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4" r:id="rId17"/>
    <p:sldId id="276" r:id="rId18"/>
    <p:sldId id="277" r:id="rId19"/>
    <p:sldId id="278" r:id="rId20"/>
    <p:sldId id="279" r:id="rId21"/>
    <p:sldId id="280" r:id="rId22"/>
  </p:sldIdLst>
  <p:sldSz cx="7559675" cy="5327650"/>
  <p:notesSz cx="7559675" cy="5327650"/>
  <p:embeddedFontLst>
    <p:embeddedFont>
      <p:font typeface="Calibri" panose="020F0502020204030204" pitchFamily="34" charset="0"/>
      <p:regular r:id="rId23"/>
      <p:bold r:id="rId24"/>
      <p:italic r:id="rId25"/>
      <p:boldItalic r:id="rId26"/>
    </p:embeddedFont>
  </p:embeddedFontLst>
  <p:defaultTextStyle/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90" d="100"/>
          <a:sy n="90" d="100"/>
        </p:scale>
        <p:origin x="2206" y="10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38100" cy="381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/>
    <p:bodyStyle/>
    <p:otherStyle/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Freeform 100"/>
          <p:cNvSpPr/>
          <p:nvPr/>
        </p:nvSpPr>
        <p:spPr>
          <a:xfrm>
            <a:off x="321276" y="2794640"/>
            <a:ext cx="6830569" cy="9144"/>
          </a:xfrm>
          <a:custGeom>
            <a:avLst/>
            <a:gdLst/>
            <a:ahLst/>
            <a:cxnLst/>
            <a:rect l="0" t="0" r="0" b="0"/>
            <a:pathLst>
              <a:path w="6830569" h="9144">
                <a:moveTo>
                  <a:pt x="0" y="0"/>
                </a:moveTo>
                <a:lnTo>
                  <a:pt x="6830569" y="0"/>
                </a:lnTo>
                <a:lnTo>
                  <a:pt x="6830569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" name="Freeform 101"/>
          <p:cNvSpPr/>
          <p:nvPr/>
        </p:nvSpPr>
        <p:spPr>
          <a:xfrm>
            <a:off x="7151844" y="2794640"/>
            <a:ext cx="9144" cy="9144"/>
          </a:xfrm>
          <a:custGeom>
            <a:avLst/>
            <a:gdLst/>
            <a:ahLst/>
            <a:cxnLst/>
            <a:rect l="0" t="0" r="0" b="0"/>
            <a:pathLst>
              <a:path w="9144" h="9144">
                <a:moveTo>
                  <a:pt x="0" y="0"/>
                </a:moveTo>
                <a:lnTo>
                  <a:pt x="9144" y="0"/>
                </a:lnTo>
                <a:lnTo>
                  <a:pt x="9144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" name="Freeform 102"/>
          <p:cNvSpPr/>
          <p:nvPr/>
        </p:nvSpPr>
        <p:spPr>
          <a:xfrm>
            <a:off x="321276" y="2803783"/>
            <a:ext cx="9144" cy="670560"/>
          </a:xfrm>
          <a:custGeom>
            <a:avLst/>
            <a:gdLst/>
            <a:ahLst/>
            <a:cxnLst/>
            <a:rect l="0" t="0" r="0" b="0"/>
            <a:pathLst>
              <a:path w="9144" h="670560">
                <a:moveTo>
                  <a:pt x="0" y="0"/>
                </a:moveTo>
                <a:lnTo>
                  <a:pt x="9144" y="0"/>
                </a:lnTo>
                <a:lnTo>
                  <a:pt x="9144" y="670560"/>
                </a:lnTo>
                <a:lnTo>
                  <a:pt x="0" y="6705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" name="Freeform 103"/>
          <p:cNvSpPr/>
          <p:nvPr/>
        </p:nvSpPr>
        <p:spPr>
          <a:xfrm>
            <a:off x="321276" y="3465199"/>
            <a:ext cx="2593849" cy="9144"/>
          </a:xfrm>
          <a:custGeom>
            <a:avLst/>
            <a:gdLst/>
            <a:ahLst/>
            <a:cxnLst/>
            <a:rect l="0" t="0" r="0" b="0"/>
            <a:pathLst>
              <a:path w="2593849" h="9144">
                <a:moveTo>
                  <a:pt x="0" y="0"/>
                </a:moveTo>
                <a:lnTo>
                  <a:pt x="2593849" y="0"/>
                </a:lnTo>
                <a:lnTo>
                  <a:pt x="2593849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" name="Freeform 104"/>
          <p:cNvSpPr/>
          <p:nvPr/>
        </p:nvSpPr>
        <p:spPr>
          <a:xfrm>
            <a:off x="2915124" y="2803783"/>
            <a:ext cx="9144" cy="670560"/>
          </a:xfrm>
          <a:custGeom>
            <a:avLst/>
            <a:gdLst/>
            <a:ahLst/>
            <a:cxnLst/>
            <a:rect l="0" t="0" r="0" b="0"/>
            <a:pathLst>
              <a:path w="9144" h="670560">
                <a:moveTo>
                  <a:pt x="0" y="0"/>
                </a:moveTo>
                <a:lnTo>
                  <a:pt x="9144" y="0"/>
                </a:lnTo>
                <a:lnTo>
                  <a:pt x="9144" y="670560"/>
                </a:lnTo>
                <a:lnTo>
                  <a:pt x="0" y="6705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" name="Freeform 105"/>
          <p:cNvSpPr/>
          <p:nvPr/>
        </p:nvSpPr>
        <p:spPr>
          <a:xfrm>
            <a:off x="2924268" y="3465199"/>
            <a:ext cx="2548128" cy="9144"/>
          </a:xfrm>
          <a:custGeom>
            <a:avLst/>
            <a:gdLst/>
            <a:ahLst/>
            <a:cxnLst/>
            <a:rect l="0" t="0" r="0" b="0"/>
            <a:pathLst>
              <a:path w="2548128" h="9144">
                <a:moveTo>
                  <a:pt x="0" y="0"/>
                </a:moveTo>
                <a:lnTo>
                  <a:pt x="2548128" y="0"/>
                </a:lnTo>
                <a:lnTo>
                  <a:pt x="2548128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" name="Freeform 106"/>
          <p:cNvSpPr/>
          <p:nvPr/>
        </p:nvSpPr>
        <p:spPr>
          <a:xfrm>
            <a:off x="5472397" y="2803783"/>
            <a:ext cx="9144" cy="670560"/>
          </a:xfrm>
          <a:custGeom>
            <a:avLst/>
            <a:gdLst/>
            <a:ahLst/>
            <a:cxnLst/>
            <a:rect l="0" t="0" r="0" b="0"/>
            <a:pathLst>
              <a:path w="9144" h="670560">
                <a:moveTo>
                  <a:pt x="0" y="0"/>
                </a:moveTo>
                <a:lnTo>
                  <a:pt x="9144" y="0"/>
                </a:lnTo>
                <a:lnTo>
                  <a:pt x="9144" y="670560"/>
                </a:lnTo>
                <a:lnTo>
                  <a:pt x="0" y="6705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" name="Freeform 107"/>
          <p:cNvSpPr/>
          <p:nvPr/>
        </p:nvSpPr>
        <p:spPr>
          <a:xfrm>
            <a:off x="5481541" y="3465199"/>
            <a:ext cx="1670304" cy="9144"/>
          </a:xfrm>
          <a:custGeom>
            <a:avLst/>
            <a:gdLst/>
            <a:ahLst/>
            <a:cxnLst/>
            <a:rect l="0" t="0" r="0" b="0"/>
            <a:pathLst>
              <a:path w="1670304" h="9144">
                <a:moveTo>
                  <a:pt x="0" y="0"/>
                </a:moveTo>
                <a:lnTo>
                  <a:pt x="1670304" y="0"/>
                </a:lnTo>
                <a:lnTo>
                  <a:pt x="1670304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" name="Freeform 108"/>
          <p:cNvSpPr/>
          <p:nvPr/>
        </p:nvSpPr>
        <p:spPr>
          <a:xfrm>
            <a:off x="7151844" y="2803783"/>
            <a:ext cx="9144" cy="670560"/>
          </a:xfrm>
          <a:custGeom>
            <a:avLst/>
            <a:gdLst/>
            <a:ahLst/>
            <a:cxnLst/>
            <a:rect l="0" t="0" r="0" b="0"/>
            <a:pathLst>
              <a:path w="9144" h="670560">
                <a:moveTo>
                  <a:pt x="0" y="0"/>
                </a:moveTo>
                <a:lnTo>
                  <a:pt x="9144" y="0"/>
                </a:lnTo>
                <a:lnTo>
                  <a:pt x="9144" y="670560"/>
                </a:lnTo>
                <a:lnTo>
                  <a:pt x="0" y="6705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" name="Freeform 109"/>
          <p:cNvSpPr/>
          <p:nvPr/>
        </p:nvSpPr>
        <p:spPr>
          <a:xfrm>
            <a:off x="7151844" y="3465199"/>
            <a:ext cx="9144" cy="9144"/>
          </a:xfrm>
          <a:custGeom>
            <a:avLst/>
            <a:gdLst/>
            <a:ahLst/>
            <a:cxnLst/>
            <a:rect l="0" t="0" r="0" b="0"/>
            <a:pathLst>
              <a:path w="9144" h="9144">
                <a:moveTo>
                  <a:pt x="0" y="0"/>
                </a:moveTo>
                <a:lnTo>
                  <a:pt x="9144" y="0"/>
                </a:lnTo>
                <a:lnTo>
                  <a:pt x="9144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" name="Freeform 110"/>
          <p:cNvSpPr/>
          <p:nvPr/>
        </p:nvSpPr>
        <p:spPr>
          <a:xfrm>
            <a:off x="347472" y="344424"/>
            <a:ext cx="6867144" cy="3048"/>
          </a:xfrm>
          <a:custGeom>
            <a:avLst/>
            <a:gdLst/>
            <a:ahLst/>
            <a:cxnLst/>
            <a:rect l="0" t="0" r="0" b="0"/>
            <a:pathLst>
              <a:path w="6867144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6" y="0"/>
                </a:moveTo>
                <a:lnTo>
                  <a:pt x="9144" y="0"/>
                </a:lnTo>
                <a:lnTo>
                  <a:pt x="9144" y="3048"/>
                </a:lnTo>
                <a:lnTo>
                  <a:pt x="6096" y="3048"/>
                </a:lnTo>
                <a:lnTo>
                  <a:pt x="6096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7" y="0"/>
                </a:moveTo>
                <a:lnTo>
                  <a:pt x="21335" y="0"/>
                </a:lnTo>
                <a:lnTo>
                  <a:pt x="21335" y="3048"/>
                </a:lnTo>
                <a:lnTo>
                  <a:pt x="18287" y="3048"/>
                </a:lnTo>
                <a:lnTo>
                  <a:pt x="18287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80" y="0"/>
                </a:moveTo>
                <a:lnTo>
                  <a:pt x="33528" y="0"/>
                </a:lnTo>
                <a:lnTo>
                  <a:pt x="33528" y="3048"/>
                </a:lnTo>
                <a:lnTo>
                  <a:pt x="30480" y="3048"/>
                </a:lnTo>
                <a:lnTo>
                  <a:pt x="30480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1" y="0"/>
                </a:moveTo>
                <a:lnTo>
                  <a:pt x="45719" y="0"/>
                </a:lnTo>
                <a:lnTo>
                  <a:pt x="45719" y="3048"/>
                </a:lnTo>
                <a:lnTo>
                  <a:pt x="42671" y="3048"/>
                </a:lnTo>
                <a:lnTo>
                  <a:pt x="42671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4" y="0"/>
                </a:moveTo>
                <a:lnTo>
                  <a:pt x="57912" y="0"/>
                </a:lnTo>
                <a:lnTo>
                  <a:pt x="57912" y="3048"/>
                </a:lnTo>
                <a:lnTo>
                  <a:pt x="54864" y="3048"/>
                </a:lnTo>
                <a:lnTo>
                  <a:pt x="54864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7" y="0"/>
                </a:moveTo>
                <a:lnTo>
                  <a:pt x="82295" y="0"/>
                </a:lnTo>
                <a:lnTo>
                  <a:pt x="82295" y="3048"/>
                </a:lnTo>
                <a:lnTo>
                  <a:pt x="79247" y="3048"/>
                </a:lnTo>
                <a:lnTo>
                  <a:pt x="79247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80" y="0"/>
                </a:lnTo>
                <a:lnTo>
                  <a:pt x="106680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8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8" y="3048"/>
                </a:lnTo>
                <a:lnTo>
                  <a:pt x="109728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1" y="0"/>
                </a:moveTo>
                <a:lnTo>
                  <a:pt x="137159" y="0"/>
                </a:lnTo>
                <a:lnTo>
                  <a:pt x="137159" y="3048"/>
                </a:lnTo>
                <a:lnTo>
                  <a:pt x="134111" y="3048"/>
                </a:lnTo>
                <a:lnTo>
                  <a:pt x="134111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6" y="0"/>
                </a:moveTo>
                <a:lnTo>
                  <a:pt x="161544" y="0"/>
                </a:lnTo>
                <a:lnTo>
                  <a:pt x="161544" y="3048"/>
                </a:lnTo>
                <a:lnTo>
                  <a:pt x="158496" y="3048"/>
                </a:lnTo>
                <a:lnTo>
                  <a:pt x="158496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79" y="0"/>
                </a:moveTo>
                <a:lnTo>
                  <a:pt x="185927" y="0"/>
                </a:lnTo>
                <a:lnTo>
                  <a:pt x="185927" y="3048"/>
                </a:lnTo>
                <a:lnTo>
                  <a:pt x="182879" y="3048"/>
                </a:lnTo>
                <a:lnTo>
                  <a:pt x="182879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4" y="0"/>
                </a:moveTo>
                <a:lnTo>
                  <a:pt x="210312" y="0"/>
                </a:lnTo>
                <a:lnTo>
                  <a:pt x="210312" y="3048"/>
                </a:lnTo>
                <a:lnTo>
                  <a:pt x="207264" y="3048"/>
                </a:lnTo>
                <a:lnTo>
                  <a:pt x="207264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7" y="0"/>
                </a:moveTo>
                <a:lnTo>
                  <a:pt x="234695" y="0"/>
                </a:lnTo>
                <a:lnTo>
                  <a:pt x="234695" y="3048"/>
                </a:lnTo>
                <a:lnTo>
                  <a:pt x="231647" y="3048"/>
                </a:lnTo>
                <a:lnTo>
                  <a:pt x="231647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80" y="0"/>
                </a:lnTo>
                <a:lnTo>
                  <a:pt x="259080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8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8" y="3048"/>
                </a:lnTo>
                <a:lnTo>
                  <a:pt x="262128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1" y="0"/>
                </a:moveTo>
                <a:lnTo>
                  <a:pt x="289559" y="0"/>
                </a:lnTo>
                <a:lnTo>
                  <a:pt x="289559" y="3048"/>
                </a:lnTo>
                <a:lnTo>
                  <a:pt x="286511" y="3048"/>
                </a:lnTo>
                <a:lnTo>
                  <a:pt x="286511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6" y="0"/>
                </a:moveTo>
                <a:lnTo>
                  <a:pt x="313944" y="0"/>
                </a:lnTo>
                <a:lnTo>
                  <a:pt x="313944" y="3048"/>
                </a:lnTo>
                <a:lnTo>
                  <a:pt x="310896" y="3048"/>
                </a:lnTo>
                <a:lnTo>
                  <a:pt x="310896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79" y="0"/>
                </a:moveTo>
                <a:lnTo>
                  <a:pt x="338327" y="0"/>
                </a:lnTo>
                <a:lnTo>
                  <a:pt x="338327" y="3048"/>
                </a:lnTo>
                <a:lnTo>
                  <a:pt x="335279" y="3048"/>
                </a:lnTo>
                <a:lnTo>
                  <a:pt x="335279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4" y="0"/>
                </a:moveTo>
                <a:lnTo>
                  <a:pt x="362712" y="0"/>
                </a:lnTo>
                <a:lnTo>
                  <a:pt x="362712" y="3048"/>
                </a:lnTo>
                <a:lnTo>
                  <a:pt x="359664" y="3048"/>
                </a:lnTo>
                <a:lnTo>
                  <a:pt x="359664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7" y="0"/>
                </a:moveTo>
                <a:lnTo>
                  <a:pt x="387095" y="0"/>
                </a:lnTo>
                <a:lnTo>
                  <a:pt x="387095" y="3048"/>
                </a:lnTo>
                <a:lnTo>
                  <a:pt x="384047" y="3048"/>
                </a:lnTo>
                <a:lnTo>
                  <a:pt x="384047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80" y="0"/>
                </a:lnTo>
                <a:lnTo>
                  <a:pt x="411480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8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8" y="3048"/>
                </a:lnTo>
                <a:lnTo>
                  <a:pt x="414528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1" y="0"/>
                </a:moveTo>
                <a:lnTo>
                  <a:pt x="441959" y="0"/>
                </a:lnTo>
                <a:lnTo>
                  <a:pt x="441959" y="3048"/>
                </a:lnTo>
                <a:lnTo>
                  <a:pt x="438911" y="3048"/>
                </a:lnTo>
                <a:lnTo>
                  <a:pt x="438911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6" y="0"/>
                </a:moveTo>
                <a:lnTo>
                  <a:pt x="466344" y="0"/>
                </a:lnTo>
                <a:lnTo>
                  <a:pt x="466344" y="3048"/>
                </a:lnTo>
                <a:lnTo>
                  <a:pt x="463296" y="3048"/>
                </a:lnTo>
                <a:lnTo>
                  <a:pt x="463296" y="0"/>
                </a:lnTo>
                <a:close/>
                <a:moveTo>
                  <a:pt x="469391" y="0"/>
                </a:moveTo>
                <a:lnTo>
                  <a:pt x="472439" y="0"/>
                </a:lnTo>
                <a:lnTo>
                  <a:pt x="472439" y="3048"/>
                </a:lnTo>
                <a:lnTo>
                  <a:pt x="469391" y="3048"/>
                </a:lnTo>
                <a:lnTo>
                  <a:pt x="469391" y="0"/>
                </a:lnTo>
                <a:close/>
                <a:moveTo>
                  <a:pt x="475488" y="0"/>
                </a:moveTo>
                <a:lnTo>
                  <a:pt x="478536" y="0"/>
                </a:lnTo>
                <a:lnTo>
                  <a:pt x="478536" y="3048"/>
                </a:lnTo>
                <a:lnTo>
                  <a:pt x="475488" y="3048"/>
                </a:lnTo>
                <a:lnTo>
                  <a:pt x="475488" y="0"/>
                </a:lnTo>
                <a:close/>
                <a:moveTo>
                  <a:pt x="481583" y="0"/>
                </a:moveTo>
                <a:lnTo>
                  <a:pt x="484631" y="0"/>
                </a:lnTo>
                <a:lnTo>
                  <a:pt x="484631" y="3048"/>
                </a:lnTo>
                <a:lnTo>
                  <a:pt x="481583" y="3048"/>
                </a:lnTo>
                <a:lnTo>
                  <a:pt x="481583" y="0"/>
                </a:lnTo>
                <a:close/>
                <a:moveTo>
                  <a:pt x="487680" y="0"/>
                </a:moveTo>
                <a:lnTo>
                  <a:pt x="490728" y="0"/>
                </a:lnTo>
                <a:lnTo>
                  <a:pt x="490728" y="3048"/>
                </a:lnTo>
                <a:lnTo>
                  <a:pt x="487680" y="3048"/>
                </a:lnTo>
                <a:lnTo>
                  <a:pt x="487680" y="0"/>
                </a:lnTo>
                <a:close/>
                <a:moveTo>
                  <a:pt x="493775" y="0"/>
                </a:moveTo>
                <a:lnTo>
                  <a:pt x="496823" y="0"/>
                </a:lnTo>
                <a:lnTo>
                  <a:pt x="496823" y="3048"/>
                </a:lnTo>
                <a:lnTo>
                  <a:pt x="493775" y="3048"/>
                </a:lnTo>
                <a:lnTo>
                  <a:pt x="493775" y="0"/>
                </a:lnTo>
                <a:close/>
                <a:moveTo>
                  <a:pt x="499872" y="0"/>
                </a:moveTo>
                <a:lnTo>
                  <a:pt x="502920" y="0"/>
                </a:lnTo>
                <a:lnTo>
                  <a:pt x="502920" y="3048"/>
                </a:lnTo>
                <a:lnTo>
                  <a:pt x="499872" y="3048"/>
                </a:lnTo>
                <a:lnTo>
                  <a:pt x="499872" y="0"/>
                </a:lnTo>
                <a:close/>
                <a:moveTo>
                  <a:pt x="505967" y="0"/>
                </a:moveTo>
                <a:lnTo>
                  <a:pt x="509015" y="0"/>
                </a:lnTo>
                <a:lnTo>
                  <a:pt x="509015" y="3048"/>
                </a:lnTo>
                <a:lnTo>
                  <a:pt x="505967" y="3048"/>
                </a:lnTo>
                <a:lnTo>
                  <a:pt x="505967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60" y="0"/>
                </a:moveTo>
                <a:lnTo>
                  <a:pt x="521208" y="0"/>
                </a:lnTo>
                <a:lnTo>
                  <a:pt x="521208" y="3048"/>
                </a:lnTo>
                <a:lnTo>
                  <a:pt x="518160" y="3048"/>
                </a:lnTo>
                <a:lnTo>
                  <a:pt x="518160" y="0"/>
                </a:lnTo>
                <a:close/>
                <a:moveTo>
                  <a:pt x="524255" y="0"/>
                </a:moveTo>
                <a:lnTo>
                  <a:pt x="527303" y="0"/>
                </a:lnTo>
                <a:lnTo>
                  <a:pt x="527303" y="3048"/>
                </a:lnTo>
                <a:lnTo>
                  <a:pt x="524255" y="3048"/>
                </a:lnTo>
                <a:lnTo>
                  <a:pt x="524255" y="0"/>
                </a:lnTo>
                <a:close/>
                <a:moveTo>
                  <a:pt x="530352" y="0"/>
                </a:moveTo>
                <a:lnTo>
                  <a:pt x="533400" y="0"/>
                </a:lnTo>
                <a:lnTo>
                  <a:pt x="533400" y="3048"/>
                </a:lnTo>
                <a:lnTo>
                  <a:pt x="530352" y="3048"/>
                </a:lnTo>
                <a:lnTo>
                  <a:pt x="530352" y="0"/>
                </a:lnTo>
                <a:close/>
                <a:moveTo>
                  <a:pt x="536447" y="0"/>
                </a:moveTo>
                <a:lnTo>
                  <a:pt x="539495" y="0"/>
                </a:lnTo>
                <a:lnTo>
                  <a:pt x="539495" y="3048"/>
                </a:lnTo>
                <a:lnTo>
                  <a:pt x="536447" y="3048"/>
                </a:lnTo>
                <a:lnTo>
                  <a:pt x="536447" y="0"/>
                </a:lnTo>
                <a:close/>
                <a:moveTo>
                  <a:pt x="542544" y="0"/>
                </a:moveTo>
                <a:lnTo>
                  <a:pt x="545592" y="0"/>
                </a:lnTo>
                <a:lnTo>
                  <a:pt x="545592" y="3048"/>
                </a:lnTo>
                <a:lnTo>
                  <a:pt x="542544" y="3048"/>
                </a:lnTo>
                <a:lnTo>
                  <a:pt x="542544" y="0"/>
                </a:lnTo>
                <a:close/>
                <a:moveTo>
                  <a:pt x="548639" y="0"/>
                </a:moveTo>
                <a:lnTo>
                  <a:pt x="551687" y="0"/>
                </a:lnTo>
                <a:lnTo>
                  <a:pt x="551687" y="3048"/>
                </a:lnTo>
                <a:lnTo>
                  <a:pt x="548639" y="3048"/>
                </a:lnTo>
                <a:lnTo>
                  <a:pt x="548639" y="0"/>
                </a:lnTo>
                <a:close/>
                <a:moveTo>
                  <a:pt x="554736" y="0"/>
                </a:moveTo>
                <a:lnTo>
                  <a:pt x="557784" y="0"/>
                </a:lnTo>
                <a:lnTo>
                  <a:pt x="557784" y="3048"/>
                </a:lnTo>
                <a:lnTo>
                  <a:pt x="554736" y="3048"/>
                </a:lnTo>
                <a:lnTo>
                  <a:pt x="554736" y="0"/>
                </a:lnTo>
                <a:close/>
                <a:moveTo>
                  <a:pt x="560831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1" y="3048"/>
                </a:lnTo>
                <a:lnTo>
                  <a:pt x="560831" y="0"/>
                </a:lnTo>
                <a:close/>
                <a:moveTo>
                  <a:pt x="566928" y="0"/>
                </a:moveTo>
                <a:lnTo>
                  <a:pt x="569975" y="0"/>
                </a:lnTo>
                <a:lnTo>
                  <a:pt x="569975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4" y="0"/>
                </a:moveTo>
                <a:lnTo>
                  <a:pt x="576072" y="0"/>
                </a:lnTo>
                <a:lnTo>
                  <a:pt x="576072" y="3048"/>
                </a:lnTo>
                <a:lnTo>
                  <a:pt x="573024" y="3048"/>
                </a:lnTo>
                <a:lnTo>
                  <a:pt x="573024" y="0"/>
                </a:lnTo>
                <a:close/>
                <a:moveTo>
                  <a:pt x="579119" y="0"/>
                </a:moveTo>
                <a:lnTo>
                  <a:pt x="582167" y="0"/>
                </a:lnTo>
                <a:lnTo>
                  <a:pt x="582167" y="3048"/>
                </a:lnTo>
                <a:lnTo>
                  <a:pt x="579119" y="3048"/>
                </a:lnTo>
                <a:lnTo>
                  <a:pt x="579119" y="0"/>
                </a:lnTo>
                <a:close/>
                <a:moveTo>
                  <a:pt x="585216" y="0"/>
                </a:moveTo>
                <a:lnTo>
                  <a:pt x="588264" y="0"/>
                </a:lnTo>
                <a:lnTo>
                  <a:pt x="588264" y="3048"/>
                </a:lnTo>
                <a:lnTo>
                  <a:pt x="585216" y="3048"/>
                </a:lnTo>
                <a:lnTo>
                  <a:pt x="585216" y="0"/>
                </a:lnTo>
                <a:close/>
                <a:moveTo>
                  <a:pt x="591311" y="0"/>
                </a:moveTo>
                <a:lnTo>
                  <a:pt x="594359" y="0"/>
                </a:lnTo>
                <a:lnTo>
                  <a:pt x="594359" y="3048"/>
                </a:lnTo>
                <a:lnTo>
                  <a:pt x="591311" y="3048"/>
                </a:lnTo>
                <a:lnTo>
                  <a:pt x="591311" y="0"/>
                </a:lnTo>
                <a:close/>
                <a:moveTo>
                  <a:pt x="597408" y="0"/>
                </a:moveTo>
                <a:lnTo>
                  <a:pt x="600456" y="0"/>
                </a:lnTo>
                <a:lnTo>
                  <a:pt x="600456" y="3048"/>
                </a:lnTo>
                <a:lnTo>
                  <a:pt x="597408" y="3048"/>
                </a:lnTo>
                <a:lnTo>
                  <a:pt x="597408" y="0"/>
                </a:lnTo>
                <a:close/>
                <a:moveTo>
                  <a:pt x="603503" y="0"/>
                </a:moveTo>
                <a:lnTo>
                  <a:pt x="606551" y="0"/>
                </a:lnTo>
                <a:lnTo>
                  <a:pt x="606551" y="3048"/>
                </a:lnTo>
                <a:lnTo>
                  <a:pt x="603503" y="3048"/>
                </a:lnTo>
                <a:lnTo>
                  <a:pt x="603503" y="0"/>
                </a:lnTo>
                <a:close/>
                <a:moveTo>
                  <a:pt x="609600" y="0"/>
                </a:moveTo>
                <a:lnTo>
                  <a:pt x="612648" y="0"/>
                </a:lnTo>
                <a:lnTo>
                  <a:pt x="612648" y="3048"/>
                </a:lnTo>
                <a:lnTo>
                  <a:pt x="609600" y="3048"/>
                </a:lnTo>
                <a:lnTo>
                  <a:pt x="609600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1" y="0"/>
                </a:moveTo>
                <a:lnTo>
                  <a:pt x="624839" y="0"/>
                </a:lnTo>
                <a:lnTo>
                  <a:pt x="624839" y="3048"/>
                </a:lnTo>
                <a:lnTo>
                  <a:pt x="621791" y="3048"/>
                </a:lnTo>
                <a:lnTo>
                  <a:pt x="621791" y="0"/>
                </a:lnTo>
                <a:close/>
                <a:moveTo>
                  <a:pt x="627888" y="0"/>
                </a:moveTo>
                <a:lnTo>
                  <a:pt x="630936" y="0"/>
                </a:lnTo>
                <a:lnTo>
                  <a:pt x="630936" y="3048"/>
                </a:lnTo>
                <a:lnTo>
                  <a:pt x="627888" y="3048"/>
                </a:lnTo>
                <a:lnTo>
                  <a:pt x="627888" y="0"/>
                </a:lnTo>
                <a:close/>
                <a:moveTo>
                  <a:pt x="633983" y="0"/>
                </a:moveTo>
                <a:lnTo>
                  <a:pt x="637031" y="0"/>
                </a:lnTo>
                <a:lnTo>
                  <a:pt x="637031" y="3048"/>
                </a:lnTo>
                <a:lnTo>
                  <a:pt x="633983" y="3048"/>
                </a:lnTo>
                <a:lnTo>
                  <a:pt x="633983" y="0"/>
                </a:lnTo>
                <a:close/>
                <a:moveTo>
                  <a:pt x="640080" y="0"/>
                </a:moveTo>
                <a:lnTo>
                  <a:pt x="643128" y="0"/>
                </a:lnTo>
                <a:lnTo>
                  <a:pt x="643128" y="3048"/>
                </a:lnTo>
                <a:lnTo>
                  <a:pt x="640080" y="3048"/>
                </a:lnTo>
                <a:lnTo>
                  <a:pt x="640080" y="0"/>
                </a:lnTo>
                <a:close/>
                <a:moveTo>
                  <a:pt x="646175" y="0"/>
                </a:moveTo>
                <a:lnTo>
                  <a:pt x="649223" y="0"/>
                </a:lnTo>
                <a:lnTo>
                  <a:pt x="649223" y="3048"/>
                </a:lnTo>
                <a:lnTo>
                  <a:pt x="646175" y="3048"/>
                </a:lnTo>
                <a:lnTo>
                  <a:pt x="646175" y="0"/>
                </a:lnTo>
                <a:close/>
                <a:moveTo>
                  <a:pt x="652272" y="0"/>
                </a:moveTo>
                <a:lnTo>
                  <a:pt x="655320" y="0"/>
                </a:lnTo>
                <a:lnTo>
                  <a:pt x="655320" y="3048"/>
                </a:lnTo>
                <a:lnTo>
                  <a:pt x="652272" y="3048"/>
                </a:lnTo>
                <a:lnTo>
                  <a:pt x="652272" y="0"/>
                </a:lnTo>
                <a:close/>
                <a:moveTo>
                  <a:pt x="658367" y="0"/>
                </a:moveTo>
                <a:lnTo>
                  <a:pt x="661415" y="0"/>
                </a:lnTo>
                <a:lnTo>
                  <a:pt x="661415" y="3048"/>
                </a:lnTo>
                <a:lnTo>
                  <a:pt x="658367" y="3048"/>
                </a:lnTo>
                <a:lnTo>
                  <a:pt x="658367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60" y="0"/>
                </a:moveTo>
                <a:lnTo>
                  <a:pt x="673608" y="0"/>
                </a:lnTo>
                <a:lnTo>
                  <a:pt x="673608" y="3048"/>
                </a:lnTo>
                <a:lnTo>
                  <a:pt x="670560" y="3048"/>
                </a:lnTo>
                <a:lnTo>
                  <a:pt x="670560" y="0"/>
                </a:lnTo>
                <a:close/>
                <a:moveTo>
                  <a:pt x="676655" y="0"/>
                </a:moveTo>
                <a:lnTo>
                  <a:pt x="679703" y="0"/>
                </a:lnTo>
                <a:lnTo>
                  <a:pt x="679703" y="3048"/>
                </a:lnTo>
                <a:lnTo>
                  <a:pt x="676655" y="3048"/>
                </a:lnTo>
                <a:lnTo>
                  <a:pt x="676655" y="0"/>
                </a:lnTo>
                <a:close/>
                <a:moveTo>
                  <a:pt x="682752" y="0"/>
                </a:moveTo>
                <a:lnTo>
                  <a:pt x="685800" y="0"/>
                </a:lnTo>
                <a:lnTo>
                  <a:pt x="685800" y="3048"/>
                </a:lnTo>
                <a:lnTo>
                  <a:pt x="682752" y="3048"/>
                </a:lnTo>
                <a:lnTo>
                  <a:pt x="682752" y="0"/>
                </a:lnTo>
                <a:close/>
                <a:moveTo>
                  <a:pt x="688847" y="0"/>
                </a:moveTo>
                <a:lnTo>
                  <a:pt x="691895" y="0"/>
                </a:lnTo>
                <a:lnTo>
                  <a:pt x="691895" y="3048"/>
                </a:lnTo>
                <a:lnTo>
                  <a:pt x="688847" y="3048"/>
                </a:lnTo>
                <a:lnTo>
                  <a:pt x="688847" y="0"/>
                </a:lnTo>
                <a:close/>
                <a:moveTo>
                  <a:pt x="694944" y="0"/>
                </a:moveTo>
                <a:lnTo>
                  <a:pt x="697992" y="0"/>
                </a:lnTo>
                <a:lnTo>
                  <a:pt x="697992" y="3048"/>
                </a:lnTo>
                <a:lnTo>
                  <a:pt x="694944" y="3048"/>
                </a:lnTo>
                <a:lnTo>
                  <a:pt x="694944" y="0"/>
                </a:lnTo>
                <a:close/>
                <a:moveTo>
                  <a:pt x="701039" y="0"/>
                </a:moveTo>
                <a:lnTo>
                  <a:pt x="704087" y="0"/>
                </a:lnTo>
                <a:lnTo>
                  <a:pt x="704087" y="3048"/>
                </a:lnTo>
                <a:lnTo>
                  <a:pt x="701039" y="3048"/>
                </a:lnTo>
                <a:lnTo>
                  <a:pt x="701039" y="0"/>
                </a:lnTo>
                <a:close/>
                <a:moveTo>
                  <a:pt x="707136" y="0"/>
                </a:moveTo>
                <a:lnTo>
                  <a:pt x="710184" y="0"/>
                </a:lnTo>
                <a:lnTo>
                  <a:pt x="710184" y="3048"/>
                </a:lnTo>
                <a:lnTo>
                  <a:pt x="707136" y="3048"/>
                </a:lnTo>
                <a:lnTo>
                  <a:pt x="707136" y="0"/>
                </a:lnTo>
                <a:close/>
                <a:moveTo>
                  <a:pt x="713231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1" y="3048"/>
                </a:lnTo>
                <a:lnTo>
                  <a:pt x="713231" y="0"/>
                </a:lnTo>
                <a:close/>
                <a:moveTo>
                  <a:pt x="719328" y="0"/>
                </a:moveTo>
                <a:lnTo>
                  <a:pt x="722375" y="0"/>
                </a:lnTo>
                <a:lnTo>
                  <a:pt x="722375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4" y="0"/>
                </a:moveTo>
                <a:lnTo>
                  <a:pt x="728472" y="0"/>
                </a:lnTo>
                <a:lnTo>
                  <a:pt x="728472" y="3048"/>
                </a:lnTo>
                <a:lnTo>
                  <a:pt x="725424" y="3048"/>
                </a:lnTo>
                <a:lnTo>
                  <a:pt x="725424" y="0"/>
                </a:lnTo>
                <a:close/>
                <a:moveTo>
                  <a:pt x="731519" y="0"/>
                </a:moveTo>
                <a:lnTo>
                  <a:pt x="734567" y="0"/>
                </a:lnTo>
                <a:lnTo>
                  <a:pt x="734567" y="3048"/>
                </a:lnTo>
                <a:lnTo>
                  <a:pt x="731519" y="3048"/>
                </a:lnTo>
                <a:lnTo>
                  <a:pt x="731519" y="0"/>
                </a:lnTo>
                <a:close/>
                <a:moveTo>
                  <a:pt x="737616" y="0"/>
                </a:moveTo>
                <a:lnTo>
                  <a:pt x="740664" y="0"/>
                </a:lnTo>
                <a:lnTo>
                  <a:pt x="740664" y="3048"/>
                </a:lnTo>
                <a:lnTo>
                  <a:pt x="737616" y="3048"/>
                </a:lnTo>
                <a:lnTo>
                  <a:pt x="737616" y="0"/>
                </a:lnTo>
                <a:close/>
                <a:moveTo>
                  <a:pt x="743711" y="0"/>
                </a:moveTo>
                <a:lnTo>
                  <a:pt x="746759" y="0"/>
                </a:lnTo>
                <a:lnTo>
                  <a:pt x="746759" y="3048"/>
                </a:lnTo>
                <a:lnTo>
                  <a:pt x="743711" y="3048"/>
                </a:lnTo>
                <a:lnTo>
                  <a:pt x="743711" y="0"/>
                </a:lnTo>
                <a:close/>
                <a:moveTo>
                  <a:pt x="749808" y="0"/>
                </a:moveTo>
                <a:lnTo>
                  <a:pt x="752856" y="0"/>
                </a:lnTo>
                <a:lnTo>
                  <a:pt x="752856" y="3048"/>
                </a:lnTo>
                <a:lnTo>
                  <a:pt x="749808" y="3048"/>
                </a:lnTo>
                <a:lnTo>
                  <a:pt x="749808" y="0"/>
                </a:lnTo>
                <a:close/>
                <a:moveTo>
                  <a:pt x="755903" y="0"/>
                </a:moveTo>
                <a:lnTo>
                  <a:pt x="758951" y="0"/>
                </a:lnTo>
                <a:lnTo>
                  <a:pt x="758951" y="3048"/>
                </a:lnTo>
                <a:lnTo>
                  <a:pt x="755903" y="3048"/>
                </a:lnTo>
                <a:lnTo>
                  <a:pt x="755903" y="0"/>
                </a:lnTo>
                <a:close/>
                <a:moveTo>
                  <a:pt x="762000" y="0"/>
                </a:moveTo>
                <a:lnTo>
                  <a:pt x="765048" y="0"/>
                </a:lnTo>
                <a:lnTo>
                  <a:pt x="765048" y="3048"/>
                </a:lnTo>
                <a:lnTo>
                  <a:pt x="762000" y="3048"/>
                </a:lnTo>
                <a:lnTo>
                  <a:pt x="762000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1" y="0"/>
                </a:moveTo>
                <a:lnTo>
                  <a:pt x="777239" y="0"/>
                </a:lnTo>
                <a:lnTo>
                  <a:pt x="777239" y="3048"/>
                </a:lnTo>
                <a:lnTo>
                  <a:pt x="774191" y="3048"/>
                </a:lnTo>
                <a:lnTo>
                  <a:pt x="774191" y="0"/>
                </a:lnTo>
                <a:close/>
                <a:moveTo>
                  <a:pt x="780288" y="0"/>
                </a:moveTo>
                <a:lnTo>
                  <a:pt x="783336" y="0"/>
                </a:lnTo>
                <a:lnTo>
                  <a:pt x="783336" y="3048"/>
                </a:lnTo>
                <a:lnTo>
                  <a:pt x="780288" y="3048"/>
                </a:lnTo>
                <a:lnTo>
                  <a:pt x="780288" y="0"/>
                </a:lnTo>
                <a:close/>
                <a:moveTo>
                  <a:pt x="786383" y="0"/>
                </a:moveTo>
                <a:lnTo>
                  <a:pt x="789431" y="0"/>
                </a:lnTo>
                <a:lnTo>
                  <a:pt x="789431" y="3048"/>
                </a:lnTo>
                <a:lnTo>
                  <a:pt x="786383" y="3048"/>
                </a:lnTo>
                <a:lnTo>
                  <a:pt x="786383" y="0"/>
                </a:lnTo>
                <a:close/>
                <a:moveTo>
                  <a:pt x="792480" y="0"/>
                </a:moveTo>
                <a:lnTo>
                  <a:pt x="795528" y="0"/>
                </a:lnTo>
                <a:lnTo>
                  <a:pt x="795528" y="3048"/>
                </a:lnTo>
                <a:lnTo>
                  <a:pt x="792480" y="3048"/>
                </a:lnTo>
                <a:lnTo>
                  <a:pt x="792480" y="0"/>
                </a:lnTo>
                <a:close/>
                <a:moveTo>
                  <a:pt x="798575" y="0"/>
                </a:moveTo>
                <a:lnTo>
                  <a:pt x="801623" y="0"/>
                </a:lnTo>
                <a:lnTo>
                  <a:pt x="801623" y="3048"/>
                </a:lnTo>
                <a:lnTo>
                  <a:pt x="798575" y="3048"/>
                </a:lnTo>
                <a:lnTo>
                  <a:pt x="798575" y="0"/>
                </a:lnTo>
                <a:close/>
                <a:moveTo>
                  <a:pt x="804672" y="0"/>
                </a:moveTo>
                <a:lnTo>
                  <a:pt x="807720" y="0"/>
                </a:lnTo>
                <a:lnTo>
                  <a:pt x="807720" y="3048"/>
                </a:lnTo>
                <a:lnTo>
                  <a:pt x="804672" y="3048"/>
                </a:lnTo>
                <a:lnTo>
                  <a:pt x="804672" y="0"/>
                </a:lnTo>
                <a:close/>
                <a:moveTo>
                  <a:pt x="810767" y="0"/>
                </a:moveTo>
                <a:lnTo>
                  <a:pt x="813815" y="0"/>
                </a:lnTo>
                <a:lnTo>
                  <a:pt x="813815" y="3048"/>
                </a:lnTo>
                <a:lnTo>
                  <a:pt x="810767" y="3048"/>
                </a:lnTo>
                <a:lnTo>
                  <a:pt x="810767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60" y="0"/>
                </a:moveTo>
                <a:lnTo>
                  <a:pt x="826008" y="0"/>
                </a:lnTo>
                <a:lnTo>
                  <a:pt x="826008" y="3048"/>
                </a:lnTo>
                <a:lnTo>
                  <a:pt x="822960" y="3048"/>
                </a:lnTo>
                <a:lnTo>
                  <a:pt x="822960" y="0"/>
                </a:lnTo>
                <a:close/>
                <a:moveTo>
                  <a:pt x="829055" y="0"/>
                </a:moveTo>
                <a:lnTo>
                  <a:pt x="832103" y="0"/>
                </a:lnTo>
                <a:lnTo>
                  <a:pt x="832103" y="3048"/>
                </a:lnTo>
                <a:lnTo>
                  <a:pt x="829055" y="3048"/>
                </a:lnTo>
                <a:lnTo>
                  <a:pt x="829055" y="0"/>
                </a:lnTo>
                <a:close/>
                <a:moveTo>
                  <a:pt x="835152" y="0"/>
                </a:moveTo>
                <a:lnTo>
                  <a:pt x="838200" y="0"/>
                </a:lnTo>
                <a:lnTo>
                  <a:pt x="838200" y="3048"/>
                </a:lnTo>
                <a:lnTo>
                  <a:pt x="835152" y="3048"/>
                </a:lnTo>
                <a:lnTo>
                  <a:pt x="835152" y="0"/>
                </a:lnTo>
                <a:close/>
                <a:moveTo>
                  <a:pt x="841247" y="0"/>
                </a:moveTo>
                <a:lnTo>
                  <a:pt x="844295" y="0"/>
                </a:lnTo>
                <a:lnTo>
                  <a:pt x="844295" y="3048"/>
                </a:lnTo>
                <a:lnTo>
                  <a:pt x="841247" y="3048"/>
                </a:lnTo>
                <a:lnTo>
                  <a:pt x="841247" y="0"/>
                </a:lnTo>
                <a:close/>
                <a:moveTo>
                  <a:pt x="847344" y="0"/>
                </a:moveTo>
                <a:lnTo>
                  <a:pt x="850392" y="0"/>
                </a:lnTo>
                <a:lnTo>
                  <a:pt x="850392" y="3048"/>
                </a:lnTo>
                <a:lnTo>
                  <a:pt x="847344" y="3048"/>
                </a:lnTo>
                <a:lnTo>
                  <a:pt x="847344" y="0"/>
                </a:lnTo>
                <a:close/>
                <a:moveTo>
                  <a:pt x="853439" y="0"/>
                </a:moveTo>
                <a:lnTo>
                  <a:pt x="856487" y="0"/>
                </a:lnTo>
                <a:lnTo>
                  <a:pt x="856487" y="3048"/>
                </a:lnTo>
                <a:lnTo>
                  <a:pt x="853439" y="3048"/>
                </a:lnTo>
                <a:lnTo>
                  <a:pt x="853439" y="0"/>
                </a:lnTo>
                <a:close/>
                <a:moveTo>
                  <a:pt x="859536" y="0"/>
                </a:moveTo>
                <a:lnTo>
                  <a:pt x="862584" y="0"/>
                </a:lnTo>
                <a:lnTo>
                  <a:pt x="862584" y="3048"/>
                </a:lnTo>
                <a:lnTo>
                  <a:pt x="859536" y="3048"/>
                </a:lnTo>
                <a:lnTo>
                  <a:pt x="859536" y="0"/>
                </a:lnTo>
                <a:close/>
                <a:moveTo>
                  <a:pt x="865631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1" y="3048"/>
                </a:lnTo>
                <a:lnTo>
                  <a:pt x="865631" y="0"/>
                </a:lnTo>
                <a:close/>
                <a:moveTo>
                  <a:pt x="871728" y="0"/>
                </a:moveTo>
                <a:lnTo>
                  <a:pt x="874775" y="0"/>
                </a:lnTo>
                <a:lnTo>
                  <a:pt x="874775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4" y="0"/>
                </a:moveTo>
                <a:lnTo>
                  <a:pt x="880872" y="0"/>
                </a:lnTo>
                <a:lnTo>
                  <a:pt x="880872" y="3048"/>
                </a:lnTo>
                <a:lnTo>
                  <a:pt x="877824" y="3048"/>
                </a:lnTo>
                <a:lnTo>
                  <a:pt x="877824" y="0"/>
                </a:lnTo>
                <a:close/>
                <a:moveTo>
                  <a:pt x="883919" y="0"/>
                </a:moveTo>
                <a:lnTo>
                  <a:pt x="886967" y="0"/>
                </a:lnTo>
                <a:lnTo>
                  <a:pt x="886967" y="3048"/>
                </a:lnTo>
                <a:lnTo>
                  <a:pt x="883919" y="3048"/>
                </a:lnTo>
                <a:lnTo>
                  <a:pt x="883919" y="0"/>
                </a:lnTo>
                <a:close/>
                <a:moveTo>
                  <a:pt x="890016" y="0"/>
                </a:moveTo>
                <a:lnTo>
                  <a:pt x="893064" y="0"/>
                </a:lnTo>
                <a:lnTo>
                  <a:pt x="893064" y="3048"/>
                </a:lnTo>
                <a:lnTo>
                  <a:pt x="890016" y="3048"/>
                </a:lnTo>
                <a:lnTo>
                  <a:pt x="890016" y="0"/>
                </a:lnTo>
                <a:close/>
                <a:moveTo>
                  <a:pt x="896111" y="0"/>
                </a:moveTo>
                <a:lnTo>
                  <a:pt x="899159" y="0"/>
                </a:lnTo>
                <a:lnTo>
                  <a:pt x="899159" y="3048"/>
                </a:lnTo>
                <a:lnTo>
                  <a:pt x="896111" y="3048"/>
                </a:lnTo>
                <a:lnTo>
                  <a:pt x="896111" y="0"/>
                </a:lnTo>
                <a:close/>
                <a:moveTo>
                  <a:pt x="902208" y="0"/>
                </a:moveTo>
                <a:lnTo>
                  <a:pt x="905256" y="0"/>
                </a:lnTo>
                <a:lnTo>
                  <a:pt x="905256" y="3048"/>
                </a:lnTo>
                <a:lnTo>
                  <a:pt x="902208" y="3048"/>
                </a:lnTo>
                <a:lnTo>
                  <a:pt x="902208" y="0"/>
                </a:lnTo>
                <a:close/>
                <a:moveTo>
                  <a:pt x="908303" y="0"/>
                </a:moveTo>
                <a:lnTo>
                  <a:pt x="911351" y="0"/>
                </a:lnTo>
                <a:lnTo>
                  <a:pt x="911351" y="3048"/>
                </a:lnTo>
                <a:lnTo>
                  <a:pt x="908303" y="3048"/>
                </a:lnTo>
                <a:lnTo>
                  <a:pt x="908303" y="0"/>
                </a:lnTo>
                <a:close/>
                <a:moveTo>
                  <a:pt x="914400" y="0"/>
                </a:moveTo>
                <a:lnTo>
                  <a:pt x="917448" y="0"/>
                </a:lnTo>
                <a:lnTo>
                  <a:pt x="917448" y="3048"/>
                </a:lnTo>
                <a:lnTo>
                  <a:pt x="914400" y="3048"/>
                </a:lnTo>
                <a:lnTo>
                  <a:pt x="914400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1" y="0"/>
                </a:moveTo>
                <a:lnTo>
                  <a:pt x="929639" y="0"/>
                </a:lnTo>
                <a:lnTo>
                  <a:pt x="929639" y="3048"/>
                </a:lnTo>
                <a:lnTo>
                  <a:pt x="926591" y="3048"/>
                </a:lnTo>
                <a:lnTo>
                  <a:pt x="926591" y="0"/>
                </a:lnTo>
                <a:close/>
                <a:moveTo>
                  <a:pt x="932688" y="0"/>
                </a:moveTo>
                <a:lnTo>
                  <a:pt x="935736" y="0"/>
                </a:lnTo>
                <a:lnTo>
                  <a:pt x="935736" y="3048"/>
                </a:lnTo>
                <a:lnTo>
                  <a:pt x="932688" y="3048"/>
                </a:lnTo>
                <a:lnTo>
                  <a:pt x="932688" y="0"/>
                </a:lnTo>
                <a:close/>
                <a:moveTo>
                  <a:pt x="938783" y="0"/>
                </a:moveTo>
                <a:lnTo>
                  <a:pt x="941831" y="0"/>
                </a:lnTo>
                <a:lnTo>
                  <a:pt x="941831" y="3048"/>
                </a:lnTo>
                <a:lnTo>
                  <a:pt x="938783" y="3048"/>
                </a:lnTo>
                <a:lnTo>
                  <a:pt x="938783" y="0"/>
                </a:lnTo>
                <a:close/>
                <a:moveTo>
                  <a:pt x="944880" y="0"/>
                </a:moveTo>
                <a:lnTo>
                  <a:pt x="947928" y="0"/>
                </a:lnTo>
                <a:lnTo>
                  <a:pt x="947928" y="3048"/>
                </a:lnTo>
                <a:lnTo>
                  <a:pt x="944880" y="3048"/>
                </a:lnTo>
                <a:lnTo>
                  <a:pt x="944880" y="0"/>
                </a:lnTo>
                <a:close/>
                <a:moveTo>
                  <a:pt x="950975" y="0"/>
                </a:moveTo>
                <a:lnTo>
                  <a:pt x="954023" y="0"/>
                </a:lnTo>
                <a:lnTo>
                  <a:pt x="954023" y="3048"/>
                </a:lnTo>
                <a:lnTo>
                  <a:pt x="950975" y="3048"/>
                </a:lnTo>
                <a:lnTo>
                  <a:pt x="950975" y="0"/>
                </a:lnTo>
                <a:close/>
                <a:moveTo>
                  <a:pt x="957072" y="0"/>
                </a:moveTo>
                <a:lnTo>
                  <a:pt x="960120" y="0"/>
                </a:lnTo>
                <a:lnTo>
                  <a:pt x="960120" y="3048"/>
                </a:lnTo>
                <a:lnTo>
                  <a:pt x="957072" y="3048"/>
                </a:lnTo>
                <a:lnTo>
                  <a:pt x="957072" y="0"/>
                </a:lnTo>
                <a:close/>
                <a:moveTo>
                  <a:pt x="963167" y="0"/>
                </a:moveTo>
                <a:lnTo>
                  <a:pt x="966215" y="0"/>
                </a:lnTo>
                <a:lnTo>
                  <a:pt x="966215" y="3048"/>
                </a:lnTo>
                <a:lnTo>
                  <a:pt x="963167" y="3048"/>
                </a:lnTo>
                <a:lnTo>
                  <a:pt x="963167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60" y="0"/>
                </a:moveTo>
                <a:lnTo>
                  <a:pt x="978408" y="0"/>
                </a:lnTo>
                <a:lnTo>
                  <a:pt x="978408" y="3048"/>
                </a:lnTo>
                <a:lnTo>
                  <a:pt x="975360" y="3048"/>
                </a:lnTo>
                <a:lnTo>
                  <a:pt x="975360" y="0"/>
                </a:lnTo>
                <a:close/>
                <a:moveTo>
                  <a:pt x="981455" y="0"/>
                </a:moveTo>
                <a:lnTo>
                  <a:pt x="984503" y="0"/>
                </a:lnTo>
                <a:lnTo>
                  <a:pt x="984503" y="3048"/>
                </a:lnTo>
                <a:lnTo>
                  <a:pt x="981455" y="3048"/>
                </a:lnTo>
                <a:lnTo>
                  <a:pt x="981455" y="0"/>
                </a:lnTo>
                <a:close/>
                <a:moveTo>
                  <a:pt x="987552" y="0"/>
                </a:moveTo>
                <a:lnTo>
                  <a:pt x="990600" y="0"/>
                </a:lnTo>
                <a:lnTo>
                  <a:pt x="990600" y="3048"/>
                </a:lnTo>
                <a:lnTo>
                  <a:pt x="987552" y="3048"/>
                </a:lnTo>
                <a:lnTo>
                  <a:pt x="987552" y="0"/>
                </a:lnTo>
                <a:close/>
                <a:moveTo>
                  <a:pt x="993647" y="0"/>
                </a:moveTo>
                <a:lnTo>
                  <a:pt x="996695" y="0"/>
                </a:lnTo>
                <a:lnTo>
                  <a:pt x="996695" y="3048"/>
                </a:lnTo>
                <a:lnTo>
                  <a:pt x="993647" y="3048"/>
                </a:lnTo>
                <a:lnTo>
                  <a:pt x="993647" y="0"/>
                </a:lnTo>
                <a:close/>
                <a:moveTo>
                  <a:pt x="999744" y="0"/>
                </a:moveTo>
                <a:lnTo>
                  <a:pt x="1002792" y="0"/>
                </a:lnTo>
                <a:lnTo>
                  <a:pt x="1002792" y="3048"/>
                </a:lnTo>
                <a:lnTo>
                  <a:pt x="999744" y="3048"/>
                </a:lnTo>
                <a:lnTo>
                  <a:pt x="999744" y="0"/>
                </a:lnTo>
                <a:close/>
                <a:moveTo>
                  <a:pt x="1005839" y="0"/>
                </a:moveTo>
                <a:lnTo>
                  <a:pt x="1008887" y="0"/>
                </a:lnTo>
                <a:lnTo>
                  <a:pt x="1008887" y="3048"/>
                </a:lnTo>
                <a:lnTo>
                  <a:pt x="1005839" y="3048"/>
                </a:lnTo>
                <a:lnTo>
                  <a:pt x="1005839" y="0"/>
                </a:lnTo>
                <a:close/>
                <a:moveTo>
                  <a:pt x="1011936" y="0"/>
                </a:moveTo>
                <a:lnTo>
                  <a:pt x="1014984" y="0"/>
                </a:lnTo>
                <a:lnTo>
                  <a:pt x="1014984" y="3048"/>
                </a:lnTo>
                <a:lnTo>
                  <a:pt x="1011936" y="3048"/>
                </a:lnTo>
                <a:lnTo>
                  <a:pt x="1011936" y="0"/>
                </a:lnTo>
                <a:close/>
                <a:moveTo>
                  <a:pt x="1018031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1" y="3048"/>
                </a:lnTo>
                <a:lnTo>
                  <a:pt x="1018031" y="0"/>
                </a:lnTo>
                <a:close/>
                <a:moveTo>
                  <a:pt x="1024128" y="0"/>
                </a:moveTo>
                <a:lnTo>
                  <a:pt x="1027175" y="0"/>
                </a:lnTo>
                <a:lnTo>
                  <a:pt x="1027175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4" y="0"/>
                </a:moveTo>
                <a:lnTo>
                  <a:pt x="1033272" y="0"/>
                </a:lnTo>
                <a:lnTo>
                  <a:pt x="1033272" y="3048"/>
                </a:lnTo>
                <a:lnTo>
                  <a:pt x="1030224" y="3048"/>
                </a:lnTo>
                <a:lnTo>
                  <a:pt x="1030224" y="0"/>
                </a:lnTo>
                <a:close/>
                <a:moveTo>
                  <a:pt x="1036319" y="0"/>
                </a:moveTo>
                <a:lnTo>
                  <a:pt x="1039367" y="0"/>
                </a:lnTo>
                <a:lnTo>
                  <a:pt x="1039367" y="3048"/>
                </a:lnTo>
                <a:lnTo>
                  <a:pt x="1036319" y="3048"/>
                </a:lnTo>
                <a:lnTo>
                  <a:pt x="1036319" y="0"/>
                </a:lnTo>
                <a:close/>
                <a:moveTo>
                  <a:pt x="1042416" y="0"/>
                </a:moveTo>
                <a:lnTo>
                  <a:pt x="1045464" y="0"/>
                </a:lnTo>
                <a:lnTo>
                  <a:pt x="1045464" y="3048"/>
                </a:lnTo>
                <a:lnTo>
                  <a:pt x="1042416" y="3048"/>
                </a:lnTo>
                <a:lnTo>
                  <a:pt x="1042416" y="0"/>
                </a:lnTo>
                <a:close/>
                <a:moveTo>
                  <a:pt x="1048511" y="0"/>
                </a:moveTo>
                <a:lnTo>
                  <a:pt x="1051559" y="0"/>
                </a:lnTo>
                <a:lnTo>
                  <a:pt x="1051559" y="3048"/>
                </a:lnTo>
                <a:lnTo>
                  <a:pt x="1048511" y="3048"/>
                </a:lnTo>
                <a:lnTo>
                  <a:pt x="1048511" y="0"/>
                </a:lnTo>
                <a:close/>
                <a:moveTo>
                  <a:pt x="1054608" y="0"/>
                </a:moveTo>
                <a:lnTo>
                  <a:pt x="1057656" y="0"/>
                </a:lnTo>
                <a:lnTo>
                  <a:pt x="1057656" y="3048"/>
                </a:lnTo>
                <a:lnTo>
                  <a:pt x="1054608" y="3048"/>
                </a:lnTo>
                <a:lnTo>
                  <a:pt x="1054608" y="0"/>
                </a:lnTo>
                <a:close/>
                <a:moveTo>
                  <a:pt x="1060703" y="0"/>
                </a:moveTo>
                <a:lnTo>
                  <a:pt x="1063751" y="0"/>
                </a:lnTo>
                <a:lnTo>
                  <a:pt x="1063751" y="3048"/>
                </a:lnTo>
                <a:lnTo>
                  <a:pt x="1060703" y="3048"/>
                </a:lnTo>
                <a:lnTo>
                  <a:pt x="1060703" y="0"/>
                </a:lnTo>
                <a:close/>
                <a:moveTo>
                  <a:pt x="1066800" y="0"/>
                </a:moveTo>
                <a:lnTo>
                  <a:pt x="1069848" y="0"/>
                </a:lnTo>
                <a:lnTo>
                  <a:pt x="1069848" y="3048"/>
                </a:lnTo>
                <a:lnTo>
                  <a:pt x="1066800" y="3048"/>
                </a:lnTo>
                <a:lnTo>
                  <a:pt x="1066800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1" y="0"/>
                </a:moveTo>
                <a:lnTo>
                  <a:pt x="1082039" y="0"/>
                </a:lnTo>
                <a:lnTo>
                  <a:pt x="1082039" y="3048"/>
                </a:lnTo>
                <a:lnTo>
                  <a:pt x="1078991" y="3048"/>
                </a:lnTo>
                <a:lnTo>
                  <a:pt x="1078991" y="0"/>
                </a:lnTo>
                <a:close/>
                <a:moveTo>
                  <a:pt x="1085088" y="0"/>
                </a:moveTo>
                <a:lnTo>
                  <a:pt x="1088136" y="0"/>
                </a:lnTo>
                <a:lnTo>
                  <a:pt x="1088136" y="3048"/>
                </a:lnTo>
                <a:lnTo>
                  <a:pt x="1085088" y="3048"/>
                </a:lnTo>
                <a:lnTo>
                  <a:pt x="1085088" y="0"/>
                </a:lnTo>
                <a:close/>
                <a:moveTo>
                  <a:pt x="1091183" y="0"/>
                </a:moveTo>
                <a:lnTo>
                  <a:pt x="1094231" y="0"/>
                </a:lnTo>
                <a:lnTo>
                  <a:pt x="1094231" y="3048"/>
                </a:lnTo>
                <a:lnTo>
                  <a:pt x="1091183" y="3048"/>
                </a:lnTo>
                <a:lnTo>
                  <a:pt x="1091183" y="0"/>
                </a:lnTo>
                <a:close/>
                <a:moveTo>
                  <a:pt x="1097280" y="0"/>
                </a:moveTo>
                <a:lnTo>
                  <a:pt x="1100328" y="0"/>
                </a:lnTo>
                <a:lnTo>
                  <a:pt x="1100328" y="3048"/>
                </a:lnTo>
                <a:lnTo>
                  <a:pt x="1097280" y="3048"/>
                </a:lnTo>
                <a:lnTo>
                  <a:pt x="1097280" y="0"/>
                </a:lnTo>
                <a:close/>
                <a:moveTo>
                  <a:pt x="1103375" y="0"/>
                </a:moveTo>
                <a:lnTo>
                  <a:pt x="1106423" y="0"/>
                </a:lnTo>
                <a:lnTo>
                  <a:pt x="1106423" y="3048"/>
                </a:lnTo>
                <a:lnTo>
                  <a:pt x="1103375" y="3048"/>
                </a:lnTo>
                <a:lnTo>
                  <a:pt x="1103375" y="0"/>
                </a:lnTo>
                <a:close/>
                <a:moveTo>
                  <a:pt x="1109472" y="0"/>
                </a:moveTo>
                <a:lnTo>
                  <a:pt x="1112520" y="0"/>
                </a:lnTo>
                <a:lnTo>
                  <a:pt x="1112520" y="3048"/>
                </a:lnTo>
                <a:lnTo>
                  <a:pt x="1109472" y="3048"/>
                </a:lnTo>
                <a:lnTo>
                  <a:pt x="1109472" y="0"/>
                </a:lnTo>
                <a:close/>
                <a:moveTo>
                  <a:pt x="1115567" y="0"/>
                </a:moveTo>
                <a:lnTo>
                  <a:pt x="1118615" y="0"/>
                </a:lnTo>
                <a:lnTo>
                  <a:pt x="1118615" y="3048"/>
                </a:lnTo>
                <a:lnTo>
                  <a:pt x="1115567" y="3048"/>
                </a:lnTo>
                <a:lnTo>
                  <a:pt x="1115567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60" y="0"/>
                </a:moveTo>
                <a:lnTo>
                  <a:pt x="1130808" y="0"/>
                </a:lnTo>
                <a:lnTo>
                  <a:pt x="1130808" y="3048"/>
                </a:lnTo>
                <a:lnTo>
                  <a:pt x="1127760" y="3048"/>
                </a:lnTo>
                <a:lnTo>
                  <a:pt x="1127760" y="0"/>
                </a:lnTo>
                <a:close/>
                <a:moveTo>
                  <a:pt x="1133855" y="0"/>
                </a:moveTo>
                <a:lnTo>
                  <a:pt x="1136903" y="0"/>
                </a:lnTo>
                <a:lnTo>
                  <a:pt x="1136903" y="3048"/>
                </a:lnTo>
                <a:lnTo>
                  <a:pt x="1133855" y="3048"/>
                </a:lnTo>
                <a:lnTo>
                  <a:pt x="1133855" y="0"/>
                </a:lnTo>
                <a:close/>
                <a:moveTo>
                  <a:pt x="1139952" y="0"/>
                </a:moveTo>
                <a:lnTo>
                  <a:pt x="1143000" y="0"/>
                </a:lnTo>
                <a:lnTo>
                  <a:pt x="1143000" y="3048"/>
                </a:lnTo>
                <a:lnTo>
                  <a:pt x="1139952" y="3048"/>
                </a:lnTo>
                <a:lnTo>
                  <a:pt x="1139952" y="0"/>
                </a:lnTo>
                <a:close/>
                <a:moveTo>
                  <a:pt x="1146047" y="0"/>
                </a:moveTo>
                <a:lnTo>
                  <a:pt x="1149095" y="0"/>
                </a:lnTo>
                <a:lnTo>
                  <a:pt x="1149095" y="3048"/>
                </a:lnTo>
                <a:lnTo>
                  <a:pt x="1146047" y="3048"/>
                </a:lnTo>
                <a:lnTo>
                  <a:pt x="1146047" y="0"/>
                </a:lnTo>
                <a:close/>
                <a:moveTo>
                  <a:pt x="1152144" y="0"/>
                </a:moveTo>
                <a:lnTo>
                  <a:pt x="1155192" y="0"/>
                </a:lnTo>
                <a:lnTo>
                  <a:pt x="1155192" y="3048"/>
                </a:lnTo>
                <a:lnTo>
                  <a:pt x="1152144" y="3048"/>
                </a:lnTo>
                <a:lnTo>
                  <a:pt x="1152144" y="0"/>
                </a:lnTo>
                <a:close/>
                <a:moveTo>
                  <a:pt x="1158239" y="0"/>
                </a:moveTo>
                <a:lnTo>
                  <a:pt x="1161287" y="0"/>
                </a:lnTo>
                <a:lnTo>
                  <a:pt x="1161287" y="3048"/>
                </a:lnTo>
                <a:lnTo>
                  <a:pt x="1158239" y="3048"/>
                </a:lnTo>
                <a:lnTo>
                  <a:pt x="1158239" y="0"/>
                </a:lnTo>
                <a:close/>
                <a:moveTo>
                  <a:pt x="1164336" y="0"/>
                </a:moveTo>
                <a:lnTo>
                  <a:pt x="1167384" y="0"/>
                </a:lnTo>
                <a:lnTo>
                  <a:pt x="1167384" y="3048"/>
                </a:lnTo>
                <a:lnTo>
                  <a:pt x="1164336" y="3048"/>
                </a:lnTo>
                <a:lnTo>
                  <a:pt x="1164336" y="0"/>
                </a:lnTo>
                <a:close/>
                <a:moveTo>
                  <a:pt x="1170431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1" y="3048"/>
                </a:lnTo>
                <a:lnTo>
                  <a:pt x="1170431" y="0"/>
                </a:lnTo>
                <a:close/>
                <a:moveTo>
                  <a:pt x="1176528" y="0"/>
                </a:moveTo>
                <a:lnTo>
                  <a:pt x="1179575" y="0"/>
                </a:lnTo>
                <a:lnTo>
                  <a:pt x="1179575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4" y="0"/>
                </a:moveTo>
                <a:lnTo>
                  <a:pt x="1185672" y="0"/>
                </a:lnTo>
                <a:lnTo>
                  <a:pt x="1185672" y="3048"/>
                </a:lnTo>
                <a:lnTo>
                  <a:pt x="1182624" y="3048"/>
                </a:lnTo>
                <a:lnTo>
                  <a:pt x="1182624" y="0"/>
                </a:lnTo>
                <a:close/>
                <a:moveTo>
                  <a:pt x="1188719" y="0"/>
                </a:moveTo>
                <a:lnTo>
                  <a:pt x="1191767" y="0"/>
                </a:lnTo>
                <a:lnTo>
                  <a:pt x="1191767" y="3048"/>
                </a:lnTo>
                <a:lnTo>
                  <a:pt x="1188719" y="3048"/>
                </a:lnTo>
                <a:lnTo>
                  <a:pt x="1188719" y="0"/>
                </a:lnTo>
                <a:close/>
                <a:moveTo>
                  <a:pt x="1194816" y="0"/>
                </a:moveTo>
                <a:lnTo>
                  <a:pt x="1197864" y="0"/>
                </a:lnTo>
                <a:lnTo>
                  <a:pt x="1197864" y="3048"/>
                </a:lnTo>
                <a:lnTo>
                  <a:pt x="1194816" y="3048"/>
                </a:lnTo>
                <a:lnTo>
                  <a:pt x="1194816" y="0"/>
                </a:lnTo>
                <a:close/>
                <a:moveTo>
                  <a:pt x="1200911" y="0"/>
                </a:moveTo>
                <a:lnTo>
                  <a:pt x="1203959" y="0"/>
                </a:lnTo>
                <a:lnTo>
                  <a:pt x="1203959" y="3048"/>
                </a:lnTo>
                <a:lnTo>
                  <a:pt x="1200911" y="3048"/>
                </a:lnTo>
                <a:lnTo>
                  <a:pt x="1200911" y="0"/>
                </a:lnTo>
                <a:close/>
                <a:moveTo>
                  <a:pt x="1207008" y="0"/>
                </a:moveTo>
                <a:lnTo>
                  <a:pt x="1210056" y="0"/>
                </a:lnTo>
                <a:lnTo>
                  <a:pt x="1210056" y="3048"/>
                </a:lnTo>
                <a:lnTo>
                  <a:pt x="1207008" y="3048"/>
                </a:lnTo>
                <a:lnTo>
                  <a:pt x="1207008" y="0"/>
                </a:lnTo>
                <a:close/>
                <a:moveTo>
                  <a:pt x="1213103" y="0"/>
                </a:moveTo>
                <a:lnTo>
                  <a:pt x="1216151" y="0"/>
                </a:lnTo>
                <a:lnTo>
                  <a:pt x="1216151" y="3048"/>
                </a:lnTo>
                <a:lnTo>
                  <a:pt x="1213103" y="3048"/>
                </a:lnTo>
                <a:lnTo>
                  <a:pt x="1213103" y="0"/>
                </a:lnTo>
                <a:close/>
                <a:moveTo>
                  <a:pt x="1219200" y="0"/>
                </a:moveTo>
                <a:lnTo>
                  <a:pt x="1222248" y="0"/>
                </a:lnTo>
                <a:lnTo>
                  <a:pt x="1222248" y="3048"/>
                </a:lnTo>
                <a:lnTo>
                  <a:pt x="1219200" y="3048"/>
                </a:lnTo>
                <a:lnTo>
                  <a:pt x="1219200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1" y="0"/>
                </a:moveTo>
                <a:lnTo>
                  <a:pt x="1234439" y="0"/>
                </a:lnTo>
                <a:lnTo>
                  <a:pt x="1234439" y="3048"/>
                </a:lnTo>
                <a:lnTo>
                  <a:pt x="1231391" y="3048"/>
                </a:lnTo>
                <a:lnTo>
                  <a:pt x="1231391" y="0"/>
                </a:lnTo>
                <a:close/>
                <a:moveTo>
                  <a:pt x="1237488" y="0"/>
                </a:moveTo>
                <a:lnTo>
                  <a:pt x="1240536" y="0"/>
                </a:lnTo>
                <a:lnTo>
                  <a:pt x="1240536" y="3048"/>
                </a:lnTo>
                <a:lnTo>
                  <a:pt x="1237488" y="3048"/>
                </a:lnTo>
                <a:lnTo>
                  <a:pt x="1237488" y="0"/>
                </a:lnTo>
                <a:close/>
                <a:moveTo>
                  <a:pt x="1243583" y="0"/>
                </a:moveTo>
                <a:lnTo>
                  <a:pt x="1246631" y="0"/>
                </a:lnTo>
                <a:lnTo>
                  <a:pt x="1246631" y="3048"/>
                </a:lnTo>
                <a:lnTo>
                  <a:pt x="1243583" y="3048"/>
                </a:lnTo>
                <a:lnTo>
                  <a:pt x="1243583" y="0"/>
                </a:lnTo>
                <a:close/>
                <a:moveTo>
                  <a:pt x="1249680" y="0"/>
                </a:moveTo>
                <a:lnTo>
                  <a:pt x="1252728" y="0"/>
                </a:lnTo>
                <a:lnTo>
                  <a:pt x="1252728" y="3048"/>
                </a:lnTo>
                <a:lnTo>
                  <a:pt x="1249680" y="3048"/>
                </a:lnTo>
                <a:lnTo>
                  <a:pt x="1249680" y="0"/>
                </a:lnTo>
                <a:close/>
                <a:moveTo>
                  <a:pt x="1255775" y="0"/>
                </a:moveTo>
                <a:lnTo>
                  <a:pt x="1258823" y="0"/>
                </a:lnTo>
                <a:lnTo>
                  <a:pt x="1258823" y="3048"/>
                </a:lnTo>
                <a:lnTo>
                  <a:pt x="1255775" y="3048"/>
                </a:lnTo>
                <a:lnTo>
                  <a:pt x="1255775" y="0"/>
                </a:lnTo>
                <a:close/>
                <a:moveTo>
                  <a:pt x="1261872" y="0"/>
                </a:moveTo>
                <a:lnTo>
                  <a:pt x="1264920" y="0"/>
                </a:lnTo>
                <a:lnTo>
                  <a:pt x="1264920" y="3048"/>
                </a:lnTo>
                <a:lnTo>
                  <a:pt x="1261872" y="3048"/>
                </a:lnTo>
                <a:lnTo>
                  <a:pt x="1261872" y="0"/>
                </a:lnTo>
                <a:close/>
                <a:moveTo>
                  <a:pt x="1267967" y="0"/>
                </a:moveTo>
                <a:lnTo>
                  <a:pt x="1271015" y="0"/>
                </a:lnTo>
                <a:lnTo>
                  <a:pt x="1271015" y="3048"/>
                </a:lnTo>
                <a:lnTo>
                  <a:pt x="1267967" y="3048"/>
                </a:lnTo>
                <a:lnTo>
                  <a:pt x="1267967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60" y="0"/>
                </a:moveTo>
                <a:lnTo>
                  <a:pt x="1283208" y="0"/>
                </a:lnTo>
                <a:lnTo>
                  <a:pt x="1283208" y="3048"/>
                </a:lnTo>
                <a:lnTo>
                  <a:pt x="1280160" y="3048"/>
                </a:lnTo>
                <a:lnTo>
                  <a:pt x="1280160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1" y="0"/>
                </a:moveTo>
                <a:lnTo>
                  <a:pt x="1295399" y="0"/>
                </a:lnTo>
                <a:lnTo>
                  <a:pt x="1295399" y="3048"/>
                </a:lnTo>
                <a:lnTo>
                  <a:pt x="1292351" y="3048"/>
                </a:lnTo>
                <a:lnTo>
                  <a:pt x="1292351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4" y="0"/>
                </a:moveTo>
                <a:lnTo>
                  <a:pt x="1307592" y="0"/>
                </a:lnTo>
                <a:lnTo>
                  <a:pt x="1307592" y="3048"/>
                </a:lnTo>
                <a:lnTo>
                  <a:pt x="1304544" y="3048"/>
                </a:lnTo>
                <a:lnTo>
                  <a:pt x="1304544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5" y="0"/>
                </a:moveTo>
                <a:lnTo>
                  <a:pt x="1319783" y="0"/>
                </a:lnTo>
                <a:lnTo>
                  <a:pt x="1319783" y="3048"/>
                </a:lnTo>
                <a:lnTo>
                  <a:pt x="1316735" y="3048"/>
                </a:lnTo>
                <a:lnTo>
                  <a:pt x="1316735" y="0"/>
                </a:lnTo>
                <a:close/>
                <a:moveTo>
                  <a:pt x="1322832" y="0"/>
                </a:moveTo>
                <a:lnTo>
                  <a:pt x="1325880" y="0"/>
                </a:lnTo>
                <a:lnTo>
                  <a:pt x="1325880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8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8" y="3048"/>
                </a:lnTo>
                <a:lnTo>
                  <a:pt x="1328928" y="0"/>
                </a:lnTo>
                <a:close/>
                <a:moveTo>
                  <a:pt x="1335023" y="0"/>
                </a:moveTo>
                <a:lnTo>
                  <a:pt x="1338071" y="0"/>
                </a:lnTo>
                <a:lnTo>
                  <a:pt x="1338071" y="3048"/>
                </a:lnTo>
                <a:lnTo>
                  <a:pt x="1335023" y="3048"/>
                </a:lnTo>
                <a:lnTo>
                  <a:pt x="1335023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6" y="0"/>
                </a:moveTo>
                <a:lnTo>
                  <a:pt x="1350264" y="0"/>
                </a:lnTo>
                <a:lnTo>
                  <a:pt x="1350264" y="3048"/>
                </a:lnTo>
                <a:lnTo>
                  <a:pt x="1347216" y="3048"/>
                </a:lnTo>
                <a:lnTo>
                  <a:pt x="1347216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7" y="0"/>
                </a:moveTo>
                <a:lnTo>
                  <a:pt x="1362455" y="0"/>
                </a:lnTo>
                <a:lnTo>
                  <a:pt x="1362455" y="3048"/>
                </a:lnTo>
                <a:lnTo>
                  <a:pt x="1359407" y="3048"/>
                </a:lnTo>
                <a:lnTo>
                  <a:pt x="1359407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600" y="0"/>
                </a:moveTo>
                <a:lnTo>
                  <a:pt x="1374648" y="0"/>
                </a:lnTo>
                <a:lnTo>
                  <a:pt x="1374648" y="3048"/>
                </a:lnTo>
                <a:lnTo>
                  <a:pt x="1371600" y="3048"/>
                </a:lnTo>
                <a:lnTo>
                  <a:pt x="1371600" y="0"/>
                </a:lnTo>
                <a:close/>
                <a:moveTo>
                  <a:pt x="1377695" y="0"/>
                </a:moveTo>
                <a:lnTo>
                  <a:pt x="1380743" y="0"/>
                </a:lnTo>
                <a:lnTo>
                  <a:pt x="1380743" y="3048"/>
                </a:lnTo>
                <a:lnTo>
                  <a:pt x="1377695" y="3048"/>
                </a:lnTo>
                <a:lnTo>
                  <a:pt x="1377695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8" y="0"/>
                </a:moveTo>
                <a:lnTo>
                  <a:pt x="1392936" y="0"/>
                </a:lnTo>
                <a:lnTo>
                  <a:pt x="1392936" y="3048"/>
                </a:lnTo>
                <a:lnTo>
                  <a:pt x="1389888" y="3048"/>
                </a:lnTo>
                <a:lnTo>
                  <a:pt x="1389888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79" y="0"/>
                </a:moveTo>
                <a:lnTo>
                  <a:pt x="1405127" y="0"/>
                </a:lnTo>
                <a:lnTo>
                  <a:pt x="1405127" y="3048"/>
                </a:lnTo>
                <a:lnTo>
                  <a:pt x="1402079" y="3048"/>
                </a:lnTo>
                <a:lnTo>
                  <a:pt x="1402079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2" y="0"/>
                </a:moveTo>
                <a:lnTo>
                  <a:pt x="1417320" y="0"/>
                </a:lnTo>
                <a:lnTo>
                  <a:pt x="1417320" y="3048"/>
                </a:lnTo>
                <a:lnTo>
                  <a:pt x="1414272" y="3048"/>
                </a:lnTo>
                <a:lnTo>
                  <a:pt x="1414272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3" y="0"/>
                </a:moveTo>
                <a:lnTo>
                  <a:pt x="1429511" y="0"/>
                </a:lnTo>
                <a:lnTo>
                  <a:pt x="1429511" y="3048"/>
                </a:lnTo>
                <a:lnTo>
                  <a:pt x="1426463" y="3048"/>
                </a:lnTo>
                <a:lnTo>
                  <a:pt x="1426463" y="0"/>
                </a:lnTo>
                <a:close/>
                <a:moveTo>
                  <a:pt x="1432560" y="0"/>
                </a:moveTo>
                <a:lnTo>
                  <a:pt x="1435608" y="0"/>
                </a:lnTo>
                <a:lnTo>
                  <a:pt x="1435608" y="3048"/>
                </a:lnTo>
                <a:lnTo>
                  <a:pt x="1432560" y="3048"/>
                </a:lnTo>
                <a:lnTo>
                  <a:pt x="1432560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1" y="0"/>
                </a:moveTo>
                <a:lnTo>
                  <a:pt x="1447799" y="0"/>
                </a:lnTo>
                <a:lnTo>
                  <a:pt x="1447799" y="3048"/>
                </a:lnTo>
                <a:lnTo>
                  <a:pt x="1444751" y="3048"/>
                </a:lnTo>
                <a:lnTo>
                  <a:pt x="1444751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4" y="0"/>
                </a:moveTo>
                <a:lnTo>
                  <a:pt x="1459992" y="0"/>
                </a:lnTo>
                <a:lnTo>
                  <a:pt x="1459992" y="3048"/>
                </a:lnTo>
                <a:lnTo>
                  <a:pt x="1456944" y="3048"/>
                </a:lnTo>
                <a:lnTo>
                  <a:pt x="1456944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5" y="0"/>
                </a:moveTo>
                <a:lnTo>
                  <a:pt x="1472183" y="0"/>
                </a:lnTo>
                <a:lnTo>
                  <a:pt x="1472183" y="3048"/>
                </a:lnTo>
                <a:lnTo>
                  <a:pt x="1469135" y="3048"/>
                </a:lnTo>
                <a:lnTo>
                  <a:pt x="1469135" y="0"/>
                </a:lnTo>
                <a:close/>
                <a:moveTo>
                  <a:pt x="1475232" y="0"/>
                </a:moveTo>
                <a:lnTo>
                  <a:pt x="1478280" y="0"/>
                </a:lnTo>
                <a:lnTo>
                  <a:pt x="1478280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8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8" y="3048"/>
                </a:lnTo>
                <a:lnTo>
                  <a:pt x="1481328" y="0"/>
                </a:lnTo>
                <a:close/>
                <a:moveTo>
                  <a:pt x="1487423" y="0"/>
                </a:moveTo>
                <a:lnTo>
                  <a:pt x="1490471" y="0"/>
                </a:lnTo>
                <a:lnTo>
                  <a:pt x="1490471" y="3048"/>
                </a:lnTo>
                <a:lnTo>
                  <a:pt x="1487423" y="3048"/>
                </a:lnTo>
                <a:lnTo>
                  <a:pt x="1487423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6" y="0"/>
                </a:moveTo>
                <a:lnTo>
                  <a:pt x="1502664" y="0"/>
                </a:lnTo>
                <a:lnTo>
                  <a:pt x="1502664" y="3048"/>
                </a:lnTo>
                <a:lnTo>
                  <a:pt x="1499616" y="3048"/>
                </a:lnTo>
                <a:lnTo>
                  <a:pt x="1499616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7" y="0"/>
                </a:moveTo>
                <a:lnTo>
                  <a:pt x="1514855" y="0"/>
                </a:lnTo>
                <a:lnTo>
                  <a:pt x="1514855" y="3048"/>
                </a:lnTo>
                <a:lnTo>
                  <a:pt x="1511807" y="3048"/>
                </a:lnTo>
                <a:lnTo>
                  <a:pt x="1511807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4000" y="0"/>
                </a:moveTo>
                <a:lnTo>
                  <a:pt x="1527048" y="0"/>
                </a:lnTo>
                <a:lnTo>
                  <a:pt x="1527048" y="3048"/>
                </a:lnTo>
                <a:lnTo>
                  <a:pt x="1524000" y="3048"/>
                </a:lnTo>
                <a:lnTo>
                  <a:pt x="1524000" y="0"/>
                </a:lnTo>
                <a:close/>
                <a:moveTo>
                  <a:pt x="1530095" y="0"/>
                </a:moveTo>
                <a:lnTo>
                  <a:pt x="1533143" y="0"/>
                </a:lnTo>
                <a:lnTo>
                  <a:pt x="1533143" y="3048"/>
                </a:lnTo>
                <a:lnTo>
                  <a:pt x="1530095" y="3048"/>
                </a:lnTo>
                <a:lnTo>
                  <a:pt x="1530095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8" y="0"/>
                </a:moveTo>
                <a:lnTo>
                  <a:pt x="1545336" y="0"/>
                </a:lnTo>
                <a:lnTo>
                  <a:pt x="1545336" y="3048"/>
                </a:lnTo>
                <a:lnTo>
                  <a:pt x="1542288" y="3048"/>
                </a:lnTo>
                <a:lnTo>
                  <a:pt x="1542288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79" y="0"/>
                </a:moveTo>
                <a:lnTo>
                  <a:pt x="1557527" y="0"/>
                </a:lnTo>
                <a:lnTo>
                  <a:pt x="1557527" y="3048"/>
                </a:lnTo>
                <a:lnTo>
                  <a:pt x="1554479" y="3048"/>
                </a:lnTo>
                <a:lnTo>
                  <a:pt x="1554479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2" y="0"/>
                </a:moveTo>
                <a:lnTo>
                  <a:pt x="1569720" y="0"/>
                </a:lnTo>
                <a:lnTo>
                  <a:pt x="1569720" y="3048"/>
                </a:lnTo>
                <a:lnTo>
                  <a:pt x="1566672" y="3048"/>
                </a:lnTo>
                <a:lnTo>
                  <a:pt x="1566672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3" y="0"/>
                </a:moveTo>
                <a:lnTo>
                  <a:pt x="1581911" y="0"/>
                </a:lnTo>
                <a:lnTo>
                  <a:pt x="1581911" y="3048"/>
                </a:lnTo>
                <a:lnTo>
                  <a:pt x="1578863" y="3048"/>
                </a:lnTo>
                <a:lnTo>
                  <a:pt x="1578863" y="0"/>
                </a:lnTo>
                <a:close/>
                <a:moveTo>
                  <a:pt x="1584960" y="0"/>
                </a:moveTo>
                <a:lnTo>
                  <a:pt x="1588008" y="0"/>
                </a:lnTo>
                <a:lnTo>
                  <a:pt x="1588008" y="3048"/>
                </a:lnTo>
                <a:lnTo>
                  <a:pt x="1584960" y="3048"/>
                </a:lnTo>
                <a:lnTo>
                  <a:pt x="1584960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1" y="0"/>
                </a:moveTo>
                <a:lnTo>
                  <a:pt x="1600199" y="0"/>
                </a:lnTo>
                <a:lnTo>
                  <a:pt x="1600199" y="3048"/>
                </a:lnTo>
                <a:lnTo>
                  <a:pt x="1597151" y="3048"/>
                </a:lnTo>
                <a:lnTo>
                  <a:pt x="1597151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4" y="0"/>
                </a:moveTo>
                <a:lnTo>
                  <a:pt x="1612392" y="0"/>
                </a:lnTo>
                <a:lnTo>
                  <a:pt x="1612392" y="3048"/>
                </a:lnTo>
                <a:lnTo>
                  <a:pt x="1609344" y="3048"/>
                </a:lnTo>
                <a:lnTo>
                  <a:pt x="1609344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5" y="0"/>
                </a:moveTo>
                <a:lnTo>
                  <a:pt x="1624583" y="0"/>
                </a:lnTo>
                <a:lnTo>
                  <a:pt x="1624583" y="3048"/>
                </a:lnTo>
                <a:lnTo>
                  <a:pt x="1621535" y="3048"/>
                </a:lnTo>
                <a:lnTo>
                  <a:pt x="1621535" y="0"/>
                </a:lnTo>
                <a:close/>
                <a:moveTo>
                  <a:pt x="1627632" y="0"/>
                </a:moveTo>
                <a:lnTo>
                  <a:pt x="1630680" y="0"/>
                </a:lnTo>
                <a:lnTo>
                  <a:pt x="1630680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8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8" y="3048"/>
                </a:lnTo>
                <a:lnTo>
                  <a:pt x="1633728" y="0"/>
                </a:lnTo>
                <a:close/>
                <a:moveTo>
                  <a:pt x="1639823" y="0"/>
                </a:moveTo>
                <a:lnTo>
                  <a:pt x="1642871" y="0"/>
                </a:lnTo>
                <a:lnTo>
                  <a:pt x="1642871" y="3048"/>
                </a:lnTo>
                <a:lnTo>
                  <a:pt x="1639823" y="3048"/>
                </a:lnTo>
                <a:lnTo>
                  <a:pt x="1639823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6" y="0"/>
                </a:moveTo>
                <a:lnTo>
                  <a:pt x="1655064" y="0"/>
                </a:lnTo>
                <a:lnTo>
                  <a:pt x="1655064" y="3048"/>
                </a:lnTo>
                <a:lnTo>
                  <a:pt x="1652016" y="3048"/>
                </a:lnTo>
                <a:lnTo>
                  <a:pt x="1652016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7" y="0"/>
                </a:moveTo>
                <a:lnTo>
                  <a:pt x="1667255" y="0"/>
                </a:lnTo>
                <a:lnTo>
                  <a:pt x="1667255" y="3048"/>
                </a:lnTo>
                <a:lnTo>
                  <a:pt x="1664207" y="3048"/>
                </a:lnTo>
                <a:lnTo>
                  <a:pt x="1664207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400" y="0"/>
                </a:moveTo>
                <a:lnTo>
                  <a:pt x="1679448" y="0"/>
                </a:lnTo>
                <a:lnTo>
                  <a:pt x="1679448" y="3048"/>
                </a:lnTo>
                <a:lnTo>
                  <a:pt x="1676400" y="3048"/>
                </a:lnTo>
                <a:lnTo>
                  <a:pt x="1676400" y="0"/>
                </a:lnTo>
                <a:close/>
                <a:moveTo>
                  <a:pt x="1682495" y="0"/>
                </a:moveTo>
                <a:lnTo>
                  <a:pt x="1685543" y="0"/>
                </a:lnTo>
                <a:lnTo>
                  <a:pt x="1685543" y="3048"/>
                </a:lnTo>
                <a:lnTo>
                  <a:pt x="1682495" y="3048"/>
                </a:lnTo>
                <a:lnTo>
                  <a:pt x="1682495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8" y="0"/>
                </a:moveTo>
                <a:lnTo>
                  <a:pt x="1697736" y="0"/>
                </a:lnTo>
                <a:lnTo>
                  <a:pt x="1697736" y="3048"/>
                </a:lnTo>
                <a:lnTo>
                  <a:pt x="1694688" y="3048"/>
                </a:lnTo>
                <a:lnTo>
                  <a:pt x="1694688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79" y="0"/>
                </a:moveTo>
                <a:lnTo>
                  <a:pt x="1709927" y="0"/>
                </a:lnTo>
                <a:lnTo>
                  <a:pt x="1709927" y="3048"/>
                </a:lnTo>
                <a:lnTo>
                  <a:pt x="1706879" y="3048"/>
                </a:lnTo>
                <a:lnTo>
                  <a:pt x="1706879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2" y="0"/>
                </a:moveTo>
                <a:lnTo>
                  <a:pt x="1722120" y="0"/>
                </a:lnTo>
                <a:lnTo>
                  <a:pt x="1722120" y="3048"/>
                </a:lnTo>
                <a:lnTo>
                  <a:pt x="1719072" y="3048"/>
                </a:lnTo>
                <a:lnTo>
                  <a:pt x="1719072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3" y="0"/>
                </a:moveTo>
                <a:lnTo>
                  <a:pt x="1734311" y="0"/>
                </a:lnTo>
                <a:lnTo>
                  <a:pt x="1734311" y="3048"/>
                </a:lnTo>
                <a:lnTo>
                  <a:pt x="1731263" y="3048"/>
                </a:lnTo>
                <a:lnTo>
                  <a:pt x="1731263" y="0"/>
                </a:lnTo>
                <a:close/>
                <a:moveTo>
                  <a:pt x="1737360" y="0"/>
                </a:moveTo>
                <a:lnTo>
                  <a:pt x="1740408" y="0"/>
                </a:lnTo>
                <a:lnTo>
                  <a:pt x="1740408" y="3048"/>
                </a:lnTo>
                <a:lnTo>
                  <a:pt x="1737360" y="3048"/>
                </a:lnTo>
                <a:lnTo>
                  <a:pt x="1737360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1" y="0"/>
                </a:moveTo>
                <a:lnTo>
                  <a:pt x="1752599" y="0"/>
                </a:lnTo>
                <a:lnTo>
                  <a:pt x="1752599" y="3048"/>
                </a:lnTo>
                <a:lnTo>
                  <a:pt x="1749551" y="3048"/>
                </a:lnTo>
                <a:lnTo>
                  <a:pt x="1749551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4" y="0"/>
                </a:moveTo>
                <a:lnTo>
                  <a:pt x="1764792" y="0"/>
                </a:lnTo>
                <a:lnTo>
                  <a:pt x="1764792" y="3048"/>
                </a:lnTo>
                <a:lnTo>
                  <a:pt x="1761744" y="3048"/>
                </a:lnTo>
                <a:lnTo>
                  <a:pt x="1761744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5" y="0"/>
                </a:moveTo>
                <a:lnTo>
                  <a:pt x="1776983" y="0"/>
                </a:lnTo>
                <a:lnTo>
                  <a:pt x="1776983" y="3048"/>
                </a:lnTo>
                <a:lnTo>
                  <a:pt x="1773935" y="3048"/>
                </a:lnTo>
                <a:lnTo>
                  <a:pt x="1773935" y="0"/>
                </a:lnTo>
                <a:close/>
                <a:moveTo>
                  <a:pt x="1780032" y="0"/>
                </a:moveTo>
                <a:lnTo>
                  <a:pt x="1783080" y="0"/>
                </a:lnTo>
                <a:lnTo>
                  <a:pt x="1783080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8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8" y="3048"/>
                </a:lnTo>
                <a:lnTo>
                  <a:pt x="1786128" y="0"/>
                </a:lnTo>
                <a:close/>
                <a:moveTo>
                  <a:pt x="1792223" y="0"/>
                </a:moveTo>
                <a:lnTo>
                  <a:pt x="1795271" y="0"/>
                </a:lnTo>
                <a:lnTo>
                  <a:pt x="1795271" y="3048"/>
                </a:lnTo>
                <a:lnTo>
                  <a:pt x="1792223" y="3048"/>
                </a:lnTo>
                <a:lnTo>
                  <a:pt x="1792223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6" y="0"/>
                </a:moveTo>
                <a:lnTo>
                  <a:pt x="1807464" y="0"/>
                </a:lnTo>
                <a:lnTo>
                  <a:pt x="1807464" y="3048"/>
                </a:lnTo>
                <a:lnTo>
                  <a:pt x="1804416" y="3048"/>
                </a:lnTo>
                <a:lnTo>
                  <a:pt x="1804416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7" y="0"/>
                </a:moveTo>
                <a:lnTo>
                  <a:pt x="1819655" y="0"/>
                </a:lnTo>
                <a:lnTo>
                  <a:pt x="1819655" y="3048"/>
                </a:lnTo>
                <a:lnTo>
                  <a:pt x="1816607" y="3048"/>
                </a:lnTo>
                <a:lnTo>
                  <a:pt x="1816607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800" y="0"/>
                </a:moveTo>
                <a:lnTo>
                  <a:pt x="1831848" y="0"/>
                </a:lnTo>
                <a:lnTo>
                  <a:pt x="1831848" y="3048"/>
                </a:lnTo>
                <a:lnTo>
                  <a:pt x="1828800" y="3048"/>
                </a:lnTo>
                <a:lnTo>
                  <a:pt x="1828800" y="0"/>
                </a:lnTo>
                <a:close/>
                <a:moveTo>
                  <a:pt x="1834895" y="0"/>
                </a:moveTo>
                <a:lnTo>
                  <a:pt x="1837943" y="0"/>
                </a:lnTo>
                <a:lnTo>
                  <a:pt x="1837943" y="3048"/>
                </a:lnTo>
                <a:lnTo>
                  <a:pt x="1834895" y="3048"/>
                </a:lnTo>
                <a:lnTo>
                  <a:pt x="1834895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8" y="0"/>
                </a:moveTo>
                <a:lnTo>
                  <a:pt x="1850136" y="0"/>
                </a:lnTo>
                <a:lnTo>
                  <a:pt x="1850136" y="3048"/>
                </a:lnTo>
                <a:lnTo>
                  <a:pt x="1847088" y="3048"/>
                </a:lnTo>
                <a:lnTo>
                  <a:pt x="1847088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79" y="0"/>
                </a:moveTo>
                <a:lnTo>
                  <a:pt x="1862327" y="0"/>
                </a:lnTo>
                <a:lnTo>
                  <a:pt x="1862327" y="3048"/>
                </a:lnTo>
                <a:lnTo>
                  <a:pt x="1859279" y="3048"/>
                </a:lnTo>
                <a:lnTo>
                  <a:pt x="1859279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2" y="0"/>
                </a:moveTo>
                <a:lnTo>
                  <a:pt x="1874520" y="0"/>
                </a:lnTo>
                <a:lnTo>
                  <a:pt x="1874520" y="3048"/>
                </a:lnTo>
                <a:lnTo>
                  <a:pt x="1871472" y="3048"/>
                </a:lnTo>
                <a:lnTo>
                  <a:pt x="1871472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3" y="0"/>
                </a:moveTo>
                <a:lnTo>
                  <a:pt x="1886711" y="0"/>
                </a:lnTo>
                <a:lnTo>
                  <a:pt x="1886711" y="3048"/>
                </a:lnTo>
                <a:lnTo>
                  <a:pt x="1883663" y="3048"/>
                </a:lnTo>
                <a:lnTo>
                  <a:pt x="1883663" y="0"/>
                </a:lnTo>
                <a:close/>
                <a:moveTo>
                  <a:pt x="1889760" y="0"/>
                </a:moveTo>
                <a:lnTo>
                  <a:pt x="1892808" y="0"/>
                </a:lnTo>
                <a:lnTo>
                  <a:pt x="1892808" y="3048"/>
                </a:lnTo>
                <a:lnTo>
                  <a:pt x="1889760" y="3048"/>
                </a:lnTo>
                <a:lnTo>
                  <a:pt x="1889760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1" y="0"/>
                </a:moveTo>
                <a:lnTo>
                  <a:pt x="1904999" y="0"/>
                </a:lnTo>
                <a:lnTo>
                  <a:pt x="1904999" y="3048"/>
                </a:lnTo>
                <a:lnTo>
                  <a:pt x="1901951" y="3048"/>
                </a:lnTo>
                <a:lnTo>
                  <a:pt x="1901951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4" y="0"/>
                </a:moveTo>
                <a:lnTo>
                  <a:pt x="1917192" y="0"/>
                </a:lnTo>
                <a:lnTo>
                  <a:pt x="1917192" y="3048"/>
                </a:lnTo>
                <a:lnTo>
                  <a:pt x="1914144" y="3048"/>
                </a:lnTo>
                <a:lnTo>
                  <a:pt x="1914144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5" y="0"/>
                </a:moveTo>
                <a:lnTo>
                  <a:pt x="1929383" y="0"/>
                </a:lnTo>
                <a:lnTo>
                  <a:pt x="1929383" y="3048"/>
                </a:lnTo>
                <a:lnTo>
                  <a:pt x="1926335" y="3048"/>
                </a:lnTo>
                <a:lnTo>
                  <a:pt x="1926335" y="0"/>
                </a:lnTo>
                <a:close/>
                <a:moveTo>
                  <a:pt x="1932432" y="0"/>
                </a:moveTo>
                <a:lnTo>
                  <a:pt x="1935480" y="0"/>
                </a:lnTo>
                <a:lnTo>
                  <a:pt x="1935480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8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8" y="3048"/>
                </a:lnTo>
                <a:lnTo>
                  <a:pt x="1938528" y="0"/>
                </a:lnTo>
                <a:close/>
                <a:moveTo>
                  <a:pt x="1944623" y="0"/>
                </a:moveTo>
                <a:lnTo>
                  <a:pt x="1947671" y="0"/>
                </a:lnTo>
                <a:lnTo>
                  <a:pt x="1947671" y="3048"/>
                </a:lnTo>
                <a:lnTo>
                  <a:pt x="1944623" y="3048"/>
                </a:lnTo>
                <a:lnTo>
                  <a:pt x="1944623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6" y="0"/>
                </a:moveTo>
                <a:lnTo>
                  <a:pt x="1959864" y="0"/>
                </a:lnTo>
                <a:lnTo>
                  <a:pt x="1959864" y="3048"/>
                </a:lnTo>
                <a:lnTo>
                  <a:pt x="1956816" y="3048"/>
                </a:lnTo>
                <a:lnTo>
                  <a:pt x="1956816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7" y="0"/>
                </a:moveTo>
                <a:lnTo>
                  <a:pt x="1972055" y="0"/>
                </a:lnTo>
                <a:lnTo>
                  <a:pt x="1972055" y="3048"/>
                </a:lnTo>
                <a:lnTo>
                  <a:pt x="1969007" y="3048"/>
                </a:lnTo>
                <a:lnTo>
                  <a:pt x="1969007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200" y="0"/>
                </a:moveTo>
                <a:lnTo>
                  <a:pt x="1984248" y="0"/>
                </a:lnTo>
                <a:lnTo>
                  <a:pt x="1984248" y="3048"/>
                </a:lnTo>
                <a:lnTo>
                  <a:pt x="1981200" y="3048"/>
                </a:lnTo>
                <a:lnTo>
                  <a:pt x="1981200" y="0"/>
                </a:lnTo>
                <a:close/>
                <a:moveTo>
                  <a:pt x="1987295" y="0"/>
                </a:moveTo>
                <a:lnTo>
                  <a:pt x="1990343" y="0"/>
                </a:lnTo>
                <a:lnTo>
                  <a:pt x="1990343" y="3048"/>
                </a:lnTo>
                <a:lnTo>
                  <a:pt x="1987295" y="3048"/>
                </a:lnTo>
                <a:lnTo>
                  <a:pt x="1987295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8" y="0"/>
                </a:moveTo>
                <a:lnTo>
                  <a:pt x="2002536" y="0"/>
                </a:lnTo>
                <a:lnTo>
                  <a:pt x="2002536" y="3048"/>
                </a:lnTo>
                <a:lnTo>
                  <a:pt x="1999488" y="3048"/>
                </a:lnTo>
                <a:lnTo>
                  <a:pt x="1999488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79" y="0"/>
                </a:moveTo>
                <a:lnTo>
                  <a:pt x="2014727" y="0"/>
                </a:lnTo>
                <a:lnTo>
                  <a:pt x="2014727" y="3048"/>
                </a:lnTo>
                <a:lnTo>
                  <a:pt x="2011679" y="3048"/>
                </a:lnTo>
                <a:lnTo>
                  <a:pt x="2011679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2" y="0"/>
                </a:moveTo>
                <a:lnTo>
                  <a:pt x="2026920" y="0"/>
                </a:lnTo>
                <a:lnTo>
                  <a:pt x="2026920" y="3048"/>
                </a:lnTo>
                <a:lnTo>
                  <a:pt x="2023872" y="3048"/>
                </a:lnTo>
                <a:lnTo>
                  <a:pt x="2023872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3" y="0"/>
                </a:moveTo>
                <a:lnTo>
                  <a:pt x="2039111" y="0"/>
                </a:lnTo>
                <a:lnTo>
                  <a:pt x="2039111" y="3048"/>
                </a:lnTo>
                <a:lnTo>
                  <a:pt x="2036063" y="3048"/>
                </a:lnTo>
                <a:lnTo>
                  <a:pt x="2036063" y="0"/>
                </a:lnTo>
                <a:close/>
                <a:moveTo>
                  <a:pt x="2042160" y="0"/>
                </a:moveTo>
                <a:lnTo>
                  <a:pt x="2045208" y="0"/>
                </a:lnTo>
                <a:lnTo>
                  <a:pt x="2045208" y="3048"/>
                </a:lnTo>
                <a:lnTo>
                  <a:pt x="2042160" y="3048"/>
                </a:lnTo>
                <a:lnTo>
                  <a:pt x="2042160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1" y="0"/>
                </a:moveTo>
                <a:lnTo>
                  <a:pt x="2057399" y="0"/>
                </a:lnTo>
                <a:lnTo>
                  <a:pt x="2057399" y="3048"/>
                </a:lnTo>
                <a:lnTo>
                  <a:pt x="2054351" y="3048"/>
                </a:lnTo>
                <a:lnTo>
                  <a:pt x="2054351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4" y="0"/>
                </a:moveTo>
                <a:lnTo>
                  <a:pt x="2069592" y="0"/>
                </a:lnTo>
                <a:lnTo>
                  <a:pt x="2069592" y="3048"/>
                </a:lnTo>
                <a:lnTo>
                  <a:pt x="2066544" y="3048"/>
                </a:lnTo>
                <a:lnTo>
                  <a:pt x="2066544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5" y="0"/>
                </a:moveTo>
                <a:lnTo>
                  <a:pt x="2081783" y="0"/>
                </a:lnTo>
                <a:lnTo>
                  <a:pt x="2081783" y="3048"/>
                </a:lnTo>
                <a:lnTo>
                  <a:pt x="2078735" y="3048"/>
                </a:lnTo>
                <a:lnTo>
                  <a:pt x="2078735" y="0"/>
                </a:lnTo>
                <a:close/>
                <a:moveTo>
                  <a:pt x="2084832" y="0"/>
                </a:moveTo>
                <a:lnTo>
                  <a:pt x="2087880" y="0"/>
                </a:lnTo>
                <a:lnTo>
                  <a:pt x="2087880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8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8" y="3048"/>
                </a:lnTo>
                <a:lnTo>
                  <a:pt x="2090928" y="0"/>
                </a:lnTo>
                <a:close/>
                <a:moveTo>
                  <a:pt x="2097023" y="0"/>
                </a:moveTo>
                <a:lnTo>
                  <a:pt x="2100071" y="0"/>
                </a:lnTo>
                <a:lnTo>
                  <a:pt x="2100071" y="3048"/>
                </a:lnTo>
                <a:lnTo>
                  <a:pt x="2097023" y="3048"/>
                </a:lnTo>
                <a:lnTo>
                  <a:pt x="2097023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6" y="0"/>
                </a:moveTo>
                <a:lnTo>
                  <a:pt x="2112264" y="0"/>
                </a:lnTo>
                <a:lnTo>
                  <a:pt x="2112264" y="3048"/>
                </a:lnTo>
                <a:lnTo>
                  <a:pt x="2109216" y="3048"/>
                </a:lnTo>
                <a:lnTo>
                  <a:pt x="2109216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7" y="0"/>
                </a:moveTo>
                <a:lnTo>
                  <a:pt x="2124455" y="0"/>
                </a:lnTo>
                <a:lnTo>
                  <a:pt x="2124455" y="3048"/>
                </a:lnTo>
                <a:lnTo>
                  <a:pt x="2121407" y="3048"/>
                </a:lnTo>
                <a:lnTo>
                  <a:pt x="2121407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600" y="0"/>
                </a:moveTo>
                <a:lnTo>
                  <a:pt x="2136648" y="0"/>
                </a:lnTo>
                <a:lnTo>
                  <a:pt x="2136648" y="3048"/>
                </a:lnTo>
                <a:lnTo>
                  <a:pt x="2133600" y="3048"/>
                </a:lnTo>
                <a:lnTo>
                  <a:pt x="2133600" y="0"/>
                </a:lnTo>
                <a:close/>
                <a:moveTo>
                  <a:pt x="2139695" y="0"/>
                </a:moveTo>
                <a:lnTo>
                  <a:pt x="2142743" y="0"/>
                </a:lnTo>
                <a:lnTo>
                  <a:pt x="2142743" y="3048"/>
                </a:lnTo>
                <a:lnTo>
                  <a:pt x="2139695" y="3048"/>
                </a:lnTo>
                <a:lnTo>
                  <a:pt x="2139695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8" y="0"/>
                </a:moveTo>
                <a:lnTo>
                  <a:pt x="2154936" y="0"/>
                </a:lnTo>
                <a:lnTo>
                  <a:pt x="2154936" y="3048"/>
                </a:lnTo>
                <a:lnTo>
                  <a:pt x="2151888" y="3048"/>
                </a:lnTo>
                <a:lnTo>
                  <a:pt x="2151888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79" y="0"/>
                </a:moveTo>
                <a:lnTo>
                  <a:pt x="2167127" y="0"/>
                </a:lnTo>
                <a:lnTo>
                  <a:pt x="2167127" y="3048"/>
                </a:lnTo>
                <a:lnTo>
                  <a:pt x="2164079" y="3048"/>
                </a:lnTo>
                <a:lnTo>
                  <a:pt x="2164079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2" y="0"/>
                </a:moveTo>
                <a:lnTo>
                  <a:pt x="2179320" y="0"/>
                </a:lnTo>
                <a:lnTo>
                  <a:pt x="2179320" y="3048"/>
                </a:lnTo>
                <a:lnTo>
                  <a:pt x="2176272" y="3048"/>
                </a:lnTo>
                <a:lnTo>
                  <a:pt x="2176272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3" y="0"/>
                </a:moveTo>
                <a:lnTo>
                  <a:pt x="2191511" y="0"/>
                </a:lnTo>
                <a:lnTo>
                  <a:pt x="2191511" y="3048"/>
                </a:lnTo>
                <a:lnTo>
                  <a:pt x="2188463" y="3048"/>
                </a:lnTo>
                <a:lnTo>
                  <a:pt x="2188463" y="0"/>
                </a:lnTo>
                <a:close/>
                <a:moveTo>
                  <a:pt x="2194560" y="0"/>
                </a:moveTo>
                <a:lnTo>
                  <a:pt x="2197608" y="0"/>
                </a:lnTo>
                <a:lnTo>
                  <a:pt x="2197608" y="3048"/>
                </a:lnTo>
                <a:lnTo>
                  <a:pt x="2194560" y="3048"/>
                </a:lnTo>
                <a:lnTo>
                  <a:pt x="2194560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1" y="0"/>
                </a:moveTo>
                <a:lnTo>
                  <a:pt x="2209799" y="0"/>
                </a:lnTo>
                <a:lnTo>
                  <a:pt x="2209799" y="3048"/>
                </a:lnTo>
                <a:lnTo>
                  <a:pt x="2206751" y="3048"/>
                </a:lnTo>
                <a:lnTo>
                  <a:pt x="2206751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4" y="0"/>
                </a:moveTo>
                <a:lnTo>
                  <a:pt x="2221992" y="0"/>
                </a:lnTo>
                <a:lnTo>
                  <a:pt x="2221992" y="3048"/>
                </a:lnTo>
                <a:lnTo>
                  <a:pt x="2218944" y="3048"/>
                </a:lnTo>
                <a:lnTo>
                  <a:pt x="2218944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5" y="0"/>
                </a:moveTo>
                <a:lnTo>
                  <a:pt x="2234183" y="0"/>
                </a:lnTo>
                <a:lnTo>
                  <a:pt x="2234183" y="3048"/>
                </a:lnTo>
                <a:lnTo>
                  <a:pt x="2231135" y="3048"/>
                </a:lnTo>
                <a:lnTo>
                  <a:pt x="2231135" y="0"/>
                </a:lnTo>
                <a:close/>
                <a:moveTo>
                  <a:pt x="2237232" y="0"/>
                </a:moveTo>
                <a:lnTo>
                  <a:pt x="2240280" y="0"/>
                </a:lnTo>
                <a:lnTo>
                  <a:pt x="2240280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8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8" y="3048"/>
                </a:lnTo>
                <a:lnTo>
                  <a:pt x="2243328" y="0"/>
                </a:lnTo>
                <a:close/>
                <a:moveTo>
                  <a:pt x="2249423" y="0"/>
                </a:moveTo>
                <a:lnTo>
                  <a:pt x="2252471" y="0"/>
                </a:lnTo>
                <a:lnTo>
                  <a:pt x="2252471" y="3048"/>
                </a:lnTo>
                <a:lnTo>
                  <a:pt x="2249423" y="3048"/>
                </a:lnTo>
                <a:lnTo>
                  <a:pt x="2249423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6" y="0"/>
                </a:moveTo>
                <a:lnTo>
                  <a:pt x="2264664" y="0"/>
                </a:lnTo>
                <a:lnTo>
                  <a:pt x="2264664" y="3048"/>
                </a:lnTo>
                <a:lnTo>
                  <a:pt x="2261616" y="3048"/>
                </a:lnTo>
                <a:lnTo>
                  <a:pt x="2261616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7" y="0"/>
                </a:moveTo>
                <a:lnTo>
                  <a:pt x="2276855" y="0"/>
                </a:lnTo>
                <a:lnTo>
                  <a:pt x="2276855" y="3048"/>
                </a:lnTo>
                <a:lnTo>
                  <a:pt x="2273807" y="3048"/>
                </a:lnTo>
                <a:lnTo>
                  <a:pt x="2273807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6000" y="0"/>
                </a:moveTo>
                <a:lnTo>
                  <a:pt x="2289048" y="0"/>
                </a:lnTo>
                <a:lnTo>
                  <a:pt x="2289048" y="3048"/>
                </a:lnTo>
                <a:lnTo>
                  <a:pt x="2286000" y="3048"/>
                </a:lnTo>
                <a:lnTo>
                  <a:pt x="2286000" y="0"/>
                </a:lnTo>
                <a:close/>
                <a:moveTo>
                  <a:pt x="2292095" y="0"/>
                </a:moveTo>
                <a:lnTo>
                  <a:pt x="2295143" y="0"/>
                </a:lnTo>
                <a:lnTo>
                  <a:pt x="2295143" y="3048"/>
                </a:lnTo>
                <a:lnTo>
                  <a:pt x="2292095" y="3048"/>
                </a:lnTo>
                <a:lnTo>
                  <a:pt x="2292095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8" y="0"/>
                </a:moveTo>
                <a:lnTo>
                  <a:pt x="2307336" y="0"/>
                </a:lnTo>
                <a:lnTo>
                  <a:pt x="2307336" y="3048"/>
                </a:lnTo>
                <a:lnTo>
                  <a:pt x="2304288" y="3048"/>
                </a:lnTo>
                <a:lnTo>
                  <a:pt x="2304288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79" y="0"/>
                </a:moveTo>
                <a:lnTo>
                  <a:pt x="2319527" y="0"/>
                </a:lnTo>
                <a:lnTo>
                  <a:pt x="2319527" y="3048"/>
                </a:lnTo>
                <a:lnTo>
                  <a:pt x="2316479" y="3048"/>
                </a:lnTo>
                <a:lnTo>
                  <a:pt x="2316479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2" y="0"/>
                </a:moveTo>
                <a:lnTo>
                  <a:pt x="2331720" y="0"/>
                </a:lnTo>
                <a:lnTo>
                  <a:pt x="2331720" y="3048"/>
                </a:lnTo>
                <a:lnTo>
                  <a:pt x="2328672" y="3048"/>
                </a:lnTo>
                <a:lnTo>
                  <a:pt x="2328672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3" y="0"/>
                </a:moveTo>
                <a:lnTo>
                  <a:pt x="2343911" y="0"/>
                </a:lnTo>
                <a:lnTo>
                  <a:pt x="2343911" y="3048"/>
                </a:lnTo>
                <a:lnTo>
                  <a:pt x="2340863" y="3048"/>
                </a:lnTo>
                <a:lnTo>
                  <a:pt x="2340863" y="0"/>
                </a:lnTo>
                <a:close/>
                <a:moveTo>
                  <a:pt x="2346960" y="0"/>
                </a:moveTo>
                <a:lnTo>
                  <a:pt x="2350008" y="0"/>
                </a:lnTo>
                <a:lnTo>
                  <a:pt x="2350008" y="3048"/>
                </a:lnTo>
                <a:lnTo>
                  <a:pt x="2346960" y="3048"/>
                </a:lnTo>
                <a:lnTo>
                  <a:pt x="2346960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1" y="0"/>
                </a:moveTo>
                <a:lnTo>
                  <a:pt x="2362199" y="0"/>
                </a:lnTo>
                <a:lnTo>
                  <a:pt x="2362199" y="3048"/>
                </a:lnTo>
                <a:lnTo>
                  <a:pt x="2359151" y="3048"/>
                </a:lnTo>
                <a:lnTo>
                  <a:pt x="2359151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4" y="0"/>
                </a:moveTo>
                <a:lnTo>
                  <a:pt x="2374392" y="0"/>
                </a:lnTo>
                <a:lnTo>
                  <a:pt x="2374392" y="3048"/>
                </a:lnTo>
                <a:lnTo>
                  <a:pt x="2371344" y="3048"/>
                </a:lnTo>
                <a:lnTo>
                  <a:pt x="2371344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5" y="0"/>
                </a:moveTo>
                <a:lnTo>
                  <a:pt x="2386583" y="0"/>
                </a:lnTo>
                <a:lnTo>
                  <a:pt x="2386583" y="3048"/>
                </a:lnTo>
                <a:lnTo>
                  <a:pt x="2383535" y="3048"/>
                </a:lnTo>
                <a:lnTo>
                  <a:pt x="2383535" y="0"/>
                </a:lnTo>
                <a:close/>
                <a:moveTo>
                  <a:pt x="2389632" y="0"/>
                </a:moveTo>
                <a:lnTo>
                  <a:pt x="2392680" y="0"/>
                </a:lnTo>
                <a:lnTo>
                  <a:pt x="2392680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8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8" y="3048"/>
                </a:lnTo>
                <a:lnTo>
                  <a:pt x="2395728" y="0"/>
                </a:lnTo>
                <a:close/>
                <a:moveTo>
                  <a:pt x="2401823" y="0"/>
                </a:moveTo>
                <a:lnTo>
                  <a:pt x="2404871" y="0"/>
                </a:lnTo>
                <a:lnTo>
                  <a:pt x="2404871" y="3048"/>
                </a:lnTo>
                <a:lnTo>
                  <a:pt x="2401823" y="3048"/>
                </a:lnTo>
                <a:lnTo>
                  <a:pt x="2401823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6" y="0"/>
                </a:moveTo>
                <a:lnTo>
                  <a:pt x="2417064" y="0"/>
                </a:lnTo>
                <a:lnTo>
                  <a:pt x="2417064" y="3048"/>
                </a:lnTo>
                <a:lnTo>
                  <a:pt x="2414016" y="3048"/>
                </a:lnTo>
                <a:lnTo>
                  <a:pt x="2414016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7" y="0"/>
                </a:moveTo>
                <a:lnTo>
                  <a:pt x="2429255" y="0"/>
                </a:lnTo>
                <a:lnTo>
                  <a:pt x="2429255" y="3048"/>
                </a:lnTo>
                <a:lnTo>
                  <a:pt x="2426207" y="3048"/>
                </a:lnTo>
                <a:lnTo>
                  <a:pt x="2426207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400" y="0"/>
                </a:moveTo>
                <a:lnTo>
                  <a:pt x="2441448" y="0"/>
                </a:lnTo>
                <a:lnTo>
                  <a:pt x="2441448" y="3048"/>
                </a:lnTo>
                <a:lnTo>
                  <a:pt x="2438400" y="3048"/>
                </a:lnTo>
                <a:lnTo>
                  <a:pt x="2438400" y="0"/>
                </a:lnTo>
                <a:close/>
                <a:moveTo>
                  <a:pt x="2444495" y="0"/>
                </a:moveTo>
                <a:lnTo>
                  <a:pt x="2447543" y="0"/>
                </a:lnTo>
                <a:lnTo>
                  <a:pt x="2447543" y="3048"/>
                </a:lnTo>
                <a:lnTo>
                  <a:pt x="2444495" y="3048"/>
                </a:lnTo>
                <a:lnTo>
                  <a:pt x="2444495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8" y="0"/>
                </a:moveTo>
                <a:lnTo>
                  <a:pt x="2459736" y="0"/>
                </a:lnTo>
                <a:lnTo>
                  <a:pt x="2459736" y="3048"/>
                </a:lnTo>
                <a:lnTo>
                  <a:pt x="2456688" y="3048"/>
                </a:lnTo>
                <a:lnTo>
                  <a:pt x="2456688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79" y="0"/>
                </a:moveTo>
                <a:lnTo>
                  <a:pt x="2471927" y="0"/>
                </a:lnTo>
                <a:lnTo>
                  <a:pt x="2471927" y="3048"/>
                </a:lnTo>
                <a:lnTo>
                  <a:pt x="2468879" y="3048"/>
                </a:lnTo>
                <a:lnTo>
                  <a:pt x="2468879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2" y="0"/>
                </a:moveTo>
                <a:lnTo>
                  <a:pt x="2484120" y="0"/>
                </a:lnTo>
                <a:lnTo>
                  <a:pt x="2484120" y="3048"/>
                </a:lnTo>
                <a:lnTo>
                  <a:pt x="2481072" y="3048"/>
                </a:lnTo>
                <a:lnTo>
                  <a:pt x="2481072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3" y="0"/>
                </a:moveTo>
                <a:lnTo>
                  <a:pt x="2496311" y="0"/>
                </a:lnTo>
                <a:lnTo>
                  <a:pt x="2496311" y="3048"/>
                </a:lnTo>
                <a:lnTo>
                  <a:pt x="2493263" y="3048"/>
                </a:lnTo>
                <a:lnTo>
                  <a:pt x="2493263" y="0"/>
                </a:lnTo>
                <a:close/>
                <a:moveTo>
                  <a:pt x="2499360" y="0"/>
                </a:moveTo>
                <a:lnTo>
                  <a:pt x="2502408" y="0"/>
                </a:lnTo>
                <a:lnTo>
                  <a:pt x="2502408" y="3048"/>
                </a:lnTo>
                <a:lnTo>
                  <a:pt x="2499360" y="3048"/>
                </a:lnTo>
                <a:lnTo>
                  <a:pt x="2499360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1" y="0"/>
                </a:moveTo>
                <a:lnTo>
                  <a:pt x="2514599" y="0"/>
                </a:lnTo>
                <a:lnTo>
                  <a:pt x="2514599" y="3048"/>
                </a:lnTo>
                <a:lnTo>
                  <a:pt x="2511551" y="3048"/>
                </a:lnTo>
                <a:lnTo>
                  <a:pt x="2511551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4" y="0"/>
                </a:moveTo>
                <a:lnTo>
                  <a:pt x="2526792" y="0"/>
                </a:lnTo>
                <a:lnTo>
                  <a:pt x="2526792" y="3048"/>
                </a:lnTo>
                <a:lnTo>
                  <a:pt x="2523744" y="3048"/>
                </a:lnTo>
                <a:lnTo>
                  <a:pt x="2523744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5" y="0"/>
                </a:moveTo>
                <a:lnTo>
                  <a:pt x="2538983" y="0"/>
                </a:lnTo>
                <a:lnTo>
                  <a:pt x="2538983" y="3048"/>
                </a:lnTo>
                <a:lnTo>
                  <a:pt x="2535935" y="3048"/>
                </a:lnTo>
                <a:lnTo>
                  <a:pt x="2535935" y="0"/>
                </a:lnTo>
                <a:close/>
                <a:moveTo>
                  <a:pt x="2542032" y="0"/>
                </a:moveTo>
                <a:lnTo>
                  <a:pt x="2545080" y="0"/>
                </a:lnTo>
                <a:lnTo>
                  <a:pt x="2545080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8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8" y="3048"/>
                </a:lnTo>
                <a:lnTo>
                  <a:pt x="2548128" y="0"/>
                </a:lnTo>
                <a:close/>
                <a:moveTo>
                  <a:pt x="2554223" y="0"/>
                </a:moveTo>
                <a:lnTo>
                  <a:pt x="2557271" y="0"/>
                </a:lnTo>
                <a:lnTo>
                  <a:pt x="2557271" y="3048"/>
                </a:lnTo>
                <a:lnTo>
                  <a:pt x="2554223" y="3048"/>
                </a:lnTo>
                <a:lnTo>
                  <a:pt x="2554223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6" y="0"/>
                </a:moveTo>
                <a:lnTo>
                  <a:pt x="2569464" y="0"/>
                </a:lnTo>
                <a:lnTo>
                  <a:pt x="2569464" y="3048"/>
                </a:lnTo>
                <a:lnTo>
                  <a:pt x="2566416" y="3048"/>
                </a:lnTo>
                <a:lnTo>
                  <a:pt x="2566416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7" y="0"/>
                </a:moveTo>
                <a:lnTo>
                  <a:pt x="2581655" y="0"/>
                </a:lnTo>
                <a:lnTo>
                  <a:pt x="2581655" y="3048"/>
                </a:lnTo>
                <a:lnTo>
                  <a:pt x="2578607" y="3048"/>
                </a:lnTo>
                <a:lnTo>
                  <a:pt x="2578607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800" y="0"/>
                </a:moveTo>
                <a:lnTo>
                  <a:pt x="2593848" y="0"/>
                </a:lnTo>
                <a:lnTo>
                  <a:pt x="2593848" y="3048"/>
                </a:lnTo>
                <a:lnTo>
                  <a:pt x="2590800" y="3048"/>
                </a:lnTo>
                <a:lnTo>
                  <a:pt x="2590800" y="0"/>
                </a:lnTo>
                <a:close/>
                <a:moveTo>
                  <a:pt x="2596895" y="0"/>
                </a:moveTo>
                <a:lnTo>
                  <a:pt x="2599943" y="0"/>
                </a:lnTo>
                <a:lnTo>
                  <a:pt x="2599943" y="3048"/>
                </a:lnTo>
                <a:lnTo>
                  <a:pt x="2596895" y="3048"/>
                </a:lnTo>
                <a:lnTo>
                  <a:pt x="2596895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8" y="0"/>
                </a:moveTo>
                <a:lnTo>
                  <a:pt x="2612136" y="0"/>
                </a:lnTo>
                <a:lnTo>
                  <a:pt x="2612136" y="3048"/>
                </a:lnTo>
                <a:lnTo>
                  <a:pt x="2609088" y="3048"/>
                </a:lnTo>
                <a:lnTo>
                  <a:pt x="2609088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79" y="0"/>
                </a:moveTo>
                <a:lnTo>
                  <a:pt x="2624327" y="0"/>
                </a:lnTo>
                <a:lnTo>
                  <a:pt x="2624327" y="3048"/>
                </a:lnTo>
                <a:lnTo>
                  <a:pt x="2621279" y="3048"/>
                </a:lnTo>
                <a:lnTo>
                  <a:pt x="2621279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2" y="0"/>
                </a:moveTo>
                <a:lnTo>
                  <a:pt x="2636520" y="0"/>
                </a:lnTo>
                <a:lnTo>
                  <a:pt x="2636520" y="3048"/>
                </a:lnTo>
                <a:lnTo>
                  <a:pt x="2633472" y="3048"/>
                </a:lnTo>
                <a:lnTo>
                  <a:pt x="2633472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3" y="0"/>
                </a:moveTo>
                <a:lnTo>
                  <a:pt x="2648711" y="0"/>
                </a:lnTo>
                <a:lnTo>
                  <a:pt x="2648711" y="3048"/>
                </a:lnTo>
                <a:lnTo>
                  <a:pt x="2645663" y="3048"/>
                </a:lnTo>
                <a:lnTo>
                  <a:pt x="2645663" y="0"/>
                </a:lnTo>
                <a:close/>
                <a:moveTo>
                  <a:pt x="2651760" y="0"/>
                </a:moveTo>
                <a:lnTo>
                  <a:pt x="2654808" y="0"/>
                </a:lnTo>
                <a:lnTo>
                  <a:pt x="2654808" y="3048"/>
                </a:lnTo>
                <a:lnTo>
                  <a:pt x="2651760" y="3048"/>
                </a:lnTo>
                <a:lnTo>
                  <a:pt x="2651760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1" y="0"/>
                </a:moveTo>
                <a:lnTo>
                  <a:pt x="2666999" y="0"/>
                </a:lnTo>
                <a:lnTo>
                  <a:pt x="2666999" y="3048"/>
                </a:lnTo>
                <a:lnTo>
                  <a:pt x="2663951" y="3048"/>
                </a:lnTo>
                <a:lnTo>
                  <a:pt x="2663951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4" y="0"/>
                </a:moveTo>
                <a:lnTo>
                  <a:pt x="2679192" y="0"/>
                </a:lnTo>
                <a:lnTo>
                  <a:pt x="2679192" y="3048"/>
                </a:lnTo>
                <a:lnTo>
                  <a:pt x="2676144" y="3048"/>
                </a:lnTo>
                <a:lnTo>
                  <a:pt x="2676144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5" y="0"/>
                </a:moveTo>
                <a:lnTo>
                  <a:pt x="2691383" y="0"/>
                </a:lnTo>
                <a:lnTo>
                  <a:pt x="2691383" y="3048"/>
                </a:lnTo>
                <a:lnTo>
                  <a:pt x="2688335" y="3048"/>
                </a:lnTo>
                <a:lnTo>
                  <a:pt x="2688335" y="0"/>
                </a:lnTo>
                <a:close/>
                <a:moveTo>
                  <a:pt x="2694432" y="0"/>
                </a:moveTo>
                <a:lnTo>
                  <a:pt x="2697480" y="0"/>
                </a:lnTo>
                <a:lnTo>
                  <a:pt x="2697480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8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8" y="3048"/>
                </a:lnTo>
                <a:lnTo>
                  <a:pt x="2700528" y="0"/>
                </a:lnTo>
                <a:close/>
                <a:moveTo>
                  <a:pt x="2706623" y="0"/>
                </a:moveTo>
                <a:lnTo>
                  <a:pt x="2709671" y="0"/>
                </a:lnTo>
                <a:lnTo>
                  <a:pt x="2709671" y="3048"/>
                </a:lnTo>
                <a:lnTo>
                  <a:pt x="2706623" y="3048"/>
                </a:lnTo>
                <a:lnTo>
                  <a:pt x="2706623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6" y="0"/>
                </a:moveTo>
                <a:lnTo>
                  <a:pt x="2721864" y="0"/>
                </a:lnTo>
                <a:lnTo>
                  <a:pt x="2721864" y="3048"/>
                </a:lnTo>
                <a:lnTo>
                  <a:pt x="2718816" y="3048"/>
                </a:lnTo>
                <a:lnTo>
                  <a:pt x="2718816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7" y="0"/>
                </a:moveTo>
                <a:lnTo>
                  <a:pt x="2734055" y="0"/>
                </a:lnTo>
                <a:lnTo>
                  <a:pt x="2734055" y="3048"/>
                </a:lnTo>
                <a:lnTo>
                  <a:pt x="2731007" y="3048"/>
                </a:lnTo>
                <a:lnTo>
                  <a:pt x="2731007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200" y="0"/>
                </a:moveTo>
                <a:lnTo>
                  <a:pt x="2746248" y="0"/>
                </a:lnTo>
                <a:lnTo>
                  <a:pt x="2746248" y="3048"/>
                </a:lnTo>
                <a:lnTo>
                  <a:pt x="2743200" y="3048"/>
                </a:lnTo>
                <a:lnTo>
                  <a:pt x="2743200" y="0"/>
                </a:lnTo>
                <a:close/>
                <a:moveTo>
                  <a:pt x="2749295" y="0"/>
                </a:moveTo>
                <a:lnTo>
                  <a:pt x="2752343" y="0"/>
                </a:lnTo>
                <a:lnTo>
                  <a:pt x="2752343" y="3048"/>
                </a:lnTo>
                <a:lnTo>
                  <a:pt x="2749295" y="3048"/>
                </a:lnTo>
                <a:lnTo>
                  <a:pt x="2749295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8" y="0"/>
                </a:moveTo>
                <a:lnTo>
                  <a:pt x="2764536" y="0"/>
                </a:lnTo>
                <a:lnTo>
                  <a:pt x="2764536" y="3048"/>
                </a:lnTo>
                <a:lnTo>
                  <a:pt x="2761488" y="3048"/>
                </a:lnTo>
                <a:lnTo>
                  <a:pt x="2761488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79" y="0"/>
                </a:moveTo>
                <a:lnTo>
                  <a:pt x="2776727" y="0"/>
                </a:lnTo>
                <a:lnTo>
                  <a:pt x="2776727" y="3048"/>
                </a:lnTo>
                <a:lnTo>
                  <a:pt x="2773679" y="3048"/>
                </a:lnTo>
                <a:lnTo>
                  <a:pt x="2773679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2" y="0"/>
                </a:moveTo>
                <a:lnTo>
                  <a:pt x="2788920" y="0"/>
                </a:lnTo>
                <a:lnTo>
                  <a:pt x="2788920" y="3048"/>
                </a:lnTo>
                <a:lnTo>
                  <a:pt x="2785872" y="3048"/>
                </a:lnTo>
                <a:lnTo>
                  <a:pt x="2785872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3" y="0"/>
                </a:moveTo>
                <a:lnTo>
                  <a:pt x="2801111" y="0"/>
                </a:lnTo>
                <a:lnTo>
                  <a:pt x="2801111" y="3048"/>
                </a:lnTo>
                <a:lnTo>
                  <a:pt x="2798063" y="3048"/>
                </a:lnTo>
                <a:lnTo>
                  <a:pt x="2798063" y="0"/>
                </a:lnTo>
                <a:close/>
                <a:moveTo>
                  <a:pt x="2804160" y="0"/>
                </a:moveTo>
                <a:lnTo>
                  <a:pt x="2807208" y="0"/>
                </a:lnTo>
                <a:lnTo>
                  <a:pt x="2807208" y="3048"/>
                </a:lnTo>
                <a:lnTo>
                  <a:pt x="2804160" y="3048"/>
                </a:lnTo>
                <a:lnTo>
                  <a:pt x="2804160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1" y="0"/>
                </a:moveTo>
                <a:lnTo>
                  <a:pt x="2819399" y="0"/>
                </a:lnTo>
                <a:lnTo>
                  <a:pt x="2819399" y="3048"/>
                </a:lnTo>
                <a:lnTo>
                  <a:pt x="2816351" y="3048"/>
                </a:lnTo>
                <a:lnTo>
                  <a:pt x="2816351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4" y="0"/>
                </a:moveTo>
                <a:lnTo>
                  <a:pt x="2831592" y="0"/>
                </a:lnTo>
                <a:lnTo>
                  <a:pt x="2831592" y="3048"/>
                </a:lnTo>
                <a:lnTo>
                  <a:pt x="2828544" y="3048"/>
                </a:lnTo>
                <a:lnTo>
                  <a:pt x="2828544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5" y="0"/>
                </a:moveTo>
                <a:lnTo>
                  <a:pt x="2843783" y="0"/>
                </a:lnTo>
                <a:lnTo>
                  <a:pt x="2843783" y="3048"/>
                </a:lnTo>
                <a:lnTo>
                  <a:pt x="2840735" y="3048"/>
                </a:lnTo>
                <a:lnTo>
                  <a:pt x="2840735" y="0"/>
                </a:lnTo>
                <a:close/>
                <a:moveTo>
                  <a:pt x="2846832" y="0"/>
                </a:moveTo>
                <a:lnTo>
                  <a:pt x="2849880" y="0"/>
                </a:lnTo>
                <a:lnTo>
                  <a:pt x="2849880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8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8" y="3048"/>
                </a:lnTo>
                <a:lnTo>
                  <a:pt x="2852928" y="0"/>
                </a:lnTo>
                <a:close/>
                <a:moveTo>
                  <a:pt x="2859023" y="0"/>
                </a:moveTo>
                <a:lnTo>
                  <a:pt x="2862071" y="0"/>
                </a:lnTo>
                <a:lnTo>
                  <a:pt x="2862071" y="3048"/>
                </a:lnTo>
                <a:lnTo>
                  <a:pt x="2859023" y="3048"/>
                </a:lnTo>
                <a:lnTo>
                  <a:pt x="2859023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6" y="0"/>
                </a:moveTo>
                <a:lnTo>
                  <a:pt x="2874264" y="0"/>
                </a:lnTo>
                <a:lnTo>
                  <a:pt x="2874264" y="3048"/>
                </a:lnTo>
                <a:lnTo>
                  <a:pt x="2871216" y="3048"/>
                </a:lnTo>
                <a:lnTo>
                  <a:pt x="2871216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7" y="0"/>
                </a:moveTo>
                <a:lnTo>
                  <a:pt x="2886455" y="0"/>
                </a:lnTo>
                <a:lnTo>
                  <a:pt x="2886455" y="3048"/>
                </a:lnTo>
                <a:lnTo>
                  <a:pt x="2883407" y="3048"/>
                </a:lnTo>
                <a:lnTo>
                  <a:pt x="2883407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600" y="0"/>
                </a:moveTo>
                <a:lnTo>
                  <a:pt x="2898648" y="0"/>
                </a:lnTo>
                <a:lnTo>
                  <a:pt x="2898648" y="3048"/>
                </a:lnTo>
                <a:lnTo>
                  <a:pt x="2895600" y="3048"/>
                </a:lnTo>
                <a:lnTo>
                  <a:pt x="2895600" y="0"/>
                </a:lnTo>
                <a:close/>
                <a:moveTo>
                  <a:pt x="2901695" y="0"/>
                </a:moveTo>
                <a:lnTo>
                  <a:pt x="2904743" y="0"/>
                </a:lnTo>
                <a:lnTo>
                  <a:pt x="2904743" y="3048"/>
                </a:lnTo>
                <a:lnTo>
                  <a:pt x="2901695" y="3048"/>
                </a:lnTo>
                <a:lnTo>
                  <a:pt x="2901695" y="0"/>
                </a:lnTo>
                <a:close/>
                <a:moveTo>
                  <a:pt x="2907792" y="0"/>
                </a:moveTo>
                <a:lnTo>
                  <a:pt x="2910840" y="0"/>
                </a:lnTo>
                <a:lnTo>
                  <a:pt x="2910840" y="3048"/>
                </a:lnTo>
                <a:lnTo>
                  <a:pt x="2907792" y="3048"/>
                </a:lnTo>
                <a:lnTo>
                  <a:pt x="2907792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3" y="0"/>
                </a:moveTo>
                <a:lnTo>
                  <a:pt x="2923031" y="0"/>
                </a:lnTo>
                <a:lnTo>
                  <a:pt x="2923031" y="3048"/>
                </a:lnTo>
                <a:lnTo>
                  <a:pt x="2919983" y="3048"/>
                </a:lnTo>
                <a:lnTo>
                  <a:pt x="2919983" y="0"/>
                </a:lnTo>
                <a:close/>
                <a:moveTo>
                  <a:pt x="2926080" y="0"/>
                </a:moveTo>
                <a:lnTo>
                  <a:pt x="2929128" y="0"/>
                </a:lnTo>
                <a:lnTo>
                  <a:pt x="2929128" y="3048"/>
                </a:lnTo>
                <a:lnTo>
                  <a:pt x="2926080" y="3048"/>
                </a:lnTo>
                <a:lnTo>
                  <a:pt x="2926080" y="0"/>
                </a:lnTo>
                <a:close/>
                <a:moveTo>
                  <a:pt x="2932175" y="0"/>
                </a:moveTo>
                <a:lnTo>
                  <a:pt x="2935223" y="0"/>
                </a:lnTo>
                <a:lnTo>
                  <a:pt x="2935223" y="3048"/>
                </a:lnTo>
                <a:lnTo>
                  <a:pt x="2932175" y="3048"/>
                </a:lnTo>
                <a:lnTo>
                  <a:pt x="2932175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8" y="0"/>
                </a:moveTo>
                <a:lnTo>
                  <a:pt x="2947416" y="0"/>
                </a:lnTo>
                <a:lnTo>
                  <a:pt x="2947416" y="3048"/>
                </a:lnTo>
                <a:lnTo>
                  <a:pt x="2944368" y="3048"/>
                </a:lnTo>
                <a:lnTo>
                  <a:pt x="2944368" y="0"/>
                </a:lnTo>
                <a:close/>
                <a:moveTo>
                  <a:pt x="2950463" y="0"/>
                </a:moveTo>
                <a:lnTo>
                  <a:pt x="2953511" y="0"/>
                </a:lnTo>
                <a:lnTo>
                  <a:pt x="2953511" y="3048"/>
                </a:lnTo>
                <a:lnTo>
                  <a:pt x="2950463" y="3048"/>
                </a:lnTo>
                <a:lnTo>
                  <a:pt x="2950463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6" y="0"/>
                </a:moveTo>
                <a:lnTo>
                  <a:pt x="2965704" y="0"/>
                </a:lnTo>
                <a:lnTo>
                  <a:pt x="2965704" y="3048"/>
                </a:lnTo>
                <a:lnTo>
                  <a:pt x="2962656" y="3048"/>
                </a:lnTo>
                <a:lnTo>
                  <a:pt x="2962656" y="0"/>
                </a:lnTo>
                <a:close/>
                <a:moveTo>
                  <a:pt x="2968751" y="0"/>
                </a:moveTo>
                <a:lnTo>
                  <a:pt x="2971799" y="0"/>
                </a:lnTo>
                <a:lnTo>
                  <a:pt x="2971799" y="3048"/>
                </a:lnTo>
                <a:lnTo>
                  <a:pt x="2968751" y="3048"/>
                </a:lnTo>
                <a:lnTo>
                  <a:pt x="2968751" y="0"/>
                </a:lnTo>
                <a:close/>
                <a:moveTo>
                  <a:pt x="2974848" y="0"/>
                </a:moveTo>
                <a:lnTo>
                  <a:pt x="2977896" y="0"/>
                </a:lnTo>
                <a:lnTo>
                  <a:pt x="2977896" y="3048"/>
                </a:lnTo>
                <a:lnTo>
                  <a:pt x="2974848" y="3048"/>
                </a:lnTo>
                <a:lnTo>
                  <a:pt x="2974848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39" y="0"/>
                </a:moveTo>
                <a:lnTo>
                  <a:pt x="2990087" y="0"/>
                </a:lnTo>
                <a:lnTo>
                  <a:pt x="2990087" y="3048"/>
                </a:lnTo>
                <a:lnTo>
                  <a:pt x="2987039" y="3048"/>
                </a:lnTo>
                <a:lnTo>
                  <a:pt x="2987039" y="0"/>
                </a:lnTo>
                <a:close/>
                <a:moveTo>
                  <a:pt x="2993136" y="0"/>
                </a:moveTo>
                <a:lnTo>
                  <a:pt x="2996184" y="0"/>
                </a:lnTo>
                <a:lnTo>
                  <a:pt x="2996184" y="3048"/>
                </a:lnTo>
                <a:lnTo>
                  <a:pt x="2993136" y="3048"/>
                </a:lnTo>
                <a:lnTo>
                  <a:pt x="2993136" y="0"/>
                </a:lnTo>
                <a:close/>
                <a:moveTo>
                  <a:pt x="2999231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1" y="3048"/>
                </a:lnTo>
                <a:lnTo>
                  <a:pt x="2999231" y="0"/>
                </a:lnTo>
                <a:close/>
                <a:moveTo>
                  <a:pt x="3005328" y="0"/>
                </a:moveTo>
                <a:lnTo>
                  <a:pt x="3008375" y="0"/>
                </a:lnTo>
                <a:lnTo>
                  <a:pt x="3008375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4" y="0"/>
                </a:moveTo>
                <a:lnTo>
                  <a:pt x="3014472" y="0"/>
                </a:lnTo>
                <a:lnTo>
                  <a:pt x="3014472" y="3048"/>
                </a:lnTo>
                <a:lnTo>
                  <a:pt x="3011424" y="3048"/>
                </a:lnTo>
                <a:lnTo>
                  <a:pt x="3011424" y="0"/>
                </a:lnTo>
                <a:close/>
                <a:moveTo>
                  <a:pt x="3017519" y="0"/>
                </a:moveTo>
                <a:lnTo>
                  <a:pt x="3020567" y="0"/>
                </a:lnTo>
                <a:lnTo>
                  <a:pt x="3020567" y="3048"/>
                </a:lnTo>
                <a:lnTo>
                  <a:pt x="3017519" y="3048"/>
                </a:lnTo>
                <a:lnTo>
                  <a:pt x="3017519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2" y="0"/>
                </a:moveTo>
                <a:lnTo>
                  <a:pt x="3032760" y="0"/>
                </a:lnTo>
                <a:lnTo>
                  <a:pt x="3032760" y="3048"/>
                </a:lnTo>
                <a:lnTo>
                  <a:pt x="3029712" y="3048"/>
                </a:lnTo>
                <a:lnTo>
                  <a:pt x="3029712" y="0"/>
                </a:lnTo>
                <a:close/>
                <a:moveTo>
                  <a:pt x="3035807" y="0"/>
                </a:moveTo>
                <a:lnTo>
                  <a:pt x="3038855" y="0"/>
                </a:lnTo>
                <a:lnTo>
                  <a:pt x="3038855" y="3048"/>
                </a:lnTo>
                <a:lnTo>
                  <a:pt x="3035807" y="3048"/>
                </a:lnTo>
                <a:lnTo>
                  <a:pt x="3035807" y="0"/>
                </a:lnTo>
                <a:close/>
                <a:moveTo>
                  <a:pt x="3041904" y="0"/>
                </a:moveTo>
                <a:lnTo>
                  <a:pt x="3044952" y="0"/>
                </a:lnTo>
                <a:lnTo>
                  <a:pt x="3044952" y="3048"/>
                </a:lnTo>
                <a:lnTo>
                  <a:pt x="3041904" y="3048"/>
                </a:lnTo>
                <a:lnTo>
                  <a:pt x="3041904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5" y="0"/>
                </a:moveTo>
                <a:lnTo>
                  <a:pt x="3057143" y="0"/>
                </a:lnTo>
                <a:lnTo>
                  <a:pt x="3057143" y="3048"/>
                </a:lnTo>
                <a:lnTo>
                  <a:pt x="3054095" y="3048"/>
                </a:lnTo>
                <a:lnTo>
                  <a:pt x="3054095" y="0"/>
                </a:lnTo>
                <a:close/>
                <a:moveTo>
                  <a:pt x="3060192" y="0"/>
                </a:moveTo>
                <a:lnTo>
                  <a:pt x="3063240" y="0"/>
                </a:lnTo>
                <a:lnTo>
                  <a:pt x="3063240" y="3048"/>
                </a:lnTo>
                <a:lnTo>
                  <a:pt x="3060192" y="3048"/>
                </a:lnTo>
                <a:lnTo>
                  <a:pt x="3060192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3" y="0"/>
                </a:moveTo>
                <a:lnTo>
                  <a:pt x="3075431" y="0"/>
                </a:lnTo>
                <a:lnTo>
                  <a:pt x="3075431" y="3048"/>
                </a:lnTo>
                <a:lnTo>
                  <a:pt x="3072383" y="3048"/>
                </a:lnTo>
                <a:lnTo>
                  <a:pt x="3072383" y="0"/>
                </a:lnTo>
                <a:close/>
                <a:moveTo>
                  <a:pt x="3078480" y="0"/>
                </a:moveTo>
                <a:lnTo>
                  <a:pt x="3081528" y="0"/>
                </a:lnTo>
                <a:lnTo>
                  <a:pt x="3081528" y="3048"/>
                </a:lnTo>
                <a:lnTo>
                  <a:pt x="3078480" y="3048"/>
                </a:lnTo>
                <a:lnTo>
                  <a:pt x="3078480" y="0"/>
                </a:lnTo>
                <a:close/>
                <a:moveTo>
                  <a:pt x="3084575" y="0"/>
                </a:moveTo>
                <a:lnTo>
                  <a:pt x="3087623" y="0"/>
                </a:lnTo>
                <a:lnTo>
                  <a:pt x="3087623" y="3048"/>
                </a:lnTo>
                <a:lnTo>
                  <a:pt x="3084575" y="3048"/>
                </a:lnTo>
                <a:lnTo>
                  <a:pt x="3084575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8" y="0"/>
                </a:moveTo>
                <a:lnTo>
                  <a:pt x="3099816" y="0"/>
                </a:lnTo>
                <a:lnTo>
                  <a:pt x="3099816" y="3048"/>
                </a:lnTo>
                <a:lnTo>
                  <a:pt x="3096768" y="3048"/>
                </a:lnTo>
                <a:lnTo>
                  <a:pt x="3096768" y="0"/>
                </a:lnTo>
                <a:close/>
                <a:moveTo>
                  <a:pt x="3102863" y="0"/>
                </a:moveTo>
                <a:lnTo>
                  <a:pt x="3105911" y="0"/>
                </a:lnTo>
                <a:lnTo>
                  <a:pt x="3105911" y="3048"/>
                </a:lnTo>
                <a:lnTo>
                  <a:pt x="3102863" y="3048"/>
                </a:lnTo>
                <a:lnTo>
                  <a:pt x="3102863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6" y="0"/>
                </a:moveTo>
                <a:lnTo>
                  <a:pt x="3118104" y="0"/>
                </a:lnTo>
                <a:lnTo>
                  <a:pt x="3118104" y="3048"/>
                </a:lnTo>
                <a:lnTo>
                  <a:pt x="3115056" y="3048"/>
                </a:lnTo>
                <a:lnTo>
                  <a:pt x="3115056" y="0"/>
                </a:lnTo>
                <a:close/>
                <a:moveTo>
                  <a:pt x="3121151" y="0"/>
                </a:moveTo>
                <a:lnTo>
                  <a:pt x="3124199" y="0"/>
                </a:lnTo>
                <a:lnTo>
                  <a:pt x="3124199" y="3048"/>
                </a:lnTo>
                <a:lnTo>
                  <a:pt x="3121151" y="3048"/>
                </a:lnTo>
                <a:lnTo>
                  <a:pt x="3121151" y="0"/>
                </a:lnTo>
                <a:close/>
                <a:moveTo>
                  <a:pt x="3127248" y="0"/>
                </a:moveTo>
                <a:lnTo>
                  <a:pt x="3130296" y="0"/>
                </a:lnTo>
                <a:lnTo>
                  <a:pt x="3130296" y="3048"/>
                </a:lnTo>
                <a:lnTo>
                  <a:pt x="3127248" y="3048"/>
                </a:lnTo>
                <a:lnTo>
                  <a:pt x="3127248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39" y="0"/>
                </a:moveTo>
                <a:lnTo>
                  <a:pt x="3142487" y="0"/>
                </a:lnTo>
                <a:lnTo>
                  <a:pt x="3142487" y="3048"/>
                </a:lnTo>
                <a:lnTo>
                  <a:pt x="3139439" y="3048"/>
                </a:lnTo>
                <a:lnTo>
                  <a:pt x="3139439" y="0"/>
                </a:lnTo>
                <a:close/>
                <a:moveTo>
                  <a:pt x="3145536" y="0"/>
                </a:moveTo>
                <a:lnTo>
                  <a:pt x="3148584" y="0"/>
                </a:lnTo>
                <a:lnTo>
                  <a:pt x="3148584" y="3048"/>
                </a:lnTo>
                <a:lnTo>
                  <a:pt x="3145536" y="3048"/>
                </a:lnTo>
                <a:lnTo>
                  <a:pt x="3145536" y="0"/>
                </a:lnTo>
                <a:close/>
                <a:moveTo>
                  <a:pt x="3151631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1" y="3048"/>
                </a:lnTo>
                <a:lnTo>
                  <a:pt x="3151631" y="0"/>
                </a:lnTo>
                <a:close/>
                <a:moveTo>
                  <a:pt x="3157728" y="0"/>
                </a:moveTo>
                <a:lnTo>
                  <a:pt x="3160775" y="0"/>
                </a:lnTo>
                <a:lnTo>
                  <a:pt x="3160775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4" y="0"/>
                </a:moveTo>
                <a:lnTo>
                  <a:pt x="3166872" y="0"/>
                </a:lnTo>
                <a:lnTo>
                  <a:pt x="3166872" y="3048"/>
                </a:lnTo>
                <a:lnTo>
                  <a:pt x="3163824" y="3048"/>
                </a:lnTo>
                <a:lnTo>
                  <a:pt x="3163824" y="0"/>
                </a:lnTo>
                <a:close/>
                <a:moveTo>
                  <a:pt x="3169919" y="0"/>
                </a:moveTo>
                <a:lnTo>
                  <a:pt x="3172967" y="0"/>
                </a:lnTo>
                <a:lnTo>
                  <a:pt x="3172967" y="3048"/>
                </a:lnTo>
                <a:lnTo>
                  <a:pt x="3169919" y="3048"/>
                </a:lnTo>
                <a:lnTo>
                  <a:pt x="3169919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2" y="0"/>
                </a:moveTo>
                <a:lnTo>
                  <a:pt x="3185160" y="0"/>
                </a:lnTo>
                <a:lnTo>
                  <a:pt x="3185160" y="3048"/>
                </a:lnTo>
                <a:lnTo>
                  <a:pt x="3182112" y="3048"/>
                </a:lnTo>
                <a:lnTo>
                  <a:pt x="3182112" y="0"/>
                </a:lnTo>
                <a:close/>
                <a:moveTo>
                  <a:pt x="3188207" y="0"/>
                </a:moveTo>
                <a:lnTo>
                  <a:pt x="3191255" y="0"/>
                </a:lnTo>
                <a:lnTo>
                  <a:pt x="3191255" y="3048"/>
                </a:lnTo>
                <a:lnTo>
                  <a:pt x="3188207" y="3048"/>
                </a:lnTo>
                <a:lnTo>
                  <a:pt x="3188207" y="0"/>
                </a:lnTo>
                <a:close/>
                <a:moveTo>
                  <a:pt x="3194304" y="0"/>
                </a:moveTo>
                <a:lnTo>
                  <a:pt x="3197352" y="0"/>
                </a:lnTo>
                <a:lnTo>
                  <a:pt x="3197352" y="3048"/>
                </a:lnTo>
                <a:lnTo>
                  <a:pt x="3194304" y="3048"/>
                </a:lnTo>
                <a:lnTo>
                  <a:pt x="3194304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5" y="0"/>
                </a:moveTo>
                <a:lnTo>
                  <a:pt x="3209543" y="0"/>
                </a:lnTo>
                <a:lnTo>
                  <a:pt x="3209543" y="3048"/>
                </a:lnTo>
                <a:lnTo>
                  <a:pt x="3206495" y="3048"/>
                </a:lnTo>
                <a:lnTo>
                  <a:pt x="3206495" y="0"/>
                </a:lnTo>
                <a:close/>
                <a:moveTo>
                  <a:pt x="3212592" y="0"/>
                </a:moveTo>
                <a:lnTo>
                  <a:pt x="3215640" y="0"/>
                </a:lnTo>
                <a:lnTo>
                  <a:pt x="3215640" y="3048"/>
                </a:lnTo>
                <a:lnTo>
                  <a:pt x="3212592" y="3048"/>
                </a:lnTo>
                <a:lnTo>
                  <a:pt x="3212592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3" y="0"/>
                </a:moveTo>
                <a:lnTo>
                  <a:pt x="3227831" y="0"/>
                </a:lnTo>
                <a:lnTo>
                  <a:pt x="3227831" y="3048"/>
                </a:lnTo>
                <a:lnTo>
                  <a:pt x="3224783" y="3048"/>
                </a:lnTo>
                <a:lnTo>
                  <a:pt x="3224783" y="0"/>
                </a:lnTo>
                <a:close/>
                <a:moveTo>
                  <a:pt x="3230880" y="0"/>
                </a:moveTo>
                <a:lnTo>
                  <a:pt x="3233928" y="0"/>
                </a:lnTo>
                <a:lnTo>
                  <a:pt x="3233928" y="3048"/>
                </a:lnTo>
                <a:lnTo>
                  <a:pt x="3230880" y="3048"/>
                </a:lnTo>
                <a:lnTo>
                  <a:pt x="3230880" y="0"/>
                </a:lnTo>
                <a:close/>
                <a:moveTo>
                  <a:pt x="3236975" y="0"/>
                </a:moveTo>
                <a:lnTo>
                  <a:pt x="3240023" y="0"/>
                </a:lnTo>
                <a:lnTo>
                  <a:pt x="3240023" y="3048"/>
                </a:lnTo>
                <a:lnTo>
                  <a:pt x="3236975" y="3048"/>
                </a:lnTo>
                <a:lnTo>
                  <a:pt x="3236975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8" y="0"/>
                </a:moveTo>
                <a:lnTo>
                  <a:pt x="3252216" y="0"/>
                </a:lnTo>
                <a:lnTo>
                  <a:pt x="3252216" y="3048"/>
                </a:lnTo>
                <a:lnTo>
                  <a:pt x="3249168" y="3048"/>
                </a:lnTo>
                <a:lnTo>
                  <a:pt x="3249168" y="0"/>
                </a:lnTo>
                <a:close/>
                <a:moveTo>
                  <a:pt x="3255263" y="0"/>
                </a:moveTo>
                <a:lnTo>
                  <a:pt x="3258311" y="0"/>
                </a:lnTo>
                <a:lnTo>
                  <a:pt x="3258311" y="3048"/>
                </a:lnTo>
                <a:lnTo>
                  <a:pt x="3255263" y="3048"/>
                </a:lnTo>
                <a:lnTo>
                  <a:pt x="3255263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6" y="0"/>
                </a:moveTo>
                <a:lnTo>
                  <a:pt x="3270504" y="0"/>
                </a:lnTo>
                <a:lnTo>
                  <a:pt x="3270504" y="3048"/>
                </a:lnTo>
                <a:lnTo>
                  <a:pt x="3267456" y="3048"/>
                </a:lnTo>
                <a:lnTo>
                  <a:pt x="3267456" y="0"/>
                </a:lnTo>
                <a:close/>
                <a:moveTo>
                  <a:pt x="3273551" y="0"/>
                </a:moveTo>
                <a:lnTo>
                  <a:pt x="3276599" y="0"/>
                </a:lnTo>
                <a:lnTo>
                  <a:pt x="3276599" y="3048"/>
                </a:lnTo>
                <a:lnTo>
                  <a:pt x="3273551" y="3048"/>
                </a:lnTo>
                <a:lnTo>
                  <a:pt x="3273551" y="0"/>
                </a:lnTo>
                <a:close/>
                <a:moveTo>
                  <a:pt x="3279648" y="0"/>
                </a:moveTo>
                <a:lnTo>
                  <a:pt x="3282696" y="0"/>
                </a:lnTo>
                <a:lnTo>
                  <a:pt x="3282696" y="3048"/>
                </a:lnTo>
                <a:lnTo>
                  <a:pt x="3279648" y="3048"/>
                </a:lnTo>
                <a:lnTo>
                  <a:pt x="3279648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39" y="0"/>
                </a:moveTo>
                <a:lnTo>
                  <a:pt x="3294887" y="0"/>
                </a:lnTo>
                <a:lnTo>
                  <a:pt x="3294887" y="3048"/>
                </a:lnTo>
                <a:lnTo>
                  <a:pt x="3291839" y="3048"/>
                </a:lnTo>
                <a:lnTo>
                  <a:pt x="3291839" y="0"/>
                </a:lnTo>
                <a:close/>
                <a:moveTo>
                  <a:pt x="3297936" y="0"/>
                </a:moveTo>
                <a:lnTo>
                  <a:pt x="3300984" y="0"/>
                </a:lnTo>
                <a:lnTo>
                  <a:pt x="3300984" y="3048"/>
                </a:lnTo>
                <a:lnTo>
                  <a:pt x="3297936" y="3048"/>
                </a:lnTo>
                <a:lnTo>
                  <a:pt x="3297936" y="0"/>
                </a:lnTo>
                <a:close/>
                <a:moveTo>
                  <a:pt x="3304031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1" y="3048"/>
                </a:lnTo>
                <a:lnTo>
                  <a:pt x="3304031" y="0"/>
                </a:lnTo>
                <a:close/>
                <a:moveTo>
                  <a:pt x="3310128" y="0"/>
                </a:moveTo>
                <a:lnTo>
                  <a:pt x="3313175" y="0"/>
                </a:lnTo>
                <a:lnTo>
                  <a:pt x="3313175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4" y="0"/>
                </a:moveTo>
                <a:lnTo>
                  <a:pt x="3319272" y="0"/>
                </a:lnTo>
                <a:lnTo>
                  <a:pt x="3319272" y="3048"/>
                </a:lnTo>
                <a:lnTo>
                  <a:pt x="3316224" y="3048"/>
                </a:lnTo>
                <a:lnTo>
                  <a:pt x="3316224" y="0"/>
                </a:lnTo>
                <a:close/>
                <a:moveTo>
                  <a:pt x="3322319" y="0"/>
                </a:moveTo>
                <a:lnTo>
                  <a:pt x="3325367" y="0"/>
                </a:lnTo>
                <a:lnTo>
                  <a:pt x="3325367" y="3048"/>
                </a:lnTo>
                <a:lnTo>
                  <a:pt x="3322319" y="3048"/>
                </a:lnTo>
                <a:lnTo>
                  <a:pt x="3322319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2" y="0"/>
                </a:moveTo>
                <a:lnTo>
                  <a:pt x="3337560" y="0"/>
                </a:lnTo>
                <a:lnTo>
                  <a:pt x="3337560" y="3048"/>
                </a:lnTo>
                <a:lnTo>
                  <a:pt x="3334512" y="3048"/>
                </a:lnTo>
                <a:lnTo>
                  <a:pt x="3334512" y="0"/>
                </a:lnTo>
                <a:close/>
                <a:moveTo>
                  <a:pt x="3340607" y="0"/>
                </a:moveTo>
                <a:lnTo>
                  <a:pt x="3343655" y="0"/>
                </a:lnTo>
                <a:lnTo>
                  <a:pt x="3343655" y="3048"/>
                </a:lnTo>
                <a:lnTo>
                  <a:pt x="3340607" y="3048"/>
                </a:lnTo>
                <a:lnTo>
                  <a:pt x="3340607" y="0"/>
                </a:lnTo>
                <a:close/>
                <a:moveTo>
                  <a:pt x="3346704" y="0"/>
                </a:moveTo>
                <a:lnTo>
                  <a:pt x="3349752" y="0"/>
                </a:lnTo>
                <a:lnTo>
                  <a:pt x="3349752" y="3048"/>
                </a:lnTo>
                <a:lnTo>
                  <a:pt x="3346704" y="3048"/>
                </a:lnTo>
                <a:lnTo>
                  <a:pt x="3346704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5" y="0"/>
                </a:moveTo>
                <a:lnTo>
                  <a:pt x="3361943" y="0"/>
                </a:lnTo>
                <a:lnTo>
                  <a:pt x="3361943" y="3048"/>
                </a:lnTo>
                <a:lnTo>
                  <a:pt x="3358895" y="3048"/>
                </a:lnTo>
                <a:lnTo>
                  <a:pt x="3358895" y="0"/>
                </a:lnTo>
                <a:close/>
                <a:moveTo>
                  <a:pt x="3364992" y="0"/>
                </a:moveTo>
                <a:lnTo>
                  <a:pt x="3368040" y="0"/>
                </a:lnTo>
                <a:lnTo>
                  <a:pt x="3368040" y="3048"/>
                </a:lnTo>
                <a:lnTo>
                  <a:pt x="3364992" y="3048"/>
                </a:lnTo>
                <a:lnTo>
                  <a:pt x="3364992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3" y="0"/>
                </a:moveTo>
                <a:lnTo>
                  <a:pt x="3380231" y="0"/>
                </a:lnTo>
                <a:lnTo>
                  <a:pt x="3380231" y="3048"/>
                </a:lnTo>
                <a:lnTo>
                  <a:pt x="3377183" y="3048"/>
                </a:lnTo>
                <a:lnTo>
                  <a:pt x="3377183" y="0"/>
                </a:lnTo>
                <a:close/>
                <a:moveTo>
                  <a:pt x="3383280" y="0"/>
                </a:moveTo>
                <a:lnTo>
                  <a:pt x="3386328" y="0"/>
                </a:lnTo>
                <a:lnTo>
                  <a:pt x="3386328" y="3048"/>
                </a:lnTo>
                <a:lnTo>
                  <a:pt x="3383280" y="3048"/>
                </a:lnTo>
                <a:lnTo>
                  <a:pt x="3383280" y="0"/>
                </a:lnTo>
                <a:close/>
                <a:moveTo>
                  <a:pt x="3389375" y="0"/>
                </a:moveTo>
                <a:lnTo>
                  <a:pt x="3392423" y="0"/>
                </a:lnTo>
                <a:lnTo>
                  <a:pt x="3392423" y="3048"/>
                </a:lnTo>
                <a:lnTo>
                  <a:pt x="3389375" y="3048"/>
                </a:lnTo>
                <a:lnTo>
                  <a:pt x="3389375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8" y="0"/>
                </a:moveTo>
                <a:lnTo>
                  <a:pt x="3404616" y="0"/>
                </a:lnTo>
                <a:lnTo>
                  <a:pt x="3404616" y="3048"/>
                </a:lnTo>
                <a:lnTo>
                  <a:pt x="3401568" y="3048"/>
                </a:lnTo>
                <a:lnTo>
                  <a:pt x="3401568" y="0"/>
                </a:lnTo>
                <a:close/>
                <a:moveTo>
                  <a:pt x="3407663" y="0"/>
                </a:moveTo>
                <a:lnTo>
                  <a:pt x="3410711" y="0"/>
                </a:lnTo>
                <a:lnTo>
                  <a:pt x="3410711" y="3048"/>
                </a:lnTo>
                <a:lnTo>
                  <a:pt x="3407663" y="3048"/>
                </a:lnTo>
                <a:lnTo>
                  <a:pt x="3407663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6" y="0"/>
                </a:moveTo>
                <a:lnTo>
                  <a:pt x="3422904" y="0"/>
                </a:lnTo>
                <a:lnTo>
                  <a:pt x="3422904" y="3048"/>
                </a:lnTo>
                <a:lnTo>
                  <a:pt x="3419856" y="3048"/>
                </a:lnTo>
                <a:lnTo>
                  <a:pt x="3419856" y="0"/>
                </a:lnTo>
                <a:close/>
                <a:moveTo>
                  <a:pt x="3425951" y="0"/>
                </a:moveTo>
                <a:lnTo>
                  <a:pt x="3428999" y="0"/>
                </a:lnTo>
                <a:lnTo>
                  <a:pt x="3428999" y="3048"/>
                </a:lnTo>
                <a:lnTo>
                  <a:pt x="3425951" y="3048"/>
                </a:lnTo>
                <a:lnTo>
                  <a:pt x="3425951" y="0"/>
                </a:lnTo>
                <a:close/>
                <a:moveTo>
                  <a:pt x="3432048" y="0"/>
                </a:moveTo>
                <a:lnTo>
                  <a:pt x="3435096" y="0"/>
                </a:lnTo>
                <a:lnTo>
                  <a:pt x="3435096" y="3048"/>
                </a:lnTo>
                <a:lnTo>
                  <a:pt x="3432048" y="3048"/>
                </a:lnTo>
                <a:lnTo>
                  <a:pt x="3432048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39" y="0"/>
                </a:moveTo>
                <a:lnTo>
                  <a:pt x="3447287" y="0"/>
                </a:lnTo>
                <a:lnTo>
                  <a:pt x="3447287" y="3048"/>
                </a:lnTo>
                <a:lnTo>
                  <a:pt x="3444239" y="3048"/>
                </a:lnTo>
                <a:lnTo>
                  <a:pt x="3444239" y="0"/>
                </a:lnTo>
                <a:close/>
                <a:moveTo>
                  <a:pt x="3450336" y="0"/>
                </a:moveTo>
                <a:lnTo>
                  <a:pt x="3453384" y="0"/>
                </a:lnTo>
                <a:lnTo>
                  <a:pt x="3453384" y="3048"/>
                </a:lnTo>
                <a:lnTo>
                  <a:pt x="3450336" y="3048"/>
                </a:lnTo>
                <a:lnTo>
                  <a:pt x="3450336" y="0"/>
                </a:lnTo>
                <a:close/>
                <a:moveTo>
                  <a:pt x="3456431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1" y="3048"/>
                </a:lnTo>
                <a:lnTo>
                  <a:pt x="3456431" y="0"/>
                </a:lnTo>
                <a:close/>
                <a:moveTo>
                  <a:pt x="3462528" y="0"/>
                </a:moveTo>
                <a:lnTo>
                  <a:pt x="3465575" y="0"/>
                </a:lnTo>
                <a:lnTo>
                  <a:pt x="3465575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4" y="0"/>
                </a:moveTo>
                <a:lnTo>
                  <a:pt x="3471672" y="0"/>
                </a:lnTo>
                <a:lnTo>
                  <a:pt x="3471672" y="3048"/>
                </a:lnTo>
                <a:lnTo>
                  <a:pt x="3468624" y="3048"/>
                </a:lnTo>
                <a:lnTo>
                  <a:pt x="3468624" y="0"/>
                </a:lnTo>
                <a:close/>
                <a:moveTo>
                  <a:pt x="3474719" y="0"/>
                </a:moveTo>
                <a:lnTo>
                  <a:pt x="3477767" y="0"/>
                </a:lnTo>
                <a:lnTo>
                  <a:pt x="3477767" y="3048"/>
                </a:lnTo>
                <a:lnTo>
                  <a:pt x="3474719" y="3048"/>
                </a:lnTo>
                <a:lnTo>
                  <a:pt x="3474719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2" y="0"/>
                </a:moveTo>
                <a:lnTo>
                  <a:pt x="3489960" y="0"/>
                </a:lnTo>
                <a:lnTo>
                  <a:pt x="3489960" y="3048"/>
                </a:lnTo>
                <a:lnTo>
                  <a:pt x="3486912" y="3048"/>
                </a:lnTo>
                <a:lnTo>
                  <a:pt x="3486912" y="0"/>
                </a:lnTo>
                <a:close/>
                <a:moveTo>
                  <a:pt x="3493007" y="0"/>
                </a:moveTo>
                <a:lnTo>
                  <a:pt x="3496055" y="0"/>
                </a:lnTo>
                <a:lnTo>
                  <a:pt x="3496055" y="3048"/>
                </a:lnTo>
                <a:lnTo>
                  <a:pt x="3493007" y="3048"/>
                </a:lnTo>
                <a:lnTo>
                  <a:pt x="3493007" y="0"/>
                </a:lnTo>
                <a:close/>
                <a:moveTo>
                  <a:pt x="3499104" y="0"/>
                </a:moveTo>
                <a:lnTo>
                  <a:pt x="3502152" y="0"/>
                </a:lnTo>
                <a:lnTo>
                  <a:pt x="3502152" y="3048"/>
                </a:lnTo>
                <a:lnTo>
                  <a:pt x="3499104" y="3048"/>
                </a:lnTo>
                <a:lnTo>
                  <a:pt x="3499104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5" y="0"/>
                </a:moveTo>
                <a:lnTo>
                  <a:pt x="3514343" y="0"/>
                </a:lnTo>
                <a:lnTo>
                  <a:pt x="3514343" y="3048"/>
                </a:lnTo>
                <a:lnTo>
                  <a:pt x="3511295" y="3048"/>
                </a:lnTo>
                <a:lnTo>
                  <a:pt x="3511295" y="0"/>
                </a:lnTo>
                <a:close/>
                <a:moveTo>
                  <a:pt x="3517392" y="0"/>
                </a:moveTo>
                <a:lnTo>
                  <a:pt x="3520440" y="0"/>
                </a:lnTo>
                <a:lnTo>
                  <a:pt x="3520440" y="3048"/>
                </a:lnTo>
                <a:lnTo>
                  <a:pt x="3517392" y="3048"/>
                </a:lnTo>
                <a:lnTo>
                  <a:pt x="3517392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3" y="0"/>
                </a:moveTo>
                <a:lnTo>
                  <a:pt x="3532631" y="0"/>
                </a:lnTo>
                <a:lnTo>
                  <a:pt x="3532631" y="3048"/>
                </a:lnTo>
                <a:lnTo>
                  <a:pt x="3529583" y="3048"/>
                </a:lnTo>
                <a:lnTo>
                  <a:pt x="3529583" y="0"/>
                </a:lnTo>
                <a:close/>
                <a:moveTo>
                  <a:pt x="3535680" y="0"/>
                </a:moveTo>
                <a:lnTo>
                  <a:pt x="3538728" y="0"/>
                </a:lnTo>
                <a:lnTo>
                  <a:pt x="3538728" y="3048"/>
                </a:lnTo>
                <a:lnTo>
                  <a:pt x="3535680" y="3048"/>
                </a:lnTo>
                <a:lnTo>
                  <a:pt x="3535680" y="0"/>
                </a:lnTo>
                <a:close/>
                <a:moveTo>
                  <a:pt x="3541775" y="0"/>
                </a:moveTo>
                <a:lnTo>
                  <a:pt x="3544823" y="0"/>
                </a:lnTo>
                <a:lnTo>
                  <a:pt x="3544823" y="3048"/>
                </a:lnTo>
                <a:lnTo>
                  <a:pt x="3541775" y="3048"/>
                </a:lnTo>
                <a:lnTo>
                  <a:pt x="3541775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8" y="0"/>
                </a:moveTo>
                <a:lnTo>
                  <a:pt x="3557016" y="0"/>
                </a:lnTo>
                <a:lnTo>
                  <a:pt x="3557016" y="3048"/>
                </a:lnTo>
                <a:lnTo>
                  <a:pt x="3553968" y="3048"/>
                </a:lnTo>
                <a:lnTo>
                  <a:pt x="3553968" y="0"/>
                </a:lnTo>
                <a:close/>
                <a:moveTo>
                  <a:pt x="3560063" y="0"/>
                </a:moveTo>
                <a:lnTo>
                  <a:pt x="3563111" y="0"/>
                </a:lnTo>
                <a:lnTo>
                  <a:pt x="3563111" y="3048"/>
                </a:lnTo>
                <a:lnTo>
                  <a:pt x="3560063" y="3048"/>
                </a:lnTo>
                <a:lnTo>
                  <a:pt x="3560063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6" y="0"/>
                </a:moveTo>
                <a:lnTo>
                  <a:pt x="3575304" y="0"/>
                </a:lnTo>
                <a:lnTo>
                  <a:pt x="3575304" y="3048"/>
                </a:lnTo>
                <a:lnTo>
                  <a:pt x="3572256" y="3048"/>
                </a:lnTo>
                <a:lnTo>
                  <a:pt x="3572256" y="0"/>
                </a:lnTo>
                <a:close/>
                <a:moveTo>
                  <a:pt x="3578351" y="0"/>
                </a:moveTo>
                <a:lnTo>
                  <a:pt x="3581399" y="0"/>
                </a:lnTo>
                <a:lnTo>
                  <a:pt x="3581399" y="3048"/>
                </a:lnTo>
                <a:lnTo>
                  <a:pt x="3578351" y="3048"/>
                </a:lnTo>
                <a:lnTo>
                  <a:pt x="3578351" y="0"/>
                </a:lnTo>
                <a:close/>
                <a:moveTo>
                  <a:pt x="3584448" y="0"/>
                </a:moveTo>
                <a:lnTo>
                  <a:pt x="3587496" y="0"/>
                </a:lnTo>
                <a:lnTo>
                  <a:pt x="3587496" y="3048"/>
                </a:lnTo>
                <a:lnTo>
                  <a:pt x="3584448" y="3048"/>
                </a:lnTo>
                <a:lnTo>
                  <a:pt x="3584448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39" y="0"/>
                </a:moveTo>
                <a:lnTo>
                  <a:pt x="3599687" y="0"/>
                </a:lnTo>
                <a:lnTo>
                  <a:pt x="3599687" y="3048"/>
                </a:lnTo>
                <a:lnTo>
                  <a:pt x="3596639" y="3048"/>
                </a:lnTo>
                <a:lnTo>
                  <a:pt x="3596639" y="0"/>
                </a:lnTo>
                <a:close/>
                <a:moveTo>
                  <a:pt x="3602736" y="0"/>
                </a:moveTo>
                <a:lnTo>
                  <a:pt x="3605784" y="0"/>
                </a:lnTo>
                <a:lnTo>
                  <a:pt x="3605784" y="3048"/>
                </a:lnTo>
                <a:lnTo>
                  <a:pt x="3602736" y="3048"/>
                </a:lnTo>
                <a:lnTo>
                  <a:pt x="3602736" y="0"/>
                </a:lnTo>
                <a:close/>
                <a:moveTo>
                  <a:pt x="3608831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1" y="3048"/>
                </a:lnTo>
                <a:lnTo>
                  <a:pt x="3608831" y="0"/>
                </a:lnTo>
                <a:close/>
                <a:moveTo>
                  <a:pt x="3614928" y="0"/>
                </a:moveTo>
                <a:lnTo>
                  <a:pt x="3617975" y="0"/>
                </a:lnTo>
                <a:lnTo>
                  <a:pt x="3617975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4" y="0"/>
                </a:moveTo>
                <a:lnTo>
                  <a:pt x="3624072" y="0"/>
                </a:lnTo>
                <a:lnTo>
                  <a:pt x="3624072" y="3048"/>
                </a:lnTo>
                <a:lnTo>
                  <a:pt x="3621024" y="3048"/>
                </a:lnTo>
                <a:lnTo>
                  <a:pt x="3621024" y="0"/>
                </a:lnTo>
                <a:close/>
                <a:moveTo>
                  <a:pt x="3627119" y="0"/>
                </a:moveTo>
                <a:lnTo>
                  <a:pt x="3630167" y="0"/>
                </a:lnTo>
                <a:lnTo>
                  <a:pt x="3630167" y="3048"/>
                </a:lnTo>
                <a:lnTo>
                  <a:pt x="3627119" y="3048"/>
                </a:lnTo>
                <a:lnTo>
                  <a:pt x="3627119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2" y="0"/>
                </a:moveTo>
                <a:lnTo>
                  <a:pt x="3642360" y="0"/>
                </a:lnTo>
                <a:lnTo>
                  <a:pt x="3642360" y="3048"/>
                </a:lnTo>
                <a:lnTo>
                  <a:pt x="3639312" y="3048"/>
                </a:lnTo>
                <a:lnTo>
                  <a:pt x="3639312" y="0"/>
                </a:lnTo>
                <a:close/>
                <a:moveTo>
                  <a:pt x="3645407" y="0"/>
                </a:moveTo>
                <a:lnTo>
                  <a:pt x="3648455" y="0"/>
                </a:lnTo>
                <a:lnTo>
                  <a:pt x="3648455" y="3048"/>
                </a:lnTo>
                <a:lnTo>
                  <a:pt x="3645407" y="3048"/>
                </a:lnTo>
                <a:lnTo>
                  <a:pt x="3645407" y="0"/>
                </a:lnTo>
                <a:close/>
                <a:moveTo>
                  <a:pt x="3651504" y="0"/>
                </a:moveTo>
                <a:lnTo>
                  <a:pt x="3654552" y="0"/>
                </a:lnTo>
                <a:lnTo>
                  <a:pt x="3654552" y="3048"/>
                </a:lnTo>
                <a:lnTo>
                  <a:pt x="3651504" y="3048"/>
                </a:lnTo>
                <a:lnTo>
                  <a:pt x="3651504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5" y="0"/>
                </a:moveTo>
                <a:lnTo>
                  <a:pt x="3666743" y="0"/>
                </a:lnTo>
                <a:lnTo>
                  <a:pt x="3666743" y="3048"/>
                </a:lnTo>
                <a:lnTo>
                  <a:pt x="3663695" y="3048"/>
                </a:lnTo>
                <a:lnTo>
                  <a:pt x="3663695" y="0"/>
                </a:lnTo>
                <a:close/>
                <a:moveTo>
                  <a:pt x="3669792" y="0"/>
                </a:moveTo>
                <a:lnTo>
                  <a:pt x="3672840" y="0"/>
                </a:lnTo>
                <a:lnTo>
                  <a:pt x="3672840" y="3048"/>
                </a:lnTo>
                <a:lnTo>
                  <a:pt x="3669792" y="3048"/>
                </a:lnTo>
                <a:lnTo>
                  <a:pt x="3669792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3" y="0"/>
                </a:moveTo>
                <a:lnTo>
                  <a:pt x="3685031" y="0"/>
                </a:lnTo>
                <a:lnTo>
                  <a:pt x="3685031" y="3048"/>
                </a:lnTo>
                <a:lnTo>
                  <a:pt x="3681983" y="3048"/>
                </a:lnTo>
                <a:lnTo>
                  <a:pt x="3681983" y="0"/>
                </a:lnTo>
                <a:close/>
                <a:moveTo>
                  <a:pt x="3688080" y="0"/>
                </a:moveTo>
                <a:lnTo>
                  <a:pt x="3691128" y="0"/>
                </a:lnTo>
                <a:lnTo>
                  <a:pt x="3691128" y="3048"/>
                </a:lnTo>
                <a:lnTo>
                  <a:pt x="3688080" y="3048"/>
                </a:lnTo>
                <a:lnTo>
                  <a:pt x="3688080" y="0"/>
                </a:lnTo>
                <a:close/>
                <a:moveTo>
                  <a:pt x="3694175" y="0"/>
                </a:moveTo>
                <a:lnTo>
                  <a:pt x="3697223" y="0"/>
                </a:lnTo>
                <a:lnTo>
                  <a:pt x="3697223" y="3048"/>
                </a:lnTo>
                <a:lnTo>
                  <a:pt x="3694175" y="3048"/>
                </a:lnTo>
                <a:lnTo>
                  <a:pt x="3694175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8" y="0"/>
                </a:moveTo>
                <a:lnTo>
                  <a:pt x="3709416" y="0"/>
                </a:lnTo>
                <a:lnTo>
                  <a:pt x="3709416" y="3048"/>
                </a:lnTo>
                <a:lnTo>
                  <a:pt x="3706368" y="3048"/>
                </a:lnTo>
                <a:lnTo>
                  <a:pt x="3706368" y="0"/>
                </a:lnTo>
                <a:close/>
                <a:moveTo>
                  <a:pt x="3712463" y="0"/>
                </a:moveTo>
                <a:lnTo>
                  <a:pt x="3715511" y="0"/>
                </a:lnTo>
                <a:lnTo>
                  <a:pt x="3715511" y="3048"/>
                </a:lnTo>
                <a:lnTo>
                  <a:pt x="3712463" y="3048"/>
                </a:lnTo>
                <a:lnTo>
                  <a:pt x="3712463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6" y="0"/>
                </a:moveTo>
                <a:lnTo>
                  <a:pt x="3727704" y="0"/>
                </a:lnTo>
                <a:lnTo>
                  <a:pt x="3727704" y="3048"/>
                </a:lnTo>
                <a:lnTo>
                  <a:pt x="3724656" y="3048"/>
                </a:lnTo>
                <a:lnTo>
                  <a:pt x="3724656" y="0"/>
                </a:lnTo>
                <a:close/>
                <a:moveTo>
                  <a:pt x="3730751" y="0"/>
                </a:moveTo>
                <a:lnTo>
                  <a:pt x="3733799" y="0"/>
                </a:lnTo>
                <a:lnTo>
                  <a:pt x="3733799" y="3048"/>
                </a:lnTo>
                <a:lnTo>
                  <a:pt x="3730751" y="3048"/>
                </a:lnTo>
                <a:lnTo>
                  <a:pt x="3730751" y="0"/>
                </a:lnTo>
                <a:close/>
                <a:moveTo>
                  <a:pt x="3736848" y="0"/>
                </a:moveTo>
                <a:lnTo>
                  <a:pt x="3739896" y="0"/>
                </a:lnTo>
                <a:lnTo>
                  <a:pt x="3739896" y="3048"/>
                </a:lnTo>
                <a:lnTo>
                  <a:pt x="3736848" y="3048"/>
                </a:lnTo>
                <a:lnTo>
                  <a:pt x="3736848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39" y="0"/>
                </a:moveTo>
                <a:lnTo>
                  <a:pt x="3752087" y="0"/>
                </a:lnTo>
                <a:lnTo>
                  <a:pt x="3752087" y="3048"/>
                </a:lnTo>
                <a:lnTo>
                  <a:pt x="3749039" y="3048"/>
                </a:lnTo>
                <a:lnTo>
                  <a:pt x="3749039" y="0"/>
                </a:lnTo>
                <a:close/>
                <a:moveTo>
                  <a:pt x="3755136" y="0"/>
                </a:moveTo>
                <a:lnTo>
                  <a:pt x="3758184" y="0"/>
                </a:lnTo>
                <a:lnTo>
                  <a:pt x="3758184" y="3048"/>
                </a:lnTo>
                <a:lnTo>
                  <a:pt x="3755136" y="3048"/>
                </a:lnTo>
                <a:lnTo>
                  <a:pt x="3755136" y="0"/>
                </a:lnTo>
                <a:close/>
                <a:moveTo>
                  <a:pt x="3761231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1" y="3048"/>
                </a:lnTo>
                <a:lnTo>
                  <a:pt x="3761231" y="0"/>
                </a:lnTo>
                <a:close/>
                <a:moveTo>
                  <a:pt x="3767328" y="0"/>
                </a:moveTo>
                <a:lnTo>
                  <a:pt x="3770375" y="0"/>
                </a:lnTo>
                <a:lnTo>
                  <a:pt x="3770375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4" y="0"/>
                </a:moveTo>
                <a:lnTo>
                  <a:pt x="3776472" y="0"/>
                </a:lnTo>
                <a:lnTo>
                  <a:pt x="3776472" y="3048"/>
                </a:lnTo>
                <a:lnTo>
                  <a:pt x="3773424" y="3048"/>
                </a:lnTo>
                <a:lnTo>
                  <a:pt x="3773424" y="0"/>
                </a:lnTo>
                <a:close/>
                <a:moveTo>
                  <a:pt x="3779519" y="0"/>
                </a:moveTo>
                <a:lnTo>
                  <a:pt x="3782567" y="0"/>
                </a:lnTo>
                <a:lnTo>
                  <a:pt x="3782567" y="3048"/>
                </a:lnTo>
                <a:lnTo>
                  <a:pt x="3779519" y="3048"/>
                </a:lnTo>
                <a:lnTo>
                  <a:pt x="3779519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2" y="0"/>
                </a:moveTo>
                <a:lnTo>
                  <a:pt x="3794760" y="0"/>
                </a:lnTo>
                <a:lnTo>
                  <a:pt x="3794760" y="3048"/>
                </a:lnTo>
                <a:lnTo>
                  <a:pt x="3791712" y="3048"/>
                </a:lnTo>
                <a:lnTo>
                  <a:pt x="3791712" y="0"/>
                </a:lnTo>
                <a:close/>
                <a:moveTo>
                  <a:pt x="3797807" y="0"/>
                </a:moveTo>
                <a:lnTo>
                  <a:pt x="3800855" y="0"/>
                </a:lnTo>
                <a:lnTo>
                  <a:pt x="3800855" y="3048"/>
                </a:lnTo>
                <a:lnTo>
                  <a:pt x="3797807" y="3048"/>
                </a:lnTo>
                <a:lnTo>
                  <a:pt x="3797807" y="0"/>
                </a:lnTo>
                <a:close/>
                <a:moveTo>
                  <a:pt x="3803904" y="0"/>
                </a:moveTo>
                <a:lnTo>
                  <a:pt x="3806952" y="0"/>
                </a:lnTo>
                <a:lnTo>
                  <a:pt x="3806952" y="3048"/>
                </a:lnTo>
                <a:lnTo>
                  <a:pt x="3803904" y="3048"/>
                </a:lnTo>
                <a:lnTo>
                  <a:pt x="3803904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5" y="0"/>
                </a:moveTo>
                <a:lnTo>
                  <a:pt x="3819143" y="0"/>
                </a:lnTo>
                <a:lnTo>
                  <a:pt x="3819143" y="3048"/>
                </a:lnTo>
                <a:lnTo>
                  <a:pt x="3816095" y="3048"/>
                </a:lnTo>
                <a:lnTo>
                  <a:pt x="3816095" y="0"/>
                </a:lnTo>
                <a:close/>
                <a:moveTo>
                  <a:pt x="3822192" y="0"/>
                </a:moveTo>
                <a:lnTo>
                  <a:pt x="3825240" y="0"/>
                </a:lnTo>
                <a:lnTo>
                  <a:pt x="3825240" y="3048"/>
                </a:lnTo>
                <a:lnTo>
                  <a:pt x="3822192" y="3048"/>
                </a:lnTo>
                <a:lnTo>
                  <a:pt x="3822192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3" y="0"/>
                </a:moveTo>
                <a:lnTo>
                  <a:pt x="3837431" y="0"/>
                </a:lnTo>
                <a:lnTo>
                  <a:pt x="3837431" y="3048"/>
                </a:lnTo>
                <a:lnTo>
                  <a:pt x="3834383" y="3048"/>
                </a:lnTo>
                <a:lnTo>
                  <a:pt x="3834383" y="0"/>
                </a:lnTo>
                <a:close/>
                <a:moveTo>
                  <a:pt x="3840480" y="0"/>
                </a:moveTo>
                <a:lnTo>
                  <a:pt x="3843528" y="0"/>
                </a:lnTo>
                <a:lnTo>
                  <a:pt x="3843528" y="3048"/>
                </a:lnTo>
                <a:lnTo>
                  <a:pt x="3840480" y="3048"/>
                </a:lnTo>
                <a:lnTo>
                  <a:pt x="3840480" y="0"/>
                </a:lnTo>
                <a:close/>
                <a:moveTo>
                  <a:pt x="3846575" y="0"/>
                </a:moveTo>
                <a:lnTo>
                  <a:pt x="3849623" y="0"/>
                </a:lnTo>
                <a:lnTo>
                  <a:pt x="3849623" y="3048"/>
                </a:lnTo>
                <a:lnTo>
                  <a:pt x="3846575" y="3048"/>
                </a:lnTo>
                <a:lnTo>
                  <a:pt x="3846575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8" y="0"/>
                </a:moveTo>
                <a:lnTo>
                  <a:pt x="3861816" y="0"/>
                </a:lnTo>
                <a:lnTo>
                  <a:pt x="3861816" y="3048"/>
                </a:lnTo>
                <a:lnTo>
                  <a:pt x="3858768" y="3048"/>
                </a:lnTo>
                <a:lnTo>
                  <a:pt x="3858768" y="0"/>
                </a:lnTo>
                <a:close/>
                <a:moveTo>
                  <a:pt x="3864863" y="0"/>
                </a:moveTo>
                <a:lnTo>
                  <a:pt x="3867911" y="0"/>
                </a:lnTo>
                <a:lnTo>
                  <a:pt x="3867911" y="3048"/>
                </a:lnTo>
                <a:lnTo>
                  <a:pt x="3864863" y="3048"/>
                </a:lnTo>
                <a:lnTo>
                  <a:pt x="3864863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6" y="0"/>
                </a:moveTo>
                <a:lnTo>
                  <a:pt x="3880104" y="0"/>
                </a:lnTo>
                <a:lnTo>
                  <a:pt x="3880104" y="3048"/>
                </a:lnTo>
                <a:lnTo>
                  <a:pt x="3877056" y="3048"/>
                </a:lnTo>
                <a:lnTo>
                  <a:pt x="3877056" y="0"/>
                </a:lnTo>
                <a:close/>
                <a:moveTo>
                  <a:pt x="3883151" y="0"/>
                </a:moveTo>
                <a:lnTo>
                  <a:pt x="3886199" y="0"/>
                </a:lnTo>
                <a:lnTo>
                  <a:pt x="3886199" y="3048"/>
                </a:lnTo>
                <a:lnTo>
                  <a:pt x="3883151" y="3048"/>
                </a:lnTo>
                <a:lnTo>
                  <a:pt x="3883151" y="0"/>
                </a:lnTo>
                <a:close/>
                <a:moveTo>
                  <a:pt x="3889248" y="0"/>
                </a:moveTo>
                <a:lnTo>
                  <a:pt x="3892296" y="0"/>
                </a:lnTo>
                <a:lnTo>
                  <a:pt x="3892296" y="3048"/>
                </a:lnTo>
                <a:lnTo>
                  <a:pt x="3889248" y="3048"/>
                </a:lnTo>
                <a:lnTo>
                  <a:pt x="3889248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39" y="0"/>
                </a:moveTo>
                <a:lnTo>
                  <a:pt x="3904487" y="0"/>
                </a:lnTo>
                <a:lnTo>
                  <a:pt x="3904487" y="3048"/>
                </a:lnTo>
                <a:lnTo>
                  <a:pt x="3901439" y="3048"/>
                </a:lnTo>
                <a:lnTo>
                  <a:pt x="3901439" y="0"/>
                </a:lnTo>
                <a:close/>
                <a:moveTo>
                  <a:pt x="3907536" y="0"/>
                </a:moveTo>
                <a:lnTo>
                  <a:pt x="3910584" y="0"/>
                </a:lnTo>
                <a:lnTo>
                  <a:pt x="3910584" y="3048"/>
                </a:lnTo>
                <a:lnTo>
                  <a:pt x="3907536" y="3048"/>
                </a:lnTo>
                <a:lnTo>
                  <a:pt x="3907536" y="0"/>
                </a:lnTo>
                <a:close/>
                <a:moveTo>
                  <a:pt x="3913631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1" y="3048"/>
                </a:lnTo>
                <a:lnTo>
                  <a:pt x="3913631" y="0"/>
                </a:lnTo>
                <a:close/>
                <a:moveTo>
                  <a:pt x="3919728" y="0"/>
                </a:moveTo>
                <a:lnTo>
                  <a:pt x="3922775" y="0"/>
                </a:lnTo>
                <a:lnTo>
                  <a:pt x="3922775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4" y="0"/>
                </a:moveTo>
                <a:lnTo>
                  <a:pt x="3928872" y="0"/>
                </a:lnTo>
                <a:lnTo>
                  <a:pt x="3928872" y="3048"/>
                </a:lnTo>
                <a:lnTo>
                  <a:pt x="3925824" y="3048"/>
                </a:lnTo>
                <a:lnTo>
                  <a:pt x="3925824" y="0"/>
                </a:lnTo>
                <a:close/>
                <a:moveTo>
                  <a:pt x="3931919" y="0"/>
                </a:moveTo>
                <a:lnTo>
                  <a:pt x="3934967" y="0"/>
                </a:lnTo>
                <a:lnTo>
                  <a:pt x="3934967" y="3048"/>
                </a:lnTo>
                <a:lnTo>
                  <a:pt x="3931919" y="3048"/>
                </a:lnTo>
                <a:lnTo>
                  <a:pt x="3931919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2" y="0"/>
                </a:moveTo>
                <a:lnTo>
                  <a:pt x="3947160" y="0"/>
                </a:lnTo>
                <a:lnTo>
                  <a:pt x="3947160" y="3048"/>
                </a:lnTo>
                <a:lnTo>
                  <a:pt x="3944112" y="3048"/>
                </a:lnTo>
                <a:lnTo>
                  <a:pt x="3944112" y="0"/>
                </a:lnTo>
                <a:close/>
                <a:moveTo>
                  <a:pt x="3950207" y="0"/>
                </a:moveTo>
                <a:lnTo>
                  <a:pt x="3953255" y="0"/>
                </a:lnTo>
                <a:lnTo>
                  <a:pt x="3953255" y="3048"/>
                </a:lnTo>
                <a:lnTo>
                  <a:pt x="3950207" y="3048"/>
                </a:lnTo>
                <a:lnTo>
                  <a:pt x="3950207" y="0"/>
                </a:lnTo>
                <a:close/>
                <a:moveTo>
                  <a:pt x="3956304" y="0"/>
                </a:moveTo>
                <a:lnTo>
                  <a:pt x="3959352" y="0"/>
                </a:lnTo>
                <a:lnTo>
                  <a:pt x="3959352" y="3048"/>
                </a:lnTo>
                <a:lnTo>
                  <a:pt x="3956304" y="3048"/>
                </a:lnTo>
                <a:lnTo>
                  <a:pt x="3956304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5" y="0"/>
                </a:moveTo>
                <a:lnTo>
                  <a:pt x="3971543" y="0"/>
                </a:lnTo>
                <a:lnTo>
                  <a:pt x="3971543" y="3048"/>
                </a:lnTo>
                <a:lnTo>
                  <a:pt x="3968495" y="3048"/>
                </a:lnTo>
                <a:lnTo>
                  <a:pt x="3968495" y="0"/>
                </a:lnTo>
                <a:close/>
                <a:moveTo>
                  <a:pt x="3974592" y="0"/>
                </a:moveTo>
                <a:lnTo>
                  <a:pt x="3977640" y="0"/>
                </a:lnTo>
                <a:lnTo>
                  <a:pt x="3977640" y="3048"/>
                </a:lnTo>
                <a:lnTo>
                  <a:pt x="3974592" y="3048"/>
                </a:lnTo>
                <a:lnTo>
                  <a:pt x="3974592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3" y="0"/>
                </a:moveTo>
                <a:lnTo>
                  <a:pt x="3989831" y="0"/>
                </a:lnTo>
                <a:lnTo>
                  <a:pt x="3989831" y="3048"/>
                </a:lnTo>
                <a:lnTo>
                  <a:pt x="3986783" y="3048"/>
                </a:lnTo>
                <a:lnTo>
                  <a:pt x="3986783" y="0"/>
                </a:lnTo>
                <a:close/>
                <a:moveTo>
                  <a:pt x="3992880" y="0"/>
                </a:moveTo>
                <a:lnTo>
                  <a:pt x="3995928" y="0"/>
                </a:lnTo>
                <a:lnTo>
                  <a:pt x="3995928" y="3048"/>
                </a:lnTo>
                <a:lnTo>
                  <a:pt x="3992880" y="3048"/>
                </a:lnTo>
                <a:lnTo>
                  <a:pt x="3992880" y="0"/>
                </a:lnTo>
                <a:close/>
                <a:moveTo>
                  <a:pt x="3998975" y="0"/>
                </a:moveTo>
                <a:lnTo>
                  <a:pt x="4002023" y="0"/>
                </a:lnTo>
                <a:lnTo>
                  <a:pt x="4002023" y="3048"/>
                </a:lnTo>
                <a:lnTo>
                  <a:pt x="3998975" y="3048"/>
                </a:lnTo>
                <a:lnTo>
                  <a:pt x="3998975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8" y="0"/>
                </a:moveTo>
                <a:lnTo>
                  <a:pt x="4014216" y="0"/>
                </a:lnTo>
                <a:lnTo>
                  <a:pt x="4014216" y="3048"/>
                </a:lnTo>
                <a:lnTo>
                  <a:pt x="4011168" y="3048"/>
                </a:lnTo>
                <a:lnTo>
                  <a:pt x="4011168" y="0"/>
                </a:lnTo>
                <a:close/>
                <a:moveTo>
                  <a:pt x="4017263" y="0"/>
                </a:moveTo>
                <a:lnTo>
                  <a:pt x="4020311" y="0"/>
                </a:lnTo>
                <a:lnTo>
                  <a:pt x="4020311" y="3048"/>
                </a:lnTo>
                <a:lnTo>
                  <a:pt x="4017263" y="3048"/>
                </a:lnTo>
                <a:lnTo>
                  <a:pt x="4017263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6" y="0"/>
                </a:moveTo>
                <a:lnTo>
                  <a:pt x="4032504" y="0"/>
                </a:lnTo>
                <a:lnTo>
                  <a:pt x="4032504" y="3048"/>
                </a:lnTo>
                <a:lnTo>
                  <a:pt x="4029456" y="3048"/>
                </a:lnTo>
                <a:lnTo>
                  <a:pt x="4029456" y="0"/>
                </a:lnTo>
                <a:close/>
                <a:moveTo>
                  <a:pt x="4035551" y="0"/>
                </a:moveTo>
                <a:lnTo>
                  <a:pt x="4038599" y="0"/>
                </a:lnTo>
                <a:lnTo>
                  <a:pt x="4038599" y="3048"/>
                </a:lnTo>
                <a:lnTo>
                  <a:pt x="4035551" y="3048"/>
                </a:lnTo>
                <a:lnTo>
                  <a:pt x="4035551" y="0"/>
                </a:lnTo>
                <a:close/>
                <a:moveTo>
                  <a:pt x="4041648" y="0"/>
                </a:moveTo>
                <a:lnTo>
                  <a:pt x="4044696" y="0"/>
                </a:lnTo>
                <a:lnTo>
                  <a:pt x="4044696" y="3048"/>
                </a:lnTo>
                <a:lnTo>
                  <a:pt x="4041648" y="3048"/>
                </a:lnTo>
                <a:lnTo>
                  <a:pt x="4041648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39" y="0"/>
                </a:moveTo>
                <a:lnTo>
                  <a:pt x="4056887" y="0"/>
                </a:lnTo>
                <a:lnTo>
                  <a:pt x="4056887" y="3048"/>
                </a:lnTo>
                <a:lnTo>
                  <a:pt x="4053839" y="3048"/>
                </a:lnTo>
                <a:lnTo>
                  <a:pt x="4053839" y="0"/>
                </a:lnTo>
                <a:close/>
                <a:moveTo>
                  <a:pt x="4059936" y="0"/>
                </a:moveTo>
                <a:lnTo>
                  <a:pt x="4062984" y="0"/>
                </a:lnTo>
                <a:lnTo>
                  <a:pt x="4062984" y="3048"/>
                </a:lnTo>
                <a:lnTo>
                  <a:pt x="4059936" y="3048"/>
                </a:lnTo>
                <a:lnTo>
                  <a:pt x="4059936" y="0"/>
                </a:lnTo>
                <a:close/>
                <a:moveTo>
                  <a:pt x="4066031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1" y="3048"/>
                </a:lnTo>
                <a:lnTo>
                  <a:pt x="4066031" y="0"/>
                </a:lnTo>
                <a:close/>
                <a:moveTo>
                  <a:pt x="4072128" y="0"/>
                </a:moveTo>
                <a:lnTo>
                  <a:pt x="4075175" y="0"/>
                </a:lnTo>
                <a:lnTo>
                  <a:pt x="4075175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4" y="0"/>
                </a:moveTo>
                <a:lnTo>
                  <a:pt x="4081272" y="0"/>
                </a:lnTo>
                <a:lnTo>
                  <a:pt x="4081272" y="3048"/>
                </a:lnTo>
                <a:lnTo>
                  <a:pt x="4078224" y="3048"/>
                </a:lnTo>
                <a:lnTo>
                  <a:pt x="4078224" y="0"/>
                </a:lnTo>
                <a:close/>
                <a:moveTo>
                  <a:pt x="4084319" y="0"/>
                </a:moveTo>
                <a:lnTo>
                  <a:pt x="4087367" y="0"/>
                </a:lnTo>
                <a:lnTo>
                  <a:pt x="4087367" y="3048"/>
                </a:lnTo>
                <a:lnTo>
                  <a:pt x="4084319" y="3048"/>
                </a:lnTo>
                <a:lnTo>
                  <a:pt x="4084319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2" y="0"/>
                </a:moveTo>
                <a:lnTo>
                  <a:pt x="4099560" y="0"/>
                </a:lnTo>
                <a:lnTo>
                  <a:pt x="4099560" y="3048"/>
                </a:lnTo>
                <a:lnTo>
                  <a:pt x="4096512" y="3048"/>
                </a:lnTo>
                <a:lnTo>
                  <a:pt x="4096512" y="0"/>
                </a:lnTo>
                <a:close/>
                <a:moveTo>
                  <a:pt x="4102607" y="0"/>
                </a:moveTo>
                <a:lnTo>
                  <a:pt x="4105655" y="0"/>
                </a:lnTo>
                <a:lnTo>
                  <a:pt x="4105655" y="3048"/>
                </a:lnTo>
                <a:lnTo>
                  <a:pt x="4102607" y="3048"/>
                </a:lnTo>
                <a:lnTo>
                  <a:pt x="4102607" y="0"/>
                </a:lnTo>
                <a:close/>
                <a:moveTo>
                  <a:pt x="4108704" y="0"/>
                </a:moveTo>
                <a:lnTo>
                  <a:pt x="4111752" y="0"/>
                </a:lnTo>
                <a:lnTo>
                  <a:pt x="4111752" y="3048"/>
                </a:lnTo>
                <a:lnTo>
                  <a:pt x="4108704" y="3048"/>
                </a:lnTo>
                <a:lnTo>
                  <a:pt x="4108704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5" y="0"/>
                </a:moveTo>
                <a:lnTo>
                  <a:pt x="4123943" y="0"/>
                </a:lnTo>
                <a:lnTo>
                  <a:pt x="4123943" y="3048"/>
                </a:lnTo>
                <a:lnTo>
                  <a:pt x="4120895" y="3048"/>
                </a:lnTo>
                <a:lnTo>
                  <a:pt x="4120895" y="0"/>
                </a:lnTo>
                <a:close/>
                <a:moveTo>
                  <a:pt x="4126992" y="0"/>
                </a:moveTo>
                <a:lnTo>
                  <a:pt x="4130040" y="0"/>
                </a:lnTo>
                <a:lnTo>
                  <a:pt x="4130040" y="3048"/>
                </a:lnTo>
                <a:lnTo>
                  <a:pt x="4126992" y="3048"/>
                </a:lnTo>
                <a:lnTo>
                  <a:pt x="4126992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3" y="0"/>
                </a:moveTo>
                <a:lnTo>
                  <a:pt x="4142231" y="0"/>
                </a:lnTo>
                <a:lnTo>
                  <a:pt x="4142231" y="3048"/>
                </a:lnTo>
                <a:lnTo>
                  <a:pt x="4139183" y="3048"/>
                </a:lnTo>
                <a:lnTo>
                  <a:pt x="4139183" y="0"/>
                </a:lnTo>
                <a:close/>
                <a:moveTo>
                  <a:pt x="4145280" y="0"/>
                </a:moveTo>
                <a:lnTo>
                  <a:pt x="4148328" y="0"/>
                </a:lnTo>
                <a:lnTo>
                  <a:pt x="4148328" y="3048"/>
                </a:lnTo>
                <a:lnTo>
                  <a:pt x="4145280" y="3048"/>
                </a:lnTo>
                <a:lnTo>
                  <a:pt x="4145280" y="0"/>
                </a:lnTo>
                <a:close/>
                <a:moveTo>
                  <a:pt x="4151375" y="0"/>
                </a:moveTo>
                <a:lnTo>
                  <a:pt x="4154423" y="0"/>
                </a:lnTo>
                <a:lnTo>
                  <a:pt x="4154423" y="3048"/>
                </a:lnTo>
                <a:lnTo>
                  <a:pt x="4151375" y="3048"/>
                </a:lnTo>
                <a:lnTo>
                  <a:pt x="4151375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8" y="0"/>
                </a:moveTo>
                <a:lnTo>
                  <a:pt x="4166616" y="0"/>
                </a:lnTo>
                <a:lnTo>
                  <a:pt x="4166616" y="3048"/>
                </a:lnTo>
                <a:lnTo>
                  <a:pt x="4163568" y="3048"/>
                </a:lnTo>
                <a:lnTo>
                  <a:pt x="4163568" y="0"/>
                </a:lnTo>
                <a:close/>
                <a:moveTo>
                  <a:pt x="4169663" y="0"/>
                </a:moveTo>
                <a:lnTo>
                  <a:pt x="4172711" y="0"/>
                </a:lnTo>
                <a:lnTo>
                  <a:pt x="4172711" y="3048"/>
                </a:lnTo>
                <a:lnTo>
                  <a:pt x="4169663" y="3048"/>
                </a:lnTo>
                <a:lnTo>
                  <a:pt x="4169663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6" y="0"/>
                </a:moveTo>
                <a:lnTo>
                  <a:pt x="4184904" y="0"/>
                </a:lnTo>
                <a:lnTo>
                  <a:pt x="4184904" y="3048"/>
                </a:lnTo>
                <a:lnTo>
                  <a:pt x="4181856" y="3048"/>
                </a:lnTo>
                <a:lnTo>
                  <a:pt x="4181856" y="0"/>
                </a:lnTo>
                <a:close/>
                <a:moveTo>
                  <a:pt x="4187951" y="0"/>
                </a:moveTo>
                <a:lnTo>
                  <a:pt x="4190999" y="0"/>
                </a:lnTo>
                <a:lnTo>
                  <a:pt x="4190999" y="3048"/>
                </a:lnTo>
                <a:lnTo>
                  <a:pt x="4187951" y="3048"/>
                </a:lnTo>
                <a:lnTo>
                  <a:pt x="4187951" y="0"/>
                </a:lnTo>
                <a:close/>
                <a:moveTo>
                  <a:pt x="4194048" y="0"/>
                </a:moveTo>
                <a:lnTo>
                  <a:pt x="4197096" y="0"/>
                </a:lnTo>
                <a:lnTo>
                  <a:pt x="4197096" y="3048"/>
                </a:lnTo>
                <a:lnTo>
                  <a:pt x="4194048" y="3048"/>
                </a:lnTo>
                <a:lnTo>
                  <a:pt x="4194048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39" y="0"/>
                </a:moveTo>
                <a:lnTo>
                  <a:pt x="4209287" y="0"/>
                </a:lnTo>
                <a:lnTo>
                  <a:pt x="4209287" y="3048"/>
                </a:lnTo>
                <a:lnTo>
                  <a:pt x="4206239" y="3048"/>
                </a:lnTo>
                <a:lnTo>
                  <a:pt x="4206239" y="0"/>
                </a:lnTo>
                <a:close/>
                <a:moveTo>
                  <a:pt x="4212336" y="0"/>
                </a:moveTo>
                <a:lnTo>
                  <a:pt x="4215384" y="0"/>
                </a:lnTo>
                <a:lnTo>
                  <a:pt x="4215384" y="3048"/>
                </a:lnTo>
                <a:lnTo>
                  <a:pt x="4212336" y="3048"/>
                </a:lnTo>
                <a:lnTo>
                  <a:pt x="4212336" y="0"/>
                </a:lnTo>
                <a:close/>
                <a:moveTo>
                  <a:pt x="4218431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1" y="3048"/>
                </a:lnTo>
                <a:lnTo>
                  <a:pt x="4218431" y="0"/>
                </a:lnTo>
                <a:close/>
                <a:moveTo>
                  <a:pt x="4224528" y="0"/>
                </a:moveTo>
                <a:lnTo>
                  <a:pt x="4227575" y="0"/>
                </a:lnTo>
                <a:lnTo>
                  <a:pt x="4227575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4" y="0"/>
                </a:moveTo>
                <a:lnTo>
                  <a:pt x="4233672" y="0"/>
                </a:lnTo>
                <a:lnTo>
                  <a:pt x="4233672" y="3048"/>
                </a:lnTo>
                <a:lnTo>
                  <a:pt x="4230624" y="3048"/>
                </a:lnTo>
                <a:lnTo>
                  <a:pt x="4230624" y="0"/>
                </a:lnTo>
                <a:close/>
                <a:moveTo>
                  <a:pt x="4236719" y="0"/>
                </a:moveTo>
                <a:lnTo>
                  <a:pt x="4239767" y="0"/>
                </a:lnTo>
                <a:lnTo>
                  <a:pt x="4239767" y="3048"/>
                </a:lnTo>
                <a:lnTo>
                  <a:pt x="4236719" y="3048"/>
                </a:lnTo>
                <a:lnTo>
                  <a:pt x="4236719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2" y="0"/>
                </a:moveTo>
                <a:lnTo>
                  <a:pt x="4251960" y="0"/>
                </a:lnTo>
                <a:lnTo>
                  <a:pt x="4251960" y="3048"/>
                </a:lnTo>
                <a:lnTo>
                  <a:pt x="4248912" y="3048"/>
                </a:lnTo>
                <a:lnTo>
                  <a:pt x="4248912" y="0"/>
                </a:lnTo>
                <a:close/>
                <a:moveTo>
                  <a:pt x="4255007" y="0"/>
                </a:moveTo>
                <a:lnTo>
                  <a:pt x="4258055" y="0"/>
                </a:lnTo>
                <a:lnTo>
                  <a:pt x="4258055" y="3048"/>
                </a:lnTo>
                <a:lnTo>
                  <a:pt x="4255007" y="3048"/>
                </a:lnTo>
                <a:lnTo>
                  <a:pt x="4255007" y="0"/>
                </a:lnTo>
                <a:close/>
                <a:moveTo>
                  <a:pt x="4261104" y="0"/>
                </a:moveTo>
                <a:lnTo>
                  <a:pt x="4264152" y="0"/>
                </a:lnTo>
                <a:lnTo>
                  <a:pt x="4264152" y="3048"/>
                </a:lnTo>
                <a:lnTo>
                  <a:pt x="4261104" y="3048"/>
                </a:lnTo>
                <a:lnTo>
                  <a:pt x="4261104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5" y="0"/>
                </a:moveTo>
                <a:lnTo>
                  <a:pt x="4276343" y="0"/>
                </a:lnTo>
                <a:lnTo>
                  <a:pt x="4276343" y="3048"/>
                </a:lnTo>
                <a:lnTo>
                  <a:pt x="4273295" y="3048"/>
                </a:lnTo>
                <a:lnTo>
                  <a:pt x="4273295" y="0"/>
                </a:lnTo>
                <a:close/>
                <a:moveTo>
                  <a:pt x="4279392" y="0"/>
                </a:moveTo>
                <a:lnTo>
                  <a:pt x="4282440" y="0"/>
                </a:lnTo>
                <a:lnTo>
                  <a:pt x="4282440" y="3048"/>
                </a:lnTo>
                <a:lnTo>
                  <a:pt x="4279392" y="3048"/>
                </a:lnTo>
                <a:lnTo>
                  <a:pt x="4279392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3" y="0"/>
                </a:moveTo>
                <a:lnTo>
                  <a:pt x="4294631" y="0"/>
                </a:lnTo>
                <a:lnTo>
                  <a:pt x="4294631" y="3048"/>
                </a:lnTo>
                <a:lnTo>
                  <a:pt x="4291583" y="3048"/>
                </a:lnTo>
                <a:lnTo>
                  <a:pt x="4291583" y="0"/>
                </a:lnTo>
                <a:close/>
                <a:moveTo>
                  <a:pt x="4297680" y="0"/>
                </a:moveTo>
                <a:lnTo>
                  <a:pt x="4300728" y="0"/>
                </a:lnTo>
                <a:lnTo>
                  <a:pt x="4300728" y="3048"/>
                </a:lnTo>
                <a:lnTo>
                  <a:pt x="4297680" y="3048"/>
                </a:lnTo>
                <a:lnTo>
                  <a:pt x="4297680" y="0"/>
                </a:lnTo>
                <a:close/>
                <a:moveTo>
                  <a:pt x="4303775" y="0"/>
                </a:moveTo>
                <a:lnTo>
                  <a:pt x="4306823" y="0"/>
                </a:lnTo>
                <a:lnTo>
                  <a:pt x="4306823" y="3048"/>
                </a:lnTo>
                <a:lnTo>
                  <a:pt x="4303775" y="3048"/>
                </a:lnTo>
                <a:lnTo>
                  <a:pt x="4303775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8" y="0"/>
                </a:moveTo>
                <a:lnTo>
                  <a:pt x="4319016" y="0"/>
                </a:lnTo>
                <a:lnTo>
                  <a:pt x="4319016" y="3048"/>
                </a:lnTo>
                <a:lnTo>
                  <a:pt x="4315968" y="3048"/>
                </a:lnTo>
                <a:lnTo>
                  <a:pt x="4315968" y="0"/>
                </a:lnTo>
                <a:close/>
                <a:moveTo>
                  <a:pt x="4322063" y="0"/>
                </a:moveTo>
                <a:lnTo>
                  <a:pt x="4325111" y="0"/>
                </a:lnTo>
                <a:lnTo>
                  <a:pt x="4325111" y="3048"/>
                </a:lnTo>
                <a:lnTo>
                  <a:pt x="4322063" y="3048"/>
                </a:lnTo>
                <a:lnTo>
                  <a:pt x="4322063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6" y="0"/>
                </a:moveTo>
                <a:lnTo>
                  <a:pt x="4337304" y="0"/>
                </a:lnTo>
                <a:lnTo>
                  <a:pt x="4337304" y="3048"/>
                </a:lnTo>
                <a:lnTo>
                  <a:pt x="4334256" y="3048"/>
                </a:lnTo>
                <a:lnTo>
                  <a:pt x="4334256" y="0"/>
                </a:lnTo>
                <a:close/>
                <a:moveTo>
                  <a:pt x="4340351" y="0"/>
                </a:moveTo>
                <a:lnTo>
                  <a:pt x="4343399" y="0"/>
                </a:lnTo>
                <a:lnTo>
                  <a:pt x="4343399" y="3048"/>
                </a:lnTo>
                <a:lnTo>
                  <a:pt x="4340351" y="3048"/>
                </a:lnTo>
                <a:lnTo>
                  <a:pt x="4340351" y="0"/>
                </a:lnTo>
                <a:close/>
                <a:moveTo>
                  <a:pt x="4346448" y="0"/>
                </a:moveTo>
                <a:lnTo>
                  <a:pt x="4349496" y="0"/>
                </a:lnTo>
                <a:lnTo>
                  <a:pt x="4349496" y="3048"/>
                </a:lnTo>
                <a:lnTo>
                  <a:pt x="4346448" y="3048"/>
                </a:lnTo>
                <a:lnTo>
                  <a:pt x="4346448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39" y="0"/>
                </a:moveTo>
                <a:lnTo>
                  <a:pt x="4361687" y="0"/>
                </a:lnTo>
                <a:lnTo>
                  <a:pt x="4361687" y="3048"/>
                </a:lnTo>
                <a:lnTo>
                  <a:pt x="4358639" y="3048"/>
                </a:lnTo>
                <a:lnTo>
                  <a:pt x="4358639" y="0"/>
                </a:lnTo>
                <a:close/>
                <a:moveTo>
                  <a:pt x="4364736" y="0"/>
                </a:moveTo>
                <a:lnTo>
                  <a:pt x="4367784" y="0"/>
                </a:lnTo>
                <a:lnTo>
                  <a:pt x="4367784" y="3048"/>
                </a:lnTo>
                <a:lnTo>
                  <a:pt x="4364736" y="3048"/>
                </a:lnTo>
                <a:lnTo>
                  <a:pt x="4364736" y="0"/>
                </a:lnTo>
                <a:close/>
                <a:moveTo>
                  <a:pt x="4370831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1" y="3048"/>
                </a:lnTo>
                <a:lnTo>
                  <a:pt x="4370831" y="0"/>
                </a:lnTo>
                <a:close/>
                <a:moveTo>
                  <a:pt x="4376928" y="0"/>
                </a:moveTo>
                <a:lnTo>
                  <a:pt x="4379975" y="0"/>
                </a:lnTo>
                <a:lnTo>
                  <a:pt x="4379975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4" y="0"/>
                </a:moveTo>
                <a:lnTo>
                  <a:pt x="4386072" y="0"/>
                </a:lnTo>
                <a:lnTo>
                  <a:pt x="4386072" y="3048"/>
                </a:lnTo>
                <a:lnTo>
                  <a:pt x="4383024" y="3048"/>
                </a:lnTo>
                <a:lnTo>
                  <a:pt x="4383024" y="0"/>
                </a:lnTo>
                <a:close/>
                <a:moveTo>
                  <a:pt x="4389119" y="0"/>
                </a:moveTo>
                <a:lnTo>
                  <a:pt x="4392167" y="0"/>
                </a:lnTo>
                <a:lnTo>
                  <a:pt x="4392167" y="3048"/>
                </a:lnTo>
                <a:lnTo>
                  <a:pt x="4389119" y="3048"/>
                </a:lnTo>
                <a:lnTo>
                  <a:pt x="4389119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2" y="0"/>
                </a:moveTo>
                <a:lnTo>
                  <a:pt x="4404360" y="0"/>
                </a:lnTo>
                <a:lnTo>
                  <a:pt x="4404360" y="3048"/>
                </a:lnTo>
                <a:lnTo>
                  <a:pt x="4401312" y="3048"/>
                </a:lnTo>
                <a:lnTo>
                  <a:pt x="4401312" y="0"/>
                </a:lnTo>
                <a:close/>
                <a:moveTo>
                  <a:pt x="4407407" y="0"/>
                </a:moveTo>
                <a:lnTo>
                  <a:pt x="4410455" y="0"/>
                </a:lnTo>
                <a:lnTo>
                  <a:pt x="4410455" y="3048"/>
                </a:lnTo>
                <a:lnTo>
                  <a:pt x="4407407" y="3048"/>
                </a:lnTo>
                <a:lnTo>
                  <a:pt x="4407407" y="0"/>
                </a:lnTo>
                <a:close/>
                <a:moveTo>
                  <a:pt x="4413504" y="0"/>
                </a:moveTo>
                <a:lnTo>
                  <a:pt x="4416552" y="0"/>
                </a:lnTo>
                <a:lnTo>
                  <a:pt x="4416552" y="3048"/>
                </a:lnTo>
                <a:lnTo>
                  <a:pt x="4413504" y="3048"/>
                </a:lnTo>
                <a:lnTo>
                  <a:pt x="4413504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5" y="0"/>
                </a:moveTo>
                <a:lnTo>
                  <a:pt x="4428743" y="0"/>
                </a:lnTo>
                <a:lnTo>
                  <a:pt x="4428743" y="3048"/>
                </a:lnTo>
                <a:lnTo>
                  <a:pt x="4425695" y="3048"/>
                </a:lnTo>
                <a:lnTo>
                  <a:pt x="4425695" y="0"/>
                </a:lnTo>
                <a:close/>
                <a:moveTo>
                  <a:pt x="4431792" y="0"/>
                </a:moveTo>
                <a:lnTo>
                  <a:pt x="4434840" y="0"/>
                </a:lnTo>
                <a:lnTo>
                  <a:pt x="4434840" y="3048"/>
                </a:lnTo>
                <a:lnTo>
                  <a:pt x="4431792" y="3048"/>
                </a:lnTo>
                <a:lnTo>
                  <a:pt x="4431792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3" y="0"/>
                </a:moveTo>
                <a:lnTo>
                  <a:pt x="4447031" y="0"/>
                </a:lnTo>
                <a:lnTo>
                  <a:pt x="4447031" y="3048"/>
                </a:lnTo>
                <a:lnTo>
                  <a:pt x="4443983" y="3048"/>
                </a:lnTo>
                <a:lnTo>
                  <a:pt x="4443983" y="0"/>
                </a:lnTo>
                <a:close/>
                <a:moveTo>
                  <a:pt x="4450080" y="0"/>
                </a:moveTo>
                <a:lnTo>
                  <a:pt x="4453128" y="0"/>
                </a:lnTo>
                <a:lnTo>
                  <a:pt x="4453128" y="3048"/>
                </a:lnTo>
                <a:lnTo>
                  <a:pt x="4450080" y="3048"/>
                </a:lnTo>
                <a:lnTo>
                  <a:pt x="4450080" y="0"/>
                </a:lnTo>
                <a:close/>
                <a:moveTo>
                  <a:pt x="4456175" y="0"/>
                </a:moveTo>
                <a:lnTo>
                  <a:pt x="4459223" y="0"/>
                </a:lnTo>
                <a:lnTo>
                  <a:pt x="4459223" y="3048"/>
                </a:lnTo>
                <a:lnTo>
                  <a:pt x="4456175" y="3048"/>
                </a:lnTo>
                <a:lnTo>
                  <a:pt x="4456175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8" y="0"/>
                </a:moveTo>
                <a:lnTo>
                  <a:pt x="4471416" y="0"/>
                </a:lnTo>
                <a:lnTo>
                  <a:pt x="4471416" y="3048"/>
                </a:lnTo>
                <a:lnTo>
                  <a:pt x="4468368" y="3048"/>
                </a:lnTo>
                <a:lnTo>
                  <a:pt x="4468368" y="0"/>
                </a:lnTo>
                <a:close/>
                <a:moveTo>
                  <a:pt x="4474463" y="0"/>
                </a:moveTo>
                <a:lnTo>
                  <a:pt x="4477511" y="0"/>
                </a:lnTo>
                <a:lnTo>
                  <a:pt x="4477511" y="3048"/>
                </a:lnTo>
                <a:lnTo>
                  <a:pt x="4474463" y="3048"/>
                </a:lnTo>
                <a:lnTo>
                  <a:pt x="4474463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6" y="0"/>
                </a:moveTo>
                <a:lnTo>
                  <a:pt x="4489704" y="0"/>
                </a:lnTo>
                <a:lnTo>
                  <a:pt x="4489704" y="3048"/>
                </a:lnTo>
                <a:lnTo>
                  <a:pt x="4486656" y="3048"/>
                </a:lnTo>
                <a:lnTo>
                  <a:pt x="4486656" y="0"/>
                </a:lnTo>
                <a:close/>
                <a:moveTo>
                  <a:pt x="4492751" y="0"/>
                </a:moveTo>
                <a:lnTo>
                  <a:pt x="4495799" y="0"/>
                </a:lnTo>
                <a:lnTo>
                  <a:pt x="4495799" y="3048"/>
                </a:lnTo>
                <a:lnTo>
                  <a:pt x="4492751" y="3048"/>
                </a:lnTo>
                <a:lnTo>
                  <a:pt x="4492751" y="0"/>
                </a:lnTo>
                <a:close/>
                <a:moveTo>
                  <a:pt x="4498848" y="0"/>
                </a:moveTo>
                <a:lnTo>
                  <a:pt x="4501896" y="0"/>
                </a:lnTo>
                <a:lnTo>
                  <a:pt x="4501896" y="3048"/>
                </a:lnTo>
                <a:lnTo>
                  <a:pt x="4498848" y="3048"/>
                </a:lnTo>
                <a:lnTo>
                  <a:pt x="4498848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39" y="0"/>
                </a:moveTo>
                <a:lnTo>
                  <a:pt x="4514087" y="0"/>
                </a:lnTo>
                <a:lnTo>
                  <a:pt x="4514087" y="3048"/>
                </a:lnTo>
                <a:lnTo>
                  <a:pt x="4511039" y="3048"/>
                </a:lnTo>
                <a:lnTo>
                  <a:pt x="4511039" y="0"/>
                </a:lnTo>
                <a:close/>
                <a:moveTo>
                  <a:pt x="4517136" y="0"/>
                </a:moveTo>
                <a:lnTo>
                  <a:pt x="4520184" y="0"/>
                </a:lnTo>
                <a:lnTo>
                  <a:pt x="4520184" y="3048"/>
                </a:lnTo>
                <a:lnTo>
                  <a:pt x="4517136" y="3048"/>
                </a:lnTo>
                <a:lnTo>
                  <a:pt x="4517136" y="0"/>
                </a:lnTo>
                <a:close/>
                <a:moveTo>
                  <a:pt x="4523231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1" y="3048"/>
                </a:lnTo>
                <a:lnTo>
                  <a:pt x="4523231" y="0"/>
                </a:lnTo>
                <a:close/>
                <a:moveTo>
                  <a:pt x="4529328" y="0"/>
                </a:moveTo>
                <a:lnTo>
                  <a:pt x="4532375" y="0"/>
                </a:lnTo>
                <a:lnTo>
                  <a:pt x="4532375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4" y="0"/>
                </a:moveTo>
                <a:lnTo>
                  <a:pt x="4538472" y="0"/>
                </a:lnTo>
                <a:lnTo>
                  <a:pt x="4538472" y="3048"/>
                </a:lnTo>
                <a:lnTo>
                  <a:pt x="4535424" y="3048"/>
                </a:lnTo>
                <a:lnTo>
                  <a:pt x="4535424" y="0"/>
                </a:lnTo>
                <a:close/>
                <a:moveTo>
                  <a:pt x="4541519" y="0"/>
                </a:moveTo>
                <a:lnTo>
                  <a:pt x="4544567" y="0"/>
                </a:lnTo>
                <a:lnTo>
                  <a:pt x="4544567" y="3048"/>
                </a:lnTo>
                <a:lnTo>
                  <a:pt x="4541519" y="3048"/>
                </a:lnTo>
                <a:lnTo>
                  <a:pt x="4541519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2" y="0"/>
                </a:moveTo>
                <a:lnTo>
                  <a:pt x="4556760" y="0"/>
                </a:lnTo>
                <a:lnTo>
                  <a:pt x="4556760" y="3048"/>
                </a:lnTo>
                <a:lnTo>
                  <a:pt x="4553712" y="3048"/>
                </a:lnTo>
                <a:lnTo>
                  <a:pt x="4553712" y="0"/>
                </a:lnTo>
                <a:close/>
                <a:moveTo>
                  <a:pt x="4559807" y="0"/>
                </a:moveTo>
                <a:lnTo>
                  <a:pt x="4562855" y="0"/>
                </a:lnTo>
                <a:lnTo>
                  <a:pt x="4562855" y="3048"/>
                </a:lnTo>
                <a:lnTo>
                  <a:pt x="4559807" y="3048"/>
                </a:lnTo>
                <a:lnTo>
                  <a:pt x="4559807" y="0"/>
                </a:lnTo>
                <a:close/>
                <a:moveTo>
                  <a:pt x="4565904" y="0"/>
                </a:moveTo>
                <a:lnTo>
                  <a:pt x="4568952" y="0"/>
                </a:lnTo>
                <a:lnTo>
                  <a:pt x="4568952" y="3048"/>
                </a:lnTo>
                <a:lnTo>
                  <a:pt x="4565904" y="3048"/>
                </a:lnTo>
                <a:lnTo>
                  <a:pt x="4565904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5" y="0"/>
                </a:moveTo>
                <a:lnTo>
                  <a:pt x="4581143" y="0"/>
                </a:lnTo>
                <a:lnTo>
                  <a:pt x="4581143" y="3048"/>
                </a:lnTo>
                <a:lnTo>
                  <a:pt x="4578095" y="3048"/>
                </a:lnTo>
                <a:lnTo>
                  <a:pt x="4578095" y="0"/>
                </a:lnTo>
                <a:close/>
                <a:moveTo>
                  <a:pt x="4584192" y="0"/>
                </a:moveTo>
                <a:lnTo>
                  <a:pt x="4587240" y="0"/>
                </a:lnTo>
                <a:lnTo>
                  <a:pt x="4587240" y="3048"/>
                </a:lnTo>
                <a:lnTo>
                  <a:pt x="4584192" y="3048"/>
                </a:lnTo>
                <a:lnTo>
                  <a:pt x="4584192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3" y="0"/>
                </a:moveTo>
                <a:lnTo>
                  <a:pt x="4599431" y="0"/>
                </a:lnTo>
                <a:lnTo>
                  <a:pt x="4599431" y="3048"/>
                </a:lnTo>
                <a:lnTo>
                  <a:pt x="4596383" y="3048"/>
                </a:lnTo>
                <a:lnTo>
                  <a:pt x="4596383" y="0"/>
                </a:lnTo>
                <a:close/>
                <a:moveTo>
                  <a:pt x="4602480" y="0"/>
                </a:moveTo>
                <a:lnTo>
                  <a:pt x="4605528" y="0"/>
                </a:lnTo>
                <a:lnTo>
                  <a:pt x="4605528" y="3048"/>
                </a:lnTo>
                <a:lnTo>
                  <a:pt x="4602480" y="3048"/>
                </a:lnTo>
                <a:lnTo>
                  <a:pt x="4602480" y="0"/>
                </a:lnTo>
                <a:close/>
                <a:moveTo>
                  <a:pt x="4608575" y="0"/>
                </a:moveTo>
                <a:lnTo>
                  <a:pt x="4611623" y="0"/>
                </a:lnTo>
                <a:lnTo>
                  <a:pt x="4611623" y="3048"/>
                </a:lnTo>
                <a:lnTo>
                  <a:pt x="4608575" y="3048"/>
                </a:lnTo>
                <a:lnTo>
                  <a:pt x="4608575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8" y="0"/>
                </a:moveTo>
                <a:lnTo>
                  <a:pt x="4623816" y="0"/>
                </a:lnTo>
                <a:lnTo>
                  <a:pt x="4623816" y="3048"/>
                </a:lnTo>
                <a:lnTo>
                  <a:pt x="4620768" y="3048"/>
                </a:lnTo>
                <a:lnTo>
                  <a:pt x="4620768" y="0"/>
                </a:lnTo>
                <a:close/>
                <a:moveTo>
                  <a:pt x="4626863" y="0"/>
                </a:moveTo>
                <a:lnTo>
                  <a:pt x="4629911" y="0"/>
                </a:lnTo>
                <a:lnTo>
                  <a:pt x="4629911" y="3048"/>
                </a:lnTo>
                <a:lnTo>
                  <a:pt x="4626863" y="3048"/>
                </a:lnTo>
                <a:lnTo>
                  <a:pt x="4626863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6" y="0"/>
                </a:moveTo>
                <a:lnTo>
                  <a:pt x="4642104" y="0"/>
                </a:lnTo>
                <a:lnTo>
                  <a:pt x="4642104" y="3048"/>
                </a:lnTo>
                <a:lnTo>
                  <a:pt x="4639056" y="3048"/>
                </a:lnTo>
                <a:lnTo>
                  <a:pt x="4639056" y="0"/>
                </a:lnTo>
                <a:close/>
                <a:moveTo>
                  <a:pt x="4645151" y="0"/>
                </a:moveTo>
                <a:lnTo>
                  <a:pt x="4648199" y="0"/>
                </a:lnTo>
                <a:lnTo>
                  <a:pt x="4648199" y="3048"/>
                </a:lnTo>
                <a:lnTo>
                  <a:pt x="4645151" y="3048"/>
                </a:lnTo>
                <a:lnTo>
                  <a:pt x="4645151" y="0"/>
                </a:lnTo>
                <a:close/>
                <a:moveTo>
                  <a:pt x="4651248" y="0"/>
                </a:moveTo>
                <a:lnTo>
                  <a:pt x="4654296" y="0"/>
                </a:lnTo>
                <a:lnTo>
                  <a:pt x="4654296" y="3048"/>
                </a:lnTo>
                <a:lnTo>
                  <a:pt x="4651248" y="3048"/>
                </a:lnTo>
                <a:lnTo>
                  <a:pt x="4651248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39" y="0"/>
                </a:moveTo>
                <a:lnTo>
                  <a:pt x="4666487" y="0"/>
                </a:lnTo>
                <a:lnTo>
                  <a:pt x="4666487" y="3048"/>
                </a:lnTo>
                <a:lnTo>
                  <a:pt x="4663439" y="3048"/>
                </a:lnTo>
                <a:lnTo>
                  <a:pt x="4663439" y="0"/>
                </a:lnTo>
                <a:close/>
                <a:moveTo>
                  <a:pt x="4669536" y="0"/>
                </a:moveTo>
                <a:lnTo>
                  <a:pt x="4672584" y="0"/>
                </a:lnTo>
                <a:lnTo>
                  <a:pt x="4672584" y="3048"/>
                </a:lnTo>
                <a:lnTo>
                  <a:pt x="4669536" y="3048"/>
                </a:lnTo>
                <a:lnTo>
                  <a:pt x="4669536" y="0"/>
                </a:lnTo>
                <a:close/>
                <a:moveTo>
                  <a:pt x="4675631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1" y="3048"/>
                </a:lnTo>
                <a:lnTo>
                  <a:pt x="4675631" y="0"/>
                </a:lnTo>
                <a:close/>
                <a:moveTo>
                  <a:pt x="4681728" y="0"/>
                </a:moveTo>
                <a:lnTo>
                  <a:pt x="4684775" y="0"/>
                </a:lnTo>
                <a:lnTo>
                  <a:pt x="4684775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4" y="0"/>
                </a:moveTo>
                <a:lnTo>
                  <a:pt x="4690872" y="0"/>
                </a:lnTo>
                <a:lnTo>
                  <a:pt x="4690872" y="3048"/>
                </a:lnTo>
                <a:lnTo>
                  <a:pt x="4687824" y="3048"/>
                </a:lnTo>
                <a:lnTo>
                  <a:pt x="4687824" y="0"/>
                </a:lnTo>
                <a:close/>
                <a:moveTo>
                  <a:pt x="4693919" y="0"/>
                </a:moveTo>
                <a:lnTo>
                  <a:pt x="4696967" y="0"/>
                </a:lnTo>
                <a:lnTo>
                  <a:pt x="4696967" y="3048"/>
                </a:lnTo>
                <a:lnTo>
                  <a:pt x="4693919" y="3048"/>
                </a:lnTo>
                <a:lnTo>
                  <a:pt x="4693919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2" y="0"/>
                </a:moveTo>
                <a:lnTo>
                  <a:pt x="4709160" y="0"/>
                </a:lnTo>
                <a:lnTo>
                  <a:pt x="4709160" y="3048"/>
                </a:lnTo>
                <a:lnTo>
                  <a:pt x="4706112" y="3048"/>
                </a:lnTo>
                <a:lnTo>
                  <a:pt x="4706112" y="0"/>
                </a:lnTo>
                <a:close/>
                <a:moveTo>
                  <a:pt x="4712207" y="0"/>
                </a:moveTo>
                <a:lnTo>
                  <a:pt x="4715255" y="0"/>
                </a:lnTo>
                <a:lnTo>
                  <a:pt x="4715255" y="3048"/>
                </a:lnTo>
                <a:lnTo>
                  <a:pt x="4712207" y="3048"/>
                </a:lnTo>
                <a:lnTo>
                  <a:pt x="4712207" y="0"/>
                </a:lnTo>
                <a:close/>
                <a:moveTo>
                  <a:pt x="4718304" y="0"/>
                </a:moveTo>
                <a:lnTo>
                  <a:pt x="4721352" y="0"/>
                </a:lnTo>
                <a:lnTo>
                  <a:pt x="4721352" y="3048"/>
                </a:lnTo>
                <a:lnTo>
                  <a:pt x="4718304" y="3048"/>
                </a:lnTo>
                <a:lnTo>
                  <a:pt x="4718304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5" y="0"/>
                </a:moveTo>
                <a:lnTo>
                  <a:pt x="4733543" y="0"/>
                </a:lnTo>
                <a:lnTo>
                  <a:pt x="4733543" y="3048"/>
                </a:lnTo>
                <a:lnTo>
                  <a:pt x="4730495" y="3048"/>
                </a:lnTo>
                <a:lnTo>
                  <a:pt x="4730495" y="0"/>
                </a:lnTo>
                <a:close/>
                <a:moveTo>
                  <a:pt x="4736592" y="0"/>
                </a:moveTo>
                <a:lnTo>
                  <a:pt x="4739640" y="0"/>
                </a:lnTo>
                <a:lnTo>
                  <a:pt x="4739640" y="3048"/>
                </a:lnTo>
                <a:lnTo>
                  <a:pt x="4736592" y="3048"/>
                </a:lnTo>
                <a:lnTo>
                  <a:pt x="4736592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3" y="0"/>
                </a:moveTo>
                <a:lnTo>
                  <a:pt x="4751831" y="0"/>
                </a:lnTo>
                <a:lnTo>
                  <a:pt x="4751831" y="3048"/>
                </a:lnTo>
                <a:lnTo>
                  <a:pt x="4748783" y="3048"/>
                </a:lnTo>
                <a:lnTo>
                  <a:pt x="4748783" y="0"/>
                </a:lnTo>
                <a:close/>
                <a:moveTo>
                  <a:pt x="4754880" y="0"/>
                </a:moveTo>
                <a:lnTo>
                  <a:pt x="4757928" y="0"/>
                </a:lnTo>
                <a:lnTo>
                  <a:pt x="4757928" y="3048"/>
                </a:lnTo>
                <a:lnTo>
                  <a:pt x="4754880" y="3048"/>
                </a:lnTo>
                <a:lnTo>
                  <a:pt x="4754880" y="0"/>
                </a:lnTo>
                <a:close/>
                <a:moveTo>
                  <a:pt x="4760975" y="0"/>
                </a:moveTo>
                <a:lnTo>
                  <a:pt x="4764023" y="0"/>
                </a:lnTo>
                <a:lnTo>
                  <a:pt x="4764023" y="3048"/>
                </a:lnTo>
                <a:lnTo>
                  <a:pt x="4760975" y="3048"/>
                </a:lnTo>
                <a:lnTo>
                  <a:pt x="4760975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8" y="0"/>
                </a:moveTo>
                <a:lnTo>
                  <a:pt x="4776216" y="0"/>
                </a:lnTo>
                <a:lnTo>
                  <a:pt x="4776216" y="3048"/>
                </a:lnTo>
                <a:lnTo>
                  <a:pt x="4773168" y="3048"/>
                </a:lnTo>
                <a:lnTo>
                  <a:pt x="4773168" y="0"/>
                </a:lnTo>
                <a:close/>
                <a:moveTo>
                  <a:pt x="4779263" y="0"/>
                </a:moveTo>
                <a:lnTo>
                  <a:pt x="4782311" y="0"/>
                </a:lnTo>
                <a:lnTo>
                  <a:pt x="4782311" y="3048"/>
                </a:lnTo>
                <a:lnTo>
                  <a:pt x="4779263" y="3048"/>
                </a:lnTo>
                <a:lnTo>
                  <a:pt x="4779263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6" y="0"/>
                </a:moveTo>
                <a:lnTo>
                  <a:pt x="4794504" y="0"/>
                </a:lnTo>
                <a:lnTo>
                  <a:pt x="4794504" y="3048"/>
                </a:lnTo>
                <a:lnTo>
                  <a:pt x="4791456" y="3048"/>
                </a:lnTo>
                <a:lnTo>
                  <a:pt x="4791456" y="0"/>
                </a:lnTo>
                <a:close/>
                <a:moveTo>
                  <a:pt x="4797551" y="0"/>
                </a:moveTo>
                <a:lnTo>
                  <a:pt x="4800599" y="0"/>
                </a:lnTo>
                <a:lnTo>
                  <a:pt x="4800599" y="3048"/>
                </a:lnTo>
                <a:lnTo>
                  <a:pt x="4797551" y="3048"/>
                </a:lnTo>
                <a:lnTo>
                  <a:pt x="4797551" y="0"/>
                </a:lnTo>
                <a:close/>
                <a:moveTo>
                  <a:pt x="4803648" y="0"/>
                </a:moveTo>
                <a:lnTo>
                  <a:pt x="4806696" y="0"/>
                </a:lnTo>
                <a:lnTo>
                  <a:pt x="4806696" y="3048"/>
                </a:lnTo>
                <a:lnTo>
                  <a:pt x="4803648" y="3048"/>
                </a:lnTo>
                <a:lnTo>
                  <a:pt x="4803648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39" y="0"/>
                </a:moveTo>
                <a:lnTo>
                  <a:pt x="4818887" y="0"/>
                </a:lnTo>
                <a:lnTo>
                  <a:pt x="4818887" y="3048"/>
                </a:lnTo>
                <a:lnTo>
                  <a:pt x="4815839" y="3048"/>
                </a:lnTo>
                <a:lnTo>
                  <a:pt x="4815839" y="0"/>
                </a:lnTo>
                <a:close/>
                <a:moveTo>
                  <a:pt x="4821936" y="0"/>
                </a:moveTo>
                <a:lnTo>
                  <a:pt x="4824984" y="0"/>
                </a:lnTo>
                <a:lnTo>
                  <a:pt x="4824984" y="3048"/>
                </a:lnTo>
                <a:lnTo>
                  <a:pt x="4821936" y="3048"/>
                </a:lnTo>
                <a:lnTo>
                  <a:pt x="4821936" y="0"/>
                </a:lnTo>
                <a:close/>
                <a:moveTo>
                  <a:pt x="4828031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1" y="3048"/>
                </a:lnTo>
                <a:lnTo>
                  <a:pt x="4828031" y="0"/>
                </a:lnTo>
                <a:close/>
                <a:moveTo>
                  <a:pt x="4834128" y="0"/>
                </a:moveTo>
                <a:lnTo>
                  <a:pt x="4837175" y="0"/>
                </a:lnTo>
                <a:lnTo>
                  <a:pt x="4837175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4" y="0"/>
                </a:moveTo>
                <a:lnTo>
                  <a:pt x="4843272" y="0"/>
                </a:lnTo>
                <a:lnTo>
                  <a:pt x="4843272" y="3048"/>
                </a:lnTo>
                <a:lnTo>
                  <a:pt x="4840224" y="3048"/>
                </a:lnTo>
                <a:lnTo>
                  <a:pt x="4840224" y="0"/>
                </a:lnTo>
                <a:close/>
                <a:moveTo>
                  <a:pt x="4846319" y="0"/>
                </a:moveTo>
                <a:lnTo>
                  <a:pt x="4849367" y="0"/>
                </a:lnTo>
                <a:lnTo>
                  <a:pt x="4849367" y="3048"/>
                </a:lnTo>
                <a:lnTo>
                  <a:pt x="4846319" y="3048"/>
                </a:lnTo>
                <a:lnTo>
                  <a:pt x="4846319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2" y="0"/>
                </a:moveTo>
                <a:lnTo>
                  <a:pt x="4861560" y="0"/>
                </a:lnTo>
                <a:lnTo>
                  <a:pt x="4861560" y="3048"/>
                </a:lnTo>
                <a:lnTo>
                  <a:pt x="4858512" y="3048"/>
                </a:lnTo>
                <a:lnTo>
                  <a:pt x="4858512" y="0"/>
                </a:lnTo>
                <a:close/>
                <a:moveTo>
                  <a:pt x="4864607" y="0"/>
                </a:moveTo>
                <a:lnTo>
                  <a:pt x="4867655" y="0"/>
                </a:lnTo>
                <a:lnTo>
                  <a:pt x="4867655" y="3048"/>
                </a:lnTo>
                <a:lnTo>
                  <a:pt x="4864607" y="3048"/>
                </a:lnTo>
                <a:lnTo>
                  <a:pt x="4864607" y="0"/>
                </a:lnTo>
                <a:close/>
                <a:moveTo>
                  <a:pt x="4870704" y="0"/>
                </a:moveTo>
                <a:lnTo>
                  <a:pt x="4873752" y="0"/>
                </a:lnTo>
                <a:lnTo>
                  <a:pt x="4873752" y="3048"/>
                </a:lnTo>
                <a:lnTo>
                  <a:pt x="4870704" y="3048"/>
                </a:lnTo>
                <a:lnTo>
                  <a:pt x="4870704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5" y="0"/>
                </a:moveTo>
                <a:lnTo>
                  <a:pt x="4885943" y="0"/>
                </a:lnTo>
                <a:lnTo>
                  <a:pt x="4885943" y="3048"/>
                </a:lnTo>
                <a:lnTo>
                  <a:pt x="4882895" y="3048"/>
                </a:lnTo>
                <a:lnTo>
                  <a:pt x="4882895" y="0"/>
                </a:lnTo>
                <a:close/>
                <a:moveTo>
                  <a:pt x="4888992" y="0"/>
                </a:moveTo>
                <a:lnTo>
                  <a:pt x="4892040" y="0"/>
                </a:lnTo>
                <a:lnTo>
                  <a:pt x="4892040" y="3048"/>
                </a:lnTo>
                <a:lnTo>
                  <a:pt x="4888992" y="3048"/>
                </a:lnTo>
                <a:lnTo>
                  <a:pt x="4888992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3" y="0"/>
                </a:moveTo>
                <a:lnTo>
                  <a:pt x="4904231" y="0"/>
                </a:lnTo>
                <a:lnTo>
                  <a:pt x="4904231" y="3048"/>
                </a:lnTo>
                <a:lnTo>
                  <a:pt x="4901183" y="3048"/>
                </a:lnTo>
                <a:lnTo>
                  <a:pt x="4901183" y="0"/>
                </a:lnTo>
                <a:close/>
                <a:moveTo>
                  <a:pt x="4907280" y="0"/>
                </a:moveTo>
                <a:lnTo>
                  <a:pt x="4910328" y="0"/>
                </a:lnTo>
                <a:lnTo>
                  <a:pt x="4910328" y="3048"/>
                </a:lnTo>
                <a:lnTo>
                  <a:pt x="4907280" y="3048"/>
                </a:lnTo>
                <a:lnTo>
                  <a:pt x="4907280" y="0"/>
                </a:lnTo>
                <a:close/>
                <a:moveTo>
                  <a:pt x="4913375" y="0"/>
                </a:moveTo>
                <a:lnTo>
                  <a:pt x="4916423" y="0"/>
                </a:lnTo>
                <a:lnTo>
                  <a:pt x="4916423" y="3048"/>
                </a:lnTo>
                <a:lnTo>
                  <a:pt x="4913375" y="3048"/>
                </a:lnTo>
                <a:lnTo>
                  <a:pt x="4913375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8" y="0"/>
                </a:moveTo>
                <a:lnTo>
                  <a:pt x="4928616" y="0"/>
                </a:lnTo>
                <a:lnTo>
                  <a:pt x="4928616" y="3048"/>
                </a:lnTo>
                <a:lnTo>
                  <a:pt x="4925568" y="3048"/>
                </a:lnTo>
                <a:lnTo>
                  <a:pt x="4925568" y="0"/>
                </a:lnTo>
                <a:close/>
                <a:moveTo>
                  <a:pt x="4931663" y="0"/>
                </a:moveTo>
                <a:lnTo>
                  <a:pt x="4934711" y="0"/>
                </a:lnTo>
                <a:lnTo>
                  <a:pt x="4934711" y="3048"/>
                </a:lnTo>
                <a:lnTo>
                  <a:pt x="4931663" y="3048"/>
                </a:lnTo>
                <a:lnTo>
                  <a:pt x="4931663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6" y="0"/>
                </a:moveTo>
                <a:lnTo>
                  <a:pt x="4946904" y="0"/>
                </a:lnTo>
                <a:lnTo>
                  <a:pt x="4946904" y="3048"/>
                </a:lnTo>
                <a:lnTo>
                  <a:pt x="4943856" y="3048"/>
                </a:lnTo>
                <a:lnTo>
                  <a:pt x="4943856" y="0"/>
                </a:lnTo>
                <a:close/>
                <a:moveTo>
                  <a:pt x="4949951" y="0"/>
                </a:moveTo>
                <a:lnTo>
                  <a:pt x="4952999" y="0"/>
                </a:lnTo>
                <a:lnTo>
                  <a:pt x="4952999" y="3048"/>
                </a:lnTo>
                <a:lnTo>
                  <a:pt x="4949951" y="3048"/>
                </a:lnTo>
                <a:lnTo>
                  <a:pt x="4949951" y="0"/>
                </a:lnTo>
                <a:close/>
                <a:moveTo>
                  <a:pt x="4956048" y="0"/>
                </a:moveTo>
                <a:lnTo>
                  <a:pt x="4959096" y="0"/>
                </a:lnTo>
                <a:lnTo>
                  <a:pt x="4959096" y="3048"/>
                </a:lnTo>
                <a:lnTo>
                  <a:pt x="4956048" y="3048"/>
                </a:lnTo>
                <a:lnTo>
                  <a:pt x="4956048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39" y="0"/>
                </a:moveTo>
                <a:lnTo>
                  <a:pt x="4971287" y="0"/>
                </a:lnTo>
                <a:lnTo>
                  <a:pt x="4971287" y="3048"/>
                </a:lnTo>
                <a:lnTo>
                  <a:pt x="4968239" y="3048"/>
                </a:lnTo>
                <a:lnTo>
                  <a:pt x="4968239" y="0"/>
                </a:lnTo>
                <a:close/>
                <a:moveTo>
                  <a:pt x="4974336" y="0"/>
                </a:moveTo>
                <a:lnTo>
                  <a:pt x="4977384" y="0"/>
                </a:lnTo>
                <a:lnTo>
                  <a:pt x="4977384" y="3048"/>
                </a:lnTo>
                <a:lnTo>
                  <a:pt x="4974336" y="3048"/>
                </a:lnTo>
                <a:lnTo>
                  <a:pt x="4974336" y="0"/>
                </a:lnTo>
                <a:close/>
                <a:moveTo>
                  <a:pt x="4980431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1" y="3048"/>
                </a:lnTo>
                <a:lnTo>
                  <a:pt x="4980431" y="0"/>
                </a:lnTo>
                <a:close/>
                <a:moveTo>
                  <a:pt x="4986528" y="0"/>
                </a:moveTo>
                <a:lnTo>
                  <a:pt x="4989575" y="0"/>
                </a:lnTo>
                <a:lnTo>
                  <a:pt x="4989575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4" y="0"/>
                </a:moveTo>
                <a:lnTo>
                  <a:pt x="4995672" y="0"/>
                </a:lnTo>
                <a:lnTo>
                  <a:pt x="4995672" y="3048"/>
                </a:lnTo>
                <a:lnTo>
                  <a:pt x="4992624" y="3048"/>
                </a:lnTo>
                <a:lnTo>
                  <a:pt x="4992624" y="0"/>
                </a:lnTo>
                <a:close/>
                <a:moveTo>
                  <a:pt x="4998719" y="0"/>
                </a:moveTo>
                <a:lnTo>
                  <a:pt x="5001767" y="0"/>
                </a:lnTo>
                <a:lnTo>
                  <a:pt x="5001767" y="3048"/>
                </a:lnTo>
                <a:lnTo>
                  <a:pt x="4998719" y="3048"/>
                </a:lnTo>
                <a:lnTo>
                  <a:pt x="4998719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2" y="0"/>
                </a:moveTo>
                <a:lnTo>
                  <a:pt x="5013960" y="0"/>
                </a:lnTo>
                <a:lnTo>
                  <a:pt x="5013960" y="3048"/>
                </a:lnTo>
                <a:lnTo>
                  <a:pt x="5010912" y="3048"/>
                </a:lnTo>
                <a:lnTo>
                  <a:pt x="5010912" y="0"/>
                </a:lnTo>
                <a:close/>
                <a:moveTo>
                  <a:pt x="5017007" y="0"/>
                </a:moveTo>
                <a:lnTo>
                  <a:pt x="5020055" y="0"/>
                </a:lnTo>
                <a:lnTo>
                  <a:pt x="5020055" y="3048"/>
                </a:lnTo>
                <a:lnTo>
                  <a:pt x="5017007" y="3048"/>
                </a:lnTo>
                <a:lnTo>
                  <a:pt x="5017007" y="0"/>
                </a:lnTo>
                <a:close/>
                <a:moveTo>
                  <a:pt x="5023104" y="0"/>
                </a:moveTo>
                <a:lnTo>
                  <a:pt x="5026152" y="0"/>
                </a:lnTo>
                <a:lnTo>
                  <a:pt x="5026152" y="3048"/>
                </a:lnTo>
                <a:lnTo>
                  <a:pt x="5023104" y="3048"/>
                </a:lnTo>
                <a:lnTo>
                  <a:pt x="5023104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5" y="0"/>
                </a:moveTo>
                <a:lnTo>
                  <a:pt x="5038343" y="0"/>
                </a:lnTo>
                <a:lnTo>
                  <a:pt x="5038343" y="3048"/>
                </a:lnTo>
                <a:lnTo>
                  <a:pt x="5035295" y="3048"/>
                </a:lnTo>
                <a:lnTo>
                  <a:pt x="5035295" y="0"/>
                </a:lnTo>
                <a:close/>
                <a:moveTo>
                  <a:pt x="5041392" y="0"/>
                </a:moveTo>
                <a:lnTo>
                  <a:pt x="5044440" y="0"/>
                </a:lnTo>
                <a:lnTo>
                  <a:pt x="5044440" y="3048"/>
                </a:lnTo>
                <a:lnTo>
                  <a:pt x="5041392" y="3048"/>
                </a:lnTo>
                <a:lnTo>
                  <a:pt x="5041392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3" y="0"/>
                </a:moveTo>
                <a:lnTo>
                  <a:pt x="5056631" y="0"/>
                </a:lnTo>
                <a:lnTo>
                  <a:pt x="5056631" y="3048"/>
                </a:lnTo>
                <a:lnTo>
                  <a:pt x="5053583" y="3048"/>
                </a:lnTo>
                <a:lnTo>
                  <a:pt x="5053583" y="0"/>
                </a:lnTo>
                <a:close/>
                <a:moveTo>
                  <a:pt x="5059680" y="0"/>
                </a:moveTo>
                <a:lnTo>
                  <a:pt x="5062728" y="0"/>
                </a:lnTo>
                <a:lnTo>
                  <a:pt x="5062728" y="3048"/>
                </a:lnTo>
                <a:lnTo>
                  <a:pt x="5059680" y="3048"/>
                </a:lnTo>
                <a:lnTo>
                  <a:pt x="5059680" y="0"/>
                </a:lnTo>
                <a:close/>
                <a:moveTo>
                  <a:pt x="5065775" y="0"/>
                </a:moveTo>
                <a:lnTo>
                  <a:pt x="5068823" y="0"/>
                </a:lnTo>
                <a:lnTo>
                  <a:pt x="5068823" y="3048"/>
                </a:lnTo>
                <a:lnTo>
                  <a:pt x="5065775" y="3048"/>
                </a:lnTo>
                <a:lnTo>
                  <a:pt x="5065775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8" y="0"/>
                </a:moveTo>
                <a:lnTo>
                  <a:pt x="5081016" y="0"/>
                </a:lnTo>
                <a:lnTo>
                  <a:pt x="5081016" y="3048"/>
                </a:lnTo>
                <a:lnTo>
                  <a:pt x="5077968" y="3048"/>
                </a:lnTo>
                <a:lnTo>
                  <a:pt x="5077968" y="0"/>
                </a:lnTo>
                <a:close/>
                <a:moveTo>
                  <a:pt x="5084063" y="0"/>
                </a:moveTo>
                <a:lnTo>
                  <a:pt x="5087111" y="0"/>
                </a:lnTo>
                <a:lnTo>
                  <a:pt x="5087111" y="3048"/>
                </a:lnTo>
                <a:lnTo>
                  <a:pt x="5084063" y="3048"/>
                </a:lnTo>
                <a:lnTo>
                  <a:pt x="5084063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6" y="0"/>
                </a:moveTo>
                <a:lnTo>
                  <a:pt x="5099304" y="0"/>
                </a:lnTo>
                <a:lnTo>
                  <a:pt x="5099304" y="3048"/>
                </a:lnTo>
                <a:lnTo>
                  <a:pt x="5096256" y="3048"/>
                </a:lnTo>
                <a:lnTo>
                  <a:pt x="5096256" y="0"/>
                </a:lnTo>
                <a:close/>
                <a:moveTo>
                  <a:pt x="5102351" y="0"/>
                </a:moveTo>
                <a:lnTo>
                  <a:pt x="5105399" y="0"/>
                </a:lnTo>
                <a:lnTo>
                  <a:pt x="5105399" y="3048"/>
                </a:lnTo>
                <a:lnTo>
                  <a:pt x="5102351" y="3048"/>
                </a:lnTo>
                <a:lnTo>
                  <a:pt x="5102351" y="0"/>
                </a:lnTo>
                <a:close/>
                <a:moveTo>
                  <a:pt x="5108448" y="0"/>
                </a:moveTo>
                <a:lnTo>
                  <a:pt x="5111496" y="0"/>
                </a:lnTo>
                <a:lnTo>
                  <a:pt x="5111496" y="3048"/>
                </a:lnTo>
                <a:lnTo>
                  <a:pt x="5108448" y="3048"/>
                </a:lnTo>
                <a:lnTo>
                  <a:pt x="5108448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39" y="0"/>
                </a:moveTo>
                <a:lnTo>
                  <a:pt x="5123687" y="0"/>
                </a:lnTo>
                <a:lnTo>
                  <a:pt x="5123687" y="3048"/>
                </a:lnTo>
                <a:lnTo>
                  <a:pt x="5120639" y="3048"/>
                </a:lnTo>
                <a:lnTo>
                  <a:pt x="5120639" y="0"/>
                </a:lnTo>
                <a:close/>
                <a:moveTo>
                  <a:pt x="5126736" y="0"/>
                </a:moveTo>
                <a:lnTo>
                  <a:pt x="5129784" y="0"/>
                </a:lnTo>
                <a:lnTo>
                  <a:pt x="5129784" y="3048"/>
                </a:lnTo>
                <a:lnTo>
                  <a:pt x="5126736" y="3048"/>
                </a:lnTo>
                <a:lnTo>
                  <a:pt x="5126736" y="0"/>
                </a:lnTo>
                <a:close/>
                <a:moveTo>
                  <a:pt x="5132831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1" y="3048"/>
                </a:lnTo>
                <a:lnTo>
                  <a:pt x="5132831" y="0"/>
                </a:lnTo>
                <a:close/>
                <a:moveTo>
                  <a:pt x="5138928" y="0"/>
                </a:moveTo>
                <a:lnTo>
                  <a:pt x="5141975" y="0"/>
                </a:lnTo>
                <a:lnTo>
                  <a:pt x="5141975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4" y="0"/>
                </a:moveTo>
                <a:lnTo>
                  <a:pt x="5148072" y="0"/>
                </a:lnTo>
                <a:lnTo>
                  <a:pt x="5148072" y="3048"/>
                </a:lnTo>
                <a:lnTo>
                  <a:pt x="5145024" y="3048"/>
                </a:lnTo>
                <a:lnTo>
                  <a:pt x="5145024" y="0"/>
                </a:lnTo>
                <a:close/>
                <a:moveTo>
                  <a:pt x="5151119" y="0"/>
                </a:moveTo>
                <a:lnTo>
                  <a:pt x="5154167" y="0"/>
                </a:lnTo>
                <a:lnTo>
                  <a:pt x="5154167" y="3048"/>
                </a:lnTo>
                <a:lnTo>
                  <a:pt x="5151119" y="3048"/>
                </a:lnTo>
                <a:lnTo>
                  <a:pt x="5151119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2" y="0"/>
                </a:moveTo>
                <a:lnTo>
                  <a:pt x="5166360" y="0"/>
                </a:lnTo>
                <a:lnTo>
                  <a:pt x="5166360" y="3048"/>
                </a:lnTo>
                <a:lnTo>
                  <a:pt x="5163312" y="3048"/>
                </a:lnTo>
                <a:lnTo>
                  <a:pt x="5163312" y="0"/>
                </a:lnTo>
                <a:close/>
                <a:moveTo>
                  <a:pt x="5169407" y="0"/>
                </a:moveTo>
                <a:lnTo>
                  <a:pt x="5172455" y="0"/>
                </a:lnTo>
                <a:lnTo>
                  <a:pt x="5172455" y="3048"/>
                </a:lnTo>
                <a:lnTo>
                  <a:pt x="5169407" y="3048"/>
                </a:lnTo>
                <a:lnTo>
                  <a:pt x="5169407" y="0"/>
                </a:lnTo>
                <a:close/>
                <a:moveTo>
                  <a:pt x="5175504" y="0"/>
                </a:moveTo>
                <a:lnTo>
                  <a:pt x="5178552" y="0"/>
                </a:lnTo>
                <a:lnTo>
                  <a:pt x="5178552" y="3048"/>
                </a:lnTo>
                <a:lnTo>
                  <a:pt x="5175504" y="3048"/>
                </a:lnTo>
                <a:lnTo>
                  <a:pt x="5175504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5" y="0"/>
                </a:moveTo>
                <a:lnTo>
                  <a:pt x="5190743" y="0"/>
                </a:lnTo>
                <a:lnTo>
                  <a:pt x="5190743" y="3048"/>
                </a:lnTo>
                <a:lnTo>
                  <a:pt x="5187695" y="3048"/>
                </a:lnTo>
                <a:lnTo>
                  <a:pt x="5187695" y="0"/>
                </a:lnTo>
                <a:close/>
                <a:moveTo>
                  <a:pt x="5193792" y="0"/>
                </a:moveTo>
                <a:lnTo>
                  <a:pt x="5196840" y="0"/>
                </a:lnTo>
                <a:lnTo>
                  <a:pt x="5196840" y="3048"/>
                </a:lnTo>
                <a:lnTo>
                  <a:pt x="5193792" y="3048"/>
                </a:lnTo>
                <a:lnTo>
                  <a:pt x="5193792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3" y="0"/>
                </a:moveTo>
                <a:lnTo>
                  <a:pt x="5209031" y="0"/>
                </a:lnTo>
                <a:lnTo>
                  <a:pt x="5209031" y="3048"/>
                </a:lnTo>
                <a:lnTo>
                  <a:pt x="5205983" y="3048"/>
                </a:lnTo>
                <a:lnTo>
                  <a:pt x="5205983" y="0"/>
                </a:lnTo>
                <a:close/>
                <a:moveTo>
                  <a:pt x="5212080" y="0"/>
                </a:moveTo>
                <a:lnTo>
                  <a:pt x="5215128" y="0"/>
                </a:lnTo>
                <a:lnTo>
                  <a:pt x="5215128" y="3048"/>
                </a:lnTo>
                <a:lnTo>
                  <a:pt x="5212080" y="3048"/>
                </a:lnTo>
                <a:lnTo>
                  <a:pt x="5212080" y="0"/>
                </a:lnTo>
                <a:close/>
                <a:moveTo>
                  <a:pt x="5218175" y="0"/>
                </a:moveTo>
                <a:lnTo>
                  <a:pt x="5221223" y="0"/>
                </a:lnTo>
                <a:lnTo>
                  <a:pt x="5221223" y="3048"/>
                </a:lnTo>
                <a:lnTo>
                  <a:pt x="5218175" y="3048"/>
                </a:lnTo>
                <a:lnTo>
                  <a:pt x="5218175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8" y="0"/>
                </a:moveTo>
                <a:lnTo>
                  <a:pt x="5233416" y="0"/>
                </a:lnTo>
                <a:lnTo>
                  <a:pt x="5233416" y="3048"/>
                </a:lnTo>
                <a:lnTo>
                  <a:pt x="5230368" y="3048"/>
                </a:lnTo>
                <a:lnTo>
                  <a:pt x="5230368" y="0"/>
                </a:lnTo>
                <a:close/>
                <a:moveTo>
                  <a:pt x="5236463" y="0"/>
                </a:moveTo>
                <a:lnTo>
                  <a:pt x="5239511" y="0"/>
                </a:lnTo>
                <a:lnTo>
                  <a:pt x="5239511" y="3048"/>
                </a:lnTo>
                <a:lnTo>
                  <a:pt x="5236463" y="3048"/>
                </a:lnTo>
                <a:lnTo>
                  <a:pt x="5236463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6" y="0"/>
                </a:moveTo>
                <a:lnTo>
                  <a:pt x="5251704" y="0"/>
                </a:lnTo>
                <a:lnTo>
                  <a:pt x="5251704" y="3048"/>
                </a:lnTo>
                <a:lnTo>
                  <a:pt x="5248656" y="3048"/>
                </a:lnTo>
                <a:lnTo>
                  <a:pt x="5248656" y="0"/>
                </a:lnTo>
                <a:close/>
                <a:moveTo>
                  <a:pt x="5254751" y="0"/>
                </a:moveTo>
                <a:lnTo>
                  <a:pt x="5257799" y="0"/>
                </a:lnTo>
                <a:lnTo>
                  <a:pt x="5257799" y="3048"/>
                </a:lnTo>
                <a:lnTo>
                  <a:pt x="5254751" y="3048"/>
                </a:lnTo>
                <a:lnTo>
                  <a:pt x="5254751" y="0"/>
                </a:lnTo>
                <a:close/>
                <a:moveTo>
                  <a:pt x="5260848" y="0"/>
                </a:moveTo>
                <a:lnTo>
                  <a:pt x="5263896" y="0"/>
                </a:lnTo>
                <a:lnTo>
                  <a:pt x="5263896" y="3048"/>
                </a:lnTo>
                <a:lnTo>
                  <a:pt x="5260848" y="3048"/>
                </a:lnTo>
                <a:lnTo>
                  <a:pt x="5260848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39" y="0"/>
                </a:moveTo>
                <a:lnTo>
                  <a:pt x="5276087" y="0"/>
                </a:lnTo>
                <a:lnTo>
                  <a:pt x="5276087" y="3048"/>
                </a:lnTo>
                <a:lnTo>
                  <a:pt x="5273039" y="3048"/>
                </a:lnTo>
                <a:lnTo>
                  <a:pt x="5273039" y="0"/>
                </a:lnTo>
                <a:close/>
                <a:moveTo>
                  <a:pt x="5279136" y="0"/>
                </a:moveTo>
                <a:lnTo>
                  <a:pt x="5282184" y="0"/>
                </a:lnTo>
                <a:lnTo>
                  <a:pt x="5282184" y="3048"/>
                </a:lnTo>
                <a:lnTo>
                  <a:pt x="5279136" y="3048"/>
                </a:lnTo>
                <a:lnTo>
                  <a:pt x="5279136" y="0"/>
                </a:lnTo>
                <a:close/>
                <a:moveTo>
                  <a:pt x="5285231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1" y="3048"/>
                </a:lnTo>
                <a:lnTo>
                  <a:pt x="5285231" y="0"/>
                </a:lnTo>
                <a:close/>
                <a:moveTo>
                  <a:pt x="5291328" y="0"/>
                </a:moveTo>
                <a:lnTo>
                  <a:pt x="5294375" y="0"/>
                </a:lnTo>
                <a:lnTo>
                  <a:pt x="5294375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4" y="0"/>
                </a:moveTo>
                <a:lnTo>
                  <a:pt x="5300472" y="0"/>
                </a:lnTo>
                <a:lnTo>
                  <a:pt x="5300472" y="3048"/>
                </a:lnTo>
                <a:lnTo>
                  <a:pt x="5297424" y="3048"/>
                </a:lnTo>
                <a:lnTo>
                  <a:pt x="5297424" y="0"/>
                </a:lnTo>
                <a:close/>
                <a:moveTo>
                  <a:pt x="5303519" y="0"/>
                </a:moveTo>
                <a:lnTo>
                  <a:pt x="5306567" y="0"/>
                </a:lnTo>
                <a:lnTo>
                  <a:pt x="5306567" y="3048"/>
                </a:lnTo>
                <a:lnTo>
                  <a:pt x="5303519" y="3048"/>
                </a:lnTo>
                <a:lnTo>
                  <a:pt x="5303519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2" y="0"/>
                </a:moveTo>
                <a:lnTo>
                  <a:pt x="5318760" y="0"/>
                </a:lnTo>
                <a:lnTo>
                  <a:pt x="5318760" y="3048"/>
                </a:lnTo>
                <a:lnTo>
                  <a:pt x="5315712" y="3048"/>
                </a:lnTo>
                <a:lnTo>
                  <a:pt x="5315712" y="0"/>
                </a:lnTo>
                <a:close/>
                <a:moveTo>
                  <a:pt x="5321807" y="0"/>
                </a:moveTo>
                <a:lnTo>
                  <a:pt x="5324855" y="0"/>
                </a:lnTo>
                <a:lnTo>
                  <a:pt x="5324855" y="3048"/>
                </a:lnTo>
                <a:lnTo>
                  <a:pt x="5321807" y="3048"/>
                </a:lnTo>
                <a:lnTo>
                  <a:pt x="5321807" y="0"/>
                </a:lnTo>
                <a:close/>
                <a:moveTo>
                  <a:pt x="5327904" y="0"/>
                </a:moveTo>
                <a:lnTo>
                  <a:pt x="5330952" y="0"/>
                </a:lnTo>
                <a:lnTo>
                  <a:pt x="5330952" y="3048"/>
                </a:lnTo>
                <a:lnTo>
                  <a:pt x="5327904" y="3048"/>
                </a:lnTo>
                <a:lnTo>
                  <a:pt x="5327904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5" y="0"/>
                </a:moveTo>
                <a:lnTo>
                  <a:pt x="5343143" y="0"/>
                </a:lnTo>
                <a:lnTo>
                  <a:pt x="5343143" y="3048"/>
                </a:lnTo>
                <a:lnTo>
                  <a:pt x="5340095" y="3048"/>
                </a:lnTo>
                <a:lnTo>
                  <a:pt x="5340095" y="0"/>
                </a:lnTo>
                <a:close/>
                <a:moveTo>
                  <a:pt x="5346192" y="0"/>
                </a:moveTo>
                <a:lnTo>
                  <a:pt x="5349240" y="0"/>
                </a:lnTo>
                <a:lnTo>
                  <a:pt x="5349240" y="3048"/>
                </a:lnTo>
                <a:lnTo>
                  <a:pt x="5346192" y="3048"/>
                </a:lnTo>
                <a:lnTo>
                  <a:pt x="5346192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3" y="0"/>
                </a:moveTo>
                <a:lnTo>
                  <a:pt x="5361431" y="0"/>
                </a:lnTo>
                <a:lnTo>
                  <a:pt x="5361431" y="3048"/>
                </a:lnTo>
                <a:lnTo>
                  <a:pt x="5358383" y="3048"/>
                </a:lnTo>
                <a:lnTo>
                  <a:pt x="5358383" y="0"/>
                </a:lnTo>
                <a:close/>
                <a:moveTo>
                  <a:pt x="5364480" y="0"/>
                </a:moveTo>
                <a:lnTo>
                  <a:pt x="5367528" y="0"/>
                </a:lnTo>
                <a:lnTo>
                  <a:pt x="5367528" y="3048"/>
                </a:lnTo>
                <a:lnTo>
                  <a:pt x="5364480" y="3048"/>
                </a:lnTo>
                <a:lnTo>
                  <a:pt x="5364480" y="0"/>
                </a:lnTo>
                <a:close/>
                <a:moveTo>
                  <a:pt x="5370575" y="0"/>
                </a:moveTo>
                <a:lnTo>
                  <a:pt x="5373623" y="0"/>
                </a:lnTo>
                <a:lnTo>
                  <a:pt x="5373623" y="3048"/>
                </a:lnTo>
                <a:lnTo>
                  <a:pt x="5370575" y="3048"/>
                </a:lnTo>
                <a:lnTo>
                  <a:pt x="5370575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8" y="0"/>
                </a:moveTo>
                <a:lnTo>
                  <a:pt x="5385816" y="0"/>
                </a:lnTo>
                <a:lnTo>
                  <a:pt x="5385816" y="3048"/>
                </a:lnTo>
                <a:lnTo>
                  <a:pt x="5382768" y="3048"/>
                </a:lnTo>
                <a:lnTo>
                  <a:pt x="5382768" y="0"/>
                </a:lnTo>
                <a:close/>
                <a:moveTo>
                  <a:pt x="5388863" y="0"/>
                </a:moveTo>
                <a:lnTo>
                  <a:pt x="5391911" y="0"/>
                </a:lnTo>
                <a:lnTo>
                  <a:pt x="5391911" y="3048"/>
                </a:lnTo>
                <a:lnTo>
                  <a:pt x="5388863" y="3048"/>
                </a:lnTo>
                <a:lnTo>
                  <a:pt x="5388863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6" y="0"/>
                </a:moveTo>
                <a:lnTo>
                  <a:pt x="5404104" y="0"/>
                </a:lnTo>
                <a:lnTo>
                  <a:pt x="5404104" y="3048"/>
                </a:lnTo>
                <a:lnTo>
                  <a:pt x="5401056" y="3048"/>
                </a:lnTo>
                <a:lnTo>
                  <a:pt x="5401056" y="0"/>
                </a:lnTo>
                <a:close/>
                <a:moveTo>
                  <a:pt x="5407151" y="0"/>
                </a:moveTo>
                <a:lnTo>
                  <a:pt x="5410199" y="0"/>
                </a:lnTo>
                <a:lnTo>
                  <a:pt x="5410199" y="3048"/>
                </a:lnTo>
                <a:lnTo>
                  <a:pt x="5407151" y="3048"/>
                </a:lnTo>
                <a:lnTo>
                  <a:pt x="5407151" y="0"/>
                </a:lnTo>
                <a:close/>
                <a:moveTo>
                  <a:pt x="5413248" y="0"/>
                </a:moveTo>
                <a:lnTo>
                  <a:pt x="5416296" y="0"/>
                </a:lnTo>
                <a:lnTo>
                  <a:pt x="5416296" y="3048"/>
                </a:lnTo>
                <a:lnTo>
                  <a:pt x="5413248" y="3048"/>
                </a:lnTo>
                <a:lnTo>
                  <a:pt x="5413248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39" y="0"/>
                </a:moveTo>
                <a:lnTo>
                  <a:pt x="5428487" y="0"/>
                </a:lnTo>
                <a:lnTo>
                  <a:pt x="5428487" y="3048"/>
                </a:lnTo>
                <a:lnTo>
                  <a:pt x="5425439" y="3048"/>
                </a:lnTo>
                <a:lnTo>
                  <a:pt x="5425439" y="0"/>
                </a:lnTo>
                <a:close/>
                <a:moveTo>
                  <a:pt x="5431536" y="0"/>
                </a:moveTo>
                <a:lnTo>
                  <a:pt x="5434584" y="0"/>
                </a:lnTo>
                <a:lnTo>
                  <a:pt x="5434584" y="3048"/>
                </a:lnTo>
                <a:lnTo>
                  <a:pt x="5431536" y="3048"/>
                </a:lnTo>
                <a:lnTo>
                  <a:pt x="5431536" y="0"/>
                </a:lnTo>
                <a:close/>
                <a:moveTo>
                  <a:pt x="5437631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1" y="3048"/>
                </a:lnTo>
                <a:lnTo>
                  <a:pt x="5437631" y="0"/>
                </a:lnTo>
                <a:close/>
                <a:moveTo>
                  <a:pt x="5443728" y="0"/>
                </a:moveTo>
                <a:lnTo>
                  <a:pt x="5446775" y="0"/>
                </a:lnTo>
                <a:lnTo>
                  <a:pt x="5446775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4" y="0"/>
                </a:moveTo>
                <a:lnTo>
                  <a:pt x="5452872" y="0"/>
                </a:lnTo>
                <a:lnTo>
                  <a:pt x="5452872" y="3048"/>
                </a:lnTo>
                <a:lnTo>
                  <a:pt x="5449824" y="3048"/>
                </a:lnTo>
                <a:lnTo>
                  <a:pt x="5449824" y="0"/>
                </a:lnTo>
                <a:close/>
                <a:moveTo>
                  <a:pt x="5455919" y="0"/>
                </a:moveTo>
                <a:lnTo>
                  <a:pt x="5458967" y="0"/>
                </a:lnTo>
                <a:lnTo>
                  <a:pt x="5458967" y="3048"/>
                </a:lnTo>
                <a:lnTo>
                  <a:pt x="5455919" y="3048"/>
                </a:lnTo>
                <a:lnTo>
                  <a:pt x="5455919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2" y="0"/>
                </a:moveTo>
                <a:lnTo>
                  <a:pt x="5471160" y="0"/>
                </a:lnTo>
                <a:lnTo>
                  <a:pt x="5471160" y="3048"/>
                </a:lnTo>
                <a:lnTo>
                  <a:pt x="5468112" y="3048"/>
                </a:lnTo>
                <a:lnTo>
                  <a:pt x="5468112" y="0"/>
                </a:lnTo>
                <a:close/>
                <a:moveTo>
                  <a:pt x="5474207" y="0"/>
                </a:moveTo>
                <a:lnTo>
                  <a:pt x="5477255" y="0"/>
                </a:lnTo>
                <a:lnTo>
                  <a:pt x="5477255" y="3048"/>
                </a:lnTo>
                <a:lnTo>
                  <a:pt x="5474207" y="3048"/>
                </a:lnTo>
                <a:lnTo>
                  <a:pt x="5474207" y="0"/>
                </a:lnTo>
                <a:close/>
                <a:moveTo>
                  <a:pt x="5480304" y="0"/>
                </a:moveTo>
                <a:lnTo>
                  <a:pt x="5483352" y="0"/>
                </a:lnTo>
                <a:lnTo>
                  <a:pt x="5483352" y="3048"/>
                </a:lnTo>
                <a:lnTo>
                  <a:pt x="5480304" y="3048"/>
                </a:lnTo>
                <a:lnTo>
                  <a:pt x="5480304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5" y="0"/>
                </a:moveTo>
                <a:lnTo>
                  <a:pt x="5495543" y="0"/>
                </a:lnTo>
                <a:lnTo>
                  <a:pt x="5495543" y="3048"/>
                </a:lnTo>
                <a:lnTo>
                  <a:pt x="5492495" y="3048"/>
                </a:lnTo>
                <a:lnTo>
                  <a:pt x="5492495" y="0"/>
                </a:lnTo>
                <a:close/>
                <a:moveTo>
                  <a:pt x="5498592" y="0"/>
                </a:moveTo>
                <a:lnTo>
                  <a:pt x="5501640" y="0"/>
                </a:lnTo>
                <a:lnTo>
                  <a:pt x="5501640" y="3048"/>
                </a:lnTo>
                <a:lnTo>
                  <a:pt x="5498592" y="3048"/>
                </a:lnTo>
                <a:lnTo>
                  <a:pt x="5498592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3" y="0"/>
                </a:moveTo>
                <a:lnTo>
                  <a:pt x="5513831" y="0"/>
                </a:lnTo>
                <a:lnTo>
                  <a:pt x="5513831" y="3048"/>
                </a:lnTo>
                <a:lnTo>
                  <a:pt x="5510783" y="3048"/>
                </a:lnTo>
                <a:lnTo>
                  <a:pt x="5510783" y="0"/>
                </a:lnTo>
                <a:close/>
                <a:moveTo>
                  <a:pt x="5516880" y="0"/>
                </a:moveTo>
                <a:lnTo>
                  <a:pt x="5519928" y="0"/>
                </a:lnTo>
                <a:lnTo>
                  <a:pt x="5519928" y="3048"/>
                </a:lnTo>
                <a:lnTo>
                  <a:pt x="5516880" y="3048"/>
                </a:lnTo>
                <a:lnTo>
                  <a:pt x="5516880" y="0"/>
                </a:lnTo>
                <a:close/>
                <a:moveTo>
                  <a:pt x="5522975" y="0"/>
                </a:moveTo>
                <a:lnTo>
                  <a:pt x="5526023" y="0"/>
                </a:lnTo>
                <a:lnTo>
                  <a:pt x="5526023" y="3048"/>
                </a:lnTo>
                <a:lnTo>
                  <a:pt x="5522975" y="3048"/>
                </a:lnTo>
                <a:lnTo>
                  <a:pt x="5522975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8" y="0"/>
                </a:moveTo>
                <a:lnTo>
                  <a:pt x="5538216" y="0"/>
                </a:lnTo>
                <a:lnTo>
                  <a:pt x="5538216" y="3048"/>
                </a:lnTo>
                <a:lnTo>
                  <a:pt x="5535168" y="3048"/>
                </a:lnTo>
                <a:lnTo>
                  <a:pt x="5535168" y="0"/>
                </a:lnTo>
                <a:close/>
                <a:moveTo>
                  <a:pt x="5541263" y="0"/>
                </a:moveTo>
                <a:lnTo>
                  <a:pt x="5544311" y="0"/>
                </a:lnTo>
                <a:lnTo>
                  <a:pt x="5544311" y="3048"/>
                </a:lnTo>
                <a:lnTo>
                  <a:pt x="5541263" y="3048"/>
                </a:lnTo>
                <a:lnTo>
                  <a:pt x="5541263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6" y="0"/>
                </a:moveTo>
                <a:lnTo>
                  <a:pt x="5556504" y="0"/>
                </a:lnTo>
                <a:lnTo>
                  <a:pt x="5556504" y="3048"/>
                </a:lnTo>
                <a:lnTo>
                  <a:pt x="5553456" y="3048"/>
                </a:lnTo>
                <a:lnTo>
                  <a:pt x="5553456" y="0"/>
                </a:lnTo>
                <a:close/>
                <a:moveTo>
                  <a:pt x="5559551" y="0"/>
                </a:moveTo>
                <a:lnTo>
                  <a:pt x="5562599" y="0"/>
                </a:lnTo>
                <a:lnTo>
                  <a:pt x="5562599" y="3048"/>
                </a:lnTo>
                <a:lnTo>
                  <a:pt x="5559551" y="3048"/>
                </a:lnTo>
                <a:lnTo>
                  <a:pt x="5559551" y="0"/>
                </a:lnTo>
                <a:close/>
                <a:moveTo>
                  <a:pt x="5565648" y="0"/>
                </a:moveTo>
                <a:lnTo>
                  <a:pt x="5568696" y="0"/>
                </a:lnTo>
                <a:lnTo>
                  <a:pt x="5568696" y="3048"/>
                </a:lnTo>
                <a:lnTo>
                  <a:pt x="5565648" y="3048"/>
                </a:lnTo>
                <a:lnTo>
                  <a:pt x="5565648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39" y="0"/>
                </a:moveTo>
                <a:lnTo>
                  <a:pt x="5580887" y="0"/>
                </a:lnTo>
                <a:lnTo>
                  <a:pt x="5580887" y="3048"/>
                </a:lnTo>
                <a:lnTo>
                  <a:pt x="5577839" y="3048"/>
                </a:lnTo>
                <a:lnTo>
                  <a:pt x="5577839" y="0"/>
                </a:lnTo>
                <a:close/>
                <a:moveTo>
                  <a:pt x="5583936" y="0"/>
                </a:moveTo>
                <a:lnTo>
                  <a:pt x="5586984" y="0"/>
                </a:lnTo>
                <a:lnTo>
                  <a:pt x="5586984" y="3048"/>
                </a:lnTo>
                <a:lnTo>
                  <a:pt x="5583936" y="3048"/>
                </a:lnTo>
                <a:lnTo>
                  <a:pt x="5583936" y="0"/>
                </a:lnTo>
                <a:close/>
                <a:moveTo>
                  <a:pt x="5590031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1" y="3048"/>
                </a:lnTo>
                <a:lnTo>
                  <a:pt x="5590031" y="0"/>
                </a:lnTo>
                <a:close/>
                <a:moveTo>
                  <a:pt x="5596128" y="0"/>
                </a:moveTo>
                <a:lnTo>
                  <a:pt x="5599175" y="0"/>
                </a:lnTo>
                <a:lnTo>
                  <a:pt x="5599175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4" y="0"/>
                </a:moveTo>
                <a:lnTo>
                  <a:pt x="5605272" y="0"/>
                </a:lnTo>
                <a:lnTo>
                  <a:pt x="5605272" y="3048"/>
                </a:lnTo>
                <a:lnTo>
                  <a:pt x="5602224" y="3048"/>
                </a:lnTo>
                <a:lnTo>
                  <a:pt x="5602224" y="0"/>
                </a:lnTo>
                <a:close/>
                <a:moveTo>
                  <a:pt x="5608319" y="0"/>
                </a:moveTo>
                <a:lnTo>
                  <a:pt x="5611367" y="0"/>
                </a:lnTo>
                <a:lnTo>
                  <a:pt x="5611367" y="3048"/>
                </a:lnTo>
                <a:lnTo>
                  <a:pt x="5608319" y="3048"/>
                </a:lnTo>
                <a:lnTo>
                  <a:pt x="5608319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2" y="0"/>
                </a:moveTo>
                <a:lnTo>
                  <a:pt x="5623560" y="0"/>
                </a:lnTo>
                <a:lnTo>
                  <a:pt x="5623560" y="3048"/>
                </a:lnTo>
                <a:lnTo>
                  <a:pt x="5620512" y="3048"/>
                </a:lnTo>
                <a:lnTo>
                  <a:pt x="5620512" y="0"/>
                </a:lnTo>
                <a:close/>
                <a:moveTo>
                  <a:pt x="5626607" y="0"/>
                </a:moveTo>
                <a:lnTo>
                  <a:pt x="5629655" y="0"/>
                </a:lnTo>
                <a:lnTo>
                  <a:pt x="5629655" y="3048"/>
                </a:lnTo>
                <a:lnTo>
                  <a:pt x="5626607" y="3048"/>
                </a:lnTo>
                <a:lnTo>
                  <a:pt x="5626607" y="0"/>
                </a:lnTo>
                <a:close/>
                <a:moveTo>
                  <a:pt x="5632704" y="0"/>
                </a:moveTo>
                <a:lnTo>
                  <a:pt x="5635752" y="0"/>
                </a:lnTo>
                <a:lnTo>
                  <a:pt x="5635752" y="3048"/>
                </a:lnTo>
                <a:lnTo>
                  <a:pt x="5632704" y="3048"/>
                </a:lnTo>
                <a:lnTo>
                  <a:pt x="5632704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5" y="0"/>
                </a:moveTo>
                <a:lnTo>
                  <a:pt x="5647943" y="0"/>
                </a:lnTo>
                <a:lnTo>
                  <a:pt x="5647943" y="3048"/>
                </a:lnTo>
                <a:lnTo>
                  <a:pt x="5644895" y="3048"/>
                </a:lnTo>
                <a:lnTo>
                  <a:pt x="5644895" y="0"/>
                </a:lnTo>
                <a:close/>
                <a:moveTo>
                  <a:pt x="5650992" y="0"/>
                </a:moveTo>
                <a:lnTo>
                  <a:pt x="5654040" y="0"/>
                </a:lnTo>
                <a:lnTo>
                  <a:pt x="5654040" y="3048"/>
                </a:lnTo>
                <a:lnTo>
                  <a:pt x="5650992" y="3048"/>
                </a:lnTo>
                <a:lnTo>
                  <a:pt x="5650992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3" y="0"/>
                </a:moveTo>
                <a:lnTo>
                  <a:pt x="5666231" y="0"/>
                </a:lnTo>
                <a:lnTo>
                  <a:pt x="5666231" y="3048"/>
                </a:lnTo>
                <a:lnTo>
                  <a:pt x="5663183" y="3048"/>
                </a:lnTo>
                <a:lnTo>
                  <a:pt x="5663183" y="0"/>
                </a:lnTo>
                <a:close/>
                <a:moveTo>
                  <a:pt x="5669280" y="0"/>
                </a:moveTo>
                <a:lnTo>
                  <a:pt x="5672328" y="0"/>
                </a:lnTo>
                <a:lnTo>
                  <a:pt x="5672328" y="3048"/>
                </a:lnTo>
                <a:lnTo>
                  <a:pt x="5669280" y="3048"/>
                </a:lnTo>
                <a:lnTo>
                  <a:pt x="5669280" y="0"/>
                </a:lnTo>
                <a:close/>
                <a:moveTo>
                  <a:pt x="5675375" y="0"/>
                </a:moveTo>
                <a:lnTo>
                  <a:pt x="5678423" y="0"/>
                </a:lnTo>
                <a:lnTo>
                  <a:pt x="5678423" y="3048"/>
                </a:lnTo>
                <a:lnTo>
                  <a:pt x="5675375" y="3048"/>
                </a:lnTo>
                <a:lnTo>
                  <a:pt x="5675375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8" y="0"/>
                </a:moveTo>
                <a:lnTo>
                  <a:pt x="5690616" y="0"/>
                </a:lnTo>
                <a:lnTo>
                  <a:pt x="5690616" y="3048"/>
                </a:lnTo>
                <a:lnTo>
                  <a:pt x="5687568" y="3048"/>
                </a:lnTo>
                <a:lnTo>
                  <a:pt x="5687568" y="0"/>
                </a:lnTo>
                <a:close/>
                <a:moveTo>
                  <a:pt x="5693663" y="0"/>
                </a:moveTo>
                <a:lnTo>
                  <a:pt x="5696711" y="0"/>
                </a:lnTo>
                <a:lnTo>
                  <a:pt x="5696711" y="3048"/>
                </a:lnTo>
                <a:lnTo>
                  <a:pt x="5693663" y="3048"/>
                </a:lnTo>
                <a:lnTo>
                  <a:pt x="5693663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6" y="0"/>
                </a:moveTo>
                <a:lnTo>
                  <a:pt x="5708904" y="0"/>
                </a:lnTo>
                <a:lnTo>
                  <a:pt x="5708904" y="3048"/>
                </a:lnTo>
                <a:lnTo>
                  <a:pt x="5705856" y="3048"/>
                </a:lnTo>
                <a:lnTo>
                  <a:pt x="5705856" y="0"/>
                </a:lnTo>
                <a:close/>
                <a:moveTo>
                  <a:pt x="5711951" y="0"/>
                </a:moveTo>
                <a:lnTo>
                  <a:pt x="5714999" y="0"/>
                </a:lnTo>
                <a:lnTo>
                  <a:pt x="5714999" y="3048"/>
                </a:lnTo>
                <a:lnTo>
                  <a:pt x="5711951" y="3048"/>
                </a:lnTo>
                <a:lnTo>
                  <a:pt x="5711951" y="0"/>
                </a:lnTo>
                <a:close/>
                <a:moveTo>
                  <a:pt x="5718048" y="0"/>
                </a:moveTo>
                <a:lnTo>
                  <a:pt x="5721096" y="0"/>
                </a:lnTo>
                <a:lnTo>
                  <a:pt x="5721096" y="3048"/>
                </a:lnTo>
                <a:lnTo>
                  <a:pt x="5718048" y="3048"/>
                </a:lnTo>
                <a:lnTo>
                  <a:pt x="5718048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39" y="0"/>
                </a:moveTo>
                <a:lnTo>
                  <a:pt x="5733287" y="0"/>
                </a:lnTo>
                <a:lnTo>
                  <a:pt x="5733287" y="3048"/>
                </a:lnTo>
                <a:lnTo>
                  <a:pt x="5730239" y="3048"/>
                </a:lnTo>
                <a:lnTo>
                  <a:pt x="5730239" y="0"/>
                </a:lnTo>
                <a:close/>
                <a:moveTo>
                  <a:pt x="5736336" y="0"/>
                </a:moveTo>
                <a:lnTo>
                  <a:pt x="5739384" y="0"/>
                </a:lnTo>
                <a:lnTo>
                  <a:pt x="5739384" y="3048"/>
                </a:lnTo>
                <a:lnTo>
                  <a:pt x="5736336" y="3048"/>
                </a:lnTo>
                <a:lnTo>
                  <a:pt x="5736336" y="0"/>
                </a:lnTo>
                <a:close/>
                <a:moveTo>
                  <a:pt x="5742431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1" y="3048"/>
                </a:lnTo>
                <a:lnTo>
                  <a:pt x="5742431" y="0"/>
                </a:lnTo>
                <a:close/>
                <a:moveTo>
                  <a:pt x="5748528" y="0"/>
                </a:moveTo>
                <a:lnTo>
                  <a:pt x="5751575" y="0"/>
                </a:lnTo>
                <a:lnTo>
                  <a:pt x="5751575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4" y="0"/>
                </a:moveTo>
                <a:lnTo>
                  <a:pt x="5757672" y="0"/>
                </a:lnTo>
                <a:lnTo>
                  <a:pt x="5757672" y="3048"/>
                </a:lnTo>
                <a:lnTo>
                  <a:pt x="5754624" y="3048"/>
                </a:lnTo>
                <a:lnTo>
                  <a:pt x="5754624" y="0"/>
                </a:lnTo>
                <a:close/>
                <a:moveTo>
                  <a:pt x="5760719" y="0"/>
                </a:moveTo>
                <a:lnTo>
                  <a:pt x="5763767" y="0"/>
                </a:lnTo>
                <a:lnTo>
                  <a:pt x="5763767" y="3048"/>
                </a:lnTo>
                <a:lnTo>
                  <a:pt x="5760719" y="3048"/>
                </a:lnTo>
                <a:lnTo>
                  <a:pt x="5760719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2" y="0"/>
                </a:moveTo>
                <a:lnTo>
                  <a:pt x="5775960" y="0"/>
                </a:lnTo>
                <a:lnTo>
                  <a:pt x="5775960" y="3048"/>
                </a:lnTo>
                <a:lnTo>
                  <a:pt x="5772912" y="3048"/>
                </a:lnTo>
                <a:lnTo>
                  <a:pt x="5772912" y="0"/>
                </a:lnTo>
                <a:close/>
                <a:moveTo>
                  <a:pt x="5779007" y="0"/>
                </a:moveTo>
                <a:lnTo>
                  <a:pt x="5782055" y="0"/>
                </a:lnTo>
                <a:lnTo>
                  <a:pt x="5782055" y="3048"/>
                </a:lnTo>
                <a:lnTo>
                  <a:pt x="5779007" y="3048"/>
                </a:lnTo>
                <a:lnTo>
                  <a:pt x="5779007" y="0"/>
                </a:lnTo>
                <a:close/>
                <a:moveTo>
                  <a:pt x="5785104" y="0"/>
                </a:moveTo>
                <a:lnTo>
                  <a:pt x="5788152" y="0"/>
                </a:lnTo>
                <a:lnTo>
                  <a:pt x="5788152" y="3048"/>
                </a:lnTo>
                <a:lnTo>
                  <a:pt x="5785104" y="3048"/>
                </a:lnTo>
                <a:lnTo>
                  <a:pt x="5785104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5" y="0"/>
                </a:moveTo>
                <a:lnTo>
                  <a:pt x="5800343" y="0"/>
                </a:lnTo>
                <a:lnTo>
                  <a:pt x="5800343" y="3048"/>
                </a:lnTo>
                <a:lnTo>
                  <a:pt x="5797295" y="3048"/>
                </a:lnTo>
                <a:lnTo>
                  <a:pt x="5797295" y="0"/>
                </a:lnTo>
                <a:close/>
                <a:moveTo>
                  <a:pt x="5803392" y="0"/>
                </a:moveTo>
                <a:lnTo>
                  <a:pt x="5806440" y="0"/>
                </a:lnTo>
                <a:lnTo>
                  <a:pt x="5806440" y="3048"/>
                </a:lnTo>
                <a:lnTo>
                  <a:pt x="5803392" y="3048"/>
                </a:lnTo>
                <a:lnTo>
                  <a:pt x="5803392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3" y="0"/>
                </a:moveTo>
                <a:lnTo>
                  <a:pt x="5818631" y="0"/>
                </a:lnTo>
                <a:lnTo>
                  <a:pt x="5818631" y="3048"/>
                </a:lnTo>
                <a:lnTo>
                  <a:pt x="5815583" y="3048"/>
                </a:lnTo>
                <a:lnTo>
                  <a:pt x="5815583" y="0"/>
                </a:lnTo>
                <a:close/>
                <a:moveTo>
                  <a:pt x="5821680" y="0"/>
                </a:moveTo>
                <a:lnTo>
                  <a:pt x="5824728" y="0"/>
                </a:lnTo>
                <a:lnTo>
                  <a:pt x="5824728" y="3048"/>
                </a:lnTo>
                <a:lnTo>
                  <a:pt x="5821680" y="3048"/>
                </a:lnTo>
                <a:lnTo>
                  <a:pt x="5821680" y="0"/>
                </a:lnTo>
                <a:close/>
                <a:moveTo>
                  <a:pt x="5827775" y="0"/>
                </a:moveTo>
                <a:lnTo>
                  <a:pt x="5830823" y="0"/>
                </a:lnTo>
                <a:lnTo>
                  <a:pt x="5830823" y="3048"/>
                </a:lnTo>
                <a:lnTo>
                  <a:pt x="5827775" y="3048"/>
                </a:lnTo>
                <a:lnTo>
                  <a:pt x="5827775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8" y="0"/>
                </a:moveTo>
                <a:lnTo>
                  <a:pt x="5843016" y="0"/>
                </a:lnTo>
                <a:lnTo>
                  <a:pt x="5843016" y="3048"/>
                </a:lnTo>
                <a:lnTo>
                  <a:pt x="5839968" y="3048"/>
                </a:lnTo>
                <a:lnTo>
                  <a:pt x="5839968" y="0"/>
                </a:lnTo>
                <a:close/>
                <a:moveTo>
                  <a:pt x="5846063" y="0"/>
                </a:moveTo>
                <a:lnTo>
                  <a:pt x="5849111" y="0"/>
                </a:lnTo>
                <a:lnTo>
                  <a:pt x="5849111" y="3048"/>
                </a:lnTo>
                <a:lnTo>
                  <a:pt x="5846063" y="3048"/>
                </a:lnTo>
                <a:lnTo>
                  <a:pt x="5846063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6" y="0"/>
                </a:moveTo>
                <a:lnTo>
                  <a:pt x="5861304" y="0"/>
                </a:lnTo>
                <a:lnTo>
                  <a:pt x="5861304" y="3048"/>
                </a:lnTo>
                <a:lnTo>
                  <a:pt x="5858256" y="3048"/>
                </a:lnTo>
                <a:lnTo>
                  <a:pt x="5858256" y="0"/>
                </a:lnTo>
                <a:close/>
                <a:moveTo>
                  <a:pt x="5864351" y="0"/>
                </a:moveTo>
                <a:lnTo>
                  <a:pt x="5867399" y="0"/>
                </a:lnTo>
                <a:lnTo>
                  <a:pt x="5867399" y="3048"/>
                </a:lnTo>
                <a:lnTo>
                  <a:pt x="5864351" y="3048"/>
                </a:lnTo>
                <a:lnTo>
                  <a:pt x="5864351" y="0"/>
                </a:lnTo>
                <a:close/>
                <a:moveTo>
                  <a:pt x="5870448" y="0"/>
                </a:moveTo>
                <a:lnTo>
                  <a:pt x="5873496" y="0"/>
                </a:lnTo>
                <a:lnTo>
                  <a:pt x="5873496" y="3048"/>
                </a:lnTo>
                <a:lnTo>
                  <a:pt x="5870448" y="3048"/>
                </a:lnTo>
                <a:lnTo>
                  <a:pt x="5870448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39" y="0"/>
                </a:moveTo>
                <a:lnTo>
                  <a:pt x="5885687" y="0"/>
                </a:lnTo>
                <a:lnTo>
                  <a:pt x="5885687" y="3048"/>
                </a:lnTo>
                <a:lnTo>
                  <a:pt x="5882639" y="3048"/>
                </a:lnTo>
                <a:lnTo>
                  <a:pt x="5882639" y="0"/>
                </a:lnTo>
                <a:close/>
                <a:moveTo>
                  <a:pt x="5888736" y="0"/>
                </a:moveTo>
                <a:lnTo>
                  <a:pt x="5891784" y="0"/>
                </a:lnTo>
                <a:lnTo>
                  <a:pt x="5891784" y="3048"/>
                </a:lnTo>
                <a:lnTo>
                  <a:pt x="5888736" y="3048"/>
                </a:lnTo>
                <a:lnTo>
                  <a:pt x="5888736" y="0"/>
                </a:lnTo>
                <a:close/>
                <a:moveTo>
                  <a:pt x="5894831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1" y="3048"/>
                </a:lnTo>
                <a:lnTo>
                  <a:pt x="5894831" y="0"/>
                </a:lnTo>
                <a:close/>
                <a:moveTo>
                  <a:pt x="5900928" y="0"/>
                </a:moveTo>
                <a:lnTo>
                  <a:pt x="5903975" y="0"/>
                </a:lnTo>
                <a:lnTo>
                  <a:pt x="5903975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4" y="0"/>
                </a:moveTo>
                <a:lnTo>
                  <a:pt x="5910072" y="0"/>
                </a:lnTo>
                <a:lnTo>
                  <a:pt x="5910072" y="3048"/>
                </a:lnTo>
                <a:lnTo>
                  <a:pt x="5907024" y="3048"/>
                </a:lnTo>
                <a:lnTo>
                  <a:pt x="5907024" y="0"/>
                </a:lnTo>
                <a:close/>
                <a:moveTo>
                  <a:pt x="5913119" y="0"/>
                </a:moveTo>
                <a:lnTo>
                  <a:pt x="5916167" y="0"/>
                </a:lnTo>
                <a:lnTo>
                  <a:pt x="5916167" y="3048"/>
                </a:lnTo>
                <a:lnTo>
                  <a:pt x="5913119" y="3048"/>
                </a:lnTo>
                <a:lnTo>
                  <a:pt x="5913119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2" y="0"/>
                </a:moveTo>
                <a:lnTo>
                  <a:pt x="5928360" y="0"/>
                </a:lnTo>
                <a:lnTo>
                  <a:pt x="5928360" y="3048"/>
                </a:lnTo>
                <a:lnTo>
                  <a:pt x="5925312" y="3048"/>
                </a:lnTo>
                <a:lnTo>
                  <a:pt x="5925312" y="0"/>
                </a:lnTo>
                <a:close/>
                <a:moveTo>
                  <a:pt x="5931407" y="0"/>
                </a:moveTo>
                <a:lnTo>
                  <a:pt x="5934455" y="0"/>
                </a:lnTo>
                <a:lnTo>
                  <a:pt x="5934455" y="3048"/>
                </a:lnTo>
                <a:lnTo>
                  <a:pt x="5931407" y="3048"/>
                </a:lnTo>
                <a:lnTo>
                  <a:pt x="5931407" y="0"/>
                </a:lnTo>
                <a:close/>
                <a:moveTo>
                  <a:pt x="5937504" y="0"/>
                </a:moveTo>
                <a:lnTo>
                  <a:pt x="5940552" y="0"/>
                </a:lnTo>
                <a:lnTo>
                  <a:pt x="5940552" y="3048"/>
                </a:lnTo>
                <a:lnTo>
                  <a:pt x="5937504" y="3048"/>
                </a:lnTo>
                <a:lnTo>
                  <a:pt x="5937504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5" y="0"/>
                </a:moveTo>
                <a:lnTo>
                  <a:pt x="5952743" y="0"/>
                </a:lnTo>
                <a:lnTo>
                  <a:pt x="5952743" y="3048"/>
                </a:lnTo>
                <a:lnTo>
                  <a:pt x="5949695" y="3048"/>
                </a:lnTo>
                <a:lnTo>
                  <a:pt x="5949695" y="0"/>
                </a:lnTo>
                <a:close/>
                <a:moveTo>
                  <a:pt x="5955792" y="0"/>
                </a:moveTo>
                <a:lnTo>
                  <a:pt x="5958840" y="0"/>
                </a:lnTo>
                <a:lnTo>
                  <a:pt x="5958840" y="3048"/>
                </a:lnTo>
                <a:lnTo>
                  <a:pt x="5955792" y="3048"/>
                </a:lnTo>
                <a:lnTo>
                  <a:pt x="5955792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3" y="0"/>
                </a:moveTo>
                <a:lnTo>
                  <a:pt x="5971031" y="0"/>
                </a:lnTo>
                <a:lnTo>
                  <a:pt x="5971031" y="3048"/>
                </a:lnTo>
                <a:lnTo>
                  <a:pt x="5967983" y="3048"/>
                </a:lnTo>
                <a:lnTo>
                  <a:pt x="5967983" y="0"/>
                </a:lnTo>
                <a:close/>
                <a:moveTo>
                  <a:pt x="5974080" y="0"/>
                </a:moveTo>
                <a:lnTo>
                  <a:pt x="5977128" y="0"/>
                </a:lnTo>
                <a:lnTo>
                  <a:pt x="5977128" y="3048"/>
                </a:lnTo>
                <a:lnTo>
                  <a:pt x="5974080" y="3048"/>
                </a:lnTo>
                <a:lnTo>
                  <a:pt x="5974080" y="0"/>
                </a:lnTo>
                <a:close/>
                <a:moveTo>
                  <a:pt x="5980175" y="0"/>
                </a:moveTo>
                <a:lnTo>
                  <a:pt x="5983223" y="0"/>
                </a:lnTo>
                <a:lnTo>
                  <a:pt x="5983223" y="3048"/>
                </a:lnTo>
                <a:lnTo>
                  <a:pt x="5980175" y="3048"/>
                </a:lnTo>
                <a:lnTo>
                  <a:pt x="5980175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8" y="0"/>
                </a:moveTo>
                <a:lnTo>
                  <a:pt x="5995416" y="0"/>
                </a:lnTo>
                <a:lnTo>
                  <a:pt x="5995416" y="3048"/>
                </a:lnTo>
                <a:lnTo>
                  <a:pt x="5992368" y="3048"/>
                </a:lnTo>
                <a:lnTo>
                  <a:pt x="5992368" y="0"/>
                </a:lnTo>
                <a:close/>
                <a:moveTo>
                  <a:pt x="5998463" y="0"/>
                </a:moveTo>
                <a:lnTo>
                  <a:pt x="6001511" y="0"/>
                </a:lnTo>
                <a:lnTo>
                  <a:pt x="6001511" y="3048"/>
                </a:lnTo>
                <a:lnTo>
                  <a:pt x="5998463" y="3048"/>
                </a:lnTo>
                <a:lnTo>
                  <a:pt x="5998463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6" y="0"/>
                </a:moveTo>
                <a:lnTo>
                  <a:pt x="6013704" y="0"/>
                </a:lnTo>
                <a:lnTo>
                  <a:pt x="6013704" y="3048"/>
                </a:lnTo>
                <a:lnTo>
                  <a:pt x="6010656" y="3048"/>
                </a:lnTo>
                <a:lnTo>
                  <a:pt x="6010656" y="0"/>
                </a:lnTo>
                <a:close/>
                <a:moveTo>
                  <a:pt x="6016751" y="0"/>
                </a:moveTo>
                <a:lnTo>
                  <a:pt x="6019799" y="0"/>
                </a:lnTo>
                <a:lnTo>
                  <a:pt x="6019799" y="3048"/>
                </a:lnTo>
                <a:lnTo>
                  <a:pt x="6016751" y="3048"/>
                </a:lnTo>
                <a:lnTo>
                  <a:pt x="6016751" y="0"/>
                </a:lnTo>
                <a:close/>
                <a:moveTo>
                  <a:pt x="6022848" y="0"/>
                </a:moveTo>
                <a:lnTo>
                  <a:pt x="6025896" y="0"/>
                </a:lnTo>
                <a:lnTo>
                  <a:pt x="6025896" y="3048"/>
                </a:lnTo>
                <a:lnTo>
                  <a:pt x="6022848" y="3048"/>
                </a:lnTo>
                <a:lnTo>
                  <a:pt x="6022848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39" y="0"/>
                </a:moveTo>
                <a:lnTo>
                  <a:pt x="6038087" y="0"/>
                </a:lnTo>
                <a:lnTo>
                  <a:pt x="6038087" y="3048"/>
                </a:lnTo>
                <a:lnTo>
                  <a:pt x="6035039" y="3048"/>
                </a:lnTo>
                <a:lnTo>
                  <a:pt x="6035039" y="0"/>
                </a:lnTo>
                <a:close/>
                <a:moveTo>
                  <a:pt x="6041136" y="0"/>
                </a:moveTo>
                <a:lnTo>
                  <a:pt x="6044184" y="0"/>
                </a:lnTo>
                <a:lnTo>
                  <a:pt x="6044184" y="3048"/>
                </a:lnTo>
                <a:lnTo>
                  <a:pt x="6041136" y="3048"/>
                </a:lnTo>
                <a:lnTo>
                  <a:pt x="6041136" y="0"/>
                </a:lnTo>
                <a:close/>
                <a:moveTo>
                  <a:pt x="6047231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1" y="3048"/>
                </a:lnTo>
                <a:lnTo>
                  <a:pt x="6047231" y="0"/>
                </a:lnTo>
                <a:close/>
                <a:moveTo>
                  <a:pt x="6053328" y="0"/>
                </a:moveTo>
                <a:lnTo>
                  <a:pt x="6056375" y="0"/>
                </a:lnTo>
                <a:lnTo>
                  <a:pt x="6056375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4" y="0"/>
                </a:moveTo>
                <a:lnTo>
                  <a:pt x="6062472" y="0"/>
                </a:lnTo>
                <a:lnTo>
                  <a:pt x="6062472" y="3048"/>
                </a:lnTo>
                <a:lnTo>
                  <a:pt x="6059424" y="3048"/>
                </a:lnTo>
                <a:lnTo>
                  <a:pt x="6059424" y="0"/>
                </a:lnTo>
                <a:close/>
                <a:moveTo>
                  <a:pt x="6065519" y="0"/>
                </a:moveTo>
                <a:lnTo>
                  <a:pt x="6068567" y="0"/>
                </a:lnTo>
                <a:lnTo>
                  <a:pt x="6068567" y="3048"/>
                </a:lnTo>
                <a:lnTo>
                  <a:pt x="6065519" y="3048"/>
                </a:lnTo>
                <a:lnTo>
                  <a:pt x="6065519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2" y="0"/>
                </a:moveTo>
                <a:lnTo>
                  <a:pt x="6080760" y="0"/>
                </a:lnTo>
                <a:lnTo>
                  <a:pt x="6080760" y="3048"/>
                </a:lnTo>
                <a:lnTo>
                  <a:pt x="6077712" y="3048"/>
                </a:lnTo>
                <a:lnTo>
                  <a:pt x="6077712" y="0"/>
                </a:lnTo>
                <a:close/>
                <a:moveTo>
                  <a:pt x="6083807" y="0"/>
                </a:moveTo>
                <a:lnTo>
                  <a:pt x="6086855" y="0"/>
                </a:lnTo>
                <a:lnTo>
                  <a:pt x="6086855" y="3048"/>
                </a:lnTo>
                <a:lnTo>
                  <a:pt x="6083807" y="3048"/>
                </a:lnTo>
                <a:lnTo>
                  <a:pt x="6083807" y="0"/>
                </a:lnTo>
                <a:close/>
                <a:moveTo>
                  <a:pt x="6089904" y="0"/>
                </a:moveTo>
                <a:lnTo>
                  <a:pt x="6092952" y="0"/>
                </a:lnTo>
                <a:lnTo>
                  <a:pt x="6092952" y="3048"/>
                </a:lnTo>
                <a:lnTo>
                  <a:pt x="6089904" y="3048"/>
                </a:lnTo>
                <a:lnTo>
                  <a:pt x="6089904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5" y="0"/>
                </a:moveTo>
                <a:lnTo>
                  <a:pt x="6105143" y="0"/>
                </a:lnTo>
                <a:lnTo>
                  <a:pt x="6105143" y="3048"/>
                </a:lnTo>
                <a:lnTo>
                  <a:pt x="6102095" y="3048"/>
                </a:lnTo>
                <a:lnTo>
                  <a:pt x="6102095" y="0"/>
                </a:lnTo>
                <a:close/>
                <a:moveTo>
                  <a:pt x="6108192" y="0"/>
                </a:moveTo>
                <a:lnTo>
                  <a:pt x="6111240" y="0"/>
                </a:lnTo>
                <a:lnTo>
                  <a:pt x="6111240" y="3048"/>
                </a:lnTo>
                <a:lnTo>
                  <a:pt x="6108192" y="3048"/>
                </a:lnTo>
                <a:lnTo>
                  <a:pt x="6108192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3" y="0"/>
                </a:moveTo>
                <a:lnTo>
                  <a:pt x="6123431" y="0"/>
                </a:lnTo>
                <a:lnTo>
                  <a:pt x="6123431" y="3048"/>
                </a:lnTo>
                <a:lnTo>
                  <a:pt x="6120383" y="3048"/>
                </a:lnTo>
                <a:lnTo>
                  <a:pt x="6120383" y="0"/>
                </a:lnTo>
                <a:close/>
                <a:moveTo>
                  <a:pt x="6126480" y="0"/>
                </a:moveTo>
                <a:lnTo>
                  <a:pt x="6129528" y="0"/>
                </a:lnTo>
                <a:lnTo>
                  <a:pt x="6129528" y="3048"/>
                </a:lnTo>
                <a:lnTo>
                  <a:pt x="6126480" y="3048"/>
                </a:lnTo>
                <a:lnTo>
                  <a:pt x="6126480" y="0"/>
                </a:lnTo>
                <a:close/>
                <a:moveTo>
                  <a:pt x="6132575" y="0"/>
                </a:moveTo>
                <a:lnTo>
                  <a:pt x="6135623" y="0"/>
                </a:lnTo>
                <a:lnTo>
                  <a:pt x="6135623" y="3048"/>
                </a:lnTo>
                <a:lnTo>
                  <a:pt x="6132575" y="3048"/>
                </a:lnTo>
                <a:lnTo>
                  <a:pt x="6132575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8" y="0"/>
                </a:moveTo>
                <a:lnTo>
                  <a:pt x="6147816" y="0"/>
                </a:lnTo>
                <a:lnTo>
                  <a:pt x="6147816" y="3048"/>
                </a:lnTo>
                <a:lnTo>
                  <a:pt x="6144768" y="3048"/>
                </a:lnTo>
                <a:lnTo>
                  <a:pt x="6144768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59" y="0"/>
                </a:moveTo>
                <a:lnTo>
                  <a:pt x="6160007" y="0"/>
                </a:lnTo>
                <a:lnTo>
                  <a:pt x="6160007" y="3048"/>
                </a:lnTo>
                <a:lnTo>
                  <a:pt x="6156959" y="3048"/>
                </a:lnTo>
                <a:lnTo>
                  <a:pt x="6156959" y="0"/>
                </a:lnTo>
                <a:close/>
                <a:moveTo>
                  <a:pt x="6163056" y="0"/>
                </a:moveTo>
                <a:lnTo>
                  <a:pt x="6166104" y="0"/>
                </a:lnTo>
                <a:lnTo>
                  <a:pt x="6166104" y="3048"/>
                </a:lnTo>
                <a:lnTo>
                  <a:pt x="6163056" y="3048"/>
                </a:lnTo>
                <a:lnTo>
                  <a:pt x="6163056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7" y="0"/>
                </a:moveTo>
                <a:lnTo>
                  <a:pt x="6178295" y="0"/>
                </a:lnTo>
                <a:lnTo>
                  <a:pt x="6178295" y="3048"/>
                </a:lnTo>
                <a:lnTo>
                  <a:pt x="6175247" y="3048"/>
                </a:lnTo>
                <a:lnTo>
                  <a:pt x="6175247" y="0"/>
                </a:lnTo>
                <a:close/>
                <a:moveTo>
                  <a:pt x="6181344" y="0"/>
                </a:moveTo>
                <a:lnTo>
                  <a:pt x="6184392" y="0"/>
                </a:lnTo>
                <a:lnTo>
                  <a:pt x="6184392" y="3048"/>
                </a:lnTo>
                <a:lnTo>
                  <a:pt x="6181344" y="3048"/>
                </a:lnTo>
                <a:lnTo>
                  <a:pt x="6181344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5" y="0"/>
                </a:moveTo>
                <a:lnTo>
                  <a:pt x="6196583" y="0"/>
                </a:lnTo>
                <a:lnTo>
                  <a:pt x="6196583" y="3048"/>
                </a:lnTo>
                <a:lnTo>
                  <a:pt x="6193535" y="3048"/>
                </a:lnTo>
                <a:lnTo>
                  <a:pt x="6193535" y="0"/>
                </a:lnTo>
                <a:close/>
                <a:moveTo>
                  <a:pt x="6199632" y="0"/>
                </a:moveTo>
                <a:lnTo>
                  <a:pt x="6202680" y="0"/>
                </a:lnTo>
                <a:lnTo>
                  <a:pt x="6202680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8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8" y="3048"/>
                </a:lnTo>
                <a:lnTo>
                  <a:pt x="6205728" y="0"/>
                </a:lnTo>
                <a:close/>
                <a:moveTo>
                  <a:pt x="6211823" y="0"/>
                </a:moveTo>
                <a:lnTo>
                  <a:pt x="6214871" y="0"/>
                </a:lnTo>
                <a:lnTo>
                  <a:pt x="6214871" y="3048"/>
                </a:lnTo>
                <a:lnTo>
                  <a:pt x="6211823" y="3048"/>
                </a:lnTo>
                <a:lnTo>
                  <a:pt x="6211823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6" y="0"/>
                </a:moveTo>
                <a:lnTo>
                  <a:pt x="6227064" y="0"/>
                </a:lnTo>
                <a:lnTo>
                  <a:pt x="6227064" y="3048"/>
                </a:lnTo>
                <a:lnTo>
                  <a:pt x="6224016" y="3048"/>
                </a:lnTo>
                <a:lnTo>
                  <a:pt x="6224016" y="0"/>
                </a:lnTo>
                <a:close/>
                <a:moveTo>
                  <a:pt x="6230111" y="0"/>
                </a:moveTo>
                <a:lnTo>
                  <a:pt x="6233159" y="0"/>
                </a:lnTo>
                <a:lnTo>
                  <a:pt x="6233159" y="3048"/>
                </a:lnTo>
                <a:lnTo>
                  <a:pt x="6230111" y="3048"/>
                </a:lnTo>
                <a:lnTo>
                  <a:pt x="6230111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4" y="0"/>
                </a:moveTo>
                <a:lnTo>
                  <a:pt x="6245352" y="0"/>
                </a:lnTo>
                <a:lnTo>
                  <a:pt x="6245352" y="3048"/>
                </a:lnTo>
                <a:lnTo>
                  <a:pt x="6242304" y="3048"/>
                </a:lnTo>
                <a:lnTo>
                  <a:pt x="6242304" y="0"/>
                </a:lnTo>
                <a:close/>
                <a:moveTo>
                  <a:pt x="6248399" y="0"/>
                </a:moveTo>
                <a:lnTo>
                  <a:pt x="6251447" y="0"/>
                </a:lnTo>
                <a:lnTo>
                  <a:pt x="6251447" y="3048"/>
                </a:lnTo>
                <a:lnTo>
                  <a:pt x="6248399" y="3048"/>
                </a:lnTo>
                <a:lnTo>
                  <a:pt x="6248399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2" y="0"/>
                </a:moveTo>
                <a:lnTo>
                  <a:pt x="6263640" y="0"/>
                </a:lnTo>
                <a:lnTo>
                  <a:pt x="6263640" y="3048"/>
                </a:lnTo>
                <a:lnTo>
                  <a:pt x="6260592" y="3048"/>
                </a:lnTo>
                <a:lnTo>
                  <a:pt x="6260592" y="0"/>
                </a:lnTo>
                <a:close/>
                <a:moveTo>
                  <a:pt x="6266687" y="0"/>
                </a:moveTo>
                <a:lnTo>
                  <a:pt x="6269735" y="0"/>
                </a:lnTo>
                <a:lnTo>
                  <a:pt x="6269735" y="3048"/>
                </a:lnTo>
                <a:lnTo>
                  <a:pt x="6266687" y="3048"/>
                </a:lnTo>
                <a:lnTo>
                  <a:pt x="6266687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80" y="0"/>
                </a:moveTo>
                <a:lnTo>
                  <a:pt x="6281928" y="0"/>
                </a:lnTo>
                <a:lnTo>
                  <a:pt x="6281928" y="3048"/>
                </a:lnTo>
                <a:lnTo>
                  <a:pt x="6278880" y="3048"/>
                </a:lnTo>
                <a:lnTo>
                  <a:pt x="6278880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1" y="0"/>
                </a:moveTo>
                <a:lnTo>
                  <a:pt x="6294119" y="0"/>
                </a:lnTo>
                <a:lnTo>
                  <a:pt x="6294119" y="3048"/>
                </a:lnTo>
                <a:lnTo>
                  <a:pt x="6291071" y="3048"/>
                </a:lnTo>
                <a:lnTo>
                  <a:pt x="6291071" y="0"/>
                </a:lnTo>
                <a:close/>
                <a:moveTo>
                  <a:pt x="6297168" y="0"/>
                </a:moveTo>
                <a:lnTo>
                  <a:pt x="6300216" y="0"/>
                </a:lnTo>
                <a:lnTo>
                  <a:pt x="6300216" y="3048"/>
                </a:lnTo>
                <a:lnTo>
                  <a:pt x="6297168" y="3048"/>
                </a:lnTo>
                <a:lnTo>
                  <a:pt x="6297168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59" y="0"/>
                </a:moveTo>
                <a:lnTo>
                  <a:pt x="6312407" y="0"/>
                </a:lnTo>
                <a:lnTo>
                  <a:pt x="6312407" y="3048"/>
                </a:lnTo>
                <a:lnTo>
                  <a:pt x="6309359" y="3048"/>
                </a:lnTo>
                <a:lnTo>
                  <a:pt x="6309359" y="0"/>
                </a:lnTo>
                <a:close/>
                <a:moveTo>
                  <a:pt x="6315456" y="0"/>
                </a:moveTo>
                <a:lnTo>
                  <a:pt x="6318504" y="0"/>
                </a:lnTo>
                <a:lnTo>
                  <a:pt x="6318504" y="3048"/>
                </a:lnTo>
                <a:lnTo>
                  <a:pt x="6315456" y="3048"/>
                </a:lnTo>
                <a:lnTo>
                  <a:pt x="6315456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7" y="0"/>
                </a:moveTo>
                <a:lnTo>
                  <a:pt x="6330695" y="0"/>
                </a:lnTo>
                <a:lnTo>
                  <a:pt x="6330695" y="3048"/>
                </a:lnTo>
                <a:lnTo>
                  <a:pt x="6327647" y="3048"/>
                </a:lnTo>
                <a:lnTo>
                  <a:pt x="6327647" y="0"/>
                </a:lnTo>
                <a:close/>
                <a:moveTo>
                  <a:pt x="6333744" y="0"/>
                </a:moveTo>
                <a:lnTo>
                  <a:pt x="6336792" y="0"/>
                </a:lnTo>
                <a:lnTo>
                  <a:pt x="6336792" y="3048"/>
                </a:lnTo>
                <a:lnTo>
                  <a:pt x="6333744" y="3048"/>
                </a:lnTo>
                <a:lnTo>
                  <a:pt x="6333744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5" y="0"/>
                </a:moveTo>
                <a:lnTo>
                  <a:pt x="6348983" y="0"/>
                </a:lnTo>
                <a:lnTo>
                  <a:pt x="6348983" y="3048"/>
                </a:lnTo>
                <a:lnTo>
                  <a:pt x="6345935" y="3048"/>
                </a:lnTo>
                <a:lnTo>
                  <a:pt x="6345935" y="0"/>
                </a:lnTo>
                <a:close/>
                <a:moveTo>
                  <a:pt x="6352032" y="0"/>
                </a:moveTo>
                <a:lnTo>
                  <a:pt x="6355080" y="0"/>
                </a:lnTo>
                <a:lnTo>
                  <a:pt x="6355080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8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8" y="3048"/>
                </a:lnTo>
                <a:lnTo>
                  <a:pt x="6358128" y="0"/>
                </a:lnTo>
                <a:close/>
                <a:moveTo>
                  <a:pt x="6364223" y="0"/>
                </a:moveTo>
                <a:lnTo>
                  <a:pt x="6367271" y="0"/>
                </a:lnTo>
                <a:lnTo>
                  <a:pt x="6367271" y="3048"/>
                </a:lnTo>
                <a:lnTo>
                  <a:pt x="6364223" y="3048"/>
                </a:lnTo>
                <a:lnTo>
                  <a:pt x="6364223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6" y="0"/>
                </a:moveTo>
                <a:lnTo>
                  <a:pt x="6379464" y="0"/>
                </a:lnTo>
                <a:lnTo>
                  <a:pt x="6379464" y="3048"/>
                </a:lnTo>
                <a:lnTo>
                  <a:pt x="6376416" y="3048"/>
                </a:lnTo>
                <a:lnTo>
                  <a:pt x="6376416" y="0"/>
                </a:lnTo>
                <a:close/>
                <a:moveTo>
                  <a:pt x="6382511" y="0"/>
                </a:moveTo>
                <a:lnTo>
                  <a:pt x="6385559" y="0"/>
                </a:lnTo>
                <a:lnTo>
                  <a:pt x="6385559" y="3048"/>
                </a:lnTo>
                <a:lnTo>
                  <a:pt x="6382511" y="3048"/>
                </a:lnTo>
                <a:lnTo>
                  <a:pt x="6382511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4" y="0"/>
                </a:moveTo>
                <a:lnTo>
                  <a:pt x="6397752" y="0"/>
                </a:lnTo>
                <a:lnTo>
                  <a:pt x="6397752" y="3048"/>
                </a:lnTo>
                <a:lnTo>
                  <a:pt x="6394704" y="3048"/>
                </a:lnTo>
                <a:lnTo>
                  <a:pt x="6394704" y="0"/>
                </a:lnTo>
                <a:close/>
                <a:moveTo>
                  <a:pt x="6400799" y="0"/>
                </a:moveTo>
                <a:lnTo>
                  <a:pt x="6403847" y="0"/>
                </a:lnTo>
                <a:lnTo>
                  <a:pt x="6403847" y="3048"/>
                </a:lnTo>
                <a:lnTo>
                  <a:pt x="6400799" y="3048"/>
                </a:lnTo>
                <a:lnTo>
                  <a:pt x="6400799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2" y="0"/>
                </a:moveTo>
                <a:lnTo>
                  <a:pt x="6416040" y="0"/>
                </a:lnTo>
                <a:lnTo>
                  <a:pt x="6416040" y="3048"/>
                </a:lnTo>
                <a:lnTo>
                  <a:pt x="6412992" y="3048"/>
                </a:lnTo>
                <a:lnTo>
                  <a:pt x="6412992" y="0"/>
                </a:lnTo>
                <a:close/>
                <a:moveTo>
                  <a:pt x="6419087" y="0"/>
                </a:moveTo>
                <a:lnTo>
                  <a:pt x="6422135" y="0"/>
                </a:lnTo>
                <a:lnTo>
                  <a:pt x="6422135" y="3048"/>
                </a:lnTo>
                <a:lnTo>
                  <a:pt x="6419087" y="3048"/>
                </a:lnTo>
                <a:lnTo>
                  <a:pt x="6419087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80" y="0"/>
                </a:moveTo>
                <a:lnTo>
                  <a:pt x="6434328" y="0"/>
                </a:lnTo>
                <a:lnTo>
                  <a:pt x="6434328" y="3048"/>
                </a:lnTo>
                <a:lnTo>
                  <a:pt x="6431280" y="3048"/>
                </a:lnTo>
                <a:lnTo>
                  <a:pt x="6431280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1" y="0"/>
                </a:moveTo>
                <a:lnTo>
                  <a:pt x="6446519" y="0"/>
                </a:lnTo>
                <a:lnTo>
                  <a:pt x="6446519" y="3048"/>
                </a:lnTo>
                <a:lnTo>
                  <a:pt x="6443471" y="3048"/>
                </a:lnTo>
                <a:lnTo>
                  <a:pt x="6443471" y="0"/>
                </a:lnTo>
                <a:close/>
                <a:moveTo>
                  <a:pt x="6449568" y="0"/>
                </a:moveTo>
                <a:lnTo>
                  <a:pt x="6452616" y="0"/>
                </a:lnTo>
                <a:lnTo>
                  <a:pt x="6452616" y="3048"/>
                </a:lnTo>
                <a:lnTo>
                  <a:pt x="6449568" y="3048"/>
                </a:lnTo>
                <a:lnTo>
                  <a:pt x="6449568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59" y="0"/>
                </a:moveTo>
                <a:lnTo>
                  <a:pt x="6464807" y="0"/>
                </a:lnTo>
                <a:lnTo>
                  <a:pt x="6464807" y="3048"/>
                </a:lnTo>
                <a:lnTo>
                  <a:pt x="6461759" y="3048"/>
                </a:lnTo>
                <a:lnTo>
                  <a:pt x="6461759" y="0"/>
                </a:lnTo>
                <a:close/>
                <a:moveTo>
                  <a:pt x="6467856" y="0"/>
                </a:moveTo>
                <a:lnTo>
                  <a:pt x="6470904" y="0"/>
                </a:lnTo>
                <a:lnTo>
                  <a:pt x="6470904" y="3048"/>
                </a:lnTo>
                <a:lnTo>
                  <a:pt x="6467856" y="3048"/>
                </a:lnTo>
                <a:lnTo>
                  <a:pt x="6467856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7" y="0"/>
                </a:moveTo>
                <a:lnTo>
                  <a:pt x="6483095" y="0"/>
                </a:lnTo>
                <a:lnTo>
                  <a:pt x="6483095" y="3048"/>
                </a:lnTo>
                <a:lnTo>
                  <a:pt x="6480047" y="3048"/>
                </a:lnTo>
                <a:lnTo>
                  <a:pt x="6480047" y="0"/>
                </a:lnTo>
                <a:close/>
                <a:moveTo>
                  <a:pt x="6486144" y="0"/>
                </a:moveTo>
                <a:lnTo>
                  <a:pt x="6489192" y="0"/>
                </a:lnTo>
                <a:lnTo>
                  <a:pt x="6489192" y="3048"/>
                </a:lnTo>
                <a:lnTo>
                  <a:pt x="6486144" y="3048"/>
                </a:lnTo>
                <a:lnTo>
                  <a:pt x="6486144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5" y="0"/>
                </a:moveTo>
                <a:lnTo>
                  <a:pt x="6501383" y="0"/>
                </a:lnTo>
                <a:lnTo>
                  <a:pt x="6501383" y="3048"/>
                </a:lnTo>
                <a:lnTo>
                  <a:pt x="6498335" y="3048"/>
                </a:lnTo>
                <a:lnTo>
                  <a:pt x="6498335" y="0"/>
                </a:lnTo>
                <a:close/>
                <a:moveTo>
                  <a:pt x="6504432" y="0"/>
                </a:moveTo>
                <a:lnTo>
                  <a:pt x="6507480" y="0"/>
                </a:lnTo>
                <a:lnTo>
                  <a:pt x="6507480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8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8" y="3048"/>
                </a:lnTo>
                <a:lnTo>
                  <a:pt x="6510528" y="0"/>
                </a:lnTo>
                <a:close/>
                <a:moveTo>
                  <a:pt x="6516623" y="0"/>
                </a:moveTo>
                <a:lnTo>
                  <a:pt x="6519671" y="0"/>
                </a:lnTo>
                <a:lnTo>
                  <a:pt x="6519671" y="3048"/>
                </a:lnTo>
                <a:lnTo>
                  <a:pt x="6516623" y="3048"/>
                </a:lnTo>
                <a:lnTo>
                  <a:pt x="6516623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6" y="0"/>
                </a:moveTo>
                <a:lnTo>
                  <a:pt x="6531864" y="0"/>
                </a:lnTo>
                <a:lnTo>
                  <a:pt x="6531864" y="3048"/>
                </a:lnTo>
                <a:lnTo>
                  <a:pt x="6528816" y="3048"/>
                </a:lnTo>
                <a:lnTo>
                  <a:pt x="6528816" y="0"/>
                </a:lnTo>
                <a:close/>
                <a:moveTo>
                  <a:pt x="6534911" y="0"/>
                </a:moveTo>
                <a:lnTo>
                  <a:pt x="6537959" y="0"/>
                </a:lnTo>
                <a:lnTo>
                  <a:pt x="6537959" y="3048"/>
                </a:lnTo>
                <a:lnTo>
                  <a:pt x="6534911" y="3048"/>
                </a:lnTo>
                <a:lnTo>
                  <a:pt x="6534911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4" y="0"/>
                </a:moveTo>
                <a:lnTo>
                  <a:pt x="6550152" y="0"/>
                </a:lnTo>
                <a:lnTo>
                  <a:pt x="6550152" y="3048"/>
                </a:lnTo>
                <a:lnTo>
                  <a:pt x="6547104" y="3048"/>
                </a:lnTo>
                <a:lnTo>
                  <a:pt x="6547104" y="0"/>
                </a:lnTo>
                <a:close/>
                <a:moveTo>
                  <a:pt x="6553199" y="0"/>
                </a:moveTo>
                <a:lnTo>
                  <a:pt x="6556247" y="0"/>
                </a:lnTo>
                <a:lnTo>
                  <a:pt x="6556247" y="3048"/>
                </a:lnTo>
                <a:lnTo>
                  <a:pt x="6553199" y="3048"/>
                </a:lnTo>
                <a:lnTo>
                  <a:pt x="6553199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2" y="0"/>
                </a:moveTo>
                <a:lnTo>
                  <a:pt x="6568440" y="0"/>
                </a:lnTo>
                <a:lnTo>
                  <a:pt x="6568440" y="3048"/>
                </a:lnTo>
                <a:lnTo>
                  <a:pt x="6565392" y="3048"/>
                </a:lnTo>
                <a:lnTo>
                  <a:pt x="6565392" y="0"/>
                </a:lnTo>
                <a:close/>
                <a:moveTo>
                  <a:pt x="6571487" y="0"/>
                </a:moveTo>
                <a:lnTo>
                  <a:pt x="6574535" y="0"/>
                </a:lnTo>
                <a:lnTo>
                  <a:pt x="6574535" y="3048"/>
                </a:lnTo>
                <a:lnTo>
                  <a:pt x="6571487" y="3048"/>
                </a:lnTo>
                <a:lnTo>
                  <a:pt x="6571487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80" y="0"/>
                </a:moveTo>
                <a:lnTo>
                  <a:pt x="6586728" y="0"/>
                </a:lnTo>
                <a:lnTo>
                  <a:pt x="6586728" y="3048"/>
                </a:lnTo>
                <a:lnTo>
                  <a:pt x="6583680" y="3048"/>
                </a:lnTo>
                <a:lnTo>
                  <a:pt x="6583680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1" y="0"/>
                </a:moveTo>
                <a:lnTo>
                  <a:pt x="6598919" y="0"/>
                </a:lnTo>
                <a:lnTo>
                  <a:pt x="6598919" y="3048"/>
                </a:lnTo>
                <a:lnTo>
                  <a:pt x="6595871" y="3048"/>
                </a:lnTo>
                <a:lnTo>
                  <a:pt x="6595871" y="0"/>
                </a:lnTo>
                <a:close/>
                <a:moveTo>
                  <a:pt x="6601968" y="0"/>
                </a:moveTo>
                <a:lnTo>
                  <a:pt x="6605016" y="0"/>
                </a:lnTo>
                <a:lnTo>
                  <a:pt x="6605016" y="3048"/>
                </a:lnTo>
                <a:lnTo>
                  <a:pt x="6601968" y="3048"/>
                </a:lnTo>
                <a:lnTo>
                  <a:pt x="6601968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59" y="0"/>
                </a:moveTo>
                <a:lnTo>
                  <a:pt x="6617207" y="0"/>
                </a:lnTo>
                <a:lnTo>
                  <a:pt x="6617207" y="3048"/>
                </a:lnTo>
                <a:lnTo>
                  <a:pt x="6614159" y="3048"/>
                </a:lnTo>
                <a:lnTo>
                  <a:pt x="6614159" y="0"/>
                </a:lnTo>
                <a:close/>
                <a:moveTo>
                  <a:pt x="6620256" y="0"/>
                </a:moveTo>
                <a:lnTo>
                  <a:pt x="6623304" y="0"/>
                </a:lnTo>
                <a:lnTo>
                  <a:pt x="6623304" y="3048"/>
                </a:lnTo>
                <a:lnTo>
                  <a:pt x="6620256" y="3048"/>
                </a:lnTo>
                <a:lnTo>
                  <a:pt x="6620256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7" y="0"/>
                </a:moveTo>
                <a:lnTo>
                  <a:pt x="6635495" y="0"/>
                </a:lnTo>
                <a:lnTo>
                  <a:pt x="6635495" y="3048"/>
                </a:lnTo>
                <a:lnTo>
                  <a:pt x="6632447" y="3048"/>
                </a:lnTo>
                <a:lnTo>
                  <a:pt x="6632447" y="0"/>
                </a:lnTo>
                <a:close/>
                <a:moveTo>
                  <a:pt x="6638544" y="0"/>
                </a:moveTo>
                <a:lnTo>
                  <a:pt x="6641592" y="0"/>
                </a:lnTo>
                <a:lnTo>
                  <a:pt x="6641592" y="3048"/>
                </a:lnTo>
                <a:lnTo>
                  <a:pt x="6638544" y="3048"/>
                </a:lnTo>
                <a:lnTo>
                  <a:pt x="6638544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5" y="0"/>
                </a:moveTo>
                <a:lnTo>
                  <a:pt x="6653783" y="0"/>
                </a:lnTo>
                <a:lnTo>
                  <a:pt x="6653783" y="3048"/>
                </a:lnTo>
                <a:lnTo>
                  <a:pt x="6650735" y="3048"/>
                </a:lnTo>
                <a:lnTo>
                  <a:pt x="6650735" y="0"/>
                </a:lnTo>
                <a:close/>
                <a:moveTo>
                  <a:pt x="6656832" y="0"/>
                </a:moveTo>
                <a:lnTo>
                  <a:pt x="6659880" y="0"/>
                </a:lnTo>
                <a:lnTo>
                  <a:pt x="6659880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8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8" y="3048"/>
                </a:lnTo>
                <a:lnTo>
                  <a:pt x="6662928" y="0"/>
                </a:lnTo>
                <a:close/>
                <a:moveTo>
                  <a:pt x="6669023" y="0"/>
                </a:moveTo>
                <a:lnTo>
                  <a:pt x="6672071" y="0"/>
                </a:lnTo>
                <a:lnTo>
                  <a:pt x="6672071" y="3048"/>
                </a:lnTo>
                <a:lnTo>
                  <a:pt x="6669023" y="3048"/>
                </a:lnTo>
                <a:lnTo>
                  <a:pt x="6669023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6" y="0"/>
                </a:moveTo>
                <a:lnTo>
                  <a:pt x="6684264" y="0"/>
                </a:lnTo>
                <a:lnTo>
                  <a:pt x="6684264" y="3048"/>
                </a:lnTo>
                <a:lnTo>
                  <a:pt x="6681216" y="3048"/>
                </a:lnTo>
                <a:lnTo>
                  <a:pt x="6681216" y="0"/>
                </a:lnTo>
                <a:close/>
                <a:moveTo>
                  <a:pt x="6687311" y="0"/>
                </a:moveTo>
                <a:lnTo>
                  <a:pt x="6690359" y="0"/>
                </a:lnTo>
                <a:lnTo>
                  <a:pt x="6690359" y="3048"/>
                </a:lnTo>
                <a:lnTo>
                  <a:pt x="6687311" y="3048"/>
                </a:lnTo>
                <a:lnTo>
                  <a:pt x="6687311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4" y="0"/>
                </a:moveTo>
                <a:lnTo>
                  <a:pt x="6702552" y="0"/>
                </a:lnTo>
                <a:lnTo>
                  <a:pt x="6702552" y="3048"/>
                </a:lnTo>
                <a:lnTo>
                  <a:pt x="6699504" y="3048"/>
                </a:lnTo>
                <a:lnTo>
                  <a:pt x="6699504" y="0"/>
                </a:lnTo>
                <a:close/>
                <a:moveTo>
                  <a:pt x="6705599" y="0"/>
                </a:moveTo>
                <a:lnTo>
                  <a:pt x="6708647" y="0"/>
                </a:lnTo>
                <a:lnTo>
                  <a:pt x="6708647" y="3048"/>
                </a:lnTo>
                <a:lnTo>
                  <a:pt x="6705599" y="3048"/>
                </a:lnTo>
                <a:lnTo>
                  <a:pt x="6705599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2" y="0"/>
                </a:moveTo>
                <a:lnTo>
                  <a:pt x="6720840" y="0"/>
                </a:lnTo>
                <a:lnTo>
                  <a:pt x="6720840" y="3048"/>
                </a:lnTo>
                <a:lnTo>
                  <a:pt x="6717792" y="3048"/>
                </a:lnTo>
                <a:lnTo>
                  <a:pt x="6717792" y="0"/>
                </a:lnTo>
                <a:close/>
                <a:moveTo>
                  <a:pt x="6723887" y="0"/>
                </a:moveTo>
                <a:lnTo>
                  <a:pt x="6726935" y="0"/>
                </a:lnTo>
                <a:lnTo>
                  <a:pt x="6726935" y="3048"/>
                </a:lnTo>
                <a:lnTo>
                  <a:pt x="6723887" y="3048"/>
                </a:lnTo>
                <a:lnTo>
                  <a:pt x="6723887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80" y="0"/>
                </a:moveTo>
                <a:lnTo>
                  <a:pt x="6739128" y="0"/>
                </a:lnTo>
                <a:lnTo>
                  <a:pt x="6739128" y="3048"/>
                </a:lnTo>
                <a:lnTo>
                  <a:pt x="6736080" y="3048"/>
                </a:lnTo>
                <a:lnTo>
                  <a:pt x="6736080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1" y="0"/>
                </a:moveTo>
                <a:lnTo>
                  <a:pt x="6751319" y="0"/>
                </a:lnTo>
                <a:lnTo>
                  <a:pt x="6751319" y="3048"/>
                </a:lnTo>
                <a:lnTo>
                  <a:pt x="6748271" y="3048"/>
                </a:lnTo>
                <a:lnTo>
                  <a:pt x="6748271" y="0"/>
                </a:lnTo>
                <a:close/>
                <a:moveTo>
                  <a:pt x="6754368" y="0"/>
                </a:moveTo>
                <a:lnTo>
                  <a:pt x="6757416" y="0"/>
                </a:lnTo>
                <a:lnTo>
                  <a:pt x="6757416" y="3048"/>
                </a:lnTo>
                <a:lnTo>
                  <a:pt x="6754368" y="3048"/>
                </a:lnTo>
                <a:lnTo>
                  <a:pt x="6754368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59" y="0"/>
                </a:moveTo>
                <a:lnTo>
                  <a:pt x="6769607" y="0"/>
                </a:lnTo>
                <a:lnTo>
                  <a:pt x="6769607" y="3048"/>
                </a:lnTo>
                <a:lnTo>
                  <a:pt x="6766559" y="3048"/>
                </a:lnTo>
                <a:lnTo>
                  <a:pt x="6766559" y="0"/>
                </a:lnTo>
                <a:close/>
                <a:moveTo>
                  <a:pt x="6772656" y="0"/>
                </a:moveTo>
                <a:lnTo>
                  <a:pt x="6775704" y="0"/>
                </a:lnTo>
                <a:lnTo>
                  <a:pt x="6775704" y="3048"/>
                </a:lnTo>
                <a:lnTo>
                  <a:pt x="6772656" y="3048"/>
                </a:lnTo>
                <a:lnTo>
                  <a:pt x="6772656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7" y="0"/>
                </a:moveTo>
                <a:lnTo>
                  <a:pt x="6787895" y="0"/>
                </a:lnTo>
                <a:lnTo>
                  <a:pt x="6787895" y="3048"/>
                </a:lnTo>
                <a:lnTo>
                  <a:pt x="6784847" y="3048"/>
                </a:lnTo>
                <a:lnTo>
                  <a:pt x="6784847" y="0"/>
                </a:lnTo>
                <a:close/>
                <a:moveTo>
                  <a:pt x="6790944" y="0"/>
                </a:moveTo>
                <a:lnTo>
                  <a:pt x="6793992" y="0"/>
                </a:lnTo>
                <a:lnTo>
                  <a:pt x="6793992" y="3048"/>
                </a:lnTo>
                <a:lnTo>
                  <a:pt x="6790944" y="3048"/>
                </a:lnTo>
                <a:lnTo>
                  <a:pt x="6790944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5" y="0"/>
                </a:moveTo>
                <a:lnTo>
                  <a:pt x="6806183" y="0"/>
                </a:lnTo>
                <a:lnTo>
                  <a:pt x="6806183" y="3048"/>
                </a:lnTo>
                <a:lnTo>
                  <a:pt x="6803135" y="3048"/>
                </a:lnTo>
                <a:lnTo>
                  <a:pt x="6803135" y="0"/>
                </a:lnTo>
                <a:close/>
                <a:moveTo>
                  <a:pt x="6809232" y="0"/>
                </a:moveTo>
                <a:lnTo>
                  <a:pt x="6812280" y="0"/>
                </a:lnTo>
                <a:lnTo>
                  <a:pt x="6812280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8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8" y="3048"/>
                </a:lnTo>
                <a:lnTo>
                  <a:pt x="6815328" y="0"/>
                </a:lnTo>
                <a:close/>
                <a:moveTo>
                  <a:pt x="6821423" y="0"/>
                </a:moveTo>
                <a:lnTo>
                  <a:pt x="6824471" y="0"/>
                </a:lnTo>
                <a:lnTo>
                  <a:pt x="6824471" y="3048"/>
                </a:lnTo>
                <a:lnTo>
                  <a:pt x="6821423" y="3048"/>
                </a:lnTo>
                <a:lnTo>
                  <a:pt x="6821423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6" y="0"/>
                </a:moveTo>
                <a:lnTo>
                  <a:pt x="6836664" y="0"/>
                </a:lnTo>
                <a:lnTo>
                  <a:pt x="6836664" y="3048"/>
                </a:lnTo>
                <a:lnTo>
                  <a:pt x="6833616" y="3048"/>
                </a:lnTo>
                <a:lnTo>
                  <a:pt x="6833616" y="0"/>
                </a:lnTo>
                <a:close/>
                <a:moveTo>
                  <a:pt x="6839711" y="0"/>
                </a:moveTo>
                <a:lnTo>
                  <a:pt x="6842759" y="0"/>
                </a:lnTo>
                <a:lnTo>
                  <a:pt x="6842759" y="3048"/>
                </a:lnTo>
                <a:lnTo>
                  <a:pt x="6839711" y="3048"/>
                </a:lnTo>
                <a:lnTo>
                  <a:pt x="6839711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4" y="0"/>
                </a:moveTo>
                <a:lnTo>
                  <a:pt x="6854952" y="0"/>
                </a:lnTo>
                <a:lnTo>
                  <a:pt x="6854952" y="3048"/>
                </a:lnTo>
                <a:lnTo>
                  <a:pt x="6851904" y="3048"/>
                </a:lnTo>
                <a:lnTo>
                  <a:pt x="6851904" y="0"/>
                </a:lnTo>
                <a:close/>
                <a:moveTo>
                  <a:pt x="6857999" y="0"/>
                </a:moveTo>
                <a:lnTo>
                  <a:pt x="6861047" y="0"/>
                </a:lnTo>
                <a:lnTo>
                  <a:pt x="6861047" y="3048"/>
                </a:lnTo>
                <a:lnTo>
                  <a:pt x="6857999" y="3048"/>
                </a:lnTo>
                <a:lnTo>
                  <a:pt x="6857999" y="0"/>
                </a:lnTo>
                <a:close/>
                <a:moveTo>
                  <a:pt x="6864096" y="0"/>
                </a:moveTo>
                <a:lnTo>
                  <a:pt x="6867144" y="0"/>
                </a:lnTo>
                <a:lnTo>
                  <a:pt x="6867144" y="3048"/>
                </a:lnTo>
                <a:lnTo>
                  <a:pt x="6864096" y="3048"/>
                </a:lnTo>
                <a:lnTo>
                  <a:pt x="6864096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Freeform 111"/>
          <p:cNvSpPr/>
          <p:nvPr/>
        </p:nvSpPr>
        <p:spPr>
          <a:xfrm>
            <a:off x="344424" y="347471"/>
            <a:ext cx="6873240" cy="4636008"/>
          </a:xfrm>
          <a:custGeom>
            <a:avLst/>
            <a:gdLst/>
            <a:ahLst/>
            <a:cxnLst/>
            <a:rect l="0" t="0" r="0" b="0"/>
            <a:pathLst>
              <a:path w="6873240" h="463600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0" y="6097"/>
                </a:moveTo>
                <a:lnTo>
                  <a:pt x="3048" y="6097"/>
                </a:lnTo>
                <a:lnTo>
                  <a:pt x="3048" y="9145"/>
                </a:lnTo>
                <a:lnTo>
                  <a:pt x="0" y="9145"/>
                </a:lnTo>
                <a:lnTo>
                  <a:pt x="0" y="6097"/>
                </a:lnTo>
                <a:close/>
                <a:moveTo>
                  <a:pt x="0" y="12192"/>
                </a:moveTo>
                <a:lnTo>
                  <a:pt x="3048" y="12192"/>
                </a:lnTo>
                <a:lnTo>
                  <a:pt x="3048" y="15240"/>
                </a:lnTo>
                <a:lnTo>
                  <a:pt x="0" y="15240"/>
                </a:lnTo>
                <a:lnTo>
                  <a:pt x="0" y="12192"/>
                </a:lnTo>
                <a:close/>
                <a:moveTo>
                  <a:pt x="0" y="18288"/>
                </a:moveTo>
                <a:lnTo>
                  <a:pt x="3048" y="18288"/>
                </a:lnTo>
                <a:lnTo>
                  <a:pt x="3048" y="21336"/>
                </a:lnTo>
                <a:lnTo>
                  <a:pt x="0" y="21336"/>
                </a:lnTo>
                <a:lnTo>
                  <a:pt x="0" y="18288"/>
                </a:lnTo>
                <a:close/>
                <a:moveTo>
                  <a:pt x="0" y="24385"/>
                </a:moveTo>
                <a:lnTo>
                  <a:pt x="3048" y="24385"/>
                </a:lnTo>
                <a:lnTo>
                  <a:pt x="3048" y="27433"/>
                </a:lnTo>
                <a:lnTo>
                  <a:pt x="0" y="27433"/>
                </a:lnTo>
                <a:lnTo>
                  <a:pt x="0" y="24385"/>
                </a:lnTo>
                <a:close/>
                <a:moveTo>
                  <a:pt x="0" y="30480"/>
                </a:moveTo>
                <a:lnTo>
                  <a:pt x="3048" y="30480"/>
                </a:lnTo>
                <a:lnTo>
                  <a:pt x="3048" y="33528"/>
                </a:lnTo>
                <a:lnTo>
                  <a:pt x="0" y="33528"/>
                </a:lnTo>
                <a:lnTo>
                  <a:pt x="0" y="30480"/>
                </a:lnTo>
                <a:close/>
                <a:moveTo>
                  <a:pt x="0" y="36577"/>
                </a:moveTo>
                <a:lnTo>
                  <a:pt x="3048" y="36577"/>
                </a:lnTo>
                <a:lnTo>
                  <a:pt x="3048" y="39625"/>
                </a:lnTo>
                <a:lnTo>
                  <a:pt x="0" y="39625"/>
                </a:lnTo>
                <a:lnTo>
                  <a:pt x="0" y="36577"/>
                </a:lnTo>
                <a:close/>
                <a:moveTo>
                  <a:pt x="0" y="42673"/>
                </a:moveTo>
                <a:lnTo>
                  <a:pt x="3048" y="42673"/>
                </a:lnTo>
                <a:lnTo>
                  <a:pt x="3048" y="45721"/>
                </a:lnTo>
                <a:lnTo>
                  <a:pt x="0" y="45721"/>
                </a:lnTo>
                <a:lnTo>
                  <a:pt x="0" y="42673"/>
                </a:lnTo>
                <a:close/>
                <a:moveTo>
                  <a:pt x="0" y="48768"/>
                </a:moveTo>
                <a:lnTo>
                  <a:pt x="3048" y="48768"/>
                </a:lnTo>
                <a:lnTo>
                  <a:pt x="3048" y="51816"/>
                </a:lnTo>
                <a:lnTo>
                  <a:pt x="0" y="51816"/>
                </a:lnTo>
                <a:lnTo>
                  <a:pt x="0" y="48768"/>
                </a:lnTo>
                <a:close/>
                <a:moveTo>
                  <a:pt x="0" y="54865"/>
                </a:moveTo>
                <a:lnTo>
                  <a:pt x="3048" y="54865"/>
                </a:lnTo>
                <a:lnTo>
                  <a:pt x="3048" y="57913"/>
                </a:lnTo>
                <a:lnTo>
                  <a:pt x="0" y="57913"/>
                </a:lnTo>
                <a:lnTo>
                  <a:pt x="0" y="54865"/>
                </a:lnTo>
                <a:close/>
                <a:moveTo>
                  <a:pt x="0" y="60961"/>
                </a:moveTo>
                <a:lnTo>
                  <a:pt x="3048" y="60961"/>
                </a:lnTo>
                <a:lnTo>
                  <a:pt x="3048" y="64009"/>
                </a:lnTo>
                <a:lnTo>
                  <a:pt x="0" y="64009"/>
                </a:lnTo>
                <a:lnTo>
                  <a:pt x="0" y="60961"/>
                </a:lnTo>
                <a:close/>
                <a:moveTo>
                  <a:pt x="0" y="67056"/>
                </a:moveTo>
                <a:lnTo>
                  <a:pt x="3048" y="67056"/>
                </a:lnTo>
                <a:lnTo>
                  <a:pt x="3048" y="70104"/>
                </a:lnTo>
                <a:lnTo>
                  <a:pt x="0" y="70104"/>
                </a:lnTo>
                <a:lnTo>
                  <a:pt x="0" y="67056"/>
                </a:lnTo>
                <a:close/>
                <a:moveTo>
                  <a:pt x="0" y="73153"/>
                </a:moveTo>
                <a:lnTo>
                  <a:pt x="3048" y="73153"/>
                </a:lnTo>
                <a:lnTo>
                  <a:pt x="3048" y="76201"/>
                </a:lnTo>
                <a:lnTo>
                  <a:pt x="0" y="76201"/>
                </a:lnTo>
                <a:lnTo>
                  <a:pt x="0" y="73153"/>
                </a:lnTo>
                <a:close/>
                <a:moveTo>
                  <a:pt x="0" y="79248"/>
                </a:moveTo>
                <a:lnTo>
                  <a:pt x="3048" y="79248"/>
                </a:lnTo>
                <a:lnTo>
                  <a:pt x="3048" y="82296"/>
                </a:lnTo>
                <a:lnTo>
                  <a:pt x="0" y="82296"/>
                </a:lnTo>
                <a:lnTo>
                  <a:pt x="0" y="79248"/>
                </a:lnTo>
                <a:close/>
                <a:moveTo>
                  <a:pt x="0" y="85344"/>
                </a:moveTo>
                <a:lnTo>
                  <a:pt x="3048" y="85344"/>
                </a:lnTo>
                <a:lnTo>
                  <a:pt x="3048" y="88392"/>
                </a:lnTo>
                <a:lnTo>
                  <a:pt x="0" y="88392"/>
                </a:lnTo>
                <a:lnTo>
                  <a:pt x="0" y="85344"/>
                </a:lnTo>
                <a:close/>
                <a:moveTo>
                  <a:pt x="0" y="91441"/>
                </a:moveTo>
                <a:lnTo>
                  <a:pt x="3048" y="91441"/>
                </a:lnTo>
                <a:lnTo>
                  <a:pt x="3048" y="94489"/>
                </a:lnTo>
                <a:lnTo>
                  <a:pt x="0" y="94489"/>
                </a:lnTo>
                <a:lnTo>
                  <a:pt x="0" y="91441"/>
                </a:lnTo>
                <a:close/>
                <a:moveTo>
                  <a:pt x="0" y="97536"/>
                </a:moveTo>
                <a:lnTo>
                  <a:pt x="3048" y="97536"/>
                </a:lnTo>
                <a:lnTo>
                  <a:pt x="3048" y="100584"/>
                </a:lnTo>
                <a:lnTo>
                  <a:pt x="0" y="100584"/>
                </a:lnTo>
                <a:lnTo>
                  <a:pt x="0" y="97536"/>
                </a:lnTo>
                <a:close/>
                <a:moveTo>
                  <a:pt x="0" y="103632"/>
                </a:moveTo>
                <a:lnTo>
                  <a:pt x="3048" y="103632"/>
                </a:lnTo>
                <a:lnTo>
                  <a:pt x="3048" y="106680"/>
                </a:lnTo>
                <a:lnTo>
                  <a:pt x="0" y="106680"/>
                </a:lnTo>
                <a:lnTo>
                  <a:pt x="0" y="103632"/>
                </a:lnTo>
                <a:close/>
                <a:moveTo>
                  <a:pt x="0" y="109729"/>
                </a:moveTo>
                <a:lnTo>
                  <a:pt x="3048" y="109729"/>
                </a:lnTo>
                <a:lnTo>
                  <a:pt x="3048" y="112777"/>
                </a:lnTo>
                <a:lnTo>
                  <a:pt x="0" y="112777"/>
                </a:lnTo>
                <a:lnTo>
                  <a:pt x="0" y="109729"/>
                </a:lnTo>
                <a:close/>
                <a:moveTo>
                  <a:pt x="0" y="115824"/>
                </a:moveTo>
                <a:lnTo>
                  <a:pt x="3048" y="115824"/>
                </a:lnTo>
                <a:lnTo>
                  <a:pt x="3048" y="118872"/>
                </a:lnTo>
                <a:lnTo>
                  <a:pt x="0" y="118872"/>
                </a:lnTo>
                <a:lnTo>
                  <a:pt x="0" y="115824"/>
                </a:lnTo>
                <a:close/>
                <a:moveTo>
                  <a:pt x="0" y="121921"/>
                </a:moveTo>
                <a:lnTo>
                  <a:pt x="3048" y="121921"/>
                </a:lnTo>
                <a:lnTo>
                  <a:pt x="3048" y="124969"/>
                </a:lnTo>
                <a:lnTo>
                  <a:pt x="0" y="124969"/>
                </a:lnTo>
                <a:lnTo>
                  <a:pt x="0" y="121921"/>
                </a:lnTo>
                <a:close/>
                <a:moveTo>
                  <a:pt x="0" y="128017"/>
                </a:moveTo>
                <a:lnTo>
                  <a:pt x="3048" y="128017"/>
                </a:lnTo>
                <a:lnTo>
                  <a:pt x="3048" y="131065"/>
                </a:lnTo>
                <a:lnTo>
                  <a:pt x="0" y="131065"/>
                </a:lnTo>
                <a:lnTo>
                  <a:pt x="0" y="128017"/>
                </a:lnTo>
                <a:close/>
                <a:moveTo>
                  <a:pt x="0" y="134112"/>
                </a:moveTo>
                <a:lnTo>
                  <a:pt x="3048" y="134112"/>
                </a:lnTo>
                <a:lnTo>
                  <a:pt x="3048" y="137160"/>
                </a:lnTo>
                <a:lnTo>
                  <a:pt x="0" y="137160"/>
                </a:lnTo>
                <a:lnTo>
                  <a:pt x="0" y="134112"/>
                </a:lnTo>
                <a:close/>
                <a:moveTo>
                  <a:pt x="0" y="140209"/>
                </a:moveTo>
                <a:lnTo>
                  <a:pt x="3048" y="140209"/>
                </a:lnTo>
                <a:lnTo>
                  <a:pt x="3048" y="143257"/>
                </a:lnTo>
                <a:lnTo>
                  <a:pt x="0" y="143257"/>
                </a:lnTo>
                <a:lnTo>
                  <a:pt x="0" y="140209"/>
                </a:lnTo>
                <a:close/>
                <a:moveTo>
                  <a:pt x="0" y="146304"/>
                </a:moveTo>
                <a:lnTo>
                  <a:pt x="3048" y="146304"/>
                </a:lnTo>
                <a:lnTo>
                  <a:pt x="3048" y="149352"/>
                </a:lnTo>
                <a:lnTo>
                  <a:pt x="0" y="149352"/>
                </a:lnTo>
                <a:lnTo>
                  <a:pt x="0" y="146304"/>
                </a:lnTo>
                <a:close/>
                <a:moveTo>
                  <a:pt x="0" y="152400"/>
                </a:moveTo>
                <a:lnTo>
                  <a:pt x="3048" y="152400"/>
                </a:lnTo>
                <a:lnTo>
                  <a:pt x="3048" y="155448"/>
                </a:lnTo>
                <a:lnTo>
                  <a:pt x="0" y="155448"/>
                </a:lnTo>
                <a:lnTo>
                  <a:pt x="0" y="152400"/>
                </a:lnTo>
                <a:close/>
                <a:moveTo>
                  <a:pt x="0" y="158497"/>
                </a:moveTo>
                <a:lnTo>
                  <a:pt x="3048" y="158497"/>
                </a:lnTo>
                <a:lnTo>
                  <a:pt x="3048" y="161545"/>
                </a:lnTo>
                <a:lnTo>
                  <a:pt x="0" y="161545"/>
                </a:lnTo>
                <a:lnTo>
                  <a:pt x="0" y="158497"/>
                </a:lnTo>
                <a:close/>
                <a:moveTo>
                  <a:pt x="0" y="164592"/>
                </a:moveTo>
                <a:lnTo>
                  <a:pt x="3048" y="164592"/>
                </a:lnTo>
                <a:lnTo>
                  <a:pt x="3048" y="167640"/>
                </a:lnTo>
                <a:lnTo>
                  <a:pt x="0" y="167640"/>
                </a:lnTo>
                <a:lnTo>
                  <a:pt x="0" y="164592"/>
                </a:lnTo>
                <a:close/>
                <a:moveTo>
                  <a:pt x="0" y="170688"/>
                </a:moveTo>
                <a:lnTo>
                  <a:pt x="3048" y="170688"/>
                </a:lnTo>
                <a:lnTo>
                  <a:pt x="3048" y="173736"/>
                </a:lnTo>
                <a:lnTo>
                  <a:pt x="0" y="173736"/>
                </a:lnTo>
                <a:lnTo>
                  <a:pt x="0" y="170688"/>
                </a:lnTo>
                <a:close/>
                <a:moveTo>
                  <a:pt x="0" y="176785"/>
                </a:moveTo>
                <a:lnTo>
                  <a:pt x="3048" y="176785"/>
                </a:lnTo>
                <a:lnTo>
                  <a:pt x="3048" y="179833"/>
                </a:lnTo>
                <a:lnTo>
                  <a:pt x="0" y="179833"/>
                </a:lnTo>
                <a:lnTo>
                  <a:pt x="0" y="176785"/>
                </a:lnTo>
                <a:close/>
                <a:moveTo>
                  <a:pt x="0" y="182880"/>
                </a:moveTo>
                <a:lnTo>
                  <a:pt x="3048" y="182880"/>
                </a:lnTo>
                <a:lnTo>
                  <a:pt x="3048" y="185928"/>
                </a:lnTo>
                <a:lnTo>
                  <a:pt x="0" y="185928"/>
                </a:lnTo>
                <a:lnTo>
                  <a:pt x="0" y="182880"/>
                </a:lnTo>
                <a:close/>
                <a:moveTo>
                  <a:pt x="0" y="188977"/>
                </a:moveTo>
                <a:lnTo>
                  <a:pt x="3048" y="188977"/>
                </a:lnTo>
                <a:lnTo>
                  <a:pt x="3048" y="192025"/>
                </a:lnTo>
                <a:lnTo>
                  <a:pt x="0" y="192025"/>
                </a:lnTo>
                <a:lnTo>
                  <a:pt x="0" y="188977"/>
                </a:lnTo>
                <a:close/>
                <a:moveTo>
                  <a:pt x="0" y="195073"/>
                </a:moveTo>
                <a:lnTo>
                  <a:pt x="3048" y="195073"/>
                </a:lnTo>
                <a:lnTo>
                  <a:pt x="3048" y="198121"/>
                </a:lnTo>
                <a:lnTo>
                  <a:pt x="0" y="198121"/>
                </a:lnTo>
                <a:lnTo>
                  <a:pt x="0" y="195073"/>
                </a:lnTo>
                <a:close/>
                <a:moveTo>
                  <a:pt x="0" y="201168"/>
                </a:moveTo>
                <a:lnTo>
                  <a:pt x="3048" y="201168"/>
                </a:lnTo>
                <a:lnTo>
                  <a:pt x="3048" y="204216"/>
                </a:lnTo>
                <a:lnTo>
                  <a:pt x="0" y="204216"/>
                </a:lnTo>
                <a:lnTo>
                  <a:pt x="0" y="201168"/>
                </a:lnTo>
                <a:close/>
                <a:moveTo>
                  <a:pt x="0" y="207265"/>
                </a:moveTo>
                <a:lnTo>
                  <a:pt x="3048" y="207265"/>
                </a:lnTo>
                <a:lnTo>
                  <a:pt x="3048" y="210313"/>
                </a:lnTo>
                <a:lnTo>
                  <a:pt x="0" y="210313"/>
                </a:lnTo>
                <a:lnTo>
                  <a:pt x="0" y="207265"/>
                </a:lnTo>
                <a:close/>
                <a:moveTo>
                  <a:pt x="0" y="213361"/>
                </a:moveTo>
                <a:lnTo>
                  <a:pt x="3048" y="213361"/>
                </a:lnTo>
                <a:lnTo>
                  <a:pt x="3048" y="216409"/>
                </a:lnTo>
                <a:lnTo>
                  <a:pt x="0" y="216409"/>
                </a:lnTo>
                <a:lnTo>
                  <a:pt x="0" y="213361"/>
                </a:lnTo>
                <a:close/>
                <a:moveTo>
                  <a:pt x="0" y="219456"/>
                </a:moveTo>
                <a:lnTo>
                  <a:pt x="3048" y="219456"/>
                </a:lnTo>
                <a:lnTo>
                  <a:pt x="3048" y="222504"/>
                </a:lnTo>
                <a:lnTo>
                  <a:pt x="0" y="222504"/>
                </a:lnTo>
                <a:lnTo>
                  <a:pt x="0" y="219456"/>
                </a:lnTo>
                <a:close/>
                <a:moveTo>
                  <a:pt x="0" y="225553"/>
                </a:moveTo>
                <a:lnTo>
                  <a:pt x="3048" y="225553"/>
                </a:lnTo>
                <a:lnTo>
                  <a:pt x="3048" y="228601"/>
                </a:lnTo>
                <a:lnTo>
                  <a:pt x="0" y="228601"/>
                </a:lnTo>
                <a:lnTo>
                  <a:pt x="0" y="225553"/>
                </a:lnTo>
                <a:close/>
                <a:moveTo>
                  <a:pt x="0" y="231648"/>
                </a:moveTo>
                <a:lnTo>
                  <a:pt x="3048" y="231648"/>
                </a:lnTo>
                <a:lnTo>
                  <a:pt x="3048" y="234696"/>
                </a:lnTo>
                <a:lnTo>
                  <a:pt x="0" y="234696"/>
                </a:lnTo>
                <a:lnTo>
                  <a:pt x="0" y="231648"/>
                </a:lnTo>
                <a:close/>
                <a:moveTo>
                  <a:pt x="0" y="237744"/>
                </a:moveTo>
                <a:lnTo>
                  <a:pt x="3048" y="237744"/>
                </a:lnTo>
                <a:lnTo>
                  <a:pt x="3048" y="240792"/>
                </a:lnTo>
                <a:lnTo>
                  <a:pt x="0" y="240792"/>
                </a:lnTo>
                <a:lnTo>
                  <a:pt x="0" y="237744"/>
                </a:lnTo>
                <a:close/>
                <a:moveTo>
                  <a:pt x="0" y="243841"/>
                </a:moveTo>
                <a:lnTo>
                  <a:pt x="3048" y="243841"/>
                </a:lnTo>
                <a:lnTo>
                  <a:pt x="3048" y="246889"/>
                </a:lnTo>
                <a:lnTo>
                  <a:pt x="0" y="246889"/>
                </a:lnTo>
                <a:lnTo>
                  <a:pt x="0" y="243841"/>
                </a:lnTo>
                <a:close/>
                <a:moveTo>
                  <a:pt x="0" y="249936"/>
                </a:moveTo>
                <a:lnTo>
                  <a:pt x="3048" y="249936"/>
                </a:lnTo>
                <a:lnTo>
                  <a:pt x="3048" y="252984"/>
                </a:lnTo>
                <a:lnTo>
                  <a:pt x="0" y="252984"/>
                </a:lnTo>
                <a:lnTo>
                  <a:pt x="0" y="249936"/>
                </a:lnTo>
                <a:close/>
                <a:moveTo>
                  <a:pt x="0" y="256032"/>
                </a:moveTo>
                <a:lnTo>
                  <a:pt x="3048" y="256032"/>
                </a:lnTo>
                <a:lnTo>
                  <a:pt x="3048" y="259080"/>
                </a:lnTo>
                <a:lnTo>
                  <a:pt x="0" y="259080"/>
                </a:lnTo>
                <a:lnTo>
                  <a:pt x="0" y="256032"/>
                </a:lnTo>
                <a:close/>
                <a:moveTo>
                  <a:pt x="0" y="262129"/>
                </a:moveTo>
                <a:lnTo>
                  <a:pt x="3048" y="262129"/>
                </a:lnTo>
                <a:lnTo>
                  <a:pt x="3048" y="265177"/>
                </a:lnTo>
                <a:lnTo>
                  <a:pt x="0" y="265177"/>
                </a:lnTo>
                <a:lnTo>
                  <a:pt x="0" y="262129"/>
                </a:lnTo>
                <a:close/>
                <a:moveTo>
                  <a:pt x="0" y="268224"/>
                </a:moveTo>
                <a:lnTo>
                  <a:pt x="3048" y="268224"/>
                </a:lnTo>
                <a:lnTo>
                  <a:pt x="3048" y="271272"/>
                </a:lnTo>
                <a:lnTo>
                  <a:pt x="0" y="271272"/>
                </a:lnTo>
                <a:lnTo>
                  <a:pt x="0" y="268224"/>
                </a:lnTo>
                <a:close/>
                <a:moveTo>
                  <a:pt x="0" y="274321"/>
                </a:moveTo>
                <a:lnTo>
                  <a:pt x="3048" y="274321"/>
                </a:lnTo>
                <a:lnTo>
                  <a:pt x="3048" y="277369"/>
                </a:lnTo>
                <a:lnTo>
                  <a:pt x="0" y="277369"/>
                </a:lnTo>
                <a:lnTo>
                  <a:pt x="0" y="274321"/>
                </a:lnTo>
                <a:close/>
                <a:moveTo>
                  <a:pt x="0" y="280417"/>
                </a:moveTo>
                <a:lnTo>
                  <a:pt x="3048" y="280417"/>
                </a:lnTo>
                <a:lnTo>
                  <a:pt x="3048" y="283465"/>
                </a:lnTo>
                <a:lnTo>
                  <a:pt x="0" y="283465"/>
                </a:lnTo>
                <a:lnTo>
                  <a:pt x="0" y="280417"/>
                </a:lnTo>
                <a:close/>
                <a:moveTo>
                  <a:pt x="0" y="286512"/>
                </a:moveTo>
                <a:lnTo>
                  <a:pt x="3048" y="286512"/>
                </a:lnTo>
                <a:lnTo>
                  <a:pt x="3048" y="289560"/>
                </a:lnTo>
                <a:lnTo>
                  <a:pt x="0" y="289560"/>
                </a:lnTo>
                <a:lnTo>
                  <a:pt x="0" y="286512"/>
                </a:lnTo>
                <a:close/>
                <a:moveTo>
                  <a:pt x="0" y="292609"/>
                </a:moveTo>
                <a:lnTo>
                  <a:pt x="3048" y="292609"/>
                </a:lnTo>
                <a:lnTo>
                  <a:pt x="3048" y="295657"/>
                </a:lnTo>
                <a:lnTo>
                  <a:pt x="0" y="295657"/>
                </a:lnTo>
                <a:lnTo>
                  <a:pt x="0" y="292609"/>
                </a:lnTo>
                <a:close/>
                <a:moveTo>
                  <a:pt x="0" y="298704"/>
                </a:moveTo>
                <a:lnTo>
                  <a:pt x="3048" y="298704"/>
                </a:lnTo>
                <a:lnTo>
                  <a:pt x="3048" y="301752"/>
                </a:lnTo>
                <a:lnTo>
                  <a:pt x="0" y="301752"/>
                </a:lnTo>
                <a:lnTo>
                  <a:pt x="0" y="298704"/>
                </a:lnTo>
                <a:close/>
                <a:moveTo>
                  <a:pt x="0" y="304800"/>
                </a:moveTo>
                <a:lnTo>
                  <a:pt x="3048" y="304800"/>
                </a:lnTo>
                <a:lnTo>
                  <a:pt x="3048" y="307848"/>
                </a:lnTo>
                <a:lnTo>
                  <a:pt x="0" y="307848"/>
                </a:lnTo>
                <a:lnTo>
                  <a:pt x="0" y="304800"/>
                </a:lnTo>
                <a:close/>
                <a:moveTo>
                  <a:pt x="0" y="310897"/>
                </a:moveTo>
                <a:lnTo>
                  <a:pt x="3048" y="310897"/>
                </a:lnTo>
                <a:lnTo>
                  <a:pt x="3048" y="313945"/>
                </a:lnTo>
                <a:lnTo>
                  <a:pt x="0" y="313945"/>
                </a:lnTo>
                <a:lnTo>
                  <a:pt x="0" y="310897"/>
                </a:lnTo>
                <a:close/>
                <a:moveTo>
                  <a:pt x="0" y="316992"/>
                </a:moveTo>
                <a:lnTo>
                  <a:pt x="3048" y="316992"/>
                </a:lnTo>
                <a:lnTo>
                  <a:pt x="3048" y="320040"/>
                </a:lnTo>
                <a:lnTo>
                  <a:pt x="0" y="320040"/>
                </a:lnTo>
                <a:lnTo>
                  <a:pt x="0" y="316992"/>
                </a:lnTo>
                <a:close/>
                <a:moveTo>
                  <a:pt x="0" y="323088"/>
                </a:moveTo>
                <a:lnTo>
                  <a:pt x="3048" y="323088"/>
                </a:lnTo>
                <a:lnTo>
                  <a:pt x="3048" y="326136"/>
                </a:lnTo>
                <a:lnTo>
                  <a:pt x="0" y="326136"/>
                </a:lnTo>
                <a:lnTo>
                  <a:pt x="0" y="323088"/>
                </a:lnTo>
                <a:close/>
                <a:moveTo>
                  <a:pt x="0" y="329185"/>
                </a:moveTo>
                <a:lnTo>
                  <a:pt x="3048" y="329185"/>
                </a:lnTo>
                <a:lnTo>
                  <a:pt x="3048" y="332233"/>
                </a:lnTo>
                <a:lnTo>
                  <a:pt x="0" y="332233"/>
                </a:lnTo>
                <a:lnTo>
                  <a:pt x="0" y="329185"/>
                </a:lnTo>
                <a:close/>
                <a:moveTo>
                  <a:pt x="0" y="335280"/>
                </a:moveTo>
                <a:lnTo>
                  <a:pt x="3048" y="335280"/>
                </a:lnTo>
                <a:lnTo>
                  <a:pt x="3048" y="338328"/>
                </a:lnTo>
                <a:lnTo>
                  <a:pt x="0" y="338328"/>
                </a:lnTo>
                <a:lnTo>
                  <a:pt x="0" y="335280"/>
                </a:lnTo>
                <a:close/>
                <a:moveTo>
                  <a:pt x="0" y="341377"/>
                </a:moveTo>
                <a:lnTo>
                  <a:pt x="3048" y="341377"/>
                </a:lnTo>
                <a:lnTo>
                  <a:pt x="3048" y="344425"/>
                </a:lnTo>
                <a:lnTo>
                  <a:pt x="0" y="344425"/>
                </a:lnTo>
                <a:lnTo>
                  <a:pt x="0" y="341377"/>
                </a:lnTo>
                <a:close/>
                <a:moveTo>
                  <a:pt x="0" y="347473"/>
                </a:moveTo>
                <a:lnTo>
                  <a:pt x="3048" y="347473"/>
                </a:lnTo>
                <a:lnTo>
                  <a:pt x="3048" y="350521"/>
                </a:lnTo>
                <a:lnTo>
                  <a:pt x="0" y="350521"/>
                </a:lnTo>
                <a:lnTo>
                  <a:pt x="0" y="347473"/>
                </a:lnTo>
                <a:close/>
                <a:moveTo>
                  <a:pt x="0" y="353568"/>
                </a:moveTo>
                <a:lnTo>
                  <a:pt x="3048" y="353568"/>
                </a:lnTo>
                <a:lnTo>
                  <a:pt x="3048" y="356616"/>
                </a:lnTo>
                <a:lnTo>
                  <a:pt x="0" y="356616"/>
                </a:lnTo>
                <a:lnTo>
                  <a:pt x="0" y="353568"/>
                </a:lnTo>
                <a:close/>
                <a:moveTo>
                  <a:pt x="0" y="359665"/>
                </a:moveTo>
                <a:lnTo>
                  <a:pt x="3048" y="359665"/>
                </a:lnTo>
                <a:lnTo>
                  <a:pt x="3048" y="362713"/>
                </a:lnTo>
                <a:lnTo>
                  <a:pt x="0" y="362713"/>
                </a:lnTo>
                <a:lnTo>
                  <a:pt x="0" y="359665"/>
                </a:lnTo>
                <a:close/>
                <a:moveTo>
                  <a:pt x="0" y="365761"/>
                </a:moveTo>
                <a:lnTo>
                  <a:pt x="3048" y="365761"/>
                </a:lnTo>
                <a:lnTo>
                  <a:pt x="3048" y="368809"/>
                </a:lnTo>
                <a:lnTo>
                  <a:pt x="0" y="368809"/>
                </a:lnTo>
                <a:lnTo>
                  <a:pt x="0" y="365761"/>
                </a:lnTo>
                <a:close/>
                <a:moveTo>
                  <a:pt x="0" y="371856"/>
                </a:moveTo>
                <a:lnTo>
                  <a:pt x="3048" y="371856"/>
                </a:lnTo>
                <a:lnTo>
                  <a:pt x="3048" y="374904"/>
                </a:lnTo>
                <a:lnTo>
                  <a:pt x="0" y="374904"/>
                </a:lnTo>
                <a:lnTo>
                  <a:pt x="0" y="371856"/>
                </a:lnTo>
                <a:close/>
                <a:moveTo>
                  <a:pt x="0" y="377953"/>
                </a:moveTo>
                <a:lnTo>
                  <a:pt x="3048" y="377953"/>
                </a:lnTo>
                <a:lnTo>
                  <a:pt x="3048" y="381001"/>
                </a:lnTo>
                <a:lnTo>
                  <a:pt x="0" y="381001"/>
                </a:lnTo>
                <a:lnTo>
                  <a:pt x="0" y="377953"/>
                </a:lnTo>
                <a:close/>
                <a:moveTo>
                  <a:pt x="0" y="384048"/>
                </a:moveTo>
                <a:lnTo>
                  <a:pt x="3048" y="384048"/>
                </a:lnTo>
                <a:lnTo>
                  <a:pt x="3048" y="387096"/>
                </a:lnTo>
                <a:lnTo>
                  <a:pt x="0" y="387096"/>
                </a:lnTo>
                <a:lnTo>
                  <a:pt x="0" y="384048"/>
                </a:lnTo>
                <a:close/>
                <a:moveTo>
                  <a:pt x="0" y="390144"/>
                </a:moveTo>
                <a:lnTo>
                  <a:pt x="3048" y="390144"/>
                </a:lnTo>
                <a:lnTo>
                  <a:pt x="3048" y="393192"/>
                </a:lnTo>
                <a:lnTo>
                  <a:pt x="0" y="393192"/>
                </a:lnTo>
                <a:lnTo>
                  <a:pt x="0" y="390144"/>
                </a:lnTo>
                <a:close/>
                <a:moveTo>
                  <a:pt x="0" y="396241"/>
                </a:moveTo>
                <a:lnTo>
                  <a:pt x="3048" y="396241"/>
                </a:lnTo>
                <a:lnTo>
                  <a:pt x="3048" y="399289"/>
                </a:lnTo>
                <a:lnTo>
                  <a:pt x="0" y="399289"/>
                </a:lnTo>
                <a:lnTo>
                  <a:pt x="0" y="396241"/>
                </a:lnTo>
                <a:close/>
                <a:moveTo>
                  <a:pt x="0" y="402336"/>
                </a:moveTo>
                <a:lnTo>
                  <a:pt x="3048" y="402336"/>
                </a:lnTo>
                <a:lnTo>
                  <a:pt x="3048" y="405384"/>
                </a:lnTo>
                <a:lnTo>
                  <a:pt x="0" y="405384"/>
                </a:lnTo>
                <a:lnTo>
                  <a:pt x="0" y="402336"/>
                </a:lnTo>
                <a:close/>
                <a:moveTo>
                  <a:pt x="0" y="408432"/>
                </a:moveTo>
                <a:lnTo>
                  <a:pt x="3048" y="408432"/>
                </a:lnTo>
                <a:lnTo>
                  <a:pt x="3048" y="411480"/>
                </a:lnTo>
                <a:lnTo>
                  <a:pt x="0" y="411480"/>
                </a:lnTo>
                <a:lnTo>
                  <a:pt x="0" y="408432"/>
                </a:lnTo>
                <a:close/>
                <a:moveTo>
                  <a:pt x="0" y="414529"/>
                </a:moveTo>
                <a:lnTo>
                  <a:pt x="3048" y="414529"/>
                </a:lnTo>
                <a:lnTo>
                  <a:pt x="3048" y="417577"/>
                </a:lnTo>
                <a:lnTo>
                  <a:pt x="0" y="417577"/>
                </a:lnTo>
                <a:lnTo>
                  <a:pt x="0" y="414529"/>
                </a:lnTo>
                <a:close/>
                <a:moveTo>
                  <a:pt x="0" y="420624"/>
                </a:moveTo>
                <a:lnTo>
                  <a:pt x="3048" y="420624"/>
                </a:lnTo>
                <a:lnTo>
                  <a:pt x="3048" y="423672"/>
                </a:lnTo>
                <a:lnTo>
                  <a:pt x="0" y="423672"/>
                </a:lnTo>
                <a:lnTo>
                  <a:pt x="0" y="420624"/>
                </a:lnTo>
                <a:close/>
                <a:moveTo>
                  <a:pt x="0" y="426721"/>
                </a:moveTo>
                <a:lnTo>
                  <a:pt x="3048" y="426721"/>
                </a:lnTo>
                <a:lnTo>
                  <a:pt x="3048" y="429769"/>
                </a:lnTo>
                <a:lnTo>
                  <a:pt x="0" y="429769"/>
                </a:lnTo>
                <a:lnTo>
                  <a:pt x="0" y="426721"/>
                </a:lnTo>
                <a:close/>
                <a:moveTo>
                  <a:pt x="0" y="432817"/>
                </a:moveTo>
                <a:lnTo>
                  <a:pt x="3048" y="432817"/>
                </a:lnTo>
                <a:lnTo>
                  <a:pt x="3048" y="435865"/>
                </a:lnTo>
                <a:lnTo>
                  <a:pt x="0" y="435865"/>
                </a:lnTo>
                <a:lnTo>
                  <a:pt x="0" y="432817"/>
                </a:lnTo>
                <a:close/>
                <a:moveTo>
                  <a:pt x="0" y="438912"/>
                </a:moveTo>
                <a:lnTo>
                  <a:pt x="3048" y="438912"/>
                </a:lnTo>
                <a:lnTo>
                  <a:pt x="3048" y="441960"/>
                </a:lnTo>
                <a:lnTo>
                  <a:pt x="0" y="441960"/>
                </a:lnTo>
                <a:lnTo>
                  <a:pt x="0" y="438912"/>
                </a:lnTo>
                <a:close/>
                <a:moveTo>
                  <a:pt x="0" y="445009"/>
                </a:moveTo>
                <a:lnTo>
                  <a:pt x="3048" y="445009"/>
                </a:lnTo>
                <a:lnTo>
                  <a:pt x="3048" y="448057"/>
                </a:lnTo>
                <a:lnTo>
                  <a:pt x="0" y="448057"/>
                </a:lnTo>
                <a:lnTo>
                  <a:pt x="0" y="445009"/>
                </a:lnTo>
                <a:close/>
                <a:moveTo>
                  <a:pt x="0" y="451104"/>
                </a:moveTo>
                <a:lnTo>
                  <a:pt x="3048" y="451104"/>
                </a:lnTo>
                <a:lnTo>
                  <a:pt x="3048" y="454152"/>
                </a:lnTo>
                <a:lnTo>
                  <a:pt x="0" y="454152"/>
                </a:lnTo>
                <a:lnTo>
                  <a:pt x="0" y="451104"/>
                </a:lnTo>
                <a:close/>
                <a:moveTo>
                  <a:pt x="0" y="457200"/>
                </a:moveTo>
                <a:lnTo>
                  <a:pt x="3048" y="457200"/>
                </a:lnTo>
                <a:lnTo>
                  <a:pt x="3048" y="460248"/>
                </a:lnTo>
                <a:lnTo>
                  <a:pt x="0" y="460248"/>
                </a:lnTo>
                <a:lnTo>
                  <a:pt x="0" y="457200"/>
                </a:lnTo>
                <a:close/>
                <a:moveTo>
                  <a:pt x="0" y="463297"/>
                </a:moveTo>
                <a:lnTo>
                  <a:pt x="3048" y="463297"/>
                </a:lnTo>
                <a:lnTo>
                  <a:pt x="3048" y="466345"/>
                </a:lnTo>
                <a:lnTo>
                  <a:pt x="0" y="466345"/>
                </a:lnTo>
                <a:lnTo>
                  <a:pt x="0" y="463297"/>
                </a:lnTo>
                <a:close/>
                <a:moveTo>
                  <a:pt x="0" y="469392"/>
                </a:moveTo>
                <a:lnTo>
                  <a:pt x="3048" y="469392"/>
                </a:lnTo>
                <a:lnTo>
                  <a:pt x="3048" y="472440"/>
                </a:lnTo>
                <a:lnTo>
                  <a:pt x="0" y="472440"/>
                </a:lnTo>
                <a:lnTo>
                  <a:pt x="0" y="469392"/>
                </a:lnTo>
                <a:close/>
                <a:moveTo>
                  <a:pt x="0" y="475488"/>
                </a:moveTo>
                <a:lnTo>
                  <a:pt x="3048" y="475488"/>
                </a:lnTo>
                <a:lnTo>
                  <a:pt x="3048" y="478536"/>
                </a:lnTo>
                <a:lnTo>
                  <a:pt x="0" y="478536"/>
                </a:lnTo>
                <a:lnTo>
                  <a:pt x="0" y="475488"/>
                </a:lnTo>
                <a:close/>
                <a:moveTo>
                  <a:pt x="0" y="481585"/>
                </a:moveTo>
                <a:lnTo>
                  <a:pt x="3048" y="481585"/>
                </a:lnTo>
                <a:lnTo>
                  <a:pt x="3048" y="484633"/>
                </a:lnTo>
                <a:lnTo>
                  <a:pt x="0" y="484633"/>
                </a:lnTo>
                <a:lnTo>
                  <a:pt x="0" y="481585"/>
                </a:lnTo>
                <a:close/>
                <a:moveTo>
                  <a:pt x="0" y="487680"/>
                </a:moveTo>
                <a:lnTo>
                  <a:pt x="3048" y="487680"/>
                </a:lnTo>
                <a:lnTo>
                  <a:pt x="3048" y="490728"/>
                </a:lnTo>
                <a:lnTo>
                  <a:pt x="0" y="490728"/>
                </a:lnTo>
                <a:lnTo>
                  <a:pt x="0" y="487680"/>
                </a:lnTo>
                <a:close/>
                <a:moveTo>
                  <a:pt x="0" y="493777"/>
                </a:moveTo>
                <a:lnTo>
                  <a:pt x="3048" y="493777"/>
                </a:lnTo>
                <a:lnTo>
                  <a:pt x="3048" y="496825"/>
                </a:lnTo>
                <a:lnTo>
                  <a:pt x="0" y="496825"/>
                </a:lnTo>
                <a:lnTo>
                  <a:pt x="0" y="493777"/>
                </a:lnTo>
                <a:close/>
                <a:moveTo>
                  <a:pt x="0" y="499873"/>
                </a:moveTo>
                <a:lnTo>
                  <a:pt x="3048" y="499873"/>
                </a:lnTo>
                <a:lnTo>
                  <a:pt x="3048" y="502921"/>
                </a:lnTo>
                <a:lnTo>
                  <a:pt x="0" y="502921"/>
                </a:lnTo>
                <a:lnTo>
                  <a:pt x="0" y="499873"/>
                </a:lnTo>
                <a:close/>
                <a:moveTo>
                  <a:pt x="0" y="505968"/>
                </a:moveTo>
                <a:lnTo>
                  <a:pt x="3048" y="505968"/>
                </a:lnTo>
                <a:lnTo>
                  <a:pt x="3048" y="509016"/>
                </a:lnTo>
                <a:lnTo>
                  <a:pt x="0" y="509016"/>
                </a:lnTo>
                <a:lnTo>
                  <a:pt x="0" y="505968"/>
                </a:lnTo>
                <a:close/>
                <a:moveTo>
                  <a:pt x="0" y="512065"/>
                </a:moveTo>
                <a:lnTo>
                  <a:pt x="3048" y="512065"/>
                </a:lnTo>
                <a:lnTo>
                  <a:pt x="3048" y="515113"/>
                </a:lnTo>
                <a:lnTo>
                  <a:pt x="0" y="515113"/>
                </a:lnTo>
                <a:lnTo>
                  <a:pt x="0" y="512065"/>
                </a:lnTo>
                <a:close/>
                <a:moveTo>
                  <a:pt x="0" y="518161"/>
                </a:moveTo>
                <a:lnTo>
                  <a:pt x="3048" y="518161"/>
                </a:lnTo>
                <a:lnTo>
                  <a:pt x="3048" y="521209"/>
                </a:lnTo>
                <a:lnTo>
                  <a:pt x="0" y="521209"/>
                </a:lnTo>
                <a:lnTo>
                  <a:pt x="0" y="518161"/>
                </a:lnTo>
                <a:close/>
                <a:moveTo>
                  <a:pt x="0" y="524256"/>
                </a:moveTo>
                <a:lnTo>
                  <a:pt x="3048" y="524256"/>
                </a:lnTo>
                <a:lnTo>
                  <a:pt x="3048" y="527304"/>
                </a:lnTo>
                <a:lnTo>
                  <a:pt x="0" y="527304"/>
                </a:lnTo>
                <a:lnTo>
                  <a:pt x="0" y="524256"/>
                </a:lnTo>
                <a:close/>
                <a:moveTo>
                  <a:pt x="0" y="530353"/>
                </a:moveTo>
                <a:lnTo>
                  <a:pt x="3048" y="530353"/>
                </a:lnTo>
                <a:lnTo>
                  <a:pt x="3048" y="533401"/>
                </a:lnTo>
                <a:lnTo>
                  <a:pt x="0" y="533401"/>
                </a:lnTo>
                <a:lnTo>
                  <a:pt x="0" y="530353"/>
                </a:lnTo>
                <a:close/>
                <a:moveTo>
                  <a:pt x="0" y="536448"/>
                </a:moveTo>
                <a:lnTo>
                  <a:pt x="3048" y="536448"/>
                </a:lnTo>
                <a:lnTo>
                  <a:pt x="3048" y="539496"/>
                </a:lnTo>
                <a:lnTo>
                  <a:pt x="0" y="539496"/>
                </a:lnTo>
                <a:lnTo>
                  <a:pt x="0" y="536448"/>
                </a:lnTo>
                <a:close/>
                <a:moveTo>
                  <a:pt x="0" y="542544"/>
                </a:moveTo>
                <a:lnTo>
                  <a:pt x="3048" y="542544"/>
                </a:lnTo>
                <a:lnTo>
                  <a:pt x="3048" y="545592"/>
                </a:lnTo>
                <a:lnTo>
                  <a:pt x="0" y="545592"/>
                </a:lnTo>
                <a:lnTo>
                  <a:pt x="0" y="542544"/>
                </a:lnTo>
                <a:close/>
                <a:moveTo>
                  <a:pt x="0" y="548641"/>
                </a:moveTo>
                <a:lnTo>
                  <a:pt x="3048" y="548641"/>
                </a:lnTo>
                <a:lnTo>
                  <a:pt x="3048" y="551689"/>
                </a:lnTo>
                <a:lnTo>
                  <a:pt x="0" y="551689"/>
                </a:lnTo>
                <a:lnTo>
                  <a:pt x="0" y="548641"/>
                </a:lnTo>
                <a:close/>
                <a:moveTo>
                  <a:pt x="0" y="554736"/>
                </a:moveTo>
                <a:lnTo>
                  <a:pt x="3048" y="554736"/>
                </a:lnTo>
                <a:lnTo>
                  <a:pt x="3048" y="557784"/>
                </a:lnTo>
                <a:lnTo>
                  <a:pt x="0" y="557784"/>
                </a:lnTo>
                <a:lnTo>
                  <a:pt x="0" y="554736"/>
                </a:lnTo>
                <a:close/>
                <a:moveTo>
                  <a:pt x="0" y="560832"/>
                </a:moveTo>
                <a:lnTo>
                  <a:pt x="3048" y="560832"/>
                </a:lnTo>
                <a:lnTo>
                  <a:pt x="3048" y="563880"/>
                </a:lnTo>
                <a:lnTo>
                  <a:pt x="0" y="563880"/>
                </a:lnTo>
                <a:lnTo>
                  <a:pt x="0" y="560832"/>
                </a:lnTo>
                <a:close/>
                <a:moveTo>
                  <a:pt x="0" y="566929"/>
                </a:moveTo>
                <a:lnTo>
                  <a:pt x="3048" y="566929"/>
                </a:lnTo>
                <a:lnTo>
                  <a:pt x="3048" y="569977"/>
                </a:lnTo>
                <a:lnTo>
                  <a:pt x="0" y="569977"/>
                </a:lnTo>
                <a:lnTo>
                  <a:pt x="0" y="566929"/>
                </a:lnTo>
                <a:close/>
                <a:moveTo>
                  <a:pt x="0" y="573024"/>
                </a:moveTo>
                <a:lnTo>
                  <a:pt x="3048" y="573024"/>
                </a:lnTo>
                <a:lnTo>
                  <a:pt x="3048" y="576072"/>
                </a:lnTo>
                <a:lnTo>
                  <a:pt x="0" y="576072"/>
                </a:lnTo>
                <a:lnTo>
                  <a:pt x="0" y="573024"/>
                </a:lnTo>
                <a:close/>
                <a:moveTo>
                  <a:pt x="0" y="579121"/>
                </a:moveTo>
                <a:lnTo>
                  <a:pt x="3048" y="579121"/>
                </a:lnTo>
                <a:lnTo>
                  <a:pt x="3048" y="582169"/>
                </a:lnTo>
                <a:lnTo>
                  <a:pt x="0" y="582169"/>
                </a:lnTo>
                <a:lnTo>
                  <a:pt x="0" y="579121"/>
                </a:lnTo>
                <a:close/>
                <a:moveTo>
                  <a:pt x="0" y="585217"/>
                </a:moveTo>
                <a:lnTo>
                  <a:pt x="3048" y="585217"/>
                </a:lnTo>
                <a:lnTo>
                  <a:pt x="3048" y="588265"/>
                </a:lnTo>
                <a:lnTo>
                  <a:pt x="0" y="588265"/>
                </a:lnTo>
                <a:lnTo>
                  <a:pt x="0" y="585217"/>
                </a:lnTo>
                <a:close/>
                <a:moveTo>
                  <a:pt x="0" y="591312"/>
                </a:moveTo>
                <a:lnTo>
                  <a:pt x="3048" y="591312"/>
                </a:lnTo>
                <a:lnTo>
                  <a:pt x="3048" y="594360"/>
                </a:lnTo>
                <a:lnTo>
                  <a:pt x="0" y="594360"/>
                </a:lnTo>
                <a:lnTo>
                  <a:pt x="0" y="591312"/>
                </a:lnTo>
                <a:close/>
                <a:moveTo>
                  <a:pt x="0" y="597409"/>
                </a:moveTo>
                <a:lnTo>
                  <a:pt x="3048" y="597409"/>
                </a:lnTo>
                <a:lnTo>
                  <a:pt x="3048" y="600457"/>
                </a:lnTo>
                <a:lnTo>
                  <a:pt x="0" y="600457"/>
                </a:lnTo>
                <a:lnTo>
                  <a:pt x="0" y="597409"/>
                </a:lnTo>
                <a:close/>
                <a:moveTo>
                  <a:pt x="0" y="603504"/>
                </a:moveTo>
                <a:lnTo>
                  <a:pt x="3048" y="603504"/>
                </a:lnTo>
                <a:lnTo>
                  <a:pt x="3048" y="606552"/>
                </a:lnTo>
                <a:lnTo>
                  <a:pt x="0" y="606552"/>
                </a:lnTo>
                <a:lnTo>
                  <a:pt x="0" y="603504"/>
                </a:lnTo>
                <a:close/>
                <a:moveTo>
                  <a:pt x="0" y="609600"/>
                </a:moveTo>
                <a:lnTo>
                  <a:pt x="3048" y="609600"/>
                </a:lnTo>
                <a:lnTo>
                  <a:pt x="3048" y="612648"/>
                </a:lnTo>
                <a:lnTo>
                  <a:pt x="0" y="612648"/>
                </a:lnTo>
                <a:lnTo>
                  <a:pt x="0" y="609600"/>
                </a:lnTo>
                <a:close/>
                <a:moveTo>
                  <a:pt x="0" y="615697"/>
                </a:moveTo>
                <a:lnTo>
                  <a:pt x="3048" y="615697"/>
                </a:lnTo>
                <a:lnTo>
                  <a:pt x="3048" y="618745"/>
                </a:lnTo>
                <a:lnTo>
                  <a:pt x="0" y="618745"/>
                </a:lnTo>
                <a:lnTo>
                  <a:pt x="0" y="615697"/>
                </a:lnTo>
                <a:close/>
                <a:moveTo>
                  <a:pt x="0" y="621792"/>
                </a:moveTo>
                <a:lnTo>
                  <a:pt x="3048" y="621792"/>
                </a:lnTo>
                <a:lnTo>
                  <a:pt x="3048" y="624840"/>
                </a:lnTo>
                <a:lnTo>
                  <a:pt x="0" y="624840"/>
                </a:lnTo>
                <a:lnTo>
                  <a:pt x="0" y="621792"/>
                </a:lnTo>
                <a:close/>
                <a:moveTo>
                  <a:pt x="0" y="627888"/>
                </a:moveTo>
                <a:lnTo>
                  <a:pt x="3048" y="627888"/>
                </a:lnTo>
                <a:lnTo>
                  <a:pt x="3048" y="630936"/>
                </a:lnTo>
                <a:lnTo>
                  <a:pt x="0" y="630936"/>
                </a:lnTo>
                <a:lnTo>
                  <a:pt x="0" y="627888"/>
                </a:lnTo>
                <a:close/>
                <a:moveTo>
                  <a:pt x="0" y="633985"/>
                </a:moveTo>
                <a:lnTo>
                  <a:pt x="3048" y="633985"/>
                </a:lnTo>
                <a:lnTo>
                  <a:pt x="3048" y="637033"/>
                </a:lnTo>
                <a:lnTo>
                  <a:pt x="0" y="637033"/>
                </a:lnTo>
                <a:lnTo>
                  <a:pt x="0" y="633985"/>
                </a:lnTo>
                <a:close/>
                <a:moveTo>
                  <a:pt x="0" y="640080"/>
                </a:moveTo>
                <a:lnTo>
                  <a:pt x="3048" y="640080"/>
                </a:lnTo>
                <a:lnTo>
                  <a:pt x="3048" y="643128"/>
                </a:lnTo>
                <a:lnTo>
                  <a:pt x="0" y="643128"/>
                </a:lnTo>
                <a:lnTo>
                  <a:pt x="0" y="640080"/>
                </a:lnTo>
                <a:close/>
                <a:moveTo>
                  <a:pt x="0" y="646177"/>
                </a:moveTo>
                <a:lnTo>
                  <a:pt x="3048" y="646177"/>
                </a:lnTo>
                <a:lnTo>
                  <a:pt x="3048" y="649225"/>
                </a:lnTo>
                <a:lnTo>
                  <a:pt x="0" y="649225"/>
                </a:lnTo>
                <a:lnTo>
                  <a:pt x="0" y="646177"/>
                </a:lnTo>
                <a:close/>
                <a:moveTo>
                  <a:pt x="0" y="652273"/>
                </a:moveTo>
                <a:lnTo>
                  <a:pt x="3048" y="652273"/>
                </a:lnTo>
                <a:lnTo>
                  <a:pt x="3048" y="655321"/>
                </a:lnTo>
                <a:lnTo>
                  <a:pt x="0" y="655321"/>
                </a:lnTo>
                <a:lnTo>
                  <a:pt x="0" y="652273"/>
                </a:lnTo>
                <a:close/>
                <a:moveTo>
                  <a:pt x="0" y="658368"/>
                </a:moveTo>
                <a:lnTo>
                  <a:pt x="3048" y="658368"/>
                </a:lnTo>
                <a:lnTo>
                  <a:pt x="3048" y="661416"/>
                </a:lnTo>
                <a:lnTo>
                  <a:pt x="0" y="661416"/>
                </a:lnTo>
                <a:lnTo>
                  <a:pt x="0" y="658368"/>
                </a:lnTo>
                <a:close/>
                <a:moveTo>
                  <a:pt x="0" y="664465"/>
                </a:moveTo>
                <a:lnTo>
                  <a:pt x="3048" y="664465"/>
                </a:lnTo>
                <a:lnTo>
                  <a:pt x="3048" y="667513"/>
                </a:lnTo>
                <a:lnTo>
                  <a:pt x="0" y="667513"/>
                </a:lnTo>
                <a:lnTo>
                  <a:pt x="0" y="664465"/>
                </a:lnTo>
                <a:close/>
                <a:moveTo>
                  <a:pt x="0" y="670561"/>
                </a:moveTo>
                <a:lnTo>
                  <a:pt x="3048" y="670561"/>
                </a:lnTo>
                <a:lnTo>
                  <a:pt x="3048" y="673609"/>
                </a:lnTo>
                <a:lnTo>
                  <a:pt x="0" y="673609"/>
                </a:lnTo>
                <a:lnTo>
                  <a:pt x="0" y="670561"/>
                </a:lnTo>
                <a:close/>
                <a:moveTo>
                  <a:pt x="0" y="676656"/>
                </a:moveTo>
                <a:lnTo>
                  <a:pt x="3048" y="676656"/>
                </a:lnTo>
                <a:lnTo>
                  <a:pt x="3048" y="679704"/>
                </a:lnTo>
                <a:lnTo>
                  <a:pt x="0" y="679704"/>
                </a:lnTo>
                <a:lnTo>
                  <a:pt x="0" y="676656"/>
                </a:lnTo>
                <a:close/>
                <a:moveTo>
                  <a:pt x="0" y="682753"/>
                </a:moveTo>
                <a:lnTo>
                  <a:pt x="3048" y="682753"/>
                </a:lnTo>
                <a:lnTo>
                  <a:pt x="3048" y="685801"/>
                </a:lnTo>
                <a:lnTo>
                  <a:pt x="0" y="685801"/>
                </a:lnTo>
                <a:lnTo>
                  <a:pt x="0" y="682753"/>
                </a:lnTo>
                <a:close/>
                <a:moveTo>
                  <a:pt x="0" y="688848"/>
                </a:moveTo>
                <a:lnTo>
                  <a:pt x="3048" y="688848"/>
                </a:lnTo>
                <a:lnTo>
                  <a:pt x="3048" y="691896"/>
                </a:lnTo>
                <a:lnTo>
                  <a:pt x="0" y="691896"/>
                </a:lnTo>
                <a:lnTo>
                  <a:pt x="0" y="688848"/>
                </a:lnTo>
                <a:close/>
                <a:moveTo>
                  <a:pt x="0" y="694944"/>
                </a:moveTo>
                <a:lnTo>
                  <a:pt x="3048" y="694944"/>
                </a:lnTo>
                <a:lnTo>
                  <a:pt x="3048" y="697992"/>
                </a:lnTo>
                <a:lnTo>
                  <a:pt x="0" y="697992"/>
                </a:lnTo>
                <a:lnTo>
                  <a:pt x="0" y="694944"/>
                </a:lnTo>
                <a:close/>
                <a:moveTo>
                  <a:pt x="0" y="701041"/>
                </a:moveTo>
                <a:lnTo>
                  <a:pt x="3048" y="701041"/>
                </a:lnTo>
                <a:lnTo>
                  <a:pt x="3048" y="704089"/>
                </a:lnTo>
                <a:lnTo>
                  <a:pt x="0" y="704089"/>
                </a:lnTo>
                <a:lnTo>
                  <a:pt x="0" y="701041"/>
                </a:lnTo>
                <a:close/>
                <a:moveTo>
                  <a:pt x="0" y="707136"/>
                </a:moveTo>
                <a:lnTo>
                  <a:pt x="3048" y="707136"/>
                </a:lnTo>
                <a:lnTo>
                  <a:pt x="3048" y="710184"/>
                </a:lnTo>
                <a:lnTo>
                  <a:pt x="0" y="710184"/>
                </a:lnTo>
                <a:lnTo>
                  <a:pt x="0" y="707136"/>
                </a:lnTo>
                <a:close/>
                <a:moveTo>
                  <a:pt x="0" y="713232"/>
                </a:moveTo>
                <a:lnTo>
                  <a:pt x="3048" y="713232"/>
                </a:lnTo>
                <a:lnTo>
                  <a:pt x="3048" y="716280"/>
                </a:lnTo>
                <a:lnTo>
                  <a:pt x="0" y="716280"/>
                </a:lnTo>
                <a:lnTo>
                  <a:pt x="0" y="713232"/>
                </a:lnTo>
                <a:close/>
                <a:moveTo>
                  <a:pt x="0" y="719329"/>
                </a:moveTo>
                <a:lnTo>
                  <a:pt x="3048" y="719329"/>
                </a:lnTo>
                <a:lnTo>
                  <a:pt x="3048" y="722377"/>
                </a:lnTo>
                <a:lnTo>
                  <a:pt x="0" y="722377"/>
                </a:lnTo>
                <a:lnTo>
                  <a:pt x="0" y="719329"/>
                </a:lnTo>
                <a:close/>
                <a:moveTo>
                  <a:pt x="0" y="725424"/>
                </a:moveTo>
                <a:lnTo>
                  <a:pt x="3048" y="725424"/>
                </a:lnTo>
                <a:lnTo>
                  <a:pt x="3048" y="728472"/>
                </a:lnTo>
                <a:lnTo>
                  <a:pt x="0" y="728472"/>
                </a:lnTo>
                <a:lnTo>
                  <a:pt x="0" y="725424"/>
                </a:lnTo>
                <a:close/>
                <a:moveTo>
                  <a:pt x="0" y="731521"/>
                </a:moveTo>
                <a:lnTo>
                  <a:pt x="3048" y="731521"/>
                </a:lnTo>
                <a:lnTo>
                  <a:pt x="3048" y="734569"/>
                </a:lnTo>
                <a:lnTo>
                  <a:pt x="0" y="734569"/>
                </a:lnTo>
                <a:lnTo>
                  <a:pt x="0" y="731521"/>
                </a:lnTo>
                <a:close/>
                <a:moveTo>
                  <a:pt x="0" y="737617"/>
                </a:moveTo>
                <a:lnTo>
                  <a:pt x="3048" y="737617"/>
                </a:lnTo>
                <a:lnTo>
                  <a:pt x="3048" y="740665"/>
                </a:lnTo>
                <a:lnTo>
                  <a:pt x="0" y="740665"/>
                </a:lnTo>
                <a:lnTo>
                  <a:pt x="0" y="737617"/>
                </a:lnTo>
                <a:close/>
                <a:moveTo>
                  <a:pt x="0" y="743712"/>
                </a:moveTo>
                <a:lnTo>
                  <a:pt x="3048" y="743712"/>
                </a:lnTo>
                <a:lnTo>
                  <a:pt x="3048" y="746760"/>
                </a:lnTo>
                <a:lnTo>
                  <a:pt x="0" y="746760"/>
                </a:lnTo>
                <a:lnTo>
                  <a:pt x="0" y="743712"/>
                </a:lnTo>
                <a:close/>
                <a:moveTo>
                  <a:pt x="0" y="749809"/>
                </a:moveTo>
                <a:lnTo>
                  <a:pt x="3048" y="749809"/>
                </a:lnTo>
                <a:lnTo>
                  <a:pt x="3048" y="752857"/>
                </a:lnTo>
                <a:lnTo>
                  <a:pt x="0" y="752857"/>
                </a:lnTo>
                <a:lnTo>
                  <a:pt x="0" y="749809"/>
                </a:lnTo>
                <a:close/>
                <a:moveTo>
                  <a:pt x="0" y="755904"/>
                </a:moveTo>
                <a:lnTo>
                  <a:pt x="3048" y="755904"/>
                </a:lnTo>
                <a:lnTo>
                  <a:pt x="3048" y="758952"/>
                </a:lnTo>
                <a:lnTo>
                  <a:pt x="0" y="758952"/>
                </a:lnTo>
                <a:lnTo>
                  <a:pt x="0" y="755904"/>
                </a:lnTo>
                <a:close/>
                <a:moveTo>
                  <a:pt x="0" y="762000"/>
                </a:moveTo>
                <a:lnTo>
                  <a:pt x="3048" y="762000"/>
                </a:lnTo>
                <a:lnTo>
                  <a:pt x="3048" y="765048"/>
                </a:lnTo>
                <a:lnTo>
                  <a:pt x="0" y="765048"/>
                </a:lnTo>
                <a:lnTo>
                  <a:pt x="0" y="762000"/>
                </a:lnTo>
                <a:close/>
                <a:moveTo>
                  <a:pt x="0" y="768097"/>
                </a:moveTo>
                <a:lnTo>
                  <a:pt x="3048" y="768097"/>
                </a:lnTo>
                <a:lnTo>
                  <a:pt x="3048" y="771145"/>
                </a:lnTo>
                <a:lnTo>
                  <a:pt x="0" y="771145"/>
                </a:lnTo>
                <a:lnTo>
                  <a:pt x="0" y="768097"/>
                </a:lnTo>
                <a:close/>
                <a:moveTo>
                  <a:pt x="0" y="774192"/>
                </a:moveTo>
                <a:lnTo>
                  <a:pt x="3048" y="774192"/>
                </a:lnTo>
                <a:lnTo>
                  <a:pt x="3048" y="777240"/>
                </a:lnTo>
                <a:lnTo>
                  <a:pt x="0" y="777240"/>
                </a:lnTo>
                <a:lnTo>
                  <a:pt x="0" y="774192"/>
                </a:lnTo>
                <a:close/>
                <a:moveTo>
                  <a:pt x="0" y="780288"/>
                </a:moveTo>
                <a:lnTo>
                  <a:pt x="3048" y="780288"/>
                </a:lnTo>
                <a:lnTo>
                  <a:pt x="3048" y="783336"/>
                </a:lnTo>
                <a:lnTo>
                  <a:pt x="0" y="783336"/>
                </a:lnTo>
                <a:lnTo>
                  <a:pt x="0" y="780288"/>
                </a:lnTo>
                <a:close/>
                <a:moveTo>
                  <a:pt x="0" y="786385"/>
                </a:moveTo>
                <a:lnTo>
                  <a:pt x="3048" y="786385"/>
                </a:lnTo>
                <a:lnTo>
                  <a:pt x="3048" y="789433"/>
                </a:lnTo>
                <a:lnTo>
                  <a:pt x="0" y="789433"/>
                </a:lnTo>
                <a:lnTo>
                  <a:pt x="0" y="786385"/>
                </a:lnTo>
                <a:close/>
                <a:moveTo>
                  <a:pt x="0" y="792480"/>
                </a:moveTo>
                <a:lnTo>
                  <a:pt x="3048" y="792480"/>
                </a:lnTo>
                <a:lnTo>
                  <a:pt x="3048" y="795528"/>
                </a:lnTo>
                <a:lnTo>
                  <a:pt x="0" y="795528"/>
                </a:lnTo>
                <a:lnTo>
                  <a:pt x="0" y="792480"/>
                </a:lnTo>
                <a:close/>
                <a:moveTo>
                  <a:pt x="0" y="798577"/>
                </a:moveTo>
                <a:lnTo>
                  <a:pt x="3048" y="798577"/>
                </a:lnTo>
                <a:lnTo>
                  <a:pt x="3048" y="801625"/>
                </a:lnTo>
                <a:lnTo>
                  <a:pt x="0" y="801625"/>
                </a:lnTo>
                <a:lnTo>
                  <a:pt x="0" y="798577"/>
                </a:lnTo>
                <a:close/>
                <a:moveTo>
                  <a:pt x="0" y="804673"/>
                </a:moveTo>
                <a:lnTo>
                  <a:pt x="3048" y="804673"/>
                </a:lnTo>
                <a:lnTo>
                  <a:pt x="3048" y="807721"/>
                </a:lnTo>
                <a:lnTo>
                  <a:pt x="0" y="807721"/>
                </a:lnTo>
                <a:lnTo>
                  <a:pt x="0" y="804673"/>
                </a:lnTo>
                <a:close/>
                <a:moveTo>
                  <a:pt x="0" y="810768"/>
                </a:moveTo>
                <a:lnTo>
                  <a:pt x="3048" y="810768"/>
                </a:lnTo>
                <a:lnTo>
                  <a:pt x="3048" y="813816"/>
                </a:lnTo>
                <a:lnTo>
                  <a:pt x="0" y="813816"/>
                </a:lnTo>
                <a:lnTo>
                  <a:pt x="0" y="810768"/>
                </a:lnTo>
                <a:close/>
                <a:moveTo>
                  <a:pt x="0" y="816865"/>
                </a:moveTo>
                <a:lnTo>
                  <a:pt x="3048" y="816865"/>
                </a:lnTo>
                <a:lnTo>
                  <a:pt x="3048" y="819913"/>
                </a:lnTo>
                <a:lnTo>
                  <a:pt x="0" y="819913"/>
                </a:lnTo>
                <a:lnTo>
                  <a:pt x="0" y="816865"/>
                </a:lnTo>
                <a:close/>
                <a:moveTo>
                  <a:pt x="0" y="822961"/>
                </a:moveTo>
                <a:lnTo>
                  <a:pt x="3048" y="822961"/>
                </a:lnTo>
                <a:lnTo>
                  <a:pt x="3048" y="826009"/>
                </a:lnTo>
                <a:lnTo>
                  <a:pt x="0" y="826009"/>
                </a:lnTo>
                <a:lnTo>
                  <a:pt x="0" y="822961"/>
                </a:lnTo>
                <a:close/>
                <a:moveTo>
                  <a:pt x="0" y="829056"/>
                </a:moveTo>
                <a:lnTo>
                  <a:pt x="3048" y="829056"/>
                </a:lnTo>
                <a:lnTo>
                  <a:pt x="3048" y="832104"/>
                </a:lnTo>
                <a:lnTo>
                  <a:pt x="0" y="832104"/>
                </a:lnTo>
                <a:lnTo>
                  <a:pt x="0" y="829056"/>
                </a:lnTo>
                <a:close/>
                <a:moveTo>
                  <a:pt x="0" y="835153"/>
                </a:moveTo>
                <a:lnTo>
                  <a:pt x="3048" y="835153"/>
                </a:lnTo>
                <a:lnTo>
                  <a:pt x="3048" y="838201"/>
                </a:lnTo>
                <a:lnTo>
                  <a:pt x="0" y="838201"/>
                </a:lnTo>
                <a:lnTo>
                  <a:pt x="0" y="835153"/>
                </a:lnTo>
                <a:close/>
                <a:moveTo>
                  <a:pt x="0" y="841248"/>
                </a:moveTo>
                <a:lnTo>
                  <a:pt x="3048" y="841248"/>
                </a:lnTo>
                <a:lnTo>
                  <a:pt x="3048" y="844296"/>
                </a:lnTo>
                <a:lnTo>
                  <a:pt x="0" y="844296"/>
                </a:lnTo>
                <a:lnTo>
                  <a:pt x="0" y="841248"/>
                </a:lnTo>
                <a:close/>
                <a:moveTo>
                  <a:pt x="0" y="847344"/>
                </a:moveTo>
                <a:lnTo>
                  <a:pt x="3048" y="847344"/>
                </a:lnTo>
                <a:lnTo>
                  <a:pt x="3048" y="850392"/>
                </a:lnTo>
                <a:lnTo>
                  <a:pt x="0" y="850392"/>
                </a:lnTo>
                <a:lnTo>
                  <a:pt x="0" y="847344"/>
                </a:lnTo>
                <a:close/>
                <a:moveTo>
                  <a:pt x="0" y="853441"/>
                </a:moveTo>
                <a:lnTo>
                  <a:pt x="3048" y="853441"/>
                </a:lnTo>
                <a:lnTo>
                  <a:pt x="3048" y="856489"/>
                </a:lnTo>
                <a:lnTo>
                  <a:pt x="0" y="856489"/>
                </a:lnTo>
                <a:lnTo>
                  <a:pt x="0" y="853441"/>
                </a:lnTo>
                <a:close/>
                <a:moveTo>
                  <a:pt x="0" y="859536"/>
                </a:moveTo>
                <a:lnTo>
                  <a:pt x="3048" y="859536"/>
                </a:lnTo>
                <a:lnTo>
                  <a:pt x="3048" y="862584"/>
                </a:lnTo>
                <a:lnTo>
                  <a:pt x="0" y="862584"/>
                </a:lnTo>
                <a:lnTo>
                  <a:pt x="0" y="859536"/>
                </a:lnTo>
                <a:close/>
                <a:moveTo>
                  <a:pt x="0" y="865632"/>
                </a:moveTo>
                <a:lnTo>
                  <a:pt x="3048" y="865632"/>
                </a:lnTo>
                <a:lnTo>
                  <a:pt x="3048" y="868680"/>
                </a:lnTo>
                <a:lnTo>
                  <a:pt x="0" y="868680"/>
                </a:lnTo>
                <a:lnTo>
                  <a:pt x="0" y="865632"/>
                </a:lnTo>
                <a:close/>
                <a:moveTo>
                  <a:pt x="0" y="871729"/>
                </a:moveTo>
                <a:lnTo>
                  <a:pt x="3048" y="871729"/>
                </a:lnTo>
                <a:lnTo>
                  <a:pt x="3048" y="874777"/>
                </a:lnTo>
                <a:lnTo>
                  <a:pt x="0" y="874777"/>
                </a:lnTo>
                <a:lnTo>
                  <a:pt x="0" y="871729"/>
                </a:lnTo>
                <a:close/>
                <a:moveTo>
                  <a:pt x="0" y="877824"/>
                </a:moveTo>
                <a:lnTo>
                  <a:pt x="3048" y="877824"/>
                </a:lnTo>
                <a:lnTo>
                  <a:pt x="3048" y="880872"/>
                </a:lnTo>
                <a:lnTo>
                  <a:pt x="0" y="880872"/>
                </a:lnTo>
                <a:lnTo>
                  <a:pt x="0" y="877824"/>
                </a:lnTo>
                <a:close/>
                <a:moveTo>
                  <a:pt x="0" y="883921"/>
                </a:moveTo>
                <a:lnTo>
                  <a:pt x="3048" y="883921"/>
                </a:lnTo>
                <a:lnTo>
                  <a:pt x="3048" y="886969"/>
                </a:lnTo>
                <a:lnTo>
                  <a:pt x="0" y="886969"/>
                </a:lnTo>
                <a:lnTo>
                  <a:pt x="0" y="883921"/>
                </a:lnTo>
                <a:close/>
                <a:moveTo>
                  <a:pt x="0" y="890017"/>
                </a:moveTo>
                <a:lnTo>
                  <a:pt x="3048" y="890017"/>
                </a:lnTo>
                <a:lnTo>
                  <a:pt x="3048" y="893065"/>
                </a:lnTo>
                <a:lnTo>
                  <a:pt x="0" y="893065"/>
                </a:lnTo>
                <a:lnTo>
                  <a:pt x="0" y="890017"/>
                </a:lnTo>
                <a:close/>
                <a:moveTo>
                  <a:pt x="0" y="896112"/>
                </a:moveTo>
                <a:lnTo>
                  <a:pt x="3048" y="896112"/>
                </a:lnTo>
                <a:lnTo>
                  <a:pt x="3048" y="899160"/>
                </a:lnTo>
                <a:lnTo>
                  <a:pt x="0" y="899160"/>
                </a:lnTo>
                <a:lnTo>
                  <a:pt x="0" y="896112"/>
                </a:lnTo>
                <a:close/>
                <a:moveTo>
                  <a:pt x="0" y="902209"/>
                </a:moveTo>
                <a:lnTo>
                  <a:pt x="3048" y="902209"/>
                </a:lnTo>
                <a:lnTo>
                  <a:pt x="3048" y="905257"/>
                </a:lnTo>
                <a:lnTo>
                  <a:pt x="0" y="905257"/>
                </a:lnTo>
                <a:lnTo>
                  <a:pt x="0" y="902209"/>
                </a:lnTo>
                <a:close/>
                <a:moveTo>
                  <a:pt x="0" y="908304"/>
                </a:moveTo>
                <a:lnTo>
                  <a:pt x="3048" y="908304"/>
                </a:lnTo>
                <a:lnTo>
                  <a:pt x="3048" y="911352"/>
                </a:lnTo>
                <a:lnTo>
                  <a:pt x="0" y="911352"/>
                </a:lnTo>
                <a:lnTo>
                  <a:pt x="0" y="908304"/>
                </a:lnTo>
                <a:close/>
                <a:moveTo>
                  <a:pt x="0" y="914400"/>
                </a:moveTo>
                <a:lnTo>
                  <a:pt x="3048" y="914400"/>
                </a:lnTo>
                <a:lnTo>
                  <a:pt x="3048" y="917448"/>
                </a:lnTo>
                <a:lnTo>
                  <a:pt x="0" y="917448"/>
                </a:lnTo>
                <a:lnTo>
                  <a:pt x="0" y="914400"/>
                </a:lnTo>
                <a:close/>
                <a:moveTo>
                  <a:pt x="0" y="920497"/>
                </a:moveTo>
                <a:lnTo>
                  <a:pt x="3048" y="920497"/>
                </a:lnTo>
                <a:lnTo>
                  <a:pt x="3048" y="923545"/>
                </a:lnTo>
                <a:lnTo>
                  <a:pt x="0" y="923545"/>
                </a:lnTo>
                <a:lnTo>
                  <a:pt x="0" y="920497"/>
                </a:lnTo>
                <a:close/>
                <a:moveTo>
                  <a:pt x="0" y="926592"/>
                </a:moveTo>
                <a:lnTo>
                  <a:pt x="3048" y="926592"/>
                </a:lnTo>
                <a:lnTo>
                  <a:pt x="3048" y="929640"/>
                </a:lnTo>
                <a:lnTo>
                  <a:pt x="0" y="929640"/>
                </a:lnTo>
                <a:lnTo>
                  <a:pt x="0" y="926592"/>
                </a:lnTo>
                <a:close/>
                <a:moveTo>
                  <a:pt x="0" y="932688"/>
                </a:moveTo>
                <a:lnTo>
                  <a:pt x="3048" y="932688"/>
                </a:lnTo>
                <a:lnTo>
                  <a:pt x="3048" y="935736"/>
                </a:lnTo>
                <a:lnTo>
                  <a:pt x="0" y="935736"/>
                </a:lnTo>
                <a:lnTo>
                  <a:pt x="0" y="932688"/>
                </a:lnTo>
                <a:close/>
                <a:moveTo>
                  <a:pt x="0" y="938785"/>
                </a:moveTo>
                <a:lnTo>
                  <a:pt x="3048" y="938785"/>
                </a:lnTo>
                <a:lnTo>
                  <a:pt x="3048" y="941833"/>
                </a:lnTo>
                <a:lnTo>
                  <a:pt x="0" y="941833"/>
                </a:lnTo>
                <a:lnTo>
                  <a:pt x="0" y="938785"/>
                </a:lnTo>
                <a:close/>
                <a:moveTo>
                  <a:pt x="0" y="944880"/>
                </a:moveTo>
                <a:lnTo>
                  <a:pt x="3048" y="944880"/>
                </a:lnTo>
                <a:lnTo>
                  <a:pt x="3048" y="947928"/>
                </a:lnTo>
                <a:lnTo>
                  <a:pt x="0" y="947928"/>
                </a:lnTo>
                <a:lnTo>
                  <a:pt x="0" y="944880"/>
                </a:lnTo>
                <a:close/>
                <a:moveTo>
                  <a:pt x="0" y="950977"/>
                </a:moveTo>
                <a:lnTo>
                  <a:pt x="3048" y="950977"/>
                </a:lnTo>
                <a:lnTo>
                  <a:pt x="3048" y="954025"/>
                </a:lnTo>
                <a:lnTo>
                  <a:pt x="0" y="954025"/>
                </a:lnTo>
                <a:lnTo>
                  <a:pt x="0" y="950977"/>
                </a:lnTo>
                <a:close/>
                <a:moveTo>
                  <a:pt x="0" y="957073"/>
                </a:moveTo>
                <a:lnTo>
                  <a:pt x="3048" y="957073"/>
                </a:lnTo>
                <a:lnTo>
                  <a:pt x="3048" y="960121"/>
                </a:lnTo>
                <a:lnTo>
                  <a:pt x="0" y="960121"/>
                </a:lnTo>
                <a:lnTo>
                  <a:pt x="0" y="957073"/>
                </a:lnTo>
                <a:close/>
                <a:moveTo>
                  <a:pt x="0" y="963168"/>
                </a:moveTo>
                <a:lnTo>
                  <a:pt x="3048" y="963168"/>
                </a:lnTo>
                <a:lnTo>
                  <a:pt x="3048" y="966216"/>
                </a:lnTo>
                <a:lnTo>
                  <a:pt x="0" y="966216"/>
                </a:lnTo>
                <a:lnTo>
                  <a:pt x="0" y="963168"/>
                </a:lnTo>
                <a:close/>
                <a:moveTo>
                  <a:pt x="0" y="969265"/>
                </a:moveTo>
                <a:lnTo>
                  <a:pt x="3048" y="969265"/>
                </a:lnTo>
                <a:lnTo>
                  <a:pt x="3048" y="972313"/>
                </a:lnTo>
                <a:lnTo>
                  <a:pt x="0" y="972313"/>
                </a:lnTo>
                <a:lnTo>
                  <a:pt x="0" y="969265"/>
                </a:lnTo>
                <a:close/>
                <a:moveTo>
                  <a:pt x="0" y="975361"/>
                </a:moveTo>
                <a:lnTo>
                  <a:pt x="3048" y="975361"/>
                </a:lnTo>
                <a:lnTo>
                  <a:pt x="3048" y="978409"/>
                </a:lnTo>
                <a:lnTo>
                  <a:pt x="0" y="978409"/>
                </a:lnTo>
                <a:lnTo>
                  <a:pt x="0" y="975361"/>
                </a:lnTo>
                <a:close/>
                <a:moveTo>
                  <a:pt x="0" y="981456"/>
                </a:moveTo>
                <a:lnTo>
                  <a:pt x="3048" y="981456"/>
                </a:lnTo>
                <a:lnTo>
                  <a:pt x="3048" y="984504"/>
                </a:lnTo>
                <a:lnTo>
                  <a:pt x="0" y="984504"/>
                </a:lnTo>
                <a:lnTo>
                  <a:pt x="0" y="981456"/>
                </a:lnTo>
                <a:close/>
                <a:moveTo>
                  <a:pt x="0" y="987553"/>
                </a:moveTo>
                <a:lnTo>
                  <a:pt x="3048" y="987553"/>
                </a:lnTo>
                <a:lnTo>
                  <a:pt x="3048" y="990601"/>
                </a:lnTo>
                <a:lnTo>
                  <a:pt x="0" y="990601"/>
                </a:lnTo>
                <a:lnTo>
                  <a:pt x="0" y="987553"/>
                </a:lnTo>
                <a:close/>
                <a:moveTo>
                  <a:pt x="0" y="993648"/>
                </a:moveTo>
                <a:lnTo>
                  <a:pt x="3048" y="993648"/>
                </a:lnTo>
                <a:lnTo>
                  <a:pt x="3048" y="996696"/>
                </a:lnTo>
                <a:lnTo>
                  <a:pt x="0" y="996696"/>
                </a:lnTo>
                <a:lnTo>
                  <a:pt x="0" y="993648"/>
                </a:lnTo>
                <a:close/>
                <a:moveTo>
                  <a:pt x="0" y="999744"/>
                </a:moveTo>
                <a:lnTo>
                  <a:pt x="3048" y="999744"/>
                </a:lnTo>
                <a:lnTo>
                  <a:pt x="3048" y="1002792"/>
                </a:lnTo>
                <a:lnTo>
                  <a:pt x="0" y="1002792"/>
                </a:lnTo>
                <a:lnTo>
                  <a:pt x="0" y="999744"/>
                </a:lnTo>
                <a:close/>
                <a:moveTo>
                  <a:pt x="0" y="1005841"/>
                </a:moveTo>
                <a:lnTo>
                  <a:pt x="3048" y="1005841"/>
                </a:lnTo>
                <a:lnTo>
                  <a:pt x="3048" y="1008889"/>
                </a:lnTo>
                <a:lnTo>
                  <a:pt x="0" y="1008889"/>
                </a:lnTo>
                <a:lnTo>
                  <a:pt x="0" y="1005841"/>
                </a:lnTo>
                <a:close/>
                <a:moveTo>
                  <a:pt x="0" y="1011936"/>
                </a:moveTo>
                <a:lnTo>
                  <a:pt x="3048" y="1011936"/>
                </a:lnTo>
                <a:lnTo>
                  <a:pt x="3048" y="1014984"/>
                </a:lnTo>
                <a:lnTo>
                  <a:pt x="0" y="1014984"/>
                </a:lnTo>
                <a:lnTo>
                  <a:pt x="0" y="1011936"/>
                </a:lnTo>
                <a:close/>
                <a:moveTo>
                  <a:pt x="0" y="1018032"/>
                </a:moveTo>
                <a:lnTo>
                  <a:pt x="3048" y="1018032"/>
                </a:lnTo>
                <a:lnTo>
                  <a:pt x="3048" y="1021080"/>
                </a:lnTo>
                <a:lnTo>
                  <a:pt x="0" y="1021080"/>
                </a:lnTo>
                <a:lnTo>
                  <a:pt x="0" y="1018032"/>
                </a:lnTo>
                <a:close/>
                <a:moveTo>
                  <a:pt x="0" y="1024129"/>
                </a:moveTo>
                <a:lnTo>
                  <a:pt x="3048" y="1024129"/>
                </a:lnTo>
                <a:lnTo>
                  <a:pt x="3048" y="1027177"/>
                </a:lnTo>
                <a:lnTo>
                  <a:pt x="0" y="1027177"/>
                </a:lnTo>
                <a:lnTo>
                  <a:pt x="0" y="1024129"/>
                </a:lnTo>
                <a:close/>
                <a:moveTo>
                  <a:pt x="0" y="1030224"/>
                </a:moveTo>
                <a:lnTo>
                  <a:pt x="3048" y="1030224"/>
                </a:lnTo>
                <a:lnTo>
                  <a:pt x="3048" y="1033272"/>
                </a:lnTo>
                <a:lnTo>
                  <a:pt x="0" y="1033272"/>
                </a:lnTo>
                <a:lnTo>
                  <a:pt x="0" y="1030224"/>
                </a:lnTo>
                <a:close/>
                <a:moveTo>
                  <a:pt x="0" y="1036321"/>
                </a:moveTo>
                <a:lnTo>
                  <a:pt x="3048" y="1036321"/>
                </a:lnTo>
                <a:lnTo>
                  <a:pt x="3048" y="1039369"/>
                </a:lnTo>
                <a:lnTo>
                  <a:pt x="0" y="1039369"/>
                </a:lnTo>
                <a:lnTo>
                  <a:pt x="0" y="1036321"/>
                </a:lnTo>
                <a:close/>
                <a:moveTo>
                  <a:pt x="0" y="1042417"/>
                </a:moveTo>
                <a:lnTo>
                  <a:pt x="3048" y="1042417"/>
                </a:lnTo>
                <a:lnTo>
                  <a:pt x="3048" y="1045465"/>
                </a:lnTo>
                <a:lnTo>
                  <a:pt x="0" y="1045465"/>
                </a:lnTo>
                <a:lnTo>
                  <a:pt x="0" y="1042417"/>
                </a:lnTo>
                <a:close/>
                <a:moveTo>
                  <a:pt x="0" y="1048512"/>
                </a:moveTo>
                <a:lnTo>
                  <a:pt x="3048" y="1048512"/>
                </a:lnTo>
                <a:lnTo>
                  <a:pt x="3048" y="1051560"/>
                </a:lnTo>
                <a:lnTo>
                  <a:pt x="0" y="1051560"/>
                </a:lnTo>
                <a:lnTo>
                  <a:pt x="0" y="1048512"/>
                </a:lnTo>
                <a:close/>
                <a:moveTo>
                  <a:pt x="0" y="1054609"/>
                </a:moveTo>
                <a:lnTo>
                  <a:pt x="3048" y="1054609"/>
                </a:lnTo>
                <a:lnTo>
                  <a:pt x="3048" y="1057657"/>
                </a:lnTo>
                <a:lnTo>
                  <a:pt x="0" y="1057657"/>
                </a:lnTo>
                <a:lnTo>
                  <a:pt x="0" y="1054609"/>
                </a:lnTo>
                <a:close/>
                <a:moveTo>
                  <a:pt x="0" y="1060704"/>
                </a:moveTo>
                <a:lnTo>
                  <a:pt x="3048" y="1060704"/>
                </a:lnTo>
                <a:lnTo>
                  <a:pt x="3048" y="1063752"/>
                </a:lnTo>
                <a:lnTo>
                  <a:pt x="0" y="1063752"/>
                </a:lnTo>
                <a:lnTo>
                  <a:pt x="0" y="1060704"/>
                </a:lnTo>
                <a:close/>
                <a:moveTo>
                  <a:pt x="0" y="1066800"/>
                </a:moveTo>
                <a:lnTo>
                  <a:pt x="3048" y="1066800"/>
                </a:lnTo>
                <a:lnTo>
                  <a:pt x="3048" y="1069848"/>
                </a:lnTo>
                <a:lnTo>
                  <a:pt x="0" y="1069848"/>
                </a:lnTo>
                <a:lnTo>
                  <a:pt x="0" y="1066800"/>
                </a:lnTo>
                <a:close/>
                <a:moveTo>
                  <a:pt x="0" y="1072897"/>
                </a:moveTo>
                <a:lnTo>
                  <a:pt x="3048" y="1072897"/>
                </a:lnTo>
                <a:lnTo>
                  <a:pt x="3048" y="1075945"/>
                </a:lnTo>
                <a:lnTo>
                  <a:pt x="0" y="1075945"/>
                </a:lnTo>
                <a:lnTo>
                  <a:pt x="0" y="1072897"/>
                </a:lnTo>
                <a:close/>
                <a:moveTo>
                  <a:pt x="0" y="1078992"/>
                </a:moveTo>
                <a:lnTo>
                  <a:pt x="3048" y="1078992"/>
                </a:lnTo>
                <a:lnTo>
                  <a:pt x="3048" y="1082040"/>
                </a:lnTo>
                <a:lnTo>
                  <a:pt x="0" y="1082040"/>
                </a:lnTo>
                <a:lnTo>
                  <a:pt x="0" y="1078992"/>
                </a:lnTo>
                <a:close/>
                <a:moveTo>
                  <a:pt x="0" y="1085088"/>
                </a:moveTo>
                <a:lnTo>
                  <a:pt x="3048" y="1085088"/>
                </a:lnTo>
                <a:lnTo>
                  <a:pt x="3048" y="1088136"/>
                </a:lnTo>
                <a:lnTo>
                  <a:pt x="0" y="1088136"/>
                </a:lnTo>
                <a:lnTo>
                  <a:pt x="0" y="1085088"/>
                </a:lnTo>
                <a:close/>
                <a:moveTo>
                  <a:pt x="0" y="1091185"/>
                </a:moveTo>
                <a:lnTo>
                  <a:pt x="3048" y="1091185"/>
                </a:lnTo>
                <a:lnTo>
                  <a:pt x="3048" y="1094233"/>
                </a:lnTo>
                <a:lnTo>
                  <a:pt x="0" y="1094233"/>
                </a:lnTo>
                <a:lnTo>
                  <a:pt x="0" y="1091185"/>
                </a:lnTo>
                <a:close/>
                <a:moveTo>
                  <a:pt x="0" y="1097280"/>
                </a:moveTo>
                <a:lnTo>
                  <a:pt x="3048" y="1097280"/>
                </a:lnTo>
                <a:lnTo>
                  <a:pt x="3048" y="1100328"/>
                </a:lnTo>
                <a:lnTo>
                  <a:pt x="0" y="1100328"/>
                </a:lnTo>
                <a:lnTo>
                  <a:pt x="0" y="1097280"/>
                </a:lnTo>
                <a:close/>
                <a:moveTo>
                  <a:pt x="0" y="1103377"/>
                </a:moveTo>
                <a:lnTo>
                  <a:pt x="3048" y="1103377"/>
                </a:lnTo>
                <a:lnTo>
                  <a:pt x="3048" y="1106425"/>
                </a:lnTo>
                <a:lnTo>
                  <a:pt x="0" y="1106425"/>
                </a:lnTo>
                <a:lnTo>
                  <a:pt x="0" y="1103377"/>
                </a:lnTo>
                <a:close/>
                <a:moveTo>
                  <a:pt x="0" y="1109473"/>
                </a:moveTo>
                <a:lnTo>
                  <a:pt x="3048" y="1109473"/>
                </a:lnTo>
                <a:lnTo>
                  <a:pt x="3048" y="1112521"/>
                </a:lnTo>
                <a:lnTo>
                  <a:pt x="0" y="1112521"/>
                </a:lnTo>
                <a:lnTo>
                  <a:pt x="0" y="1109473"/>
                </a:lnTo>
                <a:close/>
                <a:moveTo>
                  <a:pt x="0" y="1115568"/>
                </a:moveTo>
                <a:lnTo>
                  <a:pt x="3048" y="1115568"/>
                </a:lnTo>
                <a:lnTo>
                  <a:pt x="3048" y="1118616"/>
                </a:lnTo>
                <a:lnTo>
                  <a:pt x="0" y="1118616"/>
                </a:lnTo>
                <a:lnTo>
                  <a:pt x="0" y="1115568"/>
                </a:lnTo>
                <a:close/>
                <a:moveTo>
                  <a:pt x="0" y="1121665"/>
                </a:moveTo>
                <a:lnTo>
                  <a:pt x="3048" y="1121665"/>
                </a:lnTo>
                <a:lnTo>
                  <a:pt x="3048" y="1124713"/>
                </a:lnTo>
                <a:lnTo>
                  <a:pt x="0" y="1124713"/>
                </a:lnTo>
                <a:lnTo>
                  <a:pt x="0" y="1121665"/>
                </a:lnTo>
                <a:close/>
                <a:moveTo>
                  <a:pt x="0" y="1127761"/>
                </a:moveTo>
                <a:lnTo>
                  <a:pt x="3048" y="1127761"/>
                </a:lnTo>
                <a:lnTo>
                  <a:pt x="3048" y="1130809"/>
                </a:lnTo>
                <a:lnTo>
                  <a:pt x="0" y="1130809"/>
                </a:lnTo>
                <a:lnTo>
                  <a:pt x="0" y="1127761"/>
                </a:lnTo>
                <a:close/>
                <a:moveTo>
                  <a:pt x="0" y="1133856"/>
                </a:moveTo>
                <a:lnTo>
                  <a:pt x="3048" y="1133856"/>
                </a:lnTo>
                <a:lnTo>
                  <a:pt x="3048" y="1136904"/>
                </a:lnTo>
                <a:lnTo>
                  <a:pt x="0" y="1136904"/>
                </a:lnTo>
                <a:lnTo>
                  <a:pt x="0" y="1133856"/>
                </a:lnTo>
                <a:close/>
                <a:moveTo>
                  <a:pt x="0" y="1139953"/>
                </a:moveTo>
                <a:lnTo>
                  <a:pt x="3048" y="1139953"/>
                </a:lnTo>
                <a:lnTo>
                  <a:pt x="3048" y="1143001"/>
                </a:lnTo>
                <a:lnTo>
                  <a:pt x="0" y="1143001"/>
                </a:lnTo>
                <a:lnTo>
                  <a:pt x="0" y="1139953"/>
                </a:lnTo>
                <a:close/>
                <a:moveTo>
                  <a:pt x="0" y="1146048"/>
                </a:moveTo>
                <a:lnTo>
                  <a:pt x="3048" y="1146048"/>
                </a:lnTo>
                <a:lnTo>
                  <a:pt x="3048" y="1149096"/>
                </a:lnTo>
                <a:lnTo>
                  <a:pt x="0" y="1149096"/>
                </a:lnTo>
                <a:lnTo>
                  <a:pt x="0" y="1146048"/>
                </a:lnTo>
                <a:close/>
                <a:moveTo>
                  <a:pt x="0" y="1152144"/>
                </a:moveTo>
                <a:lnTo>
                  <a:pt x="3048" y="1152144"/>
                </a:lnTo>
                <a:lnTo>
                  <a:pt x="3048" y="1155192"/>
                </a:lnTo>
                <a:lnTo>
                  <a:pt x="0" y="1155192"/>
                </a:lnTo>
                <a:lnTo>
                  <a:pt x="0" y="1152144"/>
                </a:lnTo>
                <a:close/>
                <a:moveTo>
                  <a:pt x="0" y="1158241"/>
                </a:moveTo>
                <a:lnTo>
                  <a:pt x="3048" y="1158241"/>
                </a:lnTo>
                <a:lnTo>
                  <a:pt x="3048" y="1161289"/>
                </a:lnTo>
                <a:lnTo>
                  <a:pt x="0" y="1161289"/>
                </a:lnTo>
                <a:lnTo>
                  <a:pt x="0" y="1158241"/>
                </a:lnTo>
                <a:close/>
                <a:moveTo>
                  <a:pt x="0" y="1164336"/>
                </a:moveTo>
                <a:lnTo>
                  <a:pt x="3048" y="1164336"/>
                </a:lnTo>
                <a:lnTo>
                  <a:pt x="3048" y="1167384"/>
                </a:lnTo>
                <a:lnTo>
                  <a:pt x="0" y="1167384"/>
                </a:lnTo>
                <a:lnTo>
                  <a:pt x="0" y="1164336"/>
                </a:lnTo>
                <a:close/>
                <a:moveTo>
                  <a:pt x="0" y="1170432"/>
                </a:moveTo>
                <a:lnTo>
                  <a:pt x="3048" y="1170432"/>
                </a:lnTo>
                <a:lnTo>
                  <a:pt x="3048" y="1173480"/>
                </a:lnTo>
                <a:lnTo>
                  <a:pt x="0" y="1173480"/>
                </a:lnTo>
                <a:lnTo>
                  <a:pt x="0" y="1170432"/>
                </a:lnTo>
                <a:close/>
                <a:moveTo>
                  <a:pt x="0" y="1176529"/>
                </a:moveTo>
                <a:lnTo>
                  <a:pt x="3048" y="1176529"/>
                </a:lnTo>
                <a:lnTo>
                  <a:pt x="3048" y="1179577"/>
                </a:lnTo>
                <a:lnTo>
                  <a:pt x="0" y="1179577"/>
                </a:lnTo>
                <a:lnTo>
                  <a:pt x="0" y="1176529"/>
                </a:lnTo>
                <a:close/>
                <a:moveTo>
                  <a:pt x="0" y="1182624"/>
                </a:moveTo>
                <a:lnTo>
                  <a:pt x="3048" y="1182624"/>
                </a:lnTo>
                <a:lnTo>
                  <a:pt x="3048" y="1185672"/>
                </a:lnTo>
                <a:lnTo>
                  <a:pt x="0" y="1185672"/>
                </a:lnTo>
                <a:lnTo>
                  <a:pt x="0" y="1182624"/>
                </a:lnTo>
                <a:close/>
                <a:moveTo>
                  <a:pt x="0" y="1188721"/>
                </a:moveTo>
                <a:lnTo>
                  <a:pt x="3048" y="1188721"/>
                </a:lnTo>
                <a:lnTo>
                  <a:pt x="3048" y="1191769"/>
                </a:lnTo>
                <a:lnTo>
                  <a:pt x="0" y="1191769"/>
                </a:lnTo>
                <a:lnTo>
                  <a:pt x="0" y="1188721"/>
                </a:lnTo>
                <a:close/>
                <a:moveTo>
                  <a:pt x="0" y="1194817"/>
                </a:moveTo>
                <a:lnTo>
                  <a:pt x="3048" y="1194817"/>
                </a:lnTo>
                <a:lnTo>
                  <a:pt x="3048" y="1197865"/>
                </a:lnTo>
                <a:lnTo>
                  <a:pt x="0" y="1197865"/>
                </a:lnTo>
                <a:lnTo>
                  <a:pt x="0" y="1194817"/>
                </a:lnTo>
                <a:close/>
                <a:moveTo>
                  <a:pt x="0" y="1200912"/>
                </a:moveTo>
                <a:lnTo>
                  <a:pt x="3048" y="1200912"/>
                </a:lnTo>
                <a:lnTo>
                  <a:pt x="3048" y="1203960"/>
                </a:lnTo>
                <a:lnTo>
                  <a:pt x="0" y="1203960"/>
                </a:lnTo>
                <a:lnTo>
                  <a:pt x="0" y="1200912"/>
                </a:lnTo>
                <a:close/>
                <a:moveTo>
                  <a:pt x="0" y="1207009"/>
                </a:moveTo>
                <a:lnTo>
                  <a:pt x="3048" y="1207009"/>
                </a:lnTo>
                <a:lnTo>
                  <a:pt x="3048" y="1210057"/>
                </a:lnTo>
                <a:lnTo>
                  <a:pt x="0" y="1210057"/>
                </a:lnTo>
                <a:lnTo>
                  <a:pt x="0" y="1207009"/>
                </a:lnTo>
                <a:close/>
                <a:moveTo>
                  <a:pt x="0" y="1213104"/>
                </a:moveTo>
                <a:lnTo>
                  <a:pt x="3048" y="1213104"/>
                </a:lnTo>
                <a:lnTo>
                  <a:pt x="3048" y="1216152"/>
                </a:lnTo>
                <a:lnTo>
                  <a:pt x="0" y="1216152"/>
                </a:lnTo>
                <a:lnTo>
                  <a:pt x="0" y="1213104"/>
                </a:lnTo>
                <a:close/>
                <a:moveTo>
                  <a:pt x="0" y="1219200"/>
                </a:moveTo>
                <a:lnTo>
                  <a:pt x="3048" y="1219200"/>
                </a:lnTo>
                <a:lnTo>
                  <a:pt x="3048" y="1222248"/>
                </a:lnTo>
                <a:lnTo>
                  <a:pt x="0" y="1222248"/>
                </a:lnTo>
                <a:lnTo>
                  <a:pt x="0" y="1219200"/>
                </a:lnTo>
                <a:close/>
                <a:moveTo>
                  <a:pt x="0" y="1225297"/>
                </a:moveTo>
                <a:lnTo>
                  <a:pt x="3048" y="1225297"/>
                </a:lnTo>
                <a:lnTo>
                  <a:pt x="3048" y="1228345"/>
                </a:lnTo>
                <a:lnTo>
                  <a:pt x="0" y="1228345"/>
                </a:lnTo>
                <a:lnTo>
                  <a:pt x="0" y="1225297"/>
                </a:lnTo>
                <a:close/>
                <a:moveTo>
                  <a:pt x="0" y="1231392"/>
                </a:moveTo>
                <a:lnTo>
                  <a:pt x="3048" y="1231392"/>
                </a:lnTo>
                <a:lnTo>
                  <a:pt x="3048" y="1234440"/>
                </a:lnTo>
                <a:lnTo>
                  <a:pt x="0" y="1234440"/>
                </a:lnTo>
                <a:lnTo>
                  <a:pt x="0" y="1231392"/>
                </a:lnTo>
                <a:close/>
                <a:moveTo>
                  <a:pt x="0" y="1237488"/>
                </a:moveTo>
                <a:lnTo>
                  <a:pt x="3048" y="1237488"/>
                </a:lnTo>
                <a:lnTo>
                  <a:pt x="3048" y="1240536"/>
                </a:lnTo>
                <a:lnTo>
                  <a:pt x="0" y="1240536"/>
                </a:lnTo>
                <a:lnTo>
                  <a:pt x="0" y="1237488"/>
                </a:lnTo>
                <a:close/>
                <a:moveTo>
                  <a:pt x="0" y="1243585"/>
                </a:moveTo>
                <a:lnTo>
                  <a:pt x="3048" y="1243585"/>
                </a:lnTo>
                <a:lnTo>
                  <a:pt x="3048" y="1246633"/>
                </a:lnTo>
                <a:lnTo>
                  <a:pt x="0" y="1246633"/>
                </a:lnTo>
                <a:lnTo>
                  <a:pt x="0" y="1243585"/>
                </a:lnTo>
                <a:close/>
                <a:moveTo>
                  <a:pt x="0" y="1249680"/>
                </a:moveTo>
                <a:lnTo>
                  <a:pt x="3048" y="1249680"/>
                </a:lnTo>
                <a:lnTo>
                  <a:pt x="3048" y="1252728"/>
                </a:lnTo>
                <a:lnTo>
                  <a:pt x="0" y="1252728"/>
                </a:lnTo>
                <a:lnTo>
                  <a:pt x="0" y="1249680"/>
                </a:lnTo>
                <a:close/>
                <a:moveTo>
                  <a:pt x="0" y="1255777"/>
                </a:moveTo>
                <a:lnTo>
                  <a:pt x="3048" y="1255777"/>
                </a:lnTo>
                <a:lnTo>
                  <a:pt x="3048" y="1258825"/>
                </a:lnTo>
                <a:lnTo>
                  <a:pt x="0" y="1258825"/>
                </a:lnTo>
                <a:lnTo>
                  <a:pt x="0" y="1255777"/>
                </a:lnTo>
                <a:close/>
                <a:moveTo>
                  <a:pt x="0" y="1261873"/>
                </a:moveTo>
                <a:lnTo>
                  <a:pt x="3048" y="1261873"/>
                </a:lnTo>
                <a:lnTo>
                  <a:pt x="3048" y="1264921"/>
                </a:lnTo>
                <a:lnTo>
                  <a:pt x="0" y="1264921"/>
                </a:lnTo>
                <a:lnTo>
                  <a:pt x="0" y="1261873"/>
                </a:lnTo>
                <a:close/>
                <a:moveTo>
                  <a:pt x="0" y="1267968"/>
                </a:moveTo>
                <a:lnTo>
                  <a:pt x="3048" y="1267968"/>
                </a:lnTo>
                <a:lnTo>
                  <a:pt x="3048" y="1271016"/>
                </a:lnTo>
                <a:lnTo>
                  <a:pt x="0" y="1271016"/>
                </a:lnTo>
                <a:lnTo>
                  <a:pt x="0" y="1267968"/>
                </a:lnTo>
                <a:close/>
                <a:moveTo>
                  <a:pt x="0" y="1274065"/>
                </a:moveTo>
                <a:lnTo>
                  <a:pt x="3048" y="1274065"/>
                </a:lnTo>
                <a:lnTo>
                  <a:pt x="3048" y="1277113"/>
                </a:lnTo>
                <a:lnTo>
                  <a:pt x="0" y="1277113"/>
                </a:lnTo>
                <a:lnTo>
                  <a:pt x="0" y="1274065"/>
                </a:lnTo>
                <a:close/>
                <a:moveTo>
                  <a:pt x="0" y="1280161"/>
                </a:moveTo>
                <a:lnTo>
                  <a:pt x="3048" y="1280161"/>
                </a:lnTo>
                <a:lnTo>
                  <a:pt x="3048" y="1283209"/>
                </a:lnTo>
                <a:lnTo>
                  <a:pt x="0" y="1283209"/>
                </a:lnTo>
                <a:lnTo>
                  <a:pt x="0" y="1280161"/>
                </a:lnTo>
                <a:close/>
                <a:moveTo>
                  <a:pt x="0" y="1286256"/>
                </a:moveTo>
                <a:lnTo>
                  <a:pt x="3048" y="1286256"/>
                </a:lnTo>
                <a:lnTo>
                  <a:pt x="3048" y="1289304"/>
                </a:lnTo>
                <a:lnTo>
                  <a:pt x="0" y="1289304"/>
                </a:lnTo>
                <a:lnTo>
                  <a:pt x="0" y="1286256"/>
                </a:lnTo>
                <a:close/>
                <a:moveTo>
                  <a:pt x="0" y="1292353"/>
                </a:moveTo>
                <a:lnTo>
                  <a:pt x="3048" y="1292353"/>
                </a:lnTo>
                <a:lnTo>
                  <a:pt x="3048" y="1295401"/>
                </a:lnTo>
                <a:lnTo>
                  <a:pt x="0" y="1295401"/>
                </a:lnTo>
                <a:lnTo>
                  <a:pt x="0" y="1292353"/>
                </a:lnTo>
                <a:close/>
                <a:moveTo>
                  <a:pt x="0" y="1298448"/>
                </a:moveTo>
                <a:lnTo>
                  <a:pt x="3048" y="1298448"/>
                </a:lnTo>
                <a:lnTo>
                  <a:pt x="3048" y="1301496"/>
                </a:lnTo>
                <a:lnTo>
                  <a:pt x="0" y="1301496"/>
                </a:lnTo>
                <a:lnTo>
                  <a:pt x="0" y="1298448"/>
                </a:lnTo>
                <a:close/>
                <a:moveTo>
                  <a:pt x="0" y="1304544"/>
                </a:moveTo>
                <a:lnTo>
                  <a:pt x="3048" y="1304544"/>
                </a:lnTo>
                <a:lnTo>
                  <a:pt x="3048" y="1307592"/>
                </a:lnTo>
                <a:lnTo>
                  <a:pt x="0" y="1307592"/>
                </a:lnTo>
                <a:lnTo>
                  <a:pt x="0" y="1304544"/>
                </a:lnTo>
                <a:close/>
                <a:moveTo>
                  <a:pt x="0" y="1310641"/>
                </a:moveTo>
                <a:lnTo>
                  <a:pt x="3048" y="1310641"/>
                </a:lnTo>
                <a:lnTo>
                  <a:pt x="3048" y="1313689"/>
                </a:lnTo>
                <a:lnTo>
                  <a:pt x="0" y="1313689"/>
                </a:lnTo>
                <a:lnTo>
                  <a:pt x="0" y="1310641"/>
                </a:lnTo>
                <a:close/>
                <a:moveTo>
                  <a:pt x="0" y="1316736"/>
                </a:moveTo>
                <a:lnTo>
                  <a:pt x="3048" y="1316736"/>
                </a:lnTo>
                <a:lnTo>
                  <a:pt x="3048" y="1319784"/>
                </a:lnTo>
                <a:lnTo>
                  <a:pt x="0" y="1319784"/>
                </a:lnTo>
                <a:lnTo>
                  <a:pt x="0" y="1316736"/>
                </a:lnTo>
                <a:close/>
                <a:moveTo>
                  <a:pt x="0" y="1322832"/>
                </a:moveTo>
                <a:lnTo>
                  <a:pt x="3048" y="1322832"/>
                </a:lnTo>
                <a:lnTo>
                  <a:pt x="3048" y="1325880"/>
                </a:lnTo>
                <a:lnTo>
                  <a:pt x="0" y="1325880"/>
                </a:lnTo>
                <a:lnTo>
                  <a:pt x="0" y="1322832"/>
                </a:lnTo>
                <a:close/>
                <a:moveTo>
                  <a:pt x="0" y="1328929"/>
                </a:moveTo>
                <a:lnTo>
                  <a:pt x="3048" y="1328929"/>
                </a:lnTo>
                <a:lnTo>
                  <a:pt x="3048" y="1331977"/>
                </a:lnTo>
                <a:lnTo>
                  <a:pt x="0" y="1331977"/>
                </a:lnTo>
                <a:lnTo>
                  <a:pt x="0" y="1328929"/>
                </a:lnTo>
                <a:close/>
                <a:moveTo>
                  <a:pt x="0" y="1335024"/>
                </a:moveTo>
                <a:lnTo>
                  <a:pt x="3048" y="1335024"/>
                </a:lnTo>
                <a:lnTo>
                  <a:pt x="3048" y="1338072"/>
                </a:lnTo>
                <a:lnTo>
                  <a:pt x="0" y="1338072"/>
                </a:lnTo>
                <a:lnTo>
                  <a:pt x="0" y="1335024"/>
                </a:lnTo>
                <a:close/>
                <a:moveTo>
                  <a:pt x="0" y="1341121"/>
                </a:moveTo>
                <a:lnTo>
                  <a:pt x="3048" y="1341121"/>
                </a:lnTo>
                <a:lnTo>
                  <a:pt x="3048" y="1344169"/>
                </a:lnTo>
                <a:lnTo>
                  <a:pt x="0" y="1344169"/>
                </a:lnTo>
                <a:lnTo>
                  <a:pt x="0" y="1341121"/>
                </a:lnTo>
                <a:close/>
                <a:moveTo>
                  <a:pt x="0" y="1347217"/>
                </a:moveTo>
                <a:lnTo>
                  <a:pt x="3048" y="1347217"/>
                </a:lnTo>
                <a:lnTo>
                  <a:pt x="3048" y="1350265"/>
                </a:lnTo>
                <a:lnTo>
                  <a:pt x="0" y="1350265"/>
                </a:lnTo>
                <a:lnTo>
                  <a:pt x="0" y="1347217"/>
                </a:lnTo>
                <a:close/>
                <a:moveTo>
                  <a:pt x="0" y="1353312"/>
                </a:moveTo>
                <a:lnTo>
                  <a:pt x="3048" y="1353312"/>
                </a:lnTo>
                <a:lnTo>
                  <a:pt x="3048" y="1356360"/>
                </a:lnTo>
                <a:lnTo>
                  <a:pt x="0" y="1356360"/>
                </a:lnTo>
                <a:lnTo>
                  <a:pt x="0" y="1353312"/>
                </a:lnTo>
                <a:close/>
                <a:moveTo>
                  <a:pt x="0" y="1359409"/>
                </a:moveTo>
                <a:lnTo>
                  <a:pt x="3048" y="1359409"/>
                </a:lnTo>
                <a:lnTo>
                  <a:pt x="3048" y="1362457"/>
                </a:lnTo>
                <a:lnTo>
                  <a:pt x="0" y="1362457"/>
                </a:lnTo>
                <a:lnTo>
                  <a:pt x="0" y="1359409"/>
                </a:lnTo>
                <a:close/>
                <a:moveTo>
                  <a:pt x="0" y="1365504"/>
                </a:moveTo>
                <a:lnTo>
                  <a:pt x="3048" y="1365504"/>
                </a:lnTo>
                <a:lnTo>
                  <a:pt x="3048" y="1368552"/>
                </a:lnTo>
                <a:lnTo>
                  <a:pt x="0" y="1368552"/>
                </a:lnTo>
                <a:lnTo>
                  <a:pt x="0" y="1365504"/>
                </a:lnTo>
                <a:close/>
                <a:moveTo>
                  <a:pt x="0" y="1371600"/>
                </a:moveTo>
                <a:lnTo>
                  <a:pt x="3048" y="1371600"/>
                </a:lnTo>
                <a:lnTo>
                  <a:pt x="3048" y="1374648"/>
                </a:lnTo>
                <a:lnTo>
                  <a:pt x="0" y="1374648"/>
                </a:lnTo>
                <a:lnTo>
                  <a:pt x="0" y="1371600"/>
                </a:lnTo>
                <a:close/>
                <a:moveTo>
                  <a:pt x="0" y="1377697"/>
                </a:moveTo>
                <a:lnTo>
                  <a:pt x="3048" y="1377697"/>
                </a:lnTo>
                <a:lnTo>
                  <a:pt x="3048" y="1380745"/>
                </a:lnTo>
                <a:lnTo>
                  <a:pt x="0" y="1380745"/>
                </a:lnTo>
                <a:lnTo>
                  <a:pt x="0" y="1377697"/>
                </a:lnTo>
                <a:close/>
                <a:moveTo>
                  <a:pt x="0" y="1383792"/>
                </a:moveTo>
                <a:lnTo>
                  <a:pt x="3048" y="1383792"/>
                </a:lnTo>
                <a:lnTo>
                  <a:pt x="3048" y="1386840"/>
                </a:lnTo>
                <a:lnTo>
                  <a:pt x="0" y="1386840"/>
                </a:lnTo>
                <a:lnTo>
                  <a:pt x="0" y="1383792"/>
                </a:lnTo>
                <a:close/>
                <a:moveTo>
                  <a:pt x="0" y="1389888"/>
                </a:moveTo>
                <a:lnTo>
                  <a:pt x="3048" y="1389888"/>
                </a:lnTo>
                <a:lnTo>
                  <a:pt x="3048" y="1392936"/>
                </a:lnTo>
                <a:lnTo>
                  <a:pt x="0" y="1392936"/>
                </a:lnTo>
                <a:lnTo>
                  <a:pt x="0" y="1389888"/>
                </a:lnTo>
                <a:close/>
                <a:moveTo>
                  <a:pt x="0" y="1395985"/>
                </a:moveTo>
                <a:lnTo>
                  <a:pt x="3048" y="1395985"/>
                </a:lnTo>
                <a:lnTo>
                  <a:pt x="3048" y="1399033"/>
                </a:lnTo>
                <a:lnTo>
                  <a:pt x="0" y="1399033"/>
                </a:lnTo>
                <a:lnTo>
                  <a:pt x="0" y="1395985"/>
                </a:lnTo>
                <a:close/>
                <a:moveTo>
                  <a:pt x="0" y="1402080"/>
                </a:moveTo>
                <a:lnTo>
                  <a:pt x="3048" y="1402080"/>
                </a:lnTo>
                <a:lnTo>
                  <a:pt x="3048" y="1405128"/>
                </a:lnTo>
                <a:lnTo>
                  <a:pt x="0" y="1405128"/>
                </a:lnTo>
                <a:lnTo>
                  <a:pt x="0" y="1402080"/>
                </a:lnTo>
                <a:close/>
                <a:moveTo>
                  <a:pt x="0" y="1408177"/>
                </a:moveTo>
                <a:lnTo>
                  <a:pt x="3048" y="1408177"/>
                </a:lnTo>
                <a:lnTo>
                  <a:pt x="3048" y="1411225"/>
                </a:lnTo>
                <a:lnTo>
                  <a:pt x="0" y="1411225"/>
                </a:lnTo>
                <a:lnTo>
                  <a:pt x="0" y="1408177"/>
                </a:lnTo>
                <a:close/>
                <a:moveTo>
                  <a:pt x="0" y="1414273"/>
                </a:moveTo>
                <a:lnTo>
                  <a:pt x="3048" y="1414273"/>
                </a:lnTo>
                <a:lnTo>
                  <a:pt x="3048" y="1417321"/>
                </a:lnTo>
                <a:lnTo>
                  <a:pt x="0" y="1417321"/>
                </a:lnTo>
                <a:lnTo>
                  <a:pt x="0" y="1414273"/>
                </a:lnTo>
                <a:close/>
                <a:moveTo>
                  <a:pt x="0" y="1420368"/>
                </a:moveTo>
                <a:lnTo>
                  <a:pt x="3048" y="1420368"/>
                </a:lnTo>
                <a:lnTo>
                  <a:pt x="3048" y="1423416"/>
                </a:lnTo>
                <a:lnTo>
                  <a:pt x="0" y="1423416"/>
                </a:lnTo>
                <a:lnTo>
                  <a:pt x="0" y="1420368"/>
                </a:lnTo>
                <a:close/>
                <a:moveTo>
                  <a:pt x="0" y="1426465"/>
                </a:moveTo>
                <a:lnTo>
                  <a:pt x="3048" y="1426465"/>
                </a:lnTo>
                <a:lnTo>
                  <a:pt x="3048" y="1429513"/>
                </a:lnTo>
                <a:lnTo>
                  <a:pt x="0" y="1429513"/>
                </a:lnTo>
                <a:lnTo>
                  <a:pt x="0" y="1426465"/>
                </a:lnTo>
                <a:close/>
                <a:moveTo>
                  <a:pt x="0" y="1432561"/>
                </a:moveTo>
                <a:lnTo>
                  <a:pt x="3048" y="1432561"/>
                </a:lnTo>
                <a:lnTo>
                  <a:pt x="3048" y="1435609"/>
                </a:lnTo>
                <a:lnTo>
                  <a:pt x="0" y="1435609"/>
                </a:lnTo>
                <a:lnTo>
                  <a:pt x="0" y="1432561"/>
                </a:lnTo>
                <a:close/>
                <a:moveTo>
                  <a:pt x="0" y="1438656"/>
                </a:moveTo>
                <a:lnTo>
                  <a:pt x="3048" y="1438656"/>
                </a:lnTo>
                <a:lnTo>
                  <a:pt x="3048" y="1441704"/>
                </a:lnTo>
                <a:lnTo>
                  <a:pt x="0" y="1441704"/>
                </a:lnTo>
                <a:lnTo>
                  <a:pt x="0" y="1438656"/>
                </a:lnTo>
                <a:close/>
                <a:moveTo>
                  <a:pt x="0" y="1444753"/>
                </a:moveTo>
                <a:lnTo>
                  <a:pt x="3048" y="1444753"/>
                </a:lnTo>
                <a:lnTo>
                  <a:pt x="3048" y="1447801"/>
                </a:lnTo>
                <a:lnTo>
                  <a:pt x="0" y="1447801"/>
                </a:lnTo>
                <a:lnTo>
                  <a:pt x="0" y="1444753"/>
                </a:lnTo>
                <a:close/>
                <a:moveTo>
                  <a:pt x="0" y="1450848"/>
                </a:moveTo>
                <a:lnTo>
                  <a:pt x="3048" y="1450848"/>
                </a:lnTo>
                <a:lnTo>
                  <a:pt x="3048" y="1453896"/>
                </a:lnTo>
                <a:lnTo>
                  <a:pt x="0" y="1453896"/>
                </a:lnTo>
                <a:lnTo>
                  <a:pt x="0" y="1450848"/>
                </a:lnTo>
                <a:close/>
                <a:moveTo>
                  <a:pt x="0" y="1456944"/>
                </a:moveTo>
                <a:lnTo>
                  <a:pt x="3048" y="1456944"/>
                </a:lnTo>
                <a:lnTo>
                  <a:pt x="3048" y="1459992"/>
                </a:lnTo>
                <a:lnTo>
                  <a:pt x="0" y="1459992"/>
                </a:lnTo>
                <a:lnTo>
                  <a:pt x="0" y="1456944"/>
                </a:lnTo>
                <a:close/>
                <a:moveTo>
                  <a:pt x="0" y="1463041"/>
                </a:moveTo>
                <a:lnTo>
                  <a:pt x="3048" y="1463041"/>
                </a:lnTo>
                <a:lnTo>
                  <a:pt x="3048" y="1466089"/>
                </a:lnTo>
                <a:lnTo>
                  <a:pt x="0" y="1466089"/>
                </a:lnTo>
                <a:lnTo>
                  <a:pt x="0" y="1463041"/>
                </a:lnTo>
                <a:close/>
                <a:moveTo>
                  <a:pt x="0" y="1469136"/>
                </a:moveTo>
                <a:lnTo>
                  <a:pt x="3048" y="1469136"/>
                </a:lnTo>
                <a:lnTo>
                  <a:pt x="3048" y="1472184"/>
                </a:lnTo>
                <a:lnTo>
                  <a:pt x="0" y="1472184"/>
                </a:lnTo>
                <a:lnTo>
                  <a:pt x="0" y="1469136"/>
                </a:lnTo>
                <a:close/>
                <a:moveTo>
                  <a:pt x="0" y="1475232"/>
                </a:moveTo>
                <a:lnTo>
                  <a:pt x="3048" y="1475232"/>
                </a:lnTo>
                <a:lnTo>
                  <a:pt x="3048" y="1478280"/>
                </a:lnTo>
                <a:lnTo>
                  <a:pt x="0" y="1478280"/>
                </a:lnTo>
                <a:lnTo>
                  <a:pt x="0" y="1475232"/>
                </a:lnTo>
                <a:close/>
                <a:moveTo>
                  <a:pt x="0" y="1481329"/>
                </a:moveTo>
                <a:lnTo>
                  <a:pt x="3048" y="1481329"/>
                </a:lnTo>
                <a:lnTo>
                  <a:pt x="3048" y="1484377"/>
                </a:lnTo>
                <a:lnTo>
                  <a:pt x="0" y="1484377"/>
                </a:lnTo>
                <a:lnTo>
                  <a:pt x="0" y="1481329"/>
                </a:lnTo>
                <a:close/>
                <a:moveTo>
                  <a:pt x="0" y="1487424"/>
                </a:moveTo>
                <a:lnTo>
                  <a:pt x="3048" y="1487424"/>
                </a:lnTo>
                <a:lnTo>
                  <a:pt x="3048" y="1490472"/>
                </a:lnTo>
                <a:lnTo>
                  <a:pt x="0" y="1490472"/>
                </a:lnTo>
                <a:lnTo>
                  <a:pt x="0" y="1487424"/>
                </a:lnTo>
                <a:close/>
                <a:moveTo>
                  <a:pt x="0" y="1493521"/>
                </a:moveTo>
                <a:lnTo>
                  <a:pt x="3048" y="1493521"/>
                </a:lnTo>
                <a:lnTo>
                  <a:pt x="3048" y="1496569"/>
                </a:lnTo>
                <a:lnTo>
                  <a:pt x="0" y="1496569"/>
                </a:lnTo>
                <a:lnTo>
                  <a:pt x="0" y="1493521"/>
                </a:lnTo>
                <a:close/>
                <a:moveTo>
                  <a:pt x="0" y="1499617"/>
                </a:moveTo>
                <a:lnTo>
                  <a:pt x="3048" y="1499617"/>
                </a:lnTo>
                <a:lnTo>
                  <a:pt x="3048" y="1502665"/>
                </a:lnTo>
                <a:lnTo>
                  <a:pt x="0" y="1502665"/>
                </a:lnTo>
                <a:lnTo>
                  <a:pt x="0" y="1499617"/>
                </a:lnTo>
                <a:close/>
                <a:moveTo>
                  <a:pt x="0" y="1505712"/>
                </a:moveTo>
                <a:lnTo>
                  <a:pt x="3048" y="1505712"/>
                </a:lnTo>
                <a:lnTo>
                  <a:pt x="3048" y="1508760"/>
                </a:lnTo>
                <a:lnTo>
                  <a:pt x="0" y="1508760"/>
                </a:lnTo>
                <a:lnTo>
                  <a:pt x="0" y="1505712"/>
                </a:lnTo>
                <a:close/>
                <a:moveTo>
                  <a:pt x="0" y="1511809"/>
                </a:moveTo>
                <a:lnTo>
                  <a:pt x="3048" y="1511809"/>
                </a:lnTo>
                <a:lnTo>
                  <a:pt x="3048" y="1514857"/>
                </a:lnTo>
                <a:lnTo>
                  <a:pt x="0" y="1514857"/>
                </a:lnTo>
                <a:lnTo>
                  <a:pt x="0" y="1511809"/>
                </a:lnTo>
                <a:close/>
                <a:moveTo>
                  <a:pt x="0" y="1517904"/>
                </a:moveTo>
                <a:lnTo>
                  <a:pt x="3048" y="1517904"/>
                </a:lnTo>
                <a:lnTo>
                  <a:pt x="3048" y="1520952"/>
                </a:lnTo>
                <a:lnTo>
                  <a:pt x="0" y="1520952"/>
                </a:lnTo>
                <a:lnTo>
                  <a:pt x="0" y="1517904"/>
                </a:lnTo>
                <a:close/>
                <a:moveTo>
                  <a:pt x="0" y="1524000"/>
                </a:moveTo>
                <a:lnTo>
                  <a:pt x="3048" y="1524000"/>
                </a:lnTo>
                <a:lnTo>
                  <a:pt x="3048" y="1527048"/>
                </a:lnTo>
                <a:lnTo>
                  <a:pt x="0" y="1527048"/>
                </a:lnTo>
                <a:lnTo>
                  <a:pt x="0" y="1524000"/>
                </a:lnTo>
                <a:close/>
                <a:moveTo>
                  <a:pt x="0" y="1530097"/>
                </a:moveTo>
                <a:lnTo>
                  <a:pt x="3048" y="1530097"/>
                </a:lnTo>
                <a:lnTo>
                  <a:pt x="3048" y="1533145"/>
                </a:lnTo>
                <a:lnTo>
                  <a:pt x="0" y="1533145"/>
                </a:lnTo>
                <a:lnTo>
                  <a:pt x="0" y="1530097"/>
                </a:lnTo>
                <a:close/>
                <a:moveTo>
                  <a:pt x="0" y="1536192"/>
                </a:moveTo>
                <a:lnTo>
                  <a:pt x="3048" y="1536192"/>
                </a:lnTo>
                <a:lnTo>
                  <a:pt x="3048" y="1539240"/>
                </a:lnTo>
                <a:lnTo>
                  <a:pt x="0" y="1539240"/>
                </a:lnTo>
                <a:lnTo>
                  <a:pt x="0" y="1536192"/>
                </a:lnTo>
                <a:close/>
                <a:moveTo>
                  <a:pt x="0" y="1542288"/>
                </a:moveTo>
                <a:lnTo>
                  <a:pt x="3048" y="1542288"/>
                </a:lnTo>
                <a:lnTo>
                  <a:pt x="3048" y="1545336"/>
                </a:lnTo>
                <a:lnTo>
                  <a:pt x="0" y="1545336"/>
                </a:lnTo>
                <a:lnTo>
                  <a:pt x="0" y="1542288"/>
                </a:lnTo>
                <a:close/>
                <a:moveTo>
                  <a:pt x="0" y="1548385"/>
                </a:moveTo>
                <a:lnTo>
                  <a:pt x="3048" y="1548385"/>
                </a:lnTo>
                <a:lnTo>
                  <a:pt x="3048" y="1551433"/>
                </a:lnTo>
                <a:lnTo>
                  <a:pt x="0" y="1551433"/>
                </a:lnTo>
                <a:lnTo>
                  <a:pt x="0" y="1548385"/>
                </a:lnTo>
                <a:close/>
                <a:moveTo>
                  <a:pt x="0" y="1554480"/>
                </a:moveTo>
                <a:lnTo>
                  <a:pt x="3048" y="1554480"/>
                </a:lnTo>
                <a:lnTo>
                  <a:pt x="3048" y="1557528"/>
                </a:lnTo>
                <a:lnTo>
                  <a:pt x="0" y="1557528"/>
                </a:lnTo>
                <a:lnTo>
                  <a:pt x="0" y="1554480"/>
                </a:lnTo>
                <a:close/>
                <a:moveTo>
                  <a:pt x="0" y="1560577"/>
                </a:moveTo>
                <a:lnTo>
                  <a:pt x="3048" y="1560577"/>
                </a:lnTo>
                <a:lnTo>
                  <a:pt x="3048" y="1563625"/>
                </a:lnTo>
                <a:lnTo>
                  <a:pt x="0" y="1563625"/>
                </a:lnTo>
                <a:lnTo>
                  <a:pt x="0" y="1560577"/>
                </a:lnTo>
                <a:close/>
                <a:moveTo>
                  <a:pt x="0" y="1566673"/>
                </a:moveTo>
                <a:lnTo>
                  <a:pt x="3048" y="1566673"/>
                </a:lnTo>
                <a:lnTo>
                  <a:pt x="3048" y="1569721"/>
                </a:lnTo>
                <a:lnTo>
                  <a:pt x="0" y="1569721"/>
                </a:lnTo>
                <a:lnTo>
                  <a:pt x="0" y="1566673"/>
                </a:lnTo>
                <a:close/>
                <a:moveTo>
                  <a:pt x="0" y="1572768"/>
                </a:moveTo>
                <a:lnTo>
                  <a:pt x="3048" y="1572768"/>
                </a:lnTo>
                <a:lnTo>
                  <a:pt x="3048" y="1575816"/>
                </a:lnTo>
                <a:lnTo>
                  <a:pt x="0" y="1575816"/>
                </a:lnTo>
                <a:lnTo>
                  <a:pt x="0" y="1572768"/>
                </a:lnTo>
                <a:close/>
                <a:moveTo>
                  <a:pt x="0" y="1578865"/>
                </a:moveTo>
                <a:lnTo>
                  <a:pt x="3048" y="1578865"/>
                </a:lnTo>
                <a:lnTo>
                  <a:pt x="3048" y="1581913"/>
                </a:lnTo>
                <a:lnTo>
                  <a:pt x="0" y="1581913"/>
                </a:lnTo>
                <a:lnTo>
                  <a:pt x="0" y="1578865"/>
                </a:lnTo>
                <a:close/>
                <a:moveTo>
                  <a:pt x="0" y="1584961"/>
                </a:moveTo>
                <a:lnTo>
                  <a:pt x="3048" y="1584961"/>
                </a:lnTo>
                <a:lnTo>
                  <a:pt x="3048" y="1588009"/>
                </a:lnTo>
                <a:lnTo>
                  <a:pt x="0" y="1588009"/>
                </a:lnTo>
                <a:lnTo>
                  <a:pt x="0" y="1584961"/>
                </a:lnTo>
                <a:close/>
                <a:moveTo>
                  <a:pt x="0" y="1591056"/>
                </a:moveTo>
                <a:lnTo>
                  <a:pt x="3048" y="1591056"/>
                </a:lnTo>
                <a:lnTo>
                  <a:pt x="3048" y="1594104"/>
                </a:lnTo>
                <a:lnTo>
                  <a:pt x="0" y="1594104"/>
                </a:lnTo>
                <a:lnTo>
                  <a:pt x="0" y="1591056"/>
                </a:lnTo>
                <a:close/>
                <a:moveTo>
                  <a:pt x="0" y="1597153"/>
                </a:moveTo>
                <a:lnTo>
                  <a:pt x="3048" y="1597153"/>
                </a:lnTo>
                <a:lnTo>
                  <a:pt x="3048" y="1600201"/>
                </a:lnTo>
                <a:lnTo>
                  <a:pt x="0" y="1600201"/>
                </a:lnTo>
                <a:lnTo>
                  <a:pt x="0" y="1597153"/>
                </a:lnTo>
                <a:close/>
                <a:moveTo>
                  <a:pt x="0" y="1603248"/>
                </a:moveTo>
                <a:lnTo>
                  <a:pt x="3048" y="1603248"/>
                </a:lnTo>
                <a:lnTo>
                  <a:pt x="3048" y="1606296"/>
                </a:lnTo>
                <a:lnTo>
                  <a:pt x="0" y="1606296"/>
                </a:lnTo>
                <a:lnTo>
                  <a:pt x="0" y="1603248"/>
                </a:lnTo>
                <a:close/>
                <a:moveTo>
                  <a:pt x="0" y="1609344"/>
                </a:moveTo>
                <a:lnTo>
                  <a:pt x="3048" y="1609344"/>
                </a:lnTo>
                <a:lnTo>
                  <a:pt x="3048" y="1612392"/>
                </a:lnTo>
                <a:lnTo>
                  <a:pt x="0" y="1612392"/>
                </a:lnTo>
                <a:lnTo>
                  <a:pt x="0" y="1609344"/>
                </a:lnTo>
                <a:close/>
                <a:moveTo>
                  <a:pt x="0" y="1615441"/>
                </a:moveTo>
                <a:lnTo>
                  <a:pt x="3048" y="1615441"/>
                </a:lnTo>
                <a:lnTo>
                  <a:pt x="3048" y="1618489"/>
                </a:lnTo>
                <a:lnTo>
                  <a:pt x="0" y="1618489"/>
                </a:lnTo>
                <a:lnTo>
                  <a:pt x="0" y="1615441"/>
                </a:lnTo>
                <a:close/>
                <a:moveTo>
                  <a:pt x="0" y="1621536"/>
                </a:moveTo>
                <a:lnTo>
                  <a:pt x="3048" y="1621536"/>
                </a:lnTo>
                <a:lnTo>
                  <a:pt x="3048" y="1624584"/>
                </a:lnTo>
                <a:lnTo>
                  <a:pt x="0" y="1624584"/>
                </a:lnTo>
                <a:lnTo>
                  <a:pt x="0" y="1621536"/>
                </a:lnTo>
                <a:close/>
                <a:moveTo>
                  <a:pt x="0" y="1627632"/>
                </a:moveTo>
                <a:lnTo>
                  <a:pt x="3048" y="1627632"/>
                </a:lnTo>
                <a:lnTo>
                  <a:pt x="3048" y="1630680"/>
                </a:lnTo>
                <a:lnTo>
                  <a:pt x="0" y="1630680"/>
                </a:lnTo>
                <a:lnTo>
                  <a:pt x="0" y="1627632"/>
                </a:lnTo>
                <a:close/>
                <a:moveTo>
                  <a:pt x="0" y="1633729"/>
                </a:moveTo>
                <a:lnTo>
                  <a:pt x="3048" y="1633729"/>
                </a:lnTo>
                <a:lnTo>
                  <a:pt x="3048" y="1636777"/>
                </a:lnTo>
                <a:lnTo>
                  <a:pt x="0" y="1636777"/>
                </a:lnTo>
                <a:lnTo>
                  <a:pt x="0" y="1633729"/>
                </a:lnTo>
                <a:close/>
                <a:moveTo>
                  <a:pt x="0" y="1639824"/>
                </a:moveTo>
                <a:lnTo>
                  <a:pt x="3048" y="1639824"/>
                </a:lnTo>
                <a:lnTo>
                  <a:pt x="3048" y="1642872"/>
                </a:lnTo>
                <a:lnTo>
                  <a:pt x="0" y="1642872"/>
                </a:lnTo>
                <a:lnTo>
                  <a:pt x="0" y="1639824"/>
                </a:lnTo>
                <a:close/>
                <a:moveTo>
                  <a:pt x="0" y="1645921"/>
                </a:moveTo>
                <a:lnTo>
                  <a:pt x="3048" y="1645921"/>
                </a:lnTo>
                <a:lnTo>
                  <a:pt x="3048" y="1648969"/>
                </a:lnTo>
                <a:lnTo>
                  <a:pt x="0" y="1648969"/>
                </a:lnTo>
                <a:lnTo>
                  <a:pt x="0" y="1645921"/>
                </a:lnTo>
                <a:close/>
                <a:moveTo>
                  <a:pt x="0" y="1652017"/>
                </a:moveTo>
                <a:lnTo>
                  <a:pt x="3048" y="1652017"/>
                </a:lnTo>
                <a:lnTo>
                  <a:pt x="3048" y="1655065"/>
                </a:lnTo>
                <a:lnTo>
                  <a:pt x="0" y="1655065"/>
                </a:lnTo>
                <a:lnTo>
                  <a:pt x="0" y="1652017"/>
                </a:lnTo>
                <a:close/>
                <a:moveTo>
                  <a:pt x="0" y="1658112"/>
                </a:moveTo>
                <a:lnTo>
                  <a:pt x="3048" y="1658112"/>
                </a:lnTo>
                <a:lnTo>
                  <a:pt x="3048" y="1661160"/>
                </a:lnTo>
                <a:lnTo>
                  <a:pt x="0" y="1661160"/>
                </a:lnTo>
                <a:lnTo>
                  <a:pt x="0" y="1658112"/>
                </a:lnTo>
                <a:close/>
                <a:moveTo>
                  <a:pt x="0" y="1664209"/>
                </a:moveTo>
                <a:lnTo>
                  <a:pt x="3048" y="1664209"/>
                </a:lnTo>
                <a:lnTo>
                  <a:pt x="3048" y="1667257"/>
                </a:lnTo>
                <a:lnTo>
                  <a:pt x="0" y="1667257"/>
                </a:lnTo>
                <a:lnTo>
                  <a:pt x="0" y="1664209"/>
                </a:lnTo>
                <a:close/>
                <a:moveTo>
                  <a:pt x="0" y="1670304"/>
                </a:moveTo>
                <a:lnTo>
                  <a:pt x="3048" y="1670304"/>
                </a:lnTo>
                <a:lnTo>
                  <a:pt x="3048" y="1673352"/>
                </a:lnTo>
                <a:lnTo>
                  <a:pt x="0" y="1673352"/>
                </a:lnTo>
                <a:lnTo>
                  <a:pt x="0" y="1670304"/>
                </a:lnTo>
                <a:close/>
                <a:moveTo>
                  <a:pt x="0" y="1676400"/>
                </a:moveTo>
                <a:lnTo>
                  <a:pt x="3048" y="1676400"/>
                </a:lnTo>
                <a:lnTo>
                  <a:pt x="3048" y="1679448"/>
                </a:lnTo>
                <a:lnTo>
                  <a:pt x="0" y="1679448"/>
                </a:lnTo>
                <a:lnTo>
                  <a:pt x="0" y="1676400"/>
                </a:lnTo>
                <a:close/>
                <a:moveTo>
                  <a:pt x="0" y="1682497"/>
                </a:moveTo>
                <a:lnTo>
                  <a:pt x="3048" y="1682497"/>
                </a:lnTo>
                <a:lnTo>
                  <a:pt x="3048" y="1685545"/>
                </a:lnTo>
                <a:lnTo>
                  <a:pt x="0" y="1685545"/>
                </a:lnTo>
                <a:lnTo>
                  <a:pt x="0" y="1682497"/>
                </a:lnTo>
                <a:close/>
                <a:moveTo>
                  <a:pt x="0" y="1688592"/>
                </a:moveTo>
                <a:lnTo>
                  <a:pt x="3048" y="1688592"/>
                </a:lnTo>
                <a:lnTo>
                  <a:pt x="3048" y="1691640"/>
                </a:lnTo>
                <a:lnTo>
                  <a:pt x="0" y="1691640"/>
                </a:lnTo>
                <a:lnTo>
                  <a:pt x="0" y="1688592"/>
                </a:lnTo>
                <a:close/>
                <a:moveTo>
                  <a:pt x="0" y="1694688"/>
                </a:moveTo>
                <a:lnTo>
                  <a:pt x="3048" y="1694688"/>
                </a:lnTo>
                <a:lnTo>
                  <a:pt x="3048" y="1697736"/>
                </a:lnTo>
                <a:lnTo>
                  <a:pt x="0" y="1697736"/>
                </a:lnTo>
                <a:lnTo>
                  <a:pt x="0" y="1694688"/>
                </a:lnTo>
                <a:close/>
                <a:moveTo>
                  <a:pt x="0" y="1700785"/>
                </a:moveTo>
                <a:lnTo>
                  <a:pt x="3048" y="1700785"/>
                </a:lnTo>
                <a:lnTo>
                  <a:pt x="3048" y="1703833"/>
                </a:lnTo>
                <a:lnTo>
                  <a:pt x="0" y="1703833"/>
                </a:lnTo>
                <a:lnTo>
                  <a:pt x="0" y="1700785"/>
                </a:lnTo>
                <a:close/>
                <a:moveTo>
                  <a:pt x="0" y="1706880"/>
                </a:moveTo>
                <a:lnTo>
                  <a:pt x="3048" y="1706880"/>
                </a:lnTo>
                <a:lnTo>
                  <a:pt x="3048" y="1709928"/>
                </a:lnTo>
                <a:lnTo>
                  <a:pt x="0" y="1709928"/>
                </a:lnTo>
                <a:lnTo>
                  <a:pt x="0" y="1706880"/>
                </a:lnTo>
                <a:close/>
                <a:moveTo>
                  <a:pt x="0" y="1712977"/>
                </a:moveTo>
                <a:lnTo>
                  <a:pt x="3048" y="1712977"/>
                </a:lnTo>
                <a:lnTo>
                  <a:pt x="3048" y="1716025"/>
                </a:lnTo>
                <a:lnTo>
                  <a:pt x="0" y="1716025"/>
                </a:lnTo>
                <a:lnTo>
                  <a:pt x="0" y="1712977"/>
                </a:lnTo>
                <a:close/>
                <a:moveTo>
                  <a:pt x="0" y="1719073"/>
                </a:moveTo>
                <a:lnTo>
                  <a:pt x="3048" y="1719073"/>
                </a:lnTo>
                <a:lnTo>
                  <a:pt x="3048" y="1722121"/>
                </a:lnTo>
                <a:lnTo>
                  <a:pt x="0" y="1722121"/>
                </a:lnTo>
                <a:lnTo>
                  <a:pt x="0" y="1719073"/>
                </a:lnTo>
                <a:close/>
                <a:moveTo>
                  <a:pt x="0" y="1725168"/>
                </a:moveTo>
                <a:lnTo>
                  <a:pt x="3048" y="1725168"/>
                </a:lnTo>
                <a:lnTo>
                  <a:pt x="3048" y="1728216"/>
                </a:lnTo>
                <a:lnTo>
                  <a:pt x="0" y="1728216"/>
                </a:lnTo>
                <a:lnTo>
                  <a:pt x="0" y="1725168"/>
                </a:lnTo>
                <a:close/>
                <a:moveTo>
                  <a:pt x="0" y="1731265"/>
                </a:moveTo>
                <a:lnTo>
                  <a:pt x="3048" y="1731265"/>
                </a:lnTo>
                <a:lnTo>
                  <a:pt x="3048" y="1734313"/>
                </a:lnTo>
                <a:lnTo>
                  <a:pt x="0" y="1734313"/>
                </a:lnTo>
                <a:lnTo>
                  <a:pt x="0" y="1731265"/>
                </a:lnTo>
                <a:close/>
                <a:moveTo>
                  <a:pt x="0" y="1737360"/>
                </a:moveTo>
                <a:lnTo>
                  <a:pt x="3048" y="1737360"/>
                </a:lnTo>
                <a:lnTo>
                  <a:pt x="3048" y="1740408"/>
                </a:lnTo>
                <a:lnTo>
                  <a:pt x="0" y="1740408"/>
                </a:lnTo>
                <a:lnTo>
                  <a:pt x="0" y="1737360"/>
                </a:lnTo>
                <a:close/>
                <a:moveTo>
                  <a:pt x="0" y="1743456"/>
                </a:moveTo>
                <a:lnTo>
                  <a:pt x="3048" y="1743456"/>
                </a:lnTo>
                <a:lnTo>
                  <a:pt x="3048" y="1746504"/>
                </a:lnTo>
                <a:lnTo>
                  <a:pt x="0" y="1746504"/>
                </a:lnTo>
                <a:lnTo>
                  <a:pt x="0" y="1743456"/>
                </a:lnTo>
                <a:close/>
                <a:moveTo>
                  <a:pt x="0" y="1749553"/>
                </a:moveTo>
                <a:lnTo>
                  <a:pt x="3048" y="1749553"/>
                </a:lnTo>
                <a:lnTo>
                  <a:pt x="3048" y="1752601"/>
                </a:lnTo>
                <a:lnTo>
                  <a:pt x="0" y="1752601"/>
                </a:lnTo>
                <a:lnTo>
                  <a:pt x="0" y="1749553"/>
                </a:lnTo>
                <a:close/>
                <a:moveTo>
                  <a:pt x="0" y="1755649"/>
                </a:moveTo>
                <a:lnTo>
                  <a:pt x="3048" y="1755649"/>
                </a:lnTo>
                <a:lnTo>
                  <a:pt x="3048" y="1758697"/>
                </a:lnTo>
                <a:lnTo>
                  <a:pt x="0" y="1758697"/>
                </a:lnTo>
                <a:lnTo>
                  <a:pt x="0" y="1755649"/>
                </a:lnTo>
                <a:close/>
                <a:moveTo>
                  <a:pt x="0" y="1761744"/>
                </a:moveTo>
                <a:lnTo>
                  <a:pt x="3048" y="1761744"/>
                </a:lnTo>
                <a:lnTo>
                  <a:pt x="3048" y="1764792"/>
                </a:lnTo>
                <a:lnTo>
                  <a:pt x="0" y="1764792"/>
                </a:lnTo>
                <a:lnTo>
                  <a:pt x="0" y="1761744"/>
                </a:lnTo>
                <a:close/>
                <a:moveTo>
                  <a:pt x="0" y="1767840"/>
                </a:moveTo>
                <a:lnTo>
                  <a:pt x="3048" y="1767840"/>
                </a:lnTo>
                <a:lnTo>
                  <a:pt x="3048" y="1770888"/>
                </a:lnTo>
                <a:lnTo>
                  <a:pt x="0" y="1770888"/>
                </a:lnTo>
                <a:lnTo>
                  <a:pt x="0" y="1767840"/>
                </a:lnTo>
                <a:close/>
                <a:moveTo>
                  <a:pt x="0" y="1773937"/>
                </a:moveTo>
                <a:lnTo>
                  <a:pt x="3048" y="1773937"/>
                </a:lnTo>
                <a:lnTo>
                  <a:pt x="3048" y="1776985"/>
                </a:lnTo>
                <a:lnTo>
                  <a:pt x="0" y="1776985"/>
                </a:lnTo>
                <a:lnTo>
                  <a:pt x="0" y="1773937"/>
                </a:lnTo>
                <a:close/>
                <a:moveTo>
                  <a:pt x="0" y="1780032"/>
                </a:moveTo>
                <a:lnTo>
                  <a:pt x="3048" y="1780032"/>
                </a:lnTo>
                <a:lnTo>
                  <a:pt x="3048" y="1783080"/>
                </a:lnTo>
                <a:lnTo>
                  <a:pt x="0" y="1783080"/>
                </a:lnTo>
                <a:lnTo>
                  <a:pt x="0" y="1780032"/>
                </a:lnTo>
                <a:close/>
                <a:moveTo>
                  <a:pt x="0" y="1786128"/>
                </a:moveTo>
                <a:lnTo>
                  <a:pt x="3048" y="1786128"/>
                </a:lnTo>
                <a:lnTo>
                  <a:pt x="3048" y="1789176"/>
                </a:lnTo>
                <a:lnTo>
                  <a:pt x="0" y="1789176"/>
                </a:lnTo>
                <a:lnTo>
                  <a:pt x="0" y="1786128"/>
                </a:lnTo>
                <a:close/>
                <a:moveTo>
                  <a:pt x="0" y="1792225"/>
                </a:moveTo>
                <a:lnTo>
                  <a:pt x="3048" y="1792225"/>
                </a:lnTo>
                <a:lnTo>
                  <a:pt x="3048" y="1795273"/>
                </a:lnTo>
                <a:lnTo>
                  <a:pt x="0" y="1795273"/>
                </a:lnTo>
                <a:lnTo>
                  <a:pt x="0" y="1792225"/>
                </a:lnTo>
                <a:close/>
                <a:moveTo>
                  <a:pt x="0" y="1798321"/>
                </a:moveTo>
                <a:lnTo>
                  <a:pt x="3048" y="1798321"/>
                </a:lnTo>
                <a:lnTo>
                  <a:pt x="3048" y="1801369"/>
                </a:lnTo>
                <a:lnTo>
                  <a:pt x="0" y="1801369"/>
                </a:lnTo>
                <a:lnTo>
                  <a:pt x="0" y="1798321"/>
                </a:lnTo>
                <a:close/>
                <a:moveTo>
                  <a:pt x="0" y="1804416"/>
                </a:moveTo>
                <a:lnTo>
                  <a:pt x="3048" y="1804416"/>
                </a:lnTo>
                <a:lnTo>
                  <a:pt x="3048" y="1807464"/>
                </a:lnTo>
                <a:lnTo>
                  <a:pt x="0" y="1807464"/>
                </a:lnTo>
                <a:lnTo>
                  <a:pt x="0" y="1804416"/>
                </a:lnTo>
                <a:close/>
                <a:moveTo>
                  <a:pt x="0" y="1810512"/>
                </a:moveTo>
                <a:lnTo>
                  <a:pt x="3048" y="1810512"/>
                </a:lnTo>
                <a:lnTo>
                  <a:pt x="3048" y="1813560"/>
                </a:lnTo>
                <a:lnTo>
                  <a:pt x="0" y="1813560"/>
                </a:lnTo>
                <a:lnTo>
                  <a:pt x="0" y="1810512"/>
                </a:lnTo>
                <a:close/>
                <a:moveTo>
                  <a:pt x="0" y="1816609"/>
                </a:moveTo>
                <a:lnTo>
                  <a:pt x="3048" y="1816609"/>
                </a:lnTo>
                <a:lnTo>
                  <a:pt x="3048" y="1819657"/>
                </a:lnTo>
                <a:lnTo>
                  <a:pt x="0" y="1819657"/>
                </a:lnTo>
                <a:lnTo>
                  <a:pt x="0" y="1816609"/>
                </a:lnTo>
                <a:close/>
                <a:moveTo>
                  <a:pt x="0" y="1822705"/>
                </a:moveTo>
                <a:lnTo>
                  <a:pt x="3048" y="1822705"/>
                </a:lnTo>
                <a:lnTo>
                  <a:pt x="3048" y="1825753"/>
                </a:lnTo>
                <a:lnTo>
                  <a:pt x="0" y="1825753"/>
                </a:lnTo>
                <a:lnTo>
                  <a:pt x="0" y="1822705"/>
                </a:lnTo>
                <a:close/>
                <a:moveTo>
                  <a:pt x="0" y="1828800"/>
                </a:moveTo>
                <a:lnTo>
                  <a:pt x="3048" y="1828800"/>
                </a:lnTo>
                <a:lnTo>
                  <a:pt x="3048" y="1831848"/>
                </a:lnTo>
                <a:lnTo>
                  <a:pt x="0" y="1831848"/>
                </a:lnTo>
                <a:lnTo>
                  <a:pt x="0" y="1828800"/>
                </a:lnTo>
                <a:close/>
                <a:moveTo>
                  <a:pt x="0" y="1834897"/>
                </a:moveTo>
                <a:lnTo>
                  <a:pt x="3048" y="1834897"/>
                </a:lnTo>
                <a:lnTo>
                  <a:pt x="3048" y="1837945"/>
                </a:lnTo>
                <a:lnTo>
                  <a:pt x="0" y="1837945"/>
                </a:lnTo>
                <a:lnTo>
                  <a:pt x="0" y="1834897"/>
                </a:lnTo>
                <a:close/>
                <a:moveTo>
                  <a:pt x="0" y="1840993"/>
                </a:moveTo>
                <a:lnTo>
                  <a:pt x="3048" y="1840993"/>
                </a:lnTo>
                <a:lnTo>
                  <a:pt x="3048" y="1844041"/>
                </a:lnTo>
                <a:lnTo>
                  <a:pt x="0" y="1844041"/>
                </a:lnTo>
                <a:lnTo>
                  <a:pt x="0" y="1840993"/>
                </a:lnTo>
                <a:close/>
                <a:moveTo>
                  <a:pt x="0" y="1847088"/>
                </a:moveTo>
                <a:lnTo>
                  <a:pt x="3048" y="1847088"/>
                </a:lnTo>
                <a:lnTo>
                  <a:pt x="3048" y="1850136"/>
                </a:lnTo>
                <a:lnTo>
                  <a:pt x="0" y="1850136"/>
                </a:lnTo>
                <a:lnTo>
                  <a:pt x="0" y="1847088"/>
                </a:lnTo>
                <a:close/>
                <a:moveTo>
                  <a:pt x="0" y="1853184"/>
                </a:moveTo>
                <a:lnTo>
                  <a:pt x="3048" y="1853184"/>
                </a:lnTo>
                <a:lnTo>
                  <a:pt x="3048" y="1856232"/>
                </a:lnTo>
                <a:lnTo>
                  <a:pt x="0" y="1856232"/>
                </a:lnTo>
                <a:lnTo>
                  <a:pt x="0" y="1853184"/>
                </a:lnTo>
                <a:close/>
                <a:moveTo>
                  <a:pt x="0" y="1859281"/>
                </a:moveTo>
                <a:lnTo>
                  <a:pt x="3048" y="1859281"/>
                </a:lnTo>
                <a:lnTo>
                  <a:pt x="3048" y="1862329"/>
                </a:lnTo>
                <a:lnTo>
                  <a:pt x="0" y="1862329"/>
                </a:lnTo>
                <a:lnTo>
                  <a:pt x="0" y="1859281"/>
                </a:lnTo>
                <a:close/>
                <a:moveTo>
                  <a:pt x="0" y="1865377"/>
                </a:moveTo>
                <a:lnTo>
                  <a:pt x="3048" y="1865377"/>
                </a:lnTo>
                <a:lnTo>
                  <a:pt x="3048" y="1868425"/>
                </a:lnTo>
                <a:lnTo>
                  <a:pt x="0" y="1868425"/>
                </a:lnTo>
                <a:lnTo>
                  <a:pt x="0" y="1865377"/>
                </a:lnTo>
                <a:close/>
                <a:moveTo>
                  <a:pt x="0" y="1871472"/>
                </a:moveTo>
                <a:lnTo>
                  <a:pt x="3048" y="1871472"/>
                </a:lnTo>
                <a:lnTo>
                  <a:pt x="3048" y="1874520"/>
                </a:lnTo>
                <a:lnTo>
                  <a:pt x="0" y="1874520"/>
                </a:lnTo>
                <a:lnTo>
                  <a:pt x="0" y="1871472"/>
                </a:lnTo>
                <a:close/>
                <a:moveTo>
                  <a:pt x="0" y="1877568"/>
                </a:moveTo>
                <a:lnTo>
                  <a:pt x="3048" y="1877568"/>
                </a:lnTo>
                <a:lnTo>
                  <a:pt x="3048" y="1880616"/>
                </a:lnTo>
                <a:lnTo>
                  <a:pt x="0" y="1880616"/>
                </a:lnTo>
                <a:lnTo>
                  <a:pt x="0" y="1877568"/>
                </a:lnTo>
                <a:close/>
                <a:moveTo>
                  <a:pt x="0" y="1883665"/>
                </a:moveTo>
                <a:lnTo>
                  <a:pt x="3048" y="1883665"/>
                </a:lnTo>
                <a:lnTo>
                  <a:pt x="3048" y="1886713"/>
                </a:lnTo>
                <a:lnTo>
                  <a:pt x="0" y="1886713"/>
                </a:lnTo>
                <a:lnTo>
                  <a:pt x="0" y="1883665"/>
                </a:lnTo>
                <a:close/>
                <a:moveTo>
                  <a:pt x="0" y="1889760"/>
                </a:moveTo>
                <a:lnTo>
                  <a:pt x="3048" y="1889760"/>
                </a:lnTo>
                <a:lnTo>
                  <a:pt x="3048" y="1892808"/>
                </a:lnTo>
                <a:lnTo>
                  <a:pt x="0" y="1892808"/>
                </a:lnTo>
                <a:lnTo>
                  <a:pt x="0" y="1889760"/>
                </a:lnTo>
                <a:close/>
                <a:moveTo>
                  <a:pt x="0" y="1895856"/>
                </a:moveTo>
                <a:lnTo>
                  <a:pt x="3048" y="1895856"/>
                </a:lnTo>
                <a:lnTo>
                  <a:pt x="3048" y="1898904"/>
                </a:lnTo>
                <a:lnTo>
                  <a:pt x="0" y="1898904"/>
                </a:lnTo>
                <a:lnTo>
                  <a:pt x="0" y="1895856"/>
                </a:lnTo>
                <a:close/>
                <a:moveTo>
                  <a:pt x="0" y="1901953"/>
                </a:moveTo>
                <a:lnTo>
                  <a:pt x="3048" y="1901953"/>
                </a:lnTo>
                <a:lnTo>
                  <a:pt x="3048" y="1905001"/>
                </a:lnTo>
                <a:lnTo>
                  <a:pt x="0" y="1905001"/>
                </a:lnTo>
                <a:lnTo>
                  <a:pt x="0" y="1901953"/>
                </a:lnTo>
                <a:close/>
                <a:moveTo>
                  <a:pt x="0" y="1908049"/>
                </a:moveTo>
                <a:lnTo>
                  <a:pt x="3048" y="1908049"/>
                </a:lnTo>
                <a:lnTo>
                  <a:pt x="3048" y="1911097"/>
                </a:lnTo>
                <a:lnTo>
                  <a:pt x="0" y="1911097"/>
                </a:lnTo>
                <a:lnTo>
                  <a:pt x="0" y="1908049"/>
                </a:lnTo>
                <a:close/>
                <a:moveTo>
                  <a:pt x="0" y="1914144"/>
                </a:moveTo>
                <a:lnTo>
                  <a:pt x="3048" y="1914144"/>
                </a:lnTo>
                <a:lnTo>
                  <a:pt x="3048" y="1917192"/>
                </a:lnTo>
                <a:lnTo>
                  <a:pt x="0" y="1917192"/>
                </a:lnTo>
                <a:lnTo>
                  <a:pt x="0" y="1914144"/>
                </a:lnTo>
                <a:close/>
                <a:moveTo>
                  <a:pt x="0" y="1920240"/>
                </a:moveTo>
                <a:lnTo>
                  <a:pt x="3048" y="1920240"/>
                </a:lnTo>
                <a:lnTo>
                  <a:pt x="3048" y="1923288"/>
                </a:lnTo>
                <a:lnTo>
                  <a:pt x="0" y="1923288"/>
                </a:lnTo>
                <a:lnTo>
                  <a:pt x="0" y="1920240"/>
                </a:lnTo>
                <a:close/>
                <a:moveTo>
                  <a:pt x="0" y="1926337"/>
                </a:moveTo>
                <a:lnTo>
                  <a:pt x="3048" y="1926337"/>
                </a:lnTo>
                <a:lnTo>
                  <a:pt x="3048" y="1929385"/>
                </a:lnTo>
                <a:lnTo>
                  <a:pt x="0" y="1929385"/>
                </a:lnTo>
                <a:lnTo>
                  <a:pt x="0" y="1926337"/>
                </a:lnTo>
                <a:close/>
                <a:moveTo>
                  <a:pt x="0" y="1932432"/>
                </a:moveTo>
                <a:lnTo>
                  <a:pt x="3048" y="1932432"/>
                </a:lnTo>
                <a:lnTo>
                  <a:pt x="3048" y="1935480"/>
                </a:lnTo>
                <a:lnTo>
                  <a:pt x="0" y="1935480"/>
                </a:lnTo>
                <a:lnTo>
                  <a:pt x="0" y="1932432"/>
                </a:lnTo>
                <a:close/>
                <a:moveTo>
                  <a:pt x="0" y="1938528"/>
                </a:moveTo>
                <a:lnTo>
                  <a:pt x="3048" y="1938528"/>
                </a:lnTo>
                <a:lnTo>
                  <a:pt x="3048" y="1941576"/>
                </a:lnTo>
                <a:lnTo>
                  <a:pt x="0" y="1941576"/>
                </a:lnTo>
                <a:lnTo>
                  <a:pt x="0" y="1938528"/>
                </a:lnTo>
                <a:close/>
                <a:moveTo>
                  <a:pt x="0" y="1944625"/>
                </a:moveTo>
                <a:lnTo>
                  <a:pt x="3048" y="1944625"/>
                </a:lnTo>
                <a:lnTo>
                  <a:pt x="3048" y="1947673"/>
                </a:lnTo>
                <a:lnTo>
                  <a:pt x="0" y="1947673"/>
                </a:lnTo>
                <a:lnTo>
                  <a:pt x="0" y="1944625"/>
                </a:lnTo>
                <a:close/>
                <a:moveTo>
                  <a:pt x="0" y="1950721"/>
                </a:moveTo>
                <a:lnTo>
                  <a:pt x="3048" y="1950721"/>
                </a:lnTo>
                <a:lnTo>
                  <a:pt x="3048" y="1953769"/>
                </a:lnTo>
                <a:lnTo>
                  <a:pt x="0" y="1953769"/>
                </a:lnTo>
                <a:lnTo>
                  <a:pt x="0" y="1950721"/>
                </a:lnTo>
                <a:close/>
                <a:moveTo>
                  <a:pt x="0" y="1956816"/>
                </a:moveTo>
                <a:lnTo>
                  <a:pt x="3048" y="1956816"/>
                </a:lnTo>
                <a:lnTo>
                  <a:pt x="3048" y="1959864"/>
                </a:lnTo>
                <a:lnTo>
                  <a:pt x="0" y="1959864"/>
                </a:lnTo>
                <a:lnTo>
                  <a:pt x="0" y="1956816"/>
                </a:lnTo>
                <a:close/>
                <a:moveTo>
                  <a:pt x="0" y="1962912"/>
                </a:moveTo>
                <a:lnTo>
                  <a:pt x="3048" y="1962912"/>
                </a:lnTo>
                <a:lnTo>
                  <a:pt x="3048" y="1965960"/>
                </a:lnTo>
                <a:lnTo>
                  <a:pt x="0" y="1965960"/>
                </a:lnTo>
                <a:lnTo>
                  <a:pt x="0" y="1962912"/>
                </a:lnTo>
                <a:close/>
                <a:moveTo>
                  <a:pt x="0" y="1969009"/>
                </a:moveTo>
                <a:lnTo>
                  <a:pt x="3048" y="1969009"/>
                </a:lnTo>
                <a:lnTo>
                  <a:pt x="3048" y="1972057"/>
                </a:lnTo>
                <a:lnTo>
                  <a:pt x="0" y="1972057"/>
                </a:lnTo>
                <a:lnTo>
                  <a:pt x="0" y="1969009"/>
                </a:lnTo>
                <a:close/>
                <a:moveTo>
                  <a:pt x="0" y="1975105"/>
                </a:moveTo>
                <a:lnTo>
                  <a:pt x="3048" y="1975105"/>
                </a:lnTo>
                <a:lnTo>
                  <a:pt x="3048" y="1978153"/>
                </a:lnTo>
                <a:lnTo>
                  <a:pt x="0" y="1978153"/>
                </a:lnTo>
                <a:lnTo>
                  <a:pt x="0" y="1975105"/>
                </a:lnTo>
                <a:close/>
                <a:moveTo>
                  <a:pt x="0" y="1981200"/>
                </a:moveTo>
                <a:lnTo>
                  <a:pt x="3048" y="1981200"/>
                </a:lnTo>
                <a:lnTo>
                  <a:pt x="3048" y="1984248"/>
                </a:lnTo>
                <a:lnTo>
                  <a:pt x="0" y="1984248"/>
                </a:lnTo>
                <a:lnTo>
                  <a:pt x="0" y="1981200"/>
                </a:lnTo>
                <a:close/>
                <a:moveTo>
                  <a:pt x="0" y="1987297"/>
                </a:moveTo>
                <a:lnTo>
                  <a:pt x="3048" y="1987297"/>
                </a:lnTo>
                <a:lnTo>
                  <a:pt x="3048" y="1990345"/>
                </a:lnTo>
                <a:lnTo>
                  <a:pt x="0" y="1990345"/>
                </a:lnTo>
                <a:lnTo>
                  <a:pt x="0" y="1987297"/>
                </a:lnTo>
                <a:close/>
                <a:moveTo>
                  <a:pt x="0" y="1993393"/>
                </a:moveTo>
                <a:lnTo>
                  <a:pt x="3048" y="1993393"/>
                </a:lnTo>
                <a:lnTo>
                  <a:pt x="3048" y="1996441"/>
                </a:lnTo>
                <a:lnTo>
                  <a:pt x="0" y="1996441"/>
                </a:lnTo>
                <a:lnTo>
                  <a:pt x="0" y="1993393"/>
                </a:lnTo>
                <a:close/>
                <a:moveTo>
                  <a:pt x="0" y="1999488"/>
                </a:moveTo>
                <a:lnTo>
                  <a:pt x="3048" y="1999488"/>
                </a:lnTo>
                <a:lnTo>
                  <a:pt x="3048" y="2002536"/>
                </a:lnTo>
                <a:lnTo>
                  <a:pt x="0" y="2002536"/>
                </a:lnTo>
                <a:lnTo>
                  <a:pt x="0" y="1999488"/>
                </a:lnTo>
                <a:close/>
                <a:moveTo>
                  <a:pt x="0" y="2005584"/>
                </a:moveTo>
                <a:lnTo>
                  <a:pt x="3048" y="2005584"/>
                </a:lnTo>
                <a:lnTo>
                  <a:pt x="3048" y="2008632"/>
                </a:lnTo>
                <a:lnTo>
                  <a:pt x="0" y="2008632"/>
                </a:lnTo>
                <a:lnTo>
                  <a:pt x="0" y="2005584"/>
                </a:lnTo>
                <a:close/>
                <a:moveTo>
                  <a:pt x="0" y="2011681"/>
                </a:moveTo>
                <a:lnTo>
                  <a:pt x="3048" y="2011681"/>
                </a:lnTo>
                <a:lnTo>
                  <a:pt x="3048" y="2014729"/>
                </a:lnTo>
                <a:lnTo>
                  <a:pt x="0" y="2014729"/>
                </a:lnTo>
                <a:lnTo>
                  <a:pt x="0" y="2011681"/>
                </a:lnTo>
                <a:close/>
                <a:moveTo>
                  <a:pt x="0" y="2017777"/>
                </a:moveTo>
                <a:lnTo>
                  <a:pt x="3048" y="2017777"/>
                </a:lnTo>
                <a:lnTo>
                  <a:pt x="3048" y="2020825"/>
                </a:lnTo>
                <a:lnTo>
                  <a:pt x="0" y="2020825"/>
                </a:lnTo>
                <a:lnTo>
                  <a:pt x="0" y="2017777"/>
                </a:lnTo>
                <a:close/>
                <a:moveTo>
                  <a:pt x="0" y="2023872"/>
                </a:moveTo>
                <a:lnTo>
                  <a:pt x="3048" y="2023872"/>
                </a:lnTo>
                <a:lnTo>
                  <a:pt x="3048" y="2026920"/>
                </a:lnTo>
                <a:lnTo>
                  <a:pt x="0" y="2026920"/>
                </a:lnTo>
                <a:lnTo>
                  <a:pt x="0" y="2023872"/>
                </a:lnTo>
                <a:close/>
                <a:moveTo>
                  <a:pt x="0" y="2029968"/>
                </a:moveTo>
                <a:lnTo>
                  <a:pt x="3048" y="2029968"/>
                </a:lnTo>
                <a:lnTo>
                  <a:pt x="3048" y="2033016"/>
                </a:lnTo>
                <a:lnTo>
                  <a:pt x="0" y="2033016"/>
                </a:lnTo>
                <a:lnTo>
                  <a:pt x="0" y="2029968"/>
                </a:lnTo>
                <a:close/>
                <a:moveTo>
                  <a:pt x="0" y="2036065"/>
                </a:moveTo>
                <a:lnTo>
                  <a:pt x="3048" y="2036065"/>
                </a:lnTo>
                <a:lnTo>
                  <a:pt x="3048" y="2039113"/>
                </a:lnTo>
                <a:lnTo>
                  <a:pt x="0" y="2039113"/>
                </a:lnTo>
                <a:lnTo>
                  <a:pt x="0" y="2036065"/>
                </a:lnTo>
                <a:close/>
                <a:moveTo>
                  <a:pt x="0" y="2042160"/>
                </a:moveTo>
                <a:lnTo>
                  <a:pt x="3048" y="2042160"/>
                </a:lnTo>
                <a:lnTo>
                  <a:pt x="3048" y="2045208"/>
                </a:lnTo>
                <a:lnTo>
                  <a:pt x="0" y="2045208"/>
                </a:lnTo>
                <a:lnTo>
                  <a:pt x="0" y="2042160"/>
                </a:lnTo>
                <a:close/>
                <a:moveTo>
                  <a:pt x="0" y="2048256"/>
                </a:moveTo>
                <a:lnTo>
                  <a:pt x="3048" y="2048256"/>
                </a:lnTo>
                <a:lnTo>
                  <a:pt x="3048" y="2051304"/>
                </a:lnTo>
                <a:lnTo>
                  <a:pt x="0" y="2051304"/>
                </a:lnTo>
                <a:lnTo>
                  <a:pt x="0" y="2048256"/>
                </a:lnTo>
                <a:close/>
                <a:moveTo>
                  <a:pt x="0" y="2054353"/>
                </a:moveTo>
                <a:lnTo>
                  <a:pt x="3048" y="2054353"/>
                </a:lnTo>
                <a:lnTo>
                  <a:pt x="3048" y="2057401"/>
                </a:lnTo>
                <a:lnTo>
                  <a:pt x="0" y="2057401"/>
                </a:lnTo>
                <a:lnTo>
                  <a:pt x="0" y="2054353"/>
                </a:lnTo>
                <a:close/>
                <a:moveTo>
                  <a:pt x="0" y="2060449"/>
                </a:moveTo>
                <a:lnTo>
                  <a:pt x="3048" y="2060449"/>
                </a:lnTo>
                <a:lnTo>
                  <a:pt x="3048" y="2063497"/>
                </a:lnTo>
                <a:lnTo>
                  <a:pt x="0" y="2063497"/>
                </a:lnTo>
                <a:lnTo>
                  <a:pt x="0" y="2060449"/>
                </a:lnTo>
                <a:close/>
                <a:moveTo>
                  <a:pt x="0" y="2066544"/>
                </a:moveTo>
                <a:lnTo>
                  <a:pt x="3048" y="2066544"/>
                </a:lnTo>
                <a:lnTo>
                  <a:pt x="3048" y="2069592"/>
                </a:lnTo>
                <a:lnTo>
                  <a:pt x="0" y="2069592"/>
                </a:lnTo>
                <a:lnTo>
                  <a:pt x="0" y="2066544"/>
                </a:lnTo>
                <a:close/>
                <a:moveTo>
                  <a:pt x="0" y="2072640"/>
                </a:moveTo>
                <a:lnTo>
                  <a:pt x="3048" y="2072640"/>
                </a:lnTo>
                <a:lnTo>
                  <a:pt x="3048" y="2075688"/>
                </a:lnTo>
                <a:lnTo>
                  <a:pt x="0" y="2075688"/>
                </a:lnTo>
                <a:lnTo>
                  <a:pt x="0" y="2072640"/>
                </a:lnTo>
                <a:close/>
                <a:moveTo>
                  <a:pt x="0" y="2078737"/>
                </a:moveTo>
                <a:lnTo>
                  <a:pt x="3048" y="2078737"/>
                </a:lnTo>
                <a:lnTo>
                  <a:pt x="3048" y="2081785"/>
                </a:lnTo>
                <a:lnTo>
                  <a:pt x="0" y="2081785"/>
                </a:lnTo>
                <a:lnTo>
                  <a:pt x="0" y="2078737"/>
                </a:lnTo>
                <a:close/>
                <a:moveTo>
                  <a:pt x="0" y="2084832"/>
                </a:moveTo>
                <a:lnTo>
                  <a:pt x="3048" y="2084832"/>
                </a:lnTo>
                <a:lnTo>
                  <a:pt x="3048" y="2087880"/>
                </a:lnTo>
                <a:lnTo>
                  <a:pt x="0" y="2087880"/>
                </a:lnTo>
                <a:lnTo>
                  <a:pt x="0" y="2084832"/>
                </a:lnTo>
                <a:close/>
                <a:moveTo>
                  <a:pt x="0" y="2090928"/>
                </a:moveTo>
                <a:lnTo>
                  <a:pt x="3048" y="2090928"/>
                </a:lnTo>
                <a:lnTo>
                  <a:pt x="3048" y="2093976"/>
                </a:lnTo>
                <a:lnTo>
                  <a:pt x="0" y="2093976"/>
                </a:lnTo>
                <a:lnTo>
                  <a:pt x="0" y="2090928"/>
                </a:lnTo>
                <a:close/>
                <a:moveTo>
                  <a:pt x="0" y="2097025"/>
                </a:moveTo>
                <a:lnTo>
                  <a:pt x="3048" y="2097025"/>
                </a:lnTo>
                <a:lnTo>
                  <a:pt x="3048" y="2100073"/>
                </a:lnTo>
                <a:lnTo>
                  <a:pt x="0" y="2100073"/>
                </a:lnTo>
                <a:lnTo>
                  <a:pt x="0" y="2097025"/>
                </a:lnTo>
                <a:close/>
                <a:moveTo>
                  <a:pt x="0" y="2103121"/>
                </a:moveTo>
                <a:lnTo>
                  <a:pt x="3048" y="2103121"/>
                </a:lnTo>
                <a:lnTo>
                  <a:pt x="3048" y="2106169"/>
                </a:lnTo>
                <a:lnTo>
                  <a:pt x="0" y="2106169"/>
                </a:lnTo>
                <a:lnTo>
                  <a:pt x="0" y="2103121"/>
                </a:lnTo>
                <a:close/>
                <a:moveTo>
                  <a:pt x="0" y="2109216"/>
                </a:moveTo>
                <a:lnTo>
                  <a:pt x="3048" y="2109216"/>
                </a:lnTo>
                <a:lnTo>
                  <a:pt x="3048" y="2112264"/>
                </a:lnTo>
                <a:lnTo>
                  <a:pt x="0" y="2112264"/>
                </a:lnTo>
                <a:lnTo>
                  <a:pt x="0" y="2109216"/>
                </a:lnTo>
                <a:close/>
                <a:moveTo>
                  <a:pt x="0" y="2115312"/>
                </a:moveTo>
                <a:lnTo>
                  <a:pt x="3048" y="2115312"/>
                </a:lnTo>
                <a:lnTo>
                  <a:pt x="3048" y="2118360"/>
                </a:lnTo>
                <a:lnTo>
                  <a:pt x="0" y="2118360"/>
                </a:lnTo>
                <a:lnTo>
                  <a:pt x="0" y="2115312"/>
                </a:lnTo>
                <a:close/>
                <a:moveTo>
                  <a:pt x="0" y="2121409"/>
                </a:moveTo>
                <a:lnTo>
                  <a:pt x="3048" y="2121409"/>
                </a:lnTo>
                <a:lnTo>
                  <a:pt x="3048" y="2124457"/>
                </a:lnTo>
                <a:lnTo>
                  <a:pt x="0" y="2124457"/>
                </a:lnTo>
                <a:lnTo>
                  <a:pt x="0" y="2121409"/>
                </a:lnTo>
                <a:close/>
                <a:moveTo>
                  <a:pt x="0" y="2127505"/>
                </a:moveTo>
                <a:lnTo>
                  <a:pt x="3048" y="2127505"/>
                </a:lnTo>
                <a:lnTo>
                  <a:pt x="3048" y="2130553"/>
                </a:lnTo>
                <a:lnTo>
                  <a:pt x="0" y="2130553"/>
                </a:lnTo>
                <a:lnTo>
                  <a:pt x="0" y="2127505"/>
                </a:lnTo>
                <a:close/>
                <a:moveTo>
                  <a:pt x="0" y="2133600"/>
                </a:moveTo>
                <a:lnTo>
                  <a:pt x="3048" y="2133600"/>
                </a:lnTo>
                <a:lnTo>
                  <a:pt x="3048" y="2136648"/>
                </a:lnTo>
                <a:lnTo>
                  <a:pt x="0" y="2136648"/>
                </a:lnTo>
                <a:lnTo>
                  <a:pt x="0" y="2133600"/>
                </a:lnTo>
                <a:close/>
                <a:moveTo>
                  <a:pt x="0" y="2139697"/>
                </a:moveTo>
                <a:lnTo>
                  <a:pt x="3048" y="2139697"/>
                </a:lnTo>
                <a:lnTo>
                  <a:pt x="3048" y="2142745"/>
                </a:lnTo>
                <a:lnTo>
                  <a:pt x="0" y="2142745"/>
                </a:lnTo>
                <a:lnTo>
                  <a:pt x="0" y="2139697"/>
                </a:lnTo>
                <a:close/>
                <a:moveTo>
                  <a:pt x="0" y="2145793"/>
                </a:moveTo>
                <a:lnTo>
                  <a:pt x="3048" y="2145793"/>
                </a:lnTo>
                <a:lnTo>
                  <a:pt x="3048" y="2148841"/>
                </a:lnTo>
                <a:lnTo>
                  <a:pt x="0" y="2148841"/>
                </a:lnTo>
                <a:lnTo>
                  <a:pt x="0" y="2145793"/>
                </a:lnTo>
                <a:close/>
                <a:moveTo>
                  <a:pt x="0" y="2151888"/>
                </a:moveTo>
                <a:lnTo>
                  <a:pt x="3048" y="2151888"/>
                </a:lnTo>
                <a:lnTo>
                  <a:pt x="3048" y="2154936"/>
                </a:lnTo>
                <a:lnTo>
                  <a:pt x="0" y="2154936"/>
                </a:lnTo>
                <a:lnTo>
                  <a:pt x="0" y="2151888"/>
                </a:lnTo>
                <a:close/>
                <a:moveTo>
                  <a:pt x="0" y="2157984"/>
                </a:moveTo>
                <a:lnTo>
                  <a:pt x="3048" y="2157984"/>
                </a:lnTo>
                <a:lnTo>
                  <a:pt x="3048" y="2161032"/>
                </a:lnTo>
                <a:lnTo>
                  <a:pt x="0" y="2161032"/>
                </a:lnTo>
                <a:lnTo>
                  <a:pt x="0" y="2157984"/>
                </a:lnTo>
                <a:close/>
                <a:moveTo>
                  <a:pt x="0" y="2164081"/>
                </a:moveTo>
                <a:lnTo>
                  <a:pt x="3048" y="2164081"/>
                </a:lnTo>
                <a:lnTo>
                  <a:pt x="3048" y="2167129"/>
                </a:lnTo>
                <a:lnTo>
                  <a:pt x="0" y="2167129"/>
                </a:lnTo>
                <a:lnTo>
                  <a:pt x="0" y="2164081"/>
                </a:lnTo>
                <a:close/>
                <a:moveTo>
                  <a:pt x="0" y="2170177"/>
                </a:moveTo>
                <a:lnTo>
                  <a:pt x="3048" y="2170177"/>
                </a:lnTo>
                <a:lnTo>
                  <a:pt x="3048" y="2173225"/>
                </a:lnTo>
                <a:lnTo>
                  <a:pt x="0" y="2173225"/>
                </a:lnTo>
                <a:lnTo>
                  <a:pt x="0" y="2170177"/>
                </a:lnTo>
                <a:close/>
                <a:moveTo>
                  <a:pt x="0" y="2176272"/>
                </a:moveTo>
                <a:lnTo>
                  <a:pt x="3048" y="2176272"/>
                </a:lnTo>
                <a:lnTo>
                  <a:pt x="3048" y="2179320"/>
                </a:lnTo>
                <a:lnTo>
                  <a:pt x="0" y="2179320"/>
                </a:lnTo>
                <a:lnTo>
                  <a:pt x="0" y="2176272"/>
                </a:lnTo>
                <a:close/>
                <a:moveTo>
                  <a:pt x="0" y="2182368"/>
                </a:moveTo>
                <a:lnTo>
                  <a:pt x="3048" y="2182368"/>
                </a:lnTo>
                <a:lnTo>
                  <a:pt x="3048" y="2185416"/>
                </a:lnTo>
                <a:lnTo>
                  <a:pt x="0" y="2185416"/>
                </a:lnTo>
                <a:lnTo>
                  <a:pt x="0" y="2182368"/>
                </a:lnTo>
                <a:close/>
                <a:moveTo>
                  <a:pt x="0" y="2188465"/>
                </a:moveTo>
                <a:lnTo>
                  <a:pt x="3048" y="2188465"/>
                </a:lnTo>
                <a:lnTo>
                  <a:pt x="3048" y="2191513"/>
                </a:lnTo>
                <a:lnTo>
                  <a:pt x="0" y="2191513"/>
                </a:lnTo>
                <a:lnTo>
                  <a:pt x="0" y="2188465"/>
                </a:lnTo>
                <a:close/>
                <a:moveTo>
                  <a:pt x="0" y="2194560"/>
                </a:moveTo>
                <a:lnTo>
                  <a:pt x="3048" y="2194560"/>
                </a:lnTo>
                <a:lnTo>
                  <a:pt x="3048" y="2197608"/>
                </a:lnTo>
                <a:lnTo>
                  <a:pt x="0" y="2197608"/>
                </a:lnTo>
                <a:lnTo>
                  <a:pt x="0" y="2194560"/>
                </a:lnTo>
                <a:close/>
                <a:moveTo>
                  <a:pt x="0" y="2200656"/>
                </a:moveTo>
                <a:lnTo>
                  <a:pt x="3048" y="2200656"/>
                </a:lnTo>
                <a:lnTo>
                  <a:pt x="3048" y="2203704"/>
                </a:lnTo>
                <a:lnTo>
                  <a:pt x="0" y="2203704"/>
                </a:lnTo>
                <a:lnTo>
                  <a:pt x="0" y="2200656"/>
                </a:lnTo>
                <a:close/>
                <a:moveTo>
                  <a:pt x="0" y="2206753"/>
                </a:moveTo>
                <a:lnTo>
                  <a:pt x="3048" y="2206753"/>
                </a:lnTo>
                <a:lnTo>
                  <a:pt x="3048" y="2209801"/>
                </a:lnTo>
                <a:lnTo>
                  <a:pt x="0" y="2209801"/>
                </a:lnTo>
                <a:lnTo>
                  <a:pt x="0" y="2206753"/>
                </a:lnTo>
                <a:close/>
                <a:moveTo>
                  <a:pt x="0" y="2212849"/>
                </a:moveTo>
                <a:lnTo>
                  <a:pt x="3048" y="2212849"/>
                </a:lnTo>
                <a:lnTo>
                  <a:pt x="3048" y="2215897"/>
                </a:lnTo>
                <a:lnTo>
                  <a:pt x="0" y="2215897"/>
                </a:lnTo>
                <a:lnTo>
                  <a:pt x="0" y="2212849"/>
                </a:lnTo>
                <a:close/>
                <a:moveTo>
                  <a:pt x="0" y="2218944"/>
                </a:moveTo>
                <a:lnTo>
                  <a:pt x="3048" y="2218944"/>
                </a:lnTo>
                <a:lnTo>
                  <a:pt x="3048" y="2221992"/>
                </a:lnTo>
                <a:lnTo>
                  <a:pt x="0" y="2221992"/>
                </a:lnTo>
                <a:lnTo>
                  <a:pt x="0" y="2218944"/>
                </a:lnTo>
                <a:close/>
                <a:moveTo>
                  <a:pt x="0" y="2225040"/>
                </a:moveTo>
                <a:lnTo>
                  <a:pt x="3048" y="2225040"/>
                </a:lnTo>
                <a:lnTo>
                  <a:pt x="3048" y="2228088"/>
                </a:lnTo>
                <a:lnTo>
                  <a:pt x="0" y="2228088"/>
                </a:lnTo>
                <a:lnTo>
                  <a:pt x="0" y="2225040"/>
                </a:lnTo>
                <a:close/>
                <a:moveTo>
                  <a:pt x="0" y="2231137"/>
                </a:moveTo>
                <a:lnTo>
                  <a:pt x="3048" y="2231137"/>
                </a:lnTo>
                <a:lnTo>
                  <a:pt x="3048" y="2234185"/>
                </a:lnTo>
                <a:lnTo>
                  <a:pt x="0" y="2234185"/>
                </a:lnTo>
                <a:lnTo>
                  <a:pt x="0" y="2231137"/>
                </a:lnTo>
                <a:close/>
                <a:moveTo>
                  <a:pt x="0" y="2237232"/>
                </a:moveTo>
                <a:lnTo>
                  <a:pt x="3048" y="2237232"/>
                </a:lnTo>
                <a:lnTo>
                  <a:pt x="3048" y="2240280"/>
                </a:lnTo>
                <a:lnTo>
                  <a:pt x="0" y="2240280"/>
                </a:lnTo>
                <a:lnTo>
                  <a:pt x="0" y="2237232"/>
                </a:lnTo>
                <a:close/>
                <a:moveTo>
                  <a:pt x="0" y="2243328"/>
                </a:moveTo>
                <a:lnTo>
                  <a:pt x="3048" y="2243328"/>
                </a:lnTo>
                <a:lnTo>
                  <a:pt x="3048" y="2246376"/>
                </a:lnTo>
                <a:lnTo>
                  <a:pt x="0" y="2246376"/>
                </a:lnTo>
                <a:lnTo>
                  <a:pt x="0" y="2243328"/>
                </a:lnTo>
                <a:close/>
                <a:moveTo>
                  <a:pt x="0" y="2249425"/>
                </a:moveTo>
                <a:lnTo>
                  <a:pt x="3048" y="2249425"/>
                </a:lnTo>
                <a:lnTo>
                  <a:pt x="3048" y="2252473"/>
                </a:lnTo>
                <a:lnTo>
                  <a:pt x="0" y="2252473"/>
                </a:lnTo>
                <a:lnTo>
                  <a:pt x="0" y="2249425"/>
                </a:lnTo>
                <a:close/>
                <a:moveTo>
                  <a:pt x="0" y="2255521"/>
                </a:moveTo>
                <a:lnTo>
                  <a:pt x="3048" y="2255521"/>
                </a:lnTo>
                <a:lnTo>
                  <a:pt x="3048" y="2258569"/>
                </a:lnTo>
                <a:lnTo>
                  <a:pt x="0" y="2258569"/>
                </a:lnTo>
                <a:lnTo>
                  <a:pt x="0" y="2255521"/>
                </a:lnTo>
                <a:close/>
                <a:moveTo>
                  <a:pt x="0" y="2261616"/>
                </a:moveTo>
                <a:lnTo>
                  <a:pt x="3048" y="2261616"/>
                </a:lnTo>
                <a:lnTo>
                  <a:pt x="3048" y="2264664"/>
                </a:lnTo>
                <a:lnTo>
                  <a:pt x="0" y="2264664"/>
                </a:lnTo>
                <a:lnTo>
                  <a:pt x="0" y="2261616"/>
                </a:lnTo>
                <a:close/>
                <a:moveTo>
                  <a:pt x="0" y="2267712"/>
                </a:moveTo>
                <a:lnTo>
                  <a:pt x="3048" y="2267712"/>
                </a:lnTo>
                <a:lnTo>
                  <a:pt x="3048" y="2270760"/>
                </a:lnTo>
                <a:lnTo>
                  <a:pt x="0" y="2270760"/>
                </a:lnTo>
                <a:lnTo>
                  <a:pt x="0" y="2267712"/>
                </a:lnTo>
                <a:close/>
                <a:moveTo>
                  <a:pt x="0" y="2273809"/>
                </a:moveTo>
                <a:lnTo>
                  <a:pt x="3048" y="2273809"/>
                </a:lnTo>
                <a:lnTo>
                  <a:pt x="3048" y="2276857"/>
                </a:lnTo>
                <a:lnTo>
                  <a:pt x="0" y="2276857"/>
                </a:lnTo>
                <a:lnTo>
                  <a:pt x="0" y="2273809"/>
                </a:lnTo>
                <a:close/>
                <a:moveTo>
                  <a:pt x="0" y="2279905"/>
                </a:moveTo>
                <a:lnTo>
                  <a:pt x="3048" y="2279905"/>
                </a:lnTo>
                <a:lnTo>
                  <a:pt x="3048" y="2282953"/>
                </a:lnTo>
                <a:lnTo>
                  <a:pt x="0" y="2282953"/>
                </a:lnTo>
                <a:lnTo>
                  <a:pt x="0" y="2279905"/>
                </a:lnTo>
                <a:close/>
                <a:moveTo>
                  <a:pt x="0" y="2286000"/>
                </a:moveTo>
                <a:lnTo>
                  <a:pt x="3048" y="2286000"/>
                </a:lnTo>
                <a:lnTo>
                  <a:pt x="3048" y="2289048"/>
                </a:lnTo>
                <a:lnTo>
                  <a:pt x="0" y="2289048"/>
                </a:lnTo>
                <a:lnTo>
                  <a:pt x="0" y="2286000"/>
                </a:lnTo>
                <a:close/>
                <a:moveTo>
                  <a:pt x="0" y="2292097"/>
                </a:moveTo>
                <a:lnTo>
                  <a:pt x="3048" y="2292097"/>
                </a:lnTo>
                <a:lnTo>
                  <a:pt x="3048" y="2295145"/>
                </a:lnTo>
                <a:lnTo>
                  <a:pt x="0" y="2295145"/>
                </a:lnTo>
                <a:lnTo>
                  <a:pt x="0" y="2292097"/>
                </a:lnTo>
                <a:close/>
                <a:moveTo>
                  <a:pt x="0" y="2298193"/>
                </a:moveTo>
                <a:lnTo>
                  <a:pt x="3048" y="2298193"/>
                </a:lnTo>
                <a:lnTo>
                  <a:pt x="3048" y="2301241"/>
                </a:lnTo>
                <a:lnTo>
                  <a:pt x="0" y="2301241"/>
                </a:lnTo>
                <a:lnTo>
                  <a:pt x="0" y="2298193"/>
                </a:lnTo>
                <a:close/>
                <a:moveTo>
                  <a:pt x="0" y="2304288"/>
                </a:moveTo>
                <a:lnTo>
                  <a:pt x="3048" y="2304288"/>
                </a:lnTo>
                <a:lnTo>
                  <a:pt x="3048" y="2307336"/>
                </a:lnTo>
                <a:lnTo>
                  <a:pt x="0" y="2307336"/>
                </a:lnTo>
                <a:lnTo>
                  <a:pt x="0" y="2304288"/>
                </a:lnTo>
                <a:close/>
                <a:moveTo>
                  <a:pt x="0" y="2310384"/>
                </a:moveTo>
                <a:lnTo>
                  <a:pt x="3048" y="2310384"/>
                </a:lnTo>
                <a:lnTo>
                  <a:pt x="3048" y="2313432"/>
                </a:lnTo>
                <a:lnTo>
                  <a:pt x="0" y="2313432"/>
                </a:lnTo>
                <a:lnTo>
                  <a:pt x="0" y="2310384"/>
                </a:lnTo>
                <a:close/>
                <a:moveTo>
                  <a:pt x="0" y="2316481"/>
                </a:moveTo>
                <a:lnTo>
                  <a:pt x="3048" y="2316481"/>
                </a:lnTo>
                <a:lnTo>
                  <a:pt x="3048" y="2319529"/>
                </a:lnTo>
                <a:lnTo>
                  <a:pt x="0" y="2319529"/>
                </a:lnTo>
                <a:lnTo>
                  <a:pt x="0" y="2316481"/>
                </a:lnTo>
                <a:close/>
                <a:moveTo>
                  <a:pt x="0" y="2322577"/>
                </a:moveTo>
                <a:lnTo>
                  <a:pt x="3048" y="2322577"/>
                </a:lnTo>
                <a:lnTo>
                  <a:pt x="3048" y="2325625"/>
                </a:lnTo>
                <a:lnTo>
                  <a:pt x="0" y="2325625"/>
                </a:lnTo>
                <a:lnTo>
                  <a:pt x="0" y="2322577"/>
                </a:lnTo>
                <a:close/>
                <a:moveTo>
                  <a:pt x="0" y="2328672"/>
                </a:moveTo>
                <a:lnTo>
                  <a:pt x="3048" y="2328672"/>
                </a:lnTo>
                <a:lnTo>
                  <a:pt x="3048" y="2331720"/>
                </a:lnTo>
                <a:lnTo>
                  <a:pt x="0" y="2331720"/>
                </a:lnTo>
                <a:lnTo>
                  <a:pt x="0" y="2328672"/>
                </a:lnTo>
                <a:close/>
                <a:moveTo>
                  <a:pt x="0" y="2334768"/>
                </a:moveTo>
                <a:lnTo>
                  <a:pt x="3048" y="2334768"/>
                </a:lnTo>
                <a:lnTo>
                  <a:pt x="3048" y="2337816"/>
                </a:lnTo>
                <a:lnTo>
                  <a:pt x="0" y="2337816"/>
                </a:lnTo>
                <a:lnTo>
                  <a:pt x="0" y="2334768"/>
                </a:lnTo>
                <a:close/>
                <a:moveTo>
                  <a:pt x="0" y="2340865"/>
                </a:moveTo>
                <a:lnTo>
                  <a:pt x="3048" y="2340865"/>
                </a:lnTo>
                <a:lnTo>
                  <a:pt x="3048" y="2343913"/>
                </a:lnTo>
                <a:lnTo>
                  <a:pt x="0" y="2343913"/>
                </a:lnTo>
                <a:lnTo>
                  <a:pt x="0" y="2340865"/>
                </a:lnTo>
                <a:close/>
                <a:moveTo>
                  <a:pt x="0" y="2346960"/>
                </a:moveTo>
                <a:lnTo>
                  <a:pt x="3048" y="2346960"/>
                </a:lnTo>
                <a:lnTo>
                  <a:pt x="3048" y="2350008"/>
                </a:lnTo>
                <a:lnTo>
                  <a:pt x="0" y="2350008"/>
                </a:lnTo>
                <a:lnTo>
                  <a:pt x="0" y="2346960"/>
                </a:lnTo>
                <a:close/>
                <a:moveTo>
                  <a:pt x="0" y="2353056"/>
                </a:moveTo>
                <a:lnTo>
                  <a:pt x="3048" y="2353056"/>
                </a:lnTo>
                <a:lnTo>
                  <a:pt x="3048" y="2356104"/>
                </a:lnTo>
                <a:lnTo>
                  <a:pt x="0" y="2356104"/>
                </a:lnTo>
                <a:lnTo>
                  <a:pt x="0" y="2353056"/>
                </a:lnTo>
                <a:close/>
                <a:moveTo>
                  <a:pt x="0" y="2359153"/>
                </a:moveTo>
                <a:lnTo>
                  <a:pt x="3048" y="2359153"/>
                </a:lnTo>
                <a:lnTo>
                  <a:pt x="3048" y="2362201"/>
                </a:lnTo>
                <a:lnTo>
                  <a:pt x="0" y="2362201"/>
                </a:lnTo>
                <a:lnTo>
                  <a:pt x="0" y="2359153"/>
                </a:lnTo>
                <a:close/>
                <a:moveTo>
                  <a:pt x="0" y="2365249"/>
                </a:moveTo>
                <a:lnTo>
                  <a:pt x="3048" y="2365249"/>
                </a:lnTo>
                <a:lnTo>
                  <a:pt x="3048" y="2368297"/>
                </a:lnTo>
                <a:lnTo>
                  <a:pt x="0" y="2368297"/>
                </a:lnTo>
                <a:lnTo>
                  <a:pt x="0" y="2365249"/>
                </a:lnTo>
                <a:close/>
                <a:moveTo>
                  <a:pt x="0" y="2371344"/>
                </a:moveTo>
                <a:lnTo>
                  <a:pt x="3048" y="2371344"/>
                </a:lnTo>
                <a:lnTo>
                  <a:pt x="3048" y="2374392"/>
                </a:lnTo>
                <a:lnTo>
                  <a:pt x="0" y="2374392"/>
                </a:lnTo>
                <a:lnTo>
                  <a:pt x="0" y="2371344"/>
                </a:lnTo>
                <a:close/>
                <a:moveTo>
                  <a:pt x="0" y="2377440"/>
                </a:moveTo>
                <a:lnTo>
                  <a:pt x="3048" y="2377440"/>
                </a:lnTo>
                <a:lnTo>
                  <a:pt x="3048" y="2380488"/>
                </a:lnTo>
                <a:lnTo>
                  <a:pt x="0" y="2380488"/>
                </a:lnTo>
                <a:lnTo>
                  <a:pt x="0" y="2377440"/>
                </a:lnTo>
                <a:close/>
                <a:moveTo>
                  <a:pt x="0" y="2383537"/>
                </a:moveTo>
                <a:lnTo>
                  <a:pt x="3048" y="2383537"/>
                </a:lnTo>
                <a:lnTo>
                  <a:pt x="3048" y="2386585"/>
                </a:lnTo>
                <a:lnTo>
                  <a:pt x="0" y="2386585"/>
                </a:lnTo>
                <a:lnTo>
                  <a:pt x="0" y="2383537"/>
                </a:lnTo>
                <a:close/>
                <a:moveTo>
                  <a:pt x="0" y="2389632"/>
                </a:moveTo>
                <a:lnTo>
                  <a:pt x="3048" y="2389632"/>
                </a:lnTo>
                <a:lnTo>
                  <a:pt x="3048" y="2392680"/>
                </a:lnTo>
                <a:lnTo>
                  <a:pt x="0" y="2392680"/>
                </a:lnTo>
                <a:lnTo>
                  <a:pt x="0" y="2389632"/>
                </a:lnTo>
                <a:close/>
                <a:moveTo>
                  <a:pt x="0" y="2395728"/>
                </a:moveTo>
                <a:lnTo>
                  <a:pt x="3048" y="2395728"/>
                </a:lnTo>
                <a:lnTo>
                  <a:pt x="3048" y="2398776"/>
                </a:lnTo>
                <a:lnTo>
                  <a:pt x="0" y="2398776"/>
                </a:lnTo>
                <a:lnTo>
                  <a:pt x="0" y="2395728"/>
                </a:lnTo>
                <a:close/>
                <a:moveTo>
                  <a:pt x="0" y="2401825"/>
                </a:moveTo>
                <a:lnTo>
                  <a:pt x="3048" y="2401825"/>
                </a:lnTo>
                <a:lnTo>
                  <a:pt x="3048" y="2404873"/>
                </a:lnTo>
                <a:lnTo>
                  <a:pt x="0" y="2404873"/>
                </a:lnTo>
                <a:lnTo>
                  <a:pt x="0" y="2401825"/>
                </a:lnTo>
                <a:close/>
                <a:moveTo>
                  <a:pt x="0" y="2407921"/>
                </a:moveTo>
                <a:lnTo>
                  <a:pt x="3048" y="2407921"/>
                </a:lnTo>
                <a:lnTo>
                  <a:pt x="3048" y="2410969"/>
                </a:lnTo>
                <a:lnTo>
                  <a:pt x="0" y="2410969"/>
                </a:lnTo>
                <a:lnTo>
                  <a:pt x="0" y="2407921"/>
                </a:lnTo>
                <a:close/>
                <a:moveTo>
                  <a:pt x="0" y="2414016"/>
                </a:moveTo>
                <a:lnTo>
                  <a:pt x="3048" y="2414016"/>
                </a:lnTo>
                <a:lnTo>
                  <a:pt x="3048" y="2417064"/>
                </a:lnTo>
                <a:lnTo>
                  <a:pt x="0" y="2417064"/>
                </a:lnTo>
                <a:lnTo>
                  <a:pt x="0" y="2414016"/>
                </a:lnTo>
                <a:close/>
                <a:moveTo>
                  <a:pt x="0" y="2420112"/>
                </a:moveTo>
                <a:lnTo>
                  <a:pt x="3048" y="2420112"/>
                </a:lnTo>
                <a:lnTo>
                  <a:pt x="3048" y="2423160"/>
                </a:lnTo>
                <a:lnTo>
                  <a:pt x="0" y="2423160"/>
                </a:lnTo>
                <a:lnTo>
                  <a:pt x="0" y="2420112"/>
                </a:lnTo>
                <a:close/>
                <a:moveTo>
                  <a:pt x="0" y="2426209"/>
                </a:moveTo>
                <a:lnTo>
                  <a:pt x="3048" y="2426209"/>
                </a:lnTo>
                <a:lnTo>
                  <a:pt x="3048" y="2429257"/>
                </a:lnTo>
                <a:lnTo>
                  <a:pt x="0" y="2429257"/>
                </a:lnTo>
                <a:lnTo>
                  <a:pt x="0" y="2426209"/>
                </a:lnTo>
                <a:close/>
                <a:moveTo>
                  <a:pt x="0" y="2432305"/>
                </a:moveTo>
                <a:lnTo>
                  <a:pt x="3048" y="2432305"/>
                </a:lnTo>
                <a:lnTo>
                  <a:pt x="3048" y="2435353"/>
                </a:lnTo>
                <a:lnTo>
                  <a:pt x="0" y="2435353"/>
                </a:lnTo>
                <a:lnTo>
                  <a:pt x="0" y="2432305"/>
                </a:lnTo>
                <a:close/>
                <a:moveTo>
                  <a:pt x="0" y="2438400"/>
                </a:moveTo>
                <a:lnTo>
                  <a:pt x="3048" y="2438400"/>
                </a:lnTo>
                <a:lnTo>
                  <a:pt x="3048" y="2441448"/>
                </a:lnTo>
                <a:lnTo>
                  <a:pt x="0" y="2441448"/>
                </a:lnTo>
                <a:lnTo>
                  <a:pt x="0" y="2438400"/>
                </a:lnTo>
                <a:close/>
                <a:moveTo>
                  <a:pt x="0" y="2444497"/>
                </a:moveTo>
                <a:lnTo>
                  <a:pt x="3048" y="2444497"/>
                </a:lnTo>
                <a:lnTo>
                  <a:pt x="3048" y="2447545"/>
                </a:lnTo>
                <a:lnTo>
                  <a:pt x="0" y="2447545"/>
                </a:lnTo>
                <a:lnTo>
                  <a:pt x="0" y="2444497"/>
                </a:lnTo>
                <a:close/>
                <a:moveTo>
                  <a:pt x="0" y="2450593"/>
                </a:moveTo>
                <a:lnTo>
                  <a:pt x="3048" y="2450593"/>
                </a:lnTo>
                <a:lnTo>
                  <a:pt x="3048" y="2453641"/>
                </a:lnTo>
                <a:lnTo>
                  <a:pt x="0" y="2453641"/>
                </a:lnTo>
                <a:lnTo>
                  <a:pt x="0" y="2450593"/>
                </a:lnTo>
                <a:close/>
                <a:moveTo>
                  <a:pt x="0" y="2456688"/>
                </a:moveTo>
                <a:lnTo>
                  <a:pt x="3048" y="2456688"/>
                </a:lnTo>
                <a:lnTo>
                  <a:pt x="3048" y="2459736"/>
                </a:lnTo>
                <a:lnTo>
                  <a:pt x="0" y="2459736"/>
                </a:lnTo>
                <a:lnTo>
                  <a:pt x="0" y="2456688"/>
                </a:lnTo>
                <a:close/>
                <a:moveTo>
                  <a:pt x="0" y="2462784"/>
                </a:moveTo>
                <a:lnTo>
                  <a:pt x="3048" y="2462784"/>
                </a:lnTo>
                <a:lnTo>
                  <a:pt x="3048" y="2465832"/>
                </a:lnTo>
                <a:lnTo>
                  <a:pt x="0" y="2465832"/>
                </a:lnTo>
                <a:lnTo>
                  <a:pt x="0" y="2462784"/>
                </a:lnTo>
                <a:close/>
                <a:moveTo>
                  <a:pt x="0" y="2468881"/>
                </a:moveTo>
                <a:lnTo>
                  <a:pt x="3048" y="2468881"/>
                </a:lnTo>
                <a:lnTo>
                  <a:pt x="3048" y="2471929"/>
                </a:lnTo>
                <a:lnTo>
                  <a:pt x="0" y="2471929"/>
                </a:lnTo>
                <a:lnTo>
                  <a:pt x="0" y="2468881"/>
                </a:lnTo>
                <a:close/>
                <a:moveTo>
                  <a:pt x="0" y="2474977"/>
                </a:moveTo>
                <a:lnTo>
                  <a:pt x="3048" y="2474977"/>
                </a:lnTo>
                <a:lnTo>
                  <a:pt x="3048" y="2478025"/>
                </a:lnTo>
                <a:lnTo>
                  <a:pt x="0" y="2478025"/>
                </a:lnTo>
                <a:lnTo>
                  <a:pt x="0" y="2474977"/>
                </a:lnTo>
                <a:close/>
                <a:moveTo>
                  <a:pt x="0" y="2481072"/>
                </a:moveTo>
                <a:lnTo>
                  <a:pt x="3048" y="2481072"/>
                </a:lnTo>
                <a:lnTo>
                  <a:pt x="3048" y="2484120"/>
                </a:lnTo>
                <a:lnTo>
                  <a:pt x="0" y="2484120"/>
                </a:lnTo>
                <a:lnTo>
                  <a:pt x="0" y="2481072"/>
                </a:lnTo>
                <a:close/>
                <a:moveTo>
                  <a:pt x="0" y="2487168"/>
                </a:moveTo>
                <a:lnTo>
                  <a:pt x="3048" y="2487168"/>
                </a:lnTo>
                <a:lnTo>
                  <a:pt x="3048" y="2490216"/>
                </a:lnTo>
                <a:lnTo>
                  <a:pt x="0" y="2490216"/>
                </a:lnTo>
                <a:lnTo>
                  <a:pt x="0" y="2487168"/>
                </a:lnTo>
                <a:close/>
                <a:moveTo>
                  <a:pt x="0" y="2493265"/>
                </a:moveTo>
                <a:lnTo>
                  <a:pt x="3048" y="2493265"/>
                </a:lnTo>
                <a:lnTo>
                  <a:pt x="3048" y="2496313"/>
                </a:lnTo>
                <a:lnTo>
                  <a:pt x="0" y="2496313"/>
                </a:lnTo>
                <a:lnTo>
                  <a:pt x="0" y="2493265"/>
                </a:lnTo>
                <a:close/>
                <a:moveTo>
                  <a:pt x="0" y="2499360"/>
                </a:moveTo>
                <a:lnTo>
                  <a:pt x="3048" y="2499360"/>
                </a:lnTo>
                <a:lnTo>
                  <a:pt x="3048" y="2502408"/>
                </a:lnTo>
                <a:lnTo>
                  <a:pt x="0" y="2502408"/>
                </a:lnTo>
                <a:lnTo>
                  <a:pt x="0" y="2499360"/>
                </a:lnTo>
                <a:close/>
                <a:moveTo>
                  <a:pt x="0" y="2505456"/>
                </a:moveTo>
                <a:lnTo>
                  <a:pt x="3048" y="2505456"/>
                </a:lnTo>
                <a:lnTo>
                  <a:pt x="3048" y="2508504"/>
                </a:lnTo>
                <a:lnTo>
                  <a:pt x="0" y="2508504"/>
                </a:lnTo>
                <a:lnTo>
                  <a:pt x="0" y="2505456"/>
                </a:lnTo>
                <a:close/>
                <a:moveTo>
                  <a:pt x="0" y="2511553"/>
                </a:moveTo>
                <a:lnTo>
                  <a:pt x="3048" y="2511553"/>
                </a:lnTo>
                <a:lnTo>
                  <a:pt x="3048" y="2514601"/>
                </a:lnTo>
                <a:lnTo>
                  <a:pt x="0" y="2514601"/>
                </a:lnTo>
                <a:lnTo>
                  <a:pt x="0" y="2511553"/>
                </a:lnTo>
                <a:close/>
                <a:moveTo>
                  <a:pt x="0" y="2517649"/>
                </a:moveTo>
                <a:lnTo>
                  <a:pt x="3048" y="2517649"/>
                </a:lnTo>
                <a:lnTo>
                  <a:pt x="3048" y="2520697"/>
                </a:lnTo>
                <a:lnTo>
                  <a:pt x="0" y="2520697"/>
                </a:lnTo>
                <a:lnTo>
                  <a:pt x="0" y="2517649"/>
                </a:lnTo>
                <a:close/>
                <a:moveTo>
                  <a:pt x="0" y="2523744"/>
                </a:moveTo>
                <a:lnTo>
                  <a:pt x="3048" y="2523744"/>
                </a:lnTo>
                <a:lnTo>
                  <a:pt x="3048" y="2526792"/>
                </a:lnTo>
                <a:lnTo>
                  <a:pt x="0" y="2526792"/>
                </a:lnTo>
                <a:lnTo>
                  <a:pt x="0" y="2523744"/>
                </a:lnTo>
                <a:close/>
                <a:moveTo>
                  <a:pt x="0" y="2529840"/>
                </a:moveTo>
                <a:lnTo>
                  <a:pt x="3048" y="2529840"/>
                </a:lnTo>
                <a:lnTo>
                  <a:pt x="3048" y="2532888"/>
                </a:lnTo>
                <a:lnTo>
                  <a:pt x="0" y="2532888"/>
                </a:lnTo>
                <a:lnTo>
                  <a:pt x="0" y="2529840"/>
                </a:lnTo>
                <a:close/>
                <a:moveTo>
                  <a:pt x="0" y="2535937"/>
                </a:moveTo>
                <a:lnTo>
                  <a:pt x="3048" y="2535937"/>
                </a:lnTo>
                <a:lnTo>
                  <a:pt x="3048" y="2538985"/>
                </a:lnTo>
                <a:lnTo>
                  <a:pt x="0" y="2538985"/>
                </a:lnTo>
                <a:lnTo>
                  <a:pt x="0" y="2535937"/>
                </a:lnTo>
                <a:close/>
                <a:moveTo>
                  <a:pt x="0" y="2542032"/>
                </a:moveTo>
                <a:lnTo>
                  <a:pt x="3048" y="2542032"/>
                </a:lnTo>
                <a:lnTo>
                  <a:pt x="3048" y="2545080"/>
                </a:lnTo>
                <a:lnTo>
                  <a:pt x="0" y="2545080"/>
                </a:lnTo>
                <a:lnTo>
                  <a:pt x="0" y="2542032"/>
                </a:lnTo>
                <a:close/>
                <a:moveTo>
                  <a:pt x="0" y="2548128"/>
                </a:moveTo>
                <a:lnTo>
                  <a:pt x="3048" y="2548128"/>
                </a:lnTo>
                <a:lnTo>
                  <a:pt x="3048" y="2551176"/>
                </a:lnTo>
                <a:lnTo>
                  <a:pt x="0" y="2551176"/>
                </a:lnTo>
                <a:lnTo>
                  <a:pt x="0" y="2548128"/>
                </a:lnTo>
                <a:close/>
                <a:moveTo>
                  <a:pt x="0" y="2554225"/>
                </a:moveTo>
                <a:lnTo>
                  <a:pt x="3048" y="2554225"/>
                </a:lnTo>
                <a:lnTo>
                  <a:pt x="3048" y="2557273"/>
                </a:lnTo>
                <a:lnTo>
                  <a:pt x="0" y="2557273"/>
                </a:lnTo>
                <a:lnTo>
                  <a:pt x="0" y="2554225"/>
                </a:lnTo>
                <a:close/>
                <a:moveTo>
                  <a:pt x="0" y="2560321"/>
                </a:moveTo>
                <a:lnTo>
                  <a:pt x="3048" y="2560321"/>
                </a:lnTo>
                <a:lnTo>
                  <a:pt x="3048" y="2563369"/>
                </a:lnTo>
                <a:lnTo>
                  <a:pt x="0" y="2563369"/>
                </a:lnTo>
                <a:lnTo>
                  <a:pt x="0" y="2560321"/>
                </a:lnTo>
                <a:close/>
                <a:moveTo>
                  <a:pt x="0" y="2566416"/>
                </a:moveTo>
                <a:lnTo>
                  <a:pt x="3048" y="2566416"/>
                </a:lnTo>
                <a:lnTo>
                  <a:pt x="3048" y="2569464"/>
                </a:lnTo>
                <a:lnTo>
                  <a:pt x="0" y="2569464"/>
                </a:lnTo>
                <a:lnTo>
                  <a:pt x="0" y="2566416"/>
                </a:lnTo>
                <a:close/>
                <a:moveTo>
                  <a:pt x="0" y="2572512"/>
                </a:moveTo>
                <a:lnTo>
                  <a:pt x="3048" y="2572512"/>
                </a:lnTo>
                <a:lnTo>
                  <a:pt x="3048" y="2575560"/>
                </a:lnTo>
                <a:lnTo>
                  <a:pt x="0" y="2575560"/>
                </a:lnTo>
                <a:lnTo>
                  <a:pt x="0" y="2572512"/>
                </a:lnTo>
                <a:close/>
                <a:moveTo>
                  <a:pt x="0" y="2578609"/>
                </a:moveTo>
                <a:lnTo>
                  <a:pt x="3048" y="2578609"/>
                </a:lnTo>
                <a:lnTo>
                  <a:pt x="3048" y="2581657"/>
                </a:lnTo>
                <a:lnTo>
                  <a:pt x="0" y="2581657"/>
                </a:lnTo>
                <a:lnTo>
                  <a:pt x="0" y="2578609"/>
                </a:lnTo>
                <a:close/>
                <a:moveTo>
                  <a:pt x="0" y="2584705"/>
                </a:moveTo>
                <a:lnTo>
                  <a:pt x="3048" y="2584705"/>
                </a:lnTo>
                <a:lnTo>
                  <a:pt x="3048" y="2587753"/>
                </a:lnTo>
                <a:lnTo>
                  <a:pt x="0" y="2587753"/>
                </a:lnTo>
                <a:lnTo>
                  <a:pt x="0" y="2584705"/>
                </a:lnTo>
                <a:close/>
                <a:moveTo>
                  <a:pt x="0" y="2590800"/>
                </a:moveTo>
                <a:lnTo>
                  <a:pt x="3048" y="2590800"/>
                </a:lnTo>
                <a:lnTo>
                  <a:pt x="3048" y="2593848"/>
                </a:lnTo>
                <a:lnTo>
                  <a:pt x="0" y="2593848"/>
                </a:lnTo>
                <a:lnTo>
                  <a:pt x="0" y="2590800"/>
                </a:lnTo>
                <a:close/>
                <a:moveTo>
                  <a:pt x="0" y="2596897"/>
                </a:moveTo>
                <a:lnTo>
                  <a:pt x="3048" y="2596897"/>
                </a:lnTo>
                <a:lnTo>
                  <a:pt x="3048" y="2599945"/>
                </a:lnTo>
                <a:lnTo>
                  <a:pt x="0" y="2599945"/>
                </a:lnTo>
                <a:lnTo>
                  <a:pt x="0" y="2596897"/>
                </a:lnTo>
                <a:close/>
                <a:moveTo>
                  <a:pt x="0" y="2602993"/>
                </a:moveTo>
                <a:lnTo>
                  <a:pt x="3048" y="2602993"/>
                </a:lnTo>
                <a:lnTo>
                  <a:pt x="3048" y="2606041"/>
                </a:lnTo>
                <a:lnTo>
                  <a:pt x="0" y="2606041"/>
                </a:lnTo>
                <a:lnTo>
                  <a:pt x="0" y="2602993"/>
                </a:lnTo>
                <a:close/>
                <a:moveTo>
                  <a:pt x="0" y="2609088"/>
                </a:moveTo>
                <a:lnTo>
                  <a:pt x="3048" y="2609088"/>
                </a:lnTo>
                <a:lnTo>
                  <a:pt x="3048" y="2612136"/>
                </a:lnTo>
                <a:lnTo>
                  <a:pt x="0" y="2612136"/>
                </a:lnTo>
                <a:lnTo>
                  <a:pt x="0" y="2609088"/>
                </a:lnTo>
                <a:close/>
                <a:moveTo>
                  <a:pt x="0" y="2615184"/>
                </a:moveTo>
                <a:lnTo>
                  <a:pt x="3048" y="2615184"/>
                </a:lnTo>
                <a:lnTo>
                  <a:pt x="3048" y="2618232"/>
                </a:lnTo>
                <a:lnTo>
                  <a:pt x="0" y="2618232"/>
                </a:lnTo>
                <a:lnTo>
                  <a:pt x="0" y="2615184"/>
                </a:lnTo>
                <a:close/>
                <a:moveTo>
                  <a:pt x="0" y="2621281"/>
                </a:moveTo>
                <a:lnTo>
                  <a:pt x="3048" y="2621281"/>
                </a:lnTo>
                <a:lnTo>
                  <a:pt x="3048" y="2624329"/>
                </a:lnTo>
                <a:lnTo>
                  <a:pt x="0" y="2624329"/>
                </a:lnTo>
                <a:lnTo>
                  <a:pt x="0" y="2621281"/>
                </a:lnTo>
                <a:close/>
                <a:moveTo>
                  <a:pt x="0" y="2627377"/>
                </a:moveTo>
                <a:lnTo>
                  <a:pt x="3048" y="2627377"/>
                </a:lnTo>
                <a:lnTo>
                  <a:pt x="3048" y="2630425"/>
                </a:lnTo>
                <a:lnTo>
                  <a:pt x="0" y="2630425"/>
                </a:lnTo>
                <a:lnTo>
                  <a:pt x="0" y="2627377"/>
                </a:lnTo>
                <a:close/>
                <a:moveTo>
                  <a:pt x="0" y="2633472"/>
                </a:moveTo>
                <a:lnTo>
                  <a:pt x="3048" y="2633472"/>
                </a:lnTo>
                <a:lnTo>
                  <a:pt x="3048" y="2636520"/>
                </a:lnTo>
                <a:lnTo>
                  <a:pt x="0" y="2636520"/>
                </a:lnTo>
                <a:lnTo>
                  <a:pt x="0" y="2633472"/>
                </a:lnTo>
                <a:close/>
                <a:moveTo>
                  <a:pt x="0" y="2639568"/>
                </a:moveTo>
                <a:lnTo>
                  <a:pt x="3048" y="2639568"/>
                </a:lnTo>
                <a:lnTo>
                  <a:pt x="3048" y="2642616"/>
                </a:lnTo>
                <a:lnTo>
                  <a:pt x="0" y="2642616"/>
                </a:lnTo>
                <a:lnTo>
                  <a:pt x="0" y="2639568"/>
                </a:lnTo>
                <a:close/>
                <a:moveTo>
                  <a:pt x="0" y="2645665"/>
                </a:moveTo>
                <a:lnTo>
                  <a:pt x="3048" y="2645665"/>
                </a:lnTo>
                <a:lnTo>
                  <a:pt x="3048" y="2648713"/>
                </a:lnTo>
                <a:lnTo>
                  <a:pt x="0" y="2648713"/>
                </a:lnTo>
                <a:lnTo>
                  <a:pt x="0" y="2645665"/>
                </a:lnTo>
                <a:close/>
                <a:moveTo>
                  <a:pt x="0" y="2651760"/>
                </a:moveTo>
                <a:lnTo>
                  <a:pt x="3048" y="2651760"/>
                </a:lnTo>
                <a:lnTo>
                  <a:pt x="3048" y="2654808"/>
                </a:lnTo>
                <a:lnTo>
                  <a:pt x="0" y="2654808"/>
                </a:lnTo>
                <a:lnTo>
                  <a:pt x="0" y="2651760"/>
                </a:lnTo>
                <a:close/>
                <a:moveTo>
                  <a:pt x="0" y="2657856"/>
                </a:moveTo>
                <a:lnTo>
                  <a:pt x="3048" y="2657856"/>
                </a:lnTo>
                <a:lnTo>
                  <a:pt x="3048" y="2660904"/>
                </a:lnTo>
                <a:lnTo>
                  <a:pt x="0" y="2660904"/>
                </a:lnTo>
                <a:lnTo>
                  <a:pt x="0" y="2657856"/>
                </a:lnTo>
                <a:close/>
                <a:moveTo>
                  <a:pt x="0" y="2663953"/>
                </a:moveTo>
                <a:lnTo>
                  <a:pt x="3048" y="2663953"/>
                </a:lnTo>
                <a:lnTo>
                  <a:pt x="3048" y="2667001"/>
                </a:lnTo>
                <a:lnTo>
                  <a:pt x="0" y="2667001"/>
                </a:lnTo>
                <a:lnTo>
                  <a:pt x="0" y="2663953"/>
                </a:lnTo>
                <a:close/>
                <a:moveTo>
                  <a:pt x="0" y="2670049"/>
                </a:moveTo>
                <a:lnTo>
                  <a:pt x="3048" y="2670049"/>
                </a:lnTo>
                <a:lnTo>
                  <a:pt x="3048" y="2673097"/>
                </a:lnTo>
                <a:lnTo>
                  <a:pt x="0" y="2673097"/>
                </a:lnTo>
                <a:lnTo>
                  <a:pt x="0" y="2670049"/>
                </a:lnTo>
                <a:close/>
                <a:moveTo>
                  <a:pt x="0" y="2676144"/>
                </a:moveTo>
                <a:lnTo>
                  <a:pt x="3048" y="2676144"/>
                </a:lnTo>
                <a:lnTo>
                  <a:pt x="3048" y="2679192"/>
                </a:lnTo>
                <a:lnTo>
                  <a:pt x="0" y="2679192"/>
                </a:lnTo>
                <a:lnTo>
                  <a:pt x="0" y="2676144"/>
                </a:lnTo>
                <a:close/>
                <a:moveTo>
                  <a:pt x="0" y="2682240"/>
                </a:moveTo>
                <a:lnTo>
                  <a:pt x="3048" y="2682240"/>
                </a:lnTo>
                <a:lnTo>
                  <a:pt x="3048" y="2685288"/>
                </a:lnTo>
                <a:lnTo>
                  <a:pt x="0" y="2685288"/>
                </a:lnTo>
                <a:lnTo>
                  <a:pt x="0" y="2682240"/>
                </a:lnTo>
                <a:close/>
                <a:moveTo>
                  <a:pt x="0" y="2688337"/>
                </a:moveTo>
                <a:lnTo>
                  <a:pt x="3048" y="2688337"/>
                </a:lnTo>
                <a:lnTo>
                  <a:pt x="3048" y="2691385"/>
                </a:lnTo>
                <a:lnTo>
                  <a:pt x="0" y="2691385"/>
                </a:lnTo>
                <a:lnTo>
                  <a:pt x="0" y="2688337"/>
                </a:lnTo>
                <a:close/>
                <a:moveTo>
                  <a:pt x="0" y="2694432"/>
                </a:moveTo>
                <a:lnTo>
                  <a:pt x="3048" y="2694432"/>
                </a:lnTo>
                <a:lnTo>
                  <a:pt x="3048" y="2697480"/>
                </a:lnTo>
                <a:lnTo>
                  <a:pt x="0" y="2697480"/>
                </a:lnTo>
                <a:lnTo>
                  <a:pt x="0" y="2694432"/>
                </a:lnTo>
                <a:close/>
                <a:moveTo>
                  <a:pt x="0" y="2700528"/>
                </a:moveTo>
                <a:lnTo>
                  <a:pt x="3048" y="2700528"/>
                </a:lnTo>
                <a:lnTo>
                  <a:pt x="3048" y="2703576"/>
                </a:lnTo>
                <a:lnTo>
                  <a:pt x="0" y="2703576"/>
                </a:lnTo>
                <a:lnTo>
                  <a:pt x="0" y="2700528"/>
                </a:lnTo>
                <a:close/>
                <a:moveTo>
                  <a:pt x="0" y="2706625"/>
                </a:moveTo>
                <a:lnTo>
                  <a:pt x="3048" y="2706625"/>
                </a:lnTo>
                <a:lnTo>
                  <a:pt x="3048" y="2709673"/>
                </a:lnTo>
                <a:lnTo>
                  <a:pt x="0" y="2709673"/>
                </a:lnTo>
                <a:lnTo>
                  <a:pt x="0" y="2706625"/>
                </a:lnTo>
                <a:close/>
                <a:moveTo>
                  <a:pt x="0" y="2712721"/>
                </a:moveTo>
                <a:lnTo>
                  <a:pt x="3048" y="2712721"/>
                </a:lnTo>
                <a:lnTo>
                  <a:pt x="3048" y="2715769"/>
                </a:lnTo>
                <a:lnTo>
                  <a:pt x="0" y="2715769"/>
                </a:lnTo>
                <a:lnTo>
                  <a:pt x="0" y="2712721"/>
                </a:lnTo>
                <a:close/>
                <a:moveTo>
                  <a:pt x="0" y="2718816"/>
                </a:moveTo>
                <a:lnTo>
                  <a:pt x="3048" y="2718816"/>
                </a:lnTo>
                <a:lnTo>
                  <a:pt x="3048" y="2721864"/>
                </a:lnTo>
                <a:lnTo>
                  <a:pt x="0" y="2721864"/>
                </a:lnTo>
                <a:lnTo>
                  <a:pt x="0" y="2718816"/>
                </a:lnTo>
                <a:close/>
                <a:moveTo>
                  <a:pt x="0" y="2724912"/>
                </a:moveTo>
                <a:lnTo>
                  <a:pt x="3048" y="2724912"/>
                </a:lnTo>
                <a:lnTo>
                  <a:pt x="3048" y="2727960"/>
                </a:lnTo>
                <a:lnTo>
                  <a:pt x="0" y="2727960"/>
                </a:lnTo>
                <a:lnTo>
                  <a:pt x="0" y="2724912"/>
                </a:lnTo>
                <a:close/>
                <a:moveTo>
                  <a:pt x="0" y="2731009"/>
                </a:moveTo>
                <a:lnTo>
                  <a:pt x="3048" y="2731009"/>
                </a:lnTo>
                <a:lnTo>
                  <a:pt x="3048" y="2734057"/>
                </a:lnTo>
                <a:lnTo>
                  <a:pt x="0" y="2734057"/>
                </a:lnTo>
                <a:lnTo>
                  <a:pt x="0" y="2731009"/>
                </a:lnTo>
                <a:close/>
                <a:moveTo>
                  <a:pt x="0" y="2737105"/>
                </a:moveTo>
                <a:lnTo>
                  <a:pt x="3048" y="2737105"/>
                </a:lnTo>
                <a:lnTo>
                  <a:pt x="3048" y="2740153"/>
                </a:lnTo>
                <a:lnTo>
                  <a:pt x="0" y="2740153"/>
                </a:lnTo>
                <a:lnTo>
                  <a:pt x="0" y="2737105"/>
                </a:lnTo>
                <a:close/>
                <a:moveTo>
                  <a:pt x="0" y="2743200"/>
                </a:moveTo>
                <a:lnTo>
                  <a:pt x="3048" y="2743200"/>
                </a:lnTo>
                <a:lnTo>
                  <a:pt x="3048" y="2746248"/>
                </a:lnTo>
                <a:lnTo>
                  <a:pt x="0" y="2746248"/>
                </a:lnTo>
                <a:lnTo>
                  <a:pt x="0" y="2743200"/>
                </a:lnTo>
                <a:close/>
                <a:moveTo>
                  <a:pt x="0" y="2749297"/>
                </a:moveTo>
                <a:lnTo>
                  <a:pt x="3048" y="2749297"/>
                </a:lnTo>
                <a:lnTo>
                  <a:pt x="3048" y="2752345"/>
                </a:lnTo>
                <a:lnTo>
                  <a:pt x="0" y="2752345"/>
                </a:lnTo>
                <a:lnTo>
                  <a:pt x="0" y="2749297"/>
                </a:lnTo>
                <a:close/>
                <a:moveTo>
                  <a:pt x="0" y="2755393"/>
                </a:moveTo>
                <a:lnTo>
                  <a:pt x="3048" y="2755393"/>
                </a:lnTo>
                <a:lnTo>
                  <a:pt x="3048" y="2758441"/>
                </a:lnTo>
                <a:lnTo>
                  <a:pt x="0" y="2758441"/>
                </a:lnTo>
                <a:lnTo>
                  <a:pt x="0" y="2755393"/>
                </a:lnTo>
                <a:close/>
                <a:moveTo>
                  <a:pt x="0" y="2761488"/>
                </a:moveTo>
                <a:lnTo>
                  <a:pt x="3048" y="2761488"/>
                </a:lnTo>
                <a:lnTo>
                  <a:pt x="3048" y="2764536"/>
                </a:lnTo>
                <a:lnTo>
                  <a:pt x="0" y="2764536"/>
                </a:lnTo>
                <a:lnTo>
                  <a:pt x="0" y="2761488"/>
                </a:lnTo>
                <a:close/>
                <a:moveTo>
                  <a:pt x="0" y="2767584"/>
                </a:moveTo>
                <a:lnTo>
                  <a:pt x="3048" y="2767584"/>
                </a:lnTo>
                <a:lnTo>
                  <a:pt x="3048" y="2770632"/>
                </a:lnTo>
                <a:lnTo>
                  <a:pt x="0" y="2770632"/>
                </a:lnTo>
                <a:lnTo>
                  <a:pt x="0" y="2767584"/>
                </a:lnTo>
                <a:close/>
                <a:moveTo>
                  <a:pt x="0" y="2773681"/>
                </a:moveTo>
                <a:lnTo>
                  <a:pt x="3048" y="2773681"/>
                </a:lnTo>
                <a:lnTo>
                  <a:pt x="3048" y="2776729"/>
                </a:lnTo>
                <a:lnTo>
                  <a:pt x="0" y="2776729"/>
                </a:lnTo>
                <a:lnTo>
                  <a:pt x="0" y="2773681"/>
                </a:lnTo>
                <a:close/>
                <a:moveTo>
                  <a:pt x="0" y="2779777"/>
                </a:moveTo>
                <a:lnTo>
                  <a:pt x="3048" y="2779777"/>
                </a:lnTo>
                <a:lnTo>
                  <a:pt x="3048" y="2782825"/>
                </a:lnTo>
                <a:lnTo>
                  <a:pt x="0" y="2782825"/>
                </a:lnTo>
                <a:lnTo>
                  <a:pt x="0" y="2779777"/>
                </a:lnTo>
                <a:close/>
                <a:moveTo>
                  <a:pt x="0" y="2785872"/>
                </a:moveTo>
                <a:lnTo>
                  <a:pt x="3048" y="2785872"/>
                </a:lnTo>
                <a:lnTo>
                  <a:pt x="3048" y="2788920"/>
                </a:lnTo>
                <a:lnTo>
                  <a:pt x="0" y="2788920"/>
                </a:lnTo>
                <a:lnTo>
                  <a:pt x="0" y="2785872"/>
                </a:lnTo>
                <a:close/>
                <a:moveTo>
                  <a:pt x="0" y="2791968"/>
                </a:moveTo>
                <a:lnTo>
                  <a:pt x="3048" y="2791968"/>
                </a:lnTo>
                <a:lnTo>
                  <a:pt x="3048" y="2795016"/>
                </a:lnTo>
                <a:lnTo>
                  <a:pt x="0" y="2795016"/>
                </a:lnTo>
                <a:lnTo>
                  <a:pt x="0" y="2791968"/>
                </a:lnTo>
                <a:close/>
                <a:moveTo>
                  <a:pt x="0" y="2798065"/>
                </a:moveTo>
                <a:lnTo>
                  <a:pt x="3048" y="2798065"/>
                </a:lnTo>
                <a:lnTo>
                  <a:pt x="3048" y="2801113"/>
                </a:lnTo>
                <a:lnTo>
                  <a:pt x="0" y="2801113"/>
                </a:lnTo>
                <a:lnTo>
                  <a:pt x="0" y="2798065"/>
                </a:lnTo>
                <a:close/>
                <a:moveTo>
                  <a:pt x="0" y="2804160"/>
                </a:moveTo>
                <a:lnTo>
                  <a:pt x="3048" y="2804160"/>
                </a:lnTo>
                <a:lnTo>
                  <a:pt x="3048" y="2807208"/>
                </a:lnTo>
                <a:lnTo>
                  <a:pt x="0" y="2807208"/>
                </a:lnTo>
                <a:lnTo>
                  <a:pt x="0" y="2804160"/>
                </a:lnTo>
                <a:close/>
                <a:moveTo>
                  <a:pt x="0" y="2810256"/>
                </a:moveTo>
                <a:lnTo>
                  <a:pt x="3048" y="2810256"/>
                </a:lnTo>
                <a:lnTo>
                  <a:pt x="3048" y="2813304"/>
                </a:lnTo>
                <a:lnTo>
                  <a:pt x="0" y="2813304"/>
                </a:lnTo>
                <a:lnTo>
                  <a:pt x="0" y="2810256"/>
                </a:lnTo>
                <a:close/>
                <a:moveTo>
                  <a:pt x="0" y="2816353"/>
                </a:moveTo>
                <a:lnTo>
                  <a:pt x="3048" y="2816353"/>
                </a:lnTo>
                <a:lnTo>
                  <a:pt x="3048" y="2819401"/>
                </a:lnTo>
                <a:lnTo>
                  <a:pt x="0" y="2819401"/>
                </a:lnTo>
                <a:lnTo>
                  <a:pt x="0" y="2816353"/>
                </a:lnTo>
                <a:close/>
                <a:moveTo>
                  <a:pt x="0" y="2822449"/>
                </a:moveTo>
                <a:lnTo>
                  <a:pt x="3048" y="2822449"/>
                </a:lnTo>
                <a:lnTo>
                  <a:pt x="3048" y="2825497"/>
                </a:lnTo>
                <a:lnTo>
                  <a:pt x="0" y="2825497"/>
                </a:lnTo>
                <a:lnTo>
                  <a:pt x="0" y="2822449"/>
                </a:lnTo>
                <a:close/>
                <a:moveTo>
                  <a:pt x="0" y="2828544"/>
                </a:moveTo>
                <a:lnTo>
                  <a:pt x="3048" y="2828544"/>
                </a:lnTo>
                <a:lnTo>
                  <a:pt x="3048" y="2831592"/>
                </a:lnTo>
                <a:lnTo>
                  <a:pt x="0" y="2831592"/>
                </a:lnTo>
                <a:lnTo>
                  <a:pt x="0" y="2828544"/>
                </a:lnTo>
                <a:close/>
                <a:moveTo>
                  <a:pt x="0" y="2834640"/>
                </a:moveTo>
                <a:lnTo>
                  <a:pt x="3048" y="2834640"/>
                </a:lnTo>
                <a:lnTo>
                  <a:pt x="3048" y="2837688"/>
                </a:lnTo>
                <a:lnTo>
                  <a:pt x="0" y="2837688"/>
                </a:lnTo>
                <a:lnTo>
                  <a:pt x="0" y="2834640"/>
                </a:lnTo>
                <a:close/>
                <a:moveTo>
                  <a:pt x="0" y="2840737"/>
                </a:moveTo>
                <a:lnTo>
                  <a:pt x="3048" y="2840737"/>
                </a:lnTo>
                <a:lnTo>
                  <a:pt x="3048" y="2843785"/>
                </a:lnTo>
                <a:lnTo>
                  <a:pt x="0" y="2843785"/>
                </a:lnTo>
                <a:lnTo>
                  <a:pt x="0" y="2840737"/>
                </a:lnTo>
                <a:close/>
                <a:moveTo>
                  <a:pt x="0" y="2846832"/>
                </a:moveTo>
                <a:lnTo>
                  <a:pt x="3048" y="2846832"/>
                </a:lnTo>
                <a:lnTo>
                  <a:pt x="3048" y="2849880"/>
                </a:lnTo>
                <a:lnTo>
                  <a:pt x="0" y="2849880"/>
                </a:lnTo>
                <a:lnTo>
                  <a:pt x="0" y="2846832"/>
                </a:lnTo>
                <a:close/>
                <a:moveTo>
                  <a:pt x="0" y="2852928"/>
                </a:moveTo>
                <a:lnTo>
                  <a:pt x="3048" y="2852928"/>
                </a:lnTo>
                <a:lnTo>
                  <a:pt x="3048" y="2855976"/>
                </a:lnTo>
                <a:lnTo>
                  <a:pt x="0" y="2855976"/>
                </a:lnTo>
                <a:lnTo>
                  <a:pt x="0" y="2852928"/>
                </a:lnTo>
                <a:close/>
                <a:moveTo>
                  <a:pt x="0" y="2859025"/>
                </a:moveTo>
                <a:lnTo>
                  <a:pt x="3048" y="2859025"/>
                </a:lnTo>
                <a:lnTo>
                  <a:pt x="3048" y="2862073"/>
                </a:lnTo>
                <a:lnTo>
                  <a:pt x="0" y="2862073"/>
                </a:lnTo>
                <a:lnTo>
                  <a:pt x="0" y="2859025"/>
                </a:lnTo>
                <a:close/>
                <a:moveTo>
                  <a:pt x="0" y="2865121"/>
                </a:moveTo>
                <a:lnTo>
                  <a:pt x="3048" y="2865121"/>
                </a:lnTo>
                <a:lnTo>
                  <a:pt x="3048" y="2868169"/>
                </a:lnTo>
                <a:lnTo>
                  <a:pt x="0" y="2868169"/>
                </a:lnTo>
                <a:lnTo>
                  <a:pt x="0" y="2865121"/>
                </a:lnTo>
                <a:close/>
                <a:moveTo>
                  <a:pt x="0" y="2871216"/>
                </a:moveTo>
                <a:lnTo>
                  <a:pt x="3048" y="2871216"/>
                </a:lnTo>
                <a:lnTo>
                  <a:pt x="3048" y="2874264"/>
                </a:lnTo>
                <a:lnTo>
                  <a:pt x="0" y="2874264"/>
                </a:lnTo>
                <a:lnTo>
                  <a:pt x="0" y="2871216"/>
                </a:lnTo>
                <a:close/>
                <a:moveTo>
                  <a:pt x="0" y="2877312"/>
                </a:moveTo>
                <a:lnTo>
                  <a:pt x="3048" y="2877312"/>
                </a:lnTo>
                <a:lnTo>
                  <a:pt x="3048" y="2880360"/>
                </a:lnTo>
                <a:lnTo>
                  <a:pt x="0" y="2880360"/>
                </a:lnTo>
                <a:lnTo>
                  <a:pt x="0" y="2877312"/>
                </a:lnTo>
                <a:close/>
                <a:moveTo>
                  <a:pt x="0" y="2883409"/>
                </a:moveTo>
                <a:lnTo>
                  <a:pt x="3048" y="2883409"/>
                </a:lnTo>
                <a:lnTo>
                  <a:pt x="3048" y="2886457"/>
                </a:lnTo>
                <a:lnTo>
                  <a:pt x="0" y="2886457"/>
                </a:lnTo>
                <a:lnTo>
                  <a:pt x="0" y="2883409"/>
                </a:lnTo>
                <a:close/>
                <a:moveTo>
                  <a:pt x="0" y="2889505"/>
                </a:moveTo>
                <a:lnTo>
                  <a:pt x="3048" y="2889505"/>
                </a:lnTo>
                <a:lnTo>
                  <a:pt x="3048" y="2892553"/>
                </a:lnTo>
                <a:lnTo>
                  <a:pt x="0" y="2892553"/>
                </a:lnTo>
                <a:lnTo>
                  <a:pt x="0" y="2889505"/>
                </a:lnTo>
                <a:close/>
                <a:moveTo>
                  <a:pt x="0" y="2895600"/>
                </a:moveTo>
                <a:lnTo>
                  <a:pt x="3048" y="2895600"/>
                </a:lnTo>
                <a:lnTo>
                  <a:pt x="3048" y="2898648"/>
                </a:lnTo>
                <a:lnTo>
                  <a:pt x="0" y="2898648"/>
                </a:lnTo>
                <a:lnTo>
                  <a:pt x="0" y="2895600"/>
                </a:lnTo>
                <a:close/>
                <a:moveTo>
                  <a:pt x="0" y="2901697"/>
                </a:moveTo>
                <a:lnTo>
                  <a:pt x="3048" y="2901697"/>
                </a:lnTo>
                <a:lnTo>
                  <a:pt x="3048" y="2904745"/>
                </a:lnTo>
                <a:lnTo>
                  <a:pt x="0" y="2904745"/>
                </a:lnTo>
                <a:lnTo>
                  <a:pt x="0" y="2901697"/>
                </a:lnTo>
                <a:close/>
                <a:moveTo>
                  <a:pt x="0" y="2907793"/>
                </a:moveTo>
                <a:lnTo>
                  <a:pt x="3048" y="2907793"/>
                </a:lnTo>
                <a:lnTo>
                  <a:pt x="3048" y="2910841"/>
                </a:lnTo>
                <a:lnTo>
                  <a:pt x="0" y="2910841"/>
                </a:lnTo>
                <a:lnTo>
                  <a:pt x="0" y="2907793"/>
                </a:lnTo>
                <a:close/>
                <a:moveTo>
                  <a:pt x="0" y="2913888"/>
                </a:moveTo>
                <a:lnTo>
                  <a:pt x="3048" y="2913888"/>
                </a:lnTo>
                <a:lnTo>
                  <a:pt x="3048" y="2916936"/>
                </a:lnTo>
                <a:lnTo>
                  <a:pt x="0" y="2916936"/>
                </a:lnTo>
                <a:lnTo>
                  <a:pt x="0" y="2913888"/>
                </a:lnTo>
                <a:close/>
                <a:moveTo>
                  <a:pt x="0" y="2919984"/>
                </a:moveTo>
                <a:lnTo>
                  <a:pt x="3048" y="2919984"/>
                </a:lnTo>
                <a:lnTo>
                  <a:pt x="3048" y="2923032"/>
                </a:lnTo>
                <a:lnTo>
                  <a:pt x="0" y="2923032"/>
                </a:lnTo>
                <a:lnTo>
                  <a:pt x="0" y="2919984"/>
                </a:lnTo>
                <a:close/>
                <a:moveTo>
                  <a:pt x="0" y="2926081"/>
                </a:moveTo>
                <a:lnTo>
                  <a:pt x="3048" y="2926081"/>
                </a:lnTo>
                <a:lnTo>
                  <a:pt x="3048" y="2929129"/>
                </a:lnTo>
                <a:lnTo>
                  <a:pt x="0" y="2929129"/>
                </a:lnTo>
                <a:lnTo>
                  <a:pt x="0" y="2926081"/>
                </a:lnTo>
                <a:close/>
                <a:moveTo>
                  <a:pt x="0" y="2932177"/>
                </a:moveTo>
                <a:lnTo>
                  <a:pt x="3048" y="2932177"/>
                </a:lnTo>
                <a:lnTo>
                  <a:pt x="3048" y="2935225"/>
                </a:lnTo>
                <a:lnTo>
                  <a:pt x="0" y="2935225"/>
                </a:lnTo>
                <a:lnTo>
                  <a:pt x="0" y="2932177"/>
                </a:lnTo>
                <a:close/>
                <a:moveTo>
                  <a:pt x="0" y="2938272"/>
                </a:moveTo>
                <a:lnTo>
                  <a:pt x="3048" y="2938272"/>
                </a:lnTo>
                <a:lnTo>
                  <a:pt x="3048" y="2941320"/>
                </a:lnTo>
                <a:lnTo>
                  <a:pt x="0" y="2941320"/>
                </a:lnTo>
                <a:lnTo>
                  <a:pt x="0" y="2938272"/>
                </a:lnTo>
                <a:close/>
                <a:moveTo>
                  <a:pt x="0" y="2944368"/>
                </a:moveTo>
                <a:lnTo>
                  <a:pt x="3048" y="2944368"/>
                </a:lnTo>
                <a:lnTo>
                  <a:pt x="3048" y="2947416"/>
                </a:lnTo>
                <a:lnTo>
                  <a:pt x="0" y="2947416"/>
                </a:lnTo>
                <a:lnTo>
                  <a:pt x="0" y="2944368"/>
                </a:lnTo>
                <a:close/>
                <a:moveTo>
                  <a:pt x="0" y="2950465"/>
                </a:moveTo>
                <a:lnTo>
                  <a:pt x="3048" y="2950465"/>
                </a:lnTo>
                <a:lnTo>
                  <a:pt x="3048" y="2953513"/>
                </a:lnTo>
                <a:lnTo>
                  <a:pt x="0" y="2953513"/>
                </a:lnTo>
                <a:lnTo>
                  <a:pt x="0" y="2950465"/>
                </a:lnTo>
                <a:close/>
                <a:moveTo>
                  <a:pt x="0" y="2956560"/>
                </a:moveTo>
                <a:lnTo>
                  <a:pt x="3048" y="2956560"/>
                </a:lnTo>
                <a:lnTo>
                  <a:pt x="3048" y="2959608"/>
                </a:lnTo>
                <a:lnTo>
                  <a:pt x="0" y="2959608"/>
                </a:lnTo>
                <a:lnTo>
                  <a:pt x="0" y="2956560"/>
                </a:lnTo>
                <a:close/>
                <a:moveTo>
                  <a:pt x="0" y="2962656"/>
                </a:moveTo>
                <a:lnTo>
                  <a:pt x="3048" y="2962656"/>
                </a:lnTo>
                <a:lnTo>
                  <a:pt x="3048" y="2965704"/>
                </a:lnTo>
                <a:lnTo>
                  <a:pt x="0" y="2965704"/>
                </a:lnTo>
                <a:lnTo>
                  <a:pt x="0" y="2962656"/>
                </a:lnTo>
                <a:close/>
                <a:moveTo>
                  <a:pt x="0" y="2968753"/>
                </a:moveTo>
                <a:lnTo>
                  <a:pt x="3048" y="2968753"/>
                </a:lnTo>
                <a:lnTo>
                  <a:pt x="3048" y="2971801"/>
                </a:lnTo>
                <a:lnTo>
                  <a:pt x="0" y="2971801"/>
                </a:lnTo>
                <a:lnTo>
                  <a:pt x="0" y="2968753"/>
                </a:lnTo>
                <a:close/>
                <a:moveTo>
                  <a:pt x="0" y="2974849"/>
                </a:moveTo>
                <a:lnTo>
                  <a:pt x="3048" y="2974849"/>
                </a:lnTo>
                <a:lnTo>
                  <a:pt x="3048" y="2977897"/>
                </a:lnTo>
                <a:lnTo>
                  <a:pt x="0" y="2977897"/>
                </a:lnTo>
                <a:lnTo>
                  <a:pt x="0" y="2974849"/>
                </a:lnTo>
                <a:close/>
                <a:moveTo>
                  <a:pt x="0" y="2980944"/>
                </a:moveTo>
                <a:lnTo>
                  <a:pt x="3048" y="2980944"/>
                </a:lnTo>
                <a:lnTo>
                  <a:pt x="3048" y="2983992"/>
                </a:lnTo>
                <a:lnTo>
                  <a:pt x="0" y="2983992"/>
                </a:lnTo>
                <a:lnTo>
                  <a:pt x="0" y="2980944"/>
                </a:lnTo>
                <a:close/>
                <a:moveTo>
                  <a:pt x="0" y="2987040"/>
                </a:moveTo>
                <a:lnTo>
                  <a:pt x="3048" y="2987040"/>
                </a:lnTo>
                <a:lnTo>
                  <a:pt x="3048" y="2990088"/>
                </a:lnTo>
                <a:lnTo>
                  <a:pt x="0" y="2990088"/>
                </a:lnTo>
                <a:lnTo>
                  <a:pt x="0" y="2987040"/>
                </a:lnTo>
                <a:close/>
                <a:moveTo>
                  <a:pt x="0" y="2993137"/>
                </a:moveTo>
                <a:lnTo>
                  <a:pt x="3048" y="2993137"/>
                </a:lnTo>
                <a:lnTo>
                  <a:pt x="3048" y="2996185"/>
                </a:lnTo>
                <a:lnTo>
                  <a:pt x="0" y="2996185"/>
                </a:lnTo>
                <a:lnTo>
                  <a:pt x="0" y="2993137"/>
                </a:lnTo>
                <a:close/>
                <a:moveTo>
                  <a:pt x="0" y="2999232"/>
                </a:moveTo>
                <a:lnTo>
                  <a:pt x="3048" y="2999232"/>
                </a:lnTo>
                <a:lnTo>
                  <a:pt x="3048" y="3002280"/>
                </a:lnTo>
                <a:lnTo>
                  <a:pt x="0" y="3002280"/>
                </a:lnTo>
                <a:lnTo>
                  <a:pt x="0" y="2999232"/>
                </a:lnTo>
                <a:close/>
                <a:moveTo>
                  <a:pt x="0" y="3005328"/>
                </a:moveTo>
                <a:lnTo>
                  <a:pt x="3048" y="3005328"/>
                </a:lnTo>
                <a:lnTo>
                  <a:pt x="3048" y="3008376"/>
                </a:lnTo>
                <a:lnTo>
                  <a:pt x="0" y="3008376"/>
                </a:lnTo>
                <a:lnTo>
                  <a:pt x="0" y="3005328"/>
                </a:lnTo>
                <a:close/>
                <a:moveTo>
                  <a:pt x="0" y="3011425"/>
                </a:moveTo>
                <a:lnTo>
                  <a:pt x="3048" y="3011425"/>
                </a:lnTo>
                <a:lnTo>
                  <a:pt x="3048" y="3014473"/>
                </a:lnTo>
                <a:lnTo>
                  <a:pt x="0" y="3014473"/>
                </a:lnTo>
                <a:lnTo>
                  <a:pt x="0" y="3011425"/>
                </a:lnTo>
                <a:close/>
                <a:moveTo>
                  <a:pt x="0" y="3017521"/>
                </a:moveTo>
                <a:lnTo>
                  <a:pt x="3048" y="3017521"/>
                </a:lnTo>
                <a:lnTo>
                  <a:pt x="3048" y="3020569"/>
                </a:lnTo>
                <a:lnTo>
                  <a:pt x="0" y="3020569"/>
                </a:lnTo>
                <a:lnTo>
                  <a:pt x="0" y="3017521"/>
                </a:lnTo>
                <a:close/>
                <a:moveTo>
                  <a:pt x="0" y="3023616"/>
                </a:moveTo>
                <a:lnTo>
                  <a:pt x="3048" y="3023616"/>
                </a:lnTo>
                <a:lnTo>
                  <a:pt x="3048" y="3026664"/>
                </a:lnTo>
                <a:lnTo>
                  <a:pt x="0" y="3026664"/>
                </a:lnTo>
                <a:lnTo>
                  <a:pt x="0" y="3023616"/>
                </a:lnTo>
                <a:close/>
                <a:moveTo>
                  <a:pt x="0" y="3029712"/>
                </a:moveTo>
                <a:lnTo>
                  <a:pt x="3048" y="3029712"/>
                </a:lnTo>
                <a:lnTo>
                  <a:pt x="3048" y="3032760"/>
                </a:lnTo>
                <a:lnTo>
                  <a:pt x="0" y="3032760"/>
                </a:lnTo>
                <a:lnTo>
                  <a:pt x="0" y="3029712"/>
                </a:lnTo>
                <a:close/>
                <a:moveTo>
                  <a:pt x="0" y="3035809"/>
                </a:moveTo>
                <a:lnTo>
                  <a:pt x="3048" y="3035809"/>
                </a:lnTo>
                <a:lnTo>
                  <a:pt x="3048" y="3038857"/>
                </a:lnTo>
                <a:lnTo>
                  <a:pt x="0" y="3038857"/>
                </a:lnTo>
                <a:lnTo>
                  <a:pt x="0" y="3035809"/>
                </a:lnTo>
                <a:close/>
                <a:moveTo>
                  <a:pt x="0" y="3041905"/>
                </a:moveTo>
                <a:lnTo>
                  <a:pt x="3048" y="3041905"/>
                </a:lnTo>
                <a:lnTo>
                  <a:pt x="3048" y="3044953"/>
                </a:lnTo>
                <a:lnTo>
                  <a:pt x="0" y="3044953"/>
                </a:lnTo>
                <a:lnTo>
                  <a:pt x="0" y="3041905"/>
                </a:lnTo>
                <a:close/>
                <a:moveTo>
                  <a:pt x="0" y="3048000"/>
                </a:moveTo>
                <a:lnTo>
                  <a:pt x="3048" y="3048000"/>
                </a:lnTo>
                <a:lnTo>
                  <a:pt x="3048" y="3051048"/>
                </a:lnTo>
                <a:lnTo>
                  <a:pt x="0" y="3051048"/>
                </a:lnTo>
                <a:lnTo>
                  <a:pt x="0" y="3048000"/>
                </a:lnTo>
                <a:close/>
                <a:moveTo>
                  <a:pt x="0" y="3054097"/>
                </a:moveTo>
                <a:lnTo>
                  <a:pt x="3048" y="3054097"/>
                </a:lnTo>
                <a:lnTo>
                  <a:pt x="3048" y="3057145"/>
                </a:lnTo>
                <a:lnTo>
                  <a:pt x="0" y="3057145"/>
                </a:lnTo>
                <a:lnTo>
                  <a:pt x="0" y="3054097"/>
                </a:lnTo>
                <a:close/>
                <a:moveTo>
                  <a:pt x="0" y="3060193"/>
                </a:moveTo>
                <a:lnTo>
                  <a:pt x="3048" y="3060193"/>
                </a:lnTo>
                <a:lnTo>
                  <a:pt x="3048" y="3063241"/>
                </a:lnTo>
                <a:lnTo>
                  <a:pt x="0" y="3063241"/>
                </a:lnTo>
                <a:lnTo>
                  <a:pt x="0" y="3060193"/>
                </a:lnTo>
                <a:close/>
                <a:moveTo>
                  <a:pt x="0" y="3066288"/>
                </a:moveTo>
                <a:lnTo>
                  <a:pt x="3048" y="3066288"/>
                </a:lnTo>
                <a:lnTo>
                  <a:pt x="3048" y="3069336"/>
                </a:lnTo>
                <a:lnTo>
                  <a:pt x="0" y="3069336"/>
                </a:lnTo>
                <a:lnTo>
                  <a:pt x="0" y="3066288"/>
                </a:lnTo>
                <a:close/>
                <a:moveTo>
                  <a:pt x="0" y="3072384"/>
                </a:moveTo>
                <a:lnTo>
                  <a:pt x="3048" y="3072384"/>
                </a:lnTo>
                <a:lnTo>
                  <a:pt x="3048" y="3075432"/>
                </a:lnTo>
                <a:lnTo>
                  <a:pt x="0" y="3075432"/>
                </a:lnTo>
                <a:lnTo>
                  <a:pt x="0" y="3072384"/>
                </a:lnTo>
                <a:close/>
                <a:moveTo>
                  <a:pt x="0" y="3078481"/>
                </a:moveTo>
                <a:lnTo>
                  <a:pt x="3048" y="3078481"/>
                </a:lnTo>
                <a:lnTo>
                  <a:pt x="3048" y="3081529"/>
                </a:lnTo>
                <a:lnTo>
                  <a:pt x="0" y="3081529"/>
                </a:lnTo>
                <a:lnTo>
                  <a:pt x="0" y="3078481"/>
                </a:lnTo>
                <a:close/>
                <a:moveTo>
                  <a:pt x="0" y="3084577"/>
                </a:moveTo>
                <a:lnTo>
                  <a:pt x="3048" y="3084577"/>
                </a:lnTo>
                <a:lnTo>
                  <a:pt x="3048" y="3087625"/>
                </a:lnTo>
                <a:lnTo>
                  <a:pt x="0" y="3087625"/>
                </a:lnTo>
                <a:lnTo>
                  <a:pt x="0" y="3084577"/>
                </a:lnTo>
                <a:close/>
                <a:moveTo>
                  <a:pt x="0" y="3090672"/>
                </a:moveTo>
                <a:lnTo>
                  <a:pt x="3048" y="3090672"/>
                </a:lnTo>
                <a:lnTo>
                  <a:pt x="3048" y="3093720"/>
                </a:lnTo>
                <a:lnTo>
                  <a:pt x="0" y="3093720"/>
                </a:lnTo>
                <a:lnTo>
                  <a:pt x="0" y="3090672"/>
                </a:lnTo>
                <a:close/>
                <a:moveTo>
                  <a:pt x="0" y="3096768"/>
                </a:moveTo>
                <a:lnTo>
                  <a:pt x="3048" y="3096768"/>
                </a:lnTo>
                <a:lnTo>
                  <a:pt x="3048" y="3099816"/>
                </a:lnTo>
                <a:lnTo>
                  <a:pt x="0" y="3099816"/>
                </a:lnTo>
                <a:lnTo>
                  <a:pt x="0" y="3096768"/>
                </a:lnTo>
                <a:close/>
                <a:moveTo>
                  <a:pt x="0" y="3102865"/>
                </a:moveTo>
                <a:lnTo>
                  <a:pt x="3048" y="3102865"/>
                </a:lnTo>
                <a:lnTo>
                  <a:pt x="3048" y="3105913"/>
                </a:lnTo>
                <a:lnTo>
                  <a:pt x="0" y="3105913"/>
                </a:lnTo>
                <a:lnTo>
                  <a:pt x="0" y="3102865"/>
                </a:lnTo>
                <a:close/>
                <a:moveTo>
                  <a:pt x="0" y="3108960"/>
                </a:moveTo>
                <a:lnTo>
                  <a:pt x="3048" y="3108960"/>
                </a:lnTo>
                <a:lnTo>
                  <a:pt x="3048" y="3112008"/>
                </a:lnTo>
                <a:lnTo>
                  <a:pt x="0" y="3112008"/>
                </a:lnTo>
                <a:lnTo>
                  <a:pt x="0" y="3108960"/>
                </a:lnTo>
                <a:close/>
                <a:moveTo>
                  <a:pt x="0" y="3115056"/>
                </a:moveTo>
                <a:lnTo>
                  <a:pt x="3048" y="3115056"/>
                </a:lnTo>
                <a:lnTo>
                  <a:pt x="3048" y="3118104"/>
                </a:lnTo>
                <a:lnTo>
                  <a:pt x="0" y="3118104"/>
                </a:lnTo>
                <a:lnTo>
                  <a:pt x="0" y="3115056"/>
                </a:lnTo>
                <a:close/>
                <a:moveTo>
                  <a:pt x="0" y="3121153"/>
                </a:moveTo>
                <a:lnTo>
                  <a:pt x="3048" y="3121153"/>
                </a:lnTo>
                <a:lnTo>
                  <a:pt x="3048" y="3124201"/>
                </a:lnTo>
                <a:lnTo>
                  <a:pt x="0" y="3124201"/>
                </a:lnTo>
                <a:lnTo>
                  <a:pt x="0" y="3121153"/>
                </a:lnTo>
                <a:close/>
                <a:moveTo>
                  <a:pt x="0" y="3127249"/>
                </a:moveTo>
                <a:lnTo>
                  <a:pt x="3048" y="3127249"/>
                </a:lnTo>
                <a:lnTo>
                  <a:pt x="3048" y="3130297"/>
                </a:lnTo>
                <a:lnTo>
                  <a:pt x="0" y="3130297"/>
                </a:lnTo>
                <a:lnTo>
                  <a:pt x="0" y="3127249"/>
                </a:lnTo>
                <a:close/>
                <a:moveTo>
                  <a:pt x="0" y="3133344"/>
                </a:moveTo>
                <a:lnTo>
                  <a:pt x="3048" y="3133344"/>
                </a:lnTo>
                <a:lnTo>
                  <a:pt x="3048" y="3136392"/>
                </a:lnTo>
                <a:lnTo>
                  <a:pt x="0" y="3136392"/>
                </a:lnTo>
                <a:lnTo>
                  <a:pt x="0" y="3133344"/>
                </a:lnTo>
                <a:close/>
                <a:moveTo>
                  <a:pt x="0" y="3139440"/>
                </a:moveTo>
                <a:lnTo>
                  <a:pt x="3048" y="3139440"/>
                </a:lnTo>
                <a:lnTo>
                  <a:pt x="3048" y="3142488"/>
                </a:lnTo>
                <a:lnTo>
                  <a:pt x="0" y="3142488"/>
                </a:lnTo>
                <a:lnTo>
                  <a:pt x="0" y="3139440"/>
                </a:lnTo>
                <a:close/>
                <a:moveTo>
                  <a:pt x="0" y="3145537"/>
                </a:moveTo>
                <a:lnTo>
                  <a:pt x="3048" y="3145537"/>
                </a:lnTo>
                <a:lnTo>
                  <a:pt x="3048" y="3148585"/>
                </a:lnTo>
                <a:lnTo>
                  <a:pt x="0" y="3148585"/>
                </a:lnTo>
                <a:lnTo>
                  <a:pt x="0" y="3145537"/>
                </a:lnTo>
                <a:close/>
                <a:moveTo>
                  <a:pt x="0" y="3151632"/>
                </a:moveTo>
                <a:lnTo>
                  <a:pt x="3048" y="3151632"/>
                </a:lnTo>
                <a:lnTo>
                  <a:pt x="3048" y="3154680"/>
                </a:lnTo>
                <a:lnTo>
                  <a:pt x="0" y="3154680"/>
                </a:lnTo>
                <a:lnTo>
                  <a:pt x="0" y="3151632"/>
                </a:lnTo>
                <a:close/>
                <a:moveTo>
                  <a:pt x="0" y="3157728"/>
                </a:moveTo>
                <a:lnTo>
                  <a:pt x="3048" y="3157728"/>
                </a:lnTo>
                <a:lnTo>
                  <a:pt x="3048" y="3160776"/>
                </a:lnTo>
                <a:lnTo>
                  <a:pt x="0" y="3160776"/>
                </a:lnTo>
                <a:lnTo>
                  <a:pt x="0" y="3157728"/>
                </a:lnTo>
                <a:close/>
                <a:moveTo>
                  <a:pt x="0" y="3163825"/>
                </a:moveTo>
                <a:lnTo>
                  <a:pt x="3048" y="3163825"/>
                </a:lnTo>
                <a:lnTo>
                  <a:pt x="3048" y="3166873"/>
                </a:lnTo>
                <a:lnTo>
                  <a:pt x="0" y="3166873"/>
                </a:lnTo>
                <a:lnTo>
                  <a:pt x="0" y="3163825"/>
                </a:lnTo>
                <a:close/>
                <a:moveTo>
                  <a:pt x="0" y="3169921"/>
                </a:moveTo>
                <a:lnTo>
                  <a:pt x="3048" y="3169921"/>
                </a:lnTo>
                <a:lnTo>
                  <a:pt x="3048" y="3172969"/>
                </a:lnTo>
                <a:lnTo>
                  <a:pt x="0" y="3172969"/>
                </a:lnTo>
                <a:lnTo>
                  <a:pt x="0" y="3169921"/>
                </a:lnTo>
                <a:close/>
                <a:moveTo>
                  <a:pt x="0" y="3176016"/>
                </a:moveTo>
                <a:lnTo>
                  <a:pt x="3048" y="3176016"/>
                </a:lnTo>
                <a:lnTo>
                  <a:pt x="3048" y="3179064"/>
                </a:lnTo>
                <a:lnTo>
                  <a:pt x="0" y="3179064"/>
                </a:lnTo>
                <a:lnTo>
                  <a:pt x="0" y="3176016"/>
                </a:lnTo>
                <a:close/>
                <a:moveTo>
                  <a:pt x="0" y="3182112"/>
                </a:moveTo>
                <a:lnTo>
                  <a:pt x="3048" y="3182112"/>
                </a:lnTo>
                <a:lnTo>
                  <a:pt x="3048" y="3185160"/>
                </a:lnTo>
                <a:lnTo>
                  <a:pt x="0" y="3185160"/>
                </a:lnTo>
                <a:lnTo>
                  <a:pt x="0" y="3182112"/>
                </a:lnTo>
                <a:close/>
                <a:moveTo>
                  <a:pt x="0" y="3188209"/>
                </a:moveTo>
                <a:lnTo>
                  <a:pt x="3048" y="3188209"/>
                </a:lnTo>
                <a:lnTo>
                  <a:pt x="3048" y="3191257"/>
                </a:lnTo>
                <a:lnTo>
                  <a:pt x="0" y="3191257"/>
                </a:lnTo>
                <a:lnTo>
                  <a:pt x="0" y="3188209"/>
                </a:lnTo>
                <a:close/>
                <a:moveTo>
                  <a:pt x="0" y="3194305"/>
                </a:moveTo>
                <a:lnTo>
                  <a:pt x="3048" y="3194305"/>
                </a:lnTo>
                <a:lnTo>
                  <a:pt x="3048" y="3197353"/>
                </a:lnTo>
                <a:lnTo>
                  <a:pt x="0" y="3197353"/>
                </a:lnTo>
                <a:lnTo>
                  <a:pt x="0" y="3194305"/>
                </a:lnTo>
                <a:close/>
                <a:moveTo>
                  <a:pt x="0" y="3200400"/>
                </a:moveTo>
                <a:lnTo>
                  <a:pt x="3048" y="3200400"/>
                </a:lnTo>
                <a:lnTo>
                  <a:pt x="3048" y="3203448"/>
                </a:lnTo>
                <a:lnTo>
                  <a:pt x="0" y="3203448"/>
                </a:lnTo>
                <a:lnTo>
                  <a:pt x="0" y="3200400"/>
                </a:lnTo>
                <a:close/>
                <a:moveTo>
                  <a:pt x="0" y="3206497"/>
                </a:moveTo>
                <a:lnTo>
                  <a:pt x="3048" y="3206497"/>
                </a:lnTo>
                <a:lnTo>
                  <a:pt x="3048" y="3209545"/>
                </a:lnTo>
                <a:lnTo>
                  <a:pt x="0" y="3209545"/>
                </a:lnTo>
                <a:lnTo>
                  <a:pt x="0" y="3206497"/>
                </a:lnTo>
                <a:close/>
                <a:moveTo>
                  <a:pt x="0" y="3212593"/>
                </a:moveTo>
                <a:lnTo>
                  <a:pt x="3048" y="3212593"/>
                </a:lnTo>
                <a:lnTo>
                  <a:pt x="3048" y="3215641"/>
                </a:lnTo>
                <a:lnTo>
                  <a:pt x="0" y="3215641"/>
                </a:lnTo>
                <a:lnTo>
                  <a:pt x="0" y="3212593"/>
                </a:lnTo>
                <a:close/>
                <a:moveTo>
                  <a:pt x="0" y="3218688"/>
                </a:moveTo>
                <a:lnTo>
                  <a:pt x="3048" y="3218688"/>
                </a:lnTo>
                <a:lnTo>
                  <a:pt x="3048" y="3221736"/>
                </a:lnTo>
                <a:lnTo>
                  <a:pt x="0" y="3221736"/>
                </a:lnTo>
                <a:lnTo>
                  <a:pt x="0" y="3218688"/>
                </a:lnTo>
                <a:close/>
                <a:moveTo>
                  <a:pt x="0" y="3224784"/>
                </a:moveTo>
                <a:lnTo>
                  <a:pt x="3048" y="3224784"/>
                </a:lnTo>
                <a:lnTo>
                  <a:pt x="3048" y="3227832"/>
                </a:lnTo>
                <a:lnTo>
                  <a:pt x="0" y="3227832"/>
                </a:lnTo>
                <a:lnTo>
                  <a:pt x="0" y="3224784"/>
                </a:lnTo>
                <a:close/>
                <a:moveTo>
                  <a:pt x="0" y="3230881"/>
                </a:moveTo>
                <a:lnTo>
                  <a:pt x="3048" y="3230881"/>
                </a:lnTo>
                <a:lnTo>
                  <a:pt x="3048" y="3233929"/>
                </a:lnTo>
                <a:lnTo>
                  <a:pt x="0" y="3233929"/>
                </a:lnTo>
                <a:lnTo>
                  <a:pt x="0" y="3230881"/>
                </a:lnTo>
                <a:close/>
                <a:moveTo>
                  <a:pt x="0" y="3236977"/>
                </a:moveTo>
                <a:lnTo>
                  <a:pt x="3048" y="3236977"/>
                </a:lnTo>
                <a:lnTo>
                  <a:pt x="3048" y="3240025"/>
                </a:lnTo>
                <a:lnTo>
                  <a:pt x="0" y="3240025"/>
                </a:lnTo>
                <a:lnTo>
                  <a:pt x="0" y="3236977"/>
                </a:lnTo>
                <a:close/>
                <a:moveTo>
                  <a:pt x="0" y="3243072"/>
                </a:moveTo>
                <a:lnTo>
                  <a:pt x="3048" y="3243072"/>
                </a:lnTo>
                <a:lnTo>
                  <a:pt x="3048" y="3246120"/>
                </a:lnTo>
                <a:lnTo>
                  <a:pt x="0" y="3246120"/>
                </a:lnTo>
                <a:lnTo>
                  <a:pt x="0" y="3243072"/>
                </a:lnTo>
                <a:close/>
                <a:moveTo>
                  <a:pt x="0" y="3249168"/>
                </a:moveTo>
                <a:lnTo>
                  <a:pt x="3048" y="3249168"/>
                </a:lnTo>
                <a:lnTo>
                  <a:pt x="3048" y="3252216"/>
                </a:lnTo>
                <a:lnTo>
                  <a:pt x="0" y="3252216"/>
                </a:lnTo>
                <a:lnTo>
                  <a:pt x="0" y="3249168"/>
                </a:lnTo>
                <a:close/>
                <a:moveTo>
                  <a:pt x="0" y="3255265"/>
                </a:moveTo>
                <a:lnTo>
                  <a:pt x="3048" y="3255265"/>
                </a:lnTo>
                <a:lnTo>
                  <a:pt x="3048" y="3258313"/>
                </a:lnTo>
                <a:lnTo>
                  <a:pt x="0" y="3258313"/>
                </a:lnTo>
                <a:lnTo>
                  <a:pt x="0" y="3255265"/>
                </a:lnTo>
                <a:close/>
                <a:moveTo>
                  <a:pt x="0" y="3261360"/>
                </a:moveTo>
                <a:lnTo>
                  <a:pt x="3048" y="3261360"/>
                </a:lnTo>
                <a:lnTo>
                  <a:pt x="3048" y="3264408"/>
                </a:lnTo>
                <a:lnTo>
                  <a:pt x="0" y="3264408"/>
                </a:lnTo>
                <a:lnTo>
                  <a:pt x="0" y="3261360"/>
                </a:lnTo>
                <a:close/>
                <a:moveTo>
                  <a:pt x="0" y="3267456"/>
                </a:moveTo>
                <a:lnTo>
                  <a:pt x="3048" y="3267456"/>
                </a:lnTo>
                <a:lnTo>
                  <a:pt x="3048" y="3270504"/>
                </a:lnTo>
                <a:lnTo>
                  <a:pt x="0" y="3270504"/>
                </a:lnTo>
                <a:lnTo>
                  <a:pt x="0" y="3267456"/>
                </a:lnTo>
                <a:close/>
                <a:moveTo>
                  <a:pt x="0" y="3273553"/>
                </a:moveTo>
                <a:lnTo>
                  <a:pt x="3048" y="3273553"/>
                </a:lnTo>
                <a:lnTo>
                  <a:pt x="3048" y="3276601"/>
                </a:lnTo>
                <a:lnTo>
                  <a:pt x="0" y="3276601"/>
                </a:lnTo>
                <a:lnTo>
                  <a:pt x="0" y="3273553"/>
                </a:lnTo>
                <a:close/>
                <a:moveTo>
                  <a:pt x="0" y="3279649"/>
                </a:moveTo>
                <a:lnTo>
                  <a:pt x="3048" y="3279649"/>
                </a:lnTo>
                <a:lnTo>
                  <a:pt x="3048" y="3282697"/>
                </a:lnTo>
                <a:lnTo>
                  <a:pt x="0" y="3282697"/>
                </a:lnTo>
                <a:lnTo>
                  <a:pt x="0" y="3279649"/>
                </a:lnTo>
                <a:close/>
                <a:moveTo>
                  <a:pt x="0" y="3285744"/>
                </a:moveTo>
                <a:lnTo>
                  <a:pt x="3048" y="3285744"/>
                </a:lnTo>
                <a:lnTo>
                  <a:pt x="3048" y="3288792"/>
                </a:lnTo>
                <a:lnTo>
                  <a:pt x="0" y="3288792"/>
                </a:lnTo>
                <a:lnTo>
                  <a:pt x="0" y="3285744"/>
                </a:lnTo>
                <a:close/>
                <a:moveTo>
                  <a:pt x="0" y="3291840"/>
                </a:moveTo>
                <a:lnTo>
                  <a:pt x="3048" y="3291840"/>
                </a:lnTo>
                <a:lnTo>
                  <a:pt x="3048" y="3294888"/>
                </a:lnTo>
                <a:lnTo>
                  <a:pt x="0" y="3294888"/>
                </a:lnTo>
                <a:lnTo>
                  <a:pt x="0" y="3291840"/>
                </a:lnTo>
                <a:close/>
                <a:moveTo>
                  <a:pt x="0" y="3297937"/>
                </a:moveTo>
                <a:lnTo>
                  <a:pt x="3048" y="3297937"/>
                </a:lnTo>
                <a:lnTo>
                  <a:pt x="3048" y="3300985"/>
                </a:lnTo>
                <a:lnTo>
                  <a:pt x="0" y="3300985"/>
                </a:lnTo>
                <a:lnTo>
                  <a:pt x="0" y="3297937"/>
                </a:lnTo>
                <a:close/>
                <a:moveTo>
                  <a:pt x="0" y="3304032"/>
                </a:moveTo>
                <a:lnTo>
                  <a:pt x="3048" y="3304032"/>
                </a:lnTo>
                <a:lnTo>
                  <a:pt x="3048" y="3307080"/>
                </a:lnTo>
                <a:lnTo>
                  <a:pt x="0" y="3307080"/>
                </a:lnTo>
                <a:lnTo>
                  <a:pt x="0" y="3304032"/>
                </a:lnTo>
                <a:close/>
                <a:moveTo>
                  <a:pt x="0" y="3310128"/>
                </a:moveTo>
                <a:lnTo>
                  <a:pt x="3048" y="3310128"/>
                </a:lnTo>
                <a:lnTo>
                  <a:pt x="3048" y="3313176"/>
                </a:lnTo>
                <a:lnTo>
                  <a:pt x="0" y="3313176"/>
                </a:lnTo>
                <a:lnTo>
                  <a:pt x="0" y="3310128"/>
                </a:lnTo>
                <a:close/>
                <a:moveTo>
                  <a:pt x="0" y="3316225"/>
                </a:moveTo>
                <a:lnTo>
                  <a:pt x="3048" y="3316225"/>
                </a:lnTo>
                <a:lnTo>
                  <a:pt x="3048" y="3319273"/>
                </a:lnTo>
                <a:lnTo>
                  <a:pt x="0" y="3319273"/>
                </a:lnTo>
                <a:lnTo>
                  <a:pt x="0" y="3316225"/>
                </a:lnTo>
                <a:close/>
                <a:moveTo>
                  <a:pt x="0" y="3322321"/>
                </a:moveTo>
                <a:lnTo>
                  <a:pt x="3048" y="3322321"/>
                </a:lnTo>
                <a:lnTo>
                  <a:pt x="3048" y="3325369"/>
                </a:lnTo>
                <a:lnTo>
                  <a:pt x="0" y="3325369"/>
                </a:lnTo>
                <a:lnTo>
                  <a:pt x="0" y="3322321"/>
                </a:lnTo>
                <a:close/>
                <a:moveTo>
                  <a:pt x="0" y="3328416"/>
                </a:moveTo>
                <a:lnTo>
                  <a:pt x="3048" y="3328416"/>
                </a:lnTo>
                <a:lnTo>
                  <a:pt x="3048" y="3331464"/>
                </a:lnTo>
                <a:lnTo>
                  <a:pt x="0" y="3331464"/>
                </a:lnTo>
                <a:lnTo>
                  <a:pt x="0" y="3328416"/>
                </a:lnTo>
                <a:close/>
                <a:moveTo>
                  <a:pt x="0" y="3334512"/>
                </a:moveTo>
                <a:lnTo>
                  <a:pt x="3048" y="3334512"/>
                </a:lnTo>
                <a:lnTo>
                  <a:pt x="3048" y="3337560"/>
                </a:lnTo>
                <a:lnTo>
                  <a:pt x="0" y="3337560"/>
                </a:lnTo>
                <a:lnTo>
                  <a:pt x="0" y="3334512"/>
                </a:lnTo>
                <a:close/>
                <a:moveTo>
                  <a:pt x="0" y="3340609"/>
                </a:moveTo>
                <a:lnTo>
                  <a:pt x="3048" y="3340609"/>
                </a:lnTo>
                <a:lnTo>
                  <a:pt x="3048" y="3343657"/>
                </a:lnTo>
                <a:lnTo>
                  <a:pt x="0" y="3343657"/>
                </a:lnTo>
                <a:lnTo>
                  <a:pt x="0" y="3340609"/>
                </a:lnTo>
                <a:close/>
                <a:moveTo>
                  <a:pt x="0" y="3346705"/>
                </a:moveTo>
                <a:lnTo>
                  <a:pt x="3048" y="3346705"/>
                </a:lnTo>
                <a:lnTo>
                  <a:pt x="3048" y="3349753"/>
                </a:lnTo>
                <a:lnTo>
                  <a:pt x="0" y="3349753"/>
                </a:lnTo>
                <a:lnTo>
                  <a:pt x="0" y="3346705"/>
                </a:lnTo>
                <a:close/>
                <a:moveTo>
                  <a:pt x="0" y="3352800"/>
                </a:moveTo>
                <a:lnTo>
                  <a:pt x="3048" y="3352800"/>
                </a:lnTo>
                <a:lnTo>
                  <a:pt x="3048" y="3355848"/>
                </a:lnTo>
                <a:lnTo>
                  <a:pt x="0" y="3355848"/>
                </a:lnTo>
                <a:lnTo>
                  <a:pt x="0" y="3352800"/>
                </a:lnTo>
                <a:close/>
                <a:moveTo>
                  <a:pt x="0" y="3358896"/>
                </a:moveTo>
                <a:lnTo>
                  <a:pt x="3048" y="3358896"/>
                </a:lnTo>
                <a:lnTo>
                  <a:pt x="3048" y="3361944"/>
                </a:lnTo>
                <a:lnTo>
                  <a:pt x="0" y="3361944"/>
                </a:lnTo>
                <a:lnTo>
                  <a:pt x="0" y="3358896"/>
                </a:lnTo>
                <a:close/>
                <a:moveTo>
                  <a:pt x="0" y="3364993"/>
                </a:moveTo>
                <a:lnTo>
                  <a:pt x="3048" y="3364993"/>
                </a:lnTo>
                <a:lnTo>
                  <a:pt x="3048" y="3368041"/>
                </a:lnTo>
                <a:lnTo>
                  <a:pt x="0" y="3368041"/>
                </a:lnTo>
                <a:lnTo>
                  <a:pt x="0" y="3364993"/>
                </a:lnTo>
                <a:close/>
                <a:moveTo>
                  <a:pt x="0" y="3371088"/>
                </a:moveTo>
                <a:lnTo>
                  <a:pt x="3048" y="3371088"/>
                </a:lnTo>
                <a:lnTo>
                  <a:pt x="3048" y="3374136"/>
                </a:lnTo>
                <a:lnTo>
                  <a:pt x="0" y="3374136"/>
                </a:lnTo>
                <a:lnTo>
                  <a:pt x="0" y="3371088"/>
                </a:lnTo>
                <a:close/>
                <a:moveTo>
                  <a:pt x="0" y="3377185"/>
                </a:moveTo>
                <a:lnTo>
                  <a:pt x="3048" y="3377185"/>
                </a:lnTo>
                <a:lnTo>
                  <a:pt x="3048" y="3380233"/>
                </a:lnTo>
                <a:lnTo>
                  <a:pt x="0" y="3380233"/>
                </a:lnTo>
                <a:lnTo>
                  <a:pt x="0" y="3377185"/>
                </a:lnTo>
                <a:close/>
                <a:moveTo>
                  <a:pt x="0" y="3383280"/>
                </a:moveTo>
                <a:lnTo>
                  <a:pt x="3048" y="3383280"/>
                </a:lnTo>
                <a:lnTo>
                  <a:pt x="3048" y="3386328"/>
                </a:lnTo>
                <a:lnTo>
                  <a:pt x="0" y="3386328"/>
                </a:lnTo>
                <a:lnTo>
                  <a:pt x="0" y="3383280"/>
                </a:lnTo>
                <a:close/>
                <a:moveTo>
                  <a:pt x="0" y="3389377"/>
                </a:moveTo>
                <a:lnTo>
                  <a:pt x="3048" y="3389377"/>
                </a:lnTo>
                <a:lnTo>
                  <a:pt x="3048" y="3392425"/>
                </a:lnTo>
                <a:lnTo>
                  <a:pt x="0" y="3392425"/>
                </a:lnTo>
                <a:lnTo>
                  <a:pt x="0" y="3389377"/>
                </a:lnTo>
                <a:close/>
                <a:moveTo>
                  <a:pt x="0" y="3395472"/>
                </a:moveTo>
                <a:lnTo>
                  <a:pt x="3048" y="3395472"/>
                </a:lnTo>
                <a:lnTo>
                  <a:pt x="3048" y="3398520"/>
                </a:lnTo>
                <a:lnTo>
                  <a:pt x="0" y="3398520"/>
                </a:lnTo>
                <a:lnTo>
                  <a:pt x="0" y="3395472"/>
                </a:lnTo>
                <a:close/>
                <a:moveTo>
                  <a:pt x="0" y="3401569"/>
                </a:moveTo>
                <a:lnTo>
                  <a:pt x="3048" y="3401569"/>
                </a:lnTo>
                <a:lnTo>
                  <a:pt x="3048" y="3404617"/>
                </a:lnTo>
                <a:lnTo>
                  <a:pt x="0" y="3404617"/>
                </a:lnTo>
                <a:lnTo>
                  <a:pt x="0" y="3401569"/>
                </a:lnTo>
                <a:close/>
                <a:moveTo>
                  <a:pt x="0" y="3407665"/>
                </a:moveTo>
                <a:lnTo>
                  <a:pt x="3048" y="3407665"/>
                </a:lnTo>
                <a:lnTo>
                  <a:pt x="3048" y="3410713"/>
                </a:lnTo>
                <a:lnTo>
                  <a:pt x="0" y="3410713"/>
                </a:lnTo>
                <a:lnTo>
                  <a:pt x="0" y="3407665"/>
                </a:lnTo>
                <a:close/>
                <a:moveTo>
                  <a:pt x="0" y="3413760"/>
                </a:moveTo>
                <a:lnTo>
                  <a:pt x="3048" y="3413760"/>
                </a:lnTo>
                <a:lnTo>
                  <a:pt x="3048" y="3416808"/>
                </a:lnTo>
                <a:lnTo>
                  <a:pt x="0" y="3416808"/>
                </a:lnTo>
                <a:lnTo>
                  <a:pt x="0" y="3413760"/>
                </a:lnTo>
                <a:close/>
                <a:moveTo>
                  <a:pt x="0" y="3419857"/>
                </a:moveTo>
                <a:lnTo>
                  <a:pt x="3048" y="3419857"/>
                </a:lnTo>
                <a:lnTo>
                  <a:pt x="3048" y="3422905"/>
                </a:lnTo>
                <a:lnTo>
                  <a:pt x="0" y="3422905"/>
                </a:lnTo>
                <a:lnTo>
                  <a:pt x="0" y="3419857"/>
                </a:lnTo>
                <a:close/>
                <a:moveTo>
                  <a:pt x="0" y="3425952"/>
                </a:moveTo>
                <a:lnTo>
                  <a:pt x="3048" y="3425952"/>
                </a:lnTo>
                <a:lnTo>
                  <a:pt x="3048" y="3429000"/>
                </a:lnTo>
                <a:lnTo>
                  <a:pt x="0" y="3429000"/>
                </a:lnTo>
                <a:lnTo>
                  <a:pt x="0" y="3425952"/>
                </a:lnTo>
                <a:close/>
                <a:moveTo>
                  <a:pt x="0" y="3432049"/>
                </a:moveTo>
                <a:lnTo>
                  <a:pt x="3048" y="3432049"/>
                </a:lnTo>
                <a:lnTo>
                  <a:pt x="3048" y="3435097"/>
                </a:lnTo>
                <a:lnTo>
                  <a:pt x="0" y="3435097"/>
                </a:lnTo>
                <a:lnTo>
                  <a:pt x="0" y="3432049"/>
                </a:lnTo>
                <a:close/>
                <a:moveTo>
                  <a:pt x="0" y="3438144"/>
                </a:moveTo>
                <a:lnTo>
                  <a:pt x="3048" y="3438144"/>
                </a:lnTo>
                <a:lnTo>
                  <a:pt x="3048" y="3441192"/>
                </a:lnTo>
                <a:lnTo>
                  <a:pt x="0" y="3441192"/>
                </a:lnTo>
                <a:lnTo>
                  <a:pt x="0" y="3438144"/>
                </a:lnTo>
                <a:close/>
                <a:moveTo>
                  <a:pt x="0" y="3444241"/>
                </a:moveTo>
                <a:lnTo>
                  <a:pt x="3048" y="3444241"/>
                </a:lnTo>
                <a:lnTo>
                  <a:pt x="3048" y="3447289"/>
                </a:lnTo>
                <a:lnTo>
                  <a:pt x="0" y="3447289"/>
                </a:lnTo>
                <a:lnTo>
                  <a:pt x="0" y="3444241"/>
                </a:lnTo>
                <a:close/>
                <a:moveTo>
                  <a:pt x="0" y="3450336"/>
                </a:moveTo>
                <a:lnTo>
                  <a:pt x="3048" y="3450336"/>
                </a:lnTo>
                <a:lnTo>
                  <a:pt x="3048" y="3453384"/>
                </a:lnTo>
                <a:lnTo>
                  <a:pt x="0" y="3453384"/>
                </a:lnTo>
                <a:lnTo>
                  <a:pt x="0" y="3450336"/>
                </a:lnTo>
                <a:close/>
                <a:moveTo>
                  <a:pt x="0" y="3456432"/>
                </a:moveTo>
                <a:lnTo>
                  <a:pt x="3048" y="3456432"/>
                </a:lnTo>
                <a:lnTo>
                  <a:pt x="3048" y="3459480"/>
                </a:lnTo>
                <a:lnTo>
                  <a:pt x="0" y="3459480"/>
                </a:lnTo>
                <a:lnTo>
                  <a:pt x="0" y="3456432"/>
                </a:lnTo>
                <a:close/>
                <a:moveTo>
                  <a:pt x="0" y="3462529"/>
                </a:moveTo>
                <a:lnTo>
                  <a:pt x="3048" y="3462529"/>
                </a:lnTo>
                <a:lnTo>
                  <a:pt x="3048" y="3465577"/>
                </a:lnTo>
                <a:lnTo>
                  <a:pt x="0" y="3465577"/>
                </a:lnTo>
                <a:lnTo>
                  <a:pt x="0" y="3462529"/>
                </a:lnTo>
                <a:close/>
                <a:moveTo>
                  <a:pt x="0" y="3468624"/>
                </a:moveTo>
                <a:lnTo>
                  <a:pt x="3048" y="3468624"/>
                </a:lnTo>
                <a:lnTo>
                  <a:pt x="3048" y="3471672"/>
                </a:lnTo>
                <a:lnTo>
                  <a:pt x="0" y="3471672"/>
                </a:lnTo>
                <a:lnTo>
                  <a:pt x="0" y="3468624"/>
                </a:lnTo>
                <a:close/>
                <a:moveTo>
                  <a:pt x="0" y="3474721"/>
                </a:moveTo>
                <a:lnTo>
                  <a:pt x="3048" y="3474721"/>
                </a:lnTo>
                <a:lnTo>
                  <a:pt x="3048" y="3477769"/>
                </a:lnTo>
                <a:lnTo>
                  <a:pt x="0" y="3477769"/>
                </a:lnTo>
                <a:lnTo>
                  <a:pt x="0" y="3474721"/>
                </a:lnTo>
                <a:close/>
                <a:moveTo>
                  <a:pt x="0" y="3480816"/>
                </a:moveTo>
                <a:lnTo>
                  <a:pt x="3048" y="3480816"/>
                </a:lnTo>
                <a:lnTo>
                  <a:pt x="3048" y="3483864"/>
                </a:lnTo>
                <a:lnTo>
                  <a:pt x="0" y="3483864"/>
                </a:lnTo>
                <a:lnTo>
                  <a:pt x="0" y="3480816"/>
                </a:lnTo>
                <a:close/>
                <a:moveTo>
                  <a:pt x="0" y="3486913"/>
                </a:moveTo>
                <a:lnTo>
                  <a:pt x="3048" y="3486913"/>
                </a:lnTo>
                <a:lnTo>
                  <a:pt x="3048" y="3489961"/>
                </a:lnTo>
                <a:lnTo>
                  <a:pt x="0" y="3489961"/>
                </a:lnTo>
                <a:lnTo>
                  <a:pt x="0" y="3486913"/>
                </a:lnTo>
                <a:close/>
                <a:moveTo>
                  <a:pt x="0" y="3493008"/>
                </a:moveTo>
                <a:lnTo>
                  <a:pt x="3048" y="3493008"/>
                </a:lnTo>
                <a:lnTo>
                  <a:pt x="3048" y="3496056"/>
                </a:lnTo>
                <a:lnTo>
                  <a:pt x="0" y="3496056"/>
                </a:lnTo>
                <a:lnTo>
                  <a:pt x="0" y="3493008"/>
                </a:lnTo>
                <a:close/>
                <a:moveTo>
                  <a:pt x="0" y="3499105"/>
                </a:moveTo>
                <a:lnTo>
                  <a:pt x="3048" y="3499105"/>
                </a:lnTo>
                <a:lnTo>
                  <a:pt x="3048" y="3502153"/>
                </a:lnTo>
                <a:lnTo>
                  <a:pt x="0" y="3502153"/>
                </a:lnTo>
                <a:lnTo>
                  <a:pt x="0" y="3499105"/>
                </a:lnTo>
                <a:close/>
                <a:moveTo>
                  <a:pt x="0" y="3505200"/>
                </a:moveTo>
                <a:lnTo>
                  <a:pt x="3048" y="3505200"/>
                </a:lnTo>
                <a:lnTo>
                  <a:pt x="3048" y="3508248"/>
                </a:lnTo>
                <a:lnTo>
                  <a:pt x="0" y="3508248"/>
                </a:lnTo>
                <a:lnTo>
                  <a:pt x="0" y="3505200"/>
                </a:lnTo>
                <a:close/>
                <a:moveTo>
                  <a:pt x="0" y="3511296"/>
                </a:moveTo>
                <a:lnTo>
                  <a:pt x="3048" y="3511296"/>
                </a:lnTo>
                <a:lnTo>
                  <a:pt x="3048" y="3514344"/>
                </a:lnTo>
                <a:lnTo>
                  <a:pt x="0" y="3514344"/>
                </a:lnTo>
                <a:lnTo>
                  <a:pt x="0" y="3511296"/>
                </a:lnTo>
                <a:close/>
                <a:moveTo>
                  <a:pt x="0" y="3517393"/>
                </a:moveTo>
                <a:lnTo>
                  <a:pt x="3048" y="3517393"/>
                </a:lnTo>
                <a:lnTo>
                  <a:pt x="3048" y="3520441"/>
                </a:lnTo>
                <a:lnTo>
                  <a:pt x="0" y="3520441"/>
                </a:lnTo>
                <a:lnTo>
                  <a:pt x="0" y="3517393"/>
                </a:lnTo>
                <a:close/>
                <a:moveTo>
                  <a:pt x="0" y="3523488"/>
                </a:moveTo>
                <a:lnTo>
                  <a:pt x="3048" y="3523488"/>
                </a:lnTo>
                <a:lnTo>
                  <a:pt x="3048" y="3526536"/>
                </a:lnTo>
                <a:lnTo>
                  <a:pt x="0" y="3526536"/>
                </a:lnTo>
                <a:lnTo>
                  <a:pt x="0" y="3523488"/>
                </a:lnTo>
                <a:close/>
                <a:moveTo>
                  <a:pt x="0" y="3529585"/>
                </a:moveTo>
                <a:lnTo>
                  <a:pt x="3048" y="3529585"/>
                </a:lnTo>
                <a:lnTo>
                  <a:pt x="3048" y="3532633"/>
                </a:lnTo>
                <a:lnTo>
                  <a:pt x="0" y="3532633"/>
                </a:lnTo>
                <a:lnTo>
                  <a:pt x="0" y="3529585"/>
                </a:lnTo>
                <a:close/>
                <a:moveTo>
                  <a:pt x="0" y="3535680"/>
                </a:moveTo>
                <a:lnTo>
                  <a:pt x="3048" y="3535680"/>
                </a:lnTo>
                <a:lnTo>
                  <a:pt x="3048" y="3538728"/>
                </a:lnTo>
                <a:lnTo>
                  <a:pt x="0" y="3538728"/>
                </a:lnTo>
                <a:lnTo>
                  <a:pt x="0" y="3535680"/>
                </a:lnTo>
                <a:close/>
                <a:moveTo>
                  <a:pt x="0" y="3541777"/>
                </a:moveTo>
                <a:lnTo>
                  <a:pt x="3048" y="3541777"/>
                </a:lnTo>
                <a:lnTo>
                  <a:pt x="3048" y="3544825"/>
                </a:lnTo>
                <a:lnTo>
                  <a:pt x="0" y="3544825"/>
                </a:lnTo>
                <a:lnTo>
                  <a:pt x="0" y="3541777"/>
                </a:lnTo>
                <a:close/>
                <a:moveTo>
                  <a:pt x="0" y="3547872"/>
                </a:moveTo>
                <a:lnTo>
                  <a:pt x="3048" y="3547872"/>
                </a:lnTo>
                <a:lnTo>
                  <a:pt x="3048" y="3550920"/>
                </a:lnTo>
                <a:lnTo>
                  <a:pt x="0" y="3550920"/>
                </a:lnTo>
                <a:lnTo>
                  <a:pt x="0" y="3547872"/>
                </a:lnTo>
                <a:close/>
                <a:moveTo>
                  <a:pt x="0" y="3553969"/>
                </a:moveTo>
                <a:lnTo>
                  <a:pt x="3048" y="3553969"/>
                </a:lnTo>
                <a:lnTo>
                  <a:pt x="3048" y="3557017"/>
                </a:lnTo>
                <a:lnTo>
                  <a:pt x="0" y="3557017"/>
                </a:lnTo>
                <a:lnTo>
                  <a:pt x="0" y="3553969"/>
                </a:lnTo>
                <a:close/>
                <a:moveTo>
                  <a:pt x="0" y="3560065"/>
                </a:moveTo>
                <a:lnTo>
                  <a:pt x="3048" y="3560065"/>
                </a:lnTo>
                <a:lnTo>
                  <a:pt x="3048" y="3563113"/>
                </a:lnTo>
                <a:lnTo>
                  <a:pt x="0" y="3563113"/>
                </a:lnTo>
                <a:lnTo>
                  <a:pt x="0" y="3560065"/>
                </a:lnTo>
                <a:close/>
                <a:moveTo>
                  <a:pt x="0" y="3566160"/>
                </a:moveTo>
                <a:lnTo>
                  <a:pt x="3048" y="3566160"/>
                </a:lnTo>
                <a:lnTo>
                  <a:pt x="3048" y="3569208"/>
                </a:lnTo>
                <a:lnTo>
                  <a:pt x="0" y="3569208"/>
                </a:lnTo>
                <a:lnTo>
                  <a:pt x="0" y="3566160"/>
                </a:lnTo>
                <a:close/>
                <a:moveTo>
                  <a:pt x="0" y="3572257"/>
                </a:moveTo>
                <a:lnTo>
                  <a:pt x="3048" y="3572257"/>
                </a:lnTo>
                <a:lnTo>
                  <a:pt x="3048" y="3575305"/>
                </a:lnTo>
                <a:lnTo>
                  <a:pt x="0" y="3575305"/>
                </a:lnTo>
                <a:lnTo>
                  <a:pt x="0" y="3572257"/>
                </a:lnTo>
                <a:close/>
                <a:moveTo>
                  <a:pt x="0" y="3578352"/>
                </a:moveTo>
                <a:lnTo>
                  <a:pt x="3048" y="3578352"/>
                </a:lnTo>
                <a:lnTo>
                  <a:pt x="3048" y="3581400"/>
                </a:lnTo>
                <a:lnTo>
                  <a:pt x="0" y="3581400"/>
                </a:lnTo>
                <a:lnTo>
                  <a:pt x="0" y="3578352"/>
                </a:lnTo>
                <a:close/>
                <a:moveTo>
                  <a:pt x="0" y="3584449"/>
                </a:moveTo>
                <a:lnTo>
                  <a:pt x="3048" y="3584449"/>
                </a:lnTo>
                <a:lnTo>
                  <a:pt x="3048" y="3587497"/>
                </a:lnTo>
                <a:lnTo>
                  <a:pt x="0" y="3587497"/>
                </a:lnTo>
                <a:lnTo>
                  <a:pt x="0" y="3584449"/>
                </a:lnTo>
                <a:close/>
                <a:moveTo>
                  <a:pt x="0" y="3590544"/>
                </a:moveTo>
                <a:lnTo>
                  <a:pt x="3048" y="3590544"/>
                </a:lnTo>
                <a:lnTo>
                  <a:pt x="3048" y="3593592"/>
                </a:lnTo>
                <a:lnTo>
                  <a:pt x="0" y="3593592"/>
                </a:lnTo>
                <a:lnTo>
                  <a:pt x="0" y="3590544"/>
                </a:lnTo>
                <a:close/>
                <a:moveTo>
                  <a:pt x="0" y="3596641"/>
                </a:moveTo>
                <a:lnTo>
                  <a:pt x="3048" y="3596641"/>
                </a:lnTo>
                <a:lnTo>
                  <a:pt x="3048" y="3599689"/>
                </a:lnTo>
                <a:lnTo>
                  <a:pt x="0" y="3599689"/>
                </a:lnTo>
                <a:lnTo>
                  <a:pt x="0" y="3596641"/>
                </a:lnTo>
                <a:close/>
                <a:moveTo>
                  <a:pt x="0" y="3602736"/>
                </a:moveTo>
                <a:lnTo>
                  <a:pt x="3048" y="3602736"/>
                </a:lnTo>
                <a:lnTo>
                  <a:pt x="3048" y="3605784"/>
                </a:lnTo>
                <a:lnTo>
                  <a:pt x="0" y="3605784"/>
                </a:lnTo>
                <a:lnTo>
                  <a:pt x="0" y="3602736"/>
                </a:lnTo>
                <a:close/>
                <a:moveTo>
                  <a:pt x="0" y="3608832"/>
                </a:moveTo>
                <a:lnTo>
                  <a:pt x="3048" y="3608832"/>
                </a:lnTo>
                <a:lnTo>
                  <a:pt x="3048" y="3611880"/>
                </a:lnTo>
                <a:lnTo>
                  <a:pt x="0" y="3611880"/>
                </a:lnTo>
                <a:lnTo>
                  <a:pt x="0" y="3608832"/>
                </a:lnTo>
                <a:close/>
                <a:moveTo>
                  <a:pt x="0" y="3614929"/>
                </a:moveTo>
                <a:lnTo>
                  <a:pt x="3048" y="3614929"/>
                </a:lnTo>
                <a:lnTo>
                  <a:pt x="3048" y="3617977"/>
                </a:lnTo>
                <a:lnTo>
                  <a:pt x="0" y="3617977"/>
                </a:lnTo>
                <a:lnTo>
                  <a:pt x="0" y="3614929"/>
                </a:lnTo>
                <a:close/>
                <a:moveTo>
                  <a:pt x="0" y="3621024"/>
                </a:moveTo>
                <a:lnTo>
                  <a:pt x="3048" y="3621024"/>
                </a:lnTo>
                <a:lnTo>
                  <a:pt x="3048" y="3624072"/>
                </a:lnTo>
                <a:lnTo>
                  <a:pt x="0" y="3624072"/>
                </a:lnTo>
                <a:lnTo>
                  <a:pt x="0" y="3621024"/>
                </a:lnTo>
                <a:close/>
                <a:moveTo>
                  <a:pt x="0" y="3627121"/>
                </a:moveTo>
                <a:lnTo>
                  <a:pt x="3048" y="3627121"/>
                </a:lnTo>
                <a:lnTo>
                  <a:pt x="3048" y="3630169"/>
                </a:lnTo>
                <a:lnTo>
                  <a:pt x="0" y="3630169"/>
                </a:lnTo>
                <a:lnTo>
                  <a:pt x="0" y="3627121"/>
                </a:lnTo>
                <a:close/>
                <a:moveTo>
                  <a:pt x="0" y="3633216"/>
                </a:moveTo>
                <a:lnTo>
                  <a:pt x="3048" y="3633216"/>
                </a:lnTo>
                <a:lnTo>
                  <a:pt x="3048" y="3636264"/>
                </a:lnTo>
                <a:lnTo>
                  <a:pt x="0" y="3636264"/>
                </a:lnTo>
                <a:lnTo>
                  <a:pt x="0" y="3633216"/>
                </a:lnTo>
                <a:close/>
                <a:moveTo>
                  <a:pt x="0" y="3639313"/>
                </a:moveTo>
                <a:lnTo>
                  <a:pt x="3048" y="3639313"/>
                </a:lnTo>
                <a:lnTo>
                  <a:pt x="3048" y="3642361"/>
                </a:lnTo>
                <a:lnTo>
                  <a:pt x="0" y="3642361"/>
                </a:lnTo>
                <a:lnTo>
                  <a:pt x="0" y="3639313"/>
                </a:lnTo>
                <a:close/>
                <a:moveTo>
                  <a:pt x="0" y="3645408"/>
                </a:moveTo>
                <a:lnTo>
                  <a:pt x="3048" y="3645408"/>
                </a:lnTo>
                <a:lnTo>
                  <a:pt x="3048" y="3648456"/>
                </a:lnTo>
                <a:lnTo>
                  <a:pt x="0" y="3648456"/>
                </a:lnTo>
                <a:lnTo>
                  <a:pt x="0" y="3645408"/>
                </a:lnTo>
                <a:close/>
                <a:moveTo>
                  <a:pt x="0" y="3651505"/>
                </a:moveTo>
                <a:lnTo>
                  <a:pt x="3048" y="3651505"/>
                </a:lnTo>
                <a:lnTo>
                  <a:pt x="3048" y="3654553"/>
                </a:lnTo>
                <a:lnTo>
                  <a:pt x="0" y="3654553"/>
                </a:lnTo>
                <a:lnTo>
                  <a:pt x="0" y="3651505"/>
                </a:lnTo>
                <a:close/>
                <a:moveTo>
                  <a:pt x="0" y="3657600"/>
                </a:moveTo>
                <a:lnTo>
                  <a:pt x="3048" y="3657600"/>
                </a:lnTo>
                <a:lnTo>
                  <a:pt x="3048" y="3660648"/>
                </a:lnTo>
                <a:lnTo>
                  <a:pt x="0" y="3660648"/>
                </a:lnTo>
                <a:lnTo>
                  <a:pt x="0" y="3657600"/>
                </a:lnTo>
                <a:close/>
                <a:moveTo>
                  <a:pt x="0" y="3663696"/>
                </a:moveTo>
                <a:lnTo>
                  <a:pt x="3048" y="3663696"/>
                </a:lnTo>
                <a:lnTo>
                  <a:pt x="3048" y="3666744"/>
                </a:lnTo>
                <a:lnTo>
                  <a:pt x="0" y="3666744"/>
                </a:lnTo>
                <a:lnTo>
                  <a:pt x="0" y="3663696"/>
                </a:lnTo>
                <a:close/>
                <a:moveTo>
                  <a:pt x="0" y="3669793"/>
                </a:moveTo>
                <a:lnTo>
                  <a:pt x="3048" y="3669793"/>
                </a:lnTo>
                <a:lnTo>
                  <a:pt x="3048" y="3672841"/>
                </a:lnTo>
                <a:lnTo>
                  <a:pt x="0" y="3672841"/>
                </a:lnTo>
                <a:lnTo>
                  <a:pt x="0" y="3669793"/>
                </a:lnTo>
                <a:close/>
                <a:moveTo>
                  <a:pt x="0" y="3675888"/>
                </a:moveTo>
                <a:lnTo>
                  <a:pt x="3048" y="3675888"/>
                </a:lnTo>
                <a:lnTo>
                  <a:pt x="3048" y="3678936"/>
                </a:lnTo>
                <a:lnTo>
                  <a:pt x="0" y="3678936"/>
                </a:lnTo>
                <a:lnTo>
                  <a:pt x="0" y="3675888"/>
                </a:lnTo>
                <a:close/>
                <a:moveTo>
                  <a:pt x="0" y="3681985"/>
                </a:moveTo>
                <a:lnTo>
                  <a:pt x="3048" y="3681985"/>
                </a:lnTo>
                <a:lnTo>
                  <a:pt x="3048" y="3685033"/>
                </a:lnTo>
                <a:lnTo>
                  <a:pt x="0" y="3685033"/>
                </a:lnTo>
                <a:lnTo>
                  <a:pt x="0" y="3681985"/>
                </a:lnTo>
                <a:close/>
                <a:moveTo>
                  <a:pt x="0" y="3688080"/>
                </a:moveTo>
                <a:lnTo>
                  <a:pt x="3048" y="3688080"/>
                </a:lnTo>
                <a:lnTo>
                  <a:pt x="3048" y="3691128"/>
                </a:lnTo>
                <a:lnTo>
                  <a:pt x="0" y="3691128"/>
                </a:lnTo>
                <a:lnTo>
                  <a:pt x="0" y="3688080"/>
                </a:lnTo>
                <a:close/>
                <a:moveTo>
                  <a:pt x="0" y="3694177"/>
                </a:moveTo>
                <a:lnTo>
                  <a:pt x="3048" y="3694177"/>
                </a:lnTo>
                <a:lnTo>
                  <a:pt x="3048" y="3697225"/>
                </a:lnTo>
                <a:lnTo>
                  <a:pt x="0" y="3697225"/>
                </a:lnTo>
                <a:lnTo>
                  <a:pt x="0" y="3694177"/>
                </a:lnTo>
                <a:close/>
                <a:moveTo>
                  <a:pt x="0" y="3700272"/>
                </a:moveTo>
                <a:lnTo>
                  <a:pt x="3048" y="3700272"/>
                </a:lnTo>
                <a:lnTo>
                  <a:pt x="3048" y="3703320"/>
                </a:lnTo>
                <a:lnTo>
                  <a:pt x="0" y="3703320"/>
                </a:lnTo>
                <a:lnTo>
                  <a:pt x="0" y="3700272"/>
                </a:lnTo>
                <a:close/>
                <a:moveTo>
                  <a:pt x="0" y="3706369"/>
                </a:moveTo>
                <a:lnTo>
                  <a:pt x="3048" y="3706369"/>
                </a:lnTo>
                <a:lnTo>
                  <a:pt x="3048" y="3709417"/>
                </a:lnTo>
                <a:lnTo>
                  <a:pt x="0" y="3709417"/>
                </a:lnTo>
                <a:lnTo>
                  <a:pt x="0" y="3706369"/>
                </a:lnTo>
                <a:close/>
                <a:moveTo>
                  <a:pt x="0" y="3712465"/>
                </a:moveTo>
                <a:lnTo>
                  <a:pt x="3048" y="3712465"/>
                </a:lnTo>
                <a:lnTo>
                  <a:pt x="3048" y="3715513"/>
                </a:lnTo>
                <a:lnTo>
                  <a:pt x="0" y="3715513"/>
                </a:lnTo>
                <a:lnTo>
                  <a:pt x="0" y="3712465"/>
                </a:lnTo>
                <a:close/>
                <a:moveTo>
                  <a:pt x="0" y="3718560"/>
                </a:moveTo>
                <a:lnTo>
                  <a:pt x="3048" y="3718560"/>
                </a:lnTo>
                <a:lnTo>
                  <a:pt x="3048" y="3721608"/>
                </a:lnTo>
                <a:lnTo>
                  <a:pt x="0" y="3721608"/>
                </a:lnTo>
                <a:lnTo>
                  <a:pt x="0" y="3718560"/>
                </a:lnTo>
                <a:close/>
                <a:moveTo>
                  <a:pt x="0" y="3724657"/>
                </a:moveTo>
                <a:lnTo>
                  <a:pt x="3048" y="3724657"/>
                </a:lnTo>
                <a:lnTo>
                  <a:pt x="3048" y="3727705"/>
                </a:lnTo>
                <a:lnTo>
                  <a:pt x="0" y="3727705"/>
                </a:lnTo>
                <a:lnTo>
                  <a:pt x="0" y="3724657"/>
                </a:lnTo>
                <a:close/>
                <a:moveTo>
                  <a:pt x="0" y="3730752"/>
                </a:moveTo>
                <a:lnTo>
                  <a:pt x="3048" y="3730752"/>
                </a:lnTo>
                <a:lnTo>
                  <a:pt x="3048" y="3733800"/>
                </a:lnTo>
                <a:lnTo>
                  <a:pt x="0" y="3733800"/>
                </a:lnTo>
                <a:lnTo>
                  <a:pt x="0" y="3730752"/>
                </a:lnTo>
                <a:close/>
                <a:moveTo>
                  <a:pt x="0" y="3736849"/>
                </a:moveTo>
                <a:lnTo>
                  <a:pt x="3048" y="3736849"/>
                </a:lnTo>
                <a:lnTo>
                  <a:pt x="3048" y="3739897"/>
                </a:lnTo>
                <a:lnTo>
                  <a:pt x="0" y="3739897"/>
                </a:lnTo>
                <a:lnTo>
                  <a:pt x="0" y="3736849"/>
                </a:lnTo>
                <a:close/>
                <a:moveTo>
                  <a:pt x="0" y="3742944"/>
                </a:moveTo>
                <a:lnTo>
                  <a:pt x="3048" y="3742944"/>
                </a:lnTo>
                <a:lnTo>
                  <a:pt x="3048" y="3745992"/>
                </a:lnTo>
                <a:lnTo>
                  <a:pt x="0" y="3745992"/>
                </a:lnTo>
                <a:lnTo>
                  <a:pt x="0" y="3742944"/>
                </a:lnTo>
                <a:close/>
                <a:moveTo>
                  <a:pt x="0" y="3749041"/>
                </a:moveTo>
                <a:lnTo>
                  <a:pt x="3048" y="3749041"/>
                </a:lnTo>
                <a:lnTo>
                  <a:pt x="3048" y="3752089"/>
                </a:lnTo>
                <a:lnTo>
                  <a:pt x="0" y="3752089"/>
                </a:lnTo>
                <a:lnTo>
                  <a:pt x="0" y="3749041"/>
                </a:lnTo>
                <a:close/>
                <a:moveTo>
                  <a:pt x="0" y="3755136"/>
                </a:moveTo>
                <a:lnTo>
                  <a:pt x="3048" y="3755136"/>
                </a:lnTo>
                <a:lnTo>
                  <a:pt x="3048" y="3758184"/>
                </a:lnTo>
                <a:lnTo>
                  <a:pt x="0" y="3758184"/>
                </a:lnTo>
                <a:lnTo>
                  <a:pt x="0" y="3755136"/>
                </a:lnTo>
                <a:close/>
                <a:moveTo>
                  <a:pt x="0" y="3761232"/>
                </a:moveTo>
                <a:lnTo>
                  <a:pt x="3048" y="3761232"/>
                </a:lnTo>
                <a:lnTo>
                  <a:pt x="3048" y="3764280"/>
                </a:lnTo>
                <a:lnTo>
                  <a:pt x="0" y="3764280"/>
                </a:lnTo>
                <a:lnTo>
                  <a:pt x="0" y="3761232"/>
                </a:lnTo>
                <a:close/>
                <a:moveTo>
                  <a:pt x="0" y="3767329"/>
                </a:moveTo>
                <a:lnTo>
                  <a:pt x="3048" y="3767329"/>
                </a:lnTo>
                <a:lnTo>
                  <a:pt x="3048" y="3770377"/>
                </a:lnTo>
                <a:lnTo>
                  <a:pt x="0" y="3770377"/>
                </a:lnTo>
                <a:lnTo>
                  <a:pt x="0" y="3767329"/>
                </a:lnTo>
                <a:close/>
                <a:moveTo>
                  <a:pt x="0" y="3773424"/>
                </a:moveTo>
                <a:lnTo>
                  <a:pt x="3048" y="3773424"/>
                </a:lnTo>
                <a:lnTo>
                  <a:pt x="3048" y="3776472"/>
                </a:lnTo>
                <a:lnTo>
                  <a:pt x="0" y="3776472"/>
                </a:lnTo>
                <a:lnTo>
                  <a:pt x="0" y="3773424"/>
                </a:lnTo>
                <a:close/>
                <a:moveTo>
                  <a:pt x="0" y="3779521"/>
                </a:moveTo>
                <a:lnTo>
                  <a:pt x="3048" y="3779521"/>
                </a:lnTo>
                <a:lnTo>
                  <a:pt x="3048" y="3782569"/>
                </a:lnTo>
                <a:lnTo>
                  <a:pt x="0" y="3782569"/>
                </a:lnTo>
                <a:lnTo>
                  <a:pt x="0" y="3779521"/>
                </a:lnTo>
                <a:close/>
                <a:moveTo>
                  <a:pt x="0" y="3785616"/>
                </a:moveTo>
                <a:lnTo>
                  <a:pt x="3048" y="3785616"/>
                </a:lnTo>
                <a:lnTo>
                  <a:pt x="3048" y="3788664"/>
                </a:lnTo>
                <a:lnTo>
                  <a:pt x="0" y="3788664"/>
                </a:lnTo>
                <a:lnTo>
                  <a:pt x="0" y="3785616"/>
                </a:lnTo>
                <a:close/>
                <a:moveTo>
                  <a:pt x="0" y="3791713"/>
                </a:moveTo>
                <a:lnTo>
                  <a:pt x="3048" y="3791713"/>
                </a:lnTo>
                <a:lnTo>
                  <a:pt x="3048" y="3794761"/>
                </a:lnTo>
                <a:lnTo>
                  <a:pt x="0" y="3794761"/>
                </a:lnTo>
                <a:lnTo>
                  <a:pt x="0" y="3791713"/>
                </a:lnTo>
                <a:close/>
                <a:moveTo>
                  <a:pt x="0" y="3797808"/>
                </a:moveTo>
                <a:lnTo>
                  <a:pt x="3048" y="3797808"/>
                </a:lnTo>
                <a:lnTo>
                  <a:pt x="3048" y="3800856"/>
                </a:lnTo>
                <a:lnTo>
                  <a:pt x="0" y="3800856"/>
                </a:lnTo>
                <a:lnTo>
                  <a:pt x="0" y="3797808"/>
                </a:lnTo>
                <a:close/>
                <a:moveTo>
                  <a:pt x="0" y="3803905"/>
                </a:moveTo>
                <a:lnTo>
                  <a:pt x="3048" y="3803905"/>
                </a:lnTo>
                <a:lnTo>
                  <a:pt x="3048" y="3806953"/>
                </a:lnTo>
                <a:lnTo>
                  <a:pt x="0" y="3806953"/>
                </a:lnTo>
                <a:lnTo>
                  <a:pt x="0" y="3803905"/>
                </a:lnTo>
                <a:close/>
                <a:moveTo>
                  <a:pt x="0" y="3810000"/>
                </a:moveTo>
                <a:lnTo>
                  <a:pt x="3048" y="3810000"/>
                </a:lnTo>
                <a:lnTo>
                  <a:pt x="3048" y="3813048"/>
                </a:lnTo>
                <a:lnTo>
                  <a:pt x="0" y="3813048"/>
                </a:lnTo>
                <a:lnTo>
                  <a:pt x="0" y="3810000"/>
                </a:lnTo>
                <a:close/>
                <a:moveTo>
                  <a:pt x="0" y="3816096"/>
                </a:moveTo>
                <a:lnTo>
                  <a:pt x="3048" y="3816096"/>
                </a:lnTo>
                <a:lnTo>
                  <a:pt x="3048" y="3819144"/>
                </a:lnTo>
                <a:lnTo>
                  <a:pt x="0" y="3819144"/>
                </a:lnTo>
                <a:lnTo>
                  <a:pt x="0" y="3816096"/>
                </a:lnTo>
                <a:close/>
                <a:moveTo>
                  <a:pt x="0" y="3822193"/>
                </a:moveTo>
                <a:lnTo>
                  <a:pt x="3048" y="3822193"/>
                </a:lnTo>
                <a:lnTo>
                  <a:pt x="3048" y="3825241"/>
                </a:lnTo>
                <a:lnTo>
                  <a:pt x="0" y="3825241"/>
                </a:lnTo>
                <a:lnTo>
                  <a:pt x="0" y="3822193"/>
                </a:lnTo>
                <a:close/>
                <a:moveTo>
                  <a:pt x="0" y="3828288"/>
                </a:moveTo>
                <a:lnTo>
                  <a:pt x="3048" y="3828288"/>
                </a:lnTo>
                <a:lnTo>
                  <a:pt x="3048" y="3831336"/>
                </a:lnTo>
                <a:lnTo>
                  <a:pt x="0" y="3831336"/>
                </a:lnTo>
                <a:lnTo>
                  <a:pt x="0" y="3828288"/>
                </a:lnTo>
                <a:close/>
                <a:moveTo>
                  <a:pt x="0" y="3834385"/>
                </a:moveTo>
                <a:lnTo>
                  <a:pt x="3048" y="3834385"/>
                </a:lnTo>
                <a:lnTo>
                  <a:pt x="3048" y="3837433"/>
                </a:lnTo>
                <a:lnTo>
                  <a:pt x="0" y="3837433"/>
                </a:lnTo>
                <a:lnTo>
                  <a:pt x="0" y="3834385"/>
                </a:lnTo>
                <a:close/>
                <a:moveTo>
                  <a:pt x="0" y="3840480"/>
                </a:moveTo>
                <a:lnTo>
                  <a:pt x="3048" y="3840480"/>
                </a:lnTo>
                <a:lnTo>
                  <a:pt x="3048" y="3843528"/>
                </a:lnTo>
                <a:lnTo>
                  <a:pt x="0" y="3843528"/>
                </a:lnTo>
                <a:lnTo>
                  <a:pt x="0" y="3840480"/>
                </a:lnTo>
                <a:close/>
                <a:moveTo>
                  <a:pt x="0" y="3846577"/>
                </a:moveTo>
                <a:lnTo>
                  <a:pt x="3048" y="3846577"/>
                </a:lnTo>
                <a:lnTo>
                  <a:pt x="3048" y="3849625"/>
                </a:lnTo>
                <a:lnTo>
                  <a:pt x="0" y="3849625"/>
                </a:lnTo>
                <a:lnTo>
                  <a:pt x="0" y="3846577"/>
                </a:lnTo>
                <a:close/>
                <a:moveTo>
                  <a:pt x="0" y="3852672"/>
                </a:moveTo>
                <a:lnTo>
                  <a:pt x="3048" y="3852672"/>
                </a:lnTo>
                <a:lnTo>
                  <a:pt x="3048" y="3855720"/>
                </a:lnTo>
                <a:lnTo>
                  <a:pt x="0" y="3855720"/>
                </a:lnTo>
                <a:lnTo>
                  <a:pt x="0" y="3852672"/>
                </a:lnTo>
                <a:close/>
                <a:moveTo>
                  <a:pt x="0" y="3858769"/>
                </a:moveTo>
                <a:lnTo>
                  <a:pt x="3048" y="3858769"/>
                </a:lnTo>
                <a:lnTo>
                  <a:pt x="3048" y="3861817"/>
                </a:lnTo>
                <a:lnTo>
                  <a:pt x="0" y="3861817"/>
                </a:lnTo>
                <a:lnTo>
                  <a:pt x="0" y="3858769"/>
                </a:lnTo>
                <a:close/>
                <a:moveTo>
                  <a:pt x="0" y="3864865"/>
                </a:moveTo>
                <a:lnTo>
                  <a:pt x="3048" y="3864865"/>
                </a:lnTo>
                <a:lnTo>
                  <a:pt x="3048" y="3867913"/>
                </a:lnTo>
                <a:lnTo>
                  <a:pt x="0" y="3867913"/>
                </a:lnTo>
                <a:lnTo>
                  <a:pt x="0" y="3864865"/>
                </a:lnTo>
                <a:close/>
                <a:moveTo>
                  <a:pt x="0" y="3870960"/>
                </a:moveTo>
                <a:lnTo>
                  <a:pt x="3048" y="3870960"/>
                </a:lnTo>
                <a:lnTo>
                  <a:pt x="3048" y="3874008"/>
                </a:lnTo>
                <a:lnTo>
                  <a:pt x="0" y="3874008"/>
                </a:lnTo>
                <a:lnTo>
                  <a:pt x="0" y="3870960"/>
                </a:lnTo>
                <a:close/>
                <a:moveTo>
                  <a:pt x="0" y="3877057"/>
                </a:moveTo>
                <a:lnTo>
                  <a:pt x="3048" y="3877057"/>
                </a:lnTo>
                <a:lnTo>
                  <a:pt x="3048" y="3880105"/>
                </a:lnTo>
                <a:lnTo>
                  <a:pt x="0" y="3880105"/>
                </a:lnTo>
                <a:lnTo>
                  <a:pt x="0" y="3877057"/>
                </a:lnTo>
                <a:close/>
                <a:moveTo>
                  <a:pt x="0" y="3883152"/>
                </a:moveTo>
                <a:lnTo>
                  <a:pt x="3048" y="3883152"/>
                </a:lnTo>
                <a:lnTo>
                  <a:pt x="3048" y="3886200"/>
                </a:lnTo>
                <a:lnTo>
                  <a:pt x="0" y="3886200"/>
                </a:lnTo>
                <a:lnTo>
                  <a:pt x="0" y="3883152"/>
                </a:lnTo>
                <a:close/>
                <a:moveTo>
                  <a:pt x="0" y="3889249"/>
                </a:moveTo>
                <a:lnTo>
                  <a:pt x="3048" y="3889249"/>
                </a:lnTo>
                <a:lnTo>
                  <a:pt x="3048" y="3892297"/>
                </a:lnTo>
                <a:lnTo>
                  <a:pt x="0" y="3892297"/>
                </a:lnTo>
                <a:lnTo>
                  <a:pt x="0" y="3889249"/>
                </a:lnTo>
                <a:close/>
                <a:moveTo>
                  <a:pt x="0" y="3895344"/>
                </a:moveTo>
                <a:lnTo>
                  <a:pt x="3048" y="3895344"/>
                </a:lnTo>
                <a:lnTo>
                  <a:pt x="3048" y="3898392"/>
                </a:lnTo>
                <a:lnTo>
                  <a:pt x="0" y="3898392"/>
                </a:lnTo>
                <a:lnTo>
                  <a:pt x="0" y="3895344"/>
                </a:lnTo>
                <a:close/>
                <a:moveTo>
                  <a:pt x="0" y="3901441"/>
                </a:moveTo>
                <a:lnTo>
                  <a:pt x="3048" y="3901441"/>
                </a:lnTo>
                <a:lnTo>
                  <a:pt x="3048" y="3904489"/>
                </a:lnTo>
                <a:lnTo>
                  <a:pt x="0" y="3904489"/>
                </a:lnTo>
                <a:lnTo>
                  <a:pt x="0" y="3901441"/>
                </a:lnTo>
                <a:close/>
                <a:moveTo>
                  <a:pt x="0" y="3907536"/>
                </a:moveTo>
                <a:lnTo>
                  <a:pt x="3048" y="3907536"/>
                </a:lnTo>
                <a:lnTo>
                  <a:pt x="3048" y="3910584"/>
                </a:lnTo>
                <a:lnTo>
                  <a:pt x="0" y="3910584"/>
                </a:lnTo>
                <a:lnTo>
                  <a:pt x="0" y="3907536"/>
                </a:lnTo>
                <a:close/>
                <a:moveTo>
                  <a:pt x="0" y="3913632"/>
                </a:moveTo>
                <a:lnTo>
                  <a:pt x="3048" y="3913632"/>
                </a:lnTo>
                <a:lnTo>
                  <a:pt x="3048" y="3916680"/>
                </a:lnTo>
                <a:lnTo>
                  <a:pt x="0" y="3916680"/>
                </a:lnTo>
                <a:lnTo>
                  <a:pt x="0" y="3913632"/>
                </a:lnTo>
                <a:close/>
                <a:moveTo>
                  <a:pt x="0" y="3919729"/>
                </a:moveTo>
                <a:lnTo>
                  <a:pt x="3048" y="3919729"/>
                </a:lnTo>
                <a:lnTo>
                  <a:pt x="3048" y="3922777"/>
                </a:lnTo>
                <a:lnTo>
                  <a:pt x="0" y="3922777"/>
                </a:lnTo>
                <a:lnTo>
                  <a:pt x="0" y="3919729"/>
                </a:lnTo>
                <a:close/>
                <a:moveTo>
                  <a:pt x="0" y="3925824"/>
                </a:moveTo>
                <a:lnTo>
                  <a:pt x="3048" y="3925824"/>
                </a:lnTo>
                <a:lnTo>
                  <a:pt x="3048" y="3928872"/>
                </a:lnTo>
                <a:lnTo>
                  <a:pt x="0" y="3928872"/>
                </a:lnTo>
                <a:lnTo>
                  <a:pt x="0" y="3925824"/>
                </a:lnTo>
                <a:close/>
                <a:moveTo>
                  <a:pt x="0" y="3931921"/>
                </a:moveTo>
                <a:lnTo>
                  <a:pt x="3048" y="3931921"/>
                </a:lnTo>
                <a:lnTo>
                  <a:pt x="3048" y="3934969"/>
                </a:lnTo>
                <a:lnTo>
                  <a:pt x="0" y="3934969"/>
                </a:lnTo>
                <a:lnTo>
                  <a:pt x="0" y="3931921"/>
                </a:lnTo>
                <a:close/>
                <a:moveTo>
                  <a:pt x="0" y="3938016"/>
                </a:moveTo>
                <a:lnTo>
                  <a:pt x="3048" y="3938016"/>
                </a:lnTo>
                <a:lnTo>
                  <a:pt x="3048" y="3941064"/>
                </a:lnTo>
                <a:lnTo>
                  <a:pt x="0" y="3941064"/>
                </a:lnTo>
                <a:lnTo>
                  <a:pt x="0" y="3938016"/>
                </a:lnTo>
                <a:close/>
                <a:moveTo>
                  <a:pt x="0" y="3944113"/>
                </a:moveTo>
                <a:lnTo>
                  <a:pt x="3048" y="3944113"/>
                </a:lnTo>
                <a:lnTo>
                  <a:pt x="3048" y="3947161"/>
                </a:lnTo>
                <a:lnTo>
                  <a:pt x="0" y="3947161"/>
                </a:lnTo>
                <a:lnTo>
                  <a:pt x="0" y="3944113"/>
                </a:lnTo>
                <a:close/>
                <a:moveTo>
                  <a:pt x="0" y="3950208"/>
                </a:moveTo>
                <a:lnTo>
                  <a:pt x="3048" y="3950208"/>
                </a:lnTo>
                <a:lnTo>
                  <a:pt x="3048" y="3953256"/>
                </a:lnTo>
                <a:lnTo>
                  <a:pt x="0" y="3953256"/>
                </a:lnTo>
                <a:lnTo>
                  <a:pt x="0" y="3950208"/>
                </a:lnTo>
                <a:close/>
                <a:moveTo>
                  <a:pt x="0" y="3956305"/>
                </a:moveTo>
                <a:lnTo>
                  <a:pt x="3048" y="3956305"/>
                </a:lnTo>
                <a:lnTo>
                  <a:pt x="3048" y="3959353"/>
                </a:lnTo>
                <a:lnTo>
                  <a:pt x="0" y="3959353"/>
                </a:lnTo>
                <a:lnTo>
                  <a:pt x="0" y="3956305"/>
                </a:lnTo>
                <a:close/>
                <a:moveTo>
                  <a:pt x="0" y="3962400"/>
                </a:moveTo>
                <a:lnTo>
                  <a:pt x="3048" y="3962400"/>
                </a:lnTo>
                <a:lnTo>
                  <a:pt x="3048" y="3965448"/>
                </a:lnTo>
                <a:lnTo>
                  <a:pt x="0" y="3965448"/>
                </a:lnTo>
                <a:lnTo>
                  <a:pt x="0" y="3962400"/>
                </a:lnTo>
                <a:close/>
                <a:moveTo>
                  <a:pt x="0" y="3968496"/>
                </a:moveTo>
                <a:lnTo>
                  <a:pt x="3048" y="3968496"/>
                </a:lnTo>
                <a:lnTo>
                  <a:pt x="3048" y="3971544"/>
                </a:lnTo>
                <a:lnTo>
                  <a:pt x="0" y="3971544"/>
                </a:lnTo>
                <a:lnTo>
                  <a:pt x="0" y="3968496"/>
                </a:lnTo>
                <a:close/>
                <a:moveTo>
                  <a:pt x="0" y="3974593"/>
                </a:moveTo>
                <a:lnTo>
                  <a:pt x="3048" y="3974593"/>
                </a:lnTo>
                <a:lnTo>
                  <a:pt x="3048" y="3977641"/>
                </a:lnTo>
                <a:lnTo>
                  <a:pt x="0" y="3977641"/>
                </a:lnTo>
                <a:lnTo>
                  <a:pt x="0" y="3974593"/>
                </a:lnTo>
                <a:close/>
                <a:moveTo>
                  <a:pt x="0" y="3980688"/>
                </a:moveTo>
                <a:lnTo>
                  <a:pt x="3048" y="3980688"/>
                </a:lnTo>
                <a:lnTo>
                  <a:pt x="3048" y="3983736"/>
                </a:lnTo>
                <a:lnTo>
                  <a:pt x="0" y="3983736"/>
                </a:lnTo>
                <a:lnTo>
                  <a:pt x="0" y="3980688"/>
                </a:lnTo>
                <a:close/>
                <a:moveTo>
                  <a:pt x="0" y="3986785"/>
                </a:moveTo>
                <a:lnTo>
                  <a:pt x="3048" y="3986785"/>
                </a:lnTo>
                <a:lnTo>
                  <a:pt x="3048" y="3989833"/>
                </a:lnTo>
                <a:lnTo>
                  <a:pt x="0" y="3989833"/>
                </a:lnTo>
                <a:lnTo>
                  <a:pt x="0" y="3986785"/>
                </a:lnTo>
                <a:close/>
                <a:moveTo>
                  <a:pt x="0" y="3992880"/>
                </a:moveTo>
                <a:lnTo>
                  <a:pt x="3048" y="3992880"/>
                </a:lnTo>
                <a:lnTo>
                  <a:pt x="3048" y="3995928"/>
                </a:lnTo>
                <a:lnTo>
                  <a:pt x="0" y="3995928"/>
                </a:lnTo>
                <a:lnTo>
                  <a:pt x="0" y="3992880"/>
                </a:lnTo>
                <a:close/>
                <a:moveTo>
                  <a:pt x="0" y="3998977"/>
                </a:moveTo>
                <a:lnTo>
                  <a:pt x="3048" y="3998977"/>
                </a:lnTo>
                <a:lnTo>
                  <a:pt x="3048" y="4002025"/>
                </a:lnTo>
                <a:lnTo>
                  <a:pt x="0" y="4002025"/>
                </a:lnTo>
                <a:lnTo>
                  <a:pt x="0" y="3998977"/>
                </a:lnTo>
                <a:close/>
                <a:moveTo>
                  <a:pt x="0" y="4005072"/>
                </a:moveTo>
                <a:lnTo>
                  <a:pt x="3048" y="4005072"/>
                </a:lnTo>
                <a:lnTo>
                  <a:pt x="3048" y="4008120"/>
                </a:lnTo>
                <a:lnTo>
                  <a:pt x="0" y="4008120"/>
                </a:lnTo>
                <a:lnTo>
                  <a:pt x="0" y="4005072"/>
                </a:lnTo>
                <a:close/>
                <a:moveTo>
                  <a:pt x="0" y="4011169"/>
                </a:moveTo>
                <a:lnTo>
                  <a:pt x="3048" y="4011169"/>
                </a:lnTo>
                <a:lnTo>
                  <a:pt x="3048" y="4014217"/>
                </a:lnTo>
                <a:lnTo>
                  <a:pt x="0" y="4014217"/>
                </a:lnTo>
                <a:lnTo>
                  <a:pt x="0" y="4011169"/>
                </a:lnTo>
                <a:close/>
                <a:moveTo>
                  <a:pt x="0" y="4017265"/>
                </a:moveTo>
                <a:lnTo>
                  <a:pt x="3048" y="4017265"/>
                </a:lnTo>
                <a:lnTo>
                  <a:pt x="3048" y="4020313"/>
                </a:lnTo>
                <a:lnTo>
                  <a:pt x="0" y="4020313"/>
                </a:lnTo>
                <a:lnTo>
                  <a:pt x="0" y="4017265"/>
                </a:lnTo>
                <a:close/>
                <a:moveTo>
                  <a:pt x="0" y="4023360"/>
                </a:moveTo>
                <a:lnTo>
                  <a:pt x="3048" y="4023360"/>
                </a:lnTo>
                <a:lnTo>
                  <a:pt x="3048" y="4026408"/>
                </a:lnTo>
                <a:lnTo>
                  <a:pt x="0" y="4026408"/>
                </a:lnTo>
                <a:lnTo>
                  <a:pt x="0" y="4023360"/>
                </a:lnTo>
                <a:close/>
                <a:moveTo>
                  <a:pt x="0" y="4029457"/>
                </a:moveTo>
                <a:lnTo>
                  <a:pt x="3048" y="4029457"/>
                </a:lnTo>
                <a:lnTo>
                  <a:pt x="3048" y="4032505"/>
                </a:lnTo>
                <a:lnTo>
                  <a:pt x="0" y="4032505"/>
                </a:lnTo>
                <a:lnTo>
                  <a:pt x="0" y="4029457"/>
                </a:lnTo>
                <a:close/>
                <a:moveTo>
                  <a:pt x="0" y="4035552"/>
                </a:moveTo>
                <a:lnTo>
                  <a:pt x="3048" y="4035552"/>
                </a:lnTo>
                <a:lnTo>
                  <a:pt x="3048" y="4038600"/>
                </a:lnTo>
                <a:lnTo>
                  <a:pt x="0" y="4038600"/>
                </a:lnTo>
                <a:lnTo>
                  <a:pt x="0" y="4035552"/>
                </a:lnTo>
                <a:close/>
                <a:moveTo>
                  <a:pt x="0" y="4041649"/>
                </a:moveTo>
                <a:lnTo>
                  <a:pt x="3048" y="4041649"/>
                </a:lnTo>
                <a:lnTo>
                  <a:pt x="3048" y="4044697"/>
                </a:lnTo>
                <a:lnTo>
                  <a:pt x="0" y="4044697"/>
                </a:lnTo>
                <a:lnTo>
                  <a:pt x="0" y="4041649"/>
                </a:lnTo>
                <a:close/>
                <a:moveTo>
                  <a:pt x="0" y="4047744"/>
                </a:moveTo>
                <a:lnTo>
                  <a:pt x="3048" y="4047744"/>
                </a:lnTo>
                <a:lnTo>
                  <a:pt x="3048" y="4050792"/>
                </a:lnTo>
                <a:lnTo>
                  <a:pt x="0" y="4050792"/>
                </a:lnTo>
                <a:lnTo>
                  <a:pt x="0" y="4047744"/>
                </a:lnTo>
                <a:close/>
                <a:moveTo>
                  <a:pt x="0" y="4053841"/>
                </a:moveTo>
                <a:lnTo>
                  <a:pt x="3048" y="4053841"/>
                </a:lnTo>
                <a:lnTo>
                  <a:pt x="3048" y="4056889"/>
                </a:lnTo>
                <a:lnTo>
                  <a:pt x="0" y="4056889"/>
                </a:lnTo>
                <a:lnTo>
                  <a:pt x="0" y="4053841"/>
                </a:lnTo>
                <a:close/>
                <a:moveTo>
                  <a:pt x="0" y="4059936"/>
                </a:moveTo>
                <a:lnTo>
                  <a:pt x="3048" y="4059936"/>
                </a:lnTo>
                <a:lnTo>
                  <a:pt x="3048" y="4062984"/>
                </a:lnTo>
                <a:lnTo>
                  <a:pt x="0" y="4062984"/>
                </a:lnTo>
                <a:lnTo>
                  <a:pt x="0" y="4059936"/>
                </a:lnTo>
                <a:close/>
                <a:moveTo>
                  <a:pt x="0" y="4066032"/>
                </a:moveTo>
                <a:lnTo>
                  <a:pt x="3048" y="4066032"/>
                </a:lnTo>
                <a:lnTo>
                  <a:pt x="3048" y="4069080"/>
                </a:lnTo>
                <a:lnTo>
                  <a:pt x="0" y="4069080"/>
                </a:lnTo>
                <a:lnTo>
                  <a:pt x="0" y="4066032"/>
                </a:lnTo>
                <a:close/>
                <a:moveTo>
                  <a:pt x="0" y="4072129"/>
                </a:moveTo>
                <a:lnTo>
                  <a:pt x="3048" y="4072129"/>
                </a:lnTo>
                <a:lnTo>
                  <a:pt x="3048" y="4075177"/>
                </a:lnTo>
                <a:lnTo>
                  <a:pt x="0" y="4075177"/>
                </a:lnTo>
                <a:lnTo>
                  <a:pt x="0" y="4072129"/>
                </a:lnTo>
                <a:close/>
                <a:moveTo>
                  <a:pt x="0" y="4078224"/>
                </a:moveTo>
                <a:lnTo>
                  <a:pt x="3048" y="4078224"/>
                </a:lnTo>
                <a:lnTo>
                  <a:pt x="3048" y="4081272"/>
                </a:lnTo>
                <a:lnTo>
                  <a:pt x="0" y="4081272"/>
                </a:lnTo>
                <a:lnTo>
                  <a:pt x="0" y="4078224"/>
                </a:lnTo>
                <a:close/>
                <a:moveTo>
                  <a:pt x="0" y="4084321"/>
                </a:moveTo>
                <a:lnTo>
                  <a:pt x="3048" y="4084321"/>
                </a:lnTo>
                <a:lnTo>
                  <a:pt x="3048" y="4087369"/>
                </a:lnTo>
                <a:lnTo>
                  <a:pt x="0" y="4087369"/>
                </a:lnTo>
                <a:lnTo>
                  <a:pt x="0" y="4084321"/>
                </a:lnTo>
                <a:close/>
                <a:moveTo>
                  <a:pt x="0" y="4090416"/>
                </a:moveTo>
                <a:lnTo>
                  <a:pt x="3048" y="4090416"/>
                </a:lnTo>
                <a:lnTo>
                  <a:pt x="3048" y="4093464"/>
                </a:lnTo>
                <a:lnTo>
                  <a:pt x="0" y="4093464"/>
                </a:lnTo>
                <a:lnTo>
                  <a:pt x="0" y="4090416"/>
                </a:lnTo>
                <a:close/>
                <a:moveTo>
                  <a:pt x="0" y="4096513"/>
                </a:moveTo>
                <a:lnTo>
                  <a:pt x="3048" y="4096513"/>
                </a:lnTo>
                <a:lnTo>
                  <a:pt x="3048" y="4099561"/>
                </a:lnTo>
                <a:lnTo>
                  <a:pt x="0" y="4099561"/>
                </a:lnTo>
                <a:lnTo>
                  <a:pt x="0" y="4096513"/>
                </a:lnTo>
                <a:close/>
                <a:moveTo>
                  <a:pt x="0" y="4102608"/>
                </a:moveTo>
                <a:lnTo>
                  <a:pt x="3048" y="4102608"/>
                </a:lnTo>
                <a:lnTo>
                  <a:pt x="3048" y="4105656"/>
                </a:lnTo>
                <a:lnTo>
                  <a:pt x="0" y="4105656"/>
                </a:lnTo>
                <a:lnTo>
                  <a:pt x="0" y="4102608"/>
                </a:lnTo>
                <a:close/>
                <a:moveTo>
                  <a:pt x="0" y="4108705"/>
                </a:moveTo>
                <a:lnTo>
                  <a:pt x="3048" y="4108705"/>
                </a:lnTo>
                <a:lnTo>
                  <a:pt x="3048" y="4111753"/>
                </a:lnTo>
                <a:lnTo>
                  <a:pt x="0" y="4111753"/>
                </a:lnTo>
                <a:lnTo>
                  <a:pt x="0" y="4108705"/>
                </a:lnTo>
                <a:close/>
                <a:moveTo>
                  <a:pt x="0" y="4114800"/>
                </a:moveTo>
                <a:lnTo>
                  <a:pt x="3048" y="4114800"/>
                </a:lnTo>
                <a:lnTo>
                  <a:pt x="3048" y="4117848"/>
                </a:lnTo>
                <a:lnTo>
                  <a:pt x="0" y="4117848"/>
                </a:lnTo>
                <a:lnTo>
                  <a:pt x="0" y="4114800"/>
                </a:lnTo>
                <a:close/>
                <a:moveTo>
                  <a:pt x="0" y="4120896"/>
                </a:moveTo>
                <a:lnTo>
                  <a:pt x="3048" y="4120896"/>
                </a:lnTo>
                <a:lnTo>
                  <a:pt x="3048" y="4123944"/>
                </a:lnTo>
                <a:lnTo>
                  <a:pt x="0" y="4123944"/>
                </a:lnTo>
                <a:lnTo>
                  <a:pt x="0" y="4120896"/>
                </a:lnTo>
                <a:close/>
                <a:moveTo>
                  <a:pt x="0" y="4126993"/>
                </a:moveTo>
                <a:lnTo>
                  <a:pt x="3048" y="4126993"/>
                </a:lnTo>
                <a:lnTo>
                  <a:pt x="3048" y="4130041"/>
                </a:lnTo>
                <a:lnTo>
                  <a:pt x="0" y="4130041"/>
                </a:lnTo>
                <a:lnTo>
                  <a:pt x="0" y="4126993"/>
                </a:lnTo>
                <a:close/>
                <a:moveTo>
                  <a:pt x="0" y="4133088"/>
                </a:moveTo>
                <a:lnTo>
                  <a:pt x="3048" y="4133088"/>
                </a:lnTo>
                <a:lnTo>
                  <a:pt x="3048" y="4136136"/>
                </a:lnTo>
                <a:lnTo>
                  <a:pt x="0" y="4136136"/>
                </a:lnTo>
                <a:lnTo>
                  <a:pt x="0" y="4133088"/>
                </a:lnTo>
                <a:close/>
                <a:moveTo>
                  <a:pt x="0" y="4139185"/>
                </a:moveTo>
                <a:lnTo>
                  <a:pt x="3048" y="4139185"/>
                </a:lnTo>
                <a:lnTo>
                  <a:pt x="3048" y="4142233"/>
                </a:lnTo>
                <a:lnTo>
                  <a:pt x="0" y="4142233"/>
                </a:lnTo>
                <a:lnTo>
                  <a:pt x="0" y="4139185"/>
                </a:lnTo>
                <a:close/>
                <a:moveTo>
                  <a:pt x="0" y="4145280"/>
                </a:moveTo>
                <a:lnTo>
                  <a:pt x="3048" y="4145280"/>
                </a:lnTo>
                <a:lnTo>
                  <a:pt x="3048" y="4148328"/>
                </a:lnTo>
                <a:lnTo>
                  <a:pt x="0" y="4148328"/>
                </a:lnTo>
                <a:lnTo>
                  <a:pt x="0" y="4145280"/>
                </a:lnTo>
                <a:close/>
                <a:moveTo>
                  <a:pt x="0" y="4151377"/>
                </a:moveTo>
                <a:lnTo>
                  <a:pt x="3048" y="4151377"/>
                </a:lnTo>
                <a:lnTo>
                  <a:pt x="3048" y="4154425"/>
                </a:lnTo>
                <a:lnTo>
                  <a:pt x="0" y="4154425"/>
                </a:lnTo>
                <a:lnTo>
                  <a:pt x="0" y="4151377"/>
                </a:lnTo>
                <a:close/>
                <a:moveTo>
                  <a:pt x="0" y="4157472"/>
                </a:moveTo>
                <a:lnTo>
                  <a:pt x="3048" y="4157472"/>
                </a:lnTo>
                <a:lnTo>
                  <a:pt x="3048" y="4160520"/>
                </a:lnTo>
                <a:lnTo>
                  <a:pt x="0" y="4160520"/>
                </a:lnTo>
                <a:lnTo>
                  <a:pt x="0" y="4157472"/>
                </a:lnTo>
                <a:close/>
                <a:moveTo>
                  <a:pt x="0" y="4163569"/>
                </a:moveTo>
                <a:lnTo>
                  <a:pt x="3048" y="4163569"/>
                </a:lnTo>
                <a:lnTo>
                  <a:pt x="3048" y="4166617"/>
                </a:lnTo>
                <a:lnTo>
                  <a:pt x="0" y="4166617"/>
                </a:lnTo>
                <a:lnTo>
                  <a:pt x="0" y="4163569"/>
                </a:lnTo>
                <a:close/>
                <a:moveTo>
                  <a:pt x="0" y="4169664"/>
                </a:moveTo>
                <a:lnTo>
                  <a:pt x="3048" y="4169664"/>
                </a:lnTo>
                <a:lnTo>
                  <a:pt x="3048" y="4172712"/>
                </a:lnTo>
                <a:lnTo>
                  <a:pt x="0" y="4172712"/>
                </a:lnTo>
                <a:lnTo>
                  <a:pt x="0" y="4169664"/>
                </a:lnTo>
                <a:close/>
                <a:moveTo>
                  <a:pt x="0" y="4175760"/>
                </a:moveTo>
                <a:lnTo>
                  <a:pt x="3048" y="4175760"/>
                </a:lnTo>
                <a:lnTo>
                  <a:pt x="3048" y="4178808"/>
                </a:lnTo>
                <a:lnTo>
                  <a:pt x="0" y="4178808"/>
                </a:lnTo>
                <a:lnTo>
                  <a:pt x="0" y="4175760"/>
                </a:lnTo>
                <a:close/>
                <a:moveTo>
                  <a:pt x="0" y="4181856"/>
                </a:moveTo>
                <a:lnTo>
                  <a:pt x="3048" y="4181856"/>
                </a:lnTo>
                <a:lnTo>
                  <a:pt x="3048" y="4184904"/>
                </a:lnTo>
                <a:lnTo>
                  <a:pt x="0" y="4184904"/>
                </a:lnTo>
                <a:lnTo>
                  <a:pt x="0" y="4181856"/>
                </a:lnTo>
                <a:close/>
                <a:moveTo>
                  <a:pt x="0" y="4187952"/>
                </a:moveTo>
                <a:lnTo>
                  <a:pt x="3048" y="4187952"/>
                </a:lnTo>
                <a:lnTo>
                  <a:pt x="3048" y="4191000"/>
                </a:lnTo>
                <a:lnTo>
                  <a:pt x="0" y="4191000"/>
                </a:lnTo>
                <a:lnTo>
                  <a:pt x="0" y="4187952"/>
                </a:lnTo>
                <a:close/>
                <a:moveTo>
                  <a:pt x="0" y="4194049"/>
                </a:moveTo>
                <a:lnTo>
                  <a:pt x="3048" y="4194049"/>
                </a:lnTo>
                <a:lnTo>
                  <a:pt x="3048" y="4197097"/>
                </a:lnTo>
                <a:lnTo>
                  <a:pt x="0" y="4197097"/>
                </a:lnTo>
                <a:lnTo>
                  <a:pt x="0" y="4194049"/>
                </a:lnTo>
                <a:close/>
                <a:moveTo>
                  <a:pt x="0" y="4200145"/>
                </a:moveTo>
                <a:lnTo>
                  <a:pt x="3048" y="4200145"/>
                </a:lnTo>
                <a:lnTo>
                  <a:pt x="3048" y="4203193"/>
                </a:lnTo>
                <a:lnTo>
                  <a:pt x="0" y="4203193"/>
                </a:lnTo>
                <a:lnTo>
                  <a:pt x="0" y="4200145"/>
                </a:lnTo>
                <a:close/>
                <a:moveTo>
                  <a:pt x="0" y="4206241"/>
                </a:moveTo>
                <a:lnTo>
                  <a:pt x="3048" y="4206241"/>
                </a:lnTo>
                <a:lnTo>
                  <a:pt x="3048" y="4209289"/>
                </a:lnTo>
                <a:lnTo>
                  <a:pt x="0" y="4209289"/>
                </a:lnTo>
                <a:lnTo>
                  <a:pt x="0" y="4206241"/>
                </a:lnTo>
                <a:close/>
                <a:moveTo>
                  <a:pt x="0" y="4212337"/>
                </a:moveTo>
                <a:lnTo>
                  <a:pt x="3048" y="4212337"/>
                </a:lnTo>
                <a:lnTo>
                  <a:pt x="3048" y="4215385"/>
                </a:lnTo>
                <a:lnTo>
                  <a:pt x="0" y="4215385"/>
                </a:lnTo>
                <a:lnTo>
                  <a:pt x="0" y="4212337"/>
                </a:lnTo>
                <a:close/>
                <a:moveTo>
                  <a:pt x="0" y="4218432"/>
                </a:moveTo>
                <a:lnTo>
                  <a:pt x="3048" y="4218432"/>
                </a:lnTo>
                <a:lnTo>
                  <a:pt x="3048" y="4221480"/>
                </a:lnTo>
                <a:lnTo>
                  <a:pt x="0" y="4221480"/>
                </a:lnTo>
                <a:lnTo>
                  <a:pt x="0" y="4218432"/>
                </a:lnTo>
                <a:close/>
                <a:moveTo>
                  <a:pt x="0" y="4224528"/>
                </a:moveTo>
                <a:lnTo>
                  <a:pt x="3048" y="4224528"/>
                </a:lnTo>
                <a:lnTo>
                  <a:pt x="3048" y="4227576"/>
                </a:lnTo>
                <a:lnTo>
                  <a:pt x="0" y="4227576"/>
                </a:lnTo>
                <a:lnTo>
                  <a:pt x="0" y="4224528"/>
                </a:lnTo>
                <a:close/>
                <a:moveTo>
                  <a:pt x="0" y="4230624"/>
                </a:moveTo>
                <a:lnTo>
                  <a:pt x="3048" y="4230624"/>
                </a:lnTo>
                <a:lnTo>
                  <a:pt x="3048" y="4233672"/>
                </a:lnTo>
                <a:lnTo>
                  <a:pt x="0" y="4233672"/>
                </a:lnTo>
                <a:lnTo>
                  <a:pt x="0" y="4230624"/>
                </a:lnTo>
                <a:close/>
                <a:moveTo>
                  <a:pt x="0" y="4236720"/>
                </a:moveTo>
                <a:lnTo>
                  <a:pt x="3048" y="4236720"/>
                </a:lnTo>
                <a:lnTo>
                  <a:pt x="3048" y="4239768"/>
                </a:lnTo>
                <a:lnTo>
                  <a:pt x="0" y="4239768"/>
                </a:lnTo>
                <a:lnTo>
                  <a:pt x="0" y="4236720"/>
                </a:lnTo>
                <a:close/>
                <a:moveTo>
                  <a:pt x="0" y="4242816"/>
                </a:moveTo>
                <a:lnTo>
                  <a:pt x="3048" y="4242816"/>
                </a:lnTo>
                <a:lnTo>
                  <a:pt x="3048" y="4245864"/>
                </a:lnTo>
                <a:lnTo>
                  <a:pt x="0" y="4245864"/>
                </a:lnTo>
                <a:lnTo>
                  <a:pt x="0" y="4242816"/>
                </a:lnTo>
                <a:close/>
                <a:moveTo>
                  <a:pt x="0" y="4248913"/>
                </a:moveTo>
                <a:lnTo>
                  <a:pt x="3048" y="4248913"/>
                </a:lnTo>
                <a:lnTo>
                  <a:pt x="3048" y="4251961"/>
                </a:lnTo>
                <a:lnTo>
                  <a:pt x="0" y="4251961"/>
                </a:lnTo>
                <a:lnTo>
                  <a:pt x="0" y="4248913"/>
                </a:lnTo>
                <a:close/>
                <a:moveTo>
                  <a:pt x="0" y="4255009"/>
                </a:moveTo>
                <a:lnTo>
                  <a:pt x="3048" y="4255009"/>
                </a:lnTo>
                <a:lnTo>
                  <a:pt x="3048" y="4258057"/>
                </a:lnTo>
                <a:lnTo>
                  <a:pt x="0" y="4258057"/>
                </a:lnTo>
                <a:lnTo>
                  <a:pt x="0" y="4255009"/>
                </a:lnTo>
                <a:close/>
                <a:moveTo>
                  <a:pt x="0" y="4261105"/>
                </a:moveTo>
                <a:lnTo>
                  <a:pt x="3048" y="4261105"/>
                </a:lnTo>
                <a:lnTo>
                  <a:pt x="3048" y="4264153"/>
                </a:lnTo>
                <a:lnTo>
                  <a:pt x="0" y="4264153"/>
                </a:lnTo>
                <a:lnTo>
                  <a:pt x="0" y="4261105"/>
                </a:lnTo>
                <a:close/>
                <a:moveTo>
                  <a:pt x="0" y="4267201"/>
                </a:moveTo>
                <a:lnTo>
                  <a:pt x="3048" y="4267201"/>
                </a:lnTo>
                <a:lnTo>
                  <a:pt x="3048" y="4270249"/>
                </a:lnTo>
                <a:lnTo>
                  <a:pt x="0" y="4270249"/>
                </a:lnTo>
                <a:lnTo>
                  <a:pt x="0" y="4267201"/>
                </a:lnTo>
                <a:close/>
                <a:moveTo>
                  <a:pt x="0" y="4273296"/>
                </a:moveTo>
                <a:lnTo>
                  <a:pt x="3048" y="4273296"/>
                </a:lnTo>
                <a:lnTo>
                  <a:pt x="3048" y="4276344"/>
                </a:lnTo>
                <a:lnTo>
                  <a:pt x="0" y="4276344"/>
                </a:lnTo>
                <a:lnTo>
                  <a:pt x="0" y="4273296"/>
                </a:lnTo>
                <a:close/>
                <a:moveTo>
                  <a:pt x="0" y="4279392"/>
                </a:moveTo>
                <a:lnTo>
                  <a:pt x="3048" y="4279392"/>
                </a:lnTo>
                <a:lnTo>
                  <a:pt x="3048" y="4282440"/>
                </a:lnTo>
                <a:lnTo>
                  <a:pt x="0" y="4282440"/>
                </a:lnTo>
                <a:lnTo>
                  <a:pt x="0" y="4279392"/>
                </a:lnTo>
                <a:close/>
                <a:moveTo>
                  <a:pt x="0" y="4285488"/>
                </a:moveTo>
                <a:lnTo>
                  <a:pt x="3048" y="4285488"/>
                </a:lnTo>
                <a:lnTo>
                  <a:pt x="3048" y="4288536"/>
                </a:lnTo>
                <a:lnTo>
                  <a:pt x="0" y="4288536"/>
                </a:lnTo>
                <a:lnTo>
                  <a:pt x="0" y="4285488"/>
                </a:lnTo>
                <a:close/>
                <a:moveTo>
                  <a:pt x="0" y="4291584"/>
                </a:moveTo>
                <a:lnTo>
                  <a:pt x="3048" y="4291584"/>
                </a:lnTo>
                <a:lnTo>
                  <a:pt x="3048" y="4294632"/>
                </a:lnTo>
                <a:lnTo>
                  <a:pt x="0" y="4294632"/>
                </a:lnTo>
                <a:lnTo>
                  <a:pt x="0" y="4291584"/>
                </a:lnTo>
                <a:close/>
                <a:moveTo>
                  <a:pt x="0" y="4297681"/>
                </a:moveTo>
                <a:lnTo>
                  <a:pt x="3048" y="4297681"/>
                </a:lnTo>
                <a:lnTo>
                  <a:pt x="3048" y="4300729"/>
                </a:lnTo>
                <a:lnTo>
                  <a:pt x="0" y="4300729"/>
                </a:lnTo>
                <a:lnTo>
                  <a:pt x="0" y="4297681"/>
                </a:lnTo>
                <a:close/>
                <a:moveTo>
                  <a:pt x="0" y="4303777"/>
                </a:moveTo>
                <a:lnTo>
                  <a:pt x="3048" y="4303777"/>
                </a:lnTo>
                <a:lnTo>
                  <a:pt x="3048" y="4306825"/>
                </a:lnTo>
                <a:lnTo>
                  <a:pt x="0" y="4306825"/>
                </a:lnTo>
                <a:lnTo>
                  <a:pt x="0" y="4303777"/>
                </a:lnTo>
                <a:close/>
                <a:moveTo>
                  <a:pt x="0" y="4309873"/>
                </a:moveTo>
                <a:lnTo>
                  <a:pt x="3048" y="4309873"/>
                </a:lnTo>
                <a:lnTo>
                  <a:pt x="3048" y="4312921"/>
                </a:lnTo>
                <a:lnTo>
                  <a:pt x="0" y="4312921"/>
                </a:lnTo>
                <a:lnTo>
                  <a:pt x="0" y="4309873"/>
                </a:lnTo>
                <a:close/>
                <a:moveTo>
                  <a:pt x="0" y="4315969"/>
                </a:moveTo>
                <a:lnTo>
                  <a:pt x="3048" y="4315969"/>
                </a:lnTo>
                <a:lnTo>
                  <a:pt x="3048" y="4319017"/>
                </a:lnTo>
                <a:lnTo>
                  <a:pt x="0" y="4319017"/>
                </a:lnTo>
                <a:lnTo>
                  <a:pt x="0" y="4315969"/>
                </a:lnTo>
                <a:close/>
                <a:moveTo>
                  <a:pt x="0" y="4322064"/>
                </a:moveTo>
                <a:lnTo>
                  <a:pt x="3048" y="4322064"/>
                </a:lnTo>
                <a:lnTo>
                  <a:pt x="3048" y="4325112"/>
                </a:lnTo>
                <a:lnTo>
                  <a:pt x="0" y="4325112"/>
                </a:lnTo>
                <a:lnTo>
                  <a:pt x="0" y="4322064"/>
                </a:lnTo>
                <a:close/>
                <a:moveTo>
                  <a:pt x="0" y="4328160"/>
                </a:moveTo>
                <a:lnTo>
                  <a:pt x="3048" y="4328160"/>
                </a:lnTo>
                <a:lnTo>
                  <a:pt x="3048" y="4331208"/>
                </a:lnTo>
                <a:lnTo>
                  <a:pt x="0" y="4331208"/>
                </a:lnTo>
                <a:lnTo>
                  <a:pt x="0" y="4328160"/>
                </a:lnTo>
                <a:close/>
                <a:moveTo>
                  <a:pt x="0" y="4334256"/>
                </a:moveTo>
                <a:lnTo>
                  <a:pt x="3048" y="4334256"/>
                </a:lnTo>
                <a:lnTo>
                  <a:pt x="3048" y="4337304"/>
                </a:lnTo>
                <a:lnTo>
                  <a:pt x="0" y="4337304"/>
                </a:lnTo>
                <a:lnTo>
                  <a:pt x="0" y="4334256"/>
                </a:lnTo>
                <a:close/>
                <a:moveTo>
                  <a:pt x="0" y="4340352"/>
                </a:moveTo>
                <a:lnTo>
                  <a:pt x="3048" y="4340352"/>
                </a:lnTo>
                <a:lnTo>
                  <a:pt x="3048" y="4343400"/>
                </a:lnTo>
                <a:lnTo>
                  <a:pt x="0" y="4343400"/>
                </a:lnTo>
                <a:lnTo>
                  <a:pt x="0" y="4340352"/>
                </a:lnTo>
                <a:close/>
                <a:moveTo>
                  <a:pt x="0" y="4346449"/>
                </a:moveTo>
                <a:lnTo>
                  <a:pt x="3048" y="4346449"/>
                </a:lnTo>
                <a:lnTo>
                  <a:pt x="3048" y="4349497"/>
                </a:lnTo>
                <a:lnTo>
                  <a:pt x="0" y="4349497"/>
                </a:lnTo>
                <a:lnTo>
                  <a:pt x="0" y="4346449"/>
                </a:lnTo>
                <a:close/>
                <a:moveTo>
                  <a:pt x="0" y="4352545"/>
                </a:moveTo>
                <a:lnTo>
                  <a:pt x="3048" y="4352545"/>
                </a:lnTo>
                <a:lnTo>
                  <a:pt x="3048" y="4355593"/>
                </a:lnTo>
                <a:lnTo>
                  <a:pt x="0" y="4355593"/>
                </a:lnTo>
                <a:lnTo>
                  <a:pt x="0" y="4352545"/>
                </a:lnTo>
                <a:close/>
                <a:moveTo>
                  <a:pt x="0" y="4358641"/>
                </a:moveTo>
                <a:lnTo>
                  <a:pt x="3048" y="4358641"/>
                </a:lnTo>
                <a:lnTo>
                  <a:pt x="3048" y="4361689"/>
                </a:lnTo>
                <a:lnTo>
                  <a:pt x="0" y="4361689"/>
                </a:lnTo>
                <a:lnTo>
                  <a:pt x="0" y="4358641"/>
                </a:lnTo>
                <a:close/>
                <a:moveTo>
                  <a:pt x="0" y="4364737"/>
                </a:moveTo>
                <a:lnTo>
                  <a:pt x="3048" y="4364737"/>
                </a:lnTo>
                <a:lnTo>
                  <a:pt x="3048" y="4367785"/>
                </a:lnTo>
                <a:lnTo>
                  <a:pt x="0" y="4367785"/>
                </a:lnTo>
                <a:lnTo>
                  <a:pt x="0" y="4364737"/>
                </a:lnTo>
                <a:close/>
                <a:moveTo>
                  <a:pt x="0" y="4370832"/>
                </a:moveTo>
                <a:lnTo>
                  <a:pt x="3048" y="4370832"/>
                </a:lnTo>
                <a:lnTo>
                  <a:pt x="3048" y="4373880"/>
                </a:lnTo>
                <a:lnTo>
                  <a:pt x="0" y="4373880"/>
                </a:lnTo>
                <a:lnTo>
                  <a:pt x="0" y="4370832"/>
                </a:lnTo>
                <a:close/>
                <a:moveTo>
                  <a:pt x="0" y="4376928"/>
                </a:moveTo>
                <a:lnTo>
                  <a:pt x="3048" y="4376928"/>
                </a:lnTo>
                <a:lnTo>
                  <a:pt x="3048" y="4379976"/>
                </a:lnTo>
                <a:lnTo>
                  <a:pt x="0" y="4379976"/>
                </a:lnTo>
                <a:lnTo>
                  <a:pt x="0" y="4376928"/>
                </a:lnTo>
                <a:close/>
                <a:moveTo>
                  <a:pt x="0" y="4383024"/>
                </a:moveTo>
                <a:lnTo>
                  <a:pt x="3048" y="4383024"/>
                </a:lnTo>
                <a:lnTo>
                  <a:pt x="3048" y="4386072"/>
                </a:lnTo>
                <a:lnTo>
                  <a:pt x="0" y="4386072"/>
                </a:lnTo>
                <a:lnTo>
                  <a:pt x="0" y="4383024"/>
                </a:lnTo>
                <a:close/>
                <a:moveTo>
                  <a:pt x="0" y="4389120"/>
                </a:moveTo>
                <a:lnTo>
                  <a:pt x="3048" y="4389120"/>
                </a:lnTo>
                <a:lnTo>
                  <a:pt x="3048" y="4392168"/>
                </a:lnTo>
                <a:lnTo>
                  <a:pt x="0" y="4392168"/>
                </a:lnTo>
                <a:lnTo>
                  <a:pt x="0" y="4389120"/>
                </a:lnTo>
                <a:close/>
                <a:moveTo>
                  <a:pt x="0" y="4395216"/>
                </a:moveTo>
                <a:lnTo>
                  <a:pt x="3048" y="4395216"/>
                </a:lnTo>
                <a:lnTo>
                  <a:pt x="3048" y="4398264"/>
                </a:lnTo>
                <a:lnTo>
                  <a:pt x="0" y="4398264"/>
                </a:lnTo>
                <a:lnTo>
                  <a:pt x="0" y="4395216"/>
                </a:lnTo>
                <a:close/>
                <a:moveTo>
                  <a:pt x="0" y="4401313"/>
                </a:moveTo>
                <a:lnTo>
                  <a:pt x="3048" y="4401313"/>
                </a:lnTo>
                <a:lnTo>
                  <a:pt x="3048" y="4404361"/>
                </a:lnTo>
                <a:lnTo>
                  <a:pt x="0" y="4404361"/>
                </a:lnTo>
                <a:lnTo>
                  <a:pt x="0" y="4401313"/>
                </a:lnTo>
                <a:close/>
                <a:moveTo>
                  <a:pt x="0" y="4407409"/>
                </a:moveTo>
                <a:lnTo>
                  <a:pt x="3048" y="4407409"/>
                </a:lnTo>
                <a:lnTo>
                  <a:pt x="3048" y="4410457"/>
                </a:lnTo>
                <a:lnTo>
                  <a:pt x="0" y="4410457"/>
                </a:lnTo>
                <a:lnTo>
                  <a:pt x="0" y="4407409"/>
                </a:lnTo>
                <a:close/>
                <a:moveTo>
                  <a:pt x="0" y="4413505"/>
                </a:moveTo>
                <a:lnTo>
                  <a:pt x="3048" y="4413505"/>
                </a:lnTo>
                <a:lnTo>
                  <a:pt x="3048" y="4416553"/>
                </a:lnTo>
                <a:lnTo>
                  <a:pt x="0" y="4416553"/>
                </a:lnTo>
                <a:lnTo>
                  <a:pt x="0" y="4413505"/>
                </a:lnTo>
                <a:close/>
                <a:moveTo>
                  <a:pt x="0" y="4419601"/>
                </a:moveTo>
                <a:lnTo>
                  <a:pt x="3048" y="4419601"/>
                </a:lnTo>
                <a:lnTo>
                  <a:pt x="3048" y="4422649"/>
                </a:lnTo>
                <a:lnTo>
                  <a:pt x="0" y="4422649"/>
                </a:lnTo>
                <a:lnTo>
                  <a:pt x="0" y="4419601"/>
                </a:lnTo>
                <a:close/>
                <a:moveTo>
                  <a:pt x="0" y="4425696"/>
                </a:moveTo>
                <a:lnTo>
                  <a:pt x="3048" y="4425696"/>
                </a:lnTo>
                <a:lnTo>
                  <a:pt x="3048" y="4428744"/>
                </a:lnTo>
                <a:lnTo>
                  <a:pt x="0" y="4428744"/>
                </a:lnTo>
                <a:lnTo>
                  <a:pt x="0" y="4425696"/>
                </a:lnTo>
                <a:close/>
                <a:moveTo>
                  <a:pt x="0" y="4431792"/>
                </a:moveTo>
                <a:lnTo>
                  <a:pt x="3048" y="4431792"/>
                </a:lnTo>
                <a:lnTo>
                  <a:pt x="3048" y="4434840"/>
                </a:lnTo>
                <a:lnTo>
                  <a:pt x="0" y="4434840"/>
                </a:lnTo>
                <a:lnTo>
                  <a:pt x="0" y="4431792"/>
                </a:lnTo>
                <a:close/>
                <a:moveTo>
                  <a:pt x="0" y="4437888"/>
                </a:moveTo>
                <a:lnTo>
                  <a:pt x="3048" y="4437888"/>
                </a:lnTo>
                <a:lnTo>
                  <a:pt x="3048" y="4440936"/>
                </a:lnTo>
                <a:lnTo>
                  <a:pt x="0" y="4440936"/>
                </a:lnTo>
                <a:lnTo>
                  <a:pt x="0" y="4437888"/>
                </a:lnTo>
                <a:close/>
                <a:moveTo>
                  <a:pt x="0" y="4443984"/>
                </a:moveTo>
                <a:lnTo>
                  <a:pt x="3048" y="4443984"/>
                </a:lnTo>
                <a:lnTo>
                  <a:pt x="3048" y="4447032"/>
                </a:lnTo>
                <a:lnTo>
                  <a:pt x="0" y="4447032"/>
                </a:lnTo>
                <a:lnTo>
                  <a:pt x="0" y="4443984"/>
                </a:lnTo>
                <a:close/>
                <a:moveTo>
                  <a:pt x="0" y="4450081"/>
                </a:moveTo>
                <a:lnTo>
                  <a:pt x="3048" y="4450081"/>
                </a:lnTo>
                <a:lnTo>
                  <a:pt x="3048" y="4453129"/>
                </a:lnTo>
                <a:lnTo>
                  <a:pt x="0" y="4453129"/>
                </a:lnTo>
                <a:lnTo>
                  <a:pt x="0" y="4450081"/>
                </a:lnTo>
                <a:close/>
                <a:moveTo>
                  <a:pt x="0" y="4456177"/>
                </a:moveTo>
                <a:lnTo>
                  <a:pt x="3048" y="4456177"/>
                </a:lnTo>
                <a:lnTo>
                  <a:pt x="3048" y="4459225"/>
                </a:lnTo>
                <a:lnTo>
                  <a:pt x="0" y="4459225"/>
                </a:lnTo>
                <a:lnTo>
                  <a:pt x="0" y="4456177"/>
                </a:lnTo>
                <a:close/>
                <a:moveTo>
                  <a:pt x="0" y="4462273"/>
                </a:moveTo>
                <a:lnTo>
                  <a:pt x="3048" y="4462273"/>
                </a:lnTo>
                <a:lnTo>
                  <a:pt x="3048" y="4465321"/>
                </a:lnTo>
                <a:lnTo>
                  <a:pt x="0" y="4465321"/>
                </a:lnTo>
                <a:lnTo>
                  <a:pt x="0" y="4462273"/>
                </a:lnTo>
                <a:close/>
                <a:moveTo>
                  <a:pt x="0" y="4468369"/>
                </a:moveTo>
                <a:lnTo>
                  <a:pt x="3048" y="4468369"/>
                </a:lnTo>
                <a:lnTo>
                  <a:pt x="3048" y="4471417"/>
                </a:lnTo>
                <a:lnTo>
                  <a:pt x="0" y="4471417"/>
                </a:lnTo>
                <a:lnTo>
                  <a:pt x="0" y="4468369"/>
                </a:lnTo>
                <a:close/>
                <a:moveTo>
                  <a:pt x="0" y="4474464"/>
                </a:moveTo>
                <a:lnTo>
                  <a:pt x="3048" y="4474464"/>
                </a:lnTo>
                <a:lnTo>
                  <a:pt x="3048" y="4477512"/>
                </a:lnTo>
                <a:lnTo>
                  <a:pt x="0" y="4477512"/>
                </a:lnTo>
                <a:lnTo>
                  <a:pt x="0" y="4474464"/>
                </a:lnTo>
                <a:close/>
                <a:moveTo>
                  <a:pt x="0" y="4480560"/>
                </a:moveTo>
                <a:lnTo>
                  <a:pt x="3048" y="4480560"/>
                </a:lnTo>
                <a:lnTo>
                  <a:pt x="3048" y="4483608"/>
                </a:lnTo>
                <a:lnTo>
                  <a:pt x="0" y="4483608"/>
                </a:lnTo>
                <a:lnTo>
                  <a:pt x="0" y="4480560"/>
                </a:lnTo>
                <a:close/>
                <a:moveTo>
                  <a:pt x="0" y="4486656"/>
                </a:moveTo>
                <a:lnTo>
                  <a:pt x="3048" y="4486656"/>
                </a:lnTo>
                <a:lnTo>
                  <a:pt x="3048" y="4489704"/>
                </a:lnTo>
                <a:lnTo>
                  <a:pt x="0" y="4489704"/>
                </a:lnTo>
                <a:lnTo>
                  <a:pt x="0" y="4486656"/>
                </a:lnTo>
                <a:close/>
                <a:moveTo>
                  <a:pt x="0" y="4492752"/>
                </a:moveTo>
                <a:lnTo>
                  <a:pt x="3048" y="4492752"/>
                </a:lnTo>
                <a:lnTo>
                  <a:pt x="3048" y="4495800"/>
                </a:lnTo>
                <a:lnTo>
                  <a:pt x="0" y="4495800"/>
                </a:lnTo>
                <a:lnTo>
                  <a:pt x="0" y="4492752"/>
                </a:lnTo>
                <a:close/>
                <a:moveTo>
                  <a:pt x="0" y="4498849"/>
                </a:moveTo>
                <a:lnTo>
                  <a:pt x="3048" y="4498849"/>
                </a:lnTo>
                <a:lnTo>
                  <a:pt x="3048" y="4501897"/>
                </a:lnTo>
                <a:lnTo>
                  <a:pt x="0" y="4501897"/>
                </a:lnTo>
                <a:lnTo>
                  <a:pt x="0" y="4498849"/>
                </a:lnTo>
                <a:close/>
                <a:moveTo>
                  <a:pt x="0" y="4504945"/>
                </a:moveTo>
                <a:lnTo>
                  <a:pt x="3048" y="4504945"/>
                </a:lnTo>
                <a:lnTo>
                  <a:pt x="3048" y="4507993"/>
                </a:lnTo>
                <a:lnTo>
                  <a:pt x="0" y="4507993"/>
                </a:lnTo>
                <a:lnTo>
                  <a:pt x="0" y="4504945"/>
                </a:lnTo>
                <a:close/>
                <a:moveTo>
                  <a:pt x="0" y="4511041"/>
                </a:moveTo>
                <a:lnTo>
                  <a:pt x="3048" y="4511041"/>
                </a:lnTo>
                <a:lnTo>
                  <a:pt x="3048" y="4514089"/>
                </a:lnTo>
                <a:lnTo>
                  <a:pt x="0" y="4514089"/>
                </a:lnTo>
                <a:lnTo>
                  <a:pt x="0" y="4511041"/>
                </a:lnTo>
                <a:close/>
                <a:moveTo>
                  <a:pt x="0" y="4517137"/>
                </a:moveTo>
                <a:lnTo>
                  <a:pt x="3048" y="4517137"/>
                </a:lnTo>
                <a:lnTo>
                  <a:pt x="3048" y="4520185"/>
                </a:lnTo>
                <a:lnTo>
                  <a:pt x="0" y="4520185"/>
                </a:lnTo>
                <a:lnTo>
                  <a:pt x="0" y="4517137"/>
                </a:lnTo>
                <a:close/>
                <a:moveTo>
                  <a:pt x="0" y="4523232"/>
                </a:moveTo>
                <a:lnTo>
                  <a:pt x="3048" y="4523232"/>
                </a:lnTo>
                <a:lnTo>
                  <a:pt x="3048" y="4526280"/>
                </a:lnTo>
                <a:lnTo>
                  <a:pt x="0" y="4526280"/>
                </a:lnTo>
                <a:lnTo>
                  <a:pt x="0" y="4523232"/>
                </a:lnTo>
                <a:close/>
                <a:moveTo>
                  <a:pt x="0" y="4529328"/>
                </a:moveTo>
                <a:lnTo>
                  <a:pt x="3048" y="4529328"/>
                </a:lnTo>
                <a:lnTo>
                  <a:pt x="3048" y="4532376"/>
                </a:lnTo>
                <a:lnTo>
                  <a:pt x="0" y="4532376"/>
                </a:lnTo>
                <a:lnTo>
                  <a:pt x="0" y="4529328"/>
                </a:lnTo>
                <a:close/>
                <a:moveTo>
                  <a:pt x="0" y="4535424"/>
                </a:moveTo>
                <a:lnTo>
                  <a:pt x="3048" y="4535424"/>
                </a:lnTo>
                <a:lnTo>
                  <a:pt x="3048" y="4538472"/>
                </a:lnTo>
                <a:lnTo>
                  <a:pt x="0" y="4538472"/>
                </a:lnTo>
                <a:lnTo>
                  <a:pt x="0" y="4535424"/>
                </a:lnTo>
                <a:close/>
                <a:moveTo>
                  <a:pt x="0" y="4541520"/>
                </a:moveTo>
                <a:lnTo>
                  <a:pt x="3048" y="4541520"/>
                </a:lnTo>
                <a:lnTo>
                  <a:pt x="3048" y="4544568"/>
                </a:lnTo>
                <a:lnTo>
                  <a:pt x="0" y="4544568"/>
                </a:lnTo>
                <a:lnTo>
                  <a:pt x="0" y="4541520"/>
                </a:lnTo>
                <a:close/>
                <a:moveTo>
                  <a:pt x="0" y="4547616"/>
                </a:moveTo>
                <a:lnTo>
                  <a:pt x="3048" y="4547616"/>
                </a:lnTo>
                <a:lnTo>
                  <a:pt x="3048" y="4550664"/>
                </a:lnTo>
                <a:lnTo>
                  <a:pt x="0" y="4550664"/>
                </a:lnTo>
                <a:lnTo>
                  <a:pt x="0" y="4547616"/>
                </a:lnTo>
                <a:close/>
                <a:moveTo>
                  <a:pt x="0" y="4553713"/>
                </a:moveTo>
                <a:lnTo>
                  <a:pt x="3048" y="4553713"/>
                </a:lnTo>
                <a:lnTo>
                  <a:pt x="3048" y="4556761"/>
                </a:lnTo>
                <a:lnTo>
                  <a:pt x="0" y="4556761"/>
                </a:lnTo>
                <a:lnTo>
                  <a:pt x="0" y="4553713"/>
                </a:lnTo>
                <a:close/>
                <a:moveTo>
                  <a:pt x="0" y="4559809"/>
                </a:moveTo>
                <a:lnTo>
                  <a:pt x="3048" y="4559809"/>
                </a:lnTo>
                <a:lnTo>
                  <a:pt x="3048" y="4562857"/>
                </a:lnTo>
                <a:lnTo>
                  <a:pt x="0" y="4562857"/>
                </a:lnTo>
                <a:lnTo>
                  <a:pt x="0" y="4559809"/>
                </a:lnTo>
                <a:close/>
                <a:moveTo>
                  <a:pt x="0" y="4565905"/>
                </a:moveTo>
                <a:lnTo>
                  <a:pt x="3048" y="4565905"/>
                </a:lnTo>
                <a:lnTo>
                  <a:pt x="3048" y="4568953"/>
                </a:lnTo>
                <a:lnTo>
                  <a:pt x="0" y="4568953"/>
                </a:lnTo>
                <a:lnTo>
                  <a:pt x="0" y="4565905"/>
                </a:lnTo>
                <a:close/>
                <a:moveTo>
                  <a:pt x="0" y="4572001"/>
                </a:moveTo>
                <a:lnTo>
                  <a:pt x="3048" y="4572001"/>
                </a:lnTo>
                <a:lnTo>
                  <a:pt x="3048" y="4575049"/>
                </a:lnTo>
                <a:lnTo>
                  <a:pt x="0" y="4575049"/>
                </a:lnTo>
                <a:lnTo>
                  <a:pt x="0" y="4572001"/>
                </a:lnTo>
                <a:close/>
                <a:moveTo>
                  <a:pt x="0" y="4578096"/>
                </a:moveTo>
                <a:lnTo>
                  <a:pt x="3048" y="4578096"/>
                </a:lnTo>
                <a:lnTo>
                  <a:pt x="3048" y="4581144"/>
                </a:lnTo>
                <a:lnTo>
                  <a:pt x="0" y="4581144"/>
                </a:lnTo>
                <a:lnTo>
                  <a:pt x="0" y="4578096"/>
                </a:lnTo>
                <a:close/>
                <a:moveTo>
                  <a:pt x="0" y="4584192"/>
                </a:moveTo>
                <a:lnTo>
                  <a:pt x="3048" y="4584192"/>
                </a:lnTo>
                <a:lnTo>
                  <a:pt x="3048" y="4587240"/>
                </a:lnTo>
                <a:lnTo>
                  <a:pt x="0" y="4587240"/>
                </a:lnTo>
                <a:lnTo>
                  <a:pt x="0" y="4584192"/>
                </a:lnTo>
                <a:close/>
                <a:moveTo>
                  <a:pt x="0" y="4590289"/>
                </a:moveTo>
                <a:lnTo>
                  <a:pt x="3048" y="4590289"/>
                </a:lnTo>
                <a:lnTo>
                  <a:pt x="3048" y="4593337"/>
                </a:lnTo>
                <a:lnTo>
                  <a:pt x="0" y="4593337"/>
                </a:lnTo>
                <a:lnTo>
                  <a:pt x="0" y="4590289"/>
                </a:lnTo>
                <a:close/>
                <a:moveTo>
                  <a:pt x="0" y="4596385"/>
                </a:moveTo>
                <a:lnTo>
                  <a:pt x="3048" y="4596385"/>
                </a:lnTo>
                <a:lnTo>
                  <a:pt x="3048" y="4599433"/>
                </a:lnTo>
                <a:lnTo>
                  <a:pt x="0" y="4599433"/>
                </a:lnTo>
                <a:lnTo>
                  <a:pt x="0" y="4596385"/>
                </a:lnTo>
                <a:close/>
                <a:moveTo>
                  <a:pt x="0" y="4602480"/>
                </a:moveTo>
                <a:lnTo>
                  <a:pt x="3048" y="4602480"/>
                </a:lnTo>
                <a:lnTo>
                  <a:pt x="3048" y="4605528"/>
                </a:lnTo>
                <a:lnTo>
                  <a:pt x="0" y="4605528"/>
                </a:lnTo>
                <a:lnTo>
                  <a:pt x="0" y="4602480"/>
                </a:lnTo>
                <a:close/>
                <a:moveTo>
                  <a:pt x="0" y="4608576"/>
                </a:moveTo>
                <a:lnTo>
                  <a:pt x="3048" y="4608576"/>
                </a:lnTo>
                <a:lnTo>
                  <a:pt x="3048" y="4611624"/>
                </a:lnTo>
                <a:lnTo>
                  <a:pt x="0" y="4611624"/>
                </a:lnTo>
                <a:lnTo>
                  <a:pt x="0" y="4608576"/>
                </a:lnTo>
                <a:close/>
                <a:moveTo>
                  <a:pt x="0" y="4614673"/>
                </a:moveTo>
                <a:lnTo>
                  <a:pt x="3048" y="4614673"/>
                </a:lnTo>
                <a:lnTo>
                  <a:pt x="3048" y="4617721"/>
                </a:lnTo>
                <a:lnTo>
                  <a:pt x="0" y="4617721"/>
                </a:lnTo>
                <a:lnTo>
                  <a:pt x="0" y="4614673"/>
                </a:lnTo>
                <a:close/>
                <a:moveTo>
                  <a:pt x="0" y="4620769"/>
                </a:moveTo>
                <a:lnTo>
                  <a:pt x="3048" y="4620769"/>
                </a:lnTo>
                <a:lnTo>
                  <a:pt x="3048" y="4623817"/>
                </a:lnTo>
                <a:lnTo>
                  <a:pt x="0" y="4623817"/>
                </a:lnTo>
                <a:lnTo>
                  <a:pt x="0" y="4620769"/>
                </a:lnTo>
                <a:close/>
                <a:moveTo>
                  <a:pt x="0" y="4626864"/>
                </a:moveTo>
                <a:lnTo>
                  <a:pt x="3048" y="4626864"/>
                </a:lnTo>
                <a:lnTo>
                  <a:pt x="3048" y="4629912"/>
                </a:lnTo>
                <a:lnTo>
                  <a:pt x="0" y="4629912"/>
                </a:lnTo>
                <a:lnTo>
                  <a:pt x="0" y="4626864"/>
                </a:lnTo>
                <a:close/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6870192" y="6097"/>
                </a:moveTo>
                <a:lnTo>
                  <a:pt x="6873240" y="6097"/>
                </a:lnTo>
                <a:lnTo>
                  <a:pt x="6873240" y="9145"/>
                </a:lnTo>
                <a:lnTo>
                  <a:pt x="6870192" y="9145"/>
                </a:lnTo>
                <a:lnTo>
                  <a:pt x="6870192" y="6097"/>
                </a:lnTo>
                <a:close/>
                <a:moveTo>
                  <a:pt x="6870192" y="12192"/>
                </a:moveTo>
                <a:lnTo>
                  <a:pt x="6873240" y="12192"/>
                </a:lnTo>
                <a:lnTo>
                  <a:pt x="6873240" y="15240"/>
                </a:lnTo>
                <a:lnTo>
                  <a:pt x="6870192" y="15240"/>
                </a:lnTo>
                <a:lnTo>
                  <a:pt x="6870192" y="12192"/>
                </a:lnTo>
                <a:close/>
                <a:moveTo>
                  <a:pt x="6870192" y="18288"/>
                </a:moveTo>
                <a:lnTo>
                  <a:pt x="6873240" y="18288"/>
                </a:lnTo>
                <a:lnTo>
                  <a:pt x="6873240" y="21336"/>
                </a:lnTo>
                <a:lnTo>
                  <a:pt x="6870192" y="21336"/>
                </a:lnTo>
                <a:lnTo>
                  <a:pt x="6870192" y="18288"/>
                </a:lnTo>
                <a:close/>
                <a:moveTo>
                  <a:pt x="6870192" y="24385"/>
                </a:moveTo>
                <a:lnTo>
                  <a:pt x="6873240" y="24385"/>
                </a:lnTo>
                <a:lnTo>
                  <a:pt x="6873240" y="27433"/>
                </a:lnTo>
                <a:lnTo>
                  <a:pt x="6870192" y="27433"/>
                </a:lnTo>
                <a:lnTo>
                  <a:pt x="6870192" y="24385"/>
                </a:lnTo>
                <a:close/>
                <a:moveTo>
                  <a:pt x="6870192" y="30480"/>
                </a:moveTo>
                <a:lnTo>
                  <a:pt x="6873240" y="30480"/>
                </a:lnTo>
                <a:lnTo>
                  <a:pt x="6873240" y="33528"/>
                </a:lnTo>
                <a:lnTo>
                  <a:pt x="6870192" y="33528"/>
                </a:lnTo>
                <a:lnTo>
                  <a:pt x="6870192" y="30480"/>
                </a:lnTo>
                <a:close/>
                <a:moveTo>
                  <a:pt x="6870192" y="36577"/>
                </a:moveTo>
                <a:lnTo>
                  <a:pt x="6873240" y="36577"/>
                </a:lnTo>
                <a:lnTo>
                  <a:pt x="6873240" y="39625"/>
                </a:lnTo>
                <a:lnTo>
                  <a:pt x="6870192" y="39625"/>
                </a:lnTo>
                <a:lnTo>
                  <a:pt x="6870192" y="36577"/>
                </a:lnTo>
                <a:close/>
                <a:moveTo>
                  <a:pt x="6870192" y="42673"/>
                </a:moveTo>
                <a:lnTo>
                  <a:pt x="6873240" y="42673"/>
                </a:lnTo>
                <a:lnTo>
                  <a:pt x="6873240" y="45721"/>
                </a:lnTo>
                <a:lnTo>
                  <a:pt x="6870192" y="45721"/>
                </a:lnTo>
                <a:lnTo>
                  <a:pt x="6870192" y="42673"/>
                </a:lnTo>
                <a:close/>
                <a:moveTo>
                  <a:pt x="6870192" y="48768"/>
                </a:moveTo>
                <a:lnTo>
                  <a:pt x="6873240" y="48768"/>
                </a:lnTo>
                <a:lnTo>
                  <a:pt x="6873240" y="51816"/>
                </a:lnTo>
                <a:lnTo>
                  <a:pt x="6870192" y="51816"/>
                </a:lnTo>
                <a:lnTo>
                  <a:pt x="6870192" y="48768"/>
                </a:lnTo>
                <a:close/>
                <a:moveTo>
                  <a:pt x="6870192" y="54865"/>
                </a:moveTo>
                <a:lnTo>
                  <a:pt x="6873240" y="54865"/>
                </a:lnTo>
                <a:lnTo>
                  <a:pt x="6873240" y="57913"/>
                </a:lnTo>
                <a:lnTo>
                  <a:pt x="6870192" y="57913"/>
                </a:lnTo>
                <a:lnTo>
                  <a:pt x="6870192" y="54865"/>
                </a:lnTo>
                <a:close/>
                <a:moveTo>
                  <a:pt x="6870192" y="60961"/>
                </a:moveTo>
                <a:lnTo>
                  <a:pt x="6873240" y="60961"/>
                </a:lnTo>
                <a:lnTo>
                  <a:pt x="6873240" y="64009"/>
                </a:lnTo>
                <a:lnTo>
                  <a:pt x="6870192" y="64009"/>
                </a:lnTo>
                <a:lnTo>
                  <a:pt x="6870192" y="60961"/>
                </a:lnTo>
                <a:close/>
                <a:moveTo>
                  <a:pt x="6870192" y="67056"/>
                </a:moveTo>
                <a:lnTo>
                  <a:pt x="6873240" y="67056"/>
                </a:lnTo>
                <a:lnTo>
                  <a:pt x="6873240" y="70104"/>
                </a:lnTo>
                <a:lnTo>
                  <a:pt x="6870192" y="70104"/>
                </a:lnTo>
                <a:lnTo>
                  <a:pt x="6870192" y="67056"/>
                </a:lnTo>
                <a:close/>
                <a:moveTo>
                  <a:pt x="6870192" y="73153"/>
                </a:moveTo>
                <a:lnTo>
                  <a:pt x="6873240" y="73153"/>
                </a:lnTo>
                <a:lnTo>
                  <a:pt x="6873240" y="76201"/>
                </a:lnTo>
                <a:lnTo>
                  <a:pt x="6870192" y="76201"/>
                </a:lnTo>
                <a:lnTo>
                  <a:pt x="6870192" y="73153"/>
                </a:lnTo>
                <a:close/>
                <a:moveTo>
                  <a:pt x="6870192" y="79248"/>
                </a:moveTo>
                <a:lnTo>
                  <a:pt x="6873240" y="79248"/>
                </a:lnTo>
                <a:lnTo>
                  <a:pt x="6873240" y="82296"/>
                </a:lnTo>
                <a:lnTo>
                  <a:pt x="6870192" y="82296"/>
                </a:lnTo>
                <a:lnTo>
                  <a:pt x="6870192" y="79248"/>
                </a:lnTo>
                <a:close/>
                <a:moveTo>
                  <a:pt x="6870192" y="85344"/>
                </a:moveTo>
                <a:lnTo>
                  <a:pt x="6873240" y="85344"/>
                </a:lnTo>
                <a:lnTo>
                  <a:pt x="6873240" y="88392"/>
                </a:lnTo>
                <a:lnTo>
                  <a:pt x="6870192" y="88392"/>
                </a:lnTo>
                <a:lnTo>
                  <a:pt x="6870192" y="85344"/>
                </a:lnTo>
                <a:close/>
                <a:moveTo>
                  <a:pt x="6870192" y="91441"/>
                </a:moveTo>
                <a:lnTo>
                  <a:pt x="6873240" y="91441"/>
                </a:lnTo>
                <a:lnTo>
                  <a:pt x="6873240" y="94489"/>
                </a:lnTo>
                <a:lnTo>
                  <a:pt x="6870192" y="94489"/>
                </a:lnTo>
                <a:lnTo>
                  <a:pt x="6870192" y="91441"/>
                </a:lnTo>
                <a:close/>
                <a:moveTo>
                  <a:pt x="6870192" y="97536"/>
                </a:moveTo>
                <a:lnTo>
                  <a:pt x="6873240" y="97536"/>
                </a:lnTo>
                <a:lnTo>
                  <a:pt x="6873240" y="100584"/>
                </a:lnTo>
                <a:lnTo>
                  <a:pt x="6870192" y="100584"/>
                </a:lnTo>
                <a:lnTo>
                  <a:pt x="6870192" y="97536"/>
                </a:lnTo>
                <a:close/>
                <a:moveTo>
                  <a:pt x="6870192" y="103632"/>
                </a:moveTo>
                <a:lnTo>
                  <a:pt x="6873240" y="103632"/>
                </a:lnTo>
                <a:lnTo>
                  <a:pt x="6873240" y="106680"/>
                </a:lnTo>
                <a:lnTo>
                  <a:pt x="6870192" y="106680"/>
                </a:lnTo>
                <a:lnTo>
                  <a:pt x="6870192" y="103632"/>
                </a:lnTo>
                <a:close/>
                <a:moveTo>
                  <a:pt x="6870192" y="109729"/>
                </a:moveTo>
                <a:lnTo>
                  <a:pt x="6873240" y="109729"/>
                </a:lnTo>
                <a:lnTo>
                  <a:pt x="6873240" y="112777"/>
                </a:lnTo>
                <a:lnTo>
                  <a:pt x="6870192" y="112777"/>
                </a:lnTo>
                <a:lnTo>
                  <a:pt x="6870192" y="109729"/>
                </a:lnTo>
                <a:close/>
                <a:moveTo>
                  <a:pt x="6870192" y="115824"/>
                </a:moveTo>
                <a:lnTo>
                  <a:pt x="6873240" y="115824"/>
                </a:lnTo>
                <a:lnTo>
                  <a:pt x="6873240" y="118872"/>
                </a:lnTo>
                <a:lnTo>
                  <a:pt x="6870192" y="118872"/>
                </a:lnTo>
                <a:lnTo>
                  <a:pt x="6870192" y="115824"/>
                </a:lnTo>
                <a:close/>
                <a:moveTo>
                  <a:pt x="6870192" y="121921"/>
                </a:moveTo>
                <a:lnTo>
                  <a:pt x="6873240" y="121921"/>
                </a:lnTo>
                <a:lnTo>
                  <a:pt x="6873240" y="124969"/>
                </a:lnTo>
                <a:lnTo>
                  <a:pt x="6870192" y="124969"/>
                </a:lnTo>
                <a:lnTo>
                  <a:pt x="6870192" y="121921"/>
                </a:lnTo>
                <a:close/>
                <a:moveTo>
                  <a:pt x="6870192" y="128017"/>
                </a:moveTo>
                <a:lnTo>
                  <a:pt x="6873240" y="128017"/>
                </a:lnTo>
                <a:lnTo>
                  <a:pt x="6873240" y="131065"/>
                </a:lnTo>
                <a:lnTo>
                  <a:pt x="6870192" y="131065"/>
                </a:lnTo>
                <a:lnTo>
                  <a:pt x="6870192" y="128017"/>
                </a:lnTo>
                <a:close/>
                <a:moveTo>
                  <a:pt x="6870192" y="134112"/>
                </a:moveTo>
                <a:lnTo>
                  <a:pt x="6873240" y="134112"/>
                </a:lnTo>
                <a:lnTo>
                  <a:pt x="6873240" y="137160"/>
                </a:lnTo>
                <a:lnTo>
                  <a:pt x="6870192" y="137160"/>
                </a:lnTo>
                <a:lnTo>
                  <a:pt x="6870192" y="134112"/>
                </a:lnTo>
                <a:close/>
                <a:moveTo>
                  <a:pt x="6870192" y="140209"/>
                </a:moveTo>
                <a:lnTo>
                  <a:pt x="6873240" y="140209"/>
                </a:lnTo>
                <a:lnTo>
                  <a:pt x="6873240" y="143257"/>
                </a:lnTo>
                <a:lnTo>
                  <a:pt x="6870192" y="143257"/>
                </a:lnTo>
                <a:lnTo>
                  <a:pt x="6870192" y="140209"/>
                </a:lnTo>
                <a:close/>
                <a:moveTo>
                  <a:pt x="6870192" y="146304"/>
                </a:moveTo>
                <a:lnTo>
                  <a:pt x="6873240" y="146304"/>
                </a:lnTo>
                <a:lnTo>
                  <a:pt x="6873240" y="149352"/>
                </a:lnTo>
                <a:lnTo>
                  <a:pt x="6870192" y="149352"/>
                </a:lnTo>
                <a:lnTo>
                  <a:pt x="6870192" y="146304"/>
                </a:lnTo>
                <a:close/>
                <a:moveTo>
                  <a:pt x="6870192" y="152400"/>
                </a:moveTo>
                <a:lnTo>
                  <a:pt x="6873240" y="152400"/>
                </a:lnTo>
                <a:lnTo>
                  <a:pt x="6873240" y="155448"/>
                </a:lnTo>
                <a:lnTo>
                  <a:pt x="6870192" y="155448"/>
                </a:lnTo>
                <a:lnTo>
                  <a:pt x="6870192" y="152400"/>
                </a:lnTo>
                <a:close/>
                <a:moveTo>
                  <a:pt x="6870192" y="158497"/>
                </a:moveTo>
                <a:lnTo>
                  <a:pt x="6873240" y="158497"/>
                </a:lnTo>
                <a:lnTo>
                  <a:pt x="6873240" y="161545"/>
                </a:lnTo>
                <a:lnTo>
                  <a:pt x="6870192" y="161545"/>
                </a:lnTo>
                <a:lnTo>
                  <a:pt x="6870192" y="158497"/>
                </a:lnTo>
                <a:close/>
                <a:moveTo>
                  <a:pt x="6870192" y="164592"/>
                </a:moveTo>
                <a:lnTo>
                  <a:pt x="6873240" y="164592"/>
                </a:lnTo>
                <a:lnTo>
                  <a:pt x="6873240" y="167640"/>
                </a:lnTo>
                <a:lnTo>
                  <a:pt x="6870192" y="167640"/>
                </a:lnTo>
                <a:lnTo>
                  <a:pt x="6870192" y="164592"/>
                </a:lnTo>
                <a:close/>
                <a:moveTo>
                  <a:pt x="6870192" y="170688"/>
                </a:moveTo>
                <a:lnTo>
                  <a:pt x="6873240" y="170688"/>
                </a:lnTo>
                <a:lnTo>
                  <a:pt x="6873240" y="173736"/>
                </a:lnTo>
                <a:lnTo>
                  <a:pt x="6870192" y="173736"/>
                </a:lnTo>
                <a:lnTo>
                  <a:pt x="6870192" y="170688"/>
                </a:lnTo>
                <a:close/>
                <a:moveTo>
                  <a:pt x="6870192" y="176785"/>
                </a:moveTo>
                <a:lnTo>
                  <a:pt x="6873240" y="176785"/>
                </a:lnTo>
                <a:lnTo>
                  <a:pt x="6873240" y="179833"/>
                </a:lnTo>
                <a:lnTo>
                  <a:pt x="6870192" y="179833"/>
                </a:lnTo>
                <a:lnTo>
                  <a:pt x="6870192" y="176785"/>
                </a:lnTo>
                <a:close/>
                <a:moveTo>
                  <a:pt x="6870192" y="182880"/>
                </a:moveTo>
                <a:lnTo>
                  <a:pt x="6873240" y="182880"/>
                </a:lnTo>
                <a:lnTo>
                  <a:pt x="6873240" y="185928"/>
                </a:lnTo>
                <a:lnTo>
                  <a:pt x="6870192" y="185928"/>
                </a:lnTo>
                <a:lnTo>
                  <a:pt x="6870192" y="182880"/>
                </a:lnTo>
                <a:close/>
                <a:moveTo>
                  <a:pt x="6870192" y="188977"/>
                </a:moveTo>
                <a:lnTo>
                  <a:pt x="6873240" y="188977"/>
                </a:lnTo>
                <a:lnTo>
                  <a:pt x="6873240" y="192025"/>
                </a:lnTo>
                <a:lnTo>
                  <a:pt x="6870192" y="192025"/>
                </a:lnTo>
                <a:lnTo>
                  <a:pt x="6870192" y="188977"/>
                </a:lnTo>
                <a:close/>
                <a:moveTo>
                  <a:pt x="6870192" y="195073"/>
                </a:moveTo>
                <a:lnTo>
                  <a:pt x="6873240" y="195073"/>
                </a:lnTo>
                <a:lnTo>
                  <a:pt x="6873240" y="198121"/>
                </a:lnTo>
                <a:lnTo>
                  <a:pt x="6870192" y="198121"/>
                </a:lnTo>
                <a:lnTo>
                  <a:pt x="6870192" y="195073"/>
                </a:lnTo>
                <a:close/>
                <a:moveTo>
                  <a:pt x="6870192" y="201168"/>
                </a:moveTo>
                <a:lnTo>
                  <a:pt x="6873240" y="201168"/>
                </a:lnTo>
                <a:lnTo>
                  <a:pt x="6873240" y="204216"/>
                </a:lnTo>
                <a:lnTo>
                  <a:pt x="6870192" y="204216"/>
                </a:lnTo>
                <a:lnTo>
                  <a:pt x="6870192" y="201168"/>
                </a:lnTo>
                <a:close/>
                <a:moveTo>
                  <a:pt x="6870192" y="207265"/>
                </a:moveTo>
                <a:lnTo>
                  <a:pt x="6873240" y="207265"/>
                </a:lnTo>
                <a:lnTo>
                  <a:pt x="6873240" y="210313"/>
                </a:lnTo>
                <a:lnTo>
                  <a:pt x="6870192" y="210313"/>
                </a:lnTo>
                <a:lnTo>
                  <a:pt x="6870192" y="207265"/>
                </a:lnTo>
                <a:close/>
                <a:moveTo>
                  <a:pt x="6870192" y="213361"/>
                </a:moveTo>
                <a:lnTo>
                  <a:pt x="6873240" y="213361"/>
                </a:lnTo>
                <a:lnTo>
                  <a:pt x="6873240" y="216409"/>
                </a:lnTo>
                <a:lnTo>
                  <a:pt x="6870192" y="216409"/>
                </a:lnTo>
                <a:lnTo>
                  <a:pt x="6870192" y="213361"/>
                </a:lnTo>
                <a:close/>
                <a:moveTo>
                  <a:pt x="6870192" y="219456"/>
                </a:moveTo>
                <a:lnTo>
                  <a:pt x="6873240" y="219456"/>
                </a:lnTo>
                <a:lnTo>
                  <a:pt x="6873240" y="222504"/>
                </a:lnTo>
                <a:lnTo>
                  <a:pt x="6870192" y="222504"/>
                </a:lnTo>
                <a:lnTo>
                  <a:pt x="6870192" y="219456"/>
                </a:lnTo>
                <a:close/>
                <a:moveTo>
                  <a:pt x="6870192" y="225553"/>
                </a:moveTo>
                <a:lnTo>
                  <a:pt x="6873240" y="225553"/>
                </a:lnTo>
                <a:lnTo>
                  <a:pt x="6873240" y="228601"/>
                </a:lnTo>
                <a:lnTo>
                  <a:pt x="6870192" y="228601"/>
                </a:lnTo>
                <a:lnTo>
                  <a:pt x="6870192" y="225553"/>
                </a:lnTo>
                <a:close/>
                <a:moveTo>
                  <a:pt x="6870192" y="231648"/>
                </a:moveTo>
                <a:lnTo>
                  <a:pt x="6873240" y="231648"/>
                </a:lnTo>
                <a:lnTo>
                  <a:pt x="6873240" y="234696"/>
                </a:lnTo>
                <a:lnTo>
                  <a:pt x="6870192" y="234696"/>
                </a:lnTo>
                <a:lnTo>
                  <a:pt x="6870192" y="231648"/>
                </a:lnTo>
                <a:close/>
                <a:moveTo>
                  <a:pt x="6870192" y="237744"/>
                </a:moveTo>
                <a:lnTo>
                  <a:pt x="6873240" y="237744"/>
                </a:lnTo>
                <a:lnTo>
                  <a:pt x="6873240" y="240792"/>
                </a:lnTo>
                <a:lnTo>
                  <a:pt x="6870192" y="240792"/>
                </a:lnTo>
                <a:lnTo>
                  <a:pt x="6870192" y="237744"/>
                </a:lnTo>
                <a:close/>
                <a:moveTo>
                  <a:pt x="6870192" y="243841"/>
                </a:moveTo>
                <a:lnTo>
                  <a:pt x="6873240" y="243841"/>
                </a:lnTo>
                <a:lnTo>
                  <a:pt x="6873240" y="246889"/>
                </a:lnTo>
                <a:lnTo>
                  <a:pt x="6870192" y="246889"/>
                </a:lnTo>
                <a:lnTo>
                  <a:pt x="6870192" y="243841"/>
                </a:lnTo>
                <a:close/>
                <a:moveTo>
                  <a:pt x="6870192" y="249936"/>
                </a:moveTo>
                <a:lnTo>
                  <a:pt x="6873240" y="249936"/>
                </a:lnTo>
                <a:lnTo>
                  <a:pt x="6873240" y="252984"/>
                </a:lnTo>
                <a:lnTo>
                  <a:pt x="6870192" y="252984"/>
                </a:lnTo>
                <a:lnTo>
                  <a:pt x="6870192" y="249936"/>
                </a:lnTo>
                <a:close/>
                <a:moveTo>
                  <a:pt x="6870192" y="256032"/>
                </a:moveTo>
                <a:lnTo>
                  <a:pt x="6873240" y="256032"/>
                </a:lnTo>
                <a:lnTo>
                  <a:pt x="6873240" y="259080"/>
                </a:lnTo>
                <a:lnTo>
                  <a:pt x="6870192" y="259080"/>
                </a:lnTo>
                <a:lnTo>
                  <a:pt x="6870192" y="256032"/>
                </a:lnTo>
                <a:close/>
                <a:moveTo>
                  <a:pt x="6870192" y="262129"/>
                </a:moveTo>
                <a:lnTo>
                  <a:pt x="6873240" y="262129"/>
                </a:lnTo>
                <a:lnTo>
                  <a:pt x="6873240" y="265177"/>
                </a:lnTo>
                <a:lnTo>
                  <a:pt x="6870192" y="265177"/>
                </a:lnTo>
                <a:lnTo>
                  <a:pt x="6870192" y="262129"/>
                </a:lnTo>
                <a:close/>
                <a:moveTo>
                  <a:pt x="6870192" y="268224"/>
                </a:moveTo>
                <a:lnTo>
                  <a:pt x="6873240" y="268224"/>
                </a:lnTo>
                <a:lnTo>
                  <a:pt x="6873240" y="271272"/>
                </a:lnTo>
                <a:lnTo>
                  <a:pt x="6870192" y="271272"/>
                </a:lnTo>
                <a:lnTo>
                  <a:pt x="6870192" y="268224"/>
                </a:lnTo>
                <a:close/>
                <a:moveTo>
                  <a:pt x="6870192" y="274321"/>
                </a:moveTo>
                <a:lnTo>
                  <a:pt x="6873240" y="274321"/>
                </a:lnTo>
                <a:lnTo>
                  <a:pt x="6873240" y="277369"/>
                </a:lnTo>
                <a:lnTo>
                  <a:pt x="6870192" y="277369"/>
                </a:lnTo>
                <a:lnTo>
                  <a:pt x="6870192" y="274321"/>
                </a:lnTo>
                <a:close/>
                <a:moveTo>
                  <a:pt x="6870192" y="280417"/>
                </a:moveTo>
                <a:lnTo>
                  <a:pt x="6873240" y="280417"/>
                </a:lnTo>
                <a:lnTo>
                  <a:pt x="6873240" y="283465"/>
                </a:lnTo>
                <a:lnTo>
                  <a:pt x="6870192" y="283465"/>
                </a:lnTo>
                <a:lnTo>
                  <a:pt x="6870192" y="280417"/>
                </a:lnTo>
                <a:close/>
                <a:moveTo>
                  <a:pt x="6870192" y="286512"/>
                </a:moveTo>
                <a:lnTo>
                  <a:pt x="6873240" y="286512"/>
                </a:lnTo>
                <a:lnTo>
                  <a:pt x="6873240" y="289560"/>
                </a:lnTo>
                <a:lnTo>
                  <a:pt x="6870192" y="289560"/>
                </a:lnTo>
                <a:lnTo>
                  <a:pt x="6870192" y="286512"/>
                </a:lnTo>
                <a:close/>
                <a:moveTo>
                  <a:pt x="6870192" y="292609"/>
                </a:moveTo>
                <a:lnTo>
                  <a:pt x="6873240" y="292609"/>
                </a:lnTo>
                <a:lnTo>
                  <a:pt x="6873240" y="295657"/>
                </a:lnTo>
                <a:lnTo>
                  <a:pt x="6870192" y="295657"/>
                </a:lnTo>
                <a:lnTo>
                  <a:pt x="6870192" y="292609"/>
                </a:lnTo>
                <a:close/>
                <a:moveTo>
                  <a:pt x="6870192" y="298704"/>
                </a:moveTo>
                <a:lnTo>
                  <a:pt x="6873240" y="298704"/>
                </a:lnTo>
                <a:lnTo>
                  <a:pt x="6873240" y="301752"/>
                </a:lnTo>
                <a:lnTo>
                  <a:pt x="6870192" y="301752"/>
                </a:lnTo>
                <a:lnTo>
                  <a:pt x="6870192" y="298704"/>
                </a:lnTo>
                <a:close/>
                <a:moveTo>
                  <a:pt x="6870192" y="304800"/>
                </a:moveTo>
                <a:lnTo>
                  <a:pt x="6873240" y="304800"/>
                </a:lnTo>
                <a:lnTo>
                  <a:pt x="6873240" y="307848"/>
                </a:lnTo>
                <a:lnTo>
                  <a:pt x="6870192" y="307848"/>
                </a:lnTo>
                <a:lnTo>
                  <a:pt x="6870192" y="304800"/>
                </a:lnTo>
                <a:close/>
                <a:moveTo>
                  <a:pt x="6870192" y="310897"/>
                </a:moveTo>
                <a:lnTo>
                  <a:pt x="6873240" y="310897"/>
                </a:lnTo>
                <a:lnTo>
                  <a:pt x="6873240" y="313945"/>
                </a:lnTo>
                <a:lnTo>
                  <a:pt x="6870192" y="313945"/>
                </a:lnTo>
                <a:lnTo>
                  <a:pt x="6870192" y="310897"/>
                </a:lnTo>
                <a:close/>
                <a:moveTo>
                  <a:pt x="6870192" y="316992"/>
                </a:moveTo>
                <a:lnTo>
                  <a:pt x="6873240" y="316992"/>
                </a:lnTo>
                <a:lnTo>
                  <a:pt x="6873240" y="320040"/>
                </a:lnTo>
                <a:lnTo>
                  <a:pt x="6870192" y="320040"/>
                </a:lnTo>
                <a:lnTo>
                  <a:pt x="6870192" y="316992"/>
                </a:lnTo>
                <a:close/>
                <a:moveTo>
                  <a:pt x="6870192" y="323088"/>
                </a:moveTo>
                <a:lnTo>
                  <a:pt x="6873240" y="323088"/>
                </a:lnTo>
                <a:lnTo>
                  <a:pt x="6873240" y="326136"/>
                </a:lnTo>
                <a:lnTo>
                  <a:pt x="6870192" y="326136"/>
                </a:lnTo>
                <a:lnTo>
                  <a:pt x="6870192" y="323088"/>
                </a:lnTo>
                <a:close/>
                <a:moveTo>
                  <a:pt x="6870192" y="329185"/>
                </a:moveTo>
                <a:lnTo>
                  <a:pt x="6873240" y="329185"/>
                </a:lnTo>
                <a:lnTo>
                  <a:pt x="6873240" y="332233"/>
                </a:lnTo>
                <a:lnTo>
                  <a:pt x="6870192" y="332233"/>
                </a:lnTo>
                <a:lnTo>
                  <a:pt x="6870192" y="329185"/>
                </a:lnTo>
                <a:close/>
                <a:moveTo>
                  <a:pt x="6870192" y="335280"/>
                </a:moveTo>
                <a:lnTo>
                  <a:pt x="6873240" y="335280"/>
                </a:lnTo>
                <a:lnTo>
                  <a:pt x="6873240" y="338328"/>
                </a:lnTo>
                <a:lnTo>
                  <a:pt x="6870192" y="338328"/>
                </a:lnTo>
                <a:lnTo>
                  <a:pt x="6870192" y="335280"/>
                </a:lnTo>
                <a:close/>
                <a:moveTo>
                  <a:pt x="6870192" y="341377"/>
                </a:moveTo>
                <a:lnTo>
                  <a:pt x="6873240" y="341377"/>
                </a:lnTo>
                <a:lnTo>
                  <a:pt x="6873240" y="344425"/>
                </a:lnTo>
                <a:lnTo>
                  <a:pt x="6870192" y="344425"/>
                </a:lnTo>
                <a:lnTo>
                  <a:pt x="6870192" y="341377"/>
                </a:lnTo>
                <a:close/>
                <a:moveTo>
                  <a:pt x="6870192" y="347473"/>
                </a:moveTo>
                <a:lnTo>
                  <a:pt x="6873240" y="347473"/>
                </a:lnTo>
                <a:lnTo>
                  <a:pt x="6873240" y="350521"/>
                </a:lnTo>
                <a:lnTo>
                  <a:pt x="6870192" y="350521"/>
                </a:lnTo>
                <a:lnTo>
                  <a:pt x="6870192" y="347473"/>
                </a:lnTo>
                <a:close/>
                <a:moveTo>
                  <a:pt x="6870192" y="353568"/>
                </a:moveTo>
                <a:lnTo>
                  <a:pt x="6873240" y="353568"/>
                </a:lnTo>
                <a:lnTo>
                  <a:pt x="6873240" y="356616"/>
                </a:lnTo>
                <a:lnTo>
                  <a:pt x="6870192" y="356616"/>
                </a:lnTo>
                <a:lnTo>
                  <a:pt x="6870192" y="353568"/>
                </a:lnTo>
                <a:close/>
                <a:moveTo>
                  <a:pt x="6870192" y="359665"/>
                </a:moveTo>
                <a:lnTo>
                  <a:pt x="6873240" y="359665"/>
                </a:lnTo>
                <a:lnTo>
                  <a:pt x="6873240" y="362713"/>
                </a:lnTo>
                <a:lnTo>
                  <a:pt x="6870192" y="362713"/>
                </a:lnTo>
                <a:lnTo>
                  <a:pt x="6870192" y="359665"/>
                </a:lnTo>
                <a:close/>
                <a:moveTo>
                  <a:pt x="6870192" y="365761"/>
                </a:moveTo>
                <a:lnTo>
                  <a:pt x="6873240" y="365761"/>
                </a:lnTo>
                <a:lnTo>
                  <a:pt x="6873240" y="368809"/>
                </a:lnTo>
                <a:lnTo>
                  <a:pt x="6870192" y="368809"/>
                </a:lnTo>
                <a:lnTo>
                  <a:pt x="6870192" y="365761"/>
                </a:lnTo>
                <a:close/>
                <a:moveTo>
                  <a:pt x="6870192" y="371856"/>
                </a:moveTo>
                <a:lnTo>
                  <a:pt x="6873240" y="371856"/>
                </a:lnTo>
                <a:lnTo>
                  <a:pt x="6873240" y="374904"/>
                </a:lnTo>
                <a:lnTo>
                  <a:pt x="6870192" y="374904"/>
                </a:lnTo>
                <a:lnTo>
                  <a:pt x="6870192" y="371856"/>
                </a:lnTo>
                <a:close/>
                <a:moveTo>
                  <a:pt x="6870192" y="377953"/>
                </a:moveTo>
                <a:lnTo>
                  <a:pt x="6873240" y="377953"/>
                </a:lnTo>
                <a:lnTo>
                  <a:pt x="6873240" y="381001"/>
                </a:lnTo>
                <a:lnTo>
                  <a:pt x="6870192" y="381001"/>
                </a:lnTo>
                <a:lnTo>
                  <a:pt x="6870192" y="377953"/>
                </a:lnTo>
                <a:close/>
                <a:moveTo>
                  <a:pt x="6870192" y="384048"/>
                </a:moveTo>
                <a:lnTo>
                  <a:pt x="6873240" y="384048"/>
                </a:lnTo>
                <a:lnTo>
                  <a:pt x="6873240" y="387096"/>
                </a:lnTo>
                <a:lnTo>
                  <a:pt x="6870192" y="387096"/>
                </a:lnTo>
                <a:lnTo>
                  <a:pt x="6870192" y="384048"/>
                </a:lnTo>
                <a:close/>
                <a:moveTo>
                  <a:pt x="6870192" y="390144"/>
                </a:moveTo>
                <a:lnTo>
                  <a:pt x="6873240" y="390144"/>
                </a:lnTo>
                <a:lnTo>
                  <a:pt x="6873240" y="393192"/>
                </a:lnTo>
                <a:lnTo>
                  <a:pt x="6870192" y="393192"/>
                </a:lnTo>
                <a:lnTo>
                  <a:pt x="6870192" y="390144"/>
                </a:lnTo>
                <a:close/>
                <a:moveTo>
                  <a:pt x="6870192" y="396241"/>
                </a:moveTo>
                <a:lnTo>
                  <a:pt x="6873240" y="396241"/>
                </a:lnTo>
                <a:lnTo>
                  <a:pt x="6873240" y="399289"/>
                </a:lnTo>
                <a:lnTo>
                  <a:pt x="6870192" y="399289"/>
                </a:lnTo>
                <a:lnTo>
                  <a:pt x="6870192" y="396241"/>
                </a:lnTo>
                <a:close/>
                <a:moveTo>
                  <a:pt x="6870192" y="402336"/>
                </a:moveTo>
                <a:lnTo>
                  <a:pt x="6873240" y="402336"/>
                </a:lnTo>
                <a:lnTo>
                  <a:pt x="6873240" y="405384"/>
                </a:lnTo>
                <a:lnTo>
                  <a:pt x="6870192" y="405384"/>
                </a:lnTo>
                <a:lnTo>
                  <a:pt x="6870192" y="402336"/>
                </a:lnTo>
                <a:close/>
                <a:moveTo>
                  <a:pt x="6870192" y="408432"/>
                </a:moveTo>
                <a:lnTo>
                  <a:pt x="6873240" y="408432"/>
                </a:lnTo>
                <a:lnTo>
                  <a:pt x="6873240" y="411480"/>
                </a:lnTo>
                <a:lnTo>
                  <a:pt x="6870192" y="411480"/>
                </a:lnTo>
                <a:lnTo>
                  <a:pt x="6870192" y="408432"/>
                </a:lnTo>
                <a:close/>
                <a:moveTo>
                  <a:pt x="6870192" y="414529"/>
                </a:moveTo>
                <a:lnTo>
                  <a:pt x="6873240" y="414529"/>
                </a:lnTo>
                <a:lnTo>
                  <a:pt x="6873240" y="417577"/>
                </a:lnTo>
                <a:lnTo>
                  <a:pt x="6870192" y="417577"/>
                </a:lnTo>
                <a:lnTo>
                  <a:pt x="6870192" y="414529"/>
                </a:lnTo>
                <a:close/>
                <a:moveTo>
                  <a:pt x="6870192" y="420624"/>
                </a:moveTo>
                <a:lnTo>
                  <a:pt x="6873240" y="420624"/>
                </a:lnTo>
                <a:lnTo>
                  <a:pt x="6873240" y="423672"/>
                </a:lnTo>
                <a:lnTo>
                  <a:pt x="6870192" y="423672"/>
                </a:lnTo>
                <a:lnTo>
                  <a:pt x="6870192" y="420624"/>
                </a:lnTo>
                <a:close/>
                <a:moveTo>
                  <a:pt x="6870192" y="426721"/>
                </a:moveTo>
                <a:lnTo>
                  <a:pt x="6873240" y="426721"/>
                </a:lnTo>
                <a:lnTo>
                  <a:pt x="6873240" y="429769"/>
                </a:lnTo>
                <a:lnTo>
                  <a:pt x="6870192" y="429769"/>
                </a:lnTo>
                <a:lnTo>
                  <a:pt x="6870192" y="426721"/>
                </a:lnTo>
                <a:close/>
                <a:moveTo>
                  <a:pt x="6870192" y="432817"/>
                </a:moveTo>
                <a:lnTo>
                  <a:pt x="6873240" y="432817"/>
                </a:lnTo>
                <a:lnTo>
                  <a:pt x="6873240" y="435865"/>
                </a:lnTo>
                <a:lnTo>
                  <a:pt x="6870192" y="435865"/>
                </a:lnTo>
                <a:lnTo>
                  <a:pt x="6870192" y="432817"/>
                </a:lnTo>
                <a:close/>
                <a:moveTo>
                  <a:pt x="6870192" y="438912"/>
                </a:moveTo>
                <a:lnTo>
                  <a:pt x="6873240" y="438912"/>
                </a:lnTo>
                <a:lnTo>
                  <a:pt x="6873240" y="441960"/>
                </a:lnTo>
                <a:lnTo>
                  <a:pt x="6870192" y="441960"/>
                </a:lnTo>
                <a:lnTo>
                  <a:pt x="6870192" y="438912"/>
                </a:lnTo>
                <a:close/>
                <a:moveTo>
                  <a:pt x="6870192" y="445009"/>
                </a:moveTo>
                <a:lnTo>
                  <a:pt x="6873240" y="445009"/>
                </a:lnTo>
                <a:lnTo>
                  <a:pt x="6873240" y="448057"/>
                </a:lnTo>
                <a:lnTo>
                  <a:pt x="6870192" y="448057"/>
                </a:lnTo>
                <a:lnTo>
                  <a:pt x="6870192" y="445009"/>
                </a:lnTo>
                <a:close/>
                <a:moveTo>
                  <a:pt x="6870192" y="451104"/>
                </a:moveTo>
                <a:lnTo>
                  <a:pt x="6873240" y="451104"/>
                </a:lnTo>
                <a:lnTo>
                  <a:pt x="6873240" y="454152"/>
                </a:lnTo>
                <a:lnTo>
                  <a:pt x="6870192" y="454152"/>
                </a:lnTo>
                <a:lnTo>
                  <a:pt x="6870192" y="451104"/>
                </a:lnTo>
                <a:close/>
                <a:moveTo>
                  <a:pt x="6870192" y="457200"/>
                </a:moveTo>
                <a:lnTo>
                  <a:pt x="6873240" y="457200"/>
                </a:lnTo>
                <a:lnTo>
                  <a:pt x="6873240" y="460248"/>
                </a:lnTo>
                <a:lnTo>
                  <a:pt x="6870192" y="460248"/>
                </a:lnTo>
                <a:lnTo>
                  <a:pt x="6870192" y="457200"/>
                </a:lnTo>
                <a:close/>
                <a:moveTo>
                  <a:pt x="6870192" y="463297"/>
                </a:moveTo>
                <a:lnTo>
                  <a:pt x="6873240" y="463297"/>
                </a:lnTo>
                <a:lnTo>
                  <a:pt x="6873240" y="466345"/>
                </a:lnTo>
                <a:lnTo>
                  <a:pt x="6870192" y="466345"/>
                </a:lnTo>
                <a:lnTo>
                  <a:pt x="6870192" y="463297"/>
                </a:lnTo>
                <a:close/>
                <a:moveTo>
                  <a:pt x="6870192" y="469392"/>
                </a:moveTo>
                <a:lnTo>
                  <a:pt x="6873240" y="469392"/>
                </a:lnTo>
                <a:lnTo>
                  <a:pt x="6873240" y="472440"/>
                </a:lnTo>
                <a:lnTo>
                  <a:pt x="6870192" y="472440"/>
                </a:lnTo>
                <a:lnTo>
                  <a:pt x="6870192" y="469392"/>
                </a:lnTo>
                <a:close/>
                <a:moveTo>
                  <a:pt x="6870192" y="475488"/>
                </a:moveTo>
                <a:lnTo>
                  <a:pt x="6873240" y="475488"/>
                </a:lnTo>
                <a:lnTo>
                  <a:pt x="6873240" y="478536"/>
                </a:lnTo>
                <a:lnTo>
                  <a:pt x="6870192" y="478536"/>
                </a:lnTo>
                <a:lnTo>
                  <a:pt x="6870192" y="475488"/>
                </a:lnTo>
                <a:close/>
                <a:moveTo>
                  <a:pt x="6870192" y="481585"/>
                </a:moveTo>
                <a:lnTo>
                  <a:pt x="6873240" y="481585"/>
                </a:lnTo>
                <a:lnTo>
                  <a:pt x="6873240" y="484633"/>
                </a:lnTo>
                <a:lnTo>
                  <a:pt x="6870192" y="484633"/>
                </a:lnTo>
                <a:lnTo>
                  <a:pt x="6870192" y="481585"/>
                </a:lnTo>
                <a:close/>
                <a:moveTo>
                  <a:pt x="6870192" y="487680"/>
                </a:moveTo>
                <a:lnTo>
                  <a:pt x="6873240" y="487680"/>
                </a:lnTo>
                <a:lnTo>
                  <a:pt x="6873240" y="490728"/>
                </a:lnTo>
                <a:lnTo>
                  <a:pt x="6870192" y="490728"/>
                </a:lnTo>
                <a:lnTo>
                  <a:pt x="6870192" y="487680"/>
                </a:lnTo>
                <a:close/>
                <a:moveTo>
                  <a:pt x="6870192" y="493777"/>
                </a:moveTo>
                <a:lnTo>
                  <a:pt x="6873240" y="493777"/>
                </a:lnTo>
                <a:lnTo>
                  <a:pt x="6873240" y="496825"/>
                </a:lnTo>
                <a:lnTo>
                  <a:pt x="6870192" y="496825"/>
                </a:lnTo>
                <a:lnTo>
                  <a:pt x="6870192" y="493777"/>
                </a:lnTo>
                <a:close/>
                <a:moveTo>
                  <a:pt x="6870192" y="499873"/>
                </a:moveTo>
                <a:lnTo>
                  <a:pt x="6873240" y="499873"/>
                </a:lnTo>
                <a:lnTo>
                  <a:pt x="6873240" y="502921"/>
                </a:lnTo>
                <a:lnTo>
                  <a:pt x="6870192" y="502921"/>
                </a:lnTo>
                <a:lnTo>
                  <a:pt x="6870192" y="499873"/>
                </a:lnTo>
                <a:close/>
                <a:moveTo>
                  <a:pt x="6870192" y="505968"/>
                </a:moveTo>
                <a:lnTo>
                  <a:pt x="6873240" y="505968"/>
                </a:lnTo>
                <a:lnTo>
                  <a:pt x="6873240" y="509016"/>
                </a:lnTo>
                <a:lnTo>
                  <a:pt x="6870192" y="509016"/>
                </a:lnTo>
                <a:lnTo>
                  <a:pt x="6870192" y="505968"/>
                </a:lnTo>
                <a:close/>
                <a:moveTo>
                  <a:pt x="6870192" y="512065"/>
                </a:moveTo>
                <a:lnTo>
                  <a:pt x="6873240" y="512065"/>
                </a:lnTo>
                <a:lnTo>
                  <a:pt x="6873240" y="515113"/>
                </a:lnTo>
                <a:lnTo>
                  <a:pt x="6870192" y="515113"/>
                </a:lnTo>
                <a:lnTo>
                  <a:pt x="6870192" y="512065"/>
                </a:lnTo>
                <a:close/>
                <a:moveTo>
                  <a:pt x="6870192" y="518161"/>
                </a:moveTo>
                <a:lnTo>
                  <a:pt x="6873240" y="518161"/>
                </a:lnTo>
                <a:lnTo>
                  <a:pt x="6873240" y="521209"/>
                </a:lnTo>
                <a:lnTo>
                  <a:pt x="6870192" y="521209"/>
                </a:lnTo>
                <a:lnTo>
                  <a:pt x="6870192" y="518161"/>
                </a:lnTo>
                <a:close/>
                <a:moveTo>
                  <a:pt x="6870192" y="524256"/>
                </a:moveTo>
                <a:lnTo>
                  <a:pt x="6873240" y="524256"/>
                </a:lnTo>
                <a:lnTo>
                  <a:pt x="6873240" y="527304"/>
                </a:lnTo>
                <a:lnTo>
                  <a:pt x="6870192" y="527304"/>
                </a:lnTo>
                <a:lnTo>
                  <a:pt x="6870192" y="524256"/>
                </a:lnTo>
                <a:close/>
                <a:moveTo>
                  <a:pt x="6870192" y="530353"/>
                </a:moveTo>
                <a:lnTo>
                  <a:pt x="6873240" y="530353"/>
                </a:lnTo>
                <a:lnTo>
                  <a:pt x="6873240" y="533401"/>
                </a:lnTo>
                <a:lnTo>
                  <a:pt x="6870192" y="533401"/>
                </a:lnTo>
                <a:lnTo>
                  <a:pt x="6870192" y="530353"/>
                </a:lnTo>
                <a:close/>
                <a:moveTo>
                  <a:pt x="6870192" y="536448"/>
                </a:moveTo>
                <a:lnTo>
                  <a:pt x="6873240" y="536448"/>
                </a:lnTo>
                <a:lnTo>
                  <a:pt x="6873240" y="539496"/>
                </a:lnTo>
                <a:lnTo>
                  <a:pt x="6870192" y="539496"/>
                </a:lnTo>
                <a:lnTo>
                  <a:pt x="6870192" y="536448"/>
                </a:lnTo>
                <a:close/>
                <a:moveTo>
                  <a:pt x="6870192" y="542544"/>
                </a:moveTo>
                <a:lnTo>
                  <a:pt x="6873240" y="542544"/>
                </a:lnTo>
                <a:lnTo>
                  <a:pt x="6873240" y="545592"/>
                </a:lnTo>
                <a:lnTo>
                  <a:pt x="6870192" y="545592"/>
                </a:lnTo>
                <a:lnTo>
                  <a:pt x="6870192" y="542544"/>
                </a:lnTo>
                <a:close/>
                <a:moveTo>
                  <a:pt x="6870192" y="548641"/>
                </a:moveTo>
                <a:lnTo>
                  <a:pt x="6873240" y="548641"/>
                </a:lnTo>
                <a:lnTo>
                  <a:pt x="6873240" y="551689"/>
                </a:lnTo>
                <a:lnTo>
                  <a:pt x="6870192" y="551689"/>
                </a:lnTo>
                <a:lnTo>
                  <a:pt x="6870192" y="548641"/>
                </a:lnTo>
                <a:close/>
                <a:moveTo>
                  <a:pt x="6870192" y="554736"/>
                </a:moveTo>
                <a:lnTo>
                  <a:pt x="6873240" y="554736"/>
                </a:lnTo>
                <a:lnTo>
                  <a:pt x="6873240" y="557784"/>
                </a:lnTo>
                <a:lnTo>
                  <a:pt x="6870192" y="557784"/>
                </a:lnTo>
                <a:lnTo>
                  <a:pt x="6870192" y="554736"/>
                </a:lnTo>
                <a:close/>
                <a:moveTo>
                  <a:pt x="6870192" y="560832"/>
                </a:moveTo>
                <a:lnTo>
                  <a:pt x="6873240" y="560832"/>
                </a:lnTo>
                <a:lnTo>
                  <a:pt x="6873240" y="563880"/>
                </a:lnTo>
                <a:lnTo>
                  <a:pt x="6870192" y="563880"/>
                </a:lnTo>
                <a:lnTo>
                  <a:pt x="6870192" y="560832"/>
                </a:lnTo>
                <a:close/>
                <a:moveTo>
                  <a:pt x="6870192" y="566929"/>
                </a:moveTo>
                <a:lnTo>
                  <a:pt x="6873240" y="566929"/>
                </a:lnTo>
                <a:lnTo>
                  <a:pt x="6873240" y="569977"/>
                </a:lnTo>
                <a:lnTo>
                  <a:pt x="6870192" y="569977"/>
                </a:lnTo>
                <a:lnTo>
                  <a:pt x="6870192" y="566929"/>
                </a:lnTo>
                <a:close/>
                <a:moveTo>
                  <a:pt x="6870192" y="573024"/>
                </a:moveTo>
                <a:lnTo>
                  <a:pt x="6873240" y="573024"/>
                </a:lnTo>
                <a:lnTo>
                  <a:pt x="6873240" y="576072"/>
                </a:lnTo>
                <a:lnTo>
                  <a:pt x="6870192" y="576072"/>
                </a:lnTo>
                <a:lnTo>
                  <a:pt x="6870192" y="573024"/>
                </a:lnTo>
                <a:close/>
                <a:moveTo>
                  <a:pt x="6870192" y="579121"/>
                </a:moveTo>
                <a:lnTo>
                  <a:pt x="6873240" y="579121"/>
                </a:lnTo>
                <a:lnTo>
                  <a:pt x="6873240" y="582169"/>
                </a:lnTo>
                <a:lnTo>
                  <a:pt x="6870192" y="582169"/>
                </a:lnTo>
                <a:lnTo>
                  <a:pt x="6870192" y="579121"/>
                </a:lnTo>
                <a:close/>
                <a:moveTo>
                  <a:pt x="6870192" y="585217"/>
                </a:moveTo>
                <a:lnTo>
                  <a:pt x="6873240" y="585217"/>
                </a:lnTo>
                <a:lnTo>
                  <a:pt x="6873240" y="588265"/>
                </a:lnTo>
                <a:lnTo>
                  <a:pt x="6870192" y="588265"/>
                </a:lnTo>
                <a:lnTo>
                  <a:pt x="6870192" y="585217"/>
                </a:lnTo>
                <a:close/>
                <a:moveTo>
                  <a:pt x="6870192" y="591312"/>
                </a:moveTo>
                <a:lnTo>
                  <a:pt x="6873240" y="591312"/>
                </a:lnTo>
                <a:lnTo>
                  <a:pt x="6873240" y="594360"/>
                </a:lnTo>
                <a:lnTo>
                  <a:pt x="6870192" y="594360"/>
                </a:lnTo>
                <a:lnTo>
                  <a:pt x="6870192" y="591312"/>
                </a:lnTo>
                <a:close/>
                <a:moveTo>
                  <a:pt x="6870192" y="597409"/>
                </a:moveTo>
                <a:lnTo>
                  <a:pt x="6873240" y="597409"/>
                </a:lnTo>
                <a:lnTo>
                  <a:pt x="6873240" y="600457"/>
                </a:lnTo>
                <a:lnTo>
                  <a:pt x="6870192" y="600457"/>
                </a:lnTo>
                <a:lnTo>
                  <a:pt x="6870192" y="597409"/>
                </a:lnTo>
                <a:close/>
                <a:moveTo>
                  <a:pt x="6870192" y="603504"/>
                </a:moveTo>
                <a:lnTo>
                  <a:pt x="6873240" y="603504"/>
                </a:lnTo>
                <a:lnTo>
                  <a:pt x="6873240" y="606552"/>
                </a:lnTo>
                <a:lnTo>
                  <a:pt x="6870192" y="606552"/>
                </a:lnTo>
                <a:lnTo>
                  <a:pt x="6870192" y="603504"/>
                </a:lnTo>
                <a:close/>
                <a:moveTo>
                  <a:pt x="6870192" y="609600"/>
                </a:moveTo>
                <a:lnTo>
                  <a:pt x="6873240" y="609600"/>
                </a:lnTo>
                <a:lnTo>
                  <a:pt x="6873240" y="612648"/>
                </a:lnTo>
                <a:lnTo>
                  <a:pt x="6870192" y="612648"/>
                </a:lnTo>
                <a:lnTo>
                  <a:pt x="6870192" y="609600"/>
                </a:lnTo>
                <a:close/>
                <a:moveTo>
                  <a:pt x="6870192" y="615697"/>
                </a:moveTo>
                <a:lnTo>
                  <a:pt x="6873240" y="615697"/>
                </a:lnTo>
                <a:lnTo>
                  <a:pt x="6873240" y="618745"/>
                </a:lnTo>
                <a:lnTo>
                  <a:pt x="6870192" y="618745"/>
                </a:lnTo>
                <a:lnTo>
                  <a:pt x="6870192" y="615697"/>
                </a:lnTo>
                <a:close/>
                <a:moveTo>
                  <a:pt x="6870192" y="621792"/>
                </a:moveTo>
                <a:lnTo>
                  <a:pt x="6873240" y="621792"/>
                </a:lnTo>
                <a:lnTo>
                  <a:pt x="6873240" y="624840"/>
                </a:lnTo>
                <a:lnTo>
                  <a:pt x="6870192" y="624840"/>
                </a:lnTo>
                <a:lnTo>
                  <a:pt x="6870192" y="621792"/>
                </a:lnTo>
                <a:close/>
                <a:moveTo>
                  <a:pt x="6870192" y="627888"/>
                </a:moveTo>
                <a:lnTo>
                  <a:pt x="6873240" y="627888"/>
                </a:lnTo>
                <a:lnTo>
                  <a:pt x="6873240" y="630936"/>
                </a:lnTo>
                <a:lnTo>
                  <a:pt x="6870192" y="630936"/>
                </a:lnTo>
                <a:lnTo>
                  <a:pt x="6870192" y="627888"/>
                </a:lnTo>
                <a:close/>
                <a:moveTo>
                  <a:pt x="6870192" y="633985"/>
                </a:moveTo>
                <a:lnTo>
                  <a:pt x="6873240" y="633985"/>
                </a:lnTo>
                <a:lnTo>
                  <a:pt x="6873240" y="637033"/>
                </a:lnTo>
                <a:lnTo>
                  <a:pt x="6870192" y="637033"/>
                </a:lnTo>
                <a:lnTo>
                  <a:pt x="6870192" y="633985"/>
                </a:lnTo>
                <a:close/>
                <a:moveTo>
                  <a:pt x="6870192" y="640080"/>
                </a:moveTo>
                <a:lnTo>
                  <a:pt x="6873240" y="640080"/>
                </a:lnTo>
                <a:lnTo>
                  <a:pt x="6873240" y="643128"/>
                </a:lnTo>
                <a:lnTo>
                  <a:pt x="6870192" y="643128"/>
                </a:lnTo>
                <a:lnTo>
                  <a:pt x="6870192" y="640080"/>
                </a:lnTo>
                <a:close/>
                <a:moveTo>
                  <a:pt x="6870192" y="646177"/>
                </a:moveTo>
                <a:lnTo>
                  <a:pt x="6873240" y="646177"/>
                </a:lnTo>
                <a:lnTo>
                  <a:pt x="6873240" y="649225"/>
                </a:lnTo>
                <a:lnTo>
                  <a:pt x="6870192" y="649225"/>
                </a:lnTo>
                <a:lnTo>
                  <a:pt x="6870192" y="646177"/>
                </a:lnTo>
                <a:close/>
                <a:moveTo>
                  <a:pt x="6870192" y="652273"/>
                </a:moveTo>
                <a:lnTo>
                  <a:pt x="6873240" y="652273"/>
                </a:lnTo>
                <a:lnTo>
                  <a:pt x="6873240" y="655321"/>
                </a:lnTo>
                <a:lnTo>
                  <a:pt x="6870192" y="655321"/>
                </a:lnTo>
                <a:lnTo>
                  <a:pt x="6870192" y="652273"/>
                </a:lnTo>
                <a:close/>
                <a:moveTo>
                  <a:pt x="6870192" y="658368"/>
                </a:moveTo>
                <a:lnTo>
                  <a:pt x="6873240" y="658368"/>
                </a:lnTo>
                <a:lnTo>
                  <a:pt x="6873240" y="661416"/>
                </a:lnTo>
                <a:lnTo>
                  <a:pt x="6870192" y="661416"/>
                </a:lnTo>
                <a:lnTo>
                  <a:pt x="6870192" y="658368"/>
                </a:lnTo>
                <a:close/>
                <a:moveTo>
                  <a:pt x="6870192" y="664465"/>
                </a:moveTo>
                <a:lnTo>
                  <a:pt x="6873240" y="664465"/>
                </a:lnTo>
                <a:lnTo>
                  <a:pt x="6873240" y="667513"/>
                </a:lnTo>
                <a:lnTo>
                  <a:pt x="6870192" y="667513"/>
                </a:lnTo>
                <a:lnTo>
                  <a:pt x="6870192" y="664465"/>
                </a:lnTo>
                <a:close/>
                <a:moveTo>
                  <a:pt x="6870192" y="670561"/>
                </a:moveTo>
                <a:lnTo>
                  <a:pt x="6873240" y="670561"/>
                </a:lnTo>
                <a:lnTo>
                  <a:pt x="6873240" y="673609"/>
                </a:lnTo>
                <a:lnTo>
                  <a:pt x="6870192" y="673609"/>
                </a:lnTo>
                <a:lnTo>
                  <a:pt x="6870192" y="670561"/>
                </a:lnTo>
                <a:close/>
                <a:moveTo>
                  <a:pt x="6870192" y="676656"/>
                </a:moveTo>
                <a:lnTo>
                  <a:pt x="6873240" y="676656"/>
                </a:lnTo>
                <a:lnTo>
                  <a:pt x="6873240" y="679704"/>
                </a:lnTo>
                <a:lnTo>
                  <a:pt x="6870192" y="679704"/>
                </a:lnTo>
                <a:lnTo>
                  <a:pt x="6870192" y="676656"/>
                </a:lnTo>
                <a:close/>
                <a:moveTo>
                  <a:pt x="6870192" y="682753"/>
                </a:moveTo>
                <a:lnTo>
                  <a:pt x="6873240" y="682753"/>
                </a:lnTo>
                <a:lnTo>
                  <a:pt x="6873240" y="685801"/>
                </a:lnTo>
                <a:lnTo>
                  <a:pt x="6870192" y="685801"/>
                </a:lnTo>
                <a:lnTo>
                  <a:pt x="6870192" y="682753"/>
                </a:lnTo>
                <a:close/>
                <a:moveTo>
                  <a:pt x="6870192" y="688848"/>
                </a:moveTo>
                <a:lnTo>
                  <a:pt x="6873240" y="688848"/>
                </a:lnTo>
                <a:lnTo>
                  <a:pt x="6873240" y="691896"/>
                </a:lnTo>
                <a:lnTo>
                  <a:pt x="6870192" y="691896"/>
                </a:lnTo>
                <a:lnTo>
                  <a:pt x="6870192" y="688848"/>
                </a:lnTo>
                <a:close/>
                <a:moveTo>
                  <a:pt x="6870192" y="694944"/>
                </a:moveTo>
                <a:lnTo>
                  <a:pt x="6873240" y="694944"/>
                </a:lnTo>
                <a:lnTo>
                  <a:pt x="6873240" y="697992"/>
                </a:lnTo>
                <a:lnTo>
                  <a:pt x="6870192" y="697992"/>
                </a:lnTo>
                <a:lnTo>
                  <a:pt x="6870192" y="694944"/>
                </a:lnTo>
                <a:close/>
                <a:moveTo>
                  <a:pt x="6870192" y="701041"/>
                </a:moveTo>
                <a:lnTo>
                  <a:pt x="6873240" y="701041"/>
                </a:lnTo>
                <a:lnTo>
                  <a:pt x="6873240" y="704089"/>
                </a:lnTo>
                <a:lnTo>
                  <a:pt x="6870192" y="704089"/>
                </a:lnTo>
                <a:lnTo>
                  <a:pt x="6870192" y="701041"/>
                </a:lnTo>
                <a:close/>
                <a:moveTo>
                  <a:pt x="6870192" y="707136"/>
                </a:moveTo>
                <a:lnTo>
                  <a:pt x="6873240" y="707136"/>
                </a:lnTo>
                <a:lnTo>
                  <a:pt x="6873240" y="710184"/>
                </a:lnTo>
                <a:lnTo>
                  <a:pt x="6870192" y="710184"/>
                </a:lnTo>
                <a:lnTo>
                  <a:pt x="6870192" y="707136"/>
                </a:lnTo>
                <a:close/>
                <a:moveTo>
                  <a:pt x="6870192" y="713232"/>
                </a:moveTo>
                <a:lnTo>
                  <a:pt x="6873240" y="713232"/>
                </a:lnTo>
                <a:lnTo>
                  <a:pt x="6873240" y="716280"/>
                </a:lnTo>
                <a:lnTo>
                  <a:pt x="6870192" y="716280"/>
                </a:lnTo>
                <a:lnTo>
                  <a:pt x="6870192" y="713232"/>
                </a:lnTo>
                <a:close/>
                <a:moveTo>
                  <a:pt x="6870192" y="719329"/>
                </a:moveTo>
                <a:lnTo>
                  <a:pt x="6873240" y="719329"/>
                </a:lnTo>
                <a:lnTo>
                  <a:pt x="6873240" y="722377"/>
                </a:lnTo>
                <a:lnTo>
                  <a:pt x="6870192" y="722377"/>
                </a:lnTo>
                <a:lnTo>
                  <a:pt x="6870192" y="719329"/>
                </a:lnTo>
                <a:close/>
                <a:moveTo>
                  <a:pt x="6870192" y="725424"/>
                </a:moveTo>
                <a:lnTo>
                  <a:pt x="6873240" y="725424"/>
                </a:lnTo>
                <a:lnTo>
                  <a:pt x="6873240" y="728472"/>
                </a:lnTo>
                <a:lnTo>
                  <a:pt x="6870192" y="728472"/>
                </a:lnTo>
                <a:lnTo>
                  <a:pt x="6870192" y="725424"/>
                </a:lnTo>
                <a:close/>
                <a:moveTo>
                  <a:pt x="6870192" y="731521"/>
                </a:moveTo>
                <a:lnTo>
                  <a:pt x="6873240" y="731521"/>
                </a:lnTo>
                <a:lnTo>
                  <a:pt x="6873240" y="734569"/>
                </a:lnTo>
                <a:lnTo>
                  <a:pt x="6870192" y="734569"/>
                </a:lnTo>
                <a:lnTo>
                  <a:pt x="6870192" y="731521"/>
                </a:lnTo>
                <a:close/>
                <a:moveTo>
                  <a:pt x="6870192" y="737617"/>
                </a:moveTo>
                <a:lnTo>
                  <a:pt x="6873240" y="737617"/>
                </a:lnTo>
                <a:lnTo>
                  <a:pt x="6873240" y="740665"/>
                </a:lnTo>
                <a:lnTo>
                  <a:pt x="6870192" y="740665"/>
                </a:lnTo>
                <a:lnTo>
                  <a:pt x="6870192" y="737617"/>
                </a:lnTo>
                <a:close/>
                <a:moveTo>
                  <a:pt x="6870192" y="743712"/>
                </a:moveTo>
                <a:lnTo>
                  <a:pt x="6873240" y="743712"/>
                </a:lnTo>
                <a:lnTo>
                  <a:pt x="6873240" y="746760"/>
                </a:lnTo>
                <a:lnTo>
                  <a:pt x="6870192" y="746760"/>
                </a:lnTo>
                <a:lnTo>
                  <a:pt x="6870192" y="743712"/>
                </a:lnTo>
                <a:close/>
                <a:moveTo>
                  <a:pt x="6870192" y="749809"/>
                </a:moveTo>
                <a:lnTo>
                  <a:pt x="6873240" y="749809"/>
                </a:lnTo>
                <a:lnTo>
                  <a:pt x="6873240" y="752857"/>
                </a:lnTo>
                <a:lnTo>
                  <a:pt x="6870192" y="752857"/>
                </a:lnTo>
                <a:lnTo>
                  <a:pt x="6870192" y="749809"/>
                </a:lnTo>
                <a:close/>
                <a:moveTo>
                  <a:pt x="6870192" y="755904"/>
                </a:moveTo>
                <a:lnTo>
                  <a:pt x="6873240" y="755904"/>
                </a:lnTo>
                <a:lnTo>
                  <a:pt x="6873240" y="758952"/>
                </a:lnTo>
                <a:lnTo>
                  <a:pt x="6870192" y="758952"/>
                </a:lnTo>
                <a:lnTo>
                  <a:pt x="6870192" y="755904"/>
                </a:lnTo>
                <a:close/>
                <a:moveTo>
                  <a:pt x="6870192" y="762000"/>
                </a:moveTo>
                <a:lnTo>
                  <a:pt x="6873240" y="762000"/>
                </a:lnTo>
                <a:lnTo>
                  <a:pt x="6873240" y="765048"/>
                </a:lnTo>
                <a:lnTo>
                  <a:pt x="6870192" y="765048"/>
                </a:lnTo>
                <a:lnTo>
                  <a:pt x="6870192" y="762000"/>
                </a:lnTo>
                <a:close/>
                <a:moveTo>
                  <a:pt x="6870192" y="768097"/>
                </a:moveTo>
                <a:lnTo>
                  <a:pt x="6873240" y="768097"/>
                </a:lnTo>
                <a:lnTo>
                  <a:pt x="6873240" y="771145"/>
                </a:lnTo>
                <a:lnTo>
                  <a:pt x="6870192" y="771145"/>
                </a:lnTo>
                <a:lnTo>
                  <a:pt x="6870192" y="768097"/>
                </a:lnTo>
                <a:close/>
                <a:moveTo>
                  <a:pt x="6870192" y="774192"/>
                </a:moveTo>
                <a:lnTo>
                  <a:pt x="6873240" y="774192"/>
                </a:lnTo>
                <a:lnTo>
                  <a:pt x="6873240" y="777240"/>
                </a:lnTo>
                <a:lnTo>
                  <a:pt x="6870192" y="777240"/>
                </a:lnTo>
                <a:lnTo>
                  <a:pt x="6870192" y="774192"/>
                </a:lnTo>
                <a:close/>
                <a:moveTo>
                  <a:pt x="6870192" y="780288"/>
                </a:moveTo>
                <a:lnTo>
                  <a:pt x="6873240" y="780288"/>
                </a:lnTo>
                <a:lnTo>
                  <a:pt x="6873240" y="783336"/>
                </a:lnTo>
                <a:lnTo>
                  <a:pt x="6870192" y="783336"/>
                </a:lnTo>
                <a:lnTo>
                  <a:pt x="6870192" y="780288"/>
                </a:lnTo>
                <a:close/>
                <a:moveTo>
                  <a:pt x="6870192" y="786385"/>
                </a:moveTo>
                <a:lnTo>
                  <a:pt x="6873240" y="786385"/>
                </a:lnTo>
                <a:lnTo>
                  <a:pt x="6873240" y="789433"/>
                </a:lnTo>
                <a:lnTo>
                  <a:pt x="6870192" y="789433"/>
                </a:lnTo>
                <a:lnTo>
                  <a:pt x="6870192" y="786385"/>
                </a:lnTo>
                <a:close/>
                <a:moveTo>
                  <a:pt x="6870192" y="792480"/>
                </a:moveTo>
                <a:lnTo>
                  <a:pt x="6873240" y="792480"/>
                </a:lnTo>
                <a:lnTo>
                  <a:pt x="6873240" y="795528"/>
                </a:lnTo>
                <a:lnTo>
                  <a:pt x="6870192" y="795528"/>
                </a:lnTo>
                <a:lnTo>
                  <a:pt x="6870192" y="792480"/>
                </a:lnTo>
                <a:close/>
                <a:moveTo>
                  <a:pt x="6870192" y="798577"/>
                </a:moveTo>
                <a:lnTo>
                  <a:pt x="6873240" y="798577"/>
                </a:lnTo>
                <a:lnTo>
                  <a:pt x="6873240" y="801625"/>
                </a:lnTo>
                <a:lnTo>
                  <a:pt x="6870192" y="801625"/>
                </a:lnTo>
                <a:lnTo>
                  <a:pt x="6870192" y="798577"/>
                </a:lnTo>
                <a:close/>
                <a:moveTo>
                  <a:pt x="6870192" y="804673"/>
                </a:moveTo>
                <a:lnTo>
                  <a:pt x="6873240" y="804673"/>
                </a:lnTo>
                <a:lnTo>
                  <a:pt x="6873240" y="807721"/>
                </a:lnTo>
                <a:lnTo>
                  <a:pt x="6870192" y="807721"/>
                </a:lnTo>
                <a:lnTo>
                  <a:pt x="6870192" y="804673"/>
                </a:lnTo>
                <a:close/>
                <a:moveTo>
                  <a:pt x="6870192" y="810768"/>
                </a:moveTo>
                <a:lnTo>
                  <a:pt x="6873240" y="810768"/>
                </a:lnTo>
                <a:lnTo>
                  <a:pt x="6873240" y="813816"/>
                </a:lnTo>
                <a:lnTo>
                  <a:pt x="6870192" y="813816"/>
                </a:lnTo>
                <a:lnTo>
                  <a:pt x="6870192" y="810768"/>
                </a:lnTo>
                <a:close/>
                <a:moveTo>
                  <a:pt x="6870192" y="816865"/>
                </a:moveTo>
                <a:lnTo>
                  <a:pt x="6873240" y="816865"/>
                </a:lnTo>
                <a:lnTo>
                  <a:pt x="6873240" y="819913"/>
                </a:lnTo>
                <a:lnTo>
                  <a:pt x="6870192" y="819913"/>
                </a:lnTo>
                <a:lnTo>
                  <a:pt x="6870192" y="816865"/>
                </a:lnTo>
                <a:close/>
                <a:moveTo>
                  <a:pt x="6870192" y="822961"/>
                </a:moveTo>
                <a:lnTo>
                  <a:pt x="6873240" y="822961"/>
                </a:lnTo>
                <a:lnTo>
                  <a:pt x="6873240" y="826009"/>
                </a:lnTo>
                <a:lnTo>
                  <a:pt x="6870192" y="826009"/>
                </a:lnTo>
                <a:lnTo>
                  <a:pt x="6870192" y="822961"/>
                </a:lnTo>
                <a:close/>
                <a:moveTo>
                  <a:pt x="6870192" y="829056"/>
                </a:moveTo>
                <a:lnTo>
                  <a:pt x="6873240" y="829056"/>
                </a:lnTo>
                <a:lnTo>
                  <a:pt x="6873240" y="832104"/>
                </a:lnTo>
                <a:lnTo>
                  <a:pt x="6870192" y="832104"/>
                </a:lnTo>
                <a:lnTo>
                  <a:pt x="6870192" y="829056"/>
                </a:lnTo>
                <a:close/>
                <a:moveTo>
                  <a:pt x="6870192" y="835153"/>
                </a:moveTo>
                <a:lnTo>
                  <a:pt x="6873240" y="835153"/>
                </a:lnTo>
                <a:lnTo>
                  <a:pt x="6873240" y="838201"/>
                </a:lnTo>
                <a:lnTo>
                  <a:pt x="6870192" y="838201"/>
                </a:lnTo>
                <a:lnTo>
                  <a:pt x="6870192" y="835153"/>
                </a:lnTo>
                <a:close/>
                <a:moveTo>
                  <a:pt x="6870192" y="841248"/>
                </a:moveTo>
                <a:lnTo>
                  <a:pt x="6873240" y="841248"/>
                </a:lnTo>
                <a:lnTo>
                  <a:pt x="6873240" y="844296"/>
                </a:lnTo>
                <a:lnTo>
                  <a:pt x="6870192" y="844296"/>
                </a:lnTo>
                <a:lnTo>
                  <a:pt x="6870192" y="841248"/>
                </a:lnTo>
                <a:close/>
                <a:moveTo>
                  <a:pt x="6870192" y="847344"/>
                </a:moveTo>
                <a:lnTo>
                  <a:pt x="6873240" y="847344"/>
                </a:lnTo>
                <a:lnTo>
                  <a:pt x="6873240" y="850392"/>
                </a:lnTo>
                <a:lnTo>
                  <a:pt x="6870192" y="850392"/>
                </a:lnTo>
                <a:lnTo>
                  <a:pt x="6870192" y="847344"/>
                </a:lnTo>
                <a:close/>
                <a:moveTo>
                  <a:pt x="6870192" y="853441"/>
                </a:moveTo>
                <a:lnTo>
                  <a:pt x="6873240" y="853441"/>
                </a:lnTo>
                <a:lnTo>
                  <a:pt x="6873240" y="856489"/>
                </a:lnTo>
                <a:lnTo>
                  <a:pt x="6870192" y="856489"/>
                </a:lnTo>
                <a:lnTo>
                  <a:pt x="6870192" y="853441"/>
                </a:lnTo>
                <a:close/>
                <a:moveTo>
                  <a:pt x="6870192" y="859536"/>
                </a:moveTo>
                <a:lnTo>
                  <a:pt x="6873240" y="859536"/>
                </a:lnTo>
                <a:lnTo>
                  <a:pt x="6873240" y="862584"/>
                </a:lnTo>
                <a:lnTo>
                  <a:pt x="6870192" y="862584"/>
                </a:lnTo>
                <a:lnTo>
                  <a:pt x="6870192" y="859536"/>
                </a:lnTo>
                <a:close/>
                <a:moveTo>
                  <a:pt x="6870192" y="865632"/>
                </a:moveTo>
                <a:lnTo>
                  <a:pt x="6873240" y="865632"/>
                </a:lnTo>
                <a:lnTo>
                  <a:pt x="6873240" y="868680"/>
                </a:lnTo>
                <a:lnTo>
                  <a:pt x="6870192" y="868680"/>
                </a:lnTo>
                <a:lnTo>
                  <a:pt x="6870192" y="865632"/>
                </a:lnTo>
                <a:close/>
                <a:moveTo>
                  <a:pt x="6870192" y="871729"/>
                </a:moveTo>
                <a:lnTo>
                  <a:pt x="6873240" y="871729"/>
                </a:lnTo>
                <a:lnTo>
                  <a:pt x="6873240" y="874777"/>
                </a:lnTo>
                <a:lnTo>
                  <a:pt x="6870192" y="874777"/>
                </a:lnTo>
                <a:lnTo>
                  <a:pt x="6870192" y="871729"/>
                </a:lnTo>
                <a:close/>
                <a:moveTo>
                  <a:pt x="6870192" y="877824"/>
                </a:moveTo>
                <a:lnTo>
                  <a:pt x="6873240" y="877824"/>
                </a:lnTo>
                <a:lnTo>
                  <a:pt x="6873240" y="880872"/>
                </a:lnTo>
                <a:lnTo>
                  <a:pt x="6870192" y="880872"/>
                </a:lnTo>
                <a:lnTo>
                  <a:pt x="6870192" y="877824"/>
                </a:lnTo>
                <a:close/>
                <a:moveTo>
                  <a:pt x="6870192" y="883921"/>
                </a:moveTo>
                <a:lnTo>
                  <a:pt x="6873240" y="883921"/>
                </a:lnTo>
                <a:lnTo>
                  <a:pt x="6873240" y="886969"/>
                </a:lnTo>
                <a:lnTo>
                  <a:pt x="6870192" y="886969"/>
                </a:lnTo>
                <a:lnTo>
                  <a:pt x="6870192" y="883921"/>
                </a:lnTo>
                <a:close/>
                <a:moveTo>
                  <a:pt x="6870192" y="890017"/>
                </a:moveTo>
                <a:lnTo>
                  <a:pt x="6873240" y="890017"/>
                </a:lnTo>
                <a:lnTo>
                  <a:pt x="6873240" y="893065"/>
                </a:lnTo>
                <a:lnTo>
                  <a:pt x="6870192" y="893065"/>
                </a:lnTo>
                <a:lnTo>
                  <a:pt x="6870192" y="890017"/>
                </a:lnTo>
                <a:close/>
                <a:moveTo>
                  <a:pt x="6870192" y="896112"/>
                </a:moveTo>
                <a:lnTo>
                  <a:pt x="6873240" y="896112"/>
                </a:lnTo>
                <a:lnTo>
                  <a:pt x="6873240" y="899160"/>
                </a:lnTo>
                <a:lnTo>
                  <a:pt x="6870192" y="899160"/>
                </a:lnTo>
                <a:lnTo>
                  <a:pt x="6870192" y="896112"/>
                </a:lnTo>
                <a:close/>
                <a:moveTo>
                  <a:pt x="6870192" y="902209"/>
                </a:moveTo>
                <a:lnTo>
                  <a:pt x="6873240" y="902209"/>
                </a:lnTo>
                <a:lnTo>
                  <a:pt x="6873240" y="905257"/>
                </a:lnTo>
                <a:lnTo>
                  <a:pt x="6870192" y="905257"/>
                </a:lnTo>
                <a:lnTo>
                  <a:pt x="6870192" y="902209"/>
                </a:lnTo>
                <a:close/>
                <a:moveTo>
                  <a:pt x="6870192" y="908304"/>
                </a:moveTo>
                <a:lnTo>
                  <a:pt x="6873240" y="908304"/>
                </a:lnTo>
                <a:lnTo>
                  <a:pt x="6873240" y="911352"/>
                </a:lnTo>
                <a:lnTo>
                  <a:pt x="6870192" y="911352"/>
                </a:lnTo>
                <a:lnTo>
                  <a:pt x="6870192" y="908304"/>
                </a:lnTo>
                <a:close/>
                <a:moveTo>
                  <a:pt x="6870192" y="914400"/>
                </a:moveTo>
                <a:lnTo>
                  <a:pt x="6873240" y="914400"/>
                </a:lnTo>
                <a:lnTo>
                  <a:pt x="6873240" y="917448"/>
                </a:lnTo>
                <a:lnTo>
                  <a:pt x="6870192" y="917448"/>
                </a:lnTo>
                <a:lnTo>
                  <a:pt x="6870192" y="914400"/>
                </a:lnTo>
                <a:close/>
                <a:moveTo>
                  <a:pt x="6870192" y="920497"/>
                </a:moveTo>
                <a:lnTo>
                  <a:pt x="6873240" y="920497"/>
                </a:lnTo>
                <a:lnTo>
                  <a:pt x="6873240" y="923545"/>
                </a:lnTo>
                <a:lnTo>
                  <a:pt x="6870192" y="923545"/>
                </a:lnTo>
                <a:lnTo>
                  <a:pt x="6870192" y="920497"/>
                </a:lnTo>
                <a:close/>
                <a:moveTo>
                  <a:pt x="6870192" y="926592"/>
                </a:moveTo>
                <a:lnTo>
                  <a:pt x="6873240" y="926592"/>
                </a:lnTo>
                <a:lnTo>
                  <a:pt x="6873240" y="929640"/>
                </a:lnTo>
                <a:lnTo>
                  <a:pt x="6870192" y="929640"/>
                </a:lnTo>
                <a:lnTo>
                  <a:pt x="6870192" y="926592"/>
                </a:lnTo>
                <a:close/>
                <a:moveTo>
                  <a:pt x="6870192" y="932688"/>
                </a:moveTo>
                <a:lnTo>
                  <a:pt x="6873240" y="932688"/>
                </a:lnTo>
                <a:lnTo>
                  <a:pt x="6873240" y="935736"/>
                </a:lnTo>
                <a:lnTo>
                  <a:pt x="6870192" y="935736"/>
                </a:lnTo>
                <a:lnTo>
                  <a:pt x="6870192" y="932688"/>
                </a:lnTo>
                <a:close/>
                <a:moveTo>
                  <a:pt x="6870192" y="938785"/>
                </a:moveTo>
                <a:lnTo>
                  <a:pt x="6873240" y="938785"/>
                </a:lnTo>
                <a:lnTo>
                  <a:pt x="6873240" y="941833"/>
                </a:lnTo>
                <a:lnTo>
                  <a:pt x="6870192" y="941833"/>
                </a:lnTo>
                <a:lnTo>
                  <a:pt x="6870192" y="938785"/>
                </a:lnTo>
                <a:close/>
                <a:moveTo>
                  <a:pt x="6870192" y="944880"/>
                </a:moveTo>
                <a:lnTo>
                  <a:pt x="6873240" y="944880"/>
                </a:lnTo>
                <a:lnTo>
                  <a:pt x="6873240" y="947928"/>
                </a:lnTo>
                <a:lnTo>
                  <a:pt x="6870192" y="947928"/>
                </a:lnTo>
                <a:lnTo>
                  <a:pt x="6870192" y="944880"/>
                </a:lnTo>
                <a:close/>
                <a:moveTo>
                  <a:pt x="6870192" y="950977"/>
                </a:moveTo>
                <a:lnTo>
                  <a:pt x="6873240" y="950977"/>
                </a:lnTo>
                <a:lnTo>
                  <a:pt x="6873240" y="954025"/>
                </a:lnTo>
                <a:lnTo>
                  <a:pt x="6870192" y="954025"/>
                </a:lnTo>
                <a:lnTo>
                  <a:pt x="6870192" y="950977"/>
                </a:lnTo>
                <a:close/>
                <a:moveTo>
                  <a:pt x="6870192" y="957073"/>
                </a:moveTo>
                <a:lnTo>
                  <a:pt x="6873240" y="957073"/>
                </a:lnTo>
                <a:lnTo>
                  <a:pt x="6873240" y="960121"/>
                </a:lnTo>
                <a:lnTo>
                  <a:pt x="6870192" y="960121"/>
                </a:lnTo>
                <a:lnTo>
                  <a:pt x="6870192" y="957073"/>
                </a:lnTo>
                <a:close/>
                <a:moveTo>
                  <a:pt x="6870192" y="963168"/>
                </a:moveTo>
                <a:lnTo>
                  <a:pt x="6873240" y="963168"/>
                </a:lnTo>
                <a:lnTo>
                  <a:pt x="6873240" y="966216"/>
                </a:lnTo>
                <a:lnTo>
                  <a:pt x="6870192" y="966216"/>
                </a:lnTo>
                <a:lnTo>
                  <a:pt x="6870192" y="963168"/>
                </a:lnTo>
                <a:close/>
                <a:moveTo>
                  <a:pt x="6870192" y="969265"/>
                </a:moveTo>
                <a:lnTo>
                  <a:pt x="6873240" y="969265"/>
                </a:lnTo>
                <a:lnTo>
                  <a:pt x="6873240" y="972313"/>
                </a:lnTo>
                <a:lnTo>
                  <a:pt x="6870192" y="972313"/>
                </a:lnTo>
                <a:lnTo>
                  <a:pt x="6870192" y="969265"/>
                </a:lnTo>
                <a:close/>
                <a:moveTo>
                  <a:pt x="6870192" y="975361"/>
                </a:moveTo>
                <a:lnTo>
                  <a:pt x="6873240" y="975361"/>
                </a:lnTo>
                <a:lnTo>
                  <a:pt x="6873240" y="978409"/>
                </a:lnTo>
                <a:lnTo>
                  <a:pt x="6870192" y="978409"/>
                </a:lnTo>
                <a:lnTo>
                  <a:pt x="6870192" y="975361"/>
                </a:lnTo>
                <a:close/>
                <a:moveTo>
                  <a:pt x="6870192" y="981456"/>
                </a:moveTo>
                <a:lnTo>
                  <a:pt x="6873240" y="981456"/>
                </a:lnTo>
                <a:lnTo>
                  <a:pt x="6873240" y="984504"/>
                </a:lnTo>
                <a:lnTo>
                  <a:pt x="6870192" y="984504"/>
                </a:lnTo>
                <a:lnTo>
                  <a:pt x="6870192" y="981456"/>
                </a:lnTo>
                <a:close/>
                <a:moveTo>
                  <a:pt x="6870192" y="987553"/>
                </a:moveTo>
                <a:lnTo>
                  <a:pt x="6873240" y="987553"/>
                </a:lnTo>
                <a:lnTo>
                  <a:pt x="6873240" y="990601"/>
                </a:lnTo>
                <a:lnTo>
                  <a:pt x="6870192" y="990601"/>
                </a:lnTo>
                <a:lnTo>
                  <a:pt x="6870192" y="987553"/>
                </a:lnTo>
                <a:close/>
                <a:moveTo>
                  <a:pt x="6870192" y="993648"/>
                </a:moveTo>
                <a:lnTo>
                  <a:pt x="6873240" y="993648"/>
                </a:lnTo>
                <a:lnTo>
                  <a:pt x="6873240" y="996696"/>
                </a:lnTo>
                <a:lnTo>
                  <a:pt x="6870192" y="996696"/>
                </a:lnTo>
                <a:lnTo>
                  <a:pt x="6870192" y="993648"/>
                </a:lnTo>
                <a:close/>
                <a:moveTo>
                  <a:pt x="6870192" y="999744"/>
                </a:moveTo>
                <a:lnTo>
                  <a:pt x="6873240" y="999744"/>
                </a:lnTo>
                <a:lnTo>
                  <a:pt x="6873240" y="1002792"/>
                </a:lnTo>
                <a:lnTo>
                  <a:pt x="6870192" y="1002792"/>
                </a:lnTo>
                <a:lnTo>
                  <a:pt x="6870192" y="999744"/>
                </a:lnTo>
                <a:close/>
                <a:moveTo>
                  <a:pt x="6870192" y="1005841"/>
                </a:moveTo>
                <a:lnTo>
                  <a:pt x="6873240" y="1005841"/>
                </a:lnTo>
                <a:lnTo>
                  <a:pt x="6873240" y="1008889"/>
                </a:lnTo>
                <a:lnTo>
                  <a:pt x="6870192" y="1008889"/>
                </a:lnTo>
                <a:lnTo>
                  <a:pt x="6870192" y="1005841"/>
                </a:lnTo>
                <a:close/>
                <a:moveTo>
                  <a:pt x="6870192" y="1011936"/>
                </a:moveTo>
                <a:lnTo>
                  <a:pt x="6873240" y="1011936"/>
                </a:lnTo>
                <a:lnTo>
                  <a:pt x="6873240" y="1014984"/>
                </a:lnTo>
                <a:lnTo>
                  <a:pt x="6870192" y="1014984"/>
                </a:lnTo>
                <a:lnTo>
                  <a:pt x="6870192" y="1011936"/>
                </a:lnTo>
                <a:close/>
                <a:moveTo>
                  <a:pt x="6870192" y="1018032"/>
                </a:moveTo>
                <a:lnTo>
                  <a:pt x="6873240" y="1018032"/>
                </a:lnTo>
                <a:lnTo>
                  <a:pt x="6873240" y="1021080"/>
                </a:lnTo>
                <a:lnTo>
                  <a:pt x="6870192" y="1021080"/>
                </a:lnTo>
                <a:lnTo>
                  <a:pt x="6870192" y="1018032"/>
                </a:lnTo>
                <a:close/>
                <a:moveTo>
                  <a:pt x="6870192" y="1024129"/>
                </a:moveTo>
                <a:lnTo>
                  <a:pt x="6873240" y="1024129"/>
                </a:lnTo>
                <a:lnTo>
                  <a:pt x="6873240" y="1027177"/>
                </a:lnTo>
                <a:lnTo>
                  <a:pt x="6870192" y="1027177"/>
                </a:lnTo>
                <a:lnTo>
                  <a:pt x="6870192" y="1024129"/>
                </a:lnTo>
                <a:close/>
                <a:moveTo>
                  <a:pt x="6870192" y="1030224"/>
                </a:moveTo>
                <a:lnTo>
                  <a:pt x="6873240" y="1030224"/>
                </a:lnTo>
                <a:lnTo>
                  <a:pt x="6873240" y="1033272"/>
                </a:lnTo>
                <a:lnTo>
                  <a:pt x="6870192" y="1033272"/>
                </a:lnTo>
                <a:lnTo>
                  <a:pt x="6870192" y="1030224"/>
                </a:lnTo>
                <a:close/>
                <a:moveTo>
                  <a:pt x="6870192" y="1036321"/>
                </a:moveTo>
                <a:lnTo>
                  <a:pt x="6873240" y="1036321"/>
                </a:lnTo>
                <a:lnTo>
                  <a:pt x="6873240" y="1039369"/>
                </a:lnTo>
                <a:lnTo>
                  <a:pt x="6870192" y="1039369"/>
                </a:lnTo>
                <a:lnTo>
                  <a:pt x="6870192" y="1036321"/>
                </a:lnTo>
                <a:close/>
                <a:moveTo>
                  <a:pt x="6870192" y="1042417"/>
                </a:moveTo>
                <a:lnTo>
                  <a:pt x="6873240" y="1042417"/>
                </a:lnTo>
                <a:lnTo>
                  <a:pt x="6873240" y="1045465"/>
                </a:lnTo>
                <a:lnTo>
                  <a:pt x="6870192" y="1045465"/>
                </a:lnTo>
                <a:lnTo>
                  <a:pt x="6870192" y="1042417"/>
                </a:lnTo>
                <a:close/>
                <a:moveTo>
                  <a:pt x="6870192" y="1048512"/>
                </a:moveTo>
                <a:lnTo>
                  <a:pt x="6873240" y="1048512"/>
                </a:lnTo>
                <a:lnTo>
                  <a:pt x="6873240" y="1051560"/>
                </a:lnTo>
                <a:lnTo>
                  <a:pt x="6870192" y="1051560"/>
                </a:lnTo>
                <a:lnTo>
                  <a:pt x="6870192" y="1048512"/>
                </a:lnTo>
                <a:close/>
                <a:moveTo>
                  <a:pt x="6870192" y="1054609"/>
                </a:moveTo>
                <a:lnTo>
                  <a:pt x="6873240" y="1054609"/>
                </a:lnTo>
                <a:lnTo>
                  <a:pt x="6873240" y="1057657"/>
                </a:lnTo>
                <a:lnTo>
                  <a:pt x="6870192" y="1057657"/>
                </a:lnTo>
                <a:lnTo>
                  <a:pt x="6870192" y="1054609"/>
                </a:lnTo>
                <a:close/>
                <a:moveTo>
                  <a:pt x="6870192" y="1060704"/>
                </a:moveTo>
                <a:lnTo>
                  <a:pt x="6873240" y="1060704"/>
                </a:lnTo>
                <a:lnTo>
                  <a:pt x="6873240" y="1063752"/>
                </a:lnTo>
                <a:lnTo>
                  <a:pt x="6870192" y="1063752"/>
                </a:lnTo>
                <a:lnTo>
                  <a:pt x="6870192" y="1060704"/>
                </a:lnTo>
                <a:close/>
                <a:moveTo>
                  <a:pt x="6870192" y="1066800"/>
                </a:moveTo>
                <a:lnTo>
                  <a:pt x="6873240" y="1066800"/>
                </a:lnTo>
                <a:lnTo>
                  <a:pt x="6873240" y="1069848"/>
                </a:lnTo>
                <a:lnTo>
                  <a:pt x="6870192" y="1069848"/>
                </a:lnTo>
                <a:lnTo>
                  <a:pt x="6870192" y="1066800"/>
                </a:lnTo>
                <a:close/>
                <a:moveTo>
                  <a:pt x="6870192" y="1072897"/>
                </a:moveTo>
                <a:lnTo>
                  <a:pt x="6873240" y="1072897"/>
                </a:lnTo>
                <a:lnTo>
                  <a:pt x="6873240" y="1075945"/>
                </a:lnTo>
                <a:lnTo>
                  <a:pt x="6870192" y="1075945"/>
                </a:lnTo>
                <a:lnTo>
                  <a:pt x="6870192" y="1072897"/>
                </a:lnTo>
                <a:close/>
                <a:moveTo>
                  <a:pt x="6870192" y="1078992"/>
                </a:moveTo>
                <a:lnTo>
                  <a:pt x="6873240" y="1078992"/>
                </a:lnTo>
                <a:lnTo>
                  <a:pt x="6873240" y="1082040"/>
                </a:lnTo>
                <a:lnTo>
                  <a:pt x="6870192" y="1082040"/>
                </a:lnTo>
                <a:lnTo>
                  <a:pt x="6870192" y="1078992"/>
                </a:lnTo>
                <a:close/>
                <a:moveTo>
                  <a:pt x="6870192" y="1085088"/>
                </a:moveTo>
                <a:lnTo>
                  <a:pt x="6873240" y="1085088"/>
                </a:lnTo>
                <a:lnTo>
                  <a:pt x="6873240" y="1088136"/>
                </a:lnTo>
                <a:lnTo>
                  <a:pt x="6870192" y="1088136"/>
                </a:lnTo>
                <a:lnTo>
                  <a:pt x="6870192" y="1085088"/>
                </a:lnTo>
                <a:close/>
                <a:moveTo>
                  <a:pt x="6870192" y="1091185"/>
                </a:moveTo>
                <a:lnTo>
                  <a:pt x="6873240" y="1091185"/>
                </a:lnTo>
                <a:lnTo>
                  <a:pt x="6873240" y="1094233"/>
                </a:lnTo>
                <a:lnTo>
                  <a:pt x="6870192" y="1094233"/>
                </a:lnTo>
                <a:lnTo>
                  <a:pt x="6870192" y="1091185"/>
                </a:lnTo>
                <a:close/>
                <a:moveTo>
                  <a:pt x="6870192" y="1097280"/>
                </a:moveTo>
                <a:lnTo>
                  <a:pt x="6873240" y="1097280"/>
                </a:lnTo>
                <a:lnTo>
                  <a:pt x="6873240" y="1100328"/>
                </a:lnTo>
                <a:lnTo>
                  <a:pt x="6870192" y="1100328"/>
                </a:lnTo>
                <a:lnTo>
                  <a:pt x="6870192" y="1097280"/>
                </a:lnTo>
                <a:close/>
                <a:moveTo>
                  <a:pt x="6870192" y="1103377"/>
                </a:moveTo>
                <a:lnTo>
                  <a:pt x="6873240" y="1103377"/>
                </a:lnTo>
                <a:lnTo>
                  <a:pt x="6873240" y="1106425"/>
                </a:lnTo>
                <a:lnTo>
                  <a:pt x="6870192" y="1106425"/>
                </a:lnTo>
                <a:lnTo>
                  <a:pt x="6870192" y="1103377"/>
                </a:lnTo>
                <a:close/>
                <a:moveTo>
                  <a:pt x="6870192" y="1109473"/>
                </a:moveTo>
                <a:lnTo>
                  <a:pt x="6873240" y="1109473"/>
                </a:lnTo>
                <a:lnTo>
                  <a:pt x="6873240" y="1112521"/>
                </a:lnTo>
                <a:lnTo>
                  <a:pt x="6870192" y="1112521"/>
                </a:lnTo>
                <a:lnTo>
                  <a:pt x="6870192" y="1109473"/>
                </a:lnTo>
                <a:close/>
                <a:moveTo>
                  <a:pt x="6870192" y="1115568"/>
                </a:moveTo>
                <a:lnTo>
                  <a:pt x="6873240" y="1115568"/>
                </a:lnTo>
                <a:lnTo>
                  <a:pt x="6873240" y="1118616"/>
                </a:lnTo>
                <a:lnTo>
                  <a:pt x="6870192" y="1118616"/>
                </a:lnTo>
                <a:lnTo>
                  <a:pt x="6870192" y="1115568"/>
                </a:lnTo>
                <a:close/>
                <a:moveTo>
                  <a:pt x="6870192" y="1121665"/>
                </a:moveTo>
                <a:lnTo>
                  <a:pt x="6873240" y="1121665"/>
                </a:lnTo>
                <a:lnTo>
                  <a:pt x="6873240" y="1124713"/>
                </a:lnTo>
                <a:lnTo>
                  <a:pt x="6870192" y="1124713"/>
                </a:lnTo>
                <a:lnTo>
                  <a:pt x="6870192" y="1121665"/>
                </a:lnTo>
                <a:close/>
                <a:moveTo>
                  <a:pt x="6870192" y="1127761"/>
                </a:moveTo>
                <a:lnTo>
                  <a:pt x="6873240" y="1127761"/>
                </a:lnTo>
                <a:lnTo>
                  <a:pt x="6873240" y="1130809"/>
                </a:lnTo>
                <a:lnTo>
                  <a:pt x="6870192" y="1130809"/>
                </a:lnTo>
                <a:lnTo>
                  <a:pt x="6870192" y="1127761"/>
                </a:lnTo>
                <a:close/>
                <a:moveTo>
                  <a:pt x="6870192" y="1133856"/>
                </a:moveTo>
                <a:lnTo>
                  <a:pt x="6873240" y="1133856"/>
                </a:lnTo>
                <a:lnTo>
                  <a:pt x="6873240" y="1136904"/>
                </a:lnTo>
                <a:lnTo>
                  <a:pt x="6870192" y="1136904"/>
                </a:lnTo>
                <a:lnTo>
                  <a:pt x="6870192" y="1133856"/>
                </a:lnTo>
                <a:close/>
                <a:moveTo>
                  <a:pt x="6870192" y="1139953"/>
                </a:moveTo>
                <a:lnTo>
                  <a:pt x="6873240" y="1139953"/>
                </a:lnTo>
                <a:lnTo>
                  <a:pt x="6873240" y="1143001"/>
                </a:lnTo>
                <a:lnTo>
                  <a:pt x="6870192" y="1143001"/>
                </a:lnTo>
                <a:lnTo>
                  <a:pt x="6870192" y="1139953"/>
                </a:lnTo>
                <a:close/>
                <a:moveTo>
                  <a:pt x="6870192" y="1146048"/>
                </a:moveTo>
                <a:lnTo>
                  <a:pt x="6873240" y="1146048"/>
                </a:lnTo>
                <a:lnTo>
                  <a:pt x="6873240" y="1149096"/>
                </a:lnTo>
                <a:lnTo>
                  <a:pt x="6870192" y="1149096"/>
                </a:lnTo>
                <a:lnTo>
                  <a:pt x="6870192" y="1146048"/>
                </a:lnTo>
                <a:close/>
                <a:moveTo>
                  <a:pt x="6870192" y="1152144"/>
                </a:moveTo>
                <a:lnTo>
                  <a:pt x="6873240" y="1152144"/>
                </a:lnTo>
                <a:lnTo>
                  <a:pt x="6873240" y="1155192"/>
                </a:lnTo>
                <a:lnTo>
                  <a:pt x="6870192" y="1155192"/>
                </a:lnTo>
                <a:lnTo>
                  <a:pt x="6870192" y="1152144"/>
                </a:lnTo>
                <a:close/>
                <a:moveTo>
                  <a:pt x="6870192" y="1158241"/>
                </a:moveTo>
                <a:lnTo>
                  <a:pt x="6873240" y="1158241"/>
                </a:lnTo>
                <a:lnTo>
                  <a:pt x="6873240" y="1161289"/>
                </a:lnTo>
                <a:lnTo>
                  <a:pt x="6870192" y="1161289"/>
                </a:lnTo>
                <a:lnTo>
                  <a:pt x="6870192" y="1158241"/>
                </a:lnTo>
                <a:close/>
                <a:moveTo>
                  <a:pt x="6870192" y="1164336"/>
                </a:moveTo>
                <a:lnTo>
                  <a:pt x="6873240" y="1164336"/>
                </a:lnTo>
                <a:lnTo>
                  <a:pt x="6873240" y="1167384"/>
                </a:lnTo>
                <a:lnTo>
                  <a:pt x="6870192" y="1167384"/>
                </a:lnTo>
                <a:lnTo>
                  <a:pt x="6870192" y="1164336"/>
                </a:lnTo>
                <a:close/>
                <a:moveTo>
                  <a:pt x="6870192" y="1170432"/>
                </a:moveTo>
                <a:lnTo>
                  <a:pt x="6873240" y="1170432"/>
                </a:lnTo>
                <a:lnTo>
                  <a:pt x="6873240" y="1173480"/>
                </a:lnTo>
                <a:lnTo>
                  <a:pt x="6870192" y="1173480"/>
                </a:lnTo>
                <a:lnTo>
                  <a:pt x="6870192" y="1170432"/>
                </a:lnTo>
                <a:close/>
                <a:moveTo>
                  <a:pt x="6870192" y="1176529"/>
                </a:moveTo>
                <a:lnTo>
                  <a:pt x="6873240" y="1176529"/>
                </a:lnTo>
                <a:lnTo>
                  <a:pt x="6873240" y="1179577"/>
                </a:lnTo>
                <a:lnTo>
                  <a:pt x="6870192" y="1179577"/>
                </a:lnTo>
                <a:lnTo>
                  <a:pt x="6870192" y="1176529"/>
                </a:lnTo>
                <a:close/>
                <a:moveTo>
                  <a:pt x="6870192" y="1182624"/>
                </a:moveTo>
                <a:lnTo>
                  <a:pt x="6873240" y="1182624"/>
                </a:lnTo>
                <a:lnTo>
                  <a:pt x="6873240" y="1185672"/>
                </a:lnTo>
                <a:lnTo>
                  <a:pt x="6870192" y="1185672"/>
                </a:lnTo>
                <a:lnTo>
                  <a:pt x="6870192" y="1182624"/>
                </a:lnTo>
                <a:close/>
                <a:moveTo>
                  <a:pt x="6870192" y="1188721"/>
                </a:moveTo>
                <a:lnTo>
                  <a:pt x="6873240" y="1188721"/>
                </a:lnTo>
                <a:lnTo>
                  <a:pt x="6873240" y="1191769"/>
                </a:lnTo>
                <a:lnTo>
                  <a:pt x="6870192" y="1191769"/>
                </a:lnTo>
                <a:lnTo>
                  <a:pt x="6870192" y="1188721"/>
                </a:lnTo>
                <a:close/>
                <a:moveTo>
                  <a:pt x="6870192" y="1194817"/>
                </a:moveTo>
                <a:lnTo>
                  <a:pt x="6873240" y="1194817"/>
                </a:lnTo>
                <a:lnTo>
                  <a:pt x="6873240" y="1197865"/>
                </a:lnTo>
                <a:lnTo>
                  <a:pt x="6870192" y="1197865"/>
                </a:lnTo>
                <a:lnTo>
                  <a:pt x="6870192" y="1194817"/>
                </a:lnTo>
                <a:close/>
                <a:moveTo>
                  <a:pt x="6870192" y="1200912"/>
                </a:moveTo>
                <a:lnTo>
                  <a:pt x="6873240" y="1200912"/>
                </a:lnTo>
                <a:lnTo>
                  <a:pt x="6873240" y="1203960"/>
                </a:lnTo>
                <a:lnTo>
                  <a:pt x="6870192" y="1203960"/>
                </a:lnTo>
                <a:lnTo>
                  <a:pt x="6870192" y="1200912"/>
                </a:lnTo>
                <a:close/>
                <a:moveTo>
                  <a:pt x="6870192" y="1207009"/>
                </a:moveTo>
                <a:lnTo>
                  <a:pt x="6873240" y="1207009"/>
                </a:lnTo>
                <a:lnTo>
                  <a:pt x="6873240" y="1210057"/>
                </a:lnTo>
                <a:lnTo>
                  <a:pt x="6870192" y="1210057"/>
                </a:lnTo>
                <a:lnTo>
                  <a:pt x="6870192" y="1207009"/>
                </a:lnTo>
                <a:close/>
                <a:moveTo>
                  <a:pt x="6870192" y="1213104"/>
                </a:moveTo>
                <a:lnTo>
                  <a:pt x="6873240" y="1213104"/>
                </a:lnTo>
                <a:lnTo>
                  <a:pt x="6873240" y="1216152"/>
                </a:lnTo>
                <a:lnTo>
                  <a:pt x="6870192" y="1216152"/>
                </a:lnTo>
                <a:lnTo>
                  <a:pt x="6870192" y="1213104"/>
                </a:lnTo>
                <a:close/>
                <a:moveTo>
                  <a:pt x="6870192" y="1219200"/>
                </a:moveTo>
                <a:lnTo>
                  <a:pt x="6873240" y="1219200"/>
                </a:lnTo>
                <a:lnTo>
                  <a:pt x="6873240" y="1222248"/>
                </a:lnTo>
                <a:lnTo>
                  <a:pt x="6870192" y="1222248"/>
                </a:lnTo>
                <a:lnTo>
                  <a:pt x="6870192" y="1219200"/>
                </a:lnTo>
                <a:close/>
                <a:moveTo>
                  <a:pt x="6870192" y="1225297"/>
                </a:moveTo>
                <a:lnTo>
                  <a:pt x="6873240" y="1225297"/>
                </a:lnTo>
                <a:lnTo>
                  <a:pt x="6873240" y="1228345"/>
                </a:lnTo>
                <a:lnTo>
                  <a:pt x="6870192" y="1228345"/>
                </a:lnTo>
                <a:lnTo>
                  <a:pt x="6870192" y="1225297"/>
                </a:lnTo>
                <a:close/>
                <a:moveTo>
                  <a:pt x="6870192" y="1231392"/>
                </a:moveTo>
                <a:lnTo>
                  <a:pt x="6873240" y="1231392"/>
                </a:lnTo>
                <a:lnTo>
                  <a:pt x="6873240" y="1234440"/>
                </a:lnTo>
                <a:lnTo>
                  <a:pt x="6870192" y="1234440"/>
                </a:lnTo>
                <a:lnTo>
                  <a:pt x="6870192" y="1231392"/>
                </a:lnTo>
                <a:close/>
                <a:moveTo>
                  <a:pt x="6870192" y="1237488"/>
                </a:moveTo>
                <a:lnTo>
                  <a:pt x="6873240" y="1237488"/>
                </a:lnTo>
                <a:lnTo>
                  <a:pt x="6873240" y="1240536"/>
                </a:lnTo>
                <a:lnTo>
                  <a:pt x="6870192" y="1240536"/>
                </a:lnTo>
                <a:lnTo>
                  <a:pt x="6870192" y="1237488"/>
                </a:lnTo>
                <a:close/>
                <a:moveTo>
                  <a:pt x="6870192" y="1243585"/>
                </a:moveTo>
                <a:lnTo>
                  <a:pt x="6873240" y="1243585"/>
                </a:lnTo>
                <a:lnTo>
                  <a:pt x="6873240" y="1246633"/>
                </a:lnTo>
                <a:lnTo>
                  <a:pt x="6870192" y="1246633"/>
                </a:lnTo>
                <a:lnTo>
                  <a:pt x="6870192" y="1243585"/>
                </a:lnTo>
                <a:close/>
                <a:moveTo>
                  <a:pt x="6870192" y="1249680"/>
                </a:moveTo>
                <a:lnTo>
                  <a:pt x="6873240" y="1249680"/>
                </a:lnTo>
                <a:lnTo>
                  <a:pt x="6873240" y="1252728"/>
                </a:lnTo>
                <a:lnTo>
                  <a:pt x="6870192" y="1252728"/>
                </a:lnTo>
                <a:lnTo>
                  <a:pt x="6870192" y="1249680"/>
                </a:lnTo>
                <a:close/>
                <a:moveTo>
                  <a:pt x="6870192" y="1255777"/>
                </a:moveTo>
                <a:lnTo>
                  <a:pt x="6873240" y="1255777"/>
                </a:lnTo>
                <a:lnTo>
                  <a:pt x="6873240" y="1258825"/>
                </a:lnTo>
                <a:lnTo>
                  <a:pt x="6870192" y="1258825"/>
                </a:lnTo>
                <a:lnTo>
                  <a:pt x="6870192" y="1255777"/>
                </a:lnTo>
                <a:close/>
                <a:moveTo>
                  <a:pt x="6870192" y="1261873"/>
                </a:moveTo>
                <a:lnTo>
                  <a:pt x="6873240" y="1261873"/>
                </a:lnTo>
                <a:lnTo>
                  <a:pt x="6873240" y="1264921"/>
                </a:lnTo>
                <a:lnTo>
                  <a:pt x="6870192" y="1264921"/>
                </a:lnTo>
                <a:lnTo>
                  <a:pt x="6870192" y="1261873"/>
                </a:lnTo>
                <a:close/>
                <a:moveTo>
                  <a:pt x="6870192" y="1267968"/>
                </a:moveTo>
                <a:lnTo>
                  <a:pt x="6873240" y="1267968"/>
                </a:lnTo>
                <a:lnTo>
                  <a:pt x="6873240" y="1271016"/>
                </a:lnTo>
                <a:lnTo>
                  <a:pt x="6870192" y="1271016"/>
                </a:lnTo>
                <a:lnTo>
                  <a:pt x="6870192" y="1267968"/>
                </a:lnTo>
                <a:close/>
                <a:moveTo>
                  <a:pt x="6870192" y="1274065"/>
                </a:moveTo>
                <a:lnTo>
                  <a:pt x="6873240" y="1274065"/>
                </a:lnTo>
                <a:lnTo>
                  <a:pt x="6873240" y="1277113"/>
                </a:lnTo>
                <a:lnTo>
                  <a:pt x="6870192" y="1277113"/>
                </a:lnTo>
                <a:lnTo>
                  <a:pt x="6870192" y="1274065"/>
                </a:lnTo>
                <a:close/>
                <a:moveTo>
                  <a:pt x="6870192" y="1280161"/>
                </a:moveTo>
                <a:lnTo>
                  <a:pt x="6873240" y="1280161"/>
                </a:lnTo>
                <a:lnTo>
                  <a:pt x="6873240" y="1283209"/>
                </a:lnTo>
                <a:lnTo>
                  <a:pt x="6870192" y="1283209"/>
                </a:lnTo>
                <a:lnTo>
                  <a:pt x="6870192" y="1280161"/>
                </a:lnTo>
                <a:close/>
                <a:moveTo>
                  <a:pt x="6870192" y="1286256"/>
                </a:moveTo>
                <a:lnTo>
                  <a:pt x="6873240" y="1286256"/>
                </a:lnTo>
                <a:lnTo>
                  <a:pt x="6873240" y="1289304"/>
                </a:lnTo>
                <a:lnTo>
                  <a:pt x="6870192" y="1289304"/>
                </a:lnTo>
                <a:lnTo>
                  <a:pt x="6870192" y="1286256"/>
                </a:lnTo>
                <a:close/>
                <a:moveTo>
                  <a:pt x="6870192" y="1292353"/>
                </a:moveTo>
                <a:lnTo>
                  <a:pt x="6873240" y="1292353"/>
                </a:lnTo>
                <a:lnTo>
                  <a:pt x="6873240" y="1295401"/>
                </a:lnTo>
                <a:lnTo>
                  <a:pt x="6870192" y="1295401"/>
                </a:lnTo>
                <a:lnTo>
                  <a:pt x="6870192" y="1292353"/>
                </a:lnTo>
                <a:close/>
                <a:moveTo>
                  <a:pt x="6870192" y="1298448"/>
                </a:moveTo>
                <a:lnTo>
                  <a:pt x="6873240" y="1298448"/>
                </a:lnTo>
                <a:lnTo>
                  <a:pt x="6873240" y="1301496"/>
                </a:lnTo>
                <a:lnTo>
                  <a:pt x="6870192" y="1301496"/>
                </a:lnTo>
                <a:lnTo>
                  <a:pt x="6870192" y="1298448"/>
                </a:lnTo>
                <a:close/>
                <a:moveTo>
                  <a:pt x="6870192" y="1304544"/>
                </a:moveTo>
                <a:lnTo>
                  <a:pt x="6873240" y="1304544"/>
                </a:lnTo>
                <a:lnTo>
                  <a:pt x="6873240" y="1307592"/>
                </a:lnTo>
                <a:lnTo>
                  <a:pt x="6870192" y="1307592"/>
                </a:lnTo>
                <a:lnTo>
                  <a:pt x="6870192" y="1304544"/>
                </a:lnTo>
                <a:close/>
                <a:moveTo>
                  <a:pt x="6870192" y="1310641"/>
                </a:moveTo>
                <a:lnTo>
                  <a:pt x="6873240" y="1310641"/>
                </a:lnTo>
                <a:lnTo>
                  <a:pt x="6873240" y="1313689"/>
                </a:lnTo>
                <a:lnTo>
                  <a:pt x="6870192" y="1313689"/>
                </a:lnTo>
                <a:lnTo>
                  <a:pt x="6870192" y="1310641"/>
                </a:lnTo>
                <a:close/>
                <a:moveTo>
                  <a:pt x="6870192" y="1316736"/>
                </a:moveTo>
                <a:lnTo>
                  <a:pt x="6873240" y="1316736"/>
                </a:lnTo>
                <a:lnTo>
                  <a:pt x="6873240" y="1319784"/>
                </a:lnTo>
                <a:lnTo>
                  <a:pt x="6870192" y="1319784"/>
                </a:lnTo>
                <a:lnTo>
                  <a:pt x="6870192" y="1316736"/>
                </a:lnTo>
                <a:close/>
                <a:moveTo>
                  <a:pt x="6870192" y="1322832"/>
                </a:moveTo>
                <a:lnTo>
                  <a:pt x="6873240" y="1322832"/>
                </a:lnTo>
                <a:lnTo>
                  <a:pt x="6873240" y="1325880"/>
                </a:lnTo>
                <a:lnTo>
                  <a:pt x="6870192" y="1325880"/>
                </a:lnTo>
                <a:lnTo>
                  <a:pt x="6870192" y="1322832"/>
                </a:lnTo>
                <a:close/>
                <a:moveTo>
                  <a:pt x="6870192" y="1328929"/>
                </a:moveTo>
                <a:lnTo>
                  <a:pt x="6873240" y="1328929"/>
                </a:lnTo>
                <a:lnTo>
                  <a:pt x="6873240" y="1331977"/>
                </a:lnTo>
                <a:lnTo>
                  <a:pt x="6870192" y="1331977"/>
                </a:lnTo>
                <a:lnTo>
                  <a:pt x="6870192" y="1328929"/>
                </a:lnTo>
                <a:close/>
                <a:moveTo>
                  <a:pt x="6870192" y="1335024"/>
                </a:moveTo>
                <a:lnTo>
                  <a:pt x="6873240" y="1335024"/>
                </a:lnTo>
                <a:lnTo>
                  <a:pt x="6873240" y="1338072"/>
                </a:lnTo>
                <a:lnTo>
                  <a:pt x="6870192" y="1338072"/>
                </a:lnTo>
                <a:lnTo>
                  <a:pt x="6870192" y="1335024"/>
                </a:lnTo>
                <a:close/>
                <a:moveTo>
                  <a:pt x="6870192" y="1341121"/>
                </a:moveTo>
                <a:lnTo>
                  <a:pt x="6873240" y="1341121"/>
                </a:lnTo>
                <a:lnTo>
                  <a:pt x="6873240" y="1344169"/>
                </a:lnTo>
                <a:lnTo>
                  <a:pt x="6870192" y="1344169"/>
                </a:lnTo>
                <a:lnTo>
                  <a:pt x="6870192" y="1341121"/>
                </a:lnTo>
                <a:close/>
                <a:moveTo>
                  <a:pt x="6870192" y="1347217"/>
                </a:moveTo>
                <a:lnTo>
                  <a:pt x="6873240" y="1347217"/>
                </a:lnTo>
                <a:lnTo>
                  <a:pt x="6873240" y="1350265"/>
                </a:lnTo>
                <a:lnTo>
                  <a:pt x="6870192" y="1350265"/>
                </a:lnTo>
                <a:lnTo>
                  <a:pt x="6870192" y="1347217"/>
                </a:lnTo>
                <a:close/>
                <a:moveTo>
                  <a:pt x="6870192" y="1353312"/>
                </a:moveTo>
                <a:lnTo>
                  <a:pt x="6873240" y="1353312"/>
                </a:lnTo>
                <a:lnTo>
                  <a:pt x="6873240" y="1356360"/>
                </a:lnTo>
                <a:lnTo>
                  <a:pt x="6870192" y="1356360"/>
                </a:lnTo>
                <a:lnTo>
                  <a:pt x="6870192" y="1353312"/>
                </a:lnTo>
                <a:close/>
                <a:moveTo>
                  <a:pt x="6870192" y="1359409"/>
                </a:moveTo>
                <a:lnTo>
                  <a:pt x="6873240" y="1359409"/>
                </a:lnTo>
                <a:lnTo>
                  <a:pt x="6873240" y="1362457"/>
                </a:lnTo>
                <a:lnTo>
                  <a:pt x="6870192" y="1362457"/>
                </a:lnTo>
                <a:lnTo>
                  <a:pt x="6870192" y="1359409"/>
                </a:lnTo>
                <a:close/>
                <a:moveTo>
                  <a:pt x="6870192" y="1365504"/>
                </a:moveTo>
                <a:lnTo>
                  <a:pt x="6873240" y="1365504"/>
                </a:lnTo>
                <a:lnTo>
                  <a:pt x="6873240" y="1368552"/>
                </a:lnTo>
                <a:lnTo>
                  <a:pt x="6870192" y="1368552"/>
                </a:lnTo>
                <a:lnTo>
                  <a:pt x="6870192" y="1365504"/>
                </a:lnTo>
                <a:close/>
                <a:moveTo>
                  <a:pt x="6870192" y="1371600"/>
                </a:moveTo>
                <a:lnTo>
                  <a:pt x="6873240" y="1371600"/>
                </a:lnTo>
                <a:lnTo>
                  <a:pt x="6873240" y="1374648"/>
                </a:lnTo>
                <a:lnTo>
                  <a:pt x="6870192" y="1374648"/>
                </a:lnTo>
                <a:lnTo>
                  <a:pt x="6870192" y="1371600"/>
                </a:lnTo>
                <a:close/>
                <a:moveTo>
                  <a:pt x="6870192" y="1377697"/>
                </a:moveTo>
                <a:lnTo>
                  <a:pt x="6873240" y="1377697"/>
                </a:lnTo>
                <a:lnTo>
                  <a:pt x="6873240" y="1380745"/>
                </a:lnTo>
                <a:lnTo>
                  <a:pt x="6870192" y="1380745"/>
                </a:lnTo>
                <a:lnTo>
                  <a:pt x="6870192" y="1377697"/>
                </a:lnTo>
                <a:close/>
                <a:moveTo>
                  <a:pt x="6870192" y="1383792"/>
                </a:moveTo>
                <a:lnTo>
                  <a:pt x="6873240" y="1383792"/>
                </a:lnTo>
                <a:lnTo>
                  <a:pt x="6873240" y="1386840"/>
                </a:lnTo>
                <a:lnTo>
                  <a:pt x="6870192" y="1386840"/>
                </a:lnTo>
                <a:lnTo>
                  <a:pt x="6870192" y="1383792"/>
                </a:lnTo>
                <a:close/>
                <a:moveTo>
                  <a:pt x="6870192" y="1389888"/>
                </a:moveTo>
                <a:lnTo>
                  <a:pt x="6873240" y="1389888"/>
                </a:lnTo>
                <a:lnTo>
                  <a:pt x="6873240" y="1392936"/>
                </a:lnTo>
                <a:lnTo>
                  <a:pt x="6870192" y="1392936"/>
                </a:lnTo>
                <a:lnTo>
                  <a:pt x="6870192" y="1389888"/>
                </a:lnTo>
                <a:close/>
                <a:moveTo>
                  <a:pt x="6870192" y="1395985"/>
                </a:moveTo>
                <a:lnTo>
                  <a:pt x="6873240" y="1395985"/>
                </a:lnTo>
                <a:lnTo>
                  <a:pt x="6873240" y="1399033"/>
                </a:lnTo>
                <a:lnTo>
                  <a:pt x="6870192" y="1399033"/>
                </a:lnTo>
                <a:lnTo>
                  <a:pt x="6870192" y="1395985"/>
                </a:lnTo>
                <a:close/>
                <a:moveTo>
                  <a:pt x="6870192" y="1402080"/>
                </a:moveTo>
                <a:lnTo>
                  <a:pt x="6873240" y="1402080"/>
                </a:lnTo>
                <a:lnTo>
                  <a:pt x="6873240" y="1405128"/>
                </a:lnTo>
                <a:lnTo>
                  <a:pt x="6870192" y="1405128"/>
                </a:lnTo>
                <a:lnTo>
                  <a:pt x="6870192" y="1402080"/>
                </a:lnTo>
                <a:close/>
                <a:moveTo>
                  <a:pt x="6870192" y="1408177"/>
                </a:moveTo>
                <a:lnTo>
                  <a:pt x="6873240" y="1408177"/>
                </a:lnTo>
                <a:lnTo>
                  <a:pt x="6873240" y="1411225"/>
                </a:lnTo>
                <a:lnTo>
                  <a:pt x="6870192" y="1411225"/>
                </a:lnTo>
                <a:lnTo>
                  <a:pt x="6870192" y="1408177"/>
                </a:lnTo>
                <a:close/>
                <a:moveTo>
                  <a:pt x="6870192" y="1414273"/>
                </a:moveTo>
                <a:lnTo>
                  <a:pt x="6873240" y="1414273"/>
                </a:lnTo>
                <a:lnTo>
                  <a:pt x="6873240" y="1417321"/>
                </a:lnTo>
                <a:lnTo>
                  <a:pt x="6870192" y="1417321"/>
                </a:lnTo>
                <a:lnTo>
                  <a:pt x="6870192" y="1414273"/>
                </a:lnTo>
                <a:close/>
                <a:moveTo>
                  <a:pt x="6870192" y="1420368"/>
                </a:moveTo>
                <a:lnTo>
                  <a:pt x="6873240" y="1420368"/>
                </a:lnTo>
                <a:lnTo>
                  <a:pt x="6873240" y="1423416"/>
                </a:lnTo>
                <a:lnTo>
                  <a:pt x="6870192" y="1423416"/>
                </a:lnTo>
                <a:lnTo>
                  <a:pt x="6870192" y="1420368"/>
                </a:lnTo>
                <a:close/>
                <a:moveTo>
                  <a:pt x="6870192" y="1426465"/>
                </a:moveTo>
                <a:lnTo>
                  <a:pt x="6873240" y="1426465"/>
                </a:lnTo>
                <a:lnTo>
                  <a:pt x="6873240" y="1429513"/>
                </a:lnTo>
                <a:lnTo>
                  <a:pt x="6870192" y="1429513"/>
                </a:lnTo>
                <a:lnTo>
                  <a:pt x="6870192" y="1426465"/>
                </a:lnTo>
                <a:close/>
                <a:moveTo>
                  <a:pt x="6870192" y="1432561"/>
                </a:moveTo>
                <a:lnTo>
                  <a:pt x="6873240" y="1432561"/>
                </a:lnTo>
                <a:lnTo>
                  <a:pt x="6873240" y="1435609"/>
                </a:lnTo>
                <a:lnTo>
                  <a:pt x="6870192" y="1435609"/>
                </a:lnTo>
                <a:lnTo>
                  <a:pt x="6870192" y="1432561"/>
                </a:lnTo>
                <a:close/>
                <a:moveTo>
                  <a:pt x="6870192" y="1438656"/>
                </a:moveTo>
                <a:lnTo>
                  <a:pt x="6873240" y="1438656"/>
                </a:lnTo>
                <a:lnTo>
                  <a:pt x="6873240" y="1441704"/>
                </a:lnTo>
                <a:lnTo>
                  <a:pt x="6870192" y="1441704"/>
                </a:lnTo>
                <a:lnTo>
                  <a:pt x="6870192" y="1438656"/>
                </a:lnTo>
                <a:close/>
                <a:moveTo>
                  <a:pt x="6870192" y="1444753"/>
                </a:moveTo>
                <a:lnTo>
                  <a:pt x="6873240" y="1444753"/>
                </a:lnTo>
                <a:lnTo>
                  <a:pt x="6873240" y="1447801"/>
                </a:lnTo>
                <a:lnTo>
                  <a:pt x="6870192" y="1447801"/>
                </a:lnTo>
                <a:lnTo>
                  <a:pt x="6870192" y="1444753"/>
                </a:lnTo>
                <a:close/>
                <a:moveTo>
                  <a:pt x="6870192" y="1450848"/>
                </a:moveTo>
                <a:lnTo>
                  <a:pt x="6873240" y="1450848"/>
                </a:lnTo>
                <a:lnTo>
                  <a:pt x="6873240" y="1453896"/>
                </a:lnTo>
                <a:lnTo>
                  <a:pt x="6870192" y="1453896"/>
                </a:lnTo>
                <a:lnTo>
                  <a:pt x="6870192" y="1450848"/>
                </a:lnTo>
                <a:close/>
                <a:moveTo>
                  <a:pt x="6870192" y="1456944"/>
                </a:moveTo>
                <a:lnTo>
                  <a:pt x="6873240" y="1456944"/>
                </a:lnTo>
                <a:lnTo>
                  <a:pt x="6873240" y="1459992"/>
                </a:lnTo>
                <a:lnTo>
                  <a:pt x="6870192" y="1459992"/>
                </a:lnTo>
                <a:lnTo>
                  <a:pt x="6870192" y="1456944"/>
                </a:lnTo>
                <a:close/>
                <a:moveTo>
                  <a:pt x="6870192" y="1463041"/>
                </a:moveTo>
                <a:lnTo>
                  <a:pt x="6873240" y="1463041"/>
                </a:lnTo>
                <a:lnTo>
                  <a:pt x="6873240" y="1466089"/>
                </a:lnTo>
                <a:lnTo>
                  <a:pt x="6870192" y="1466089"/>
                </a:lnTo>
                <a:lnTo>
                  <a:pt x="6870192" y="1463041"/>
                </a:lnTo>
                <a:close/>
                <a:moveTo>
                  <a:pt x="6870192" y="1469136"/>
                </a:moveTo>
                <a:lnTo>
                  <a:pt x="6873240" y="1469136"/>
                </a:lnTo>
                <a:lnTo>
                  <a:pt x="6873240" y="1472184"/>
                </a:lnTo>
                <a:lnTo>
                  <a:pt x="6870192" y="1472184"/>
                </a:lnTo>
                <a:lnTo>
                  <a:pt x="6870192" y="1469136"/>
                </a:lnTo>
                <a:close/>
                <a:moveTo>
                  <a:pt x="6870192" y="1475232"/>
                </a:moveTo>
                <a:lnTo>
                  <a:pt x="6873240" y="1475232"/>
                </a:lnTo>
                <a:lnTo>
                  <a:pt x="6873240" y="1478280"/>
                </a:lnTo>
                <a:lnTo>
                  <a:pt x="6870192" y="1478280"/>
                </a:lnTo>
                <a:lnTo>
                  <a:pt x="6870192" y="1475232"/>
                </a:lnTo>
                <a:close/>
                <a:moveTo>
                  <a:pt x="6870192" y="1481329"/>
                </a:moveTo>
                <a:lnTo>
                  <a:pt x="6873240" y="1481329"/>
                </a:lnTo>
                <a:lnTo>
                  <a:pt x="6873240" y="1484377"/>
                </a:lnTo>
                <a:lnTo>
                  <a:pt x="6870192" y="1484377"/>
                </a:lnTo>
                <a:lnTo>
                  <a:pt x="6870192" y="1481329"/>
                </a:lnTo>
                <a:close/>
                <a:moveTo>
                  <a:pt x="6870192" y="1487424"/>
                </a:moveTo>
                <a:lnTo>
                  <a:pt x="6873240" y="1487424"/>
                </a:lnTo>
                <a:lnTo>
                  <a:pt x="6873240" y="1490472"/>
                </a:lnTo>
                <a:lnTo>
                  <a:pt x="6870192" y="1490472"/>
                </a:lnTo>
                <a:lnTo>
                  <a:pt x="6870192" y="1487424"/>
                </a:lnTo>
                <a:close/>
                <a:moveTo>
                  <a:pt x="6870192" y="1493521"/>
                </a:moveTo>
                <a:lnTo>
                  <a:pt x="6873240" y="1493521"/>
                </a:lnTo>
                <a:lnTo>
                  <a:pt x="6873240" y="1496569"/>
                </a:lnTo>
                <a:lnTo>
                  <a:pt x="6870192" y="1496569"/>
                </a:lnTo>
                <a:lnTo>
                  <a:pt x="6870192" y="1493521"/>
                </a:lnTo>
                <a:close/>
                <a:moveTo>
                  <a:pt x="6870192" y="1499617"/>
                </a:moveTo>
                <a:lnTo>
                  <a:pt x="6873240" y="1499617"/>
                </a:lnTo>
                <a:lnTo>
                  <a:pt x="6873240" y="1502665"/>
                </a:lnTo>
                <a:lnTo>
                  <a:pt x="6870192" y="1502665"/>
                </a:lnTo>
                <a:lnTo>
                  <a:pt x="6870192" y="1499617"/>
                </a:lnTo>
                <a:close/>
                <a:moveTo>
                  <a:pt x="6870192" y="1505712"/>
                </a:moveTo>
                <a:lnTo>
                  <a:pt x="6873240" y="1505712"/>
                </a:lnTo>
                <a:lnTo>
                  <a:pt x="6873240" y="1508760"/>
                </a:lnTo>
                <a:lnTo>
                  <a:pt x="6870192" y="1508760"/>
                </a:lnTo>
                <a:lnTo>
                  <a:pt x="6870192" y="1505712"/>
                </a:lnTo>
                <a:close/>
                <a:moveTo>
                  <a:pt x="6870192" y="1511809"/>
                </a:moveTo>
                <a:lnTo>
                  <a:pt x="6873240" y="1511809"/>
                </a:lnTo>
                <a:lnTo>
                  <a:pt x="6873240" y="1514857"/>
                </a:lnTo>
                <a:lnTo>
                  <a:pt x="6870192" y="1514857"/>
                </a:lnTo>
                <a:lnTo>
                  <a:pt x="6870192" y="1511809"/>
                </a:lnTo>
                <a:close/>
                <a:moveTo>
                  <a:pt x="6870192" y="1517904"/>
                </a:moveTo>
                <a:lnTo>
                  <a:pt x="6873240" y="1517904"/>
                </a:lnTo>
                <a:lnTo>
                  <a:pt x="6873240" y="1520952"/>
                </a:lnTo>
                <a:lnTo>
                  <a:pt x="6870192" y="1520952"/>
                </a:lnTo>
                <a:lnTo>
                  <a:pt x="6870192" y="1517904"/>
                </a:lnTo>
                <a:close/>
                <a:moveTo>
                  <a:pt x="6870192" y="1524000"/>
                </a:moveTo>
                <a:lnTo>
                  <a:pt x="6873240" y="1524000"/>
                </a:lnTo>
                <a:lnTo>
                  <a:pt x="6873240" y="1527048"/>
                </a:lnTo>
                <a:lnTo>
                  <a:pt x="6870192" y="1527048"/>
                </a:lnTo>
                <a:lnTo>
                  <a:pt x="6870192" y="1524000"/>
                </a:lnTo>
                <a:close/>
                <a:moveTo>
                  <a:pt x="6870192" y="1530097"/>
                </a:moveTo>
                <a:lnTo>
                  <a:pt x="6873240" y="1530097"/>
                </a:lnTo>
                <a:lnTo>
                  <a:pt x="6873240" y="1533145"/>
                </a:lnTo>
                <a:lnTo>
                  <a:pt x="6870192" y="1533145"/>
                </a:lnTo>
                <a:lnTo>
                  <a:pt x="6870192" y="1530097"/>
                </a:lnTo>
                <a:close/>
                <a:moveTo>
                  <a:pt x="6870192" y="1536192"/>
                </a:moveTo>
                <a:lnTo>
                  <a:pt x="6873240" y="1536192"/>
                </a:lnTo>
                <a:lnTo>
                  <a:pt x="6873240" y="1539240"/>
                </a:lnTo>
                <a:lnTo>
                  <a:pt x="6870192" y="1539240"/>
                </a:lnTo>
                <a:lnTo>
                  <a:pt x="6870192" y="1536192"/>
                </a:lnTo>
                <a:close/>
                <a:moveTo>
                  <a:pt x="6870192" y="1542288"/>
                </a:moveTo>
                <a:lnTo>
                  <a:pt x="6873240" y="1542288"/>
                </a:lnTo>
                <a:lnTo>
                  <a:pt x="6873240" y="1545336"/>
                </a:lnTo>
                <a:lnTo>
                  <a:pt x="6870192" y="1545336"/>
                </a:lnTo>
                <a:lnTo>
                  <a:pt x="6870192" y="1542288"/>
                </a:lnTo>
                <a:close/>
                <a:moveTo>
                  <a:pt x="6870192" y="1548385"/>
                </a:moveTo>
                <a:lnTo>
                  <a:pt x="6873240" y="1548385"/>
                </a:lnTo>
                <a:lnTo>
                  <a:pt x="6873240" y="1551433"/>
                </a:lnTo>
                <a:lnTo>
                  <a:pt x="6870192" y="1551433"/>
                </a:lnTo>
                <a:lnTo>
                  <a:pt x="6870192" y="1548385"/>
                </a:lnTo>
                <a:close/>
                <a:moveTo>
                  <a:pt x="6870192" y="1554480"/>
                </a:moveTo>
                <a:lnTo>
                  <a:pt x="6873240" y="1554480"/>
                </a:lnTo>
                <a:lnTo>
                  <a:pt x="6873240" y="1557528"/>
                </a:lnTo>
                <a:lnTo>
                  <a:pt x="6870192" y="1557528"/>
                </a:lnTo>
                <a:lnTo>
                  <a:pt x="6870192" y="1554480"/>
                </a:lnTo>
                <a:close/>
                <a:moveTo>
                  <a:pt x="6870192" y="1560577"/>
                </a:moveTo>
                <a:lnTo>
                  <a:pt x="6873240" y="1560577"/>
                </a:lnTo>
                <a:lnTo>
                  <a:pt x="6873240" y="1563625"/>
                </a:lnTo>
                <a:lnTo>
                  <a:pt x="6870192" y="1563625"/>
                </a:lnTo>
                <a:lnTo>
                  <a:pt x="6870192" y="1560577"/>
                </a:lnTo>
                <a:close/>
                <a:moveTo>
                  <a:pt x="6870192" y="1566673"/>
                </a:moveTo>
                <a:lnTo>
                  <a:pt x="6873240" y="1566673"/>
                </a:lnTo>
                <a:lnTo>
                  <a:pt x="6873240" y="1569721"/>
                </a:lnTo>
                <a:lnTo>
                  <a:pt x="6870192" y="1569721"/>
                </a:lnTo>
                <a:lnTo>
                  <a:pt x="6870192" y="1566673"/>
                </a:lnTo>
                <a:close/>
                <a:moveTo>
                  <a:pt x="6870192" y="1572768"/>
                </a:moveTo>
                <a:lnTo>
                  <a:pt x="6873240" y="1572768"/>
                </a:lnTo>
                <a:lnTo>
                  <a:pt x="6873240" y="1575816"/>
                </a:lnTo>
                <a:lnTo>
                  <a:pt x="6870192" y="1575816"/>
                </a:lnTo>
                <a:lnTo>
                  <a:pt x="6870192" y="1572768"/>
                </a:lnTo>
                <a:close/>
                <a:moveTo>
                  <a:pt x="6870192" y="1578865"/>
                </a:moveTo>
                <a:lnTo>
                  <a:pt x="6873240" y="1578865"/>
                </a:lnTo>
                <a:lnTo>
                  <a:pt x="6873240" y="1581913"/>
                </a:lnTo>
                <a:lnTo>
                  <a:pt x="6870192" y="1581913"/>
                </a:lnTo>
                <a:lnTo>
                  <a:pt x="6870192" y="1578865"/>
                </a:lnTo>
                <a:close/>
                <a:moveTo>
                  <a:pt x="6870192" y="1584961"/>
                </a:moveTo>
                <a:lnTo>
                  <a:pt x="6873240" y="1584961"/>
                </a:lnTo>
                <a:lnTo>
                  <a:pt x="6873240" y="1588009"/>
                </a:lnTo>
                <a:lnTo>
                  <a:pt x="6870192" y="1588009"/>
                </a:lnTo>
                <a:lnTo>
                  <a:pt x="6870192" y="1584961"/>
                </a:lnTo>
                <a:close/>
                <a:moveTo>
                  <a:pt x="6870192" y="1591056"/>
                </a:moveTo>
                <a:lnTo>
                  <a:pt x="6873240" y="1591056"/>
                </a:lnTo>
                <a:lnTo>
                  <a:pt x="6873240" y="1594104"/>
                </a:lnTo>
                <a:lnTo>
                  <a:pt x="6870192" y="1594104"/>
                </a:lnTo>
                <a:lnTo>
                  <a:pt x="6870192" y="1591056"/>
                </a:lnTo>
                <a:close/>
                <a:moveTo>
                  <a:pt x="6870192" y="1597153"/>
                </a:moveTo>
                <a:lnTo>
                  <a:pt x="6873240" y="1597153"/>
                </a:lnTo>
                <a:lnTo>
                  <a:pt x="6873240" y="1600201"/>
                </a:lnTo>
                <a:lnTo>
                  <a:pt x="6870192" y="1600201"/>
                </a:lnTo>
                <a:lnTo>
                  <a:pt x="6870192" y="1597153"/>
                </a:lnTo>
                <a:close/>
                <a:moveTo>
                  <a:pt x="6870192" y="1603248"/>
                </a:moveTo>
                <a:lnTo>
                  <a:pt x="6873240" y="1603248"/>
                </a:lnTo>
                <a:lnTo>
                  <a:pt x="6873240" y="1606296"/>
                </a:lnTo>
                <a:lnTo>
                  <a:pt x="6870192" y="1606296"/>
                </a:lnTo>
                <a:lnTo>
                  <a:pt x="6870192" y="1603248"/>
                </a:lnTo>
                <a:close/>
                <a:moveTo>
                  <a:pt x="6870192" y="1609344"/>
                </a:moveTo>
                <a:lnTo>
                  <a:pt x="6873240" y="1609344"/>
                </a:lnTo>
                <a:lnTo>
                  <a:pt x="6873240" y="1612392"/>
                </a:lnTo>
                <a:lnTo>
                  <a:pt x="6870192" y="1612392"/>
                </a:lnTo>
                <a:lnTo>
                  <a:pt x="6870192" y="1609344"/>
                </a:lnTo>
                <a:close/>
                <a:moveTo>
                  <a:pt x="6870192" y="1615441"/>
                </a:moveTo>
                <a:lnTo>
                  <a:pt x="6873240" y="1615441"/>
                </a:lnTo>
                <a:lnTo>
                  <a:pt x="6873240" y="1618489"/>
                </a:lnTo>
                <a:lnTo>
                  <a:pt x="6870192" y="1618489"/>
                </a:lnTo>
                <a:lnTo>
                  <a:pt x="6870192" y="1615441"/>
                </a:lnTo>
                <a:close/>
                <a:moveTo>
                  <a:pt x="6870192" y="1621536"/>
                </a:moveTo>
                <a:lnTo>
                  <a:pt x="6873240" y="1621536"/>
                </a:lnTo>
                <a:lnTo>
                  <a:pt x="6873240" y="1624584"/>
                </a:lnTo>
                <a:lnTo>
                  <a:pt x="6870192" y="1624584"/>
                </a:lnTo>
                <a:lnTo>
                  <a:pt x="6870192" y="1621536"/>
                </a:lnTo>
                <a:close/>
                <a:moveTo>
                  <a:pt x="6870192" y="1627632"/>
                </a:moveTo>
                <a:lnTo>
                  <a:pt x="6873240" y="1627632"/>
                </a:lnTo>
                <a:lnTo>
                  <a:pt x="6873240" y="1630680"/>
                </a:lnTo>
                <a:lnTo>
                  <a:pt x="6870192" y="1630680"/>
                </a:lnTo>
                <a:lnTo>
                  <a:pt x="6870192" y="1627632"/>
                </a:lnTo>
                <a:close/>
                <a:moveTo>
                  <a:pt x="6870192" y="1633729"/>
                </a:moveTo>
                <a:lnTo>
                  <a:pt x="6873240" y="1633729"/>
                </a:lnTo>
                <a:lnTo>
                  <a:pt x="6873240" y="1636777"/>
                </a:lnTo>
                <a:lnTo>
                  <a:pt x="6870192" y="1636777"/>
                </a:lnTo>
                <a:lnTo>
                  <a:pt x="6870192" y="1633729"/>
                </a:lnTo>
                <a:close/>
                <a:moveTo>
                  <a:pt x="6870192" y="1639824"/>
                </a:moveTo>
                <a:lnTo>
                  <a:pt x="6873240" y="1639824"/>
                </a:lnTo>
                <a:lnTo>
                  <a:pt x="6873240" y="1642872"/>
                </a:lnTo>
                <a:lnTo>
                  <a:pt x="6870192" y="1642872"/>
                </a:lnTo>
                <a:lnTo>
                  <a:pt x="6870192" y="1639824"/>
                </a:lnTo>
                <a:close/>
                <a:moveTo>
                  <a:pt x="6870192" y="1645921"/>
                </a:moveTo>
                <a:lnTo>
                  <a:pt x="6873240" y="1645921"/>
                </a:lnTo>
                <a:lnTo>
                  <a:pt x="6873240" y="1648969"/>
                </a:lnTo>
                <a:lnTo>
                  <a:pt x="6870192" y="1648969"/>
                </a:lnTo>
                <a:lnTo>
                  <a:pt x="6870192" y="1645921"/>
                </a:lnTo>
                <a:close/>
                <a:moveTo>
                  <a:pt x="6870192" y="1652017"/>
                </a:moveTo>
                <a:lnTo>
                  <a:pt x="6873240" y="1652017"/>
                </a:lnTo>
                <a:lnTo>
                  <a:pt x="6873240" y="1655065"/>
                </a:lnTo>
                <a:lnTo>
                  <a:pt x="6870192" y="1655065"/>
                </a:lnTo>
                <a:lnTo>
                  <a:pt x="6870192" y="1652017"/>
                </a:lnTo>
                <a:close/>
                <a:moveTo>
                  <a:pt x="6870192" y="1658112"/>
                </a:moveTo>
                <a:lnTo>
                  <a:pt x="6873240" y="1658112"/>
                </a:lnTo>
                <a:lnTo>
                  <a:pt x="6873240" y="1661160"/>
                </a:lnTo>
                <a:lnTo>
                  <a:pt x="6870192" y="1661160"/>
                </a:lnTo>
                <a:lnTo>
                  <a:pt x="6870192" y="1658112"/>
                </a:lnTo>
                <a:close/>
                <a:moveTo>
                  <a:pt x="6870192" y="1664209"/>
                </a:moveTo>
                <a:lnTo>
                  <a:pt x="6873240" y="1664209"/>
                </a:lnTo>
                <a:lnTo>
                  <a:pt x="6873240" y="1667257"/>
                </a:lnTo>
                <a:lnTo>
                  <a:pt x="6870192" y="1667257"/>
                </a:lnTo>
                <a:lnTo>
                  <a:pt x="6870192" y="1664209"/>
                </a:lnTo>
                <a:close/>
                <a:moveTo>
                  <a:pt x="6870192" y="1670304"/>
                </a:moveTo>
                <a:lnTo>
                  <a:pt x="6873240" y="1670304"/>
                </a:lnTo>
                <a:lnTo>
                  <a:pt x="6873240" y="1673352"/>
                </a:lnTo>
                <a:lnTo>
                  <a:pt x="6870192" y="1673352"/>
                </a:lnTo>
                <a:lnTo>
                  <a:pt x="6870192" y="1670304"/>
                </a:lnTo>
                <a:close/>
                <a:moveTo>
                  <a:pt x="6870192" y="1676400"/>
                </a:moveTo>
                <a:lnTo>
                  <a:pt x="6873240" y="1676400"/>
                </a:lnTo>
                <a:lnTo>
                  <a:pt x="6873240" y="1679448"/>
                </a:lnTo>
                <a:lnTo>
                  <a:pt x="6870192" y="1679448"/>
                </a:lnTo>
                <a:lnTo>
                  <a:pt x="6870192" y="1676400"/>
                </a:lnTo>
                <a:close/>
                <a:moveTo>
                  <a:pt x="6870192" y="1682497"/>
                </a:moveTo>
                <a:lnTo>
                  <a:pt x="6873240" y="1682497"/>
                </a:lnTo>
                <a:lnTo>
                  <a:pt x="6873240" y="1685545"/>
                </a:lnTo>
                <a:lnTo>
                  <a:pt x="6870192" y="1685545"/>
                </a:lnTo>
                <a:lnTo>
                  <a:pt x="6870192" y="1682497"/>
                </a:lnTo>
                <a:close/>
                <a:moveTo>
                  <a:pt x="6870192" y="1688592"/>
                </a:moveTo>
                <a:lnTo>
                  <a:pt x="6873240" y="1688592"/>
                </a:lnTo>
                <a:lnTo>
                  <a:pt x="6873240" y="1691640"/>
                </a:lnTo>
                <a:lnTo>
                  <a:pt x="6870192" y="1691640"/>
                </a:lnTo>
                <a:lnTo>
                  <a:pt x="6870192" y="1688592"/>
                </a:lnTo>
                <a:close/>
                <a:moveTo>
                  <a:pt x="6870192" y="1694688"/>
                </a:moveTo>
                <a:lnTo>
                  <a:pt x="6873240" y="1694688"/>
                </a:lnTo>
                <a:lnTo>
                  <a:pt x="6873240" y="1697736"/>
                </a:lnTo>
                <a:lnTo>
                  <a:pt x="6870192" y="1697736"/>
                </a:lnTo>
                <a:lnTo>
                  <a:pt x="6870192" y="1694688"/>
                </a:lnTo>
                <a:close/>
                <a:moveTo>
                  <a:pt x="6870192" y="1700785"/>
                </a:moveTo>
                <a:lnTo>
                  <a:pt x="6873240" y="1700785"/>
                </a:lnTo>
                <a:lnTo>
                  <a:pt x="6873240" y="1703833"/>
                </a:lnTo>
                <a:lnTo>
                  <a:pt x="6870192" y="1703833"/>
                </a:lnTo>
                <a:lnTo>
                  <a:pt x="6870192" y="1700785"/>
                </a:lnTo>
                <a:close/>
                <a:moveTo>
                  <a:pt x="6870192" y="1706880"/>
                </a:moveTo>
                <a:lnTo>
                  <a:pt x="6873240" y="1706880"/>
                </a:lnTo>
                <a:lnTo>
                  <a:pt x="6873240" y="1709928"/>
                </a:lnTo>
                <a:lnTo>
                  <a:pt x="6870192" y="1709928"/>
                </a:lnTo>
                <a:lnTo>
                  <a:pt x="6870192" y="1706880"/>
                </a:lnTo>
                <a:close/>
                <a:moveTo>
                  <a:pt x="6870192" y="1712977"/>
                </a:moveTo>
                <a:lnTo>
                  <a:pt x="6873240" y="1712977"/>
                </a:lnTo>
                <a:lnTo>
                  <a:pt x="6873240" y="1716025"/>
                </a:lnTo>
                <a:lnTo>
                  <a:pt x="6870192" y="1716025"/>
                </a:lnTo>
                <a:lnTo>
                  <a:pt x="6870192" y="1712977"/>
                </a:lnTo>
                <a:close/>
                <a:moveTo>
                  <a:pt x="6870192" y="1719073"/>
                </a:moveTo>
                <a:lnTo>
                  <a:pt x="6873240" y="1719073"/>
                </a:lnTo>
                <a:lnTo>
                  <a:pt x="6873240" y="1722121"/>
                </a:lnTo>
                <a:lnTo>
                  <a:pt x="6870192" y="1722121"/>
                </a:lnTo>
                <a:lnTo>
                  <a:pt x="6870192" y="1719073"/>
                </a:lnTo>
                <a:close/>
                <a:moveTo>
                  <a:pt x="6870192" y="1725168"/>
                </a:moveTo>
                <a:lnTo>
                  <a:pt x="6873240" y="1725168"/>
                </a:lnTo>
                <a:lnTo>
                  <a:pt x="6873240" y="1728216"/>
                </a:lnTo>
                <a:lnTo>
                  <a:pt x="6870192" y="1728216"/>
                </a:lnTo>
                <a:lnTo>
                  <a:pt x="6870192" y="1725168"/>
                </a:lnTo>
                <a:close/>
                <a:moveTo>
                  <a:pt x="6870192" y="1731265"/>
                </a:moveTo>
                <a:lnTo>
                  <a:pt x="6873240" y="1731265"/>
                </a:lnTo>
                <a:lnTo>
                  <a:pt x="6873240" y="1734313"/>
                </a:lnTo>
                <a:lnTo>
                  <a:pt x="6870192" y="1734313"/>
                </a:lnTo>
                <a:lnTo>
                  <a:pt x="6870192" y="1731265"/>
                </a:lnTo>
                <a:close/>
                <a:moveTo>
                  <a:pt x="6870192" y="1737360"/>
                </a:moveTo>
                <a:lnTo>
                  <a:pt x="6873240" y="1737360"/>
                </a:lnTo>
                <a:lnTo>
                  <a:pt x="6873240" y="1740408"/>
                </a:lnTo>
                <a:lnTo>
                  <a:pt x="6870192" y="1740408"/>
                </a:lnTo>
                <a:lnTo>
                  <a:pt x="6870192" y="1737360"/>
                </a:lnTo>
                <a:close/>
                <a:moveTo>
                  <a:pt x="6870192" y="1743456"/>
                </a:moveTo>
                <a:lnTo>
                  <a:pt x="6873240" y="1743456"/>
                </a:lnTo>
                <a:lnTo>
                  <a:pt x="6873240" y="1746504"/>
                </a:lnTo>
                <a:lnTo>
                  <a:pt x="6870192" y="1746504"/>
                </a:lnTo>
                <a:lnTo>
                  <a:pt x="6870192" y="1743456"/>
                </a:lnTo>
                <a:close/>
                <a:moveTo>
                  <a:pt x="6870192" y="1749553"/>
                </a:moveTo>
                <a:lnTo>
                  <a:pt x="6873240" y="1749553"/>
                </a:lnTo>
                <a:lnTo>
                  <a:pt x="6873240" y="1752601"/>
                </a:lnTo>
                <a:lnTo>
                  <a:pt x="6870192" y="1752601"/>
                </a:lnTo>
                <a:lnTo>
                  <a:pt x="6870192" y="1749553"/>
                </a:lnTo>
                <a:close/>
                <a:moveTo>
                  <a:pt x="6870192" y="1755649"/>
                </a:moveTo>
                <a:lnTo>
                  <a:pt x="6873240" y="1755649"/>
                </a:lnTo>
                <a:lnTo>
                  <a:pt x="6873240" y="1758697"/>
                </a:lnTo>
                <a:lnTo>
                  <a:pt x="6870192" y="1758697"/>
                </a:lnTo>
                <a:lnTo>
                  <a:pt x="6870192" y="1755649"/>
                </a:lnTo>
                <a:close/>
                <a:moveTo>
                  <a:pt x="6870192" y="1761744"/>
                </a:moveTo>
                <a:lnTo>
                  <a:pt x="6873240" y="1761744"/>
                </a:lnTo>
                <a:lnTo>
                  <a:pt x="6873240" y="1764792"/>
                </a:lnTo>
                <a:lnTo>
                  <a:pt x="6870192" y="1764792"/>
                </a:lnTo>
                <a:lnTo>
                  <a:pt x="6870192" y="1761744"/>
                </a:lnTo>
                <a:close/>
                <a:moveTo>
                  <a:pt x="6870192" y="1767840"/>
                </a:moveTo>
                <a:lnTo>
                  <a:pt x="6873240" y="1767840"/>
                </a:lnTo>
                <a:lnTo>
                  <a:pt x="6873240" y="1770888"/>
                </a:lnTo>
                <a:lnTo>
                  <a:pt x="6870192" y="1770888"/>
                </a:lnTo>
                <a:lnTo>
                  <a:pt x="6870192" y="1767840"/>
                </a:lnTo>
                <a:close/>
                <a:moveTo>
                  <a:pt x="6870192" y="1773937"/>
                </a:moveTo>
                <a:lnTo>
                  <a:pt x="6873240" y="1773937"/>
                </a:lnTo>
                <a:lnTo>
                  <a:pt x="6873240" y="1776985"/>
                </a:lnTo>
                <a:lnTo>
                  <a:pt x="6870192" y="1776985"/>
                </a:lnTo>
                <a:lnTo>
                  <a:pt x="6870192" y="1773937"/>
                </a:lnTo>
                <a:close/>
                <a:moveTo>
                  <a:pt x="6870192" y="1780032"/>
                </a:moveTo>
                <a:lnTo>
                  <a:pt x="6873240" y="1780032"/>
                </a:lnTo>
                <a:lnTo>
                  <a:pt x="6873240" y="1783080"/>
                </a:lnTo>
                <a:lnTo>
                  <a:pt x="6870192" y="1783080"/>
                </a:lnTo>
                <a:lnTo>
                  <a:pt x="6870192" y="1780032"/>
                </a:lnTo>
                <a:close/>
                <a:moveTo>
                  <a:pt x="6870192" y="1786128"/>
                </a:moveTo>
                <a:lnTo>
                  <a:pt x="6873240" y="1786128"/>
                </a:lnTo>
                <a:lnTo>
                  <a:pt x="6873240" y="1789176"/>
                </a:lnTo>
                <a:lnTo>
                  <a:pt x="6870192" y="1789176"/>
                </a:lnTo>
                <a:lnTo>
                  <a:pt x="6870192" y="1786128"/>
                </a:lnTo>
                <a:close/>
                <a:moveTo>
                  <a:pt x="6870192" y="1792225"/>
                </a:moveTo>
                <a:lnTo>
                  <a:pt x="6873240" y="1792225"/>
                </a:lnTo>
                <a:lnTo>
                  <a:pt x="6873240" y="1795273"/>
                </a:lnTo>
                <a:lnTo>
                  <a:pt x="6870192" y="1795273"/>
                </a:lnTo>
                <a:lnTo>
                  <a:pt x="6870192" y="1792225"/>
                </a:lnTo>
                <a:close/>
                <a:moveTo>
                  <a:pt x="6870192" y="1798321"/>
                </a:moveTo>
                <a:lnTo>
                  <a:pt x="6873240" y="1798321"/>
                </a:lnTo>
                <a:lnTo>
                  <a:pt x="6873240" y="1801369"/>
                </a:lnTo>
                <a:lnTo>
                  <a:pt x="6870192" y="1801369"/>
                </a:lnTo>
                <a:lnTo>
                  <a:pt x="6870192" y="1798321"/>
                </a:lnTo>
                <a:close/>
                <a:moveTo>
                  <a:pt x="6870192" y="1804416"/>
                </a:moveTo>
                <a:lnTo>
                  <a:pt x="6873240" y="1804416"/>
                </a:lnTo>
                <a:lnTo>
                  <a:pt x="6873240" y="1807464"/>
                </a:lnTo>
                <a:lnTo>
                  <a:pt x="6870192" y="1807464"/>
                </a:lnTo>
                <a:lnTo>
                  <a:pt x="6870192" y="1804416"/>
                </a:lnTo>
                <a:close/>
                <a:moveTo>
                  <a:pt x="6870192" y="1810512"/>
                </a:moveTo>
                <a:lnTo>
                  <a:pt x="6873240" y="1810512"/>
                </a:lnTo>
                <a:lnTo>
                  <a:pt x="6873240" y="1813560"/>
                </a:lnTo>
                <a:lnTo>
                  <a:pt x="6870192" y="1813560"/>
                </a:lnTo>
                <a:lnTo>
                  <a:pt x="6870192" y="1810512"/>
                </a:lnTo>
                <a:close/>
                <a:moveTo>
                  <a:pt x="6870192" y="1816609"/>
                </a:moveTo>
                <a:lnTo>
                  <a:pt x="6873240" y="1816609"/>
                </a:lnTo>
                <a:lnTo>
                  <a:pt x="6873240" y="1819657"/>
                </a:lnTo>
                <a:lnTo>
                  <a:pt x="6870192" y="1819657"/>
                </a:lnTo>
                <a:lnTo>
                  <a:pt x="6870192" y="1816609"/>
                </a:lnTo>
                <a:close/>
                <a:moveTo>
                  <a:pt x="6870192" y="1822705"/>
                </a:moveTo>
                <a:lnTo>
                  <a:pt x="6873240" y="1822705"/>
                </a:lnTo>
                <a:lnTo>
                  <a:pt x="6873240" y="1825753"/>
                </a:lnTo>
                <a:lnTo>
                  <a:pt x="6870192" y="1825753"/>
                </a:lnTo>
                <a:lnTo>
                  <a:pt x="6870192" y="1822705"/>
                </a:lnTo>
                <a:close/>
                <a:moveTo>
                  <a:pt x="6870192" y="1828800"/>
                </a:moveTo>
                <a:lnTo>
                  <a:pt x="6873240" y="1828800"/>
                </a:lnTo>
                <a:lnTo>
                  <a:pt x="6873240" y="1831848"/>
                </a:lnTo>
                <a:lnTo>
                  <a:pt x="6870192" y="1831848"/>
                </a:lnTo>
                <a:lnTo>
                  <a:pt x="6870192" y="1828800"/>
                </a:lnTo>
                <a:close/>
                <a:moveTo>
                  <a:pt x="6870192" y="1834897"/>
                </a:moveTo>
                <a:lnTo>
                  <a:pt x="6873240" y="1834897"/>
                </a:lnTo>
                <a:lnTo>
                  <a:pt x="6873240" y="1837945"/>
                </a:lnTo>
                <a:lnTo>
                  <a:pt x="6870192" y="1837945"/>
                </a:lnTo>
                <a:lnTo>
                  <a:pt x="6870192" y="1834897"/>
                </a:lnTo>
                <a:close/>
                <a:moveTo>
                  <a:pt x="6870192" y="1840993"/>
                </a:moveTo>
                <a:lnTo>
                  <a:pt x="6873240" y="1840993"/>
                </a:lnTo>
                <a:lnTo>
                  <a:pt x="6873240" y="1844041"/>
                </a:lnTo>
                <a:lnTo>
                  <a:pt x="6870192" y="1844041"/>
                </a:lnTo>
                <a:lnTo>
                  <a:pt x="6870192" y="1840993"/>
                </a:lnTo>
                <a:close/>
                <a:moveTo>
                  <a:pt x="6870192" y="1847088"/>
                </a:moveTo>
                <a:lnTo>
                  <a:pt x="6873240" y="1847088"/>
                </a:lnTo>
                <a:lnTo>
                  <a:pt x="6873240" y="1850136"/>
                </a:lnTo>
                <a:lnTo>
                  <a:pt x="6870192" y="1850136"/>
                </a:lnTo>
                <a:lnTo>
                  <a:pt x="6870192" y="1847088"/>
                </a:lnTo>
                <a:close/>
                <a:moveTo>
                  <a:pt x="6870192" y="1853184"/>
                </a:moveTo>
                <a:lnTo>
                  <a:pt x="6873240" y="1853184"/>
                </a:lnTo>
                <a:lnTo>
                  <a:pt x="6873240" y="1856232"/>
                </a:lnTo>
                <a:lnTo>
                  <a:pt x="6870192" y="1856232"/>
                </a:lnTo>
                <a:lnTo>
                  <a:pt x="6870192" y="1853184"/>
                </a:lnTo>
                <a:close/>
                <a:moveTo>
                  <a:pt x="6870192" y="1859281"/>
                </a:moveTo>
                <a:lnTo>
                  <a:pt x="6873240" y="1859281"/>
                </a:lnTo>
                <a:lnTo>
                  <a:pt x="6873240" y="1862329"/>
                </a:lnTo>
                <a:lnTo>
                  <a:pt x="6870192" y="1862329"/>
                </a:lnTo>
                <a:lnTo>
                  <a:pt x="6870192" y="1859281"/>
                </a:lnTo>
                <a:close/>
                <a:moveTo>
                  <a:pt x="6870192" y="1865377"/>
                </a:moveTo>
                <a:lnTo>
                  <a:pt x="6873240" y="1865377"/>
                </a:lnTo>
                <a:lnTo>
                  <a:pt x="6873240" y="1868425"/>
                </a:lnTo>
                <a:lnTo>
                  <a:pt x="6870192" y="1868425"/>
                </a:lnTo>
                <a:lnTo>
                  <a:pt x="6870192" y="1865377"/>
                </a:lnTo>
                <a:close/>
                <a:moveTo>
                  <a:pt x="6870192" y="1871472"/>
                </a:moveTo>
                <a:lnTo>
                  <a:pt x="6873240" y="1871472"/>
                </a:lnTo>
                <a:lnTo>
                  <a:pt x="6873240" y="1874520"/>
                </a:lnTo>
                <a:lnTo>
                  <a:pt x="6870192" y="1874520"/>
                </a:lnTo>
                <a:lnTo>
                  <a:pt x="6870192" y="1871472"/>
                </a:lnTo>
                <a:close/>
                <a:moveTo>
                  <a:pt x="6870192" y="1877568"/>
                </a:moveTo>
                <a:lnTo>
                  <a:pt x="6873240" y="1877568"/>
                </a:lnTo>
                <a:lnTo>
                  <a:pt x="6873240" y="1880616"/>
                </a:lnTo>
                <a:lnTo>
                  <a:pt x="6870192" y="1880616"/>
                </a:lnTo>
                <a:lnTo>
                  <a:pt x="6870192" y="1877568"/>
                </a:lnTo>
                <a:close/>
                <a:moveTo>
                  <a:pt x="6870192" y="1883665"/>
                </a:moveTo>
                <a:lnTo>
                  <a:pt x="6873240" y="1883665"/>
                </a:lnTo>
                <a:lnTo>
                  <a:pt x="6873240" y="1886713"/>
                </a:lnTo>
                <a:lnTo>
                  <a:pt x="6870192" y="1886713"/>
                </a:lnTo>
                <a:lnTo>
                  <a:pt x="6870192" y="1883665"/>
                </a:lnTo>
                <a:close/>
                <a:moveTo>
                  <a:pt x="6870192" y="1889760"/>
                </a:moveTo>
                <a:lnTo>
                  <a:pt x="6873240" y="1889760"/>
                </a:lnTo>
                <a:lnTo>
                  <a:pt x="6873240" y="1892808"/>
                </a:lnTo>
                <a:lnTo>
                  <a:pt x="6870192" y="1892808"/>
                </a:lnTo>
                <a:lnTo>
                  <a:pt x="6870192" y="1889760"/>
                </a:lnTo>
                <a:close/>
                <a:moveTo>
                  <a:pt x="6870192" y="1895856"/>
                </a:moveTo>
                <a:lnTo>
                  <a:pt x="6873240" y="1895856"/>
                </a:lnTo>
                <a:lnTo>
                  <a:pt x="6873240" y="1898904"/>
                </a:lnTo>
                <a:lnTo>
                  <a:pt x="6870192" y="1898904"/>
                </a:lnTo>
                <a:lnTo>
                  <a:pt x="6870192" y="1895856"/>
                </a:lnTo>
                <a:close/>
                <a:moveTo>
                  <a:pt x="6870192" y="1901953"/>
                </a:moveTo>
                <a:lnTo>
                  <a:pt x="6873240" y="1901953"/>
                </a:lnTo>
                <a:lnTo>
                  <a:pt x="6873240" y="1905001"/>
                </a:lnTo>
                <a:lnTo>
                  <a:pt x="6870192" y="1905001"/>
                </a:lnTo>
                <a:lnTo>
                  <a:pt x="6870192" y="1901953"/>
                </a:lnTo>
                <a:close/>
                <a:moveTo>
                  <a:pt x="6870192" y="1908049"/>
                </a:moveTo>
                <a:lnTo>
                  <a:pt x="6873240" y="1908049"/>
                </a:lnTo>
                <a:lnTo>
                  <a:pt x="6873240" y="1911097"/>
                </a:lnTo>
                <a:lnTo>
                  <a:pt x="6870192" y="1911097"/>
                </a:lnTo>
                <a:lnTo>
                  <a:pt x="6870192" y="1908049"/>
                </a:lnTo>
                <a:close/>
                <a:moveTo>
                  <a:pt x="6870192" y="1914144"/>
                </a:moveTo>
                <a:lnTo>
                  <a:pt x="6873240" y="1914144"/>
                </a:lnTo>
                <a:lnTo>
                  <a:pt x="6873240" y="1917192"/>
                </a:lnTo>
                <a:lnTo>
                  <a:pt x="6870192" y="1917192"/>
                </a:lnTo>
                <a:lnTo>
                  <a:pt x="6870192" y="1914144"/>
                </a:lnTo>
                <a:close/>
                <a:moveTo>
                  <a:pt x="6870192" y="1920240"/>
                </a:moveTo>
                <a:lnTo>
                  <a:pt x="6873240" y="1920240"/>
                </a:lnTo>
                <a:lnTo>
                  <a:pt x="6873240" y="1923288"/>
                </a:lnTo>
                <a:lnTo>
                  <a:pt x="6870192" y="1923288"/>
                </a:lnTo>
                <a:lnTo>
                  <a:pt x="6870192" y="1920240"/>
                </a:lnTo>
                <a:close/>
                <a:moveTo>
                  <a:pt x="6870192" y="1926337"/>
                </a:moveTo>
                <a:lnTo>
                  <a:pt x="6873240" y="1926337"/>
                </a:lnTo>
                <a:lnTo>
                  <a:pt x="6873240" y="1929385"/>
                </a:lnTo>
                <a:lnTo>
                  <a:pt x="6870192" y="1929385"/>
                </a:lnTo>
                <a:lnTo>
                  <a:pt x="6870192" y="1926337"/>
                </a:lnTo>
                <a:close/>
                <a:moveTo>
                  <a:pt x="6870192" y="1932432"/>
                </a:moveTo>
                <a:lnTo>
                  <a:pt x="6873240" y="1932432"/>
                </a:lnTo>
                <a:lnTo>
                  <a:pt x="6873240" y="1935480"/>
                </a:lnTo>
                <a:lnTo>
                  <a:pt x="6870192" y="1935480"/>
                </a:lnTo>
                <a:lnTo>
                  <a:pt x="6870192" y="1932432"/>
                </a:lnTo>
                <a:close/>
                <a:moveTo>
                  <a:pt x="6870192" y="1938528"/>
                </a:moveTo>
                <a:lnTo>
                  <a:pt x="6873240" y="1938528"/>
                </a:lnTo>
                <a:lnTo>
                  <a:pt x="6873240" y="1941576"/>
                </a:lnTo>
                <a:lnTo>
                  <a:pt x="6870192" y="1941576"/>
                </a:lnTo>
                <a:lnTo>
                  <a:pt x="6870192" y="1938528"/>
                </a:lnTo>
                <a:close/>
                <a:moveTo>
                  <a:pt x="6870192" y="1944625"/>
                </a:moveTo>
                <a:lnTo>
                  <a:pt x="6873240" y="1944625"/>
                </a:lnTo>
                <a:lnTo>
                  <a:pt x="6873240" y="1947673"/>
                </a:lnTo>
                <a:lnTo>
                  <a:pt x="6870192" y="1947673"/>
                </a:lnTo>
                <a:lnTo>
                  <a:pt x="6870192" y="1944625"/>
                </a:lnTo>
                <a:close/>
                <a:moveTo>
                  <a:pt x="6870192" y="1950721"/>
                </a:moveTo>
                <a:lnTo>
                  <a:pt x="6873240" y="1950721"/>
                </a:lnTo>
                <a:lnTo>
                  <a:pt x="6873240" y="1953769"/>
                </a:lnTo>
                <a:lnTo>
                  <a:pt x="6870192" y="1953769"/>
                </a:lnTo>
                <a:lnTo>
                  <a:pt x="6870192" y="1950721"/>
                </a:lnTo>
                <a:close/>
                <a:moveTo>
                  <a:pt x="6870192" y="1956816"/>
                </a:moveTo>
                <a:lnTo>
                  <a:pt x="6873240" y="1956816"/>
                </a:lnTo>
                <a:lnTo>
                  <a:pt x="6873240" y="1959864"/>
                </a:lnTo>
                <a:lnTo>
                  <a:pt x="6870192" y="1959864"/>
                </a:lnTo>
                <a:lnTo>
                  <a:pt x="6870192" y="1956816"/>
                </a:lnTo>
                <a:close/>
                <a:moveTo>
                  <a:pt x="6870192" y="1962912"/>
                </a:moveTo>
                <a:lnTo>
                  <a:pt x="6873240" y="1962912"/>
                </a:lnTo>
                <a:lnTo>
                  <a:pt x="6873240" y="1965960"/>
                </a:lnTo>
                <a:lnTo>
                  <a:pt x="6870192" y="1965960"/>
                </a:lnTo>
                <a:lnTo>
                  <a:pt x="6870192" y="1962912"/>
                </a:lnTo>
                <a:close/>
                <a:moveTo>
                  <a:pt x="6870192" y="1969009"/>
                </a:moveTo>
                <a:lnTo>
                  <a:pt x="6873240" y="1969009"/>
                </a:lnTo>
                <a:lnTo>
                  <a:pt x="6873240" y="1972057"/>
                </a:lnTo>
                <a:lnTo>
                  <a:pt x="6870192" y="1972057"/>
                </a:lnTo>
                <a:lnTo>
                  <a:pt x="6870192" y="1969009"/>
                </a:lnTo>
                <a:close/>
                <a:moveTo>
                  <a:pt x="6870192" y="1975105"/>
                </a:moveTo>
                <a:lnTo>
                  <a:pt x="6873240" y="1975105"/>
                </a:lnTo>
                <a:lnTo>
                  <a:pt x="6873240" y="1978153"/>
                </a:lnTo>
                <a:lnTo>
                  <a:pt x="6870192" y="1978153"/>
                </a:lnTo>
                <a:lnTo>
                  <a:pt x="6870192" y="1975105"/>
                </a:lnTo>
                <a:close/>
                <a:moveTo>
                  <a:pt x="6870192" y="1981200"/>
                </a:moveTo>
                <a:lnTo>
                  <a:pt x="6873240" y="1981200"/>
                </a:lnTo>
                <a:lnTo>
                  <a:pt x="6873240" y="1984248"/>
                </a:lnTo>
                <a:lnTo>
                  <a:pt x="6870192" y="1984248"/>
                </a:lnTo>
                <a:lnTo>
                  <a:pt x="6870192" y="1981200"/>
                </a:lnTo>
                <a:close/>
                <a:moveTo>
                  <a:pt x="6870192" y="1987297"/>
                </a:moveTo>
                <a:lnTo>
                  <a:pt x="6873240" y="1987297"/>
                </a:lnTo>
                <a:lnTo>
                  <a:pt x="6873240" y="1990345"/>
                </a:lnTo>
                <a:lnTo>
                  <a:pt x="6870192" y="1990345"/>
                </a:lnTo>
                <a:lnTo>
                  <a:pt x="6870192" y="1987297"/>
                </a:lnTo>
                <a:close/>
                <a:moveTo>
                  <a:pt x="6870192" y="1993393"/>
                </a:moveTo>
                <a:lnTo>
                  <a:pt x="6873240" y="1993393"/>
                </a:lnTo>
                <a:lnTo>
                  <a:pt x="6873240" y="1996441"/>
                </a:lnTo>
                <a:lnTo>
                  <a:pt x="6870192" y="1996441"/>
                </a:lnTo>
                <a:lnTo>
                  <a:pt x="6870192" y="1993393"/>
                </a:lnTo>
                <a:close/>
                <a:moveTo>
                  <a:pt x="6870192" y="1999488"/>
                </a:moveTo>
                <a:lnTo>
                  <a:pt x="6873240" y="1999488"/>
                </a:lnTo>
                <a:lnTo>
                  <a:pt x="6873240" y="2002536"/>
                </a:lnTo>
                <a:lnTo>
                  <a:pt x="6870192" y="2002536"/>
                </a:lnTo>
                <a:lnTo>
                  <a:pt x="6870192" y="1999488"/>
                </a:lnTo>
                <a:close/>
                <a:moveTo>
                  <a:pt x="6870192" y="2005584"/>
                </a:moveTo>
                <a:lnTo>
                  <a:pt x="6873240" y="2005584"/>
                </a:lnTo>
                <a:lnTo>
                  <a:pt x="6873240" y="2008632"/>
                </a:lnTo>
                <a:lnTo>
                  <a:pt x="6870192" y="2008632"/>
                </a:lnTo>
                <a:lnTo>
                  <a:pt x="6870192" y="2005584"/>
                </a:lnTo>
                <a:close/>
                <a:moveTo>
                  <a:pt x="6870192" y="2011681"/>
                </a:moveTo>
                <a:lnTo>
                  <a:pt x="6873240" y="2011681"/>
                </a:lnTo>
                <a:lnTo>
                  <a:pt x="6873240" y="2014729"/>
                </a:lnTo>
                <a:lnTo>
                  <a:pt x="6870192" y="2014729"/>
                </a:lnTo>
                <a:lnTo>
                  <a:pt x="6870192" y="2011681"/>
                </a:lnTo>
                <a:close/>
                <a:moveTo>
                  <a:pt x="6870192" y="2017777"/>
                </a:moveTo>
                <a:lnTo>
                  <a:pt x="6873240" y="2017777"/>
                </a:lnTo>
                <a:lnTo>
                  <a:pt x="6873240" y="2020825"/>
                </a:lnTo>
                <a:lnTo>
                  <a:pt x="6870192" y="2020825"/>
                </a:lnTo>
                <a:lnTo>
                  <a:pt x="6870192" y="2017777"/>
                </a:lnTo>
                <a:close/>
                <a:moveTo>
                  <a:pt x="6870192" y="2023872"/>
                </a:moveTo>
                <a:lnTo>
                  <a:pt x="6873240" y="2023872"/>
                </a:lnTo>
                <a:lnTo>
                  <a:pt x="6873240" y="2026920"/>
                </a:lnTo>
                <a:lnTo>
                  <a:pt x="6870192" y="2026920"/>
                </a:lnTo>
                <a:lnTo>
                  <a:pt x="6870192" y="2023872"/>
                </a:lnTo>
                <a:close/>
                <a:moveTo>
                  <a:pt x="6870192" y="2029968"/>
                </a:moveTo>
                <a:lnTo>
                  <a:pt x="6873240" y="2029968"/>
                </a:lnTo>
                <a:lnTo>
                  <a:pt x="6873240" y="2033016"/>
                </a:lnTo>
                <a:lnTo>
                  <a:pt x="6870192" y="2033016"/>
                </a:lnTo>
                <a:lnTo>
                  <a:pt x="6870192" y="2029968"/>
                </a:lnTo>
                <a:close/>
                <a:moveTo>
                  <a:pt x="6870192" y="2036065"/>
                </a:moveTo>
                <a:lnTo>
                  <a:pt x="6873240" y="2036065"/>
                </a:lnTo>
                <a:lnTo>
                  <a:pt x="6873240" y="2039113"/>
                </a:lnTo>
                <a:lnTo>
                  <a:pt x="6870192" y="2039113"/>
                </a:lnTo>
                <a:lnTo>
                  <a:pt x="6870192" y="2036065"/>
                </a:lnTo>
                <a:close/>
                <a:moveTo>
                  <a:pt x="6870192" y="2042160"/>
                </a:moveTo>
                <a:lnTo>
                  <a:pt x="6873240" y="2042160"/>
                </a:lnTo>
                <a:lnTo>
                  <a:pt x="6873240" y="2045208"/>
                </a:lnTo>
                <a:lnTo>
                  <a:pt x="6870192" y="2045208"/>
                </a:lnTo>
                <a:lnTo>
                  <a:pt x="6870192" y="2042160"/>
                </a:lnTo>
                <a:close/>
                <a:moveTo>
                  <a:pt x="6870192" y="2048256"/>
                </a:moveTo>
                <a:lnTo>
                  <a:pt x="6873240" y="2048256"/>
                </a:lnTo>
                <a:lnTo>
                  <a:pt x="6873240" y="2051304"/>
                </a:lnTo>
                <a:lnTo>
                  <a:pt x="6870192" y="2051304"/>
                </a:lnTo>
                <a:lnTo>
                  <a:pt x="6870192" y="2048256"/>
                </a:lnTo>
                <a:close/>
                <a:moveTo>
                  <a:pt x="6870192" y="2054353"/>
                </a:moveTo>
                <a:lnTo>
                  <a:pt x="6873240" y="2054353"/>
                </a:lnTo>
                <a:lnTo>
                  <a:pt x="6873240" y="2057401"/>
                </a:lnTo>
                <a:lnTo>
                  <a:pt x="6870192" y="2057401"/>
                </a:lnTo>
                <a:lnTo>
                  <a:pt x="6870192" y="2054353"/>
                </a:lnTo>
                <a:close/>
                <a:moveTo>
                  <a:pt x="6870192" y="2060449"/>
                </a:moveTo>
                <a:lnTo>
                  <a:pt x="6873240" y="2060449"/>
                </a:lnTo>
                <a:lnTo>
                  <a:pt x="6873240" y="2063497"/>
                </a:lnTo>
                <a:lnTo>
                  <a:pt x="6870192" y="2063497"/>
                </a:lnTo>
                <a:lnTo>
                  <a:pt x="6870192" y="2060449"/>
                </a:lnTo>
                <a:close/>
                <a:moveTo>
                  <a:pt x="6870192" y="2066544"/>
                </a:moveTo>
                <a:lnTo>
                  <a:pt x="6873240" y="2066544"/>
                </a:lnTo>
                <a:lnTo>
                  <a:pt x="6873240" y="2069592"/>
                </a:lnTo>
                <a:lnTo>
                  <a:pt x="6870192" y="2069592"/>
                </a:lnTo>
                <a:lnTo>
                  <a:pt x="6870192" y="2066544"/>
                </a:lnTo>
                <a:close/>
                <a:moveTo>
                  <a:pt x="6870192" y="2072640"/>
                </a:moveTo>
                <a:lnTo>
                  <a:pt x="6873240" y="2072640"/>
                </a:lnTo>
                <a:lnTo>
                  <a:pt x="6873240" y="2075688"/>
                </a:lnTo>
                <a:lnTo>
                  <a:pt x="6870192" y="2075688"/>
                </a:lnTo>
                <a:lnTo>
                  <a:pt x="6870192" y="2072640"/>
                </a:lnTo>
                <a:close/>
                <a:moveTo>
                  <a:pt x="6870192" y="2078737"/>
                </a:moveTo>
                <a:lnTo>
                  <a:pt x="6873240" y="2078737"/>
                </a:lnTo>
                <a:lnTo>
                  <a:pt x="6873240" y="2081785"/>
                </a:lnTo>
                <a:lnTo>
                  <a:pt x="6870192" y="2081785"/>
                </a:lnTo>
                <a:lnTo>
                  <a:pt x="6870192" y="2078737"/>
                </a:lnTo>
                <a:close/>
                <a:moveTo>
                  <a:pt x="6870192" y="2084832"/>
                </a:moveTo>
                <a:lnTo>
                  <a:pt x="6873240" y="2084832"/>
                </a:lnTo>
                <a:lnTo>
                  <a:pt x="6873240" y="2087880"/>
                </a:lnTo>
                <a:lnTo>
                  <a:pt x="6870192" y="2087880"/>
                </a:lnTo>
                <a:lnTo>
                  <a:pt x="6870192" y="2084832"/>
                </a:lnTo>
                <a:close/>
                <a:moveTo>
                  <a:pt x="6870192" y="2090928"/>
                </a:moveTo>
                <a:lnTo>
                  <a:pt x="6873240" y="2090928"/>
                </a:lnTo>
                <a:lnTo>
                  <a:pt x="6873240" y="2093976"/>
                </a:lnTo>
                <a:lnTo>
                  <a:pt x="6870192" y="2093976"/>
                </a:lnTo>
                <a:lnTo>
                  <a:pt x="6870192" y="2090928"/>
                </a:lnTo>
                <a:close/>
                <a:moveTo>
                  <a:pt x="6870192" y="2097025"/>
                </a:moveTo>
                <a:lnTo>
                  <a:pt x="6873240" y="2097025"/>
                </a:lnTo>
                <a:lnTo>
                  <a:pt x="6873240" y="2100073"/>
                </a:lnTo>
                <a:lnTo>
                  <a:pt x="6870192" y="2100073"/>
                </a:lnTo>
                <a:lnTo>
                  <a:pt x="6870192" y="2097025"/>
                </a:lnTo>
                <a:close/>
                <a:moveTo>
                  <a:pt x="6870192" y="2103121"/>
                </a:moveTo>
                <a:lnTo>
                  <a:pt x="6873240" y="2103121"/>
                </a:lnTo>
                <a:lnTo>
                  <a:pt x="6873240" y="2106169"/>
                </a:lnTo>
                <a:lnTo>
                  <a:pt x="6870192" y="2106169"/>
                </a:lnTo>
                <a:lnTo>
                  <a:pt x="6870192" y="2103121"/>
                </a:lnTo>
                <a:close/>
                <a:moveTo>
                  <a:pt x="6870192" y="2109216"/>
                </a:moveTo>
                <a:lnTo>
                  <a:pt x="6873240" y="2109216"/>
                </a:lnTo>
                <a:lnTo>
                  <a:pt x="6873240" y="2112264"/>
                </a:lnTo>
                <a:lnTo>
                  <a:pt x="6870192" y="2112264"/>
                </a:lnTo>
                <a:lnTo>
                  <a:pt x="6870192" y="2109216"/>
                </a:lnTo>
                <a:close/>
                <a:moveTo>
                  <a:pt x="6870192" y="2115312"/>
                </a:moveTo>
                <a:lnTo>
                  <a:pt x="6873240" y="2115312"/>
                </a:lnTo>
                <a:lnTo>
                  <a:pt x="6873240" y="2118360"/>
                </a:lnTo>
                <a:lnTo>
                  <a:pt x="6870192" y="2118360"/>
                </a:lnTo>
                <a:lnTo>
                  <a:pt x="6870192" y="2115312"/>
                </a:lnTo>
                <a:close/>
                <a:moveTo>
                  <a:pt x="6870192" y="2121409"/>
                </a:moveTo>
                <a:lnTo>
                  <a:pt x="6873240" y="2121409"/>
                </a:lnTo>
                <a:lnTo>
                  <a:pt x="6873240" y="2124457"/>
                </a:lnTo>
                <a:lnTo>
                  <a:pt x="6870192" y="2124457"/>
                </a:lnTo>
                <a:lnTo>
                  <a:pt x="6870192" y="2121409"/>
                </a:lnTo>
                <a:close/>
                <a:moveTo>
                  <a:pt x="6870192" y="2127505"/>
                </a:moveTo>
                <a:lnTo>
                  <a:pt x="6873240" y="2127505"/>
                </a:lnTo>
                <a:lnTo>
                  <a:pt x="6873240" y="2130553"/>
                </a:lnTo>
                <a:lnTo>
                  <a:pt x="6870192" y="2130553"/>
                </a:lnTo>
                <a:lnTo>
                  <a:pt x="6870192" y="2127505"/>
                </a:lnTo>
                <a:close/>
                <a:moveTo>
                  <a:pt x="6870192" y="2133600"/>
                </a:moveTo>
                <a:lnTo>
                  <a:pt x="6873240" y="2133600"/>
                </a:lnTo>
                <a:lnTo>
                  <a:pt x="6873240" y="2136648"/>
                </a:lnTo>
                <a:lnTo>
                  <a:pt x="6870192" y="2136648"/>
                </a:lnTo>
                <a:lnTo>
                  <a:pt x="6870192" y="2133600"/>
                </a:lnTo>
                <a:close/>
                <a:moveTo>
                  <a:pt x="6870192" y="2139697"/>
                </a:moveTo>
                <a:lnTo>
                  <a:pt x="6873240" y="2139697"/>
                </a:lnTo>
                <a:lnTo>
                  <a:pt x="6873240" y="2142745"/>
                </a:lnTo>
                <a:lnTo>
                  <a:pt x="6870192" y="2142745"/>
                </a:lnTo>
                <a:lnTo>
                  <a:pt x="6870192" y="2139697"/>
                </a:lnTo>
                <a:close/>
                <a:moveTo>
                  <a:pt x="6870192" y="2145793"/>
                </a:moveTo>
                <a:lnTo>
                  <a:pt x="6873240" y="2145793"/>
                </a:lnTo>
                <a:lnTo>
                  <a:pt x="6873240" y="2148841"/>
                </a:lnTo>
                <a:lnTo>
                  <a:pt x="6870192" y="2148841"/>
                </a:lnTo>
                <a:lnTo>
                  <a:pt x="6870192" y="2145793"/>
                </a:lnTo>
                <a:close/>
                <a:moveTo>
                  <a:pt x="6870192" y="2151888"/>
                </a:moveTo>
                <a:lnTo>
                  <a:pt x="6873240" y="2151888"/>
                </a:lnTo>
                <a:lnTo>
                  <a:pt x="6873240" y="2154936"/>
                </a:lnTo>
                <a:lnTo>
                  <a:pt x="6870192" y="2154936"/>
                </a:lnTo>
                <a:lnTo>
                  <a:pt x="6870192" y="2151888"/>
                </a:lnTo>
                <a:close/>
                <a:moveTo>
                  <a:pt x="6870192" y="2157984"/>
                </a:moveTo>
                <a:lnTo>
                  <a:pt x="6873240" y="2157984"/>
                </a:lnTo>
                <a:lnTo>
                  <a:pt x="6873240" y="2161032"/>
                </a:lnTo>
                <a:lnTo>
                  <a:pt x="6870192" y="2161032"/>
                </a:lnTo>
                <a:lnTo>
                  <a:pt x="6870192" y="2157984"/>
                </a:lnTo>
                <a:close/>
                <a:moveTo>
                  <a:pt x="6870192" y="2164081"/>
                </a:moveTo>
                <a:lnTo>
                  <a:pt x="6873240" y="2164081"/>
                </a:lnTo>
                <a:lnTo>
                  <a:pt x="6873240" y="2167129"/>
                </a:lnTo>
                <a:lnTo>
                  <a:pt x="6870192" y="2167129"/>
                </a:lnTo>
                <a:lnTo>
                  <a:pt x="6870192" y="2164081"/>
                </a:lnTo>
                <a:close/>
                <a:moveTo>
                  <a:pt x="6870192" y="2170177"/>
                </a:moveTo>
                <a:lnTo>
                  <a:pt x="6873240" y="2170177"/>
                </a:lnTo>
                <a:lnTo>
                  <a:pt x="6873240" y="2173225"/>
                </a:lnTo>
                <a:lnTo>
                  <a:pt x="6870192" y="2173225"/>
                </a:lnTo>
                <a:lnTo>
                  <a:pt x="6870192" y="2170177"/>
                </a:lnTo>
                <a:close/>
                <a:moveTo>
                  <a:pt x="6870192" y="2176272"/>
                </a:moveTo>
                <a:lnTo>
                  <a:pt x="6873240" y="2176272"/>
                </a:lnTo>
                <a:lnTo>
                  <a:pt x="6873240" y="2179320"/>
                </a:lnTo>
                <a:lnTo>
                  <a:pt x="6870192" y="2179320"/>
                </a:lnTo>
                <a:lnTo>
                  <a:pt x="6870192" y="2176272"/>
                </a:lnTo>
                <a:close/>
                <a:moveTo>
                  <a:pt x="6870192" y="2182368"/>
                </a:moveTo>
                <a:lnTo>
                  <a:pt x="6873240" y="2182368"/>
                </a:lnTo>
                <a:lnTo>
                  <a:pt x="6873240" y="2185416"/>
                </a:lnTo>
                <a:lnTo>
                  <a:pt x="6870192" y="2185416"/>
                </a:lnTo>
                <a:lnTo>
                  <a:pt x="6870192" y="2182368"/>
                </a:lnTo>
                <a:close/>
                <a:moveTo>
                  <a:pt x="6870192" y="2188465"/>
                </a:moveTo>
                <a:lnTo>
                  <a:pt x="6873240" y="2188465"/>
                </a:lnTo>
                <a:lnTo>
                  <a:pt x="6873240" y="2191513"/>
                </a:lnTo>
                <a:lnTo>
                  <a:pt x="6870192" y="2191513"/>
                </a:lnTo>
                <a:lnTo>
                  <a:pt x="6870192" y="2188465"/>
                </a:lnTo>
                <a:close/>
                <a:moveTo>
                  <a:pt x="6870192" y="2194560"/>
                </a:moveTo>
                <a:lnTo>
                  <a:pt x="6873240" y="2194560"/>
                </a:lnTo>
                <a:lnTo>
                  <a:pt x="6873240" y="2197608"/>
                </a:lnTo>
                <a:lnTo>
                  <a:pt x="6870192" y="2197608"/>
                </a:lnTo>
                <a:lnTo>
                  <a:pt x="6870192" y="2194560"/>
                </a:lnTo>
                <a:close/>
                <a:moveTo>
                  <a:pt x="6870192" y="2200656"/>
                </a:moveTo>
                <a:lnTo>
                  <a:pt x="6873240" y="2200656"/>
                </a:lnTo>
                <a:lnTo>
                  <a:pt x="6873240" y="2203704"/>
                </a:lnTo>
                <a:lnTo>
                  <a:pt x="6870192" y="2203704"/>
                </a:lnTo>
                <a:lnTo>
                  <a:pt x="6870192" y="2200656"/>
                </a:lnTo>
                <a:close/>
                <a:moveTo>
                  <a:pt x="6870192" y="2206753"/>
                </a:moveTo>
                <a:lnTo>
                  <a:pt x="6873240" y="2206753"/>
                </a:lnTo>
                <a:lnTo>
                  <a:pt x="6873240" y="2209801"/>
                </a:lnTo>
                <a:lnTo>
                  <a:pt x="6870192" y="2209801"/>
                </a:lnTo>
                <a:lnTo>
                  <a:pt x="6870192" y="2206753"/>
                </a:lnTo>
                <a:close/>
                <a:moveTo>
                  <a:pt x="6870192" y="2212849"/>
                </a:moveTo>
                <a:lnTo>
                  <a:pt x="6873240" y="2212849"/>
                </a:lnTo>
                <a:lnTo>
                  <a:pt x="6873240" y="2215897"/>
                </a:lnTo>
                <a:lnTo>
                  <a:pt x="6870192" y="2215897"/>
                </a:lnTo>
                <a:lnTo>
                  <a:pt x="6870192" y="2212849"/>
                </a:lnTo>
                <a:close/>
                <a:moveTo>
                  <a:pt x="6870192" y="2218944"/>
                </a:moveTo>
                <a:lnTo>
                  <a:pt x="6873240" y="2218944"/>
                </a:lnTo>
                <a:lnTo>
                  <a:pt x="6873240" y="2221992"/>
                </a:lnTo>
                <a:lnTo>
                  <a:pt x="6870192" y="2221992"/>
                </a:lnTo>
                <a:lnTo>
                  <a:pt x="6870192" y="2218944"/>
                </a:lnTo>
                <a:close/>
                <a:moveTo>
                  <a:pt x="6870192" y="2225040"/>
                </a:moveTo>
                <a:lnTo>
                  <a:pt x="6873240" y="2225040"/>
                </a:lnTo>
                <a:lnTo>
                  <a:pt x="6873240" y="2228088"/>
                </a:lnTo>
                <a:lnTo>
                  <a:pt x="6870192" y="2228088"/>
                </a:lnTo>
                <a:lnTo>
                  <a:pt x="6870192" y="2225040"/>
                </a:lnTo>
                <a:close/>
                <a:moveTo>
                  <a:pt x="6870192" y="2231137"/>
                </a:moveTo>
                <a:lnTo>
                  <a:pt x="6873240" y="2231137"/>
                </a:lnTo>
                <a:lnTo>
                  <a:pt x="6873240" y="2234185"/>
                </a:lnTo>
                <a:lnTo>
                  <a:pt x="6870192" y="2234185"/>
                </a:lnTo>
                <a:lnTo>
                  <a:pt x="6870192" y="2231137"/>
                </a:lnTo>
                <a:close/>
                <a:moveTo>
                  <a:pt x="6870192" y="2237232"/>
                </a:moveTo>
                <a:lnTo>
                  <a:pt x="6873240" y="2237232"/>
                </a:lnTo>
                <a:lnTo>
                  <a:pt x="6873240" y="2240280"/>
                </a:lnTo>
                <a:lnTo>
                  <a:pt x="6870192" y="2240280"/>
                </a:lnTo>
                <a:lnTo>
                  <a:pt x="6870192" y="2237232"/>
                </a:lnTo>
                <a:close/>
                <a:moveTo>
                  <a:pt x="6870192" y="2243328"/>
                </a:moveTo>
                <a:lnTo>
                  <a:pt x="6873240" y="2243328"/>
                </a:lnTo>
                <a:lnTo>
                  <a:pt x="6873240" y="2246376"/>
                </a:lnTo>
                <a:lnTo>
                  <a:pt x="6870192" y="2246376"/>
                </a:lnTo>
                <a:lnTo>
                  <a:pt x="6870192" y="2243328"/>
                </a:lnTo>
                <a:close/>
                <a:moveTo>
                  <a:pt x="6870192" y="2249425"/>
                </a:moveTo>
                <a:lnTo>
                  <a:pt x="6873240" y="2249425"/>
                </a:lnTo>
                <a:lnTo>
                  <a:pt x="6873240" y="2252473"/>
                </a:lnTo>
                <a:lnTo>
                  <a:pt x="6870192" y="2252473"/>
                </a:lnTo>
                <a:lnTo>
                  <a:pt x="6870192" y="2249425"/>
                </a:lnTo>
                <a:close/>
                <a:moveTo>
                  <a:pt x="6870192" y="2255521"/>
                </a:moveTo>
                <a:lnTo>
                  <a:pt x="6873240" y="2255521"/>
                </a:lnTo>
                <a:lnTo>
                  <a:pt x="6873240" y="2258569"/>
                </a:lnTo>
                <a:lnTo>
                  <a:pt x="6870192" y="2258569"/>
                </a:lnTo>
                <a:lnTo>
                  <a:pt x="6870192" y="2255521"/>
                </a:lnTo>
                <a:close/>
                <a:moveTo>
                  <a:pt x="6870192" y="2261616"/>
                </a:moveTo>
                <a:lnTo>
                  <a:pt x="6873240" y="2261616"/>
                </a:lnTo>
                <a:lnTo>
                  <a:pt x="6873240" y="2264664"/>
                </a:lnTo>
                <a:lnTo>
                  <a:pt x="6870192" y="2264664"/>
                </a:lnTo>
                <a:lnTo>
                  <a:pt x="6870192" y="2261616"/>
                </a:lnTo>
                <a:close/>
                <a:moveTo>
                  <a:pt x="6870192" y="2267712"/>
                </a:moveTo>
                <a:lnTo>
                  <a:pt x="6873240" y="2267712"/>
                </a:lnTo>
                <a:lnTo>
                  <a:pt x="6873240" y="2270760"/>
                </a:lnTo>
                <a:lnTo>
                  <a:pt x="6870192" y="2270760"/>
                </a:lnTo>
                <a:lnTo>
                  <a:pt x="6870192" y="2267712"/>
                </a:lnTo>
                <a:close/>
                <a:moveTo>
                  <a:pt x="6870192" y="2273809"/>
                </a:moveTo>
                <a:lnTo>
                  <a:pt x="6873240" y="2273809"/>
                </a:lnTo>
                <a:lnTo>
                  <a:pt x="6873240" y="2276857"/>
                </a:lnTo>
                <a:lnTo>
                  <a:pt x="6870192" y="2276857"/>
                </a:lnTo>
                <a:lnTo>
                  <a:pt x="6870192" y="2273809"/>
                </a:lnTo>
                <a:close/>
                <a:moveTo>
                  <a:pt x="6870192" y="2279905"/>
                </a:moveTo>
                <a:lnTo>
                  <a:pt x="6873240" y="2279905"/>
                </a:lnTo>
                <a:lnTo>
                  <a:pt x="6873240" y="2282953"/>
                </a:lnTo>
                <a:lnTo>
                  <a:pt x="6870192" y="2282953"/>
                </a:lnTo>
                <a:lnTo>
                  <a:pt x="6870192" y="2279905"/>
                </a:lnTo>
                <a:close/>
                <a:moveTo>
                  <a:pt x="6870192" y="2286000"/>
                </a:moveTo>
                <a:lnTo>
                  <a:pt x="6873240" y="2286000"/>
                </a:lnTo>
                <a:lnTo>
                  <a:pt x="6873240" y="2289048"/>
                </a:lnTo>
                <a:lnTo>
                  <a:pt x="6870192" y="2289048"/>
                </a:lnTo>
                <a:lnTo>
                  <a:pt x="6870192" y="2286000"/>
                </a:lnTo>
                <a:close/>
                <a:moveTo>
                  <a:pt x="6870192" y="2292097"/>
                </a:moveTo>
                <a:lnTo>
                  <a:pt x="6873240" y="2292097"/>
                </a:lnTo>
                <a:lnTo>
                  <a:pt x="6873240" y="2295145"/>
                </a:lnTo>
                <a:lnTo>
                  <a:pt x="6870192" y="2295145"/>
                </a:lnTo>
                <a:lnTo>
                  <a:pt x="6870192" y="2292097"/>
                </a:lnTo>
                <a:close/>
                <a:moveTo>
                  <a:pt x="6870192" y="2298193"/>
                </a:moveTo>
                <a:lnTo>
                  <a:pt x="6873240" y="2298193"/>
                </a:lnTo>
                <a:lnTo>
                  <a:pt x="6873240" y="2301241"/>
                </a:lnTo>
                <a:lnTo>
                  <a:pt x="6870192" y="2301241"/>
                </a:lnTo>
                <a:lnTo>
                  <a:pt x="6870192" y="2298193"/>
                </a:lnTo>
                <a:close/>
                <a:moveTo>
                  <a:pt x="6870192" y="2304288"/>
                </a:moveTo>
                <a:lnTo>
                  <a:pt x="6873240" y="2304288"/>
                </a:lnTo>
                <a:lnTo>
                  <a:pt x="6873240" y="2307336"/>
                </a:lnTo>
                <a:lnTo>
                  <a:pt x="6870192" y="2307336"/>
                </a:lnTo>
                <a:lnTo>
                  <a:pt x="6870192" y="2304288"/>
                </a:lnTo>
                <a:close/>
                <a:moveTo>
                  <a:pt x="6870192" y="2310384"/>
                </a:moveTo>
                <a:lnTo>
                  <a:pt x="6873240" y="2310384"/>
                </a:lnTo>
                <a:lnTo>
                  <a:pt x="6873240" y="2313432"/>
                </a:lnTo>
                <a:lnTo>
                  <a:pt x="6870192" y="2313432"/>
                </a:lnTo>
                <a:lnTo>
                  <a:pt x="6870192" y="2310384"/>
                </a:lnTo>
                <a:close/>
                <a:moveTo>
                  <a:pt x="6870192" y="2316481"/>
                </a:moveTo>
                <a:lnTo>
                  <a:pt x="6873240" y="2316481"/>
                </a:lnTo>
                <a:lnTo>
                  <a:pt x="6873240" y="2319529"/>
                </a:lnTo>
                <a:lnTo>
                  <a:pt x="6870192" y="2319529"/>
                </a:lnTo>
                <a:lnTo>
                  <a:pt x="6870192" y="2316481"/>
                </a:lnTo>
                <a:close/>
                <a:moveTo>
                  <a:pt x="6870192" y="2322577"/>
                </a:moveTo>
                <a:lnTo>
                  <a:pt x="6873240" y="2322577"/>
                </a:lnTo>
                <a:lnTo>
                  <a:pt x="6873240" y="2325625"/>
                </a:lnTo>
                <a:lnTo>
                  <a:pt x="6870192" y="2325625"/>
                </a:lnTo>
                <a:lnTo>
                  <a:pt x="6870192" y="2322577"/>
                </a:lnTo>
                <a:close/>
                <a:moveTo>
                  <a:pt x="6870192" y="2328672"/>
                </a:moveTo>
                <a:lnTo>
                  <a:pt x="6873240" y="2328672"/>
                </a:lnTo>
                <a:lnTo>
                  <a:pt x="6873240" y="2331720"/>
                </a:lnTo>
                <a:lnTo>
                  <a:pt x="6870192" y="2331720"/>
                </a:lnTo>
                <a:lnTo>
                  <a:pt x="6870192" y="2328672"/>
                </a:lnTo>
                <a:close/>
                <a:moveTo>
                  <a:pt x="6870192" y="2334768"/>
                </a:moveTo>
                <a:lnTo>
                  <a:pt x="6873240" y="2334768"/>
                </a:lnTo>
                <a:lnTo>
                  <a:pt x="6873240" y="2337816"/>
                </a:lnTo>
                <a:lnTo>
                  <a:pt x="6870192" y="2337816"/>
                </a:lnTo>
                <a:lnTo>
                  <a:pt x="6870192" y="2334768"/>
                </a:lnTo>
                <a:close/>
                <a:moveTo>
                  <a:pt x="6870192" y="2340865"/>
                </a:moveTo>
                <a:lnTo>
                  <a:pt x="6873240" y="2340865"/>
                </a:lnTo>
                <a:lnTo>
                  <a:pt x="6873240" y="2343913"/>
                </a:lnTo>
                <a:lnTo>
                  <a:pt x="6870192" y="2343913"/>
                </a:lnTo>
                <a:lnTo>
                  <a:pt x="6870192" y="2340865"/>
                </a:lnTo>
                <a:close/>
                <a:moveTo>
                  <a:pt x="6870192" y="2346960"/>
                </a:moveTo>
                <a:lnTo>
                  <a:pt x="6873240" y="2346960"/>
                </a:lnTo>
                <a:lnTo>
                  <a:pt x="6873240" y="2350008"/>
                </a:lnTo>
                <a:lnTo>
                  <a:pt x="6870192" y="2350008"/>
                </a:lnTo>
                <a:lnTo>
                  <a:pt x="6870192" y="2346960"/>
                </a:lnTo>
                <a:close/>
                <a:moveTo>
                  <a:pt x="6870192" y="2353056"/>
                </a:moveTo>
                <a:lnTo>
                  <a:pt x="6873240" y="2353056"/>
                </a:lnTo>
                <a:lnTo>
                  <a:pt x="6873240" y="2356104"/>
                </a:lnTo>
                <a:lnTo>
                  <a:pt x="6870192" y="2356104"/>
                </a:lnTo>
                <a:lnTo>
                  <a:pt x="6870192" y="2353056"/>
                </a:lnTo>
                <a:close/>
                <a:moveTo>
                  <a:pt x="6870192" y="2359153"/>
                </a:moveTo>
                <a:lnTo>
                  <a:pt x="6873240" y="2359153"/>
                </a:lnTo>
                <a:lnTo>
                  <a:pt x="6873240" y="2362201"/>
                </a:lnTo>
                <a:lnTo>
                  <a:pt x="6870192" y="2362201"/>
                </a:lnTo>
                <a:lnTo>
                  <a:pt x="6870192" y="2359153"/>
                </a:lnTo>
                <a:close/>
                <a:moveTo>
                  <a:pt x="6870192" y="2365249"/>
                </a:moveTo>
                <a:lnTo>
                  <a:pt x="6873240" y="2365249"/>
                </a:lnTo>
                <a:lnTo>
                  <a:pt x="6873240" y="2368297"/>
                </a:lnTo>
                <a:lnTo>
                  <a:pt x="6870192" y="2368297"/>
                </a:lnTo>
                <a:lnTo>
                  <a:pt x="6870192" y="2365249"/>
                </a:lnTo>
                <a:close/>
                <a:moveTo>
                  <a:pt x="6870192" y="2371344"/>
                </a:moveTo>
                <a:lnTo>
                  <a:pt x="6873240" y="2371344"/>
                </a:lnTo>
                <a:lnTo>
                  <a:pt x="6873240" y="2374392"/>
                </a:lnTo>
                <a:lnTo>
                  <a:pt x="6870192" y="2374392"/>
                </a:lnTo>
                <a:lnTo>
                  <a:pt x="6870192" y="2371344"/>
                </a:lnTo>
                <a:close/>
                <a:moveTo>
                  <a:pt x="6870192" y="2377440"/>
                </a:moveTo>
                <a:lnTo>
                  <a:pt x="6873240" y="2377440"/>
                </a:lnTo>
                <a:lnTo>
                  <a:pt x="6873240" y="2380488"/>
                </a:lnTo>
                <a:lnTo>
                  <a:pt x="6870192" y="2380488"/>
                </a:lnTo>
                <a:lnTo>
                  <a:pt x="6870192" y="2377440"/>
                </a:lnTo>
                <a:close/>
                <a:moveTo>
                  <a:pt x="6870192" y="2383537"/>
                </a:moveTo>
                <a:lnTo>
                  <a:pt x="6873240" y="2383537"/>
                </a:lnTo>
                <a:lnTo>
                  <a:pt x="6873240" y="2386585"/>
                </a:lnTo>
                <a:lnTo>
                  <a:pt x="6870192" y="2386585"/>
                </a:lnTo>
                <a:lnTo>
                  <a:pt x="6870192" y="2383537"/>
                </a:lnTo>
                <a:close/>
                <a:moveTo>
                  <a:pt x="6870192" y="2389632"/>
                </a:moveTo>
                <a:lnTo>
                  <a:pt x="6873240" y="2389632"/>
                </a:lnTo>
                <a:lnTo>
                  <a:pt x="6873240" y="2392680"/>
                </a:lnTo>
                <a:lnTo>
                  <a:pt x="6870192" y="2392680"/>
                </a:lnTo>
                <a:lnTo>
                  <a:pt x="6870192" y="2389632"/>
                </a:lnTo>
                <a:close/>
                <a:moveTo>
                  <a:pt x="6870192" y="2395728"/>
                </a:moveTo>
                <a:lnTo>
                  <a:pt x="6873240" y="2395728"/>
                </a:lnTo>
                <a:lnTo>
                  <a:pt x="6873240" y="2398776"/>
                </a:lnTo>
                <a:lnTo>
                  <a:pt x="6870192" y="2398776"/>
                </a:lnTo>
                <a:lnTo>
                  <a:pt x="6870192" y="2395728"/>
                </a:lnTo>
                <a:close/>
                <a:moveTo>
                  <a:pt x="6870192" y="2401825"/>
                </a:moveTo>
                <a:lnTo>
                  <a:pt x="6873240" y="2401825"/>
                </a:lnTo>
                <a:lnTo>
                  <a:pt x="6873240" y="2404873"/>
                </a:lnTo>
                <a:lnTo>
                  <a:pt x="6870192" y="2404873"/>
                </a:lnTo>
                <a:lnTo>
                  <a:pt x="6870192" y="2401825"/>
                </a:lnTo>
                <a:close/>
                <a:moveTo>
                  <a:pt x="6870192" y="2407921"/>
                </a:moveTo>
                <a:lnTo>
                  <a:pt x="6873240" y="2407921"/>
                </a:lnTo>
                <a:lnTo>
                  <a:pt x="6873240" y="2410969"/>
                </a:lnTo>
                <a:lnTo>
                  <a:pt x="6870192" y="2410969"/>
                </a:lnTo>
                <a:lnTo>
                  <a:pt x="6870192" y="2407921"/>
                </a:lnTo>
                <a:close/>
                <a:moveTo>
                  <a:pt x="6870192" y="2414016"/>
                </a:moveTo>
                <a:lnTo>
                  <a:pt x="6873240" y="2414016"/>
                </a:lnTo>
                <a:lnTo>
                  <a:pt x="6873240" y="2417064"/>
                </a:lnTo>
                <a:lnTo>
                  <a:pt x="6870192" y="2417064"/>
                </a:lnTo>
                <a:lnTo>
                  <a:pt x="6870192" y="2414016"/>
                </a:lnTo>
                <a:close/>
                <a:moveTo>
                  <a:pt x="6870192" y="2420112"/>
                </a:moveTo>
                <a:lnTo>
                  <a:pt x="6873240" y="2420112"/>
                </a:lnTo>
                <a:lnTo>
                  <a:pt x="6873240" y="2423160"/>
                </a:lnTo>
                <a:lnTo>
                  <a:pt x="6870192" y="2423160"/>
                </a:lnTo>
                <a:lnTo>
                  <a:pt x="6870192" y="2420112"/>
                </a:lnTo>
                <a:close/>
                <a:moveTo>
                  <a:pt x="6870192" y="2426209"/>
                </a:moveTo>
                <a:lnTo>
                  <a:pt x="6873240" y="2426209"/>
                </a:lnTo>
                <a:lnTo>
                  <a:pt x="6873240" y="2429257"/>
                </a:lnTo>
                <a:lnTo>
                  <a:pt x="6870192" y="2429257"/>
                </a:lnTo>
                <a:lnTo>
                  <a:pt x="6870192" y="2426209"/>
                </a:lnTo>
                <a:close/>
                <a:moveTo>
                  <a:pt x="6870192" y="2432305"/>
                </a:moveTo>
                <a:lnTo>
                  <a:pt x="6873240" y="2432305"/>
                </a:lnTo>
                <a:lnTo>
                  <a:pt x="6873240" y="2435353"/>
                </a:lnTo>
                <a:lnTo>
                  <a:pt x="6870192" y="2435353"/>
                </a:lnTo>
                <a:lnTo>
                  <a:pt x="6870192" y="2432305"/>
                </a:lnTo>
                <a:close/>
                <a:moveTo>
                  <a:pt x="6870192" y="2438400"/>
                </a:moveTo>
                <a:lnTo>
                  <a:pt x="6873240" y="2438400"/>
                </a:lnTo>
                <a:lnTo>
                  <a:pt x="6873240" y="2441448"/>
                </a:lnTo>
                <a:lnTo>
                  <a:pt x="6870192" y="2441448"/>
                </a:lnTo>
                <a:lnTo>
                  <a:pt x="6870192" y="2438400"/>
                </a:lnTo>
                <a:close/>
                <a:moveTo>
                  <a:pt x="6870192" y="2444497"/>
                </a:moveTo>
                <a:lnTo>
                  <a:pt x="6873240" y="2444497"/>
                </a:lnTo>
                <a:lnTo>
                  <a:pt x="6873240" y="2447545"/>
                </a:lnTo>
                <a:lnTo>
                  <a:pt x="6870192" y="2447545"/>
                </a:lnTo>
                <a:lnTo>
                  <a:pt x="6870192" y="2444497"/>
                </a:lnTo>
                <a:close/>
                <a:moveTo>
                  <a:pt x="6870192" y="2450593"/>
                </a:moveTo>
                <a:lnTo>
                  <a:pt x="6873240" y="2450593"/>
                </a:lnTo>
                <a:lnTo>
                  <a:pt x="6873240" y="2453641"/>
                </a:lnTo>
                <a:lnTo>
                  <a:pt x="6870192" y="2453641"/>
                </a:lnTo>
                <a:lnTo>
                  <a:pt x="6870192" y="2450593"/>
                </a:lnTo>
                <a:close/>
                <a:moveTo>
                  <a:pt x="6870192" y="2456688"/>
                </a:moveTo>
                <a:lnTo>
                  <a:pt x="6873240" y="2456688"/>
                </a:lnTo>
                <a:lnTo>
                  <a:pt x="6873240" y="2459736"/>
                </a:lnTo>
                <a:lnTo>
                  <a:pt x="6870192" y="2459736"/>
                </a:lnTo>
                <a:lnTo>
                  <a:pt x="6870192" y="2456688"/>
                </a:lnTo>
                <a:close/>
                <a:moveTo>
                  <a:pt x="6870192" y="2462784"/>
                </a:moveTo>
                <a:lnTo>
                  <a:pt x="6873240" y="2462784"/>
                </a:lnTo>
                <a:lnTo>
                  <a:pt x="6873240" y="2465832"/>
                </a:lnTo>
                <a:lnTo>
                  <a:pt x="6870192" y="2465832"/>
                </a:lnTo>
                <a:lnTo>
                  <a:pt x="6870192" y="2462784"/>
                </a:lnTo>
                <a:close/>
                <a:moveTo>
                  <a:pt x="6870192" y="2468881"/>
                </a:moveTo>
                <a:lnTo>
                  <a:pt x="6873240" y="2468881"/>
                </a:lnTo>
                <a:lnTo>
                  <a:pt x="6873240" y="2471929"/>
                </a:lnTo>
                <a:lnTo>
                  <a:pt x="6870192" y="2471929"/>
                </a:lnTo>
                <a:lnTo>
                  <a:pt x="6870192" y="2468881"/>
                </a:lnTo>
                <a:close/>
                <a:moveTo>
                  <a:pt x="6870192" y="2474977"/>
                </a:moveTo>
                <a:lnTo>
                  <a:pt x="6873240" y="2474977"/>
                </a:lnTo>
                <a:lnTo>
                  <a:pt x="6873240" y="2478025"/>
                </a:lnTo>
                <a:lnTo>
                  <a:pt x="6870192" y="2478025"/>
                </a:lnTo>
                <a:lnTo>
                  <a:pt x="6870192" y="2474977"/>
                </a:lnTo>
                <a:close/>
                <a:moveTo>
                  <a:pt x="6870192" y="2481072"/>
                </a:moveTo>
                <a:lnTo>
                  <a:pt x="6873240" y="2481072"/>
                </a:lnTo>
                <a:lnTo>
                  <a:pt x="6873240" y="2484120"/>
                </a:lnTo>
                <a:lnTo>
                  <a:pt x="6870192" y="2484120"/>
                </a:lnTo>
                <a:lnTo>
                  <a:pt x="6870192" y="2481072"/>
                </a:lnTo>
                <a:close/>
                <a:moveTo>
                  <a:pt x="6870192" y="2487168"/>
                </a:moveTo>
                <a:lnTo>
                  <a:pt x="6873240" y="2487168"/>
                </a:lnTo>
                <a:lnTo>
                  <a:pt x="6873240" y="2490216"/>
                </a:lnTo>
                <a:lnTo>
                  <a:pt x="6870192" y="2490216"/>
                </a:lnTo>
                <a:lnTo>
                  <a:pt x="6870192" y="2487168"/>
                </a:lnTo>
                <a:close/>
                <a:moveTo>
                  <a:pt x="6870192" y="2493265"/>
                </a:moveTo>
                <a:lnTo>
                  <a:pt x="6873240" y="2493265"/>
                </a:lnTo>
                <a:lnTo>
                  <a:pt x="6873240" y="2496313"/>
                </a:lnTo>
                <a:lnTo>
                  <a:pt x="6870192" y="2496313"/>
                </a:lnTo>
                <a:lnTo>
                  <a:pt x="6870192" y="2493265"/>
                </a:lnTo>
                <a:close/>
                <a:moveTo>
                  <a:pt x="6870192" y="2499360"/>
                </a:moveTo>
                <a:lnTo>
                  <a:pt x="6873240" y="2499360"/>
                </a:lnTo>
                <a:lnTo>
                  <a:pt x="6873240" y="2502408"/>
                </a:lnTo>
                <a:lnTo>
                  <a:pt x="6870192" y="2502408"/>
                </a:lnTo>
                <a:lnTo>
                  <a:pt x="6870192" y="2499360"/>
                </a:lnTo>
                <a:close/>
                <a:moveTo>
                  <a:pt x="6870192" y="2505456"/>
                </a:moveTo>
                <a:lnTo>
                  <a:pt x="6873240" y="2505456"/>
                </a:lnTo>
                <a:lnTo>
                  <a:pt x="6873240" y="2508504"/>
                </a:lnTo>
                <a:lnTo>
                  <a:pt x="6870192" y="2508504"/>
                </a:lnTo>
                <a:lnTo>
                  <a:pt x="6870192" y="2505456"/>
                </a:lnTo>
                <a:close/>
                <a:moveTo>
                  <a:pt x="6870192" y="2511553"/>
                </a:moveTo>
                <a:lnTo>
                  <a:pt x="6873240" y="2511553"/>
                </a:lnTo>
                <a:lnTo>
                  <a:pt x="6873240" y="2514601"/>
                </a:lnTo>
                <a:lnTo>
                  <a:pt x="6870192" y="2514601"/>
                </a:lnTo>
                <a:lnTo>
                  <a:pt x="6870192" y="2511553"/>
                </a:lnTo>
                <a:close/>
                <a:moveTo>
                  <a:pt x="6870192" y="2517649"/>
                </a:moveTo>
                <a:lnTo>
                  <a:pt x="6873240" y="2517649"/>
                </a:lnTo>
                <a:lnTo>
                  <a:pt x="6873240" y="2520697"/>
                </a:lnTo>
                <a:lnTo>
                  <a:pt x="6870192" y="2520697"/>
                </a:lnTo>
                <a:lnTo>
                  <a:pt x="6870192" y="2517649"/>
                </a:lnTo>
                <a:close/>
                <a:moveTo>
                  <a:pt x="6870192" y="2523744"/>
                </a:moveTo>
                <a:lnTo>
                  <a:pt x="6873240" y="2523744"/>
                </a:lnTo>
                <a:lnTo>
                  <a:pt x="6873240" y="2526792"/>
                </a:lnTo>
                <a:lnTo>
                  <a:pt x="6870192" y="2526792"/>
                </a:lnTo>
                <a:lnTo>
                  <a:pt x="6870192" y="2523744"/>
                </a:lnTo>
                <a:close/>
                <a:moveTo>
                  <a:pt x="6870192" y="2529840"/>
                </a:moveTo>
                <a:lnTo>
                  <a:pt x="6873240" y="2529840"/>
                </a:lnTo>
                <a:lnTo>
                  <a:pt x="6873240" y="2532888"/>
                </a:lnTo>
                <a:lnTo>
                  <a:pt x="6870192" y="2532888"/>
                </a:lnTo>
                <a:lnTo>
                  <a:pt x="6870192" y="2529840"/>
                </a:lnTo>
                <a:close/>
                <a:moveTo>
                  <a:pt x="6870192" y="2535937"/>
                </a:moveTo>
                <a:lnTo>
                  <a:pt x="6873240" y="2535937"/>
                </a:lnTo>
                <a:lnTo>
                  <a:pt x="6873240" y="2538985"/>
                </a:lnTo>
                <a:lnTo>
                  <a:pt x="6870192" y="2538985"/>
                </a:lnTo>
                <a:lnTo>
                  <a:pt x="6870192" y="2535937"/>
                </a:lnTo>
                <a:close/>
                <a:moveTo>
                  <a:pt x="6870192" y="2542032"/>
                </a:moveTo>
                <a:lnTo>
                  <a:pt x="6873240" y="2542032"/>
                </a:lnTo>
                <a:lnTo>
                  <a:pt x="6873240" y="2545080"/>
                </a:lnTo>
                <a:lnTo>
                  <a:pt x="6870192" y="2545080"/>
                </a:lnTo>
                <a:lnTo>
                  <a:pt x="6870192" y="2542032"/>
                </a:lnTo>
                <a:close/>
                <a:moveTo>
                  <a:pt x="6870192" y="2548128"/>
                </a:moveTo>
                <a:lnTo>
                  <a:pt x="6873240" y="2548128"/>
                </a:lnTo>
                <a:lnTo>
                  <a:pt x="6873240" y="2551176"/>
                </a:lnTo>
                <a:lnTo>
                  <a:pt x="6870192" y="2551176"/>
                </a:lnTo>
                <a:lnTo>
                  <a:pt x="6870192" y="2548128"/>
                </a:lnTo>
                <a:close/>
                <a:moveTo>
                  <a:pt x="6870192" y="2554225"/>
                </a:moveTo>
                <a:lnTo>
                  <a:pt x="6873240" y="2554225"/>
                </a:lnTo>
                <a:lnTo>
                  <a:pt x="6873240" y="2557273"/>
                </a:lnTo>
                <a:lnTo>
                  <a:pt x="6870192" y="2557273"/>
                </a:lnTo>
                <a:lnTo>
                  <a:pt x="6870192" y="2554225"/>
                </a:lnTo>
                <a:close/>
                <a:moveTo>
                  <a:pt x="6870192" y="2560321"/>
                </a:moveTo>
                <a:lnTo>
                  <a:pt x="6873240" y="2560321"/>
                </a:lnTo>
                <a:lnTo>
                  <a:pt x="6873240" y="2563369"/>
                </a:lnTo>
                <a:lnTo>
                  <a:pt x="6870192" y="2563369"/>
                </a:lnTo>
                <a:lnTo>
                  <a:pt x="6870192" y="2560321"/>
                </a:lnTo>
                <a:close/>
                <a:moveTo>
                  <a:pt x="6870192" y="2566416"/>
                </a:moveTo>
                <a:lnTo>
                  <a:pt x="6873240" y="2566416"/>
                </a:lnTo>
                <a:lnTo>
                  <a:pt x="6873240" y="2569464"/>
                </a:lnTo>
                <a:lnTo>
                  <a:pt x="6870192" y="2569464"/>
                </a:lnTo>
                <a:lnTo>
                  <a:pt x="6870192" y="2566416"/>
                </a:lnTo>
                <a:close/>
                <a:moveTo>
                  <a:pt x="6870192" y="2572512"/>
                </a:moveTo>
                <a:lnTo>
                  <a:pt x="6873240" y="2572512"/>
                </a:lnTo>
                <a:lnTo>
                  <a:pt x="6873240" y="2575560"/>
                </a:lnTo>
                <a:lnTo>
                  <a:pt x="6870192" y="2575560"/>
                </a:lnTo>
                <a:lnTo>
                  <a:pt x="6870192" y="2572512"/>
                </a:lnTo>
                <a:close/>
                <a:moveTo>
                  <a:pt x="6870192" y="2578609"/>
                </a:moveTo>
                <a:lnTo>
                  <a:pt x="6873240" y="2578609"/>
                </a:lnTo>
                <a:lnTo>
                  <a:pt x="6873240" y="2581657"/>
                </a:lnTo>
                <a:lnTo>
                  <a:pt x="6870192" y="2581657"/>
                </a:lnTo>
                <a:lnTo>
                  <a:pt x="6870192" y="2578609"/>
                </a:lnTo>
                <a:close/>
                <a:moveTo>
                  <a:pt x="6870192" y="2584705"/>
                </a:moveTo>
                <a:lnTo>
                  <a:pt x="6873240" y="2584705"/>
                </a:lnTo>
                <a:lnTo>
                  <a:pt x="6873240" y="2587753"/>
                </a:lnTo>
                <a:lnTo>
                  <a:pt x="6870192" y="2587753"/>
                </a:lnTo>
                <a:lnTo>
                  <a:pt x="6870192" y="2584705"/>
                </a:lnTo>
                <a:close/>
                <a:moveTo>
                  <a:pt x="6870192" y="2590800"/>
                </a:moveTo>
                <a:lnTo>
                  <a:pt x="6873240" y="2590800"/>
                </a:lnTo>
                <a:lnTo>
                  <a:pt x="6873240" y="2593848"/>
                </a:lnTo>
                <a:lnTo>
                  <a:pt x="6870192" y="2593848"/>
                </a:lnTo>
                <a:lnTo>
                  <a:pt x="6870192" y="2590800"/>
                </a:lnTo>
                <a:close/>
                <a:moveTo>
                  <a:pt x="6870192" y="2596897"/>
                </a:moveTo>
                <a:lnTo>
                  <a:pt x="6873240" y="2596897"/>
                </a:lnTo>
                <a:lnTo>
                  <a:pt x="6873240" y="2599945"/>
                </a:lnTo>
                <a:lnTo>
                  <a:pt x="6870192" y="2599945"/>
                </a:lnTo>
                <a:lnTo>
                  <a:pt x="6870192" y="2596897"/>
                </a:lnTo>
                <a:close/>
                <a:moveTo>
                  <a:pt x="6870192" y="2602993"/>
                </a:moveTo>
                <a:lnTo>
                  <a:pt x="6873240" y="2602993"/>
                </a:lnTo>
                <a:lnTo>
                  <a:pt x="6873240" y="2606041"/>
                </a:lnTo>
                <a:lnTo>
                  <a:pt x="6870192" y="2606041"/>
                </a:lnTo>
                <a:lnTo>
                  <a:pt x="6870192" y="2602993"/>
                </a:lnTo>
                <a:close/>
                <a:moveTo>
                  <a:pt x="6870192" y="2609088"/>
                </a:moveTo>
                <a:lnTo>
                  <a:pt x="6873240" y="2609088"/>
                </a:lnTo>
                <a:lnTo>
                  <a:pt x="6873240" y="2612136"/>
                </a:lnTo>
                <a:lnTo>
                  <a:pt x="6870192" y="2612136"/>
                </a:lnTo>
                <a:lnTo>
                  <a:pt x="6870192" y="2609088"/>
                </a:lnTo>
                <a:close/>
                <a:moveTo>
                  <a:pt x="6870192" y="2615184"/>
                </a:moveTo>
                <a:lnTo>
                  <a:pt x="6873240" y="2615184"/>
                </a:lnTo>
                <a:lnTo>
                  <a:pt x="6873240" y="2618232"/>
                </a:lnTo>
                <a:lnTo>
                  <a:pt x="6870192" y="2618232"/>
                </a:lnTo>
                <a:lnTo>
                  <a:pt x="6870192" y="2615184"/>
                </a:lnTo>
                <a:close/>
                <a:moveTo>
                  <a:pt x="6870192" y="2621281"/>
                </a:moveTo>
                <a:lnTo>
                  <a:pt x="6873240" y="2621281"/>
                </a:lnTo>
                <a:lnTo>
                  <a:pt x="6873240" y="2624329"/>
                </a:lnTo>
                <a:lnTo>
                  <a:pt x="6870192" y="2624329"/>
                </a:lnTo>
                <a:lnTo>
                  <a:pt x="6870192" y="2621281"/>
                </a:lnTo>
                <a:close/>
                <a:moveTo>
                  <a:pt x="6870192" y="2627377"/>
                </a:moveTo>
                <a:lnTo>
                  <a:pt x="6873240" y="2627377"/>
                </a:lnTo>
                <a:lnTo>
                  <a:pt x="6873240" y="2630425"/>
                </a:lnTo>
                <a:lnTo>
                  <a:pt x="6870192" y="2630425"/>
                </a:lnTo>
                <a:lnTo>
                  <a:pt x="6870192" y="2627377"/>
                </a:lnTo>
                <a:close/>
                <a:moveTo>
                  <a:pt x="6870192" y="2633472"/>
                </a:moveTo>
                <a:lnTo>
                  <a:pt x="6873240" y="2633472"/>
                </a:lnTo>
                <a:lnTo>
                  <a:pt x="6873240" y="2636520"/>
                </a:lnTo>
                <a:lnTo>
                  <a:pt x="6870192" y="2636520"/>
                </a:lnTo>
                <a:lnTo>
                  <a:pt x="6870192" y="2633472"/>
                </a:lnTo>
                <a:close/>
                <a:moveTo>
                  <a:pt x="6870192" y="2639568"/>
                </a:moveTo>
                <a:lnTo>
                  <a:pt x="6873240" y="2639568"/>
                </a:lnTo>
                <a:lnTo>
                  <a:pt x="6873240" y="2642616"/>
                </a:lnTo>
                <a:lnTo>
                  <a:pt x="6870192" y="2642616"/>
                </a:lnTo>
                <a:lnTo>
                  <a:pt x="6870192" y="2639568"/>
                </a:lnTo>
                <a:close/>
                <a:moveTo>
                  <a:pt x="6870192" y="2645665"/>
                </a:moveTo>
                <a:lnTo>
                  <a:pt x="6873240" y="2645665"/>
                </a:lnTo>
                <a:lnTo>
                  <a:pt x="6873240" y="2648713"/>
                </a:lnTo>
                <a:lnTo>
                  <a:pt x="6870192" y="2648713"/>
                </a:lnTo>
                <a:lnTo>
                  <a:pt x="6870192" y="2645665"/>
                </a:lnTo>
                <a:close/>
                <a:moveTo>
                  <a:pt x="6870192" y="2651760"/>
                </a:moveTo>
                <a:lnTo>
                  <a:pt x="6873240" y="2651760"/>
                </a:lnTo>
                <a:lnTo>
                  <a:pt x="6873240" y="2654808"/>
                </a:lnTo>
                <a:lnTo>
                  <a:pt x="6870192" y="2654808"/>
                </a:lnTo>
                <a:lnTo>
                  <a:pt x="6870192" y="2651760"/>
                </a:lnTo>
                <a:close/>
                <a:moveTo>
                  <a:pt x="6870192" y="2657856"/>
                </a:moveTo>
                <a:lnTo>
                  <a:pt x="6873240" y="2657856"/>
                </a:lnTo>
                <a:lnTo>
                  <a:pt x="6873240" y="2660904"/>
                </a:lnTo>
                <a:lnTo>
                  <a:pt x="6870192" y="2660904"/>
                </a:lnTo>
                <a:lnTo>
                  <a:pt x="6870192" y="2657856"/>
                </a:lnTo>
                <a:close/>
                <a:moveTo>
                  <a:pt x="6870192" y="2663953"/>
                </a:moveTo>
                <a:lnTo>
                  <a:pt x="6873240" y="2663953"/>
                </a:lnTo>
                <a:lnTo>
                  <a:pt x="6873240" y="2667001"/>
                </a:lnTo>
                <a:lnTo>
                  <a:pt x="6870192" y="2667001"/>
                </a:lnTo>
                <a:lnTo>
                  <a:pt x="6870192" y="2663953"/>
                </a:lnTo>
                <a:close/>
                <a:moveTo>
                  <a:pt x="6870192" y="2670049"/>
                </a:moveTo>
                <a:lnTo>
                  <a:pt x="6873240" y="2670049"/>
                </a:lnTo>
                <a:lnTo>
                  <a:pt x="6873240" y="2673097"/>
                </a:lnTo>
                <a:lnTo>
                  <a:pt x="6870192" y="2673097"/>
                </a:lnTo>
                <a:lnTo>
                  <a:pt x="6870192" y="2670049"/>
                </a:lnTo>
                <a:close/>
                <a:moveTo>
                  <a:pt x="6870192" y="2676144"/>
                </a:moveTo>
                <a:lnTo>
                  <a:pt x="6873240" y="2676144"/>
                </a:lnTo>
                <a:lnTo>
                  <a:pt x="6873240" y="2679192"/>
                </a:lnTo>
                <a:lnTo>
                  <a:pt x="6870192" y="2679192"/>
                </a:lnTo>
                <a:lnTo>
                  <a:pt x="6870192" y="2676144"/>
                </a:lnTo>
                <a:close/>
                <a:moveTo>
                  <a:pt x="6870192" y="2682240"/>
                </a:moveTo>
                <a:lnTo>
                  <a:pt x="6873240" y="2682240"/>
                </a:lnTo>
                <a:lnTo>
                  <a:pt x="6873240" y="2685288"/>
                </a:lnTo>
                <a:lnTo>
                  <a:pt x="6870192" y="2685288"/>
                </a:lnTo>
                <a:lnTo>
                  <a:pt x="6870192" y="2682240"/>
                </a:lnTo>
                <a:close/>
                <a:moveTo>
                  <a:pt x="6870192" y="2688337"/>
                </a:moveTo>
                <a:lnTo>
                  <a:pt x="6873240" y="2688337"/>
                </a:lnTo>
                <a:lnTo>
                  <a:pt x="6873240" y="2691385"/>
                </a:lnTo>
                <a:lnTo>
                  <a:pt x="6870192" y="2691385"/>
                </a:lnTo>
                <a:lnTo>
                  <a:pt x="6870192" y="2688337"/>
                </a:lnTo>
                <a:close/>
                <a:moveTo>
                  <a:pt x="6870192" y="2694432"/>
                </a:moveTo>
                <a:lnTo>
                  <a:pt x="6873240" y="2694432"/>
                </a:lnTo>
                <a:lnTo>
                  <a:pt x="6873240" y="2697480"/>
                </a:lnTo>
                <a:lnTo>
                  <a:pt x="6870192" y="2697480"/>
                </a:lnTo>
                <a:lnTo>
                  <a:pt x="6870192" y="2694432"/>
                </a:lnTo>
                <a:close/>
                <a:moveTo>
                  <a:pt x="6870192" y="2700528"/>
                </a:moveTo>
                <a:lnTo>
                  <a:pt x="6873240" y="2700528"/>
                </a:lnTo>
                <a:lnTo>
                  <a:pt x="6873240" y="2703576"/>
                </a:lnTo>
                <a:lnTo>
                  <a:pt x="6870192" y="2703576"/>
                </a:lnTo>
                <a:lnTo>
                  <a:pt x="6870192" y="2700528"/>
                </a:lnTo>
                <a:close/>
                <a:moveTo>
                  <a:pt x="6870192" y="2706625"/>
                </a:moveTo>
                <a:lnTo>
                  <a:pt x="6873240" y="2706625"/>
                </a:lnTo>
                <a:lnTo>
                  <a:pt x="6873240" y="2709673"/>
                </a:lnTo>
                <a:lnTo>
                  <a:pt x="6870192" y="2709673"/>
                </a:lnTo>
                <a:lnTo>
                  <a:pt x="6870192" y="2706625"/>
                </a:lnTo>
                <a:close/>
                <a:moveTo>
                  <a:pt x="6870192" y="2712721"/>
                </a:moveTo>
                <a:lnTo>
                  <a:pt x="6873240" y="2712721"/>
                </a:lnTo>
                <a:lnTo>
                  <a:pt x="6873240" y="2715769"/>
                </a:lnTo>
                <a:lnTo>
                  <a:pt x="6870192" y="2715769"/>
                </a:lnTo>
                <a:lnTo>
                  <a:pt x="6870192" y="2712721"/>
                </a:lnTo>
                <a:close/>
                <a:moveTo>
                  <a:pt x="6870192" y="2718816"/>
                </a:moveTo>
                <a:lnTo>
                  <a:pt x="6873240" y="2718816"/>
                </a:lnTo>
                <a:lnTo>
                  <a:pt x="6873240" y="2721864"/>
                </a:lnTo>
                <a:lnTo>
                  <a:pt x="6870192" y="2721864"/>
                </a:lnTo>
                <a:lnTo>
                  <a:pt x="6870192" y="2718816"/>
                </a:lnTo>
                <a:close/>
                <a:moveTo>
                  <a:pt x="6870192" y="2724912"/>
                </a:moveTo>
                <a:lnTo>
                  <a:pt x="6873240" y="2724912"/>
                </a:lnTo>
                <a:lnTo>
                  <a:pt x="6873240" y="2727960"/>
                </a:lnTo>
                <a:lnTo>
                  <a:pt x="6870192" y="2727960"/>
                </a:lnTo>
                <a:lnTo>
                  <a:pt x="6870192" y="2724912"/>
                </a:lnTo>
                <a:close/>
                <a:moveTo>
                  <a:pt x="6870192" y="2731009"/>
                </a:moveTo>
                <a:lnTo>
                  <a:pt x="6873240" y="2731009"/>
                </a:lnTo>
                <a:lnTo>
                  <a:pt x="6873240" y="2734057"/>
                </a:lnTo>
                <a:lnTo>
                  <a:pt x="6870192" y="2734057"/>
                </a:lnTo>
                <a:lnTo>
                  <a:pt x="6870192" y="2731009"/>
                </a:lnTo>
                <a:close/>
                <a:moveTo>
                  <a:pt x="6870192" y="2737105"/>
                </a:moveTo>
                <a:lnTo>
                  <a:pt x="6873240" y="2737105"/>
                </a:lnTo>
                <a:lnTo>
                  <a:pt x="6873240" y="2740153"/>
                </a:lnTo>
                <a:lnTo>
                  <a:pt x="6870192" y="2740153"/>
                </a:lnTo>
                <a:lnTo>
                  <a:pt x="6870192" y="2737105"/>
                </a:lnTo>
                <a:close/>
                <a:moveTo>
                  <a:pt x="6870192" y="2743200"/>
                </a:moveTo>
                <a:lnTo>
                  <a:pt x="6873240" y="2743200"/>
                </a:lnTo>
                <a:lnTo>
                  <a:pt x="6873240" y="2746248"/>
                </a:lnTo>
                <a:lnTo>
                  <a:pt x="6870192" y="2746248"/>
                </a:lnTo>
                <a:lnTo>
                  <a:pt x="6870192" y="2743200"/>
                </a:lnTo>
                <a:close/>
                <a:moveTo>
                  <a:pt x="6870192" y="2749297"/>
                </a:moveTo>
                <a:lnTo>
                  <a:pt x="6873240" y="2749297"/>
                </a:lnTo>
                <a:lnTo>
                  <a:pt x="6873240" y="2752345"/>
                </a:lnTo>
                <a:lnTo>
                  <a:pt x="6870192" y="2752345"/>
                </a:lnTo>
                <a:lnTo>
                  <a:pt x="6870192" y="2749297"/>
                </a:lnTo>
                <a:close/>
                <a:moveTo>
                  <a:pt x="6870192" y="2755393"/>
                </a:moveTo>
                <a:lnTo>
                  <a:pt x="6873240" y="2755393"/>
                </a:lnTo>
                <a:lnTo>
                  <a:pt x="6873240" y="2758441"/>
                </a:lnTo>
                <a:lnTo>
                  <a:pt x="6870192" y="2758441"/>
                </a:lnTo>
                <a:lnTo>
                  <a:pt x="6870192" y="2755393"/>
                </a:lnTo>
                <a:close/>
                <a:moveTo>
                  <a:pt x="6870192" y="2761488"/>
                </a:moveTo>
                <a:lnTo>
                  <a:pt x="6873240" y="2761488"/>
                </a:lnTo>
                <a:lnTo>
                  <a:pt x="6873240" y="2764536"/>
                </a:lnTo>
                <a:lnTo>
                  <a:pt x="6870192" y="2764536"/>
                </a:lnTo>
                <a:lnTo>
                  <a:pt x="6870192" y="2761488"/>
                </a:lnTo>
                <a:close/>
                <a:moveTo>
                  <a:pt x="6870192" y="2767584"/>
                </a:moveTo>
                <a:lnTo>
                  <a:pt x="6873240" y="2767584"/>
                </a:lnTo>
                <a:lnTo>
                  <a:pt x="6873240" y="2770632"/>
                </a:lnTo>
                <a:lnTo>
                  <a:pt x="6870192" y="2770632"/>
                </a:lnTo>
                <a:lnTo>
                  <a:pt x="6870192" y="2767584"/>
                </a:lnTo>
                <a:close/>
                <a:moveTo>
                  <a:pt x="6870192" y="2773681"/>
                </a:moveTo>
                <a:lnTo>
                  <a:pt x="6873240" y="2773681"/>
                </a:lnTo>
                <a:lnTo>
                  <a:pt x="6873240" y="2776729"/>
                </a:lnTo>
                <a:lnTo>
                  <a:pt x="6870192" y="2776729"/>
                </a:lnTo>
                <a:lnTo>
                  <a:pt x="6870192" y="2773681"/>
                </a:lnTo>
                <a:close/>
                <a:moveTo>
                  <a:pt x="6870192" y="2779777"/>
                </a:moveTo>
                <a:lnTo>
                  <a:pt x="6873240" y="2779777"/>
                </a:lnTo>
                <a:lnTo>
                  <a:pt x="6873240" y="2782825"/>
                </a:lnTo>
                <a:lnTo>
                  <a:pt x="6870192" y="2782825"/>
                </a:lnTo>
                <a:lnTo>
                  <a:pt x="6870192" y="2779777"/>
                </a:lnTo>
                <a:close/>
                <a:moveTo>
                  <a:pt x="6870192" y="2785872"/>
                </a:moveTo>
                <a:lnTo>
                  <a:pt x="6873240" y="2785872"/>
                </a:lnTo>
                <a:lnTo>
                  <a:pt x="6873240" y="2788920"/>
                </a:lnTo>
                <a:lnTo>
                  <a:pt x="6870192" y="2788920"/>
                </a:lnTo>
                <a:lnTo>
                  <a:pt x="6870192" y="2785872"/>
                </a:lnTo>
                <a:close/>
                <a:moveTo>
                  <a:pt x="6870192" y="2791968"/>
                </a:moveTo>
                <a:lnTo>
                  <a:pt x="6873240" y="2791968"/>
                </a:lnTo>
                <a:lnTo>
                  <a:pt x="6873240" y="2795016"/>
                </a:lnTo>
                <a:lnTo>
                  <a:pt x="6870192" y="2795016"/>
                </a:lnTo>
                <a:lnTo>
                  <a:pt x="6870192" y="2791968"/>
                </a:lnTo>
                <a:close/>
                <a:moveTo>
                  <a:pt x="6870192" y="2798065"/>
                </a:moveTo>
                <a:lnTo>
                  <a:pt x="6873240" y="2798065"/>
                </a:lnTo>
                <a:lnTo>
                  <a:pt x="6873240" y="2801113"/>
                </a:lnTo>
                <a:lnTo>
                  <a:pt x="6870192" y="2801113"/>
                </a:lnTo>
                <a:lnTo>
                  <a:pt x="6870192" y="2798065"/>
                </a:lnTo>
                <a:close/>
                <a:moveTo>
                  <a:pt x="6870192" y="2804160"/>
                </a:moveTo>
                <a:lnTo>
                  <a:pt x="6873240" y="2804160"/>
                </a:lnTo>
                <a:lnTo>
                  <a:pt x="6873240" y="2807208"/>
                </a:lnTo>
                <a:lnTo>
                  <a:pt x="6870192" y="2807208"/>
                </a:lnTo>
                <a:lnTo>
                  <a:pt x="6870192" y="2804160"/>
                </a:lnTo>
                <a:close/>
                <a:moveTo>
                  <a:pt x="6870192" y="2810256"/>
                </a:moveTo>
                <a:lnTo>
                  <a:pt x="6873240" y="2810256"/>
                </a:lnTo>
                <a:lnTo>
                  <a:pt x="6873240" y="2813304"/>
                </a:lnTo>
                <a:lnTo>
                  <a:pt x="6870192" y="2813304"/>
                </a:lnTo>
                <a:lnTo>
                  <a:pt x="6870192" y="2810256"/>
                </a:lnTo>
                <a:close/>
                <a:moveTo>
                  <a:pt x="6870192" y="2816353"/>
                </a:moveTo>
                <a:lnTo>
                  <a:pt x="6873240" y="2816353"/>
                </a:lnTo>
                <a:lnTo>
                  <a:pt x="6873240" y="2819401"/>
                </a:lnTo>
                <a:lnTo>
                  <a:pt x="6870192" y="2819401"/>
                </a:lnTo>
                <a:lnTo>
                  <a:pt x="6870192" y="2816353"/>
                </a:lnTo>
                <a:close/>
                <a:moveTo>
                  <a:pt x="6870192" y="2822449"/>
                </a:moveTo>
                <a:lnTo>
                  <a:pt x="6873240" y="2822449"/>
                </a:lnTo>
                <a:lnTo>
                  <a:pt x="6873240" y="2825497"/>
                </a:lnTo>
                <a:lnTo>
                  <a:pt x="6870192" y="2825497"/>
                </a:lnTo>
                <a:lnTo>
                  <a:pt x="6870192" y="2822449"/>
                </a:lnTo>
                <a:close/>
                <a:moveTo>
                  <a:pt x="6870192" y="2828544"/>
                </a:moveTo>
                <a:lnTo>
                  <a:pt x="6873240" y="2828544"/>
                </a:lnTo>
                <a:lnTo>
                  <a:pt x="6873240" y="2831592"/>
                </a:lnTo>
                <a:lnTo>
                  <a:pt x="6870192" y="2831592"/>
                </a:lnTo>
                <a:lnTo>
                  <a:pt x="6870192" y="2828544"/>
                </a:lnTo>
                <a:close/>
                <a:moveTo>
                  <a:pt x="6870192" y="2834640"/>
                </a:moveTo>
                <a:lnTo>
                  <a:pt x="6873240" y="2834640"/>
                </a:lnTo>
                <a:lnTo>
                  <a:pt x="6873240" y="2837688"/>
                </a:lnTo>
                <a:lnTo>
                  <a:pt x="6870192" y="2837688"/>
                </a:lnTo>
                <a:lnTo>
                  <a:pt x="6870192" y="2834640"/>
                </a:lnTo>
                <a:close/>
                <a:moveTo>
                  <a:pt x="6870192" y="2840737"/>
                </a:moveTo>
                <a:lnTo>
                  <a:pt x="6873240" y="2840737"/>
                </a:lnTo>
                <a:lnTo>
                  <a:pt x="6873240" y="2843785"/>
                </a:lnTo>
                <a:lnTo>
                  <a:pt x="6870192" y="2843785"/>
                </a:lnTo>
                <a:lnTo>
                  <a:pt x="6870192" y="2840737"/>
                </a:lnTo>
                <a:close/>
                <a:moveTo>
                  <a:pt x="6870192" y="2846832"/>
                </a:moveTo>
                <a:lnTo>
                  <a:pt x="6873240" y="2846832"/>
                </a:lnTo>
                <a:lnTo>
                  <a:pt x="6873240" y="2849880"/>
                </a:lnTo>
                <a:lnTo>
                  <a:pt x="6870192" y="2849880"/>
                </a:lnTo>
                <a:lnTo>
                  <a:pt x="6870192" y="2846832"/>
                </a:lnTo>
                <a:close/>
                <a:moveTo>
                  <a:pt x="6870192" y="2852928"/>
                </a:moveTo>
                <a:lnTo>
                  <a:pt x="6873240" y="2852928"/>
                </a:lnTo>
                <a:lnTo>
                  <a:pt x="6873240" y="2855976"/>
                </a:lnTo>
                <a:lnTo>
                  <a:pt x="6870192" y="2855976"/>
                </a:lnTo>
                <a:lnTo>
                  <a:pt x="6870192" y="2852928"/>
                </a:lnTo>
                <a:close/>
                <a:moveTo>
                  <a:pt x="6870192" y="2859025"/>
                </a:moveTo>
                <a:lnTo>
                  <a:pt x="6873240" y="2859025"/>
                </a:lnTo>
                <a:lnTo>
                  <a:pt x="6873240" y="2862073"/>
                </a:lnTo>
                <a:lnTo>
                  <a:pt x="6870192" y="2862073"/>
                </a:lnTo>
                <a:lnTo>
                  <a:pt x="6870192" y="2859025"/>
                </a:lnTo>
                <a:close/>
                <a:moveTo>
                  <a:pt x="6870192" y="2865121"/>
                </a:moveTo>
                <a:lnTo>
                  <a:pt x="6873240" y="2865121"/>
                </a:lnTo>
                <a:lnTo>
                  <a:pt x="6873240" y="2868169"/>
                </a:lnTo>
                <a:lnTo>
                  <a:pt x="6870192" y="2868169"/>
                </a:lnTo>
                <a:lnTo>
                  <a:pt x="6870192" y="2865121"/>
                </a:lnTo>
                <a:close/>
                <a:moveTo>
                  <a:pt x="6870192" y="2871216"/>
                </a:moveTo>
                <a:lnTo>
                  <a:pt x="6873240" y="2871216"/>
                </a:lnTo>
                <a:lnTo>
                  <a:pt x="6873240" y="2874264"/>
                </a:lnTo>
                <a:lnTo>
                  <a:pt x="6870192" y="2874264"/>
                </a:lnTo>
                <a:lnTo>
                  <a:pt x="6870192" y="2871216"/>
                </a:lnTo>
                <a:close/>
                <a:moveTo>
                  <a:pt x="6870192" y="2877312"/>
                </a:moveTo>
                <a:lnTo>
                  <a:pt x="6873240" y="2877312"/>
                </a:lnTo>
                <a:lnTo>
                  <a:pt x="6873240" y="2880360"/>
                </a:lnTo>
                <a:lnTo>
                  <a:pt x="6870192" y="2880360"/>
                </a:lnTo>
                <a:lnTo>
                  <a:pt x="6870192" y="2877312"/>
                </a:lnTo>
                <a:close/>
                <a:moveTo>
                  <a:pt x="6870192" y="2883409"/>
                </a:moveTo>
                <a:lnTo>
                  <a:pt x="6873240" y="2883409"/>
                </a:lnTo>
                <a:lnTo>
                  <a:pt x="6873240" y="2886457"/>
                </a:lnTo>
                <a:lnTo>
                  <a:pt x="6870192" y="2886457"/>
                </a:lnTo>
                <a:lnTo>
                  <a:pt x="6870192" y="2883409"/>
                </a:lnTo>
                <a:close/>
                <a:moveTo>
                  <a:pt x="6870192" y="2889505"/>
                </a:moveTo>
                <a:lnTo>
                  <a:pt x="6873240" y="2889505"/>
                </a:lnTo>
                <a:lnTo>
                  <a:pt x="6873240" y="2892553"/>
                </a:lnTo>
                <a:lnTo>
                  <a:pt x="6870192" y="2892553"/>
                </a:lnTo>
                <a:lnTo>
                  <a:pt x="6870192" y="2889505"/>
                </a:lnTo>
                <a:close/>
                <a:moveTo>
                  <a:pt x="6870192" y="2895600"/>
                </a:moveTo>
                <a:lnTo>
                  <a:pt x="6873240" y="2895600"/>
                </a:lnTo>
                <a:lnTo>
                  <a:pt x="6873240" y="2898648"/>
                </a:lnTo>
                <a:lnTo>
                  <a:pt x="6870192" y="2898648"/>
                </a:lnTo>
                <a:lnTo>
                  <a:pt x="6870192" y="2895600"/>
                </a:lnTo>
                <a:close/>
                <a:moveTo>
                  <a:pt x="6870192" y="2901697"/>
                </a:moveTo>
                <a:lnTo>
                  <a:pt x="6873240" y="2901697"/>
                </a:lnTo>
                <a:lnTo>
                  <a:pt x="6873240" y="2904745"/>
                </a:lnTo>
                <a:lnTo>
                  <a:pt x="6870192" y="2904745"/>
                </a:lnTo>
                <a:lnTo>
                  <a:pt x="6870192" y="2901697"/>
                </a:lnTo>
                <a:close/>
                <a:moveTo>
                  <a:pt x="6870192" y="2907793"/>
                </a:moveTo>
                <a:lnTo>
                  <a:pt x="6873240" y="2907793"/>
                </a:lnTo>
                <a:lnTo>
                  <a:pt x="6873240" y="2910841"/>
                </a:lnTo>
                <a:lnTo>
                  <a:pt x="6870192" y="2910841"/>
                </a:lnTo>
                <a:lnTo>
                  <a:pt x="6870192" y="2907793"/>
                </a:lnTo>
                <a:close/>
                <a:moveTo>
                  <a:pt x="6870192" y="2913888"/>
                </a:moveTo>
                <a:lnTo>
                  <a:pt x="6873240" y="2913888"/>
                </a:lnTo>
                <a:lnTo>
                  <a:pt x="6873240" y="2916936"/>
                </a:lnTo>
                <a:lnTo>
                  <a:pt x="6870192" y="2916936"/>
                </a:lnTo>
                <a:lnTo>
                  <a:pt x="6870192" y="2913888"/>
                </a:lnTo>
                <a:close/>
                <a:moveTo>
                  <a:pt x="6870192" y="2919984"/>
                </a:moveTo>
                <a:lnTo>
                  <a:pt x="6873240" y="2919984"/>
                </a:lnTo>
                <a:lnTo>
                  <a:pt x="6873240" y="2923032"/>
                </a:lnTo>
                <a:lnTo>
                  <a:pt x="6870192" y="2923032"/>
                </a:lnTo>
                <a:lnTo>
                  <a:pt x="6870192" y="2919984"/>
                </a:lnTo>
                <a:close/>
                <a:moveTo>
                  <a:pt x="6870192" y="2926081"/>
                </a:moveTo>
                <a:lnTo>
                  <a:pt x="6873240" y="2926081"/>
                </a:lnTo>
                <a:lnTo>
                  <a:pt x="6873240" y="2929129"/>
                </a:lnTo>
                <a:lnTo>
                  <a:pt x="6870192" y="2929129"/>
                </a:lnTo>
                <a:lnTo>
                  <a:pt x="6870192" y="2926081"/>
                </a:lnTo>
                <a:close/>
                <a:moveTo>
                  <a:pt x="6870192" y="2932177"/>
                </a:moveTo>
                <a:lnTo>
                  <a:pt x="6873240" y="2932177"/>
                </a:lnTo>
                <a:lnTo>
                  <a:pt x="6873240" y="2935225"/>
                </a:lnTo>
                <a:lnTo>
                  <a:pt x="6870192" y="2935225"/>
                </a:lnTo>
                <a:lnTo>
                  <a:pt x="6870192" y="2932177"/>
                </a:lnTo>
                <a:close/>
                <a:moveTo>
                  <a:pt x="6870192" y="2938272"/>
                </a:moveTo>
                <a:lnTo>
                  <a:pt x="6873240" y="2938272"/>
                </a:lnTo>
                <a:lnTo>
                  <a:pt x="6873240" y="2941320"/>
                </a:lnTo>
                <a:lnTo>
                  <a:pt x="6870192" y="2941320"/>
                </a:lnTo>
                <a:lnTo>
                  <a:pt x="6870192" y="2938272"/>
                </a:lnTo>
                <a:close/>
                <a:moveTo>
                  <a:pt x="6870192" y="2944368"/>
                </a:moveTo>
                <a:lnTo>
                  <a:pt x="6873240" y="2944368"/>
                </a:lnTo>
                <a:lnTo>
                  <a:pt x="6873240" y="2947416"/>
                </a:lnTo>
                <a:lnTo>
                  <a:pt x="6870192" y="2947416"/>
                </a:lnTo>
                <a:lnTo>
                  <a:pt x="6870192" y="2944368"/>
                </a:lnTo>
                <a:close/>
                <a:moveTo>
                  <a:pt x="6870192" y="2950465"/>
                </a:moveTo>
                <a:lnTo>
                  <a:pt x="6873240" y="2950465"/>
                </a:lnTo>
                <a:lnTo>
                  <a:pt x="6873240" y="2953513"/>
                </a:lnTo>
                <a:lnTo>
                  <a:pt x="6870192" y="2953513"/>
                </a:lnTo>
                <a:lnTo>
                  <a:pt x="6870192" y="2950465"/>
                </a:lnTo>
                <a:close/>
                <a:moveTo>
                  <a:pt x="6870192" y="2956560"/>
                </a:moveTo>
                <a:lnTo>
                  <a:pt x="6873240" y="2956560"/>
                </a:lnTo>
                <a:lnTo>
                  <a:pt x="6873240" y="2959608"/>
                </a:lnTo>
                <a:lnTo>
                  <a:pt x="6870192" y="2959608"/>
                </a:lnTo>
                <a:lnTo>
                  <a:pt x="6870192" y="2956560"/>
                </a:lnTo>
                <a:close/>
                <a:moveTo>
                  <a:pt x="6870192" y="2962656"/>
                </a:moveTo>
                <a:lnTo>
                  <a:pt x="6873240" y="2962656"/>
                </a:lnTo>
                <a:lnTo>
                  <a:pt x="6873240" y="2965704"/>
                </a:lnTo>
                <a:lnTo>
                  <a:pt x="6870192" y="2965704"/>
                </a:lnTo>
                <a:lnTo>
                  <a:pt x="6870192" y="2962656"/>
                </a:lnTo>
                <a:close/>
                <a:moveTo>
                  <a:pt x="6870192" y="2968753"/>
                </a:moveTo>
                <a:lnTo>
                  <a:pt x="6873240" y="2968753"/>
                </a:lnTo>
                <a:lnTo>
                  <a:pt x="6873240" y="2971801"/>
                </a:lnTo>
                <a:lnTo>
                  <a:pt x="6870192" y="2971801"/>
                </a:lnTo>
                <a:lnTo>
                  <a:pt x="6870192" y="2968753"/>
                </a:lnTo>
                <a:close/>
                <a:moveTo>
                  <a:pt x="6870192" y="2974849"/>
                </a:moveTo>
                <a:lnTo>
                  <a:pt x="6873240" y="2974849"/>
                </a:lnTo>
                <a:lnTo>
                  <a:pt x="6873240" y="2977897"/>
                </a:lnTo>
                <a:lnTo>
                  <a:pt x="6870192" y="2977897"/>
                </a:lnTo>
                <a:lnTo>
                  <a:pt x="6870192" y="2974849"/>
                </a:lnTo>
                <a:close/>
                <a:moveTo>
                  <a:pt x="6870192" y="2980944"/>
                </a:moveTo>
                <a:lnTo>
                  <a:pt x="6873240" y="2980944"/>
                </a:lnTo>
                <a:lnTo>
                  <a:pt x="6873240" y="2983992"/>
                </a:lnTo>
                <a:lnTo>
                  <a:pt x="6870192" y="2983992"/>
                </a:lnTo>
                <a:lnTo>
                  <a:pt x="6870192" y="2980944"/>
                </a:lnTo>
                <a:close/>
                <a:moveTo>
                  <a:pt x="6870192" y="2987040"/>
                </a:moveTo>
                <a:lnTo>
                  <a:pt x="6873240" y="2987040"/>
                </a:lnTo>
                <a:lnTo>
                  <a:pt x="6873240" y="2990088"/>
                </a:lnTo>
                <a:lnTo>
                  <a:pt x="6870192" y="2990088"/>
                </a:lnTo>
                <a:lnTo>
                  <a:pt x="6870192" y="2987040"/>
                </a:lnTo>
                <a:close/>
                <a:moveTo>
                  <a:pt x="6870192" y="2993137"/>
                </a:moveTo>
                <a:lnTo>
                  <a:pt x="6873240" y="2993137"/>
                </a:lnTo>
                <a:lnTo>
                  <a:pt x="6873240" y="2996185"/>
                </a:lnTo>
                <a:lnTo>
                  <a:pt x="6870192" y="2996185"/>
                </a:lnTo>
                <a:lnTo>
                  <a:pt x="6870192" y="2993137"/>
                </a:lnTo>
                <a:close/>
                <a:moveTo>
                  <a:pt x="6870192" y="2999232"/>
                </a:moveTo>
                <a:lnTo>
                  <a:pt x="6873240" y="2999232"/>
                </a:lnTo>
                <a:lnTo>
                  <a:pt x="6873240" y="3002280"/>
                </a:lnTo>
                <a:lnTo>
                  <a:pt x="6870192" y="3002280"/>
                </a:lnTo>
                <a:lnTo>
                  <a:pt x="6870192" y="2999232"/>
                </a:lnTo>
                <a:close/>
                <a:moveTo>
                  <a:pt x="6870192" y="3005328"/>
                </a:moveTo>
                <a:lnTo>
                  <a:pt x="6873240" y="3005328"/>
                </a:lnTo>
                <a:lnTo>
                  <a:pt x="6873240" y="3008376"/>
                </a:lnTo>
                <a:lnTo>
                  <a:pt x="6870192" y="3008376"/>
                </a:lnTo>
                <a:lnTo>
                  <a:pt x="6870192" y="3005328"/>
                </a:lnTo>
                <a:close/>
                <a:moveTo>
                  <a:pt x="6870192" y="3011425"/>
                </a:moveTo>
                <a:lnTo>
                  <a:pt x="6873240" y="3011425"/>
                </a:lnTo>
                <a:lnTo>
                  <a:pt x="6873240" y="3014473"/>
                </a:lnTo>
                <a:lnTo>
                  <a:pt x="6870192" y="3014473"/>
                </a:lnTo>
                <a:lnTo>
                  <a:pt x="6870192" y="3011425"/>
                </a:lnTo>
                <a:close/>
                <a:moveTo>
                  <a:pt x="6870192" y="3017521"/>
                </a:moveTo>
                <a:lnTo>
                  <a:pt x="6873240" y="3017521"/>
                </a:lnTo>
                <a:lnTo>
                  <a:pt x="6873240" y="3020569"/>
                </a:lnTo>
                <a:lnTo>
                  <a:pt x="6870192" y="3020569"/>
                </a:lnTo>
                <a:lnTo>
                  <a:pt x="6870192" y="3017521"/>
                </a:lnTo>
                <a:close/>
                <a:moveTo>
                  <a:pt x="6870192" y="3023616"/>
                </a:moveTo>
                <a:lnTo>
                  <a:pt x="6873240" y="3023616"/>
                </a:lnTo>
                <a:lnTo>
                  <a:pt x="6873240" y="3026664"/>
                </a:lnTo>
                <a:lnTo>
                  <a:pt x="6870192" y="3026664"/>
                </a:lnTo>
                <a:lnTo>
                  <a:pt x="6870192" y="3023616"/>
                </a:lnTo>
                <a:close/>
                <a:moveTo>
                  <a:pt x="6870192" y="3029712"/>
                </a:moveTo>
                <a:lnTo>
                  <a:pt x="6873240" y="3029712"/>
                </a:lnTo>
                <a:lnTo>
                  <a:pt x="6873240" y="3032760"/>
                </a:lnTo>
                <a:lnTo>
                  <a:pt x="6870192" y="3032760"/>
                </a:lnTo>
                <a:lnTo>
                  <a:pt x="6870192" y="3029712"/>
                </a:lnTo>
                <a:close/>
                <a:moveTo>
                  <a:pt x="6870192" y="3035809"/>
                </a:moveTo>
                <a:lnTo>
                  <a:pt x="6873240" y="3035809"/>
                </a:lnTo>
                <a:lnTo>
                  <a:pt x="6873240" y="3038857"/>
                </a:lnTo>
                <a:lnTo>
                  <a:pt x="6870192" y="3038857"/>
                </a:lnTo>
                <a:lnTo>
                  <a:pt x="6870192" y="3035809"/>
                </a:lnTo>
                <a:close/>
                <a:moveTo>
                  <a:pt x="6870192" y="3041905"/>
                </a:moveTo>
                <a:lnTo>
                  <a:pt x="6873240" y="3041905"/>
                </a:lnTo>
                <a:lnTo>
                  <a:pt x="6873240" y="3044953"/>
                </a:lnTo>
                <a:lnTo>
                  <a:pt x="6870192" y="3044953"/>
                </a:lnTo>
                <a:lnTo>
                  <a:pt x="6870192" y="3041905"/>
                </a:lnTo>
                <a:close/>
                <a:moveTo>
                  <a:pt x="6870192" y="3048000"/>
                </a:moveTo>
                <a:lnTo>
                  <a:pt x="6873240" y="3048000"/>
                </a:lnTo>
                <a:lnTo>
                  <a:pt x="6873240" y="3051048"/>
                </a:lnTo>
                <a:lnTo>
                  <a:pt x="6870192" y="3051048"/>
                </a:lnTo>
                <a:lnTo>
                  <a:pt x="6870192" y="3048000"/>
                </a:lnTo>
                <a:close/>
                <a:moveTo>
                  <a:pt x="6870192" y="3054097"/>
                </a:moveTo>
                <a:lnTo>
                  <a:pt x="6873240" y="3054097"/>
                </a:lnTo>
                <a:lnTo>
                  <a:pt x="6873240" y="3057145"/>
                </a:lnTo>
                <a:lnTo>
                  <a:pt x="6870192" y="3057145"/>
                </a:lnTo>
                <a:lnTo>
                  <a:pt x="6870192" y="3054097"/>
                </a:lnTo>
                <a:close/>
                <a:moveTo>
                  <a:pt x="6870192" y="3060193"/>
                </a:moveTo>
                <a:lnTo>
                  <a:pt x="6873240" y="3060193"/>
                </a:lnTo>
                <a:lnTo>
                  <a:pt x="6873240" y="3063241"/>
                </a:lnTo>
                <a:lnTo>
                  <a:pt x="6870192" y="3063241"/>
                </a:lnTo>
                <a:lnTo>
                  <a:pt x="6870192" y="3060193"/>
                </a:lnTo>
                <a:close/>
                <a:moveTo>
                  <a:pt x="6870192" y="3066288"/>
                </a:moveTo>
                <a:lnTo>
                  <a:pt x="6873240" y="3066288"/>
                </a:lnTo>
                <a:lnTo>
                  <a:pt x="6873240" y="3069336"/>
                </a:lnTo>
                <a:lnTo>
                  <a:pt x="6870192" y="3069336"/>
                </a:lnTo>
                <a:lnTo>
                  <a:pt x="6870192" y="3066288"/>
                </a:lnTo>
                <a:close/>
                <a:moveTo>
                  <a:pt x="6870192" y="3072384"/>
                </a:moveTo>
                <a:lnTo>
                  <a:pt x="6873240" y="3072384"/>
                </a:lnTo>
                <a:lnTo>
                  <a:pt x="6873240" y="3075432"/>
                </a:lnTo>
                <a:lnTo>
                  <a:pt x="6870192" y="3075432"/>
                </a:lnTo>
                <a:lnTo>
                  <a:pt x="6870192" y="3072384"/>
                </a:lnTo>
                <a:close/>
                <a:moveTo>
                  <a:pt x="6870192" y="3078481"/>
                </a:moveTo>
                <a:lnTo>
                  <a:pt x="6873240" y="3078481"/>
                </a:lnTo>
                <a:lnTo>
                  <a:pt x="6873240" y="3081529"/>
                </a:lnTo>
                <a:lnTo>
                  <a:pt x="6870192" y="3081529"/>
                </a:lnTo>
                <a:lnTo>
                  <a:pt x="6870192" y="3078481"/>
                </a:lnTo>
                <a:close/>
                <a:moveTo>
                  <a:pt x="6870192" y="3084577"/>
                </a:moveTo>
                <a:lnTo>
                  <a:pt x="6873240" y="3084577"/>
                </a:lnTo>
                <a:lnTo>
                  <a:pt x="6873240" y="3087625"/>
                </a:lnTo>
                <a:lnTo>
                  <a:pt x="6870192" y="3087625"/>
                </a:lnTo>
                <a:lnTo>
                  <a:pt x="6870192" y="3084577"/>
                </a:lnTo>
                <a:close/>
                <a:moveTo>
                  <a:pt x="6870192" y="3090672"/>
                </a:moveTo>
                <a:lnTo>
                  <a:pt x="6873240" y="3090672"/>
                </a:lnTo>
                <a:lnTo>
                  <a:pt x="6873240" y="3093720"/>
                </a:lnTo>
                <a:lnTo>
                  <a:pt x="6870192" y="3093720"/>
                </a:lnTo>
                <a:lnTo>
                  <a:pt x="6870192" y="3090672"/>
                </a:lnTo>
                <a:close/>
                <a:moveTo>
                  <a:pt x="6870192" y="3096768"/>
                </a:moveTo>
                <a:lnTo>
                  <a:pt x="6873240" y="3096768"/>
                </a:lnTo>
                <a:lnTo>
                  <a:pt x="6873240" y="3099816"/>
                </a:lnTo>
                <a:lnTo>
                  <a:pt x="6870192" y="3099816"/>
                </a:lnTo>
                <a:lnTo>
                  <a:pt x="6870192" y="3096768"/>
                </a:lnTo>
                <a:close/>
                <a:moveTo>
                  <a:pt x="6870192" y="3102865"/>
                </a:moveTo>
                <a:lnTo>
                  <a:pt x="6873240" y="3102865"/>
                </a:lnTo>
                <a:lnTo>
                  <a:pt x="6873240" y="3105913"/>
                </a:lnTo>
                <a:lnTo>
                  <a:pt x="6870192" y="3105913"/>
                </a:lnTo>
                <a:lnTo>
                  <a:pt x="6870192" y="3102865"/>
                </a:lnTo>
                <a:close/>
                <a:moveTo>
                  <a:pt x="6870192" y="3108960"/>
                </a:moveTo>
                <a:lnTo>
                  <a:pt x="6873240" y="3108960"/>
                </a:lnTo>
                <a:lnTo>
                  <a:pt x="6873240" y="3112008"/>
                </a:lnTo>
                <a:lnTo>
                  <a:pt x="6870192" y="3112008"/>
                </a:lnTo>
                <a:lnTo>
                  <a:pt x="6870192" y="3108960"/>
                </a:lnTo>
                <a:close/>
                <a:moveTo>
                  <a:pt x="6870192" y="3115056"/>
                </a:moveTo>
                <a:lnTo>
                  <a:pt x="6873240" y="3115056"/>
                </a:lnTo>
                <a:lnTo>
                  <a:pt x="6873240" y="3118104"/>
                </a:lnTo>
                <a:lnTo>
                  <a:pt x="6870192" y="3118104"/>
                </a:lnTo>
                <a:lnTo>
                  <a:pt x="6870192" y="3115056"/>
                </a:lnTo>
                <a:close/>
                <a:moveTo>
                  <a:pt x="6870192" y="3121153"/>
                </a:moveTo>
                <a:lnTo>
                  <a:pt x="6873240" y="3121153"/>
                </a:lnTo>
                <a:lnTo>
                  <a:pt x="6873240" y="3124201"/>
                </a:lnTo>
                <a:lnTo>
                  <a:pt x="6870192" y="3124201"/>
                </a:lnTo>
                <a:lnTo>
                  <a:pt x="6870192" y="3121153"/>
                </a:lnTo>
                <a:close/>
                <a:moveTo>
                  <a:pt x="6870192" y="3127249"/>
                </a:moveTo>
                <a:lnTo>
                  <a:pt x="6873240" y="3127249"/>
                </a:lnTo>
                <a:lnTo>
                  <a:pt x="6873240" y="3130297"/>
                </a:lnTo>
                <a:lnTo>
                  <a:pt x="6870192" y="3130297"/>
                </a:lnTo>
                <a:lnTo>
                  <a:pt x="6870192" y="3127249"/>
                </a:lnTo>
                <a:close/>
                <a:moveTo>
                  <a:pt x="6870192" y="3133344"/>
                </a:moveTo>
                <a:lnTo>
                  <a:pt x="6873240" y="3133344"/>
                </a:lnTo>
                <a:lnTo>
                  <a:pt x="6873240" y="3136392"/>
                </a:lnTo>
                <a:lnTo>
                  <a:pt x="6870192" y="3136392"/>
                </a:lnTo>
                <a:lnTo>
                  <a:pt x="6870192" y="3133344"/>
                </a:lnTo>
                <a:close/>
                <a:moveTo>
                  <a:pt x="6870192" y="3139440"/>
                </a:moveTo>
                <a:lnTo>
                  <a:pt x="6873240" y="3139440"/>
                </a:lnTo>
                <a:lnTo>
                  <a:pt x="6873240" y="3142488"/>
                </a:lnTo>
                <a:lnTo>
                  <a:pt x="6870192" y="3142488"/>
                </a:lnTo>
                <a:lnTo>
                  <a:pt x="6870192" y="3139440"/>
                </a:lnTo>
                <a:close/>
                <a:moveTo>
                  <a:pt x="6870192" y="3145537"/>
                </a:moveTo>
                <a:lnTo>
                  <a:pt x="6873240" y="3145537"/>
                </a:lnTo>
                <a:lnTo>
                  <a:pt x="6873240" y="3148585"/>
                </a:lnTo>
                <a:lnTo>
                  <a:pt x="6870192" y="3148585"/>
                </a:lnTo>
                <a:lnTo>
                  <a:pt x="6870192" y="3145537"/>
                </a:lnTo>
                <a:close/>
                <a:moveTo>
                  <a:pt x="6870192" y="3151632"/>
                </a:moveTo>
                <a:lnTo>
                  <a:pt x="6873240" y="3151632"/>
                </a:lnTo>
                <a:lnTo>
                  <a:pt x="6873240" y="3154680"/>
                </a:lnTo>
                <a:lnTo>
                  <a:pt x="6870192" y="3154680"/>
                </a:lnTo>
                <a:lnTo>
                  <a:pt x="6870192" y="3151632"/>
                </a:lnTo>
                <a:close/>
                <a:moveTo>
                  <a:pt x="6870192" y="3157728"/>
                </a:moveTo>
                <a:lnTo>
                  <a:pt x="6873240" y="3157728"/>
                </a:lnTo>
                <a:lnTo>
                  <a:pt x="6873240" y="3160776"/>
                </a:lnTo>
                <a:lnTo>
                  <a:pt x="6870192" y="3160776"/>
                </a:lnTo>
                <a:lnTo>
                  <a:pt x="6870192" y="3157728"/>
                </a:lnTo>
                <a:close/>
                <a:moveTo>
                  <a:pt x="6870192" y="3163825"/>
                </a:moveTo>
                <a:lnTo>
                  <a:pt x="6873240" y="3163825"/>
                </a:lnTo>
                <a:lnTo>
                  <a:pt x="6873240" y="3166873"/>
                </a:lnTo>
                <a:lnTo>
                  <a:pt x="6870192" y="3166873"/>
                </a:lnTo>
                <a:lnTo>
                  <a:pt x="6870192" y="3163825"/>
                </a:lnTo>
                <a:close/>
                <a:moveTo>
                  <a:pt x="6870192" y="3169921"/>
                </a:moveTo>
                <a:lnTo>
                  <a:pt x="6873240" y="3169921"/>
                </a:lnTo>
                <a:lnTo>
                  <a:pt x="6873240" y="3172969"/>
                </a:lnTo>
                <a:lnTo>
                  <a:pt x="6870192" y="3172969"/>
                </a:lnTo>
                <a:lnTo>
                  <a:pt x="6870192" y="3169921"/>
                </a:lnTo>
                <a:close/>
                <a:moveTo>
                  <a:pt x="6870192" y="3176016"/>
                </a:moveTo>
                <a:lnTo>
                  <a:pt x="6873240" y="3176016"/>
                </a:lnTo>
                <a:lnTo>
                  <a:pt x="6873240" y="3179064"/>
                </a:lnTo>
                <a:lnTo>
                  <a:pt x="6870192" y="3179064"/>
                </a:lnTo>
                <a:lnTo>
                  <a:pt x="6870192" y="3176016"/>
                </a:lnTo>
                <a:close/>
                <a:moveTo>
                  <a:pt x="6870192" y="3182112"/>
                </a:moveTo>
                <a:lnTo>
                  <a:pt x="6873240" y="3182112"/>
                </a:lnTo>
                <a:lnTo>
                  <a:pt x="6873240" y="3185160"/>
                </a:lnTo>
                <a:lnTo>
                  <a:pt x="6870192" y="3185160"/>
                </a:lnTo>
                <a:lnTo>
                  <a:pt x="6870192" y="3182112"/>
                </a:lnTo>
                <a:close/>
                <a:moveTo>
                  <a:pt x="6870192" y="3188209"/>
                </a:moveTo>
                <a:lnTo>
                  <a:pt x="6873240" y="3188209"/>
                </a:lnTo>
                <a:lnTo>
                  <a:pt x="6873240" y="3191257"/>
                </a:lnTo>
                <a:lnTo>
                  <a:pt x="6870192" y="3191257"/>
                </a:lnTo>
                <a:lnTo>
                  <a:pt x="6870192" y="3188209"/>
                </a:lnTo>
                <a:close/>
                <a:moveTo>
                  <a:pt x="6870192" y="3194305"/>
                </a:moveTo>
                <a:lnTo>
                  <a:pt x="6873240" y="3194305"/>
                </a:lnTo>
                <a:lnTo>
                  <a:pt x="6873240" y="3197353"/>
                </a:lnTo>
                <a:lnTo>
                  <a:pt x="6870192" y="3197353"/>
                </a:lnTo>
                <a:lnTo>
                  <a:pt x="6870192" y="3194305"/>
                </a:lnTo>
                <a:close/>
                <a:moveTo>
                  <a:pt x="6870192" y="3200400"/>
                </a:moveTo>
                <a:lnTo>
                  <a:pt x="6873240" y="3200400"/>
                </a:lnTo>
                <a:lnTo>
                  <a:pt x="6873240" y="3203448"/>
                </a:lnTo>
                <a:lnTo>
                  <a:pt x="6870192" y="3203448"/>
                </a:lnTo>
                <a:lnTo>
                  <a:pt x="6870192" y="3200400"/>
                </a:lnTo>
                <a:close/>
                <a:moveTo>
                  <a:pt x="6870192" y="3206497"/>
                </a:moveTo>
                <a:lnTo>
                  <a:pt x="6873240" y="3206497"/>
                </a:lnTo>
                <a:lnTo>
                  <a:pt x="6873240" y="3209545"/>
                </a:lnTo>
                <a:lnTo>
                  <a:pt x="6870192" y="3209545"/>
                </a:lnTo>
                <a:lnTo>
                  <a:pt x="6870192" y="3206497"/>
                </a:lnTo>
                <a:close/>
                <a:moveTo>
                  <a:pt x="6870192" y="3212593"/>
                </a:moveTo>
                <a:lnTo>
                  <a:pt x="6873240" y="3212593"/>
                </a:lnTo>
                <a:lnTo>
                  <a:pt x="6873240" y="3215641"/>
                </a:lnTo>
                <a:lnTo>
                  <a:pt x="6870192" y="3215641"/>
                </a:lnTo>
                <a:lnTo>
                  <a:pt x="6870192" y="3212593"/>
                </a:lnTo>
                <a:close/>
                <a:moveTo>
                  <a:pt x="6870192" y="3218688"/>
                </a:moveTo>
                <a:lnTo>
                  <a:pt x="6873240" y="3218688"/>
                </a:lnTo>
                <a:lnTo>
                  <a:pt x="6873240" y="3221736"/>
                </a:lnTo>
                <a:lnTo>
                  <a:pt x="6870192" y="3221736"/>
                </a:lnTo>
                <a:lnTo>
                  <a:pt x="6870192" y="3218688"/>
                </a:lnTo>
                <a:close/>
                <a:moveTo>
                  <a:pt x="6870192" y="3224784"/>
                </a:moveTo>
                <a:lnTo>
                  <a:pt x="6873240" y="3224784"/>
                </a:lnTo>
                <a:lnTo>
                  <a:pt x="6873240" y="3227832"/>
                </a:lnTo>
                <a:lnTo>
                  <a:pt x="6870192" y="3227832"/>
                </a:lnTo>
                <a:lnTo>
                  <a:pt x="6870192" y="3224784"/>
                </a:lnTo>
                <a:close/>
                <a:moveTo>
                  <a:pt x="6870192" y="3230881"/>
                </a:moveTo>
                <a:lnTo>
                  <a:pt x="6873240" y="3230881"/>
                </a:lnTo>
                <a:lnTo>
                  <a:pt x="6873240" y="3233929"/>
                </a:lnTo>
                <a:lnTo>
                  <a:pt x="6870192" y="3233929"/>
                </a:lnTo>
                <a:lnTo>
                  <a:pt x="6870192" y="3230881"/>
                </a:lnTo>
                <a:close/>
                <a:moveTo>
                  <a:pt x="6870192" y="3236977"/>
                </a:moveTo>
                <a:lnTo>
                  <a:pt x="6873240" y="3236977"/>
                </a:lnTo>
                <a:lnTo>
                  <a:pt x="6873240" y="3240025"/>
                </a:lnTo>
                <a:lnTo>
                  <a:pt x="6870192" y="3240025"/>
                </a:lnTo>
                <a:lnTo>
                  <a:pt x="6870192" y="3236977"/>
                </a:lnTo>
                <a:close/>
                <a:moveTo>
                  <a:pt x="6870192" y="3243072"/>
                </a:moveTo>
                <a:lnTo>
                  <a:pt x="6873240" y="3243072"/>
                </a:lnTo>
                <a:lnTo>
                  <a:pt x="6873240" y="3246120"/>
                </a:lnTo>
                <a:lnTo>
                  <a:pt x="6870192" y="3246120"/>
                </a:lnTo>
                <a:lnTo>
                  <a:pt x="6870192" y="3243072"/>
                </a:lnTo>
                <a:close/>
                <a:moveTo>
                  <a:pt x="6870192" y="3249168"/>
                </a:moveTo>
                <a:lnTo>
                  <a:pt x="6873240" y="3249168"/>
                </a:lnTo>
                <a:lnTo>
                  <a:pt x="6873240" y="3252216"/>
                </a:lnTo>
                <a:lnTo>
                  <a:pt x="6870192" y="3252216"/>
                </a:lnTo>
                <a:lnTo>
                  <a:pt x="6870192" y="3249168"/>
                </a:lnTo>
                <a:close/>
                <a:moveTo>
                  <a:pt x="6870192" y="3255265"/>
                </a:moveTo>
                <a:lnTo>
                  <a:pt x="6873240" y="3255265"/>
                </a:lnTo>
                <a:lnTo>
                  <a:pt x="6873240" y="3258313"/>
                </a:lnTo>
                <a:lnTo>
                  <a:pt x="6870192" y="3258313"/>
                </a:lnTo>
                <a:lnTo>
                  <a:pt x="6870192" y="3255265"/>
                </a:lnTo>
                <a:close/>
                <a:moveTo>
                  <a:pt x="6870192" y="3261360"/>
                </a:moveTo>
                <a:lnTo>
                  <a:pt x="6873240" y="3261360"/>
                </a:lnTo>
                <a:lnTo>
                  <a:pt x="6873240" y="3264408"/>
                </a:lnTo>
                <a:lnTo>
                  <a:pt x="6870192" y="3264408"/>
                </a:lnTo>
                <a:lnTo>
                  <a:pt x="6870192" y="3261360"/>
                </a:lnTo>
                <a:close/>
                <a:moveTo>
                  <a:pt x="6870192" y="3267456"/>
                </a:moveTo>
                <a:lnTo>
                  <a:pt x="6873240" y="3267456"/>
                </a:lnTo>
                <a:lnTo>
                  <a:pt x="6873240" y="3270504"/>
                </a:lnTo>
                <a:lnTo>
                  <a:pt x="6870192" y="3270504"/>
                </a:lnTo>
                <a:lnTo>
                  <a:pt x="6870192" y="3267456"/>
                </a:lnTo>
                <a:close/>
                <a:moveTo>
                  <a:pt x="6870192" y="3273553"/>
                </a:moveTo>
                <a:lnTo>
                  <a:pt x="6873240" y="3273553"/>
                </a:lnTo>
                <a:lnTo>
                  <a:pt x="6873240" y="3276601"/>
                </a:lnTo>
                <a:lnTo>
                  <a:pt x="6870192" y="3276601"/>
                </a:lnTo>
                <a:lnTo>
                  <a:pt x="6870192" y="3273553"/>
                </a:lnTo>
                <a:close/>
                <a:moveTo>
                  <a:pt x="6870192" y="3279649"/>
                </a:moveTo>
                <a:lnTo>
                  <a:pt x="6873240" y="3279649"/>
                </a:lnTo>
                <a:lnTo>
                  <a:pt x="6873240" y="3282697"/>
                </a:lnTo>
                <a:lnTo>
                  <a:pt x="6870192" y="3282697"/>
                </a:lnTo>
                <a:lnTo>
                  <a:pt x="6870192" y="3279649"/>
                </a:lnTo>
                <a:close/>
                <a:moveTo>
                  <a:pt x="6870192" y="3285744"/>
                </a:moveTo>
                <a:lnTo>
                  <a:pt x="6873240" y="3285744"/>
                </a:lnTo>
                <a:lnTo>
                  <a:pt x="6873240" y="3288792"/>
                </a:lnTo>
                <a:lnTo>
                  <a:pt x="6870192" y="3288792"/>
                </a:lnTo>
                <a:lnTo>
                  <a:pt x="6870192" y="3285744"/>
                </a:lnTo>
                <a:close/>
                <a:moveTo>
                  <a:pt x="6870192" y="3291840"/>
                </a:moveTo>
                <a:lnTo>
                  <a:pt x="6873240" y="3291840"/>
                </a:lnTo>
                <a:lnTo>
                  <a:pt x="6873240" y="3294888"/>
                </a:lnTo>
                <a:lnTo>
                  <a:pt x="6870192" y="3294888"/>
                </a:lnTo>
                <a:lnTo>
                  <a:pt x="6870192" y="3291840"/>
                </a:lnTo>
                <a:close/>
                <a:moveTo>
                  <a:pt x="6870192" y="3297937"/>
                </a:moveTo>
                <a:lnTo>
                  <a:pt x="6873240" y="3297937"/>
                </a:lnTo>
                <a:lnTo>
                  <a:pt x="6873240" y="3300985"/>
                </a:lnTo>
                <a:lnTo>
                  <a:pt x="6870192" y="3300985"/>
                </a:lnTo>
                <a:lnTo>
                  <a:pt x="6870192" y="3297937"/>
                </a:lnTo>
                <a:close/>
                <a:moveTo>
                  <a:pt x="6870192" y="3304032"/>
                </a:moveTo>
                <a:lnTo>
                  <a:pt x="6873240" y="3304032"/>
                </a:lnTo>
                <a:lnTo>
                  <a:pt x="6873240" y="3307080"/>
                </a:lnTo>
                <a:lnTo>
                  <a:pt x="6870192" y="3307080"/>
                </a:lnTo>
                <a:lnTo>
                  <a:pt x="6870192" y="3304032"/>
                </a:lnTo>
                <a:close/>
                <a:moveTo>
                  <a:pt x="6870192" y="3310128"/>
                </a:moveTo>
                <a:lnTo>
                  <a:pt x="6873240" y="3310128"/>
                </a:lnTo>
                <a:lnTo>
                  <a:pt x="6873240" y="3313176"/>
                </a:lnTo>
                <a:lnTo>
                  <a:pt x="6870192" y="3313176"/>
                </a:lnTo>
                <a:lnTo>
                  <a:pt x="6870192" y="3310128"/>
                </a:lnTo>
                <a:close/>
                <a:moveTo>
                  <a:pt x="6870192" y="3316225"/>
                </a:moveTo>
                <a:lnTo>
                  <a:pt x="6873240" y="3316225"/>
                </a:lnTo>
                <a:lnTo>
                  <a:pt x="6873240" y="3319273"/>
                </a:lnTo>
                <a:lnTo>
                  <a:pt x="6870192" y="3319273"/>
                </a:lnTo>
                <a:lnTo>
                  <a:pt x="6870192" y="3316225"/>
                </a:lnTo>
                <a:close/>
                <a:moveTo>
                  <a:pt x="6870192" y="3322321"/>
                </a:moveTo>
                <a:lnTo>
                  <a:pt x="6873240" y="3322321"/>
                </a:lnTo>
                <a:lnTo>
                  <a:pt x="6873240" y="3325369"/>
                </a:lnTo>
                <a:lnTo>
                  <a:pt x="6870192" y="3325369"/>
                </a:lnTo>
                <a:lnTo>
                  <a:pt x="6870192" y="3322321"/>
                </a:lnTo>
                <a:close/>
                <a:moveTo>
                  <a:pt x="6870192" y="3328416"/>
                </a:moveTo>
                <a:lnTo>
                  <a:pt x="6873240" y="3328416"/>
                </a:lnTo>
                <a:lnTo>
                  <a:pt x="6873240" y="3331464"/>
                </a:lnTo>
                <a:lnTo>
                  <a:pt x="6870192" y="3331464"/>
                </a:lnTo>
                <a:lnTo>
                  <a:pt x="6870192" y="3328416"/>
                </a:lnTo>
                <a:close/>
                <a:moveTo>
                  <a:pt x="6870192" y="3334512"/>
                </a:moveTo>
                <a:lnTo>
                  <a:pt x="6873240" y="3334512"/>
                </a:lnTo>
                <a:lnTo>
                  <a:pt x="6873240" y="3337560"/>
                </a:lnTo>
                <a:lnTo>
                  <a:pt x="6870192" y="3337560"/>
                </a:lnTo>
                <a:lnTo>
                  <a:pt x="6870192" y="3334512"/>
                </a:lnTo>
                <a:close/>
                <a:moveTo>
                  <a:pt x="6870192" y="3340609"/>
                </a:moveTo>
                <a:lnTo>
                  <a:pt x="6873240" y="3340609"/>
                </a:lnTo>
                <a:lnTo>
                  <a:pt x="6873240" y="3343657"/>
                </a:lnTo>
                <a:lnTo>
                  <a:pt x="6870192" y="3343657"/>
                </a:lnTo>
                <a:lnTo>
                  <a:pt x="6870192" y="3340609"/>
                </a:lnTo>
                <a:close/>
                <a:moveTo>
                  <a:pt x="6870192" y="3346705"/>
                </a:moveTo>
                <a:lnTo>
                  <a:pt x="6873240" y="3346705"/>
                </a:lnTo>
                <a:lnTo>
                  <a:pt x="6873240" y="3349753"/>
                </a:lnTo>
                <a:lnTo>
                  <a:pt x="6870192" y="3349753"/>
                </a:lnTo>
                <a:lnTo>
                  <a:pt x="6870192" y="3346705"/>
                </a:lnTo>
                <a:close/>
                <a:moveTo>
                  <a:pt x="6870192" y="3352800"/>
                </a:moveTo>
                <a:lnTo>
                  <a:pt x="6873240" y="3352800"/>
                </a:lnTo>
                <a:lnTo>
                  <a:pt x="6873240" y="3355848"/>
                </a:lnTo>
                <a:lnTo>
                  <a:pt x="6870192" y="3355848"/>
                </a:lnTo>
                <a:lnTo>
                  <a:pt x="6870192" y="3352800"/>
                </a:lnTo>
                <a:close/>
                <a:moveTo>
                  <a:pt x="6870192" y="3358896"/>
                </a:moveTo>
                <a:lnTo>
                  <a:pt x="6873240" y="3358896"/>
                </a:lnTo>
                <a:lnTo>
                  <a:pt x="6873240" y="3361944"/>
                </a:lnTo>
                <a:lnTo>
                  <a:pt x="6870192" y="3361944"/>
                </a:lnTo>
                <a:lnTo>
                  <a:pt x="6870192" y="3358896"/>
                </a:lnTo>
                <a:close/>
                <a:moveTo>
                  <a:pt x="6870192" y="3364993"/>
                </a:moveTo>
                <a:lnTo>
                  <a:pt x="6873240" y="3364993"/>
                </a:lnTo>
                <a:lnTo>
                  <a:pt x="6873240" y="3368041"/>
                </a:lnTo>
                <a:lnTo>
                  <a:pt x="6870192" y="3368041"/>
                </a:lnTo>
                <a:lnTo>
                  <a:pt x="6870192" y="3364993"/>
                </a:lnTo>
                <a:close/>
                <a:moveTo>
                  <a:pt x="6870192" y="3371088"/>
                </a:moveTo>
                <a:lnTo>
                  <a:pt x="6873240" y="3371088"/>
                </a:lnTo>
                <a:lnTo>
                  <a:pt x="6873240" y="3374136"/>
                </a:lnTo>
                <a:lnTo>
                  <a:pt x="6870192" y="3374136"/>
                </a:lnTo>
                <a:lnTo>
                  <a:pt x="6870192" y="3371088"/>
                </a:lnTo>
                <a:close/>
                <a:moveTo>
                  <a:pt x="6870192" y="3377185"/>
                </a:moveTo>
                <a:lnTo>
                  <a:pt x="6873240" y="3377185"/>
                </a:lnTo>
                <a:lnTo>
                  <a:pt x="6873240" y="3380233"/>
                </a:lnTo>
                <a:lnTo>
                  <a:pt x="6870192" y="3380233"/>
                </a:lnTo>
                <a:lnTo>
                  <a:pt x="6870192" y="3377185"/>
                </a:lnTo>
                <a:close/>
                <a:moveTo>
                  <a:pt x="6870192" y="3383280"/>
                </a:moveTo>
                <a:lnTo>
                  <a:pt x="6873240" y="3383280"/>
                </a:lnTo>
                <a:lnTo>
                  <a:pt x="6873240" y="3386328"/>
                </a:lnTo>
                <a:lnTo>
                  <a:pt x="6870192" y="3386328"/>
                </a:lnTo>
                <a:lnTo>
                  <a:pt x="6870192" y="3383280"/>
                </a:lnTo>
                <a:close/>
                <a:moveTo>
                  <a:pt x="6870192" y="3389377"/>
                </a:moveTo>
                <a:lnTo>
                  <a:pt x="6873240" y="3389377"/>
                </a:lnTo>
                <a:lnTo>
                  <a:pt x="6873240" y="3392425"/>
                </a:lnTo>
                <a:lnTo>
                  <a:pt x="6870192" y="3392425"/>
                </a:lnTo>
                <a:lnTo>
                  <a:pt x="6870192" y="3389377"/>
                </a:lnTo>
                <a:close/>
                <a:moveTo>
                  <a:pt x="6870192" y="3395472"/>
                </a:moveTo>
                <a:lnTo>
                  <a:pt x="6873240" y="3395472"/>
                </a:lnTo>
                <a:lnTo>
                  <a:pt x="6873240" y="3398520"/>
                </a:lnTo>
                <a:lnTo>
                  <a:pt x="6870192" y="3398520"/>
                </a:lnTo>
                <a:lnTo>
                  <a:pt x="6870192" y="3395472"/>
                </a:lnTo>
                <a:close/>
                <a:moveTo>
                  <a:pt x="6870192" y="3401569"/>
                </a:moveTo>
                <a:lnTo>
                  <a:pt x="6873240" y="3401569"/>
                </a:lnTo>
                <a:lnTo>
                  <a:pt x="6873240" y="3404617"/>
                </a:lnTo>
                <a:lnTo>
                  <a:pt x="6870192" y="3404617"/>
                </a:lnTo>
                <a:lnTo>
                  <a:pt x="6870192" y="3401569"/>
                </a:lnTo>
                <a:close/>
                <a:moveTo>
                  <a:pt x="6870192" y="3407665"/>
                </a:moveTo>
                <a:lnTo>
                  <a:pt x="6873240" y="3407665"/>
                </a:lnTo>
                <a:lnTo>
                  <a:pt x="6873240" y="3410713"/>
                </a:lnTo>
                <a:lnTo>
                  <a:pt x="6870192" y="3410713"/>
                </a:lnTo>
                <a:lnTo>
                  <a:pt x="6870192" y="3407665"/>
                </a:lnTo>
                <a:close/>
                <a:moveTo>
                  <a:pt x="6870192" y="3413760"/>
                </a:moveTo>
                <a:lnTo>
                  <a:pt x="6873240" y="3413760"/>
                </a:lnTo>
                <a:lnTo>
                  <a:pt x="6873240" y="3416808"/>
                </a:lnTo>
                <a:lnTo>
                  <a:pt x="6870192" y="3416808"/>
                </a:lnTo>
                <a:lnTo>
                  <a:pt x="6870192" y="3413760"/>
                </a:lnTo>
                <a:close/>
                <a:moveTo>
                  <a:pt x="6870192" y="3419857"/>
                </a:moveTo>
                <a:lnTo>
                  <a:pt x="6873240" y="3419857"/>
                </a:lnTo>
                <a:lnTo>
                  <a:pt x="6873240" y="3422905"/>
                </a:lnTo>
                <a:lnTo>
                  <a:pt x="6870192" y="3422905"/>
                </a:lnTo>
                <a:lnTo>
                  <a:pt x="6870192" y="3419857"/>
                </a:lnTo>
                <a:close/>
                <a:moveTo>
                  <a:pt x="6870192" y="3425952"/>
                </a:moveTo>
                <a:lnTo>
                  <a:pt x="6873240" y="3425952"/>
                </a:lnTo>
                <a:lnTo>
                  <a:pt x="6873240" y="3429000"/>
                </a:lnTo>
                <a:lnTo>
                  <a:pt x="6870192" y="3429000"/>
                </a:lnTo>
                <a:lnTo>
                  <a:pt x="6870192" y="3425952"/>
                </a:lnTo>
                <a:close/>
                <a:moveTo>
                  <a:pt x="6870192" y="3432049"/>
                </a:moveTo>
                <a:lnTo>
                  <a:pt x="6873240" y="3432049"/>
                </a:lnTo>
                <a:lnTo>
                  <a:pt x="6873240" y="3435097"/>
                </a:lnTo>
                <a:lnTo>
                  <a:pt x="6870192" y="3435097"/>
                </a:lnTo>
                <a:lnTo>
                  <a:pt x="6870192" y="3432049"/>
                </a:lnTo>
                <a:close/>
                <a:moveTo>
                  <a:pt x="6870192" y="3438144"/>
                </a:moveTo>
                <a:lnTo>
                  <a:pt x="6873240" y="3438144"/>
                </a:lnTo>
                <a:lnTo>
                  <a:pt x="6873240" y="3441192"/>
                </a:lnTo>
                <a:lnTo>
                  <a:pt x="6870192" y="3441192"/>
                </a:lnTo>
                <a:lnTo>
                  <a:pt x="6870192" y="3438144"/>
                </a:lnTo>
                <a:close/>
                <a:moveTo>
                  <a:pt x="6870192" y="3444241"/>
                </a:moveTo>
                <a:lnTo>
                  <a:pt x="6873240" y="3444241"/>
                </a:lnTo>
                <a:lnTo>
                  <a:pt x="6873240" y="3447289"/>
                </a:lnTo>
                <a:lnTo>
                  <a:pt x="6870192" y="3447289"/>
                </a:lnTo>
                <a:lnTo>
                  <a:pt x="6870192" y="3444241"/>
                </a:lnTo>
                <a:close/>
                <a:moveTo>
                  <a:pt x="6870192" y="3450336"/>
                </a:moveTo>
                <a:lnTo>
                  <a:pt x="6873240" y="3450336"/>
                </a:lnTo>
                <a:lnTo>
                  <a:pt x="6873240" y="3453384"/>
                </a:lnTo>
                <a:lnTo>
                  <a:pt x="6870192" y="3453384"/>
                </a:lnTo>
                <a:lnTo>
                  <a:pt x="6870192" y="3450336"/>
                </a:lnTo>
                <a:close/>
                <a:moveTo>
                  <a:pt x="6870192" y="3456432"/>
                </a:moveTo>
                <a:lnTo>
                  <a:pt x="6873240" y="3456432"/>
                </a:lnTo>
                <a:lnTo>
                  <a:pt x="6873240" y="3459480"/>
                </a:lnTo>
                <a:lnTo>
                  <a:pt x="6870192" y="3459480"/>
                </a:lnTo>
                <a:lnTo>
                  <a:pt x="6870192" y="3456432"/>
                </a:lnTo>
                <a:close/>
                <a:moveTo>
                  <a:pt x="6870192" y="3462529"/>
                </a:moveTo>
                <a:lnTo>
                  <a:pt x="6873240" y="3462529"/>
                </a:lnTo>
                <a:lnTo>
                  <a:pt x="6873240" y="3465577"/>
                </a:lnTo>
                <a:lnTo>
                  <a:pt x="6870192" y="3465577"/>
                </a:lnTo>
                <a:lnTo>
                  <a:pt x="6870192" y="3462529"/>
                </a:lnTo>
                <a:close/>
                <a:moveTo>
                  <a:pt x="6870192" y="3468624"/>
                </a:moveTo>
                <a:lnTo>
                  <a:pt x="6873240" y="3468624"/>
                </a:lnTo>
                <a:lnTo>
                  <a:pt x="6873240" y="3471672"/>
                </a:lnTo>
                <a:lnTo>
                  <a:pt x="6870192" y="3471672"/>
                </a:lnTo>
                <a:lnTo>
                  <a:pt x="6870192" y="3468624"/>
                </a:lnTo>
                <a:close/>
                <a:moveTo>
                  <a:pt x="6870192" y="3474721"/>
                </a:moveTo>
                <a:lnTo>
                  <a:pt x="6873240" y="3474721"/>
                </a:lnTo>
                <a:lnTo>
                  <a:pt x="6873240" y="3477769"/>
                </a:lnTo>
                <a:lnTo>
                  <a:pt x="6870192" y="3477769"/>
                </a:lnTo>
                <a:lnTo>
                  <a:pt x="6870192" y="3474721"/>
                </a:lnTo>
                <a:close/>
                <a:moveTo>
                  <a:pt x="6870192" y="3480816"/>
                </a:moveTo>
                <a:lnTo>
                  <a:pt x="6873240" y="3480816"/>
                </a:lnTo>
                <a:lnTo>
                  <a:pt x="6873240" y="3483864"/>
                </a:lnTo>
                <a:lnTo>
                  <a:pt x="6870192" y="3483864"/>
                </a:lnTo>
                <a:lnTo>
                  <a:pt x="6870192" y="3480816"/>
                </a:lnTo>
                <a:close/>
                <a:moveTo>
                  <a:pt x="6870192" y="3486913"/>
                </a:moveTo>
                <a:lnTo>
                  <a:pt x="6873240" y="3486913"/>
                </a:lnTo>
                <a:lnTo>
                  <a:pt x="6873240" y="3489961"/>
                </a:lnTo>
                <a:lnTo>
                  <a:pt x="6870192" y="3489961"/>
                </a:lnTo>
                <a:lnTo>
                  <a:pt x="6870192" y="3486913"/>
                </a:lnTo>
                <a:close/>
                <a:moveTo>
                  <a:pt x="6870192" y="3493008"/>
                </a:moveTo>
                <a:lnTo>
                  <a:pt x="6873240" y="3493008"/>
                </a:lnTo>
                <a:lnTo>
                  <a:pt x="6873240" y="3496056"/>
                </a:lnTo>
                <a:lnTo>
                  <a:pt x="6870192" y="3496056"/>
                </a:lnTo>
                <a:lnTo>
                  <a:pt x="6870192" y="3493008"/>
                </a:lnTo>
                <a:close/>
                <a:moveTo>
                  <a:pt x="6870192" y="3499105"/>
                </a:moveTo>
                <a:lnTo>
                  <a:pt x="6873240" y="3499105"/>
                </a:lnTo>
                <a:lnTo>
                  <a:pt x="6873240" y="3502153"/>
                </a:lnTo>
                <a:lnTo>
                  <a:pt x="6870192" y="3502153"/>
                </a:lnTo>
                <a:lnTo>
                  <a:pt x="6870192" y="3499105"/>
                </a:lnTo>
                <a:close/>
                <a:moveTo>
                  <a:pt x="6870192" y="3505200"/>
                </a:moveTo>
                <a:lnTo>
                  <a:pt x="6873240" y="3505200"/>
                </a:lnTo>
                <a:lnTo>
                  <a:pt x="6873240" y="3508248"/>
                </a:lnTo>
                <a:lnTo>
                  <a:pt x="6870192" y="3508248"/>
                </a:lnTo>
                <a:lnTo>
                  <a:pt x="6870192" y="3505200"/>
                </a:lnTo>
                <a:close/>
                <a:moveTo>
                  <a:pt x="6870192" y="3511296"/>
                </a:moveTo>
                <a:lnTo>
                  <a:pt x="6873240" y="3511296"/>
                </a:lnTo>
                <a:lnTo>
                  <a:pt x="6873240" y="3514344"/>
                </a:lnTo>
                <a:lnTo>
                  <a:pt x="6870192" y="3514344"/>
                </a:lnTo>
                <a:lnTo>
                  <a:pt x="6870192" y="3511296"/>
                </a:lnTo>
                <a:close/>
                <a:moveTo>
                  <a:pt x="6870192" y="3517393"/>
                </a:moveTo>
                <a:lnTo>
                  <a:pt x="6873240" y="3517393"/>
                </a:lnTo>
                <a:lnTo>
                  <a:pt x="6873240" y="3520441"/>
                </a:lnTo>
                <a:lnTo>
                  <a:pt x="6870192" y="3520441"/>
                </a:lnTo>
                <a:lnTo>
                  <a:pt x="6870192" y="3517393"/>
                </a:lnTo>
                <a:close/>
                <a:moveTo>
                  <a:pt x="6870192" y="3523488"/>
                </a:moveTo>
                <a:lnTo>
                  <a:pt x="6873240" y="3523488"/>
                </a:lnTo>
                <a:lnTo>
                  <a:pt x="6873240" y="3526536"/>
                </a:lnTo>
                <a:lnTo>
                  <a:pt x="6870192" y="3526536"/>
                </a:lnTo>
                <a:lnTo>
                  <a:pt x="6870192" y="3523488"/>
                </a:lnTo>
                <a:close/>
                <a:moveTo>
                  <a:pt x="6870192" y="3529585"/>
                </a:moveTo>
                <a:lnTo>
                  <a:pt x="6873240" y="3529585"/>
                </a:lnTo>
                <a:lnTo>
                  <a:pt x="6873240" y="3532633"/>
                </a:lnTo>
                <a:lnTo>
                  <a:pt x="6870192" y="3532633"/>
                </a:lnTo>
                <a:lnTo>
                  <a:pt x="6870192" y="3529585"/>
                </a:lnTo>
                <a:close/>
                <a:moveTo>
                  <a:pt x="6870192" y="3535680"/>
                </a:moveTo>
                <a:lnTo>
                  <a:pt x="6873240" y="3535680"/>
                </a:lnTo>
                <a:lnTo>
                  <a:pt x="6873240" y="3538728"/>
                </a:lnTo>
                <a:lnTo>
                  <a:pt x="6870192" y="3538728"/>
                </a:lnTo>
                <a:lnTo>
                  <a:pt x="6870192" y="3535680"/>
                </a:lnTo>
                <a:close/>
                <a:moveTo>
                  <a:pt x="6870192" y="3541777"/>
                </a:moveTo>
                <a:lnTo>
                  <a:pt x="6873240" y="3541777"/>
                </a:lnTo>
                <a:lnTo>
                  <a:pt x="6873240" y="3544825"/>
                </a:lnTo>
                <a:lnTo>
                  <a:pt x="6870192" y="3544825"/>
                </a:lnTo>
                <a:lnTo>
                  <a:pt x="6870192" y="3541777"/>
                </a:lnTo>
                <a:close/>
                <a:moveTo>
                  <a:pt x="6870192" y="3547872"/>
                </a:moveTo>
                <a:lnTo>
                  <a:pt x="6873240" y="3547872"/>
                </a:lnTo>
                <a:lnTo>
                  <a:pt x="6873240" y="3550920"/>
                </a:lnTo>
                <a:lnTo>
                  <a:pt x="6870192" y="3550920"/>
                </a:lnTo>
                <a:lnTo>
                  <a:pt x="6870192" y="3547872"/>
                </a:lnTo>
                <a:close/>
                <a:moveTo>
                  <a:pt x="6870192" y="3553969"/>
                </a:moveTo>
                <a:lnTo>
                  <a:pt x="6873240" y="3553969"/>
                </a:lnTo>
                <a:lnTo>
                  <a:pt x="6873240" y="3557017"/>
                </a:lnTo>
                <a:lnTo>
                  <a:pt x="6870192" y="3557017"/>
                </a:lnTo>
                <a:lnTo>
                  <a:pt x="6870192" y="3553969"/>
                </a:lnTo>
                <a:close/>
                <a:moveTo>
                  <a:pt x="6870192" y="3560065"/>
                </a:moveTo>
                <a:lnTo>
                  <a:pt x="6873240" y="3560065"/>
                </a:lnTo>
                <a:lnTo>
                  <a:pt x="6873240" y="3563113"/>
                </a:lnTo>
                <a:lnTo>
                  <a:pt x="6870192" y="3563113"/>
                </a:lnTo>
                <a:lnTo>
                  <a:pt x="6870192" y="3560065"/>
                </a:lnTo>
                <a:close/>
                <a:moveTo>
                  <a:pt x="6870192" y="3566160"/>
                </a:moveTo>
                <a:lnTo>
                  <a:pt x="6873240" y="3566160"/>
                </a:lnTo>
                <a:lnTo>
                  <a:pt x="6873240" y="3569208"/>
                </a:lnTo>
                <a:lnTo>
                  <a:pt x="6870192" y="3569208"/>
                </a:lnTo>
                <a:lnTo>
                  <a:pt x="6870192" y="3566160"/>
                </a:lnTo>
                <a:close/>
                <a:moveTo>
                  <a:pt x="6870192" y="3572257"/>
                </a:moveTo>
                <a:lnTo>
                  <a:pt x="6873240" y="3572257"/>
                </a:lnTo>
                <a:lnTo>
                  <a:pt x="6873240" y="3575305"/>
                </a:lnTo>
                <a:lnTo>
                  <a:pt x="6870192" y="3575305"/>
                </a:lnTo>
                <a:lnTo>
                  <a:pt x="6870192" y="3572257"/>
                </a:lnTo>
                <a:close/>
                <a:moveTo>
                  <a:pt x="6870192" y="3578352"/>
                </a:moveTo>
                <a:lnTo>
                  <a:pt x="6873240" y="3578352"/>
                </a:lnTo>
                <a:lnTo>
                  <a:pt x="6873240" y="3581400"/>
                </a:lnTo>
                <a:lnTo>
                  <a:pt x="6870192" y="3581400"/>
                </a:lnTo>
                <a:lnTo>
                  <a:pt x="6870192" y="3578352"/>
                </a:lnTo>
                <a:close/>
                <a:moveTo>
                  <a:pt x="6870192" y="3584449"/>
                </a:moveTo>
                <a:lnTo>
                  <a:pt x="6873240" y="3584449"/>
                </a:lnTo>
                <a:lnTo>
                  <a:pt x="6873240" y="3587497"/>
                </a:lnTo>
                <a:lnTo>
                  <a:pt x="6870192" y="3587497"/>
                </a:lnTo>
                <a:lnTo>
                  <a:pt x="6870192" y="3584449"/>
                </a:lnTo>
                <a:close/>
                <a:moveTo>
                  <a:pt x="6870192" y="3590544"/>
                </a:moveTo>
                <a:lnTo>
                  <a:pt x="6873240" y="3590544"/>
                </a:lnTo>
                <a:lnTo>
                  <a:pt x="6873240" y="3593592"/>
                </a:lnTo>
                <a:lnTo>
                  <a:pt x="6870192" y="3593592"/>
                </a:lnTo>
                <a:lnTo>
                  <a:pt x="6870192" y="3590544"/>
                </a:lnTo>
                <a:close/>
                <a:moveTo>
                  <a:pt x="6870192" y="3596641"/>
                </a:moveTo>
                <a:lnTo>
                  <a:pt x="6873240" y="3596641"/>
                </a:lnTo>
                <a:lnTo>
                  <a:pt x="6873240" y="3599689"/>
                </a:lnTo>
                <a:lnTo>
                  <a:pt x="6870192" y="3599689"/>
                </a:lnTo>
                <a:lnTo>
                  <a:pt x="6870192" y="3596641"/>
                </a:lnTo>
                <a:close/>
                <a:moveTo>
                  <a:pt x="6870192" y="3602736"/>
                </a:moveTo>
                <a:lnTo>
                  <a:pt x="6873240" y="3602736"/>
                </a:lnTo>
                <a:lnTo>
                  <a:pt x="6873240" y="3605784"/>
                </a:lnTo>
                <a:lnTo>
                  <a:pt x="6870192" y="3605784"/>
                </a:lnTo>
                <a:lnTo>
                  <a:pt x="6870192" y="3602736"/>
                </a:lnTo>
                <a:close/>
                <a:moveTo>
                  <a:pt x="6870192" y="3608832"/>
                </a:moveTo>
                <a:lnTo>
                  <a:pt x="6873240" y="3608832"/>
                </a:lnTo>
                <a:lnTo>
                  <a:pt x="6873240" y="3611880"/>
                </a:lnTo>
                <a:lnTo>
                  <a:pt x="6870192" y="3611880"/>
                </a:lnTo>
                <a:lnTo>
                  <a:pt x="6870192" y="3608832"/>
                </a:lnTo>
                <a:close/>
                <a:moveTo>
                  <a:pt x="6870192" y="3614929"/>
                </a:moveTo>
                <a:lnTo>
                  <a:pt x="6873240" y="3614929"/>
                </a:lnTo>
                <a:lnTo>
                  <a:pt x="6873240" y="3617977"/>
                </a:lnTo>
                <a:lnTo>
                  <a:pt x="6870192" y="3617977"/>
                </a:lnTo>
                <a:lnTo>
                  <a:pt x="6870192" y="3614929"/>
                </a:lnTo>
                <a:close/>
                <a:moveTo>
                  <a:pt x="6870192" y="3621024"/>
                </a:moveTo>
                <a:lnTo>
                  <a:pt x="6873240" y="3621024"/>
                </a:lnTo>
                <a:lnTo>
                  <a:pt x="6873240" y="3624072"/>
                </a:lnTo>
                <a:lnTo>
                  <a:pt x="6870192" y="3624072"/>
                </a:lnTo>
                <a:lnTo>
                  <a:pt x="6870192" y="3621024"/>
                </a:lnTo>
                <a:close/>
                <a:moveTo>
                  <a:pt x="6870192" y="3627121"/>
                </a:moveTo>
                <a:lnTo>
                  <a:pt x="6873240" y="3627121"/>
                </a:lnTo>
                <a:lnTo>
                  <a:pt x="6873240" y="3630169"/>
                </a:lnTo>
                <a:lnTo>
                  <a:pt x="6870192" y="3630169"/>
                </a:lnTo>
                <a:lnTo>
                  <a:pt x="6870192" y="3627121"/>
                </a:lnTo>
                <a:close/>
                <a:moveTo>
                  <a:pt x="6870192" y="3633216"/>
                </a:moveTo>
                <a:lnTo>
                  <a:pt x="6873240" y="3633216"/>
                </a:lnTo>
                <a:lnTo>
                  <a:pt x="6873240" y="3636264"/>
                </a:lnTo>
                <a:lnTo>
                  <a:pt x="6870192" y="3636264"/>
                </a:lnTo>
                <a:lnTo>
                  <a:pt x="6870192" y="3633216"/>
                </a:lnTo>
                <a:close/>
                <a:moveTo>
                  <a:pt x="6870192" y="3639313"/>
                </a:moveTo>
                <a:lnTo>
                  <a:pt x="6873240" y="3639313"/>
                </a:lnTo>
                <a:lnTo>
                  <a:pt x="6873240" y="3642361"/>
                </a:lnTo>
                <a:lnTo>
                  <a:pt x="6870192" y="3642361"/>
                </a:lnTo>
                <a:lnTo>
                  <a:pt x="6870192" y="3639313"/>
                </a:lnTo>
                <a:close/>
                <a:moveTo>
                  <a:pt x="6870192" y="3645408"/>
                </a:moveTo>
                <a:lnTo>
                  <a:pt x="6873240" y="3645408"/>
                </a:lnTo>
                <a:lnTo>
                  <a:pt x="6873240" y="3648456"/>
                </a:lnTo>
                <a:lnTo>
                  <a:pt x="6870192" y="3648456"/>
                </a:lnTo>
                <a:lnTo>
                  <a:pt x="6870192" y="3645408"/>
                </a:lnTo>
                <a:close/>
                <a:moveTo>
                  <a:pt x="6870192" y="3651505"/>
                </a:moveTo>
                <a:lnTo>
                  <a:pt x="6873240" y="3651505"/>
                </a:lnTo>
                <a:lnTo>
                  <a:pt x="6873240" y="3654553"/>
                </a:lnTo>
                <a:lnTo>
                  <a:pt x="6870192" y="3654553"/>
                </a:lnTo>
                <a:lnTo>
                  <a:pt x="6870192" y="3651505"/>
                </a:lnTo>
                <a:close/>
                <a:moveTo>
                  <a:pt x="6870192" y="3657600"/>
                </a:moveTo>
                <a:lnTo>
                  <a:pt x="6873240" y="3657600"/>
                </a:lnTo>
                <a:lnTo>
                  <a:pt x="6873240" y="3660648"/>
                </a:lnTo>
                <a:lnTo>
                  <a:pt x="6870192" y="3660648"/>
                </a:lnTo>
                <a:lnTo>
                  <a:pt x="6870192" y="3657600"/>
                </a:lnTo>
                <a:close/>
                <a:moveTo>
                  <a:pt x="6870192" y="3663696"/>
                </a:moveTo>
                <a:lnTo>
                  <a:pt x="6873240" y="3663696"/>
                </a:lnTo>
                <a:lnTo>
                  <a:pt x="6873240" y="3666744"/>
                </a:lnTo>
                <a:lnTo>
                  <a:pt x="6870192" y="3666744"/>
                </a:lnTo>
                <a:lnTo>
                  <a:pt x="6870192" y="3663696"/>
                </a:lnTo>
                <a:close/>
                <a:moveTo>
                  <a:pt x="6870192" y="3669793"/>
                </a:moveTo>
                <a:lnTo>
                  <a:pt x="6873240" y="3669793"/>
                </a:lnTo>
                <a:lnTo>
                  <a:pt x="6873240" y="3672841"/>
                </a:lnTo>
                <a:lnTo>
                  <a:pt x="6870192" y="3672841"/>
                </a:lnTo>
                <a:lnTo>
                  <a:pt x="6870192" y="3669793"/>
                </a:lnTo>
                <a:close/>
                <a:moveTo>
                  <a:pt x="6870192" y="3675888"/>
                </a:moveTo>
                <a:lnTo>
                  <a:pt x="6873240" y="3675888"/>
                </a:lnTo>
                <a:lnTo>
                  <a:pt x="6873240" y="3678936"/>
                </a:lnTo>
                <a:lnTo>
                  <a:pt x="6870192" y="3678936"/>
                </a:lnTo>
                <a:lnTo>
                  <a:pt x="6870192" y="3675888"/>
                </a:lnTo>
                <a:close/>
                <a:moveTo>
                  <a:pt x="6870192" y="3681985"/>
                </a:moveTo>
                <a:lnTo>
                  <a:pt x="6873240" y="3681985"/>
                </a:lnTo>
                <a:lnTo>
                  <a:pt x="6873240" y="3685033"/>
                </a:lnTo>
                <a:lnTo>
                  <a:pt x="6870192" y="3685033"/>
                </a:lnTo>
                <a:lnTo>
                  <a:pt x="6870192" y="3681985"/>
                </a:lnTo>
                <a:close/>
                <a:moveTo>
                  <a:pt x="6870192" y="3688080"/>
                </a:moveTo>
                <a:lnTo>
                  <a:pt x="6873240" y="3688080"/>
                </a:lnTo>
                <a:lnTo>
                  <a:pt x="6873240" y="3691128"/>
                </a:lnTo>
                <a:lnTo>
                  <a:pt x="6870192" y="3691128"/>
                </a:lnTo>
                <a:lnTo>
                  <a:pt x="6870192" y="3688080"/>
                </a:lnTo>
                <a:close/>
                <a:moveTo>
                  <a:pt x="6870192" y="3694177"/>
                </a:moveTo>
                <a:lnTo>
                  <a:pt x="6873240" y="3694177"/>
                </a:lnTo>
                <a:lnTo>
                  <a:pt x="6873240" y="3697225"/>
                </a:lnTo>
                <a:lnTo>
                  <a:pt x="6870192" y="3697225"/>
                </a:lnTo>
                <a:lnTo>
                  <a:pt x="6870192" y="3694177"/>
                </a:lnTo>
                <a:close/>
                <a:moveTo>
                  <a:pt x="6870192" y="3700272"/>
                </a:moveTo>
                <a:lnTo>
                  <a:pt x="6873240" y="3700272"/>
                </a:lnTo>
                <a:lnTo>
                  <a:pt x="6873240" y="3703320"/>
                </a:lnTo>
                <a:lnTo>
                  <a:pt x="6870192" y="3703320"/>
                </a:lnTo>
                <a:lnTo>
                  <a:pt x="6870192" y="3700272"/>
                </a:lnTo>
                <a:close/>
                <a:moveTo>
                  <a:pt x="6870192" y="3706369"/>
                </a:moveTo>
                <a:lnTo>
                  <a:pt x="6873240" y="3706369"/>
                </a:lnTo>
                <a:lnTo>
                  <a:pt x="6873240" y="3709417"/>
                </a:lnTo>
                <a:lnTo>
                  <a:pt x="6870192" y="3709417"/>
                </a:lnTo>
                <a:lnTo>
                  <a:pt x="6870192" y="3706369"/>
                </a:lnTo>
                <a:close/>
                <a:moveTo>
                  <a:pt x="6870192" y="3712465"/>
                </a:moveTo>
                <a:lnTo>
                  <a:pt x="6873240" y="3712465"/>
                </a:lnTo>
                <a:lnTo>
                  <a:pt x="6873240" y="3715513"/>
                </a:lnTo>
                <a:lnTo>
                  <a:pt x="6870192" y="3715513"/>
                </a:lnTo>
                <a:lnTo>
                  <a:pt x="6870192" y="3712465"/>
                </a:lnTo>
                <a:close/>
                <a:moveTo>
                  <a:pt x="6870192" y="3718560"/>
                </a:moveTo>
                <a:lnTo>
                  <a:pt x="6873240" y="3718560"/>
                </a:lnTo>
                <a:lnTo>
                  <a:pt x="6873240" y="3721608"/>
                </a:lnTo>
                <a:lnTo>
                  <a:pt x="6870192" y="3721608"/>
                </a:lnTo>
                <a:lnTo>
                  <a:pt x="6870192" y="3718560"/>
                </a:lnTo>
                <a:close/>
                <a:moveTo>
                  <a:pt x="6870192" y="3724657"/>
                </a:moveTo>
                <a:lnTo>
                  <a:pt x="6873240" y="3724657"/>
                </a:lnTo>
                <a:lnTo>
                  <a:pt x="6873240" y="3727705"/>
                </a:lnTo>
                <a:lnTo>
                  <a:pt x="6870192" y="3727705"/>
                </a:lnTo>
                <a:lnTo>
                  <a:pt x="6870192" y="3724657"/>
                </a:lnTo>
                <a:close/>
                <a:moveTo>
                  <a:pt x="6870192" y="3730752"/>
                </a:moveTo>
                <a:lnTo>
                  <a:pt x="6873240" y="3730752"/>
                </a:lnTo>
                <a:lnTo>
                  <a:pt x="6873240" y="3733800"/>
                </a:lnTo>
                <a:lnTo>
                  <a:pt x="6870192" y="3733800"/>
                </a:lnTo>
                <a:lnTo>
                  <a:pt x="6870192" y="3730752"/>
                </a:lnTo>
                <a:close/>
                <a:moveTo>
                  <a:pt x="6870192" y="3736849"/>
                </a:moveTo>
                <a:lnTo>
                  <a:pt x="6873240" y="3736849"/>
                </a:lnTo>
                <a:lnTo>
                  <a:pt x="6873240" y="3739897"/>
                </a:lnTo>
                <a:lnTo>
                  <a:pt x="6870192" y="3739897"/>
                </a:lnTo>
                <a:lnTo>
                  <a:pt x="6870192" y="3736849"/>
                </a:lnTo>
                <a:close/>
                <a:moveTo>
                  <a:pt x="6870192" y="3742944"/>
                </a:moveTo>
                <a:lnTo>
                  <a:pt x="6873240" y="3742944"/>
                </a:lnTo>
                <a:lnTo>
                  <a:pt x="6873240" y="3745992"/>
                </a:lnTo>
                <a:lnTo>
                  <a:pt x="6870192" y="3745992"/>
                </a:lnTo>
                <a:lnTo>
                  <a:pt x="6870192" y="3742944"/>
                </a:lnTo>
                <a:close/>
                <a:moveTo>
                  <a:pt x="6870192" y="3749041"/>
                </a:moveTo>
                <a:lnTo>
                  <a:pt x="6873240" y="3749041"/>
                </a:lnTo>
                <a:lnTo>
                  <a:pt x="6873240" y="3752089"/>
                </a:lnTo>
                <a:lnTo>
                  <a:pt x="6870192" y="3752089"/>
                </a:lnTo>
                <a:lnTo>
                  <a:pt x="6870192" y="3749041"/>
                </a:lnTo>
                <a:close/>
                <a:moveTo>
                  <a:pt x="6870192" y="3755136"/>
                </a:moveTo>
                <a:lnTo>
                  <a:pt x="6873240" y="3755136"/>
                </a:lnTo>
                <a:lnTo>
                  <a:pt x="6873240" y="3758184"/>
                </a:lnTo>
                <a:lnTo>
                  <a:pt x="6870192" y="3758184"/>
                </a:lnTo>
                <a:lnTo>
                  <a:pt x="6870192" y="3755136"/>
                </a:lnTo>
                <a:close/>
                <a:moveTo>
                  <a:pt x="6870192" y="3761232"/>
                </a:moveTo>
                <a:lnTo>
                  <a:pt x="6873240" y="3761232"/>
                </a:lnTo>
                <a:lnTo>
                  <a:pt x="6873240" y="3764280"/>
                </a:lnTo>
                <a:lnTo>
                  <a:pt x="6870192" y="3764280"/>
                </a:lnTo>
                <a:lnTo>
                  <a:pt x="6870192" y="3761232"/>
                </a:lnTo>
                <a:close/>
                <a:moveTo>
                  <a:pt x="6870192" y="3767329"/>
                </a:moveTo>
                <a:lnTo>
                  <a:pt x="6873240" y="3767329"/>
                </a:lnTo>
                <a:lnTo>
                  <a:pt x="6873240" y="3770377"/>
                </a:lnTo>
                <a:lnTo>
                  <a:pt x="6870192" y="3770377"/>
                </a:lnTo>
                <a:lnTo>
                  <a:pt x="6870192" y="3767329"/>
                </a:lnTo>
                <a:close/>
                <a:moveTo>
                  <a:pt x="6870192" y="3773424"/>
                </a:moveTo>
                <a:lnTo>
                  <a:pt x="6873240" y="3773424"/>
                </a:lnTo>
                <a:lnTo>
                  <a:pt x="6873240" y="3776472"/>
                </a:lnTo>
                <a:lnTo>
                  <a:pt x="6870192" y="3776472"/>
                </a:lnTo>
                <a:lnTo>
                  <a:pt x="6870192" y="3773424"/>
                </a:lnTo>
                <a:close/>
                <a:moveTo>
                  <a:pt x="6870192" y="3779521"/>
                </a:moveTo>
                <a:lnTo>
                  <a:pt x="6873240" y="3779521"/>
                </a:lnTo>
                <a:lnTo>
                  <a:pt x="6873240" y="3782569"/>
                </a:lnTo>
                <a:lnTo>
                  <a:pt x="6870192" y="3782569"/>
                </a:lnTo>
                <a:lnTo>
                  <a:pt x="6870192" y="3779521"/>
                </a:lnTo>
                <a:close/>
                <a:moveTo>
                  <a:pt x="6870192" y="3785616"/>
                </a:moveTo>
                <a:lnTo>
                  <a:pt x="6873240" y="3785616"/>
                </a:lnTo>
                <a:lnTo>
                  <a:pt x="6873240" y="3788664"/>
                </a:lnTo>
                <a:lnTo>
                  <a:pt x="6870192" y="3788664"/>
                </a:lnTo>
                <a:lnTo>
                  <a:pt x="6870192" y="3785616"/>
                </a:lnTo>
                <a:close/>
                <a:moveTo>
                  <a:pt x="6870192" y="3791713"/>
                </a:moveTo>
                <a:lnTo>
                  <a:pt x="6873240" y="3791713"/>
                </a:lnTo>
                <a:lnTo>
                  <a:pt x="6873240" y="3794761"/>
                </a:lnTo>
                <a:lnTo>
                  <a:pt x="6870192" y="3794761"/>
                </a:lnTo>
                <a:lnTo>
                  <a:pt x="6870192" y="3791713"/>
                </a:lnTo>
                <a:close/>
                <a:moveTo>
                  <a:pt x="6870192" y="3797808"/>
                </a:moveTo>
                <a:lnTo>
                  <a:pt x="6873240" y="3797808"/>
                </a:lnTo>
                <a:lnTo>
                  <a:pt x="6873240" y="3800856"/>
                </a:lnTo>
                <a:lnTo>
                  <a:pt x="6870192" y="3800856"/>
                </a:lnTo>
                <a:lnTo>
                  <a:pt x="6870192" y="3797808"/>
                </a:lnTo>
                <a:close/>
                <a:moveTo>
                  <a:pt x="6870192" y="3803905"/>
                </a:moveTo>
                <a:lnTo>
                  <a:pt x="6873240" y="3803905"/>
                </a:lnTo>
                <a:lnTo>
                  <a:pt x="6873240" y="3806953"/>
                </a:lnTo>
                <a:lnTo>
                  <a:pt x="6870192" y="3806953"/>
                </a:lnTo>
                <a:lnTo>
                  <a:pt x="6870192" y="3803905"/>
                </a:lnTo>
                <a:close/>
                <a:moveTo>
                  <a:pt x="6870192" y="3810000"/>
                </a:moveTo>
                <a:lnTo>
                  <a:pt x="6873240" y="3810000"/>
                </a:lnTo>
                <a:lnTo>
                  <a:pt x="6873240" y="3813048"/>
                </a:lnTo>
                <a:lnTo>
                  <a:pt x="6870192" y="3813048"/>
                </a:lnTo>
                <a:lnTo>
                  <a:pt x="6870192" y="3810000"/>
                </a:lnTo>
                <a:close/>
                <a:moveTo>
                  <a:pt x="6870192" y="3816096"/>
                </a:moveTo>
                <a:lnTo>
                  <a:pt x="6873240" y="3816096"/>
                </a:lnTo>
                <a:lnTo>
                  <a:pt x="6873240" y="3819144"/>
                </a:lnTo>
                <a:lnTo>
                  <a:pt x="6870192" y="3819144"/>
                </a:lnTo>
                <a:lnTo>
                  <a:pt x="6870192" y="3816096"/>
                </a:lnTo>
                <a:close/>
                <a:moveTo>
                  <a:pt x="6870192" y="3822193"/>
                </a:moveTo>
                <a:lnTo>
                  <a:pt x="6873240" y="3822193"/>
                </a:lnTo>
                <a:lnTo>
                  <a:pt x="6873240" y="3825241"/>
                </a:lnTo>
                <a:lnTo>
                  <a:pt x="6870192" y="3825241"/>
                </a:lnTo>
                <a:lnTo>
                  <a:pt x="6870192" y="3822193"/>
                </a:lnTo>
                <a:close/>
                <a:moveTo>
                  <a:pt x="6870192" y="3828288"/>
                </a:moveTo>
                <a:lnTo>
                  <a:pt x="6873240" y="3828288"/>
                </a:lnTo>
                <a:lnTo>
                  <a:pt x="6873240" y="3831336"/>
                </a:lnTo>
                <a:lnTo>
                  <a:pt x="6870192" y="3831336"/>
                </a:lnTo>
                <a:lnTo>
                  <a:pt x="6870192" y="3828288"/>
                </a:lnTo>
                <a:close/>
                <a:moveTo>
                  <a:pt x="6870192" y="3834385"/>
                </a:moveTo>
                <a:lnTo>
                  <a:pt x="6873240" y="3834385"/>
                </a:lnTo>
                <a:lnTo>
                  <a:pt x="6873240" y="3837433"/>
                </a:lnTo>
                <a:lnTo>
                  <a:pt x="6870192" y="3837433"/>
                </a:lnTo>
                <a:lnTo>
                  <a:pt x="6870192" y="3834385"/>
                </a:lnTo>
                <a:close/>
                <a:moveTo>
                  <a:pt x="6870192" y="3840480"/>
                </a:moveTo>
                <a:lnTo>
                  <a:pt x="6873240" y="3840480"/>
                </a:lnTo>
                <a:lnTo>
                  <a:pt x="6873240" y="3843528"/>
                </a:lnTo>
                <a:lnTo>
                  <a:pt x="6870192" y="3843528"/>
                </a:lnTo>
                <a:lnTo>
                  <a:pt x="6870192" y="3840480"/>
                </a:lnTo>
                <a:close/>
                <a:moveTo>
                  <a:pt x="6870192" y="3846577"/>
                </a:moveTo>
                <a:lnTo>
                  <a:pt x="6873240" y="3846577"/>
                </a:lnTo>
                <a:lnTo>
                  <a:pt x="6873240" y="3849625"/>
                </a:lnTo>
                <a:lnTo>
                  <a:pt x="6870192" y="3849625"/>
                </a:lnTo>
                <a:lnTo>
                  <a:pt x="6870192" y="3846577"/>
                </a:lnTo>
                <a:close/>
                <a:moveTo>
                  <a:pt x="6870192" y="3852672"/>
                </a:moveTo>
                <a:lnTo>
                  <a:pt x="6873240" y="3852672"/>
                </a:lnTo>
                <a:lnTo>
                  <a:pt x="6873240" y="3855720"/>
                </a:lnTo>
                <a:lnTo>
                  <a:pt x="6870192" y="3855720"/>
                </a:lnTo>
                <a:lnTo>
                  <a:pt x="6870192" y="3852672"/>
                </a:lnTo>
                <a:close/>
                <a:moveTo>
                  <a:pt x="6870192" y="3858769"/>
                </a:moveTo>
                <a:lnTo>
                  <a:pt x="6873240" y="3858769"/>
                </a:lnTo>
                <a:lnTo>
                  <a:pt x="6873240" y="3861817"/>
                </a:lnTo>
                <a:lnTo>
                  <a:pt x="6870192" y="3861817"/>
                </a:lnTo>
                <a:lnTo>
                  <a:pt x="6870192" y="3858769"/>
                </a:lnTo>
                <a:close/>
                <a:moveTo>
                  <a:pt x="6870192" y="3864865"/>
                </a:moveTo>
                <a:lnTo>
                  <a:pt x="6873240" y="3864865"/>
                </a:lnTo>
                <a:lnTo>
                  <a:pt x="6873240" y="3867913"/>
                </a:lnTo>
                <a:lnTo>
                  <a:pt x="6870192" y="3867913"/>
                </a:lnTo>
                <a:lnTo>
                  <a:pt x="6870192" y="3864865"/>
                </a:lnTo>
                <a:close/>
                <a:moveTo>
                  <a:pt x="6870192" y="3870960"/>
                </a:moveTo>
                <a:lnTo>
                  <a:pt x="6873240" y="3870960"/>
                </a:lnTo>
                <a:lnTo>
                  <a:pt x="6873240" y="3874008"/>
                </a:lnTo>
                <a:lnTo>
                  <a:pt x="6870192" y="3874008"/>
                </a:lnTo>
                <a:lnTo>
                  <a:pt x="6870192" y="3870960"/>
                </a:lnTo>
                <a:close/>
                <a:moveTo>
                  <a:pt x="6870192" y="3877057"/>
                </a:moveTo>
                <a:lnTo>
                  <a:pt x="6873240" y="3877057"/>
                </a:lnTo>
                <a:lnTo>
                  <a:pt x="6873240" y="3880105"/>
                </a:lnTo>
                <a:lnTo>
                  <a:pt x="6870192" y="3880105"/>
                </a:lnTo>
                <a:lnTo>
                  <a:pt x="6870192" y="3877057"/>
                </a:lnTo>
                <a:close/>
                <a:moveTo>
                  <a:pt x="6870192" y="3883152"/>
                </a:moveTo>
                <a:lnTo>
                  <a:pt x="6873240" y="3883152"/>
                </a:lnTo>
                <a:lnTo>
                  <a:pt x="6873240" y="3886200"/>
                </a:lnTo>
                <a:lnTo>
                  <a:pt x="6870192" y="3886200"/>
                </a:lnTo>
                <a:lnTo>
                  <a:pt x="6870192" y="3883152"/>
                </a:lnTo>
                <a:close/>
                <a:moveTo>
                  <a:pt x="6870192" y="3889249"/>
                </a:moveTo>
                <a:lnTo>
                  <a:pt x="6873240" y="3889249"/>
                </a:lnTo>
                <a:lnTo>
                  <a:pt x="6873240" y="3892297"/>
                </a:lnTo>
                <a:lnTo>
                  <a:pt x="6870192" y="3892297"/>
                </a:lnTo>
                <a:lnTo>
                  <a:pt x="6870192" y="3889249"/>
                </a:lnTo>
                <a:close/>
                <a:moveTo>
                  <a:pt x="6870192" y="3895344"/>
                </a:moveTo>
                <a:lnTo>
                  <a:pt x="6873240" y="3895344"/>
                </a:lnTo>
                <a:lnTo>
                  <a:pt x="6873240" y="3898392"/>
                </a:lnTo>
                <a:lnTo>
                  <a:pt x="6870192" y="3898392"/>
                </a:lnTo>
                <a:lnTo>
                  <a:pt x="6870192" y="3895344"/>
                </a:lnTo>
                <a:close/>
                <a:moveTo>
                  <a:pt x="6870192" y="3901441"/>
                </a:moveTo>
                <a:lnTo>
                  <a:pt x="6873240" y="3901441"/>
                </a:lnTo>
                <a:lnTo>
                  <a:pt x="6873240" y="3904489"/>
                </a:lnTo>
                <a:lnTo>
                  <a:pt x="6870192" y="3904489"/>
                </a:lnTo>
                <a:lnTo>
                  <a:pt x="6870192" y="3901441"/>
                </a:lnTo>
                <a:close/>
                <a:moveTo>
                  <a:pt x="6870192" y="3907536"/>
                </a:moveTo>
                <a:lnTo>
                  <a:pt x="6873240" y="3907536"/>
                </a:lnTo>
                <a:lnTo>
                  <a:pt x="6873240" y="3910584"/>
                </a:lnTo>
                <a:lnTo>
                  <a:pt x="6870192" y="3910584"/>
                </a:lnTo>
                <a:lnTo>
                  <a:pt x="6870192" y="3907536"/>
                </a:lnTo>
                <a:close/>
                <a:moveTo>
                  <a:pt x="6870192" y="3913632"/>
                </a:moveTo>
                <a:lnTo>
                  <a:pt x="6873240" y="3913632"/>
                </a:lnTo>
                <a:lnTo>
                  <a:pt x="6873240" y="3916680"/>
                </a:lnTo>
                <a:lnTo>
                  <a:pt x="6870192" y="3916680"/>
                </a:lnTo>
                <a:lnTo>
                  <a:pt x="6870192" y="3913632"/>
                </a:lnTo>
                <a:close/>
                <a:moveTo>
                  <a:pt x="6870192" y="3919729"/>
                </a:moveTo>
                <a:lnTo>
                  <a:pt x="6873240" y="3919729"/>
                </a:lnTo>
                <a:lnTo>
                  <a:pt x="6873240" y="3922777"/>
                </a:lnTo>
                <a:lnTo>
                  <a:pt x="6870192" y="3922777"/>
                </a:lnTo>
                <a:lnTo>
                  <a:pt x="6870192" y="3919729"/>
                </a:lnTo>
                <a:close/>
                <a:moveTo>
                  <a:pt x="6870192" y="3925824"/>
                </a:moveTo>
                <a:lnTo>
                  <a:pt x="6873240" y="3925824"/>
                </a:lnTo>
                <a:lnTo>
                  <a:pt x="6873240" y="3928872"/>
                </a:lnTo>
                <a:lnTo>
                  <a:pt x="6870192" y="3928872"/>
                </a:lnTo>
                <a:lnTo>
                  <a:pt x="6870192" y="3925824"/>
                </a:lnTo>
                <a:close/>
                <a:moveTo>
                  <a:pt x="6870192" y="3931921"/>
                </a:moveTo>
                <a:lnTo>
                  <a:pt x="6873240" y="3931921"/>
                </a:lnTo>
                <a:lnTo>
                  <a:pt x="6873240" y="3934969"/>
                </a:lnTo>
                <a:lnTo>
                  <a:pt x="6870192" y="3934969"/>
                </a:lnTo>
                <a:lnTo>
                  <a:pt x="6870192" y="3931921"/>
                </a:lnTo>
                <a:close/>
                <a:moveTo>
                  <a:pt x="6870192" y="3938016"/>
                </a:moveTo>
                <a:lnTo>
                  <a:pt x="6873240" y="3938016"/>
                </a:lnTo>
                <a:lnTo>
                  <a:pt x="6873240" y="3941064"/>
                </a:lnTo>
                <a:lnTo>
                  <a:pt x="6870192" y="3941064"/>
                </a:lnTo>
                <a:lnTo>
                  <a:pt x="6870192" y="3938016"/>
                </a:lnTo>
                <a:close/>
                <a:moveTo>
                  <a:pt x="6870192" y="3944113"/>
                </a:moveTo>
                <a:lnTo>
                  <a:pt x="6873240" y="3944113"/>
                </a:lnTo>
                <a:lnTo>
                  <a:pt x="6873240" y="3947161"/>
                </a:lnTo>
                <a:lnTo>
                  <a:pt x="6870192" y="3947161"/>
                </a:lnTo>
                <a:lnTo>
                  <a:pt x="6870192" y="3944113"/>
                </a:lnTo>
                <a:close/>
                <a:moveTo>
                  <a:pt x="6870192" y="3950208"/>
                </a:moveTo>
                <a:lnTo>
                  <a:pt x="6873240" y="3950208"/>
                </a:lnTo>
                <a:lnTo>
                  <a:pt x="6873240" y="3953256"/>
                </a:lnTo>
                <a:lnTo>
                  <a:pt x="6870192" y="3953256"/>
                </a:lnTo>
                <a:lnTo>
                  <a:pt x="6870192" y="3950208"/>
                </a:lnTo>
                <a:close/>
                <a:moveTo>
                  <a:pt x="6870192" y="3956305"/>
                </a:moveTo>
                <a:lnTo>
                  <a:pt x="6873240" y="3956305"/>
                </a:lnTo>
                <a:lnTo>
                  <a:pt x="6873240" y="3959353"/>
                </a:lnTo>
                <a:lnTo>
                  <a:pt x="6870192" y="3959353"/>
                </a:lnTo>
                <a:lnTo>
                  <a:pt x="6870192" y="3956305"/>
                </a:lnTo>
                <a:close/>
                <a:moveTo>
                  <a:pt x="6870192" y="3962400"/>
                </a:moveTo>
                <a:lnTo>
                  <a:pt x="6873240" y="3962400"/>
                </a:lnTo>
                <a:lnTo>
                  <a:pt x="6873240" y="3965448"/>
                </a:lnTo>
                <a:lnTo>
                  <a:pt x="6870192" y="3965448"/>
                </a:lnTo>
                <a:lnTo>
                  <a:pt x="6870192" y="3962400"/>
                </a:lnTo>
                <a:close/>
                <a:moveTo>
                  <a:pt x="6870192" y="3968496"/>
                </a:moveTo>
                <a:lnTo>
                  <a:pt x="6873240" y="3968496"/>
                </a:lnTo>
                <a:lnTo>
                  <a:pt x="6873240" y="3971544"/>
                </a:lnTo>
                <a:lnTo>
                  <a:pt x="6870192" y="3971544"/>
                </a:lnTo>
                <a:lnTo>
                  <a:pt x="6870192" y="3968496"/>
                </a:lnTo>
                <a:close/>
                <a:moveTo>
                  <a:pt x="6870192" y="3974593"/>
                </a:moveTo>
                <a:lnTo>
                  <a:pt x="6873240" y="3974593"/>
                </a:lnTo>
                <a:lnTo>
                  <a:pt x="6873240" y="3977641"/>
                </a:lnTo>
                <a:lnTo>
                  <a:pt x="6870192" y="3977641"/>
                </a:lnTo>
                <a:lnTo>
                  <a:pt x="6870192" y="3974593"/>
                </a:lnTo>
                <a:close/>
                <a:moveTo>
                  <a:pt x="6870192" y="3980688"/>
                </a:moveTo>
                <a:lnTo>
                  <a:pt x="6873240" y="3980688"/>
                </a:lnTo>
                <a:lnTo>
                  <a:pt x="6873240" y="3983736"/>
                </a:lnTo>
                <a:lnTo>
                  <a:pt x="6870192" y="3983736"/>
                </a:lnTo>
                <a:lnTo>
                  <a:pt x="6870192" y="3980688"/>
                </a:lnTo>
                <a:close/>
                <a:moveTo>
                  <a:pt x="6870192" y="3986785"/>
                </a:moveTo>
                <a:lnTo>
                  <a:pt x="6873240" y="3986785"/>
                </a:lnTo>
                <a:lnTo>
                  <a:pt x="6873240" y="3989833"/>
                </a:lnTo>
                <a:lnTo>
                  <a:pt x="6870192" y="3989833"/>
                </a:lnTo>
                <a:lnTo>
                  <a:pt x="6870192" y="3986785"/>
                </a:lnTo>
                <a:close/>
                <a:moveTo>
                  <a:pt x="6870192" y="3992880"/>
                </a:moveTo>
                <a:lnTo>
                  <a:pt x="6873240" y="3992880"/>
                </a:lnTo>
                <a:lnTo>
                  <a:pt x="6873240" y="3995928"/>
                </a:lnTo>
                <a:lnTo>
                  <a:pt x="6870192" y="3995928"/>
                </a:lnTo>
                <a:lnTo>
                  <a:pt x="6870192" y="3992880"/>
                </a:lnTo>
                <a:close/>
                <a:moveTo>
                  <a:pt x="6870192" y="3998977"/>
                </a:moveTo>
                <a:lnTo>
                  <a:pt x="6873240" y="3998977"/>
                </a:lnTo>
                <a:lnTo>
                  <a:pt x="6873240" y="4002025"/>
                </a:lnTo>
                <a:lnTo>
                  <a:pt x="6870192" y="4002025"/>
                </a:lnTo>
                <a:lnTo>
                  <a:pt x="6870192" y="3998977"/>
                </a:lnTo>
                <a:close/>
                <a:moveTo>
                  <a:pt x="6870192" y="4005072"/>
                </a:moveTo>
                <a:lnTo>
                  <a:pt x="6873240" y="4005072"/>
                </a:lnTo>
                <a:lnTo>
                  <a:pt x="6873240" y="4008120"/>
                </a:lnTo>
                <a:lnTo>
                  <a:pt x="6870192" y="4008120"/>
                </a:lnTo>
                <a:lnTo>
                  <a:pt x="6870192" y="4005072"/>
                </a:lnTo>
                <a:close/>
                <a:moveTo>
                  <a:pt x="6870192" y="4011169"/>
                </a:moveTo>
                <a:lnTo>
                  <a:pt x="6873240" y="4011169"/>
                </a:lnTo>
                <a:lnTo>
                  <a:pt x="6873240" y="4014217"/>
                </a:lnTo>
                <a:lnTo>
                  <a:pt x="6870192" y="4014217"/>
                </a:lnTo>
                <a:lnTo>
                  <a:pt x="6870192" y="4011169"/>
                </a:lnTo>
                <a:close/>
                <a:moveTo>
                  <a:pt x="6870192" y="4017265"/>
                </a:moveTo>
                <a:lnTo>
                  <a:pt x="6873240" y="4017265"/>
                </a:lnTo>
                <a:lnTo>
                  <a:pt x="6873240" y="4020313"/>
                </a:lnTo>
                <a:lnTo>
                  <a:pt x="6870192" y="4020313"/>
                </a:lnTo>
                <a:lnTo>
                  <a:pt x="6870192" y="4017265"/>
                </a:lnTo>
                <a:close/>
                <a:moveTo>
                  <a:pt x="6870192" y="4023360"/>
                </a:moveTo>
                <a:lnTo>
                  <a:pt x="6873240" y="4023360"/>
                </a:lnTo>
                <a:lnTo>
                  <a:pt x="6873240" y="4026408"/>
                </a:lnTo>
                <a:lnTo>
                  <a:pt x="6870192" y="4026408"/>
                </a:lnTo>
                <a:lnTo>
                  <a:pt x="6870192" y="4023360"/>
                </a:lnTo>
                <a:close/>
                <a:moveTo>
                  <a:pt x="6870192" y="4029457"/>
                </a:moveTo>
                <a:lnTo>
                  <a:pt x="6873240" y="4029457"/>
                </a:lnTo>
                <a:lnTo>
                  <a:pt x="6873240" y="4032505"/>
                </a:lnTo>
                <a:lnTo>
                  <a:pt x="6870192" y="4032505"/>
                </a:lnTo>
                <a:lnTo>
                  <a:pt x="6870192" y="4029457"/>
                </a:lnTo>
                <a:close/>
                <a:moveTo>
                  <a:pt x="6870192" y="4035552"/>
                </a:moveTo>
                <a:lnTo>
                  <a:pt x="6873240" y="4035552"/>
                </a:lnTo>
                <a:lnTo>
                  <a:pt x="6873240" y="4038600"/>
                </a:lnTo>
                <a:lnTo>
                  <a:pt x="6870192" y="4038600"/>
                </a:lnTo>
                <a:lnTo>
                  <a:pt x="6870192" y="4035552"/>
                </a:lnTo>
                <a:close/>
                <a:moveTo>
                  <a:pt x="6870192" y="4041649"/>
                </a:moveTo>
                <a:lnTo>
                  <a:pt x="6873240" y="4041649"/>
                </a:lnTo>
                <a:lnTo>
                  <a:pt x="6873240" y="4044697"/>
                </a:lnTo>
                <a:lnTo>
                  <a:pt x="6870192" y="4044697"/>
                </a:lnTo>
                <a:lnTo>
                  <a:pt x="6870192" y="4041649"/>
                </a:lnTo>
                <a:close/>
                <a:moveTo>
                  <a:pt x="6870192" y="4047744"/>
                </a:moveTo>
                <a:lnTo>
                  <a:pt x="6873240" y="4047744"/>
                </a:lnTo>
                <a:lnTo>
                  <a:pt x="6873240" y="4050792"/>
                </a:lnTo>
                <a:lnTo>
                  <a:pt x="6870192" y="4050792"/>
                </a:lnTo>
                <a:lnTo>
                  <a:pt x="6870192" y="4047744"/>
                </a:lnTo>
                <a:close/>
                <a:moveTo>
                  <a:pt x="6870192" y="4053841"/>
                </a:moveTo>
                <a:lnTo>
                  <a:pt x="6873240" y="4053841"/>
                </a:lnTo>
                <a:lnTo>
                  <a:pt x="6873240" y="4056889"/>
                </a:lnTo>
                <a:lnTo>
                  <a:pt x="6870192" y="4056889"/>
                </a:lnTo>
                <a:lnTo>
                  <a:pt x="6870192" y="4053841"/>
                </a:lnTo>
                <a:close/>
                <a:moveTo>
                  <a:pt x="6870192" y="4059936"/>
                </a:moveTo>
                <a:lnTo>
                  <a:pt x="6873240" y="4059936"/>
                </a:lnTo>
                <a:lnTo>
                  <a:pt x="6873240" y="4062984"/>
                </a:lnTo>
                <a:lnTo>
                  <a:pt x="6870192" y="4062984"/>
                </a:lnTo>
                <a:lnTo>
                  <a:pt x="6870192" y="4059936"/>
                </a:lnTo>
                <a:close/>
                <a:moveTo>
                  <a:pt x="6870192" y="4066032"/>
                </a:moveTo>
                <a:lnTo>
                  <a:pt x="6873240" y="4066032"/>
                </a:lnTo>
                <a:lnTo>
                  <a:pt x="6873240" y="4069080"/>
                </a:lnTo>
                <a:lnTo>
                  <a:pt x="6870192" y="4069080"/>
                </a:lnTo>
                <a:lnTo>
                  <a:pt x="6870192" y="4066032"/>
                </a:lnTo>
                <a:close/>
                <a:moveTo>
                  <a:pt x="6870192" y="4072129"/>
                </a:moveTo>
                <a:lnTo>
                  <a:pt x="6873240" y="4072129"/>
                </a:lnTo>
                <a:lnTo>
                  <a:pt x="6873240" y="4075177"/>
                </a:lnTo>
                <a:lnTo>
                  <a:pt x="6870192" y="4075177"/>
                </a:lnTo>
                <a:lnTo>
                  <a:pt x="6870192" y="4072129"/>
                </a:lnTo>
                <a:close/>
                <a:moveTo>
                  <a:pt x="6870192" y="4078224"/>
                </a:moveTo>
                <a:lnTo>
                  <a:pt x="6873240" y="4078224"/>
                </a:lnTo>
                <a:lnTo>
                  <a:pt x="6873240" y="4081272"/>
                </a:lnTo>
                <a:lnTo>
                  <a:pt x="6870192" y="4081272"/>
                </a:lnTo>
                <a:lnTo>
                  <a:pt x="6870192" y="4078224"/>
                </a:lnTo>
                <a:close/>
                <a:moveTo>
                  <a:pt x="6870192" y="4084321"/>
                </a:moveTo>
                <a:lnTo>
                  <a:pt x="6873240" y="4084321"/>
                </a:lnTo>
                <a:lnTo>
                  <a:pt x="6873240" y="4087369"/>
                </a:lnTo>
                <a:lnTo>
                  <a:pt x="6870192" y="4087369"/>
                </a:lnTo>
                <a:lnTo>
                  <a:pt x="6870192" y="4084321"/>
                </a:lnTo>
                <a:close/>
                <a:moveTo>
                  <a:pt x="6870192" y="4090416"/>
                </a:moveTo>
                <a:lnTo>
                  <a:pt x="6873240" y="4090416"/>
                </a:lnTo>
                <a:lnTo>
                  <a:pt x="6873240" y="4093464"/>
                </a:lnTo>
                <a:lnTo>
                  <a:pt x="6870192" y="4093464"/>
                </a:lnTo>
                <a:lnTo>
                  <a:pt x="6870192" y="4090416"/>
                </a:lnTo>
                <a:close/>
                <a:moveTo>
                  <a:pt x="6870192" y="4096513"/>
                </a:moveTo>
                <a:lnTo>
                  <a:pt x="6873240" y="4096513"/>
                </a:lnTo>
                <a:lnTo>
                  <a:pt x="6873240" y="4099561"/>
                </a:lnTo>
                <a:lnTo>
                  <a:pt x="6870192" y="4099561"/>
                </a:lnTo>
                <a:lnTo>
                  <a:pt x="6870192" y="4096513"/>
                </a:lnTo>
                <a:close/>
                <a:moveTo>
                  <a:pt x="6870192" y="4102608"/>
                </a:moveTo>
                <a:lnTo>
                  <a:pt x="6873240" y="4102608"/>
                </a:lnTo>
                <a:lnTo>
                  <a:pt x="6873240" y="4105656"/>
                </a:lnTo>
                <a:lnTo>
                  <a:pt x="6870192" y="4105656"/>
                </a:lnTo>
                <a:lnTo>
                  <a:pt x="6870192" y="4102608"/>
                </a:lnTo>
                <a:close/>
                <a:moveTo>
                  <a:pt x="6870192" y="4108705"/>
                </a:moveTo>
                <a:lnTo>
                  <a:pt x="6873240" y="4108705"/>
                </a:lnTo>
                <a:lnTo>
                  <a:pt x="6873240" y="4111753"/>
                </a:lnTo>
                <a:lnTo>
                  <a:pt x="6870192" y="4111753"/>
                </a:lnTo>
                <a:lnTo>
                  <a:pt x="6870192" y="4108705"/>
                </a:lnTo>
                <a:close/>
                <a:moveTo>
                  <a:pt x="6870192" y="4114800"/>
                </a:moveTo>
                <a:lnTo>
                  <a:pt x="6873240" y="4114800"/>
                </a:lnTo>
                <a:lnTo>
                  <a:pt x="6873240" y="4117848"/>
                </a:lnTo>
                <a:lnTo>
                  <a:pt x="6870192" y="4117848"/>
                </a:lnTo>
                <a:lnTo>
                  <a:pt x="6870192" y="4114800"/>
                </a:lnTo>
                <a:close/>
                <a:moveTo>
                  <a:pt x="6870192" y="4120896"/>
                </a:moveTo>
                <a:lnTo>
                  <a:pt x="6873240" y="4120896"/>
                </a:lnTo>
                <a:lnTo>
                  <a:pt x="6873240" y="4123944"/>
                </a:lnTo>
                <a:lnTo>
                  <a:pt x="6870192" y="4123944"/>
                </a:lnTo>
                <a:lnTo>
                  <a:pt x="6870192" y="4120896"/>
                </a:lnTo>
                <a:close/>
                <a:moveTo>
                  <a:pt x="6870192" y="4126993"/>
                </a:moveTo>
                <a:lnTo>
                  <a:pt x="6873240" y="4126993"/>
                </a:lnTo>
                <a:lnTo>
                  <a:pt x="6873240" y="4130041"/>
                </a:lnTo>
                <a:lnTo>
                  <a:pt x="6870192" y="4130041"/>
                </a:lnTo>
                <a:lnTo>
                  <a:pt x="6870192" y="4126993"/>
                </a:lnTo>
                <a:close/>
                <a:moveTo>
                  <a:pt x="6870192" y="4133088"/>
                </a:moveTo>
                <a:lnTo>
                  <a:pt x="6873240" y="4133088"/>
                </a:lnTo>
                <a:lnTo>
                  <a:pt x="6873240" y="4136136"/>
                </a:lnTo>
                <a:lnTo>
                  <a:pt x="6870192" y="4136136"/>
                </a:lnTo>
                <a:lnTo>
                  <a:pt x="6870192" y="4133088"/>
                </a:lnTo>
                <a:close/>
                <a:moveTo>
                  <a:pt x="6870192" y="4139185"/>
                </a:moveTo>
                <a:lnTo>
                  <a:pt x="6873240" y="4139185"/>
                </a:lnTo>
                <a:lnTo>
                  <a:pt x="6873240" y="4142233"/>
                </a:lnTo>
                <a:lnTo>
                  <a:pt x="6870192" y="4142233"/>
                </a:lnTo>
                <a:lnTo>
                  <a:pt x="6870192" y="4139185"/>
                </a:lnTo>
                <a:close/>
                <a:moveTo>
                  <a:pt x="6870192" y="4145280"/>
                </a:moveTo>
                <a:lnTo>
                  <a:pt x="6873240" y="4145280"/>
                </a:lnTo>
                <a:lnTo>
                  <a:pt x="6873240" y="4148328"/>
                </a:lnTo>
                <a:lnTo>
                  <a:pt x="6870192" y="4148328"/>
                </a:lnTo>
                <a:lnTo>
                  <a:pt x="6870192" y="4145280"/>
                </a:lnTo>
                <a:close/>
                <a:moveTo>
                  <a:pt x="6870192" y="4151377"/>
                </a:moveTo>
                <a:lnTo>
                  <a:pt x="6873240" y="4151377"/>
                </a:lnTo>
                <a:lnTo>
                  <a:pt x="6873240" y="4154425"/>
                </a:lnTo>
                <a:lnTo>
                  <a:pt x="6870192" y="4154425"/>
                </a:lnTo>
                <a:lnTo>
                  <a:pt x="6870192" y="4151377"/>
                </a:lnTo>
                <a:close/>
                <a:moveTo>
                  <a:pt x="6870192" y="4157472"/>
                </a:moveTo>
                <a:lnTo>
                  <a:pt x="6873240" y="4157472"/>
                </a:lnTo>
                <a:lnTo>
                  <a:pt x="6873240" y="4160520"/>
                </a:lnTo>
                <a:lnTo>
                  <a:pt x="6870192" y="4160520"/>
                </a:lnTo>
                <a:lnTo>
                  <a:pt x="6870192" y="4157472"/>
                </a:lnTo>
                <a:close/>
                <a:moveTo>
                  <a:pt x="6870192" y="4163569"/>
                </a:moveTo>
                <a:lnTo>
                  <a:pt x="6873240" y="4163569"/>
                </a:lnTo>
                <a:lnTo>
                  <a:pt x="6873240" y="4166617"/>
                </a:lnTo>
                <a:lnTo>
                  <a:pt x="6870192" y="4166617"/>
                </a:lnTo>
                <a:lnTo>
                  <a:pt x="6870192" y="4163569"/>
                </a:lnTo>
                <a:close/>
                <a:moveTo>
                  <a:pt x="6870192" y="4169664"/>
                </a:moveTo>
                <a:lnTo>
                  <a:pt x="6873240" y="4169664"/>
                </a:lnTo>
                <a:lnTo>
                  <a:pt x="6873240" y="4172712"/>
                </a:lnTo>
                <a:lnTo>
                  <a:pt x="6870192" y="4172712"/>
                </a:lnTo>
                <a:lnTo>
                  <a:pt x="6870192" y="4169664"/>
                </a:lnTo>
                <a:close/>
                <a:moveTo>
                  <a:pt x="6870192" y="4175760"/>
                </a:moveTo>
                <a:lnTo>
                  <a:pt x="6873240" y="4175760"/>
                </a:lnTo>
                <a:lnTo>
                  <a:pt x="6873240" y="4178808"/>
                </a:lnTo>
                <a:lnTo>
                  <a:pt x="6870192" y="4178808"/>
                </a:lnTo>
                <a:lnTo>
                  <a:pt x="6870192" y="4175760"/>
                </a:lnTo>
                <a:close/>
                <a:moveTo>
                  <a:pt x="6870192" y="4181856"/>
                </a:moveTo>
                <a:lnTo>
                  <a:pt x="6873240" y="4181856"/>
                </a:lnTo>
                <a:lnTo>
                  <a:pt x="6873240" y="4184904"/>
                </a:lnTo>
                <a:lnTo>
                  <a:pt x="6870192" y="4184904"/>
                </a:lnTo>
                <a:lnTo>
                  <a:pt x="6870192" y="4181856"/>
                </a:lnTo>
                <a:close/>
                <a:moveTo>
                  <a:pt x="6870192" y="4187952"/>
                </a:moveTo>
                <a:lnTo>
                  <a:pt x="6873240" y="4187952"/>
                </a:lnTo>
                <a:lnTo>
                  <a:pt x="6873240" y="4191000"/>
                </a:lnTo>
                <a:lnTo>
                  <a:pt x="6870192" y="4191000"/>
                </a:lnTo>
                <a:lnTo>
                  <a:pt x="6870192" y="4187952"/>
                </a:lnTo>
                <a:close/>
                <a:moveTo>
                  <a:pt x="6870192" y="4194049"/>
                </a:moveTo>
                <a:lnTo>
                  <a:pt x="6873240" y="4194049"/>
                </a:lnTo>
                <a:lnTo>
                  <a:pt x="6873240" y="4197097"/>
                </a:lnTo>
                <a:lnTo>
                  <a:pt x="6870192" y="4197097"/>
                </a:lnTo>
                <a:lnTo>
                  <a:pt x="6870192" y="4194049"/>
                </a:lnTo>
                <a:close/>
                <a:moveTo>
                  <a:pt x="6870192" y="4200145"/>
                </a:moveTo>
                <a:lnTo>
                  <a:pt x="6873240" y="4200145"/>
                </a:lnTo>
                <a:lnTo>
                  <a:pt x="6873240" y="4203193"/>
                </a:lnTo>
                <a:lnTo>
                  <a:pt x="6870192" y="4203193"/>
                </a:lnTo>
                <a:lnTo>
                  <a:pt x="6870192" y="4200145"/>
                </a:lnTo>
                <a:close/>
                <a:moveTo>
                  <a:pt x="6870192" y="4206241"/>
                </a:moveTo>
                <a:lnTo>
                  <a:pt x="6873240" y="4206241"/>
                </a:lnTo>
                <a:lnTo>
                  <a:pt x="6873240" y="4209289"/>
                </a:lnTo>
                <a:lnTo>
                  <a:pt x="6870192" y="4209289"/>
                </a:lnTo>
                <a:lnTo>
                  <a:pt x="6870192" y="4206241"/>
                </a:lnTo>
                <a:close/>
                <a:moveTo>
                  <a:pt x="6870192" y="4212337"/>
                </a:moveTo>
                <a:lnTo>
                  <a:pt x="6873240" y="4212337"/>
                </a:lnTo>
                <a:lnTo>
                  <a:pt x="6873240" y="4215385"/>
                </a:lnTo>
                <a:lnTo>
                  <a:pt x="6870192" y="4215385"/>
                </a:lnTo>
                <a:lnTo>
                  <a:pt x="6870192" y="4212337"/>
                </a:lnTo>
                <a:close/>
                <a:moveTo>
                  <a:pt x="6870192" y="4218432"/>
                </a:moveTo>
                <a:lnTo>
                  <a:pt x="6873240" y="4218432"/>
                </a:lnTo>
                <a:lnTo>
                  <a:pt x="6873240" y="4221480"/>
                </a:lnTo>
                <a:lnTo>
                  <a:pt x="6870192" y="4221480"/>
                </a:lnTo>
                <a:lnTo>
                  <a:pt x="6870192" y="4218432"/>
                </a:lnTo>
                <a:close/>
                <a:moveTo>
                  <a:pt x="6870192" y="4224528"/>
                </a:moveTo>
                <a:lnTo>
                  <a:pt x="6873240" y="4224528"/>
                </a:lnTo>
                <a:lnTo>
                  <a:pt x="6873240" y="4227576"/>
                </a:lnTo>
                <a:lnTo>
                  <a:pt x="6870192" y="4227576"/>
                </a:lnTo>
                <a:lnTo>
                  <a:pt x="6870192" y="4224528"/>
                </a:lnTo>
                <a:close/>
                <a:moveTo>
                  <a:pt x="6870192" y="4230624"/>
                </a:moveTo>
                <a:lnTo>
                  <a:pt x="6873240" y="4230624"/>
                </a:lnTo>
                <a:lnTo>
                  <a:pt x="6873240" y="4233672"/>
                </a:lnTo>
                <a:lnTo>
                  <a:pt x="6870192" y="4233672"/>
                </a:lnTo>
                <a:lnTo>
                  <a:pt x="6870192" y="4230624"/>
                </a:lnTo>
                <a:close/>
                <a:moveTo>
                  <a:pt x="6870192" y="4236720"/>
                </a:moveTo>
                <a:lnTo>
                  <a:pt x="6873240" y="4236720"/>
                </a:lnTo>
                <a:lnTo>
                  <a:pt x="6873240" y="4239768"/>
                </a:lnTo>
                <a:lnTo>
                  <a:pt x="6870192" y="4239768"/>
                </a:lnTo>
                <a:lnTo>
                  <a:pt x="6870192" y="4236720"/>
                </a:lnTo>
                <a:close/>
                <a:moveTo>
                  <a:pt x="6870192" y="4242816"/>
                </a:moveTo>
                <a:lnTo>
                  <a:pt x="6873240" y="4242816"/>
                </a:lnTo>
                <a:lnTo>
                  <a:pt x="6873240" y="4245864"/>
                </a:lnTo>
                <a:lnTo>
                  <a:pt x="6870192" y="4245864"/>
                </a:lnTo>
                <a:lnTo>
                  <a:pt x="6870192" y="4242816"/>
                </a:lnTo>
                <a:close/>
                <a:moveTo>
                  <a:pt x="6870192" y="4248913"/>
                </a:moveTo>
                <a:lnTo>
                  <a:pt x="6873240" y="4248913"/>
                </a:lnTo>
                <a:lnTo>
                  <a:pt x="6873240" y="4251961"/>
                </a:lnTo>
                <a:lnTo>
                  <a:pt x="6870192" y="4251961"/>
                </a:lnTo>
                <a:lnTo>
                  <a:pt x="6870192" y="4248913"/>
                </a:lnTo>
                <a:close/>
                <a:moveTo>
                  <a:pt x="6870192" y="4255009"/>
                </a:moveTo>
                <a:lnTo>
                  <a:pt x="6873240" y="4255009"/>
                </a:lnTo>
                <a:lnTo>
                  <a:pt x="6873240" y="4258057"/>
                </a:lnTo>
                <a:lnTo>
                  <a:pt x="6870192" y="4258057"/>
                </a:lnTo>
                <a:lnTo>
                  <a:pt x="6870192" y="4255009"/>
                </a:lnTo>
                <a:close/>
                <a:moveTo>
                  <a:pt x="6870192" y="4261105"/>
                </a:moveTo>
                <a:lnTo>
                  <a:pt x="6873240" y="4261105"/>
                </a:lnTo>
                <a:lnTo>
                  <a:pt x="6873240" y="4264153"/>
                </a:lnTo>
                <a:lnTo>
                  <a:pt x="6870192" y="4264153"/>
                </a:lnTo>
                <a:lnTo>
                  <a:pt x="6870192" y="4261105"/>
                </a:lnTo>
                <a:close/>
                <a:moveTo>
                  <a:pt x="6870192" y="4267201"/>
                </a:moveTo>
                <a:lnTo>
                  <a:pt x="6873240" y="4267201"/>
                </a:lnTo>
                <a:lnTo>
                  <a:pt x="6873240" y="4270249"/>
                </a:lnTo>
                <a:lnTo>
                  <a:pt x="6870192" y="4270249"/>
                </a:lnTo>
                <a:lnTo>
                  <a:pt x="6870192" y="4267201"/>
                </a:lnTo>
                <a:close/>
                <a:moveTo>
                  <a:pt x="6870192" y="4273296"/>
                </a:moveTo>
                <a:lnTo>
                  <a:pt x="6873240" y="4273296"/>
                </a:lnTo>
                <a:lnTo>
                  <a:pt x="6873240" y="4276344"/>
                </a:lnTo>
                <a:lnTo>
                  <a:pt x="6870192" y="4276344"/>
                </a:lnTo>
                <a:lnTo>
                  <a:pt x="6870192" y="4273296"/>
                </a:lnTo>
                <a:close/>
                <a:moveTo>
                  <a:pt x="6870192" y="4279392"/>
                </a:moveTo>
                <a:lnTo>
                  <a:pt x="6873240" y="4279392"/>
                </a:lnTo>
                <a:lnTo>
                  <a:pt x="6873240" y="4282440"/>
                </a:lnTo>
                <a:lnTo>
                  <a:pt x="6870192" y="4282440"/>
                </a:lnTo>
                <a:lnTo>
                  <a:pt x="6870192" y="4279392"/>
                </a:lnTo>
                <a:close/>
                <a:moveTo>
                  <a:pt x="6870192" y="4285488"/>
                </a:moveTo>
                <a:lnTo>
                  <a:pt x="6873240" y="4285488"/>
                </a:lnTo>
                <a:lnTo>
                  <a:pt x="6873240" y="4288536"/>
                </a:lnTo>
                <a:lnTo>
                  <a:pt x="6870192" y="4288536"/>
                </a:lnTo>
                <a:lnTo>
                  <a:pt x="6870192" y="4285488"/>
                </a:lnTo>
                <a:close/>
                <a:moveTo>
                  <a:pt x="6870192" y="4291584"/>
                </a:moveTo>
                <a:lnTo>
                  <a:pt x="6873240" y="4291584"/>
                </a:lnTo>
                <a:lnTo>
                  <a:pt x="6873240" y="4294632"/>
                </a:lnTo>
                <a:lnTo>
                  <a:pt x="6870192" y="4294632"/>
                </a:lnTo>
                <a:lnTo>
                  <a:pt x="6870192" y="4291584"/>
                </a:lnTo>
                <a:close/>
                <a:moveTo>
                  <a:pt x="6870192" y="4297681"/>
                </a:moveTo>
                <a:lnTo>
                  <a:pt x="6873240" y="4297681"/>
                </a:lnTo>
                <a:lnTo>
                  <a:pt x="6873240" y="4300729"/>
                </a:lnTo>
                <a:lnTo>
                  <a:pt x="6870192" y="4300729"/>
                </a:lnTo>
                <a:lnTo>
                  <a:pt x="6870192" y="4297681"/>
                </a:lnTo>
                <a:close/>
                <a:moveTo>
                  <a:pt x="6870192" y="4303777"/>
                </a:moveTo>
                <a:lnTo>
                  <a:pt x="6873240" y="4303777"/>
                </a:lnTo>
                <a:lnTo>
                  <a:pt x="6873240" y="4306825"/>
                </a:lnTo>
                <a:lnTo>
                  <a:pt x="6870192" y="4306825"/>
                </a:lnTo>
                <a:lnTo>
                  <a:pt x="6870192" y="4303777"/>
                </a:lnTo>
                <a:close/>
                <a:moveTo>
                  <a:pt x="6870192" y="4309873"/>
                </a:moveTo>
                <a:lnTo>
                  <a:pt x="6873240" y="4309873"/>
                </a:lnTo>
                <a:lnTo>
                  <a:pt x="6873240" y="4312921"/>
                </a:lnTo>
                <a:lnTo>
                  <a:pt x="6870192" y="4312921"/>
                </a:lnTo>
                <a:lnTo>
                  <a:pt x="6870192" y="4309873"/>
                </a:lnTo>
                <a:close/>
                <a:moveTo>
                  <a:pt x="6870192" y="4315969"/>
                </a:moveTo>
                <a:lnTo>
                  <a:pt x="6873240" y="4315969"/>
                </a:lnTo>
                <a:lnTo>
                  <a:pt x="6873240" y="4319017"/>
                </a:lnTo>
                <a:lnTo>
                  <a:pt x="6870192" y="4319017"/>
                </a:lnTo>
                <a:lnTo>
                  <a:pt x="6870192" y="4315969"/>
                </a:lnTo>
                <a:close/>
                <a:moveTo>
                  <a:pt x="6870192" y="4322064"/>
                </a:moveTo>
                <a:lnTo>
                  <a:pt x="6873240" y="4322064"/>
                </a:lnTo>
                <a:lnTo>
                  <a:pt x="6873240" y="4325112"/>
                </a:lnTo>
                <a:lnTo>
                  <a:pt x="6870192" y="4325112"/>
                </a:lnTo>
                <a:lnTo>
                  <a:pt x="6870192" y="4322064"/>
                </a:lnTo>
                <a:close/>
                <a:moveTo>
                  <a:pt x="6870192" y="4328160"/>
                </a:moveTo>
                <a:lnTo>
                  <a:pt x="6873240" y="4328160"/>
                </a:lnTo>
                <a:lnTo>
                  <a:pt x="6873240" y="4331208"/>
                </a:lnTo>
                <a:lnTo>
                  <a:pt x="6870192" y="4331208"/>
                </a:lnTo>
                <a:lnTo>
                  <a:pt x="6870192" y="4328160"/>
                </a:lnTo>
                <a:close/>
                <a:moveTo>
                  <a:pt x="6870192" y="4334256"/>
                </a:moveTo>
                <a:lnTo>
                  <a:pt x="6873240" y="4334256"/>
                </a:lnTo>
                <a:lnTo>
                  <a:pt x="6873240" y="4337304"/>
                </a:lnTo>
                <a:lnTo>
                  <a:pt x="6870192" y="4337304"/>
                </a:lnTo>
                <a:lnTo>
                  <a:pt x="6870192" y="4334256"/>
                </a:lnTo>
                <a:close/>
                <a:moveTo>
                  <a:pt x="6870192" y="4340352"/>
                </a:moveTo>
                <a:lnTo>
                  <a:pt x="6873240" y="4340352"/>
                </a:lnTo>
                <a:lnTo>
                  <a:pt x="6873240" y="4343400"/>
                </a:lnTo>
                <a:lnTo>
                  <a:pt x="6870192" y="4343400"/>
                </a:lnTo>
                <a:lnTo>
                  <a:pt x="6870192" y="4340352"/>
                </a:lnTo>
                <a:close/>
                <a:moveTo>
                  <a:pt x="6870192" y="4346449"/>
                </a:moveTo>
                <a:lnTo>
                  <a:pt x="6873240" y="4346449"/>
                </a:lnTo>
                <a:lnTo>
                  <a:pt x="6873240" y="4349497"/>
                </a:lnTo>
                <a:lnTo>
                  <a:pt x="6870192" y="4349497"/>
                </a:lnTo>
                <a:lnTo>
                  <a:pt x="6870192" y="4346449"/>
                </a:lnTo>
                <a:close/>
                <a:moveTo>
                  <a:pt x="6870192" y="4352545"/>
                </a:moveTo>
                <a:lnTo>
                  <a:pt x="6873240" y="4352545"/>
                </a:lnTo>
                <a:lnTo>
                  <a:pt x="6873240" y="4355593"/>
                </a:lnTo>
                <a:lnTo>
                  <a:pt x="6870192" y="4355593"/>
                </a:lnTo>
                <a:lnTo>
                  <a:pt x="6870192" y="4352545"/>
                </a:lnTo>
                <a:close/>
                <a:moveTo>
                  <a:pt x="6870192" y="4358641"/>
                </a:moveTo>
                <a:lnTo>
                  <a:pt x="6873240" y="4358641"/>
                </a:lnTo>
                <a:lnTo>
                  <a:pt x="6873240" y="4361689"/>
                </a:lnTo>
                <a:lnTo>
                  <a:pt x="6870192" y="4361689"/>
                </a:lnTo>
                <a:lnTo>
                  <a:pt x="6870192" y="4358641"/>
                </a:lnTo>
                <a:close/>
                <a:moveTo>
                  <a:pt x="6870192" y="4364737"/>
                </a:moveTo>
                <a:lnTo>
                  <a:pt x="6873240" y="4364737"/>
                </a:lnTo>
                <a:lnTo>
                  <a:pt x="6873240" y="4367785"/>
                </a:lnTo>
                <a:lnTo>
                  <a:pt x="6870192" y="4367785"/>
                </a:lnTo>
                <a:lnTo>
                  <a:pt x="6870192" y="4364737"/>
                </a:lnTo>
                <a:close/>
                <a:moveTo>
                  <a:pt x="6870192" y="4370832"/>
                </a:moveTo>
                <a:lnTo>
                  <a:pt x="6873240" y="4370832"/>
                </a:lnTo>
                <a:lnTo>
                  <a:pt x="6873240" y="4373880"/>
                </a:lnTo>
                <a:lnTo>
                  <a:pt x="6870192" y="4373880"/>
                </a:lnTo>
                <a:lnTo>
                  <a:pt x="6870192" y="4370832"/>
                </a:lnTo>
                <a:close/>
                <a:moveTo>
                  <a:pt x="6870192" y="4376928"/>
                </a:moveTo>
                <a:lnTo>
                  <a:pt x="6873240" y="4376928"/>
                </a:lnTo>
                <a:lnTo>
                  <a:pt x="6873240" y="4379976"/>
                </a:lnTo>
                <a:lnTo>
                  <a:pt x="6870192" y="4379976"/>
                </a:lnTo>
                <a:lnTo>
                  <a:pt x="6870192" y="4376928"/>
                </a:lnTo>
                <a:close/>
                <a:moveTo>
                  <a:pt x="6870192" y="4383024"/>
                </a:moveTo>
                <a:lnTo>
                  <a:pt x="6873240" y="4383024"/>
                </a:lnTo>
                <a:lnTo>
                  <a:pt x="6873240" y="4386072"/>
                </a:lnTo>
                <a:lnTo>
                  <a:pt x="6870192" y="4386072"/>
                </a:lnTo>
                <a:lnTo>
                  <a:pt x="6870192" y="4383024"/>
                </a:lnTo>
                <a:close/>
                <a:moveTo>
                  <a:pt x="6870192" y="4389120"/>
                </a:moveTo>
                <a:lnTo>
                  <a:pt x="6873240" y="4389120"/>
                </a:lnTo>
                <a:lnTo>
                  <a:pt x="6873240" y="4392168"/>
                </a:lnTo>
                <a:lnTo>
                  <a:pt x="6870192" y="4392168"/>
                </a:lnTo>
                <a:lnTo>
                  <a:pt x="6870192" y="4389120"/>
                </a:lnTo>
                <a:close/>
                <a:moveTo>
                  <a:pt x="6870192" y="4395216"/>
                </a:moveTo>
                <a:lnTo>
                  <a:pt x="6873240" y="4395216"/>
                </a:lnTo>
                <a:lnTo>
                  <a:pt x="6873240" y="4398264"/>
                </a:lnTo>
                <a:lnTo>
                  <a:pt x="6870192" y="4398264"/>
                </a:lnTo>
                <a:lnTo>
                  <a:pt x="6870192" y="4395216"/>
                </a:lnTo>
                <a:close/>
                <a:moveTo>
                  <a:pt x="6870192" y="4401313"/>
                </a:moveTo>
                <a:lnTo>
                  <a:pt x="6873240" y="4401313"/>
                </a:lnTo>
                <a:lnTo>
                  <a:pt x="6873240" y="4404361"/>
                </a:lnTo>
                <a:lnTo>
                  <a:pt x="6870192" y="4404361"/>
                </a:lnTo>
                <a:lnTo>
                  <a:pt x="6870192" y="4401313"/>
                </a:lnTo>
                <a:close/>
                <a:moveTo>
                  <a:pt x="6870192" y="4407409"/>
                </a:moveTo>
                <a:lnTo>
                  <a:pt x="6873240" y="4407409"/>
                </a:lnTo>
                <a:lnTo>
                  <a:pt x="6873240" y="4410457"/>
                </a:lnTo>
                <a:lnTo>
                  <a:pt x="6870192" y="4410457"/>
                </a:lnTo>
                <a:lnTo>
                  <a:pt x="6870192" y="4407409"/>
                </a:lnTo>
                <a:close/>
                <a:moveTo>
                  <a:pt x="6870192" y="4413505"/>
                </a:moveTo>
                <a:lnTo>
                  <a:pt x="6873240" y="4413505"/>
                </a:lnTo>
                <a:lnTo>
                  <a:pt x="6873240" y="4416553"/>
                </a:lnTo>
                <a:lnTo>
                  <a:pt x="6870192" y="4416553"/>
                </a:lnTo>
                <a:lnTo>
                  <a:pt x="6870192" y="4413505"/>
                </a:lnTo>
                <a:close/>
                <a:moveTo>
                  <a:pt x="6870192" y="4419601"/>
                </a:moveTo>
                <a:lnTo>
                  <a:pt x="6873240" y="4419601"/>
                </a:lnTo>
                <a:lnTo>
                  <a:pt x="6873240" y="4422649"/>
                </a:lnTo>
                <a:lnTo>
                  <a:pt x="6870192" y="4422649"/>
                </a:lnTo>
                <a:lnTo>
                  <a:pt x="6870192" y="4419601"/>
                </a:lnTo>
                <a:close/>
                <a:moveTo>
                  <a:pt x="6870192" y="4425696"/>
                </a:moveTo>
                <a:lnTo>
                  <a:pt x="6873240" y="4425696"/>
                </a:lnTo>
                <a:lnTo>
                  <a:pt x="6873240" y="4428744"/>
                </a:lnTo>
                <a:lnTo>
                  <a:pt x="6870192" y="4428744"/>
                </a:lnTo>
                <a:lnTo>
                  <a:pt x="6870192" y="4425696"/>
                </a:lnTo>
                <a:close/>
                <a:moveTo>
                  <a:pt x="6870192" y="4431792"/>
                </a:moveTo>
                <a:lnTo>
                  <a:pt x="6873240" y="4431792"/>
                </a:lnTo>
                <a:lnTo>
                  <a:pt x="6873240" y="4434840"/>
                </a:lnTo>
                <a:lnTo>
                  <a:pt x="6870192" y="4434840"/>
                </a:lnTo>
                <a:lnTo>
                  <a:pt x="6870192" y="4431792"/>
                </a:lnTo>
                <a:close/>
                <a:moveTo>
                  <a:pt x="6870192" y="4437888"/>
                </a:moveTo>
                <a:lnTo>
                  <a:pt x="6873240" y="4437888"/>
                </a:lnTo>
                <a:lnTo>
                  <a:pt x="6873240" y="4440936"/>
                </a:lnTo>
                <a:lnTo>
                  <a:pt x="6870192" y="4440936"/>
                </a:lnTo>
                <a:lnTo>
                  <a:pt x="6870192" y="4437888"/>
                </a:lnTo>
                <a:close/>
                <a:moveTo>
                  <a:pt x="6870192" y="4443984"/>
                </a:moveTo>
                <a:lnTo>
                  <a:pt x="6873240" y="4443984"/>
                </a:lnTo>
                <a:lnTo>
                  <a:pt x="6873240" y="4447032"/>
                </a:lnTo>
                <a:lnTo>
                  <a:pt x="6870192" y="4447032"/>
                </a:lnTo>
                <a:lnTo>
                  <a:pt x="6870192" y="4443984"/>
                </a:lnTo>
                <a:close/>
                <a:moveTo>
                  <a:pt x="6870192" y="4450081"/>
                </a:moveTo>
                <a:lnTo>
                  <a:pt x="6873240" y="4450081"/>
                </a:lnTo>
                <a:lnTo>
                  <a:pt x="6873240" y="4453129"/>
                </a:lnTo>
                <a:lnTo>
                  <a:pt x="6870192" y="4453129"/>
                </a:lnTo>
                <a:lnTo>
                  <a:pt x="6870192" y="4450081"/>
                </a:lnTo>
                <a:close/>
                <a:moveTo>
                  <a:pt x="6870192" y="4456177"/>
                </a:moveTo>
                <a:lnTo>
                  <a:pt x="6873240" y="4456177"/>
                </a:lnTo>
                <a:lnTo>
                  <a:pt x="6873240" y="4459225"/>
                </a:lnTo>
                <a:lnTo>
                  <a:pt x="6870192" y="4459225"/>
                </a:lnTo>
                <a:lnTo>
                  <a:pt x="6870192" y="4456177"/>
                </a:lnTo>
                <a:close/>
                <a:moveTo>
                  <a:pt x="6870192" y="4462273"/>
                </a:moveTo>
                <a:lnTo>
                  <a:pt x="6873240" y="4462273"/>
                </a:lnTo>
                <a:lnTo>
                  <a:pt x="6873240" y="4465321"/>
                </a:lnTo>
                <a:lnTo>
                  <a:pt x="6870192" y="4465321"/>
                </a:lnTo>
                <a:lnTo>
                  <a:pt x="6870192" y="4462273"/>
                </a:lnTo>
                <a:close/>
                <a:moveTo>
                  <a:pt x="6870192" y="4468369"/>
                </a:moveTo>
                <a:lnTo>
                  <a:pt x="6873240" y="4468369"/>
                </a:lnTo>
                <a:lnTo>
                  <a:pt x="6873240" y="4471417"/>
                </a:lnTo>
                <a:lnTo>
                  <a:pt x="6870192" y="4471417"/>
                </a:lnTo>
                <a:lnTo>
                  <a:pt x="6870192" y="4468369"/>
                </a:lnTo>
                <a:close/>
                <a:moveTo>
                  <a:pt x="6870192" y="4474464"/>
                </a:moveTo>
                <a:lnTo>
                  <a:pt x="6873240" y="4474464"/>
                </a:lnTo>
                <a:lnTo>
                  <a:pt x="6873240" y="4477512"/>
                </a:lnTo>
                <a:lnTo>
                  <a:pt x="6870192" y="4477512"/>
                </a:lnTo>
                <a:lnTo>
                  <a:pt x="6870192" y="4474464"/>
                </a:lnTo>
                <a:close/>
                <a:moveTo>
                  <a:pt x="6870192" y="4480560"/>
                </a:moveTo>
                <a:lnTo>
                  <a:pt x="6873240" y="4480560"/>
                </a:lnTo>
                <a:lnTo>
                  <a:pt x="6873240" y="4483608"/>
                </a:lnTo>
                <a:lnTo>
                  <a:pt x="6870192" y="4483608"/>
                </a:lnTo>
                <a:lnTo>
                  <a:pt x="6870192" y="4480560"/>
                </a:lnTo>
                <a:close/>
                <a:moveTo>
                  <a:pt x="6870192" y="4486656"/>
                </a:moveTo>
                <a:lnTo>
                  <a:pt x="6873240" y="4486656"/>
                </a:lnTo>
                <a:lnTo>
                  <a:pt x="6873240" y="4489704"/>
                </a:lnTo>
                <a:lnTo>
                  <a:pt x="6870192" y="4489704"/>
                </a:lnTo>
                <a:lnTo>
                  <a:pt x="6870192" y="4486656"/>
                </a:lnTo>
                <a:close/>
                <a:moveTo>
                  <a:pt x="6870192" y="4492752"/>
                </a:moveTo>
                <a:lnTo>
                  <a:pt x="6873240" y="4492752"/>
                </a:lnTo>
                <a:lnTo>
                  <a:pt x="6873240" y="4495800"/>
                </a:lnTo>
                <a:lnTo>
                  <a:pt x="6870192" y="4495800"/>
                </a:lnTo>
                <a:lnTo>
                  <a:pt x="6870192" y="4492752"/>
                </a:lnTo>
                <a:close/>
                <a:moveTo>
                  <a:pt x="6870192" y="4498849"/>
                </a:moveTo>
                <a:lnTo>
                  <a:pt x="6873240" y="4498849"/>
                </a:lnTo>
                <a:lnTo>
                  <a:pt x="6873240" y="4501897"/>
                </a:lnTo>
                <a:lnTo>
                  <a:pt x="6870192" y="4501897"/>
                </a:lnTo>
                <a:lnTo>
                  <a:pt x="6870192" y="4498849"/>
                </a:lnTo>
                <a:close/>
                <a:moveTo>
                  <a:pt x="6870192" y="4504945"/>
                </a:moveTo>
                <a:lnTo>
                  <a:pt x="6873240" y="4504945"/>
                </a:lnTo>
                <a:lnTo>
                  <a:pt x="6873240" y="4507993"/>
                </a:lnTo>
                <a:lnTo>
                  <a:pt x="6870192" y="4507993"/>
                </a:lnTo>
                <a:lnTo>
                  <a:pt x="6870192" y="4504945"/>
                </a:lnTo>
                <a:close/>
                <a:moveTo>
                  <a:pt x="6870192" y="4511041"/>
                </a:moveTo>
                <a:lnTo>
                  <a:pt x="6873240" y="4511041"/>
                </a:lnTo>
                <a:lnTo>
                  <a:pt x="6873240" y="4514089"/>
                </a:lnTo>
                <a:lnTo>
                  <a:pt x="6870192" y="4514089"/>
                </a:lnTo>
                <a:lnTo>
                  <a:pt x="6870192" y="4511041"/>
                </a:lnTo>
                <a:close/>
                <a:moveTo>
                  <a:pt x="6870192" y="4517137"/>
                </a:moveTo>
                <a:lnTo>
                  <a:pt x="6873240" y="4517137"/>
                </a:lnTo>
                <a:lnTo>
                  <a:pt x="6873240" y="4520185"/>
                </a:lnTo>
                <a:lnTo>
                  <a:pt x="6870192" y="4520185"/>
                </a:lnTo>
                <a:lnTo>
                  <a:pt x="6870192" y="4517137"/>
                </a:lnTo>
                <a:close/>
                <a:moveTo>
                  <a:pt x="6870192" y="4523232"/>
                </a:moveTo>
                <a:lnTo>
                  <a:pt x="6873240" y="4523232"/>
                </a:lnTo>
                <a:lnTo>
                  <a:pt x="6873240" y="4526280"/>
                </a:lnTo>
                <a:lnTo>
                  <a:pt x="6870192" y="4526280"/>
                </a:lnTo>
                <a:lnTo>
                  <a:pt x="6870192" y="4523232"/>
                </a:lnTo>
                <a:close/>
                <a:moveTo>
                  <a:pt x="6870192" y="4529328"/>
                </a:moveTo>
                <a:lnTo>
                  <a:pt x="6873240" y="4529328"/>
                </a:lnTo>
                <a:lnTo>
                  <a:pt x="6873240" y="4532376"/>
                </a:lnTo>
                <a:lnTo>
                  <a:pt x="6870192" y="4532376"/>
                </a:lnTo>
                <a:lnTo>
                  <a:pt x="6870192" y="4529328"/>
                </a:lnTo>
                <a:close/>
                <a:moveTo>
                  <a:pt x="6870192" y="4535424"/>
                </a:moveTo>
                <a:lnTo>
                  <a:pt x="6873240" y="4535424"/>
                </a:lnTo>
                <a:lnTo>
                  <a:pt x="6873240" y="4538472"/>
                </a:lnTo>
                <a:lnTo>
                  <a:pt x="6870192" y="4538472"/>
                </a:lnTo>
                <a:lnTo>
                  <a:pt x="6870192" y="4535424"/>
                </a:lnTo>
                <a:close/>
                <a:moveTo>
                  <a:pt x="6870192" y="4541520"/>
                </a:moveTo>
                <a:lnTo>
                  <a:pt x="6873240" y="4541520"/>
                </a:lnTo>
                <a:lnTo>
                  <a:pt x="6873240" y="4544568"/>
                </a:lnTo>
                <a:lnTo>
                  <a:pt x="6870192" y="4544568"/>
                </a:lnTo>
                <a:lnTo>
                  <a:pt x="6870192" y="4541520"/>
                </a:lnTo>
                <a:close/>
                <a:moveTo>
                  <a:pt x="6870192" y="4547616"/>
                </a:moveTo>
                <a:lnTo>
                  <a:pt x="6873240" y="4547616"/>
                </a:lnTo>
                <a:lnTo>
                  <a:pt x="6873240" y="4550664"/>
                </a:lnTo>
                <a:lnTo>
                  <a:pt x="6870192" y="4550664"/>
                </a:lnTo>
                <a:lnTo>
                  <a:pt x="6870192" y="4547616"/>
                </a:lnTo>
                <a:close/>
                <a:moveTo>
                  <a:pt x="6870192" y="4553713"/>
                </a:moveTo>
                <a:lnTo>
                  <a:pt x="6873240" y="4553713"/>
                </a:lnTo>
                <a:lnTo>
                  <a:pt x="6873240" y="4556761"/>
                </a:lnTo>
                <a:lnTo>
                  <a:pt x="6870192" y="4556761"/>
                </a:lnTo>
                <a:lnTo>
                  <a:pt x="6870192" y="4553713"/>
                </a:lnTo>
                <a:close/>
                <a:moveTo>
                  <a:pt x="6870192" y="4559809"/>
                </a:moveTo>
                <a:lnTo>
                  <a:pt x="6873240" y="4559809"/>
                </a:lnTo>
                <a:lnTo>
                  <a:pt x="6873240" y="4562857"/>
                </a:lnTo>
                <a:lnTo>
                  <a:pt x="6870192" y="4562857"/>
                </a:lnTo>
                <a:lnTo>
                  <a:pt x="6870192" y="4559809"/>
                </a:lnTo>
                <a:close/>
                <a:moveTo>
                  <a:pt x="6870192" y="4565905"/>
                </a:moveTo>
                <a:lnTo>
                  <a:pt x="6873240" y="4565905"/>
                </a:lnTo>
                <a:lnTo>
                  <a:pt x="6873240" y="4568953"/>
                </a:lnTo>
                <a:lnTo>
                  <a:pt x="6870192" y="4568953"/>
                </a:lnTo>
                <a:lnTo>
                  <a:pt x="6870192" y="4565905"/>
                </a:lnTo>
                <a:close/>
                <a:moveTo>
                  <a:pt x="6870192" y="4572001"/>
                </a:moveTo>
                <a:lnTo>
                  <a:pt x="6873240" y="4572001"/>
                </a:lnTo>
                <a:lnTo>
                  <a:pt x="6873240" y="4575049"/>
                </a:lnTo>
                <a:lnTo>
                  <a:pt x="6870192" y="4575049"/>
                </a:lnTo>
                <a:lnTo>
                  <a:pt x="6870192" y="4572001"/>
                </a:lnTo>
                <a:close/>
                <a:moveTo>
                  <a:pt x="6870192" y="4578096"/>
                </a:moveTo>
                <a:lnTo>
                  <a:pt x="6873240" y="4578096"/>
                </a:lnTo>
                <a:lnTo>
                  <a:pt x="6873240" y="4581144"/>
                </a:lnTo>
                <a:lnTo>
                  <a:pt x="6870192" y="4581144"/>
                </a:lnTo>
                <a:lnTo>
                  <a:pt x="6870192" y="4578096"/>
                </a:lnTo>
                <a:close/>
                <a:moveTo>
                  <a:pt x="6870192" y="4584192"/>
                </a:moveTo>
                <a:lnTo>
                  <a:pt x="6873240" y="4584192"/>
                </a:lnTo>
                <a:lnTo>
                  <a:pt x="6873240" y="4587240"/>
                </a:lnTo>
                <a:lnTo>
                  <a:pt x="6870192" y="4587240"/>
                </a:lnTo>
                <a:lnTo>
                  <a:pt x="6870192" y="4584192"/>
                </a:lnTo>
                <a:close/>
                <a:moveTo>
                  <a:pt x="6870192" y="4590289"/>
                </a:moveTo>
                <a:lnTo>
                  <a:pt x="6873240" y="4590289"/>
                </a:lnTo>
                <a:lnTo>
                  <a:pt x="6873240" y="4593337"/>
                </a:lnTo>
                <a:lnTo>
                  <a:pt x="6870192" y="4593337"/>
                </a:lnTo>
                <a:lnTo>
                  <a:pt x="6870192" y="4590289"/>
                </a:lnTo>
                <a:close/>
                <a:moveTo>
                  <a:pt x="6870192" y="4596385"/>
                </a:moveTo>
                <a:lnTo>
                  <a:pt x="6873240" y="4596385"/>
                </a:lnTo>
                <a:lnTo>
                  <a:pt x="6873240" y="4599433"/>
                </a:lnTo>
                <a:lnTo>
                  <a:pt x="6870192" y="4599433"/>
                </a:lnTo>
                <a:lnTo>
                  <a:pt x="6870192" y="4596385"/>
                </a:lnTo>
                <a:close/>
                <a:moveTo>
                  <a:pt x="6870192" y="4602480"/>
                </a:moveTo>
                <a:lnTo>
                  <a:pt x="6873240" y="4602480"/>
                </a:lnTo>
                <a:lnTo>
                  <a:pt x="6873240" y="4605528"/>
                </a:lnTo>
                <a:lnTo>
                  <a:pt x="6870192" y="4605528"/>
                </a:lnTo>
                <a:lnTo>
                  <a:pt x="6870192" y="4602480"/>
                </a:lnTo>
                <a:close/>
                <a:moveTo>
                  <a:pt x="6870192" y="4608576"/>
                </a:moveTo>
                <a:lnTo>
                  <a:pt x="6873240" y="4608576"/>
                </a:lnTo>
                <a:lnTo>
                  <a:pt x="6873240" y="4611624"/>
                </a:lnTo>
                <a:lnTo>
                  <a:pt x="6870192" y="4611624"/>
                </a:lnTo>
                <a:lnTo>
                  <a:pt x="6870192" y="4608576"/>
                </a:lnTo>
                <a:close/>
                <a:moveTo>
                  <a:pt x="6870192" y="4614673"/>
                </a:moveTo>
                <a:lnTo>
                  <a:pt x="6873240" y="4614673"/>
                </a:lnTo>
                <a:lnTo>
                  <a:pt x="6873240" y="4617721"/>
                </a:lnTo>
                <a:lnTo>
                  <a:pt x="6870192" y="4617721"/>
                </a:lnTo>
                <a:lnTo>
                  <a:pt x="6870192" y="4614673"/>
                </a:lnTo>
                <a:close/>
                <a:moveTo>
                  <a:pt x="6870192" y="4620769"/>
                </a:moveTo>
                <a:lnTo>
                  <a:pt x="6873240" y="4620769"/>
                </a:lnTo>
                <a:lnTo>
                  <a:pt x="6873240" y="4623817"/>
                </a:lnTo>
                <a:lnTo>
                  <a:pt x="6870192" y="4623817"/>
                </a:lnTo>
                <a:lnTo>
                  <a:pt x="6870192" y="4620769"/>
                </a:lnTo>
                <a:close/>
                <a:moveTo>
                  <a:pt x="6870192" y="4626864"/>
                </a:moveTo>
                <a:lnTo>
                  <a:pt x="6873240" y="4626864"/>
                </a:lnTo>
                <a:lnTo>
                  <a:pt x="6873240" y="4629912"/>
                </a:lnTo>
                <a:lnTo>
                  <a:pt x="6870192" y="4629912"/>
                </a:lnTo>
                <a:lnTo>
                  <a:pt x="6870192" y="4626864"/>
                </a:lnTo>
                <a:close/>
                <a:moveTo>
                  <a:pt x="3048" y="4632960"/>
                </a:moveTo>
                <a:lnTo>
                  <a:pt x="6096" y="4632960"/>
                </a:lnTo>
                <a:lnTo>
                  <a:pt x="6096" y="4636008"/>
                </a:lnTo>
                <a:lnTo>
                  <a:pt x="3048" y="4636008"/>
                </a:lnTo>
                <a:lnTo>
                  <a:pt x="3048" y="4632960"/>
                </a:lnTo>
                <a:close/>
                <a:moveTo>
                  <a:pt x="9144" y="4632960"/>
                </a:moveTo>
                <a:lnTo>
                  <a:pt x="12192" y="4632960"/>
                </a:lnTo>
                <a:lnTo>
                  <a:pt x="12192" y="4636008"/>
                </a:lnTo>
                <a:lnTo>
                  <a:pt x="9144" y="4636008"/>
                </a:lnTo>
                <a:lnTo>
                  <a:pt x="9144" y="4632960"/>
                </a:lnTo>
                <a:close/>
                <a:moveTo>
                  <a:pt x="15239" y="4632960"/>
                </a:moveTo>
                <a:lnTo>
                  <a:pt x="18287" y="4632960"/>
                </a:lnTo>
                <a:lnTo>
                  <a:pt x="18287" y="4636008"/>
                </a:lnTo>
                <a:lnTo>
                  <a:pt x="15239" y="4636008"/>
                </a:lnTo>
                <a:lnTo>
                  <a:pt x="15239" y="4632960"/>
                </a:lnTo>
                <a:close/>
                <a:moveTo>
                  <a:pt x="21335" y="4632960"/>
                </a:moveTo>
                <a:lnTo>
                  <a:pt x="24383" y="4632960"/>
                </a:lnTo>
                <a:lnTo>
                  <a:pt x="24383" y="4636008"/>
                </a:lnTo>
                <a:lnTo>
                  <a:pt x="21335" y="4636008"/>
                </a:lnTo>
                <a:lnTo>
                  <a:pt x="21335" y="4632960"/>
                </a:lnTo>
                <a:close/>
                <a:moveTo>
                  <a:pt x="27432" y="4632960"/>
                </a:moveTo>
                <a:lnTo>
                  <a:pt x="30480" y="4632960"/>
                </a:lnTo>
                <a:lnTo>
                  <a:pt x="30480" y="4636008"/>
                </a:lnTo>
                <a:lnTo>
                  <a:pt x="27432" y="4636008"/>
                </a:lnTo>
                <a:lnTo>
                  <a:pt x="27432" y="4632960"/>
                </a:lnTo>
                <a:close/>
                <a:moveTo>
                  <a:pt x="33528" y="4632960"/>
                </a:moveTo>
                <a:lnTo>
                  <a:pt x="36576" y="4632960"/>
                </a:lnTo>
                <a:lnTo>
                  <a:pt x="36576" y="4636008"/>
                </a:lnTo>
                <a:lnTo>
                  <a:pt x="33528" y="4636008"/>
                </a:lnTo>
                <a:lnTo>
                  <a:pt x="33528" y="4632960"/>
                </a:lnTo>
                <a:close/>
                <a:moveTo>
                  <a:pt x="39623" y="4632960"/>
                </a:moveTo>
                <a:lnTo>
                  <a:pt x="42671" y="4632960"/>
                </a:lnTo>
                <a:lnTo>
                  <a:pt x="42671" y="4636008"/>
                </a:lnTo>
                <a:lnTo>
                  <a:pt x="39623" y="4636008"/>
                </a:lnTo>
                <a:lnTo>
                  <a:pt x="39623" y="4632960"/>
                </a:lnTo>
                <a:close/>
                <a:moveTo>
                  <a:pt x="45719" y="4632960"/>
                </a:moveTo>
                <a:lnTo>
                  <a:pt x="48767" y="4632960"/>
                </a:lnTo>
                <a:lnTo>
                  <a:pt x="48767" y="4636008"/>
                </a:lnTo>
                <a:lnTo>
                  <a:pt x="45719" y="4636008"/>
                </a:lnTo>
                <a:lnTo>
                  <a:pt x="45719" y="4632960"/>
                </a:lnTo>
                <a:close/>
                <a:moveTo>
                  <a:pt x="51816" y="4632960"/>
                </a:moveTo>
                <a:lnTo>
                  <a:pt x="54864" y="4632960"/>
                </a:lnTo>
                <a:lnTo>
                  <a:pt x="54864" y="4636008"/>
                </a:lnTo>
                <a:lnTo>
                  <a:pt x="51816" y="4636008"/>
                </a:lnTo>
                <a:lnTo>
                  <a:pt x="51816" y="4632960"/>
                </a:lnTo>
                <a:close/>
                <a:moveTo>
                  <a:pt x="57912" y="4632960"/>
                </a:moveTo>
                <a:lnTo>
                  <a:pt x="60960" y="4632960"/>
                </a:lnTo>
                <a:lnTo>
                  <a:pt x="60960" y="4636008"/>
                </a:lnTo>
                <a:lnTo>
                  <a:pt x="57912" y="4636008"/>
                </a:lnTo>
                <a:lnTo>
                  <a:pt x="57912" y="4632960"/>
                </a:lnTo>
                <a:close/>
                <a:moveTo>
                  <a:pt x="64007" y="4632960"/>
                </a:moveTo>
                <a:lnTo>
                  <a:pt x="67055" y="4632960"/>
                </a:lnTo>
                <a:lnTo>
                  <a:pt x="67055" y="4636008"/>
                </a:lnTo>
                <a:lnTo>
                  <a:pt x="64007" y="4636008"/>
                </a:lnTo>
                <a:lnTo>
                  <a:pt x="64007" y="4632960"/>
                </a:lnTo>
                <a:close/>
                <a:moveTo>
                  <a:pt x="70103" y="4632960"/>
                </a:moveTo>
                <a:lnTo>
                  <a:pt x="73151" y="4632960"/>
                </a:lnTo>
                <a:lnTo>
                  <a:pt x="73151" y="4636008"/>
                </a:lnTo>
                <a:lnTo>
                  <a:pt x="70103" y="4636008"/>
                </a:lnTo>
                <a:lnTo>
                  <a:pt x="70103" y="4632960"/>
                </a:lnTo>
                <a:close/>
                <a:moveTo>
                  <a:pt x="76199" y="4632960"/>
                </a:moveTo>
                <a:lnTo>
                  <a:pt x="79247" y="4632960"/>
                </a:lnTo>
                <a:lnTo>
                  <a:pt x="79247" y="4636008"/>
                </a:lnTo>
                <a:lnTo>
                  <a:pt x="76199" y="4636008"/>
                </a:lnTo>
                <a:lnTo>
                  <a:pt x="76199" y="4632960"/>
                </a:lnTo>
                <a:close/>
                <a:moveTo>
                  <a:pt x="82295" y="4632960"/>
                </a:moveTo>
                <a:lnTo>
                  <a:pt x="85343" y="4632960"/>
                </a:lnTo>
                <a:lnTo>
                  <a:pt x="85343" y="4636008"/>
                </a:lnTo>
                <a:lnTo>
                  <a:pt x="82295" y="4636008"/>
                </a:lnTo>
                <a:lnTo>
                  <a:pt x="82295" y="4632960"/>
                </a:lnTo>
                <a:close/>
                <a:moveTo>
                  <a:pt x="88392" y="4632960"/>
                </a:moveTo>
                <a:lnTo>
                  <a:pt x="91440" y="4632960"/>
                </a:lnTo>
                <a:lnTo>
                  <a:pt x="91440" y="4636008"/>
                </a:lnTo>
                <a:lnTo>
                  <a:pt x="88392" y="4636008"/>
                </a:lnTo>
                <a:lnTo>
                  <a:pt x="88392" y="4632960"/>
                </a:lnTo>
                <a:close/>
                <a:moveTo>
                  <a:pt x="94488" y="4632960"/>
                </a:moveTo>
                <a:lnTo>
                  <a:pt x="97536" y="4632960"/>
                </a:lnTo>
                <a:lnTo>
                  <a:pt x="97536" y="4636008"/>
                </a:lnTo>
                <a:lnTo>
                  <a:pt x="94488" y="4636008"/>
                </a:lnTo>
                <a:lnTo>
                  <a:pt x="94488" y="4632960"/>
                </a:lnTo>
                <a:close/>
                <a:moveTo>
                  <a:pt x="100584" y="4632960"/>
                </a:moveTo>
                <a:lnTo>
                  <a:pt x="103632" y="4632960"/>
                </a:lnTo>
                <a:lnTo>
                  <a:pt x="103632" y="4636008"/>
                </a:lnTo>
                <a:lnTo>
                  <a:pt x="100584" y="4636008"/>
                </a:lnTo>
                <a:lnTo>
                  <a:pt x="100584" y="4632960"/>
                </a:lnTo>
                <a:close/>
                <a:moveTo>
                  <a:pt x="106680" y="4632960"/>
                </a:moveTo>
                <a:lnTo>
                  <a:pt x="109728" y="4632960"/>
                </a:lnTo>
                <a:lnTo>
                  <a:pt x="109728" y="4636008"/>
                </a:lnTo>
                <a:lnTo>
                  <a:pt x="106680" y="4636008"/>
                </a:lnTo>
                <a:lnTo>
                  <a:pt x="106680" y="4632960"/>
                </a:lnTo>
                <a:close/>
                <a:moveTo>
                  <a:pt x="112776" y="4632960"/>
                </a:moveTo>
                <a:lnTo>
                  <a:pt x="115823" y="4632960"/>
                </a:lnTo>
                <a:lnTo>
                  <a:pt x="115823" y="4636008"/>
                </a:lnTo>
                <a:lnTo>
                  <a:pt x="112776" y="4636008"/>
                </a:lnTo>
                <a:lnTo>
                  <a:pt x="112776" y="4632960"/>
                </a:lnTo>
                <a:close/>
                <a:moveTo>
                  <a:pt x="118871" y="4632960"/>
                </a:moveTo>
                <a:lnTo>
                  <a:pt x="121919" y="4632960"/>
                </a:lnTo>
                <a:lnTo>
                  <a:pt x="121919" y="4636008"/>
                </a:lnTo>
                <a:lnTo>
                  <a:pt x="118871" y="4636008"/>
                </a:lnTo>
                <a:lnTo>
                  <a:pt x="118871" y="4632960"/>
                </a:lnTo>
                <a:close/>
                <a:moveTo>
                  <a:pt x="124967" y="4632960"/>
                </a:moveTo>
                <a:lnTo>
                  <a:pt x="128015" y="4632960"/>
                </a:lnTo>
                <a:lnTo>
                  <a:pt x="128015" y="4636008"/>
                </a:lnTo>
                <a:lnTo>
                  <a:pt x="124967" y="4636008"/>
                </a:lnTo>
                <a:lnTo>
                  <a:pt x="124967" y="4632960"/>
                </a:lnTo>
                <a:close/>
                <a:moveTo>
                  <a:pt x="131063" y="4632960"/>
                </a:moveTo>
                <a:lnTo>
                  <a:pt x="134111" y="4632960"/>
                </a:lnTo>
                <a:lnTo>
                  <a:pt x="134111" y="4636008"/>
                </a:lnTo>
                <a:lnTo>
                  <a:pt x="131063" y="4636008"/>
                </a:lnTo>
                <a:lnTo>
                  <a:pt x="131063" y="4632960"/>
                </a:lnTo>
                <a:close/>
                <a:moveTo>
                  <a:pt x="137159" y="4632960"/>
                </a:moveTo>
                <a:lnTo>
                  <a:pt x="140207" y="4632960"/>
                </a:lnTo>
                <a:lnTo>
                  <a:pt x="140207" y="4636008"/>
                </a:lnTo>
                <a:lnTo>
                  <a:pt x="137159" y="4636008"/>
                </a:lnTo>
                <a:lnTo>
                  <a:pt x="137159" y="4632960"/>
                </a:lnTo>
                <a:close/>
                <a:moveTo>
                  <a:pt x="143256" y="4632960"/>
                </a:moveTo>
                <a:lnTo>
                  <a:pt x="146304" y="4632960"/>
                </a:lnTo>
                <a:lnTo>
                  <a:pt x="146304" y="4636008"/>
                </a:lnTo>
                <a:lnTo>
                  <a:pt x="143256" y="4636008"/>
                </a:lnTo>
                <a:lnTo>
                  <a:pt x="143256" y="4632960"/>
                </a:lnTo>
                <a:close/>
                <a:moveTo>
                  <a:pt x="149352" y="4632960"/>
                </a:moveTo>
                <a:lnTo>
                  <a:pt x="152400" y="4632960"/>
                </a:lnTo>
                <a:lnTo>
                  <a:pt x="152400" y="4636008"/>
                </a:lnTo>
                <a:lnTo>
                  <a:pt x="149352" y="4636008"/>
                </a:lnTo>
                <a:lnTo>
                  <a:pt x="149352" y="4632960"/>
                </a:lnTo>
                <a:close/>
                <a:moveTo>
                  <a:pt x="155448" y="4632960"/>
                </a:moveTo>
                <a:lnTo>
                  <a:pt x="158496" y="4632960"/>
                </a:lnTo>
                <a:lnTo>
                  <a:pt x="158496" y="4636008"/>
                </a:lnTo>
                <a:lnTo>
                  <a:pt x="155448" y="4636008"/>
                </a:lnTo>
                <a:lnTo>
                  <a:pt x="155448" y="4632960"/>
                </a:lnTo>
                <a:close/>
                <a:moveTo>
                  <a:pt x="161544" y="4632960"/>
                </a:moveTo>
                <a:lnTo>
                  <a:pt x="164592" y="4632960"/>
                </a:lnTo>
                <a:lnTo>
                  <a:pt x="164592" y="4636008"/>
                </a:lnTo>
                <a:lnTo>
                  <a:pt x="161544" y="4636008"/>
                </a:lnTo>
                <a:lnTo>
                  <a:pt x="161544" y="4632960"/>
                </a:lnTo>
                <a:close/>
                <a:moveTo>
                  <a:pt x="167639" y="4632960"/>
                </a:moveTo>
                <a:lnTo>
                  <a:pt x="170687" y="4632960"/>
                </a:lnTo>
                <a:lnTo>
                  <a:pt x="170687" y="4636008"/>
                </a:lnTo>
                <a:lnTo>
                  <a:pt x="167639" y="4636008"/>
                </a:lnTo>
                <a:lnTo>
                  <a:pt x="167639" y="4632960"/>
                </a:lnTo>
                <a:close/>
                <a:moveTo>
                  <a:pt x="173735" y="4632960"/>
                </a:moveTo>
                <a:lnTo>
                  <a:pt x="176783" y="4632960"/>
                </a:lnTo>
                <a:lnTo>
                  <a:pt x="176783" y="4636008"/>
                </a:lnTo>
                <a:lnTo>
                  <a:pt x="173735" y="4636008"/>
                </a:lnTo>
                <a:lnTo>
                  <a:pt x="173735" y="4632960"/>
                </a:lnTo>
                <a:close/>
                <a:moveTo>
                  <a:pt x="179831" y="4632960"/>
                </a:moveTo>
                <a:lnTo>
                  <a:pt x="182879" y="4632960"/>
                </a:lnTo>
                <a:lnTo>
                  <a:pt x="182879" y="4636008"/>
                </a:lnTo>
                <a:lnTo>
                  <a:pt x="179831" y="4636008"/>
                </a:lnTo>
                <a:lnTo>
                  <a:pt x="179831" y="4632960"/>
                </a:lnTo>
                <a:close/>
                <a:moveTo>
                  <a:pt x="185927" y="4632960"/>
                </a:moveTo>
                <a:lnTo>
                  <a:pt x="188975" y="4632960"/>
                </a:lnTo>
                <a:lnTo>
                  <a:pt x="188975" y="4636008"/>
                </a:lnTo>
                <a:lnTo>
                  <a:pt x="185927" y="4636008"/>
                </a:lnTo>
                <a:lnTo>
                  <a:pt x="185927" y="4632960"/>
                </a:lnTo>
                <a:close/>
                <a:moveTo>
                  <a:pt x="192024" y="4632960"/>
                </a:moveTo>
                <a:lnTo>
                  <a:pt x="195072" y="4632960"/>
                </a:lnTo>
                <a:lnTo>
                  <a:pt x="195072" y="4636008"/>
                </a:lnTo>
                <a:lnTo>
                  <a:pt x="192024" y="4636008"/>
                </a:lnTo>
                <a:lnTo>
                  <a:pt x="192024" y="4632960"/>
                </a:lnTo>
                <a:close/>
                <a:moveTo>
                  <a:pt x="198120" y="4632960"/>
                </a:moveTo>
                <a:lnTo>
                  <a:pt x="201168" y="4632960"/>
                </a:lnTo>
                <a:lnTo>
                  <a:pt x="201168" y="4636008"/>
                </a:lnTo>
                <a:lnTo>
                  <a:pt x="198120" y="4636008"/>
                </a:lnTo>
                <a:lnTo>
                  <a:pt x="198120" y="4632960"/>
                </a:lnTo>
                <a:close/>
                <a:moveTo>
                  <a:pt x="204216" y="4632960"/>
                </a:moveTo>
                <a:lnTo>
                  <a:pt x="207264" y="4632960"/>
                </a:lnTo>
                <a:lnTo>
                  <a:pt x="207264" y="4636008"/>
                </a:lnTo>
                <a:lnTo>
                  <a:pt x="204216" y="4636008"/>
                </a:lnTo>
                <a:lnTo>
                  <a:pt x="204216" y="4632960"/>
                </a:lnTo>
                <a:close/>
                <a:moveTo>
                  <a:pt x="210312" y="4632960"/>
                </a:moveTo>
                <a:lnTo>
                  <a:pt x="213360" y="4632960"/>
                </a:lnTo>
                <a:lnTo>
                  <a:pt x="213360" y="4636008"/>
                </a:lnTo>
                <a:lnTo>
                  <a:pt x="210312" y="4636008"/>
                </a:lnTo>
                <a:lnTo>
                  <a:pt x="210312" y="4632960"/>
                </a:lnTo>
                <a:close/>
                <a:moveTo>
                  <a:pt x="216407" y="4632960"/>
                </a:moveTo>
                <a:lnTo>
                  <a:pt x="219455" y="4632960"/>
                </a:lnTo>
                <a:lnTo>
                  <a:pt x="219455" y="4636008"/>
                </a:lnTo>
                <a:lnTo>
                  <a:pt x="216407" y="4636008"/>
                </a:lnTo>
                <a:lnTo>
                  <a:pt x="216407" y="4632960"/>
                </a:lnTo>
                <a:close/>
                <a:moveTo>
                  <a:pt x="222503" y="4632960"/>
                </a:moveTo>
                <a:lnTo>
                  <a:pt x="225551" y="4632960"/>
                </a:lnTo>
                <a:lnTo>
                  <a:pt x="225551" y="4636008"/>
                </a:lnTo>
                <a:lnTo>
                  <a:pt x="222503" y="4636008"/>
                </a:lnTo>
                <a:lnTo>
                  <a:pt x="222503" y="4632960"/>
                </a:lnTo>
                <a:close/>
                <a:moveTo>
                  <a:pt x="228599" y="4632960"/>
                </a:moveTo>
                <a:lnTo>
                  <a:pt x="231647" y="4632960"/>
                </a:lnTo>
                <a:lnTo>
                  <a:pt x="231647" y="4636008"/>
                </a:lnTo>
                <a:lnTo>
                  <a:pt x="228599" y="4636008"/>
                </a:lnTo>
                <a:lnTo>
                  <a:pt x="228599" y="4632960"/>
                </a:lnTo>
                <a:close/>
                <a:moveTo>
                  <a:pt x="234695" y="4632960"/>
                </a:moveTo>
                <a:lnTo>
                  <a:pt x="237743" y="4632960"/>
                </a:lnTo>
                <a:lnTo>
                  <a:pt x="237743" y="4636008"/>
                </a:lnTo>
                <a:lnTo>
                  <a:pt x="234695" y="4636008"/>
                </a:lnTo>
                <a:lnTo>
                  <a:pt x="234695" y="4632960"/>
                </a:lnTo>
                <a:close/>
                <a:moveTo>
                  <a:pt x="240792" y="4632960"/>
                </a:moveTo>
                <a:lnTo>
                  <a:pt x="243840" y="4632960"/>
                </a:lnTo>
                <a:lnTo>
                  <a:pt x="243840" y="4636008"/>
                </a:lnTo>
                <a:lnTo>
                  <a:pt x="240792" y="4636008"/>
                </a:lnTo>
                <a:lnTo>
                  <a:pt x="240792" y="4632960"/>
                </a:lnTo>
                <a:close/>
                <a:moveTo>
                  <a:pt x="246888" y="4632960"/>
                </a:moveTo>
                <a:lnTo>
                  <a:pt x="249936" y="4632960"/>
                </a:lnTo>
                <a:lnTo>
                  <a:pt x="249936" y="4636008"/>
                </a:lnTo>
                <a:lnTo>
                  <a:pt x="246888" y="4636008"/>
                </a:lnTo>
                <a:lnTo>
                  <a:pt x="246888" y="4632960"/>
                </a:lnTo>
                <a:close/>
                <a:moveTo>
                  <a:pt x="252984" y="4632960"/>
                </a:moveTo>
                <a:lnTo>
                  <a:pt x="256032" y="4632960"/>
                </a:lnTo>
                <a:lnTo>
                  <a:pt x="256032" y="4636008"/>
                </a:lnTo>
                <a:lnTo>
                  <a:pt x="252984" y="4636008"/>
                </a:lnTo>
                <a:lnTo>
                  <a:pt x="252984" y="4632960"/>
                </a:lnTo>
                <a:close/>
                <a:moveTo>
                  <a:pt x="259080" y="4632960"/>
                </a:moveTo>
                <a:lnTo>
                  <a:pt x="262128" y="4632960"/>
                </a:lnTo>
                <a:lnTo>
                  <a:pt x="262128" y="4636008"/>
                </a:lnTo>
                <a:lnTo>
                  <a:pt x="259080" y="4636008"/>
                </a:lnTo>
                <a:lnTo>
                  <a:pt x="259080" y="4632960"/>
                </a:lnTo>
                <a:close/>
                <a:moveTo>
                  <a:pt x="265176" y="4632960"/>
                </a:moveTo>
                <a:lnTo>
                  <a:pt x="268223" y="4632960"/>
                </a:lnTo>
                <a:lnTo>
                  <a:pt x="268223" y="4636008"/>
                </a:lnTo>
                <a:lnTo>
                  <a:pt x="265176" y="4636008"/>
                </a:lnTo>
                <a:lnTo>
                  <a:pt x="265176" y="4632960"/>
                </a:lnTo>
                <a:close/>
                <a:moveTo>
                  <a:pt x="271271" y="4632960"/>
                </a:moveTo>
                <a:lnTo>
                  <a:pt x="274319" y="4632960"/>
                </a:lnTo>
                <a:lnTo>
                  <a:pt x="274319" y="4636008"/>
                </a:lnTo>
                <a:lnTo>
                  <a:pt x="271271" y="4636008"/>
                </a:lnTo>
                <a:lnTo>
                  <a:pt x="271271" y="4632960"/>
                </a:lnTo>
                <a:close/>
                <a:moveTo>
                  <a:pt x="277367" y="4632960"/>
                </a:moveTo>
                <a:lnTo>
                  <a:pt x="280415" y="4632960"/>
                </a:lnTo>
                <a:lnTo>
                  <a:pt x="280415" y="4636008"/>
                </a:lnTo>
                <a:lnTo>
                  <a:pt x="277367" y="4636008"/>
                </a:lnTo>
                <a:lnTo>
                  <a:pt x="277367" y="4632960"/>
                </a:lnTo>
                <a:close/>
                <a:moveTo>
                  <a:pt x="283463" y="4632960"/>
                </a:moveTo>
                <a:lnTo>
                  <a:pt x="286511" y="4632960"/>
                </a:lnTo>
                <a:lnTo>
                  <a:pt x="286511" y="4636008"/>
                </a:lnTo>
                <a:lnTo>
                  <a:pt x="283463" y="4636008"/>
                </a:lnTo>
                <a:lnTo>
                  <a:pt x="283463" y="4632960"/>
                </a:lnTo>
                <a:close/>
                <a:moveTo>
                  <a:pt x="289559" y="4632960"/>
                </a:moveTo>
                <a:lnTo>
                  <a:pt x="292607" y="4632960"/>
                </a:lnTo>
                <a:lnTo>
                  <a:pt x="292607" y="4636008"/>
                </a:lnTo>
                <a:lnTo>
                  <a:pt x="289559" y="4636008"/>
                </a:lnTo>
                <a:lnTo>
                  <a:pt x="289559" y="4632960"/>
                </a:lnTo>
                <a:close/>
                <a:moveTo>
                  <a:pt x="295656" y="4632960"/>
                </a:moveTo>
                <a:lnTo>
                  <a:pt x="298704" y="4632960"/>
                </a:lnTo>
                <a:lnTo>
                  <a:pt x="298704" y="4636008"/>
                </a:lnTo>
                <a:lnTo>
                  <a:pt x="295656" y="4636008"/>
                </a:lnTo>
                <a:lnTo>
                  <a:pt x="295656" y="4632960"/>
                </a:lnTo>
                <a:close/>
                <a:moveTo>
                  <a:pt x="301752" y="4632960"/>
                </a:moveTo>
                <a:lnTo>
                  <a:pt x="304800" y="4632960"/>
                </a:lnTo>
                <a:lnTo>
                  <a:pt x="304800" y="4636008"/>
                </a:lnTo>
                <a:lnTo>
                  <a:pt x="301752" y="4636008"/>
                </a:lnTo>
                <a:lnTo>
                  <a:pt x="301752" y="4632960"/>
                </a:lnTo>
                <a:close/>
                <a:moveTo>
                  <a:pt x="307848" y="4632960"/>
                </a:moveTo>
                <a:lnTo>
                  <a:pt x="310896" y="4632960"/>
                </a:lnTo>
                <a:lnTo>
                  <a:pt x="310896" y="4636008"/>
                </a:lnTo>
                <a:lnTo>
                  <a:pt x="307848" y="4636008"/>
                </a:lnTo>
                <a:lnTo>
                  <a:pt x="307848" y="4632960"/>
                </a:lnTo>
                <a:close/>
                <a:moveTo>
                  <a:pt x="313944" y="4632960"/>
                </a:moveTo>
                <a:lnTo>
                  <a:pt x="316992" y="4632960"/>
                </a:lnTo>
                <a:lnTo>
                  <a:pt x="316992" y="4636008"/>
                </a:lnTo>
                <a:lnTo>
                  <a:pt x="313944" y="4636008"/>
                </a:lnTo>
                <a:lnTo>
                  <a:pt x="313944" y="4632960"/>
                </a:lnTo>
                <a:close/>
                <a:moveTo>
                  <a:pt x="320039" y="4632960"/>
                </a:moveTo>
                <a:lnTo>
                  <a:pt x="323087" y="4632960"/>
                </a:lnTo>
                <a:lnTo>
                  <a:pt x="323087" y="4636008"/>
                </a:lnTo>
                <a:lnTo>
                  <a:pt x="320039" y="4636008"/>
                </a:lnTo>
                <a:lnTo>
                  <a:pt x="320039" y="4632960"/>
                </a:lnTo>
                <a:close/>
                <a:moveTo>
                  <a:pt x="326135" y="4632960"/>
                </a:moveTo>
                <a:lnTo>
                  <a:pt x="329183" y="4632960"/>
                </a:lnTo>
                <a:lnTo>
                  <a:pt x="329183" y="4636008"/>
                </a:lnTo>
                <a:lnTo>
                  <a:pt x="326135" y="4636008"/>
                </a:lnTo>
                <a:lnTo>
                  <a:pt x="326135" y="4632960"/>
                </a:lnTo>
                <a:close/>
                <a:moveTo>
                  <a:pt x="332231" y="4632960"/>
                </a:moveTo>
                <a:lnTo>
                  <a:pt x="335279" y="4632960"/>
                </a:lnTo>
                <a:lnTo>
                  <a:pt x="335279" y="4636008"/>
                </a:lnTo>
                <a:lnTo>
                  <a:pt x="332231" y="4636008"/>
                </a:lnTo>
                <a:lnTo>
                  <a:pt x="332231" y="4632960"/>
                </a:lnTo>
                <a:close/>
                <a:moveTo>
                  <a:pt x="338327" y="4632960"/>
                </a:moveTo>
                <a:lnTo>
                  <a:pt x="341375" y="4632960"/>
                </a:lnTo>
                <a:lnTo>
                  <a:pt x="341375" y="4636008"/>
                </a:lnTo>
                <a:lnTo>
                  <a:pt x="338327" y="4636008"/>
                </a:lnTo>
                <a:lnTo>
                  <a:pt x="338327" y="4632960"/>
                </a:lnTo>
                <a:close/>
                <a:moveTo>
                  <a:pt x="344424" y="4632960"/>
                </a:moveTo>
                <a:lnTo>
                  <a:pt x="347472" y="4632960"/>
                </a:lnTo>
                <a:lnTo>
                  <a:pt x="347472" y="4636008"/>
                </a:lnTo>
                <a:lnTo>
                  <a:pt x="344424" y="4636008"/>
                </a:lnTo>
                <a:lnTo>
                  <a:pt x="344424" y="4632960"/>
                </a:lnTo>
                <a:close/>
                <a:moveTo>
                  <a:pt x="350520" y="4632960"/>
                </a:moveTo>
                <a:lnTo>
                  <a:pt x="353568" y="4632960"/>
                </a:lnTo>
                <a:lnTo>
                  <a:pt x="353568" y="4636008"/>
                </a:lnTo>
                <a:lnTo>
                  <a:pt x="350520" y="4636008"/>
                </a:lnTo>
                <a:lnTo>
                  <a:pt x="350520" y="4632960"/>
                </a:lnTo>
                <a:close/>
                <a:moveTo>
                  <a:pt x="356616" y="4632960"/>
                </a:moveTo>
                <a:lnTo>
                  <a:pt x="359664" y="4632960"/>
                </a:lnTo>
                <a:lnTo>
                  <a:pt x="359664" y="4636008"/>
                </a:lnTo>
                <a:lnTo>
                  <a:pt x="356616" y="4636008"/>
                </a:lnTo>
                <a:lnTo>
                  <a:pt x="356616" y="4632960"/>
                </a:lnTo>
                <a:close/>
                <a:moveTo>
                  <a:pt x="362712" y="4632960"/>
                </a:moveTo>
                <a:lnTo>
                  <a:pt x="365760" y="4632960"/>
                </a:lnTo>
                <a:lnTo>
                  <a:pt x="365760" y="4636008"/>
                </a:lnTo>
                <a:lnTo>
                  <a:pt x="362712" y="4636008"/>
                </a:lnTo>
                <a:lnTo>
                  <a:pt x="362712" y="4632960"/>
                </a:lnTo>
                <a:close/>
                <a:moveTo>
                  <a:pt x="368807" y="4632960"/>
                </a:moveTo>
                <a:lnTo>
                  <a:pt x="371855" y="4632960"/>
                </a:lnTo>
                <a:lnTo>
                  <a:pt x="371855" y="4636008"/>
                </a:lnTo>
                <a:lnTo>
                  <a:pt x="368807" y="4636008"/>
                </a:lnTo>
                <a:lnTo>
                  <a:pt x="368807" y="4632960"/>
                </a:lnTo>
                <a:close/>
                <a:moveTo>
                  <a:pt x="374903" y="4632960"/>
                </a:moveTo>
                <a:lnTo>
                  <a:pt x="377951" y="4632960"/>
                </a:lnTo>
                <a:lnTo>
                  <a:pt x="377951" y="4636008"/>
                </a:lnTo>
                <a:lnTo>
                  <a:pt x="374903" y="4636008"/>
                </a:lnTo>
                <a:lnTo>
                  <a:pt x="374903" y="4632960"/>
                </a:lnTo>
                <a:close/>
                <a:moveTo>
                  <a:pt x="380999" y="4632960"/>
                </a:moveTo>
                <a:lnTo>
                  <a:pt x="384047" y="4632960"/>
                </a:lnTo>
                <a:lnTo>
                  <a:pt x="384047" y="4636008"/>
                </a:lnTo>
                <a:lnTo>
                  <a:pt x="380999" y="4636008"/>
                </a:lnTo>
                <a:lnTo>
                  <a:pt x="380999" y="4632960"/>
                </a:lnTo>
                <a:close/>
                <a:moveTo>
                  <a:pt x="387095" y="4632960"/>
                </a:moveTo>
                <a:lnTo>
                  <a:pt x="390143" y="4632960"/>
                </a:lnTo>
                <a:lnTo>
                  <a:pt x="390143" y="4636008"/>
                </a:lnTo>
                <a:lnTo>
                  <a:pt x="387095" y="4636008"/>
                </a:lnTo>
                <a:lnTo>
                  <a:pt x="387095" y="4632960"/>
                </a:lnTo>
                <a:close/>
                <a:moveTo>
                  <a:pt x="393192" y="4632960"/>
                </a:moveTo>
                <a:lnTo>
                  <a:pt x="396240" y="4632960"/>
                </a:lnTo>
                <a:lnTo>
                  <a:pt x="396240" y="4636008"/>
                </a:lnTo>
                <a:lnTo>
                  <a:pt x="393192" y="4636008"/>
                </a:lnTo>
                <a:lnTo>
                  <a:pt x="393192" y="4632960"/>
                </a:lnTo>
                <a:close/>
                <a:moveTo>
                  <a:pt x="399288" y="4632960"/>
                </a:moveTo>
                <a:lnTo>
                  <a:pt x="402336" y="4632960"/>
                </a:lnTo>
                <a:lnTo>
                  <a:pt x="402336" y="4636008"/>
                </a:lnTo>
                <a:lnTo>
                  <a:pt x="399288" y="4636008"/>
                </a:lnTo>
                <a:lnTo>
                  <a:pt x="399288" y="4632960"/>
                </a:lnTo>
                <a:close/>
                <a:moveTo>
                  <a:pt x="405384" y="4632960"/>
                </a:moveTo>
                <a:lnTo>
                  <a:pt x="408432" y="4632960"/>
                </a:lnTo>
                <a:lnTo>
                  <a:pt x="408432" y="4636008"/>
                </a:lnTo>
                <a:lnTo>
                  <a:pt x="405384" y="4636008"/>
                </a:lnTo>
                <a:lnTo>
                  <a:pt x="405384" y="4632960"/>
                </a:lnTo>
                <a:close/>
                <a:moveTo>
                  <a:pt x="411480" y="4632960"/>
                </a:moveTo>
                <a:lnTo>
                  <a:pt x="414528" y="4632960"/>
                </a:lnTo>
                <a:lnTo>
                  <a:pt x="414528" y="4636008"/>
                </a:lnTo>
                <a:lnTo>
                  <a:pt x="411480" y="4636008"/>
                </a:lnTo>
                <a:lnTo>
                  <a:pt x="411480" y="4632960"/>
                </a:lnTo>
                <a:close/>
                <a:moveTo>
                  <a:pt x="417576" y="4632960"/>
                </a:moveTo>
                <a:lnTo>
                  <a:pt x="420623" y="4632960"/>
                </a:lnTo>
                <a:lnTo>
                  <a:pt x="420623" y="4636008"/>
                </a:lnTo>
                <a:lnTo>
                  <a:pt x="417576" y="4636008"/>
                </a:lnTo>
                <a:lnTo>
                  <a:pt x="417576" y="4632960"/>
                </a:lnTo>
                <a:close/>
                <a:moveTo>
                  <a:pt x="423671" y="4632960"/>
                </a:moveTo>
                <a:lnTo>
                  <a:pt x="426719" y="4632960"/>
                </a:lnTo>
                <a:lnTo>
                  <a:pt x="426719" y="4636008"/>
                </a:lnTo>
                <a:lnTo>
                  <a:pt x="423671" y="4636008"/>
                </a:lnTo>
                <a:lnTo>
                  <a:pt x="423671" y="4632960"/>
                </a:lnTo>
                <a:close/>
                <a:moveTo>
                  <a:pt x="429767" y="4632960"/>
                </a:moveTo>
                <a:lnTo>
                  <a:pt x="432815" y="4632960"/>
                </a:lnTo>
                <a:lnTo>
                  <a:pt x="432815" y="4636008"/>
                </a:lnTo>
                <a:lnTo>
                  <a:pt x="429767" y="4636008"/>
                </a:lnTo>
                <a:lnTo>
                  <a:pt x="429767" y="4632960"/>
                </a:lnTo>
                <a:close/>
                <a:moveTo>
                  <a:pt x="435863" y="4632960"/>
                </a:moveTo>
                <a:lnTo>
                  <a:pt x="438911" y="4632960"/>
                </a:lnTo>
                <a:lnTo>
                  <a:pt x="438911" y="4636008"/>
                </a:lnTo>
                <a:lnTo>
                  <a:pt x="435863" y="4636008"/>
                </a:lnTo>
                <a:lnTo>
                  <a:pt x="435863" y="4632960"/>
                </a:lnTo>
                <a:close/>
                <a:moveTo>
                  <a:pt x="441959" y="4632960"/>
                </a:moveTo>
                <a:lnTo>
                  <a:pt x="445007" y="4632960"/>
                </a:lnTo>
                <a:lnTo>
                  <a:pt x="445007" y="4636008"/>
                </a:lnTo>
                <a:lnTo>
                  <a:pt x="441959" y="4636008"/>
                </a:lnTo>
                <a:lnTo>
                  <a:pt x="441959" y="4632960"/>
                </a:lnTo>
                <a:close/>
                <a:moveTo>
                  <a:pt x="448056" y="4632960"/>
                </a:moveTo>
                <a:lnTo>
                  <a:pt x="451104" y="4632960"/>
                </a:lnTo>
                <a:lnTo>
                  <a:pt x="451104" y="4636008"/>
                </a:lnTo>
                <a:lnTo>
                  <a:pt x="448056" y="4636008"/>
                </a:lnTo>
                <a:lnTo>
                  <a:pt x="448056" y="4632960"/>
                </a:lnTo>
                <a:close/>
                <a:moveTo>
                  <a:pt x="454152" y="4632960"/>
                </a:moveTo>
                <a:lnTo>
                  <a:pt x="457200" y="4632960"/>
                </a:lnTo>
                <a:lnTo>
                  <a:pt x="457200" y="4636008"/>
                </a:lnTo>
                <a:lnTo>
                  <a:pt x="454152" y="4636008"/>
                </a:lnTo>
                <a:lnTo>
                  <a:pt x="454152" y="4632960"/>
                </a:lnTo>
                <a:close/>
                <a:moveTo>
                  <a:pt x="460248" y="4632960"/>
                </a:moveTo>
                <a:lnTo>
                  <a:pt x="463296" y="4632960"/>
                </a:lnTo>
                <a:lnTo>
                  <a:pt x="463296" y="4636008"/>
                </a:lnTo>
                <a:lnTo>
                  <a:pt x="460248" y="4636008"/>
                </a:lnTo>
                <a:lnTo>
                  <a:pt x="460248" y="4632960"/>
                </a:lnTo>
                <a:close/>
                <a:moveTo>
                  <a:pt x="466344" y="4632960"/>
                </a:moveTo>
                <a:lnTo>
                  <a:pt x="469392" y="4632960"/>
                </a:lnTo>
                <a:lnTo>
                  <a:pt x="469392" y="4636008"/>
                </a:lnTo>
                <a:lnTo>
                  <a:pt x="466344" y="4636008"/>
                </a:lnTo>
                <a:lnTo>
                  <a:pt x="466344" y="4632960"/>
                </a:lnTo>
                <a:close/>
                <a:moveTo>
                  <a:pt x="472439" y="4632960"/>
                </a:moveTo>
                <a:lnTo>
                  <a:pt x="475487" y="4632960"/>
                </a:lnTo>
                <a:lnTo>
                  <a:pt x="475487" y="4636008"/>
                </a:lnTo>
                <a:lnTo>
                  <a:pt x="472439" y="4636008"/>
                </a:lnTo>
                <a:lnTo>
                  <a:pt x="472439" y="4632960"/>
                </a:lnTo>
                <a:close/>
                <a:moveTo>
                  <a:pt x="478536" y="4632960"/>
                </a:moveTo>
                <a:lnTo>
                  <a:pt x="481584" y="4632960"/>
                </a:lnTo>
                <a:lnTo>
                  <a:pt x="481584" y="4636008"/>
                </a:lnTo>
                <a:lnTo>
                  <a:pt x="478536" y="4636008"/>
                </a:lnTo>
                <a:lnTo>
                  <a:pt x="478536" y="4632960"/>
                </a:lnTo>
                <a:close/>
                <a:moveTo>
                  <a:pt x="484631" y="4632960"/>
                </a:moveTo>
                <a:lnTo>
                  <a:pt x="487679" y="4632960"/>
                </a:lnTo>
                <a:lnTo>
                  <a:pt x="487679" y="4636008"/>
                </a:lnTo>
                <a:lnTo>
                  <a:pt x="484631" y="4636008"/>
                </a:lnTo>
                <a:lnTo>
                  <a:pt x="484631" y="4632960"/>
                </a:lnTo>
                <a:close/>
                <a:moveTo>
                  <a:pt x="490728" y="4632960"/>
                </a:moveTo>
                <a:lnTo>
                  <a:pt x="493776" y="4632960"/>
                </a:lnTo>
                <a:lnTo>
                  <a:pt x="493776" y="4636008"/>
                </a:lnTo>
                <a:lnTo>
                  <a:pt x="490728" y="4636008"/>
                </a:lnTo>
                <a:lnTo>
                  <a:pt x="490728" y="4632960"/>
                </a:lnTo>
                <a:close/>
                <a:moveTo>
                  <a:pt x="496823" y="4632960"/>
                </a:moveTo>
                <a:lnTo>
                  <a:pt x="499871" y="4632960"/>
                </a:lnTo>
                <a:lnTo>
                  <a:pt x="499871" y="4636008"/>
                </a:lnTo>
                <a:lnTo>
                  <a:pt x="496823" y="4636008"/>
                </a:lnTo>
                <a:lnTo>
                  <a:pt x="496823" y="4632960"/>
                </a:lnTo>
                <a:close/>
                <a:moveTo>
                  <a:pt x="502920" y="4632960"/>
                </a:moveTo>
                <a:lnTo>
                  <a:pt x="505968" y="4632960"/>
                </a:lnTo>
                <a:lnTo>
                  <a:pt x="505968" y="4636008"/>
                </a:lnTo>
                <a:lnTo>
                  <a:pt x="502920" y="4636008"/>
                </a:lnTo>
                <a:lnTo>
                  <a:pt x="502920" y="4632960"/>
                </a:lnTo>
                <a:close/>
                <a:moveTo>
                  <a:pt x="509015" y="4632960"/>
                </a:moveTo>
                <a:lnTo>
                  <a:pt x="512063" y="4632960"/>
                </a:lnTo>
                <a:lnTo>
                  <a:pt x="512063" y="4636008"/>
                </a:lnTo>
                <a:lnTo>
                  <a:pt x="509015" y="4636008"/>
                </a:lnTo>
                <a:lnTo>
                  <a:pt x="509015" y="4632960"/>
                </a:lnTo>
                <a:close/>
                <a:moveTo>
                  <a:pt x="515112" y="4632960"/>
                </a:moveTo>
                <a:lnTo>
                  <a:pt x="518160" y="4632960"/>
                </a:lnTo>
                <a:lnTo>
                  <a:pt x="518160" y="4636008"/>
                </a:lnTo>
                <a:lnTo>
                  <a:pt x="515112" y="4636008"/>
                </a:lnTo>
                <a:lnTo>
                  <a:pt x="515112" y="4632960"/>
                </a:lnTo>
                <a:close/>
                <a:moveTo>
                  <a:pt x="521208" y="4632960"/>
                </a:moveTo>
                <a:lnTo>
                  <a:pt x="524256" y="4632960"/>
                </a:lnTo>
                <a:lnTo>
                  <a:pt x="524256" y="4636008"/>
                </a:lnTo>
                <a:lnTo>
                  <a:pt x="521208" y="4636008"/>
                </a:lnTo>
                <a:lnTo>
                  <a:pt x="521208" y="4632960"/>
                </a:lnTo>
                <a:close/>
                <a:moveTo>
                  <a:pt x="527303" y="4632960"/>
                </a:moveTo>
                <a:lnTo>
                  <a:pt x="530351" y="4632960"/>
                </a:lnTo>
                <a:lnTo>
                  <a:pt x="530351" y="4636008"/>
                </a:lnTo>
                <a:lnTo>
                  <a:pt x="527303" y="4636008"/>
                </a:lnTo>
                <a:lnTo>
                  <a:pt x="527303" y="4632960"/>
                </a:lnTo>
                <a:close/>
                <a:moveTo>
                  <a:pt x="533400" y="4632960"/>
                </a:moveTo>
                <a:lnTo>
                  <a:pt x="536448" y="4632960"/>
                </a:lnTo>
                <a:lnTo>
                  <a:pt x="536448" y="4636008"/>
                </a:lnTo>
                <a:lnTo>
                  <a:pt x="533400" y="4636008"/>
                </a:lnTo>
                <a:lnTo>
                  <a:pt x="533400" y="4632960"/>
                </a:lnTo>
                <a:close/>
                <a:moveTo>
                  <a:pt x="539495" y="4632960"/>
                </a:moveTo>
                <a:lnTo>
                  <a:pt x="542543" y="4632960"/>
                </a:lnTo>
                <a:lnTo>
                  <a:pt x="542543" y="4636008"/>
                </a:lnTo>
                <a:lnTo>
                  <a:pt x="539495" y="4636008"/>
                </a:lnTo>
                <a:lnTo>
                  <a:pt x="539495" y="4632960"/>
                </a:lnTo>
                <a:close/>
                <a:moveTo>
                  <a:pt x="545592" y="4632960"/>
                </a:moveTo>
                <a:lnTo>
                  <a:pt x="548640" y="4632960"/>
                </a:lnTo>
                <a:lnTo>
                  <a:pt x="548640" y="4636008"/>
                </a:lnTo>
                <a:lnTo>
                  <a:pt x="545592" y="4636008"/>
                </a:lnTo>
                <a:lnTo>
                  <a:pt x="545592" y="4632960"/>
                </a:lnTo>
                <a:close/>
                <a:moveTo>
                  <a:pt x="551687" y="4632960"/>
                </a:moveTo>
                <a:lnTo>
                  <a:pt x="554735" y="4632960"/>
                </a:lnTo>
                <a:lnTo>
                  <a:pt x="554735" y="4636008"/>
                </a:lnTo>
                <a:lnTo>
                  <a:pt x="551687" y="4636008"/>
                </a:lnTo>
                <a:lnTo>
                  <a:pt x="551687" y="4632960"/>
                </a:lnTo>
                <a:close/>
                <a:moveTo>
                  <a:pt x="557784" y="4632960"/>
                </a:moveTo>
                <a:lnTo>
                  <a:pt x="560832" y="4632960"/>
                </a:lnTo>
                <a:lnTo>
                  <a:pt x="560832" y="4636008"/>
                </a:lnTo>
                <a:lnTo>
                  <a:pt x="557784" y="4636008"/>
                </a:lnTo>
                <a:lnTo>
                  <a:pt x="557784" y="4632960"/>
                </a:lnTo>
                <a:close/>
                <a:moveTo>
                  <a:pt x="563879" y="4632960"/>
                </a:moveTo>
                <a:lnTo>
                  <a:pt x="566927" y="4632960"/>
                </a:lnTo>
                <a:lnTo>
                  <a:pt x="566927" y="4636008"/>
                </a:lnTo>
                <a:lnTo>
                  <a:pt x="563879" y="4636008"/>
                </a:lnTo>
                <a:lnTo>
                  <a:pt x="563879" y="4632960"/>
                </a:lnTo>
                <a:close/>
                <a:moveTo>
                  <a:pt x="569976" y="4632960"/>
                </a:moveTo>
                <a:lnTo>
                  <a:pt x="573023" y="4632960"/>
                </a:lnTo>
                <a:lnTo>
                  <a:pt x="573023" y="4636008"/>
                </a:lnTo>
                <a:lnTo>
                  <a:pt x="569976" y="4636008"/>
                </a:lnTo>
                <a:lnTo>
                  <a:pt x="569976" y="4632960"/>
                </a:lnTo>
                <a:close/>
                <a:moveTo>
                  <a:pt x="576072" y="4632960"/>
                </a:moveTo>
                <a:lnTo>
                  <a:pt x="579120" y="4632960"/>
                </a:lnTo>
                <a:lnTo>
                  <a:pt x="579120" y="4636008"/>
                </a:lnTo>
                <a:lnTo>
                  <a:pt x="576072" y="4636008"/>
                </a:lnTo>
                <a:lnTo>
                  <a:pt x="576072" y="4632960"/>
                </a:lnTo>
                <a:close/>
                <a:moveTo>
                  <a:pt x="582167" y="4632960"/>
                </a:moveTo>
                <a:lnTo>
                  <a:pt x="585215" y="4632960"/>
                </a:lnTo>
                <a:lnTo>
                  <a:pt x="585215" y="4636008"/>
                </a:lnTo>
                <a:lnTo>
                  <a:pt x="582167" y="4636008"/>
                </a:lnTo>
                <a:lnTo>
                  <a:pt x="582167" y="4632960"/>
                </a:lnTo>
                <a:close/>
                <a:moveTo>
                  <a:pt x="588264" y="4632960"/>
                </a:moveTo>
                <a:lnTo>
                  <a:pt x="591312" y="4632960"/>
                </a:lnTo>
                <a:lnTo>
                  <a:pt x="591312" y="4636008"/>
                </a:lnTo>
                <a:lnTo>
                  <a:pt x="588264" y="4636008"/>
                </a:lnTo>
                <a:lnTo>
                  <a:pt x="588264" y="4632960"/>
                </a:lnTo>
                <a:close/>
                <a:moveTo>
                  <a:pt x="594359" y="4632960"/>
                </a:moveTo>
                <a:lnTo>
                  <a:pt x="597407" y="4632960"/>
                </a:lnTo>
                <a:lnTo>
                  <a:pt x="597407" y="4636008"/>
                </a:lnTo>
                <a:lnTo>
                  <a:pt x="594359" y="4636008"/>
                </a:lnTo>
                <a:lnTo>
                  <a:pt x="594359" y="4632960"/>
                </a:lnTo>
                <a:close/>
                <a:moveTo>
                  <a:pt x="600456" y="4632960"/>
                </a:moveTo>
                <a:lnTo>
                  <a:pt x="603504" y="4632960"/>
                </a:lnTo>
                <a:lnTo>
                  <a:pt x="603504" y="4636008"/>
                </a:lnTo>
                <a:lnTo>
                  <a:pt x="600456" y="4636008"/>
                </a:lnTo>
                <a:lnTo>
                  <a:pt x="600456" y="4632960"/>
                </a:lnTo>
                <a:close/>
                <a:moveTo>
                  <a:pt x="606551" y="4632960"/>
                </a:moveTo>
                <a:lnTo>
                  <a:pt x="609599" y="4632960"/>
                </a:lnTo>
                <a:lnTo>
                  <a:pt x="609599" y="4636008"/>
                </a:lnTo>
                <a:lnTo>
                  <a:pt x="606551" y="4636008"/>
                </a:lnTo>
                <a:lnTo>
                  <a:pt x="606551" y="4632960"/>
                </a:lnTo>
                <a:close/>
                <a:moveTo>
                  <a:pt x="612648" y="4632960"/>
                </a:moveTo>
                <a:lnTo>
                  <a:pt x="615696" y="4632960"/>
                </a:lnTo>
                <a:lnTo>
                  <a:pt x="615696" y="4636008"/>
                </a:lnTo>
                <a:lnTo>
                  <a:pt x="612648" y="4636008"/>
                </a:lnTo>
                <a:lnTo>
                  <a:pt x="612648" y="4632960"/>
                </a:lnTo>
                <a:close/>
                <a:moveTo>
                  <a:pt x="618743" y="4632960"/>
                </a:moveTo>
                <a:lnTo>
                  <a:pt x="621791" y="4632960"/>
                </a:lnTo>
                <a:lnTo>
                  <a:pt x="621791" y="4636008"/>
                </a:lnTo>
                <a:lnTo>
                  <a:pt x="618743" y="4636008"/>
                </a:lnTo>
                <a:lnTo>
                  <a:pt x="618743" y="4632960"/>
                </a:lnTo>
                <a:close/>
                <a:moveTo>
                  <a:pt x="624839" y="4632960"/>
                </a:moveTo>
                <a:lnTo>
                  <a:pt x="627887" y="4632960"/>
                </a:lnTo>
                <a:lnTo>
                  <a:pt x="627887" y="4636008"/>
                </a:lnTo>
                <a:lnTo>
                  <a:pt x="624839" y="4636008"/>
                </a:lnTo>
                <a:lnTo>
                  <a:pt x="624839" y="4632960"/>
                </a:lnTo>
                <a:close/>
                <a:moveTo>
                  <a:pt x="630936" y="4632960"/>
                </a:moveTo>
                <a:lnTo>
                  <a:pt x="633984" y="4632960"/>
                </a:lnTo>
                <a:lnTo>
                  <a:pt x="633984" y="4636008"/>
                </a:lnTo>
                <a:lnTo>
                  <a:pt x="630936" y="4636008"/>
                </a:lnTo>
                <a:lnTo>
                  <a:pt x="630936" y="4632960"/>
                </a:lnTo>
                <a:close/>
                <a:moveTo>
                  <a:pt x="637031" y="4632960"/>
                </a:moveTo>
                <a:lnTo>
                  <a:pt x="640079" y="4632960"/>
                </a:lnTo>
                <a:lnTo>
                  <a:pt x="640079" y="4636008"/>
                </a:lnTo>
                <a:lnTo>
                  <a:pt x="637031" y="4636008"/>
                </a:lnTo>
                <a:lnTo>
                  <a:pt x="637031" y="4632960"/>
                </a:lnTo>
                <a:close/>
                <a:moveTo>
                  <a:pt x="643128" y="4632960"/>
                </a:moveTo>
                <a:lnTo>
                  <a:pt x="646176" y="4632960"/>
                </a:lnTo>
                <a:lnTo>
                  <a:pt x="646176" y="4636008"/>
                </a:lnTo>
                <a:lnTo>
                  <a:pt x="643128" y="4636008"/>
                </a:lnTo>
                <a:lnTo>
                  <a:pt x="643128" y="4632960"/>
                </a:lnTo>
                <a:close/>
                <a:moveTo>
                  <a:pt x="649223" y="4632960"/>
                </a:moveTo>
                <a:lnTo>
                  <a:pt x="652271" y="4632960"/>
                </a:lnTo>
                <a:lnTo>
                  <a:pt x="652271" y="4636008"/>
                </a:lnTo>
                <a:lnTo>
                  <a:pt x="649223" y="4636008"/>
                </a:lnTo>
                <a:lnTo>
                  <a:pt x="649223" y="4632960"/>
                </a:lnTo>
                <a:close/>
                <a:moveTo>
                  <a:pt x="655320" y="4632960"/>
                </a:moveTo>
                <a:lnTo>
                  <a:pt x="658368" y="4632960"/>
                </a:lnTo>
                <a:lnTo>
                  <a:pt x="658368" y="4636008"/>
                </a:lnTo>
                <a:lnTo>
                  <a:pt x="655320" y="4636008"/>
                </a:lnTo>
                <a:lnTo>
                  <a:pt x="655320" y="4632960"/>
                </a:lnTo>
                <a:close/>
                <a:moveTo>
                  <a:pt x="661415" y="4632960"/>
                </a:moveTo>
                <a:lnTo>
                  <a:pt x="664463" y="4632960"/>
                </a:lnTo>
                <a:lnTo>
                  <a:pt x="664463" y="4636008"/>
                </a:lnTo>
                <a:lnTo>
                  <a:pt x="661415" y="4636008"/>
                </a:lnTo>
                <a:lnTo>
                  <a:pt x="661415" y="4632960"/>
                </a:lnTo>
                <a:close/>
                <a:moveTo>
                  <a:pt x="667512" y="4632960"/>
                </a:moveTo>
                <a:lnTo>
                  <a:pt x="670560" y="4632960"/>
                </a:lnTo>
                <a:lnTo>
                  <a:pt x="670560" y="4636008"/>
                </a:lnTo>
                <a:lnTo>
                  <a:pt x="667512" y="4636008"/>
                </a:lnTo>
                <a:lnTo>
                  <a:pt x="667512" y="4632960"/>
                </a:lnTo>
                <a:close/>
                <a:moveTo>
                  <a:pt x="673608" y="4632960"/>
                </a:moveTo>
                <a:lnTo>
                  <a:pt x="676656" y="4632960"/>
                </a:lnTo>
                <a:lnTo>
                  <a:pt x="676656" y="4636008"/>
                </a:lnTo>
                <a:lnTo>
                  <a:pt x="673608" y="4636008"/>
                </a:lnTo>
                <a:lnTo>
                  <a:pt x="673608" y="4632960"/>
                </a:lnTo>
                <a:close/>
                <a:moveTo>
                  <a:pt x="679703" y="4632960"/>
                </a:moveTo>
                <a:lnTo>
                  <a:pt x="682751" y="4632960"/>
                </a:lnTo>
                <a:lnTo>
                  <a:pt x="682751" y="4636008"/>
                </a:lnTo>
                <a:lnTo>
                  <a:pt x="679703" y="4636008"/>
                </a:lnTo>
                <a:lnTo>
                  <a:pt x="679703" y="4632960"/>
                </a:lnTo>
                <a:close/>
                <a:moveTo>
                  <a:pt x="685800" y="4632960"/>
                </a:moveTo>
                <a:lnTo>
                  <a:pt x="688848" y="4632960"/>
                </a:lnTo>
                <a:lnTo>
                  <a:pt x="688848" y="4636008"/>
                </a:lnTo>
                <a:lnTo>
                  <a:pt x="685800" y="4636008"/>
                </a:lnTo>
                <a:lnTo>
                  <a:pt x="685800" y="4632960"/>
                </a:lnTo>
                <a:close/>
                <a:moveTo>
                  <a:pt x="691895" y="4632960"/>
                </a:moveTo>
                <a:lnTo>
                  <a:pt x="694943" y="4632960"/>
                </a:lnTo>
                <a:lnTo>
                  <a:pt x="694943" y="4636008"/>
                </a:lnTo>
                <a:lnTo>
                  <a:pt x="691895" y="4636008"/>
                </a:lnTo>
                <a:lnTo>
                  <a:pt x="691895" y="4632960"/>
                </a:lnTo>
                <a:close/>
                <a:moveTo>
                  <a:pt x="697992" y="4632960"/>
                </a:moveTo>
                <a:lnTo>
                  <a:pt x="701040" y="4632960"/>
                </a:lnTo>
                <a:lnTo>
                  <a:pt x="701040" y="4636008"/>
                </a:lnTo>
                <a:lnTo>
                  <a:pt x="697992" y="4636008"/>
                </a:lnTo>
                <a:lnTo>
                  <a:pt x="697992" y="4632960"/>
                </a:lnTo>
                <a:close/>
                <a:moveTo>
                  <a:pt x="704087" y="4632960"/>
                </a:moveTo>
                <a:lnTo>
                  <a:pt x="707135" y="4632960"/>
                </a:lnTo>
                <a:lnTo>
                  <a:pt x="707135" y="4636008"/>
                </a:lnTo>
                <a:lnTo>
                  <a:pt x="704087" y="4636008"/>
                </a:lnTo>
                <a:lnTo>
                  <a:pt x="704087" y="4632960"/>
                </a:lnTo>
                <a:close/>
                <a:moveTo>
                  <a:pt x="710184" y="4632960"/>
                </a:moveTo>
                <a:lnTo>
                  <a:pt x="713232" y="4632960"/>
                </a:lnTo>
                <a:lnTo>
                  <a:pt x="713232" y="4636008"/>
                </a:lnTo>
                <a:lnTo>
                  <a:pt x="710184" y="4636008"/>
                </a:lnTo>
                <a:lnTo>
                  <a:pt x="710184" y="4632960"/>
                </a:lnTo>
                <a:close/>
                <a:moveTo>
                  <a:pt x="716279" y="4632960"/>
                </a:moveTo>
                <a:lnTo>
                  <a:pt x="719327" y="4632960"/>
                </a:lnTo>
                <a:lnTo>
                  <a:pt x="719327" y="4636008"/>
                </a:lnTo>
                <a:lnTo>
                  <a:pt x="716279" y="4636008"/>
                </a:lnTo>
                <a:lnTo>
                  <a:pt x="716279" y="4632960"/>
                </a:lnTo>
                <a:close/>
                <a:moveTo>
                  <a:pt x="722376" y="4632960"/>
                </a:moveTo>
                <a:lnTo>
                  <a:pt x="725423" y="4632960"/>
                </a:lnTo>
                <a:lnTo>
                  <a:pt x="725423" y="4636008"/>
                </a:lnTo>
                <a:lnTo>
                  <a:pt x="722376" y="4636008"/>
                </a:lnTo>
                <a:lnTo>
                  <a:pt x="722376" y="4632960"/>
                </a:lnTo>
                <a:close/>
                <a:moveTo>
                  <a:pt x="728472" y="4632960"/>
                </a:moveTo>
                <a:lnTo>
                  <a:pt x="731520" y="4632960"/>
                </a:lnTo>
                <a:lnTo>
                  <a:pt x="731520" y="4636008"/>
                </a:lnTo>
                <a:lnTo>
                  <a:pt x="728472" y="4636008"/>
                </a:lnTo>
                <a:lnTo>
                  <a:pt x="728472" y="4632960"/>
                </a:lnTo>
                <a:close/>
                <a:moveTo>
                  <a:pt x="734567" y="4632960"/>
                </a:moveTo>
                <a:lnTo>
                  <a:pt x="737615" y="4632960"/>
                </a:lnTo>
                <a:lnTo>
                  <a:pt x="737615" y="4636008"/>
                </a:lnTo>
                <a:lnTo>
                  <a:pt x="734567" y="4636008"/>
                </a:lnTo>
                <a:lnTo>
                  <a:pt x="734567" y="4632960"/>
                </a:lnTo>
                <a:close/>
                <a:moveTo>
                  <a:pt x="740664" y="4632960"/>
                </a:moveTo>
                <a:lnTo>
                  <a:pt x="743712" y="4632960"/>
                </a:lnTo>
                <a:lnTo>
                  <a:pt x="743712" y="4636008"/>
                </a:lnTo>
                <a:lnTo>
                  <a:pt x="740664" y="4636008"/>
                </a:lnTo>
                <a:lnTo>
                  <a:pt x="740664" y="4632960"/>
                </a:lnTo>
                <a:close/>
                <a:moveTo>
                  <a:pt x="746759" y="4632960"/>
                </a:moveTo>
                <a:lnTo>
                  <a:pt x="749807" y="4632960"/>
                </a:lnTo>
                <a:lnTo>
                  <a:pt x="749807" y="4636008"/>
                </a:lnTo>
                <a:lnTo>
                  <a:pt x="746759" y="4636008"/>
                </a:lnTo>
                <a:lnTo>
                  <a:pt x="746759" y="4632960"/>
                </a:lnTo>
                <a:close/>
                <a:moveTo>
                  <a:pt x="752856" y="4632960"/>
                </a:moveTo>
                <a:lnTo>
                  <a:pt x="755904" y="4632960"/>
                </a:lnTo>
                <a:lnTo>
                  <a:pt x="755904" y="4636008"/>
                </a:lnTo>
                <a:lnTo>
                  <a:pt x="752856" y="4636008"/>
                </a:lnTo>
                <a:lnTo>
                  <a:pt x="752856" y="4632960"/>
                </a:lnTo>
                <a:close/>
                <a:moveTo>
                  <a:pt x="758951" y="4632960"/>
                </a:moveTo>
                <a:lnTo>
                  <a:pt x="761999" y="4632960"/>
                </a:lnTo>
                <a:lnTo>
                  <a:pt x="761999" y="4636008"/>
                </a:lnTo>
                <a:lnTo>
                  <a:pt x="758951" y="4636008"/>
                </a:lnTo>
                <a:lnTo>
                  <a:pt x="758951" y="4632960"/>
                </a:lnTo>
                <a:close/>
                <a:moveTo>
                  <a:pt x="765048" y="4632960"/>
                </a:moveTo>
                <a:lnTo>
                  <a:pt x="768096" y="4632960"/>
                </a:lnTo>
                <a:lnTo>
                  <a:pt x="768096" y="4636008"/>
                </a:lnTo>
                <a:lnTo>
                  <a:pt x="765048" y="4636008"/>
                </a:lnTo>
                <a:lnTo>
                  <a:pt x="765048" y="4632960"/>
                </a:lnTo>
                <a:close/>
                <a:moveTo>
                  <a:pt x="771143" y="4632960"/>
                </a:moveTo>
                <a:lnTo>
                  <a:pt x="774191" y="4632960"/>
                </a:lnTo>
                <a:lnTo>
                  <a:pt x="774191" y="4636008"/>
                </a:lnTo>
                <a:lnTo>
                  <a:pt x="771143" y="4636008"/>
                </a:lnTo>
                <a:lnTo>
                  <a:pt x="771143" y="4632960"/>
                </a:lnTo>
                <a:close/>
                <a:moveTo>
                  <a:pt x="777239" y="4632960"/>
                </a:moveTo>
                <a:lnTo>
                  <a:pt x="780287" y="4632960"/>
                </a:lnTo>
                <a:lnTo>
                  <a:pt x="780287" y="4636008"/>
                </a:lnTo>
                <a:lnTo>
                  <a:pt x="777239" y="4636008"/>
                </a:lnTo>
                <a:lnTo>
                  <a:pt x="777239" y="4632960"/>
                </a:lnTo>
                <a:close/>
                <a:moveTo>
                  <a:pt x="783336" y="4632960"/>
                </a:moveTo>
                <a:lnTo>
                  <a:pt x="786384" y="4632960"/>
                </a:lnTo>
                <a:lnTo>
                  <a:pt x="786384" y="4636008"/>
                </a:lnTo>
                <a:lnTo>
                  <a:pt x="783336" y="4636008"/>
                </a:lnTo>
                <a:lnTo>
                  <a:pt x="783336" y="4632960"/>
                </a:lnTo>
                <a:close/>
                <a:moveTo>
                  <a:pt x="789431" y="4632960"/>
                </a:moveTo>
                <a:lnTo>
                  <a:pt x="792479" y="4632960"/>
                </a:lnTo>
                <a:lnTo>
                  <a:pt x="792479" y="4636008"/>
                </a:lnTo>
                <a:lnTo>
                  <a:pt x="789431" y="4636008"/>
                </a:lnTo>
                <a:lnTo>
                  <a:pt x="789431" y="4632960"/>
                </a:lnTo>
                <a:close/>
                <a:moveTo>
                  <a:pt x="795528" y="4632960"/>
                </a:moveTo>
                <a:lnTo>
                  <a:pt x="798576" y="4632960"/>
                </a:lnTo>
                <a:lnTo>
                  <a:pt x="798576" y="4636008"/>
                </a:lnTo>
                <a:lnTo>
                  <a:pt x="795528" y="4636008"/>
                </a:lnTo>
                <a:lnTo>
                  <a:pt x="795528" y="4632960"/>
                </a:lnTo>
                <a:close/>
                <a:moveTo>
                  <a:pt x="801623" y="4632960"/>
                </a:moveTo>
                <a:lnTo>
                  <a:pt x="804671" y="4632960"/>
                </a:lnTo>
                <a:lnTo>
                  <a:pt x="804671" y="4636008"/>
                </a:lnTo>
                <a:lnTo>
                  <a:pt x="801623" y="4636008"/>
                </a:lnTo>
                <a:lnTo>
                  <a:pt x="801623" y="4632960"/>
                </a:lnTo>
                <a:close/>
                <a:moveTo>
                  <a:pt x="807720" y="4632960"/>
                </a:moveTo>
                <a:lnTo>
                  <a:pt x="810768" y="4632960"/>
                </a:lnTo>
                <a:lnTo>
                  <a:pt x="810768" y="4636008"/>
                </a:lnTo>
                <a:lnTo>
                  <a:pt x="807720" y="4636008"/>
                </a:lnTo>
                <a:lnTo>
                  <a:pt x="807720" y="4632960"/>
                </a:lnTo>
                <a:close/>
                <a:moveTo>
                  <a:pt x="813815" y="4632960"/>
                </a:moveTo>
                <a:lnTo>
                  <a:pt x="816863" y="4632960"/>
                </a:lnTo>
                <a:lnTo>
                  <a:pt x="816863" y="4636008"/>
                </a:lnTo>
                <a:lnTo>
                  <a:pt x="813815" y="4636008"/>
                </a:lnTo>
                <a:lnTo>
                  <a:pt x="813815" y="4632960"/>
                </a:lnTo>
                <a:close/>
                <a:moveTo>
                  <a:pt x="819912" y="4632960"/>
                </a:moveTo>
                <a:lnTo>
                  <a:pt x="822960" y="4632960"/>
                </a:lnTo>
                <a:lnTo>
                  <a:pt x="822960" y="4636008"/>
                </a:lnTo>
                <a:lnTo>
                  <a:pt x="819912" y="4636008"/>
                </a:lnTo>
                <a:lnTo>
                  <a:pt x="819912" y="4632960"/>
                </a:lnTo>
                <a:close/>
                <a:moveTo>
                  <a:pt x="826008" y="4632960"/>
                </a:moveTo>
                <a:lnTo>
                  <a:pt x="829056" y="4632960"/>
                </a:lnTo>
                <a:lnTo>
                  <a:pt x="829056" y="4636008"/>
                </a:lnTo>
                <a:lnTo>
                  <a:pt x="826008" y="4636008"/>
                </a:lnTo>
                <a:lnTo>
                  <a:pt x="826008" y="4632960"/>
                </a:lnTo>
                <a:close/>
                <a:moveTo>
                  <a:pt x="832103" y="4632960"/>
                </a:moveTo>
                <a:lnTo>
                  <a:pt x="835151" y="4632960"/>
                </a:lnTo>
                <a:lnTo>
                  <a:pt x="835151" y="4636008"/>
                </a:lnTo>
                <a:lnTo>
                  <a:pt x="832103" y="4636008"/>
                </a:lnTo>
                <a:lnTo>
                  <a:pt x="832103" y="4632960"/>
                </a:lnTo>
                <a:close/>
                <a:moveTo>
                  <a:pt x="838200" y="4632960"/>
                </a:moveTo>
                <a:lnTo>
                  <a:pt x="841248" y="4632960"/>
                </a:lnTo>
                <a:lnTo>
                  <a:pt x="841248" y="4636008"/>
                </a:lnTo>
                <a:lnTo>
                  <a:pt x="838200" y="4636008"/>
                </a:lnTo>
                <a:lnTo>
                  <a:pt x="838200" y="4632960"/>
                </a:lnTo>
                <a:close/>
                <a:moveTo>
                  <a:pt x="844295" y="4632960"/>
                </a:moveTo>
                <a:lnTo>
                  <a:pt x="847343" y="4632960"/>
                </a:lnTo>
                <a:lnTo>
                  <a:pt x="847343" y="4636008"/>
                </a:lnTo>
                <a:lnTo>
                  <a:pt x="844295" y="4636008"/>
                </a:lnTo>
                <a:lnTo>
                  <a:pt x="844295" y="4632960"/>
                </a:lnTo>
                <a:close/>
                <a:moveTo>
                  <a:pt x="850392" y="4632960"/>
                </a:moveTo>
                <a:lnTo>
                  <a:pt x="853440" y="4632960"/>
                </a:lnTo>
                <a:lnTo>
                  <a:pt x="853440" y="4636008"/>
                </a:lnTo>
                <a:lnTo>
                  <a:pt x="850392" y="4636008"/>
                </a:lnTo>
                <a:lnTo>
                  <a:pt x="850392" y="4632960"/>
                </a:lnTo>
                <a:close/>
                <a:moveTo>
                  <a:pt x="856487" y="4632960"/>
                </a:moveTo>
                <a:lnTo>
                  <a:pt x="859535" y="4632960"/>
                </a:lnTo>
                <a:lnTo>
                  <a:pt x="859535" y="4636008"/>
                </a:lnTo>
                <a:lnTo>
                  <a:pt x="856487" y="4636008"/>
                </a:lnTo>
                <a:lnTo>
                  <a:pt x="856487" y="4632960"/>
                </a:lnTo>
                <a:close/>
                <a:moveTo>
                  <a:pt x="862584" y="4632960"/>
                </a:moveTo>
                <a:lnTo>
                  <a:pt x="865632" y="4632960"/>
                </a:lnTo>
                <a:lnTo>
                  <a:pt x="865632" y="4636008"/>
                </a:lnTo>
                <a:lnTo>
                  <a:pt x="862584" y="4636008"/>
                </a:lnTo>
                <a:lnTo>
                  <a:pt x="862584" y="4632960"/>
                </a:lnTo>
                <a:close/>
                <a:moveTo>
                  <a:pt x="868679" y="4632960"/>
                </a:moveTo>
                <a:lnTo>
                  <a:pt x="871727" y="4632960"/>
                </a:lnTo>
                <a:lnTo>
                  <a:pt x="871727" y="4636008"/>
                </a:lnTo>
                <a:lnTo>
                  <a:pt x="868679" y="4636008"/>
                </a:lnTo>
                <a:lnTo>
                  <a:pt x="868679" y="4632960"/>
                </a:lnTo>
                <a:close/>
                <a:moveTo>
                  <a:pt x="874776" y="4632960"/>
                </a:moveTo>
                <a:lnTo>
                  <a:pt x="877823" y="4632960"/>
                </a:lnTo>
                <a:lnTo>
                  <a:pt x="877823" y="4636008"/>
                </a:lnTo>
                <a:lnTo>
                  <a:pt x="874776" y="4636008"/>
                </a:lnTo>
                <a:lnTo>
                  <a:pt x="874776" y="4632960"/>
                </a:lnTo>
                <a:close/>
                <a:moveTo>
                  <a:pt x="880872" y="4632960"/>
                </a:moveTo>
                <a:lnTo>
                  <a:pt x="883920" y="4632960"/>
                </a:lnTo>
                <a:lnTo>
                  <a:pt x="883920" y="4636008"/>
                </a:lnTo>
                <a:lnTo>
                  <a:pt x="880872" y="4636008"/>
                </a:lnTo>
                <a:lnTo>
                  <a:pt x="880872" y="4632960"/>
                </a:lnTo>
                <a:close/>
                <a:moveTo>
                  <a:pt x="886967" y="4632960"/>
                </a:moveTo>
                <a:lnTo>
                  <a:pt x="890015" y="4632960"/>
                </a:lnTo>
                <a:lnTo>
                  <a:pt x="890015" y="4636008"/>
                </a:lnTo>
                <a:lnTo>
                  <a:pt x="886967" y="4636008"/>
                </a:lnTo>
                <a:lnTo>
                  <a:pt x="886967" y="4632960"/>
                </a:lnTo>
                <a:close/>
                <a:moveTo>
                  <a:pt x="893064" y="4632960"/>
                </a:moveTo>
                <a:lnTo>
                  <a:pt x="896112" y="4632960"/>
                </a:lnTo>
                <a:lnTo>
                  <a:pt x="896112" y="4636008"/>
                </a:lnTo>
                <a:lnTo>
                  <a:pt x="893064" y="4636008"/>
                </a:lnTo>
                <a:lnTo>
                  <a:pt x="893064" y="4632960"/>
                </a:lnTo>
                <a:close/>
                <a:moveTo>
                  <a:pt x="899159" y="4632960"/>
                </a:moveTo>
                <a:lnTo>
                  <a:pt x="902207" y="4632960"/>
                </a:lnTo>
                <a:lnTo>
                  <a:pt x="902207" y="4636008"/>
                </a:lnTo>
                <a:lnTo>
                  <a:pt x="899159" y="4636008"/>
                </a:lnTo>
                <a:lnTo>
                  <a:pt x="899159" y="4632960"/>
                </a:lnTo>
                <a:close/>
                <a:moveTo>
                  <a:pt x="905256" y="4632960"/>
                </a:moveTo>
                <a:lnTo>
                  <a:pt x="908304" y="4632960"/>
                </a:lnTo>
                <a:lnTo>
                  <a:pt x="908304" y="4636008"/>
                </a:lnTo>
                <a:lnTo>
                  <a:pt x="905256" y="4636008"/>
                </a:lnTo>
                <a:lnTo>
                  <a:pt x="905256" y="4632960"/>
                </a:lnTo>
                <a:close/>
                <a:moveTo>
                  <a:pt x="911351" y="4632960"/>
                </a:moveTo>
                <a:lnTo>
                  <a:pt x="914399" y="4632960"/>
                </a:lnTo>
                <a:lnTo>
                  <a:pt x="914399" y="4636008"/>
                </a:lnTo>
                <a:lnTo>
                  <a:pt x="911351" y="4636008"/>
                </a:lnTo>
                <a:lnTo>
                  <a:pt x="911351" y="4632960"/>
                </a:lnTo>
                <a:close/>
                <a:moveTo>
                  <a:pt x="917448" y="4632960"/>
                </a:moveTo>
                <a:lnTo>
                  <a:pt x="920496" y="4632960"/>
                </a:lnTo>
                <a:lnTo>
                  <a:pt x="920496" y="4636008"/>
                </a:lnTo>
                <a:lnTo>
                  <a:pt x="917448" y="4636008"/>
                </a:lnTo>
                <a:lnTo>
                  <a:pt x="917448" y="4632960"/>
                </a:lnTo>
                <a:close/>
                <a:moveTo>
                  <a:pt x="923543" y="4632960"/>
                </a:moveTo>
                <a:lnTo>
                  <a:pt x="926591" y="4632960"/>
                </a:lnTo>
                <a:lnTo>
                  <a:pt x="926591" y="4636008"/>
                </a:lnTo>
                <a:lnTo>
                  <a:pt x="923543" y="4636008"/>
                </a:lnTo>
                <a:lnTo>
                  <a:pt x="923543" y="4632960"/>
                </a:lnTo>
                <a:close/>
                <a:moveTo>
                  <a:pt x="929639" y="4632960"/>
                </a:moveTo>
                <a:lnTo>
                  <a:pt x="932687" y="4632960"/>
                </a:lnTo>
                <a:lnTo>
                  <a:pt x="932687" y="4636008"/>
                </a:lnTo>
                <a:lnTo>
                  <a:pt x="929639" y="4636008"/>
                </a:lnTo>
                <a:lnTo>
                  <a:pt x="929639" y="4632960"/>
                </a:lnTo>
                <a:close/>
                <a:moveTo>
                  <a:pt x="935736" y="4632960"/>
                </a:moveTo>
                <a:lnTo>
                  <a:pt x="938784" y="4632960"/>
                </a:lnTo>
                <a:lnTo>
                  <a:pt x="938784" y="4636008"/>
                </a:lnTo>
                <a:lnTo>
                  <a:pt x="935736" y="4636008"/>
                </a:lnTo>
                <a:lnTo>
                  <a:pt x="935736" y="4632960"/>
                </a:lnTo>
                <a:close/>
                <a:moveTo>
                  <a:pt x="941831" y="4632960"/>
                </a:moveTo>
                <a:lnTo>
                  <a:pt x="944879" y="4632960"/>
                </a:lnTo>
                <a:lnTo>
                  <a:pt x="944879" y="4636008"/>
                </a:lnTo>
                <a:lnTo>
                  <a:pt x="941831" y="4636008"/>
                </a:lnTo>
                <a:lnTo>
                  <a:pt x="941831" y="4632960"/>
                </a:lnTo>
                <a:close/>
                <a:moveTo>
                  <a:pt x="947928" y="4632960"/>
                </a:moveTo>
                <a:lnTo>
                  <a:pt x="950976" y="4632960"/>
                </a:lnTo>
                <a:lnTo>
                  <a:pt x="950976" y="4636008"/>
                </a:lnTo>
                <a:lnTo>
                  <a:pt x="947928" y="4636008"/>
                </a:lnTo>
                <a:lnTo>
                  <a:pt x="947928" y="4632960"/>
                </a:lnTo>
                <a:close/>
                <a:moveTo>
                  <a:pt x="954023" y="4632960"/>
                </a:moveTo>
                <a:lnTo>
                  <a:pt x="957071" y="4632960"/>
                </a:lnTo>
                <a:lnTo>
                  <a:pt x="957071" y="4636008"/>
                </a:lnTo>
                <a:lnTo>
                  <a:pt x="954023" y="4636008"/>
                </a:lnTo>
                <a:lnTo>
                  <a:pt x="954023" y="4632960"/>
                </a:lnTo>
                <a:close/>
                <a:moveTo>
                  <a:pt x="960120" y="4632960"/>
                </a:moveTo>
                <a:lnTo>
                  <a:pt x="963168" y="4632960"/>
                </a:lnTo>
                <a:lnTo>
                  <a:pt x="963168" y="4636008"/>
                </a:lnTo>
                <a:lnTo>
                  <a:pt x="960120" y="4636008"/>
                </a:lnTo>
                <a:lnTo>
                  <a:pt x="960120" y="4632960"/>
                </a:lnTo>
                <a:close/>
                <a:moveTo>
                  <a:pt x="966215" y="4632960"/>
                </a:moveTo>
                <a:lnTo>
                  <a:pt x="969263" y="4632960"/>
                </a:lnTo>
                <a:lnTo>
                  <a:pt x="969263" y="4636008"/>
                </a:lnTo>
                <a:lnTo>
                  <a:pt x="966215" y="4636008"/>
                </a:lnTo>
                <a:lnTo>
                  <a:pt x="966215" y="4632960"/>
                </a:lnTo>
                <a:close/>
                <a:moveTo>
                  <a:pt x="972312" y="4632960"/>
                </a:moveTo>
                <a:lnTo>
                  <a:pt x="975360" y="4632960"/>
                </a:lnTo>
                <a:lnTo>
                  <a:pt x="975360" y="4636008"/>
                </a:lnTo>
                <a:lnTo>
                  <a:pt x="972312" y="4636008"/>
                </a:lnTo>
                <a:lnTo>
                  <a:pt x="972312" y="4632960"/>
                </a:lnTo>
                <a:close/>
                <a:moveTo>
                  <a:pt x="978408" y="4632960"/>
                </a:moveTo>
                <a:lnTo>
                  <a:pt x="981456" y="4632960"/>
                </a:lnTo>
                <a:lnTo>
                  <a:pt x="981456" y="4636008"/>
                </a:lnTo>
                <a:lnTo>
                  <a:pt x="978408" y="4636008"/>
                </a:lnTo>
                <a:lnTo>
                  <a:pt x="978408" y="4632960"/>
                </a:lnTo>
                <a:close/>
                <a:moveTo>
                  <a:pt x="984503" y="4632960"/>
                </a:moveTo>
                <a:lnTo>
                  <a:pt x="987551" y="4632960"/>
                </a:lnTo>
                <a:lnTo>
                  <a:pt x="987551" y="4636008"/>
                </a:lnTo>
                <a:lnTo>
                  <a:pt x="984503" y="4636008"/>
                </a:lnTo>
                <a:lnTo>
                  <a:pt x="984503" y="4632960"/>
                </a:lnTo>
                <a:close/>
                <a:moveTo>
                  <a:pt x="990600" y="4632960"/>
                </a:moveTo>
                <a:lnTo>
                  <a:pt x="993648" y="4632960"/>
                </a:lnTo>
                <a:lnTo>
                  <a:pt x="993648" y="4636008"/>
                </a:lnTo>
                <a:lnTo>
                  <a:pt x="990600" y="4636008"/>
                </a:lnTo>
                <a:lnTo>
                  <a:pt x="990600" y="4632960"/>
                </a:lnTo>
                <a:close/>
                <a:moveTo>
                  <a:pt x="996695" y="4632960"/>
                </a:moveTo>
                <a:lnTo>
                  <a:pt x="999743" y="4632960"/>
                </a:lnTo>
                <a:lnTo>
                  <a:pt x="999743" y="4636008"/>
                </a:lnTo>
                <a:lnTo>
                  <a:pt x="996695" y="4636008"/>
                </a:lnTo>
                <a:lnTo>
                  <a:pt x="996695" y="4632960"/>
                </a:lnTo>
                <a:close/>
                <a:moveTo>
                  <a:pt x="1002792" y="4632960"/>
                </a:moveTo>
                <a:lnTo>
                  <a:pt x="1005840" y="4632960"/>
                </a:lnTo>
                <a:lnTo>
                  <a:pt x="1005840" y="4636008"/>
                </a:lnTo>
                <a:lnTo>
                  <a:pt x="1002792" y="4636008"/>
                </a:lnTo>
                <a:lnTo>
                  <a:pt x="1002792" y="4632960"/>
                </a:lnTo>
                <a:close/>
                <a:moveTo>
                  <a:pt x="1008887" y="4632960"/>
                </a:moveTo>
                <a:lnTo>
                  <a:pt x="1011935" y="4632960"/>
                </a:lnTo>
                <a:lnTo>
                  <a:pt x="1011935" y="4636008"/>
                </a:lnTo>
                <a:lnTo>
                  <a:pt x="1008887" y="4636008"/>
                </a:lnTo>
                <a:lnTo>
                  <a:pt x="1008887" y="4632960"/>
                </a:lnTo>
                <a:close/>
                <a:moveTo>
                  <a:pt x="1014984" y="4632960"/>
                </a:moveTo>
                <a:lnTo>
                  <a:pt x="1018032" y="4632960"/>
                </a:lnTo>
                <a:lnTo>
                  <a:pt x="1018032" y="4636008"/>
                </a:lnTo>
                <a:lnTo>
                  <a:pt x="1014984" y="4636008"/>
                </a:lnTo>
                <a:lnTo>
                  <a:pt x="1014984" y="4632960"/>
                </a:lnTo>
                <a:close/>
                <a:moveTo>
                  <a:pt x="1021079" y="4632960"/>
                </a:moveTo>
                <a:lnTo>
                  <a:pt x="1024127" y="4632960"/>
                </a:lnTo>
                <a:lnTo>
                  <a:pt x="1024127" y="4636008"/>
                </a:lnTo>
                <a:lnTo>
                  <a:pt x="1021079" y="4636008"/>
                </a:lnTo>
                <a:lnTo>
                  <a:pt x="1021079" y="4632960"/>
                </a:lnTo>
                <a:close/>
                <a:moveTo>
                  <a:pt x="1027176" y="4632960"/>
                </a:moveTo>
                <a:lnTo>
                  <a:pt x="1030223" y="4632960"/>
                </a:lnTo>
                <a:lnTo>
                  <a:pt x="1030223" y="4636008"/>
                </a:lnTo>
                <a:lnTo>
                  <a:pt x="1027176" y="4636008"/>
                </a:lnTo>
                <a:lnTo>
                  <a:pt x="1027176" y="4632960"/>
                </a:lnTo>
                <a:close/>
                <a:moveTo>
                  <a:pt x="1033272" y="4632960"/>
                </a:moveTo>
                <a:lnTo>
                  <a:pt x="1036320" y="4632960"/>
                </a:lnTo>
                <a:lnTo>
                  <a:pt x="1036320" y="4636008"/>
                </a:lnTo>
                <a:lnTo>
                  <a:pt x="1033272" y="4636008"/>
                </a:lnTo>
                <a:lnTo>
                  <a:pt x="1033272" y="4632960"/>
                </a:lnTo>
                <a:close/>
                <a:moveTo>
                  <a:pt x="1039367" y="4632960"/>
                </a:moveTo>
                <a:lnTo>
                  <a:pt x="1042415" y="4632960"/>
                </a:lnTo>
                <a:lnTo>
                  <a:pt x="1042415" y="4636008"/>
                </a:lnTo>
                <a:lnTo>
                  <a:pt x="1039367" y="4636008"/>
                </a:lnTo>
                <a:lnTo>
                  <a:pt x="1039367" y="4632960"/>
                </a:lnTo>
                <a:close/>
                <a:moveTo>
                  <a:pt x="1045464" y="4632960"/>
                </a:moveTo>
                <a:lnTo>
                  <a:pt x="1048512" y="4632960"/>
                </a:lnTo>
                <a:lnTo>
                  <a:pt x="1048512" y="4636008"/>
                </a:lnTo>
                <a:lnTo>
                  <a:pt x="1045464" y="4636008"/>
                </a:lnTo>
                <a:lnTo>
                  <a:pt x="1045464" y="4632960"/>
                </a:lnTo>
                <a:close/>
                <a:moveTo>
                  <a:pt x="1051559" y="4632960"/>
                </a:moveTo>
                <a:lnTo>
                  <a:pt x="1054607" y="4632960"/>
                </a:lnTo>
                <a:lnTo>
                  <a:pt x="1054607" y="4636008"/>
                </a:lnTo>
                <a:lnTo>
                  <a:pt x="1051559" y="4636008"/>
                </a:lnTo>
                <a:lnTo>
                  <a:pt x="1051559" y="4632960"/>
                </a:lnTo>
                <a:close/>
                <a:moveTo>
                  <a:pt x="1057656" y="4632960"/>
                </a:moveTo>
                <a:lnTo>
                  <a:pt x="1060704" y="4632960"/>
                </a:lnTo>
                <a:lnTo>
                  <a:pt x="1060704" y="4636008"/>
                </a:lnTo>
                <a:lnTo>
                  <a:pt x="1057656" y="4636008"/>
                </a:lnTo>
                <a:lnTo>
                  <a:pt x="1057656" y="4632960"/>
                </a:lnTo>
                <a:close/>
                <a:moveTo>
                  <a:pt x="1063751" y="4632960"/>
                </a:moveTo>
                <a:lnTo>
                  <a:pt x="1066799" y="4632960"/>
                </a:lnTo>
                <a:lnTo>
                  <a:pt x="1066799" y="4636008"/>
                </a:lnTo>
                <a:lnTo>
                  <a:pt x="1063751" y="4636008"/>
                </a:lnTo>
                <a:lnTo>
                  <a:pt x="1063751" y="4632960"/>
                </a:lnTo>
                <a:close/>
                <a:moveTo>
                  <a:pt x="1069848" y="4632960"/>
                </a:moveTo>
                <a:lnTo>
                  <a:pt x="1072896" y="4632960"/>
                </a:lnTo>
                <a:lnTo>
                  <a:pt x="1072896" y="4636008"/>
                </a:lnTo>
                <a:lnTo>
                  <a:pt x="1069848" y="4636008"/>
                </a:lnTo>
                <a:lnTo>
                  <a:pt x="1069848" y="4632960"/>
                </a:lnTo>
                <a:close/>
                <a:moveTo>
                  <a:pt x="1075943" y="4632960"/>
                </a:moveTo>
                <a:lnTo>
                  <a:pt x="1078991" y="4632960"/>
                </a:lnTo>
                <a:lnTo>
                  <a:pt x="1078991" y="4636008"/>
                </a:lnTo>
                <a:lnTo>
                  <a:pt x="1075943" y="4636008"/>
                </a:lnTo>
                <a:lnTo>
                  <a:pt x="1075943" y="4632960"/>
                </a:lnTo>
                <a:close/>
                <a:moveTo>
                  <a:pt x="1082039" y="4632960"/>
                </a:moveTo>
                <a:lnTo>
                  <a:pt x="1085087" y="4632960"/>
                </a:lnTo>
                <a:lnTo>
                  <a:pt x="1085087" y="4636008"/>
                </a:lnTo>
                <a:lnTo>
                  <a:pt x="1082039" y="4636008"/>
                </a:lnTo>
                <a:lnTo>
                  <a:pt x="1082039" y="4632960"/>
                </a:lnTo>
                <a:close/>
                <a:moveTo>
                  <a:pt x="1088136" y="4632960"/>
                </a:moveTo>
                <a:lnTo>
                  <a:pt x="1091184" y="4632960"/>
                </a:lnTo>
                <a:lnTo>
                  <a:pt x="1091184" y="4636008"/>
                </a:lnTo>
                <a:lnTo>
                  <a:pt x="1088136" y="4636008"/>
                </a:lnTo>
                <a:lnTo>
                  <a:pt x="1088136" y="4632960"/>
                </a:lnTo>
                <a:close/>
                <a:moveTo>
                  <a:pt x="1094231" y="4632960"/>
                </a:moveTo>
                <a:lnTo>
                  <a:pt x="1097279" y="4632960"/>
                </a:lnTo>
                <a:lnTo>
                  <a:pt x="1097279" y="4636008"/>
                </a:lnTo>
                <a:lnTo>
                  <a:pt x="1094231" y="4636008"/>
                </a:lnTo>
                <a:lnTo>
                  <a:pt x="1094231" y="4632960"/>
                </a:lnTo>
                <a:close/>
                <a:moveTo>
                  <a:pt x="1100328" y="4632960"/>
                </a:moveTo>
                <a:lnTo>
                  <a:pt x="1103376" y="4632960"/>
                </a:lnTo>
                <a:lnTo>
                  <a:pt x="1103376" y="4636008"/>
                </a:lnTo>
                <a:lnTo>
                  <a:pt x="1100328" y="4636008"/>
                </a:lnTo>
                <a:lnTo>
                  <a:pt x="1100328" y="4632960"/>
                </a:lnTo>
                <a:close/>
                <a:moveTo>
                  <a:pt x="1106423" y="4632960"/>
                </a:moveTo>
                <a:lnTo>
                  <a:pt x="1109471" y="4632960"/>
                </a:lnTo>
                <a:lnTo>
                  <a:pt x="1109471" y="4636008"/>
                </a:lnTo>
                <a:lnTo>
                  <a:pt x="1106423" y="4636008"/>
                </a:lnTo>
                <a:lnTo>
                  <a:pt x="1106423" y="4632960"/>
                </a:lnTo>
                <a:close/>
                <a:moveTo>
                  <a:pt x="1112520" y="4632960"/>
                </a:moveTo>
                <a:lnTo>
                  <a:pt x="1115568" y="4632960"/>
                </a:lnTo>
                <a:lnTo>
                  <a:pt x="1115568" y="4636008"/>
                </a:lnTo>
                <a:lnTo>
                  <a:pt x="1112520" y="4636008"/>
                </a:lnTo>
                <a:lnTo>
                  <a:pt x="1112520" y="4632960"/>
                </a:lnTo>
                <a:close/>
                <a:moveTo>
                  <a:pt x="1118615" y="4632960"/>
                </a:moveTo>
                <a:lnTo>
                  <a:pt x="1121663" y="4632960"/>
                </a:lnTo>
                <a:lnTo>
                  <a:pt x="1121663" y="4636008"/>
                </a:lnTo>
                <a:lnTo>
                  <a:pt x="1118615" y="4636008"/>
                </a:lnTo>
                <a:lnTo>
                  <a:pt x="1118615" y="4632960"/>
                </a:lnTo>
                <a:close/>
                <a:moveTo>
                  <a:pt x="1124712" y="4632960"/>
                </a:moveTo>
                <a:lnTo>
                  <a:pt x="1127760" y="4632960"/>
                </a:lnTo>
                <a:lnTo>
                  <a:pt x="1127760" y="4636008"/>
                </a:lnTo>
                <a:lnTo>
                  <a:pt x="1124712" y="4636008"/>
                </a:lnTo>
                <a:lnTo>
                  <a:pt x="1124712" y="4632960"/>
                </a:lnTo>
                <a:close/>
                <a:moveTo>
                  <a:pt x="1130808" y="4632960"/>
                </a:moveTo>
                <a:lnTo>
                  <a:pt x="1133856" y="4632960"/>
                </a:lnTo>
                <a:lnTo>
                  <a:pt x="1133856" y="4636008"/>
                </a:lnTo>
                <a:lnTo>
                  <a:pt x="1130808" y="4636008"/>
                </a:lnTo>
                <a:lnTo>
                  <a:pt x="1130808" y="4632960"/>
                </a:lnTo>
                <a:close/>
                <a:moveTo>
                  <a:pt x="1136903" y="4632960"/>
                </a:moveTo>
                <a:lnTo>
                  <a:pt x="1139951" y="4632960"/>
                </a:lnTo>
                <a:lnTo>
                  <a:pt x="1139951" y="4636008"/>
                </a:lnTo>
                <a:lnTo>
                  <a:pt x="1136903" y="4636008"/>
                </a:lnTo>
                <a:lnTo>
                  <a:pt x="1136903" y="4632960"/>
                </a:lnTo>
                <a:close/>
                <a:moveTo>
                  <a:pt x="1143000" y="4632960"/>
                </a:moveTo>
                <a:lnTo>
                  <a:pt x="1146048" y="4632960"/>
                </a:lnTo>
                <a:lnTo>
                  <a:pt x="1146048" y="4636008"/>
                </a:lnTo>
                <a:lnTo>
                  <a:pt x="1143000" y="4636008"/>
                </a:lnTo>
                <a:lnTo>
                  <a:pt x="1143000" y="4632960"/>
                </a:lnTo>
                <a:close/>
                <a:moveTo>
                  <a:pt x="1149095" y="4632960"/>
                </a:moveTo>
                <a:lnTo>
                  <a:pt x="1152143" y="4632960"/>
                </a:lnTo>
                <a:lnTo>
                  <a:pt x="1152143" y="4636008"/>
                </a:lnTo>
                <a:lnTo>
                  <a:pt x="1149095" y="4636008"/>
                </a:lnTo>
                <a:lnTo>
                  <a:pt x="1149095" y="4632960"/>
                </a:lnTo>
                <a:close/>
                <a:moveTo>
                  <a:pt x="1155192" y="4632960"/>
                </a:moveTo>
                <a:lnTo>
                  <a:pt x="1158240" y="4632960"/>
                </a:lnTo>
                <a:lnTo>
                  <a:pt x="1158240" y="4636008"/>
                </a:lnTo>
                <a:lnTo>
                  <a:pt x="1155192" y="4636008"/>
                </a:lnTo>
                <a:lnTo>
                  <a:pt x="1155192" y="4632960"/>
                </a:lnTo>
                <a:close/>
                <a:moveTo>
                  <a:pt x="1161287" y="4632960"/>
                </a:moveTo>
                <a:lnTo>
                  <a:pt x="1164335" y="4632960"/>
                </a:lnTo>
                <a:lnTo>
                  <a:pt x="1164335" y="4636008"/>
                </a:lnTo>
                <a:lnTo>
                  <a:pt x="1161287" y="4636008"/>
                </a:lnTo>
                <a:lnTo>
                  <a:pt x="1161287" y="4632960"/>
                </a:lnTo>
                <a:close/>
                <a:moveTo>
                  <a:pt x="1167384" y="4632960"/>
                </a:moveTo>
                <a:lnTo>
                  <a:pt x="1170432" y="4632960"/>
                </a:lnTo>
                <a:lnTo>
                  <a:pt x="1170432" y="4636008"/>
                </a:lnTo>
                <a:lnTo>
                  <a:pt x="1167384" y="4636008"/>
                </a:lnTo>
                <a:lnTo>
                  <a:pt x="1167384" y="4632960"/>
                </a:lnTo>
                <a:close/>
                <a:moveTo>
                  <a:pt x="1173479" y="4632960"/>
                </a:moveTo>
                <a:lnTo>
                  <a:pt x="1176527" y="4632960"/>
                </a:lnTo>
                <a:lnTo>
                  <a:pt x="1176527" y="4636008"/>
                </a:lnTo>
                <a:lnTo>
                  <a:pt x="1173479" y="4636008"/>
                </a:lnTo>
                <a:lnTo>
                  <a:pt x="1173479" y="4632960"/>
                </a:lnTo>
                <a:close/>
                <a:moveTo>
                  <a:pt x="1179576" y="4632960"/>
                </a:moveTo>
                <a:lnTo>
                  <a:pt x="1182623" y="4632960"/>
                </a:lnTo>
                <a:lnTo>
                  <a:pt x="1182623" y="4636008"/>
                </a:lnTo>
                <a:lnTo>
                  <a:pt x="1179576" y="4636008"/>
                </a:lnTo>
                <a:lnTo>
                  <a:pt x="1179576" y="4632960"/>
                </a:lnTo>
                <a:close/>
                <a:moveTo>
                  <a:pt x="1185672" y="4632960"/>
                </a:moveTo>
                <a:lnTo>
                  <a:pt x="1188720" y="4632960"/>
                </a:lnTo>
                <a:lnTo>
                  <a:pt x="1188720" y="4636008"/>
                </a:lnTo>
                <a:lnTo>
                  <a:pt x="1185672" y="4636008"/>
                </a:lnTo>
                <a:lnTo>
                  <a:pt x="1185672" y="4632960"/>
                </a:lnTo>
                <a:close/>
                <a:moveTo>
                  <a:pt x="1191767" y="4632960"/>
                </a:moveTo>
                <a:lnTo>
                  <a:pt x="1194815" y="4632960"/>
                </a:lnTo>
                <a:lnTo>
                  <a:pt x="1194815" y="4636008"/>
                </a:lnTo>
                <a:lnTo>
                  <a:pt x="1191767" y="4636008"/>
                </a:lnTo>
                <a:lnTo>
                  <a:pt x="1191767" y="4632960"/>
                </a:lnTo>
                <a:close/>
                <a:moveTo>
                  <a:pt x="1197864" y="4632960"/>
                </a:moveTo>
                <a:lnTo>
                  <a:pt x="1200912" y="4632960"/>
                </a:lnTo>
                <a:lnTo>
                  <a:pt x="1200912" y="4636008"/>
                </a:lnTo>
                <a:lnTo>
                  <a:pt x="1197864" y="4636008"/>
                </a:lnTo>
                <a:lnTo>
                  <a:pt x="1197864" y="4632960"/>
                </a:lnTo>
                <a:close/>
                <a:moveTo>
                  <a:pt x="1203959" y="4632960"/>
                </a:moveTo>
                <a:lnTo>
                  <a:pt x="1207007" y="4632960"/>
                </a:lnTo>
                <a:lnTo>
                  <a:pt x="1207007" y="4636008"/>
                </a:lnTo>
                <a:lnTo>
                  <a:pt x="1203959" y="4636008"/>
                </a:lnTo>
                <a:lnTo>
                  <a:pt x="1203959" y="4632960"/>
                </a:lnTo>
                <a:close/>
                <a:moveTo>
                  <a:pt x="1210056" y="4632960"/>
                </a:moveTo>
                <a:lnTo>
                  <a:pt x="1213104" y="4632960"/>
                </a:lnTo>
                <a:lnTo>
                  <a:pt x="1213104" y="4636008"/>
                </a:lnTo>
                <a:lnTo>
                  <a:pt x="1210056" y="4636008"/>
                </a:lnTo>
                <a:lnTo>
                  <a:pt x="1210056" y="4632960"/>
                </a:lnTo>
                <a:close/>
                <a:moveTo>
                  <a:pt x="1216151" y="4632960"/>
                </a:moveTo>
                <a:lnTo>
                  <a:pt x="1219199" y="4632960"/>
                </a:lnTo>
                <a:lnTo>
                  <a:pt x="1219199" y="4636008"/>
                </a:lnTo>
                <a:lnTo>
                  <a:pt x="1216151" y="4636008"/>
                </a:lnTo>
                <a:lnTo>
                  <a:pt x="1216151" y="4632960"/>
                </a:lnTo>
                <a:close/>
                <a:moveTo>
                  <a:pt x="1222248" y="4632960"/>
                </a:moveTo>
                <a:lnTo>
                  <a:pt x="1225296" y="4632960"/>
                </a:lnTo>
                <a:lnTo>
                  <a:pt x="1225296" y="4636008"/>
                </a:lnTo>
                <a:lnTo>
                  <a:pt x="1222248" y="4636008"/>
                </a:lnTo>
                <a:lnTo>
                  <a:pt x="1222248" y="4632960"/>
                </a:lnTo>
                <a:close/>
                <a:moveTo>
                  <a:pt x="1228343" y="4632960"/>
                </a:moveTo>
                <a:lnTo>
                  <a:pt x="1231391" y="4632960"/>
                </a:lnTo>
                <a:lnTo>
                  <a:pt x="1231391" y="4636008"/>
                </a:lnTo>
                <a:lnTo>
                  <a:pt x="1228343" y="4636008"/>
                </a:lnTo>
                <a:lnTo>
                  <a:pt x="1228343" y="4632960"/>
                </a:lnTo>
                <a:close/>
                <a:moveTo>
                  <a:pt x="1234439" y="4632960"/>
                </a:moveTo>
                <a:lnTo>
                  <a:pt x="1237487" y="4632960"/>
                </a:lnTo>
                <a:lnTo>
                  <a:pt x="1237487" y="4636008"/>
                </a:lnTo>
                <a:lnTo>
                  <a:pt x="1234439" y="4636008"/>
                </a:lnTo>
                <a:lnTo>
                  <a:pt x="1234439" y="4632960"/>
                </a:lnTo>
                <a:close/>
                <a:moveTo>
                  <a:pt x="1240536" y="4632960"/>
                </a:moveTo>
                <a:lnTo>
                  <a:pt x="1243584" y="4632960"/>
                </a:lnTo>
                <a:lnTo>
                  <a:pt x="1243584" y="4636008"/>
                </a:lnTo>
                <a:lnTo>
                  <a:pt x="1240536" y="4636008"/>
                </a:lnTo>
                <a:lnTo>
                  <a:pt x="1240536" y="4632960"/>
                </a:lnTo>
                <a:close/>
                <a:moveTo>
                  <a:pt x="1246631" y="4632960"/>
                </a:moveTo>
                <a:lnTo>
                  <a:pt x="1249679" y="4632960"/>
                </a:lnTo>
                <a:lnTo>
                  <a:pt x="1249679" y="4636008"/>
                </a:lnTo>
                <a:lnTo>
                  <a:pt x="1246631" y="4636008"/>
                </a:lnTo>
                <a:lnTo>
                  <a:pt x="1246631" y="4632960"/>
                </a:lnTo>
                <a:close/>
                <a:moveTo>
                  <a:pt x="1252728" y="4632960"/>
                </a:moveTo>
                <a:lnTo>
                  <a:pt x="1255776" y="4632960"/>
                </a:lnTo>
                <a:lnTo>
                  <a:pt x="1255776" y="4636008"/>
                </a:lnTo>
                <a:lnTo>
                  <a:pt x="1252728" y="4636008"/>
                </a:lnTo>
                <a:lnTo>
                  <a:pt x="1252728" y="4632960"/>
                </a:lnTo>
                <a:close/>
                <a:moveTo>
                  <a:pt x="1258823" y="4632960"/>
                </a:moveTo>
                <a:lnTo>
                  <a:pt x="1261871" y="4632960"/>
                </a:lnTo>
                <a:lnTo>
                  <a:pt x="1261871" y="4636008"/>
                </a:lnTo>
                <a:lnTo>
                  <a:pt x="1258823" y="4636008"/>
                </a:lnTo>
                <a:lnTo>
                  <a:pt x="1258823" y="4632960"/>
                </a:lnTo>
                <a:close/>
                <a:moveTo>
                  <a:pt x="1264920" y="4632960"/>
                </a:moveTo>
                <a:lnTo>
                  <a:pt x="1267968" y="4632960"/>
                </a:lnTo>
                <a:lnTo>
                  <a:pt x="1267968" y="4636008"/>
                </a:lnTo>
                <a:lnTo>
                  <a:pt x="1264920" y="4636008"/>
                </a:lnTo>
                <a:lnTo>
                  <a:pt x="1264920" y="4632960"/>
                </a:lnTo>
                <a:close/>
                <a:moveTo>
                  <a:pt x="1271015" y="4632960"/>
                </a:moveTo>
                <a:lnTo>
                  <a:pt x="1274063" y="4632960"/>
                </a:lnTo>
                <a:lnTo>
                  <a:pt x="1274063" y="4636008"/>
                </a:lnTo>
                <a:lnTo>
                  <a:pt x="1271015" y="4636008"/>
                </a:lnTo>
                <a:lnTo>
                  <a:pt x="1271015" y="4632960"/>
                </a:lnTo>
                <a:close/>
                <a:moveTo>
                  <a:pt x="1277112" y="4632960"/>
                </a:moveTo>
                <a:lnTo>
                  <a:pt x="1280160" y="4632960"/>
                </a:lnTo>
                <a:lnTo>
                  <a:pt x="1280160" y="4636008"/>
                </a:lnTo>
                <a:lnTo>
                  <a:pt x="1277112" y="4636008"/>
                </a:lnTo>
                <a:lnTo>
                  <a:pt x="1277112" y="4632960"/>
                </a:lnTo>
                <a:close/>
                <a:moveTo>
                  <a:pt x="1283208" y="4632960"/>
                </a:moveTo>
                <a:lnTo>
                  <a:pt x="1286256" y="4632960"/>
                </a:lnTo>
                <a:lnTo>
                  <a:pt x="1286256" y="4636008"/>
                </a:lnTo>
                <a:lnTo>
                  <a:pt x="1283208" y="4636008"/>
                </a:lnTo>
                <a:lnTo>
                  <a:pt x="1283208" y="4632960"/>
                </a:lnTo>
                <a:close/>
                <a:moveTo>
                  <a:pt x="1289303" y="4632960"/>
                </a:moveTo>
                <a:lnTo>
                  <a:pt x="1292351" y="4632960"/>
                </a:lnTo>
                <a:lnTo>
                  <a:pt x="1292351" y="4636008"/>
                </a:lnTo>
                <a:lnTo>
                  <a:pt x="1289303" y="4636008"/>
                </a:lnTo>
                <a:lnTo>
                  <a:pt x="1289303" y="4632960"/>
                </a:lnTo>
                <a:close/>
                <a:moveTo>
                  <a:pt x="1295399" y="4632960"/>
                </a:moveTo>
                <a:lnTo>
                  <a:pt x="1298447" y="4632960"/>
                </a:lnTo>
                <a:lnTo>
                  <a:pt x="1298447" y="4636008"/>
                </a:lnTo>
                <a:lnTo>
                  <a:pt x="1295399" y="4636008"/>
                </a:lnTo>
                <a:lnTo>
                  <a:pt x="1295399" y="4632960"/>
                </a:lnTo>
                <a:close/>
                <a:moveTo>
                  <a:pt x="1301496" y="4632960"/>
                </a:moveTo>
                <a:lnTo>
                  <a:pt x="1304544" y="4632960"/>
                </a:lnTo>
                <a:lnTo>
                  <a:pt x="1304544" y="4636008"/>
                </a:lnTo>
                <a:lnTo>
                  <a:pt x="1301496" y="4636008"/>
                </a:lnTo>
                <a:lnTo>
                  <a:pt x="1301496" y="4632960"/>
                </a:lnTo>
                <a:close/>
                <a:moveTo>
                  <a:pt x="1307592" y="4632960"/>
                </a:moveTo>
                <a:lnTo>
                  <a:pt x="1310640" y="4632960"/>
                </a:lnTo>
                <a:lnTo>
                  <a:pt x="1310640" y="4636008"/>
                </a:lnTo>
                <a:lnTo>
                  <a:pt x="1307592" y="4636008"/>
                </a:lnTo>
                <a:lnTo>
                  <a:pt x="1307592" y="4632960"/>
                </a:lnTo>
                <a:close/>
                <a:moveTo>
                  <a:pt x="1313687" y="4632960"/>
                </a:moveTo>
                <a:lnTo>
                  <a:pt x="1316735" y="4632960"/>
                </a:lnTo>
                <a:lnTo>
                  <a:pt x="1316735" y="4636008"/>
                </a:lnTo>
                <a:lnTo>
                  <a:pt x="1313687" y="4636008"/>
                </a:lnTo>
                <a:lnTo>
                  <a:pt x="1313687" y="4632960"/>
                </a:lnTo>
                <a:close/>
                <a:moveTo>
                  <a:pt x="1319783" y="4632960"/>
                </a:moveTo>
                <a:lnTo>
                  <a:pt x="1322831" y="4632960"/>
                </a:lnTo>
                <a:lnTo>
                  <a:pt x="1322831" y="4636008"/>
                </a:lnTo>
                <a:lnTo>
                  <a:pt x="1319783" y="4636008"/>
                </a:lnTo>
                <a:lnTo>
                  <a:pt x="1319783" y="4632960"/>
                </a:lnTo>
                <a:close/>
                <a:moveTo>
                  <a:pt x="1325880" y="4632960"/>
                </a:moveTo>
                <a:lnTo>
                  <a:pt x="1328928" y="4632960"/>
                </a:lnTo>
                <a:lnTo>
                  <a:pt x="1328928" y="4636008"/>
                </a:lnTo>
                <a:lnTo>
                  <a:pt x="1325880" y="4636008"/>
                </a:lnTo>
                <a:lnTo>
                  <a:pt x="1325880" y="4632960"/>
                </a:lnTo>
                <a:close/>
                <a:moveTo>
                  <a:pt x="1331976" y="4632960"/>
                </a:moveTo>
                <a:lnTo>
                  <a:pt x="1335023" y="4632960"/>
                </a:lnTo>
                <a:lnTo>
                  <a:pt x="1335023" y="4636008"/>
                </a:lnTo>
                <a:lnTo>
                  <a:pt x="1331976" y="4636008"/>
                </a:lnTo>
                <a:lnTo>
                  <a:pt x="1331976" y="4632960"/>
                </a:lnTo>
                <a:close/>
                <a:moveTo>
                  <a:pt x="1338071" y="4632960"/>
                </a:moveTo>
                <a:lnTo>
                  <a:pt x="1341119" y="4632960"/>
                </a:lnTo>
                <a:lnTo>
                  <a:pt x="1341119" y="4636008"/>
                </a:lnTo>
                <a:lnTo>
                  <a:pt x="1338071" y="4636008"/>
                </a:lnTo>
                <a:lnTo>
                  <a:pt x="1338071" y="4632960"/>
                </a:lnTo>
                <a:close/>
                <a:moveTo>
                  <a:pt x="1344168" y="4632960"/>
                </a:moveTo>
                <a:lnTo>
                  <a:pt x="1347216" y="4632960"/>
                </a:lnTo>
                <a:lnTo>
                  <a:pt x="1347216" y="4636008"/>
                </a:lnTo>
                <a:lnTo>
                  <a:pt x="1344168" y="4636008"/>
                </a:lnTo>
                <a:lnTo>
                  <a:pt x="1344168" y="4632960"/>
                </a:lnTo>
                <a:close/>
                <a:moveTo>
                  <a:pt x="1350264" y="4632960"/>
                </a:moveTo>
                <a:lnTo>
                  <a:pt x="1353312" y="4632960"/>
                </a:lnTo>
                <a:lnTo>
                  <a:pt x="1353312" y="4636008"/>
                </a:lnTo>
                <a:lnTo>
                  <a:pt x="1350264" y="4636008"/>
                </a:lnTo>
                <a:lnTo>
                  <a:pt x="1350264" y="4632960"/>
                </a:lnTo>
                <a:close/>
                <a:moveTo>
                  <a:pt x="1356359" y="4632960"/>
                </a:moveTo>
                <a:lnTo>
                  <a:pt x="1359407" y="4632960"/>
                </a:lnTo>
                <a:lnTo>
                  <a:pt x="1359407" y="4636008"/>
                </a:lnTo>
                <a:lnTo>
                  <a:pt x="1356359" y="4636008"/>
                </a:lnTo>
                <a:lnTo>
                  <a:pt x="1356359" y="4632960"/>
                </a:lnTo>
                <a:close/>
                <a:moveTo>
                  <a:pt x="1362455" y="4632960"/>
                </a:moveTo>
                <a:lnTo>
                  <a:pt x="1365503" y="4632960"/>
                </a:lnTo>
                <a:lnTo>
                  <a:pt x="1365503" y="4636008"/>
                </a:lnTo>
                <a:lnTo>
                  <a:pt x="1362455" y="4636008"/>
                </a:lnTo>
                <a:lnTo>
                  <a:pt x="1362455" y="4632960"/>
                </a:lnTo>
                <a:close/>
                <a:moveTo>
                  <a:pt x="1368552" y="4632960"/>
                </a:moveTo>
                <a:lnTo>
                  <a:pt x="1371600" y="4632960"/>
                </a:lnTo>
                <a:lnTo>
                  <a:pt x="1371600" y="4636008"/>
                </a:lnTo>
                <a:lnTo>
                  <a:pt x="1368552" y="4636008"/>
                </a:lnTo>
                <a:lnTo>
                  <a:pt x="1368552" y="4632960"/>
                </a:lnTo>
                <a:close/>
                <a:moveTo>
                  <a:pt x="1374648" y="4632960"/>
                </a:moveTo>
                <a:lnTo>
                  <a:pt x="1377696" y="4632960"/>
                </a:lnTo>
                <a:lnTo>
                  <a:pt x="1377696" y="4636008"/>
                </a:lnTo>
                <a:lnTo>
                  <a:pt x="1374648" y="4636008"/>
                </a:lnTo>
                <a:lnTo>
                  <a:pt x="1374648" y="4632960"/>
                </a:lnTo>
                <a:close/>
                <a:moveTo>
                  <a:pt x="1380743" y="4632960"/>
                </a:moveTo>
                <a:lnTo>
                  <a:pt x="1383791" y="4632960"/>
                </a:lnTo>
                <a:lnTo>
                  <a:pt x="1383791" y="4636008"/>
                </a:lnTo>
                <a:lnTo>
                  <a:pt x="1380743" y="4636008"/>
                </a:lnTo>
                <a:lnTo>
                  <a:pt x="1380743" y="4632960"/>
                </a:lnTo>
                <a:close/>
                <a:moveTo>
                  <a:pt x="1386840" y="4632960"/>
                </a:moveTo>
                <a:lnTo>
                  <a:pt x="1389888" y="4632960"/>
                </a:lnTo>
                <a:lnTo>
                  <a:pt x="1389888" y="4636008"/>
                </a:lnTo>
                <a:lnTo>
                  <a:pt x="1386840" y="4636008"/>
                </a:lnTo>
                <a:lnTo>
                  <a:pt x="1386840" y="4632960"/>
                </a:lnTo>
                <a:close/>
                <a:moveTo>
                  <a:pt x="1392936" y="4632960"/>
                </a:moveTo>
                <a:lnTo>
                  <a:pt x="1395984" y="4632960"/>
                </a:lnTo>
                <a:lnTo>
                  <a:pt x="1395984" y="4636008"/>
                </a:lnTo>
                <a:lnTo>
                  <a:pt x="1392936" y="4636008"/>
                </a:lnTo>
                <a:lnTo>
                  <a:pt x="1392936" y="4632960"/>
                </a:lnTo>
                <a:close/>
                <a:moveTo>
                  <a:pt x="1399031" y="4632960"/>
                </a:moveTo>
                <a:lnTo>
                  <a:pt x="1402079" y="4632960"/>
                </a:lnTo>
                <a:lnTo>
                  <a:pt x="1402079" y="4636008"/>
                </a:lnTo>
                <a:lnTo>
                  <a:pt x="1399031" y="4636008"/>
                </a:lnTo>
                <a:lnTo>
                  <a:pt x="1399031" y="4632960"/>
                </a:lnTo>
                <a:close/>
                <a:moveTo>
                  <a:pt x="1405127" y="4632960"/>
                </a:moveTo>
                <a:lnTo>
                  <a:pt x="1408175" y="4632960"/>
                </a:lnTo>
                <a:lnTo>
                  <a:pt x="1408175" y="4636008"/>
                </a:lnTo>
                <a:lnTo>
                  <a:pt x="1405127" y="4636008"/>
                </a:lnTo>
                <a:lnTo>
                  <a:pt x="1405127" y="4632960"/>
                </a:lnTo>
                <a:close/>
                <a:moveTo>
                  <a:pt x="1411224" y="4632960"/>
                </a:moveTo>
                <a:lnTo>
                  <a:pt x="1414272" y="4632960"/>
                </a:lnTo>
                <a:lnTo>
                  <a:pt x="1414272" y="4636008"/>
                </a:lnTo>
                <a:lnTo>
                  <a:pt x="1411224" y="4636008"/>
                </a:lnTo>
                <a:lnTo>
                  <a:pt x="1411224" y="4632960"/>
                </a:lnTo>
                <a:close/>
                <a:moveTo>
                  <a:pt x="1417320" y="4632960"/>
                </a:moveTo>
                <a:lnTo>
                  <a:pt x="1420368" y="4632960"/>
                </a:lnTo>
                <a:lnTo>
                  <a:pt x="1420368" y="4636008"/>
                </a:lnTo>
                <a:lnTo>
                  <a:pt x="1417320" y="4636008"/>
                </a:lnTo>
                <a:lnTo>
                  <a:pt x="1417320" y="4632960"/>
                </a:lnTo>
                <a:close/>
                <a:moveTo>
                  <a:pt x="1423415" y="4632960"/>
                </a:moveTo>
                <a:lnTo>
                  <a:pt x="1426463" y="4632960"/>
                </a:lnTo>
                <a:lnTo>
                  <a:pt x="1426463" y="4636008"/>
                </a:lnTo>
                <a:lnTo>
                  <a:pt x="1423415" y="4636008"/>
                </a:lnTo>
                <a:lnTo>
                  <a:pt x="1423415" y="4632960"/>
                </a:lnTo>
                <a:close/>
                <a:moveTo>
                  <a:pt x="1429511" y="4632960"/>
                </a:moveTo>
                <a:lnTo>
                  <a:pt x="1432559" y="4632960"/>
                </a:lnTo>
                <a:lnTo>
                  <a:pt x="1432559" y="4636008"/>
                </a:lnTo>
                <a:lnTo>
                  <a:pt x="1429511" y="4636008"/>
                </a:lnTo>
                <a:lnTo>
                  <a:pt x="1429511" y="4632960"/>
                </a:lnTo>
                <a:close/>
                <a:moveTo>
                  <a:pt x="1435608" y="4632960"/>
                </a:moveTo>
                <a:lnTo>
                  <a:pt x="1438656" y="4632960"/>
                </a:lnTo>
                <a:lnTo>
                  <a:pt x="1438656" y="4636008"/>
                </a:lnTo>
                <a:lnTo>
                  <a:pt x="1435608" y="4636008"/>
                </a:lnTo>
                <a:lnTo>
                  <a:pt x="1435608" y="4632960"/>
                </a:lnTo>
                <a:close/>
                <a:moveTo>
                  <a:pt x="1441703" y="4632960"/>
                </a:moveTo>
                <a:lnTo>
                  <a:pt x="1444751" y="4632960"/>
                </a:lnTo>
                <a:lnTo>
                  <a:pt x="1444751" y="4636008"/>
                </a:lnTo>
                <a:lnTo>
                  <a:pt x="1441703" y="4636008"/>
                </a:lnTo>
                <a:lnTo>
                  <a:pt x="1441703" y="4632960"/>
                </a:lnTo>
                <a:close/>
                <a:moveTo>
                  <a:pt x="1447799" y="4632960"/>
                </a:moveTo>
                <a:lnTo>
                  <a:pt x="1450847" y="4632960"/>
                </a:lnTo>
                <a:lnTo>
                  <a:pt x="1450847" y="4636008"/>
                </a:lnTo>
                <a:lnTo>
                  <a:pt x="1447799" y="4636008"/>
                </a:lnTo>
                <a:lnTo>
                  <a:pt x="1447799" y="4632960"/>
                </a:lnTo>
                <a:close/>
                <a:moveTo>
                  <a:pt x="1453896" y="4632960"/>
                </a:moveTo>
                <a:lnTo>
                  <a:pt x="1456944" y="4632960"/>
                </a:lnTo>
                <a:lnTo>
                  <a:pt x="1456944" y="4636008"/>
                </a:lnTo>
                <a:lnTo>
                  <a:pt x="1453896" y="4636008"/>
                </a:lnTo>
                <a:lnTo>
                  <a:pt x="1453896" y="4632960"/>
                </a:lnTo>
                <a:close/>
                <a:moveTo>
                  <a:pt x="1459992" y="4632960"/>
                </a:moveTo>
                <a:lnTo>
                  <a:pt x="1463040" y="4632960"/>
                </a:lnTo>
                <a:lnTo>
                  <a:pt x="1463040" y="4636008"/>
                </a:lnTo>
                <a:lnTo>
                  <a:pt x="1459992" y="4636008"/>
                </a:lnTo>
                <a:lnTo>
                  <a:pt x="1459992" y="4632960"/>
                </a:lnTo>
                <a:close/>
                <a:moveTo>
                  <a:pt x="1466087" y="4632960"/>
                </a:moveTo>
                <a:lnTo>
                  <a:pt x="1469135" y="4632960"/>
                </a:lnTo>
                <a:lnTo>
                  <a:pt x="1469135" y="4636008"/>
                </a:lnTo>
                <a:lnTo>
                  <a:pt x="1466087" y="4636008"/>
                </a:lnTo>
                <a:lnTo>
                  <a:pt x="1466087" y="4632960"/>
                </a:lnTo>
                <a:close/>
                <a:moveTo>
                  <a:pt x="1472183" y="4632960"/>
                </a:moveTo>
                <a:lnTo>
                  <a:pt x="1475231" y="4632960"/>
                </a:lnTo>
                <a:lnTo>
                  <a:pt x="1475231" y="4636008"/>
                </a:lnTo>
                <a:lnTo>
                  <a:pt x="1472183" y="4636008"/>
                </a:lnTo>
                <a:lnTo>
                  <a:pt x="1472183" y="4632960"/>
                </a:lnTo>
                <a:close/>
                <a:moveTo>
                  <a:pt x="1478280" y="4632960"/>
                </a:moveTo>
                <a:lnTo>
                  <a:pt x="1481328" y="4632960"/>
                </a:lnTo>
                <a:lnTo>
                  <a:pt x="1481328" y="4636008"/>
                </a:lnTo>
                <a:lnTo>
                  <a:pt x="1478280" y="4636008"/>
                </a:lnTo>
                <a:lnTo>
                  <a:pt x="1478280" y="4632960"/>
                </a:lnTo>
                <a:close/>
                <a:moveTo>
                  <a:pt x="1484376" y="4632960"/>
                </a:moveTo>
                <a:lnTo>
                  <a:pt x="1487423" y="4632960"/>
                </a:lnTo>
                <a:lnTo>
                  <a:pt x="1487423" y="4636008"/>
                </a:lnTo>
                <a:lnTo>
                  <a:pt x="1484376" y="4636008"/>
                </a:lnTo>
                <a:lnTo>
                  <a:pt x="1484376" y="4632960"/>
                </a:lnTo>
                <a:close/>
                <a:moveTo>
                  <a:pt x="1490471" y="4632960"/>
                </a:moveTo>
                <a:lnTo>
                  <a:pt x="1493519" y="4632960"/>
                </a:lnTo>
                <a:lnTo>
                  <a:pt x="1493519" y="4636008"/>
                </a:lnTo>
                <a:lnTo>
                  <a:pt x="1490471" y="4636008"/>
                </a:lnTo>
                <a:lnTo>
                  <a:pt x="1490471" y="4632960"/>
                </a:lnTo>
                <a:close/>
                <a:moveTo>
                  <a:pt x="1496568" y="4632960"/>
                </a:moveTo>
                <a:lnTo>
                  <a:pt x="1499616" y="4632960"/>
                </a:lnTo>
                <a:lnTo>
                  <a:pt x="1499616" y="4636008"/>
                </a:lnTo>
                <a:lnTo>
                  <a:pt x="1496568" y="4636008"/>
                </a:lnTo>
                <a:lnTo>
                  <a:pt x="1496568" y="4632960"/>
                </a:lnTo>
                <a:close/>
                <a:moveTo>
                  <a:pt x="1502664" y="4632960"/>
                </a:moveTo>
                <a:lnTo>
                  <a:pt x="1505712" y="4632960"/>
                </a:lnTo>
                <a:lnTo>
                  <a:pt x="1505712" y="4636008"/>
                </a:lnTo>
                <a:lnTo>
                  <a:pt x="1502664" y="4636008"/>
                </a:lnTo>
                <a:lnTo>
                  <a:pt x="1502664" y="4632960"/>
                </a:lnTo>
                <a:close/>
                <a:moveTo>
                  <a:pt x="1508759" y="4632960"/>
                </a:moveTo>
                <a:lnTo>
                  <a:pt x="1511807" y="4632960"/>
                </a:lnTo>
                <a:lnTo>
                  <a:pt x="1511807" y="4636008"/>
                </a:lnTo>
                <a:lnTo>
                  <a:pt x="1508759" y="4636008"/>
                </a:lnTo>
                <a:lnTo>
                  <a:pt x="1508759" y="4632960"/>
                </a:lnTo>
                <a:close/>
                <a:moveTo>
                  <a:pt x="1514855" y="4632960"/>
                </a:moveTo>
                <a:lnTo>
                  <a:pt x="1517903" y="4632960"/>
                </a:lnTo>
                <a:lnTo>
                  <a:pt x="1517903" y="4636008"/>
                </a:lnTo>
                <a:lnTo>
                  <a:pt x="1514855" y="4636008"/>
                </a:lnTo>
                <a:lnTo>
                  <a:pt x="1514855" y="4632960"/>
                </a:lnTo>
                <a:close/>
                <a:moveTo>
                  <a:pt x="1520952" y="4632960"/>
                </a:moveTo>
                <a:lnTo>
                  <a:pt x="1524000" y="4632960"/>
                </a:lnTo>
                <a:lnTo>
                  <a:pt x="1524000" y="4636008"/>
                </a:lnTo>
                <a:lnTo>
                  <a:pt x="1520952" y="4636008"/>
                </a:lnTo>
                <a:lnTo>
                  <a:pt x="1520952" y="4632960"/>
                </a:lnTo>
                <a:close/>
                <a:moveTo>
                  <a:pt x="1527048" y="4632960"/>
                </a:moveTo>
                <a:lnTo>
                  <a:pt x="1530096" y="4632960"/>
                </a:lnTo>
                <a:lnTo>
                  <a:pt x="1530096" y="4636008"/>
                </a:lnTo>
                <a:lnTo>
                  <a:pt x="1527048" y="4636008"/>
                </a:lnTo>
                <a:lnTo>
                  <a:pt x="1527048" y="4632960"/>
                </a:lnTo>
                <a:close/>
                <a:moveTo>
                  <a:pt x="1533143" y="4632960"/>
                </a:moveTo>
                <a:lnTo>
                  <a:pt x="1536191" y="4632960"/>
                </a:lnTo>
                <a:lnTo>
                  <a:pt x="1536191" y="4636008"/>
                </a:lnTo>
                <a:lnTo>
                  <a:pt x="1533143" y="4636008"/>
                </a:lnTo>
                <a:lnTo>
                  <a:pt x="1533143" y="4632960"/>
                </a:lnTo>
                <a:close/>
                <a:moveTo>
                  <a:pt x="1539240" y="4632960"/>
                </a:moveTo>
                <a:lnTo>
                  <a:pt x="1542288" y="4632960"/>
                </a:lnTo>
                <a:lnTo>
                  <a:pt x="1542288" y="4636008"/>
                </a:lnTo>
                <a:lnTo>
                  <a:pt x="1539240" y="4636008"/>
                </a:lnTo>
                <a:lnTo>
                  <a:pt x="1539240" y="4632960"/>
                </a:lnTo>
                <a:close/>
                <a:moveTo>
                  <a:pt x="1545336" y="4632960"/>
                </a:moveTo>
                <a:lnTo>
                  <a:pt x="1548384" y="4632960"/>
                </a:lnTo>
                <a:lnTo>
                  <a:pt x="1548384" y="4636008"/>
                </a:lnTo>
                <a:lnTo>
                  <a:pt x="1545336" y="4636008"/>
                </a:lnTo>
                <a:lnTo>
                  <a:pt x="1545336" y="4632960"/>
                </a:lnTo>
                <a:close/>
                <a:moveTo>
                  <a:pt x="1551431" y="4632960"/>
                </a:moveTo>
                <a:lnTo>
                  <a:pt x="1554479" y="4632960"/>
                </a:lnTo>
                <a:lnTo>
                  <a:pt x="1554479" y="4636008"/>
                </a:lnTo>
                <a:lnTo>
                  <a:pt x="1551431" y="4636008"/>
                </a:lnTo>
                <a:lnTo>
                  <a:pt x="1551431" y="4632960"/>
                </a:lnTo>
                <a:close/>
                <a:moveTo>
                  <a:pt x="1557527" y="4632960"/>
                </a:moveTo>
                <a:lnTo>
                  <a:pt x="1560575" y="4632960"/>
                </a:lnTo>
                <a:lnTo>
                  <a:pt x="1560575" y="4636008"/>
                </a:lnTo>
                <a:lnTo>
                  <a:pt x="1557527" y="4636008"/>
                </a:lnTo>
                <a:lnTo>
                  <a:pt x="1557527" y="4632960"/>
                </a:lnTo>
                <a:close/>
                <a:moveTo>
                  <a:pt x="1563624" y="4632960"/>
                </a:moveTo>
                <a:lnTo>
                  <a:pt x="1566672" y="4632960"/>
                </a:lnTo>
                <a:lnTo>
                  <a:pt x="1566672" y="4636008"/>
                </a:lnTo>
                <a:lnTo>
                  <a:pt x="1563624" y="4636008"/>
                </a:lnTo>
                <a:lnTo>
                  <a:pt x="1563624" y="4632960"/>
                </a:lnTo>
                <a:close/>
                <a:moveTo>
                  <a:pt x="1569720" y="4632960"/>
                </a:moveTo>
                <a:lnTo>
                  <a:pt x="1572768" y="4632960"/>
                </a:lnTo>
                <a:lnTo>
                  <a:pt x="1572768" y="4636008"/>
                </a:lnTo>
                <a:lnTo>
                  <a:pt x="1569720" y="4636008"/>
                </a:lnTo>
                <a:lnTo>
                  <a:pt x="1569720" y="4632960"/>
                </a:lnTo>
                <a:close/>
                <a:moveTo>
                  <a:pt x="1575815" y="4632960"/>
                </a:moveTo>
                <a:lnTo>
                  <a:pt x="1578863" y="4632960"/>
                </a:lnTo>
                <a:lnTo>
                  <a:pt x="1578863" y="4636008"/>
                </a:lnTo>
                <a:lnTo>
                  <a:pt x="1575815" y="4636008"/>
                </a:lnTo>
                <a:lnTo>
                  <a:pt x="1575815" y="4632960"/>
                </a:lnTo>
                <a:close/>
                <a:moveTo>
                  <a:pt x="1581911" y="4632960"/>
                </a:moveTo>
                <a:lnTo>
                  <a:pt x="1584959" y="4632960"/>
                </a:lnTo>
                <a:lnTo>
                  <a:pt x="1584959" y="4636008"/>
                </a:lnTo>
                <a:lnTo>
                  <a:pt x="1581911" y="4636008"/>
                </a:lnTo>
                <a:lnTo>
                  <a:pt x="1581911" y="4632960"/>
                </a:lnTo>
                <a:close/>
                <a:moveTo>
                  <a:pt x="1588008" y="4632960"/>
                </a:moveTo>
                <a:lnTo>
                  <a:pt x="1591056" y="4632960"/>
                </a:lnTo>
                <a:lnTo>
                  <a:pt x="1591056" y="4636008"/>
                </a:lnTo>
                <a:lnTo>
                  <a:pt x="1588008" y="4636008"/>
                </a:lnTo>
                <a:lnTo>
                  <a:pt x="1588008" y="4632960"/>
                </a:lnTo>
                <a:close/>
                <a:moveTo>
                  <a:pt x="1594103" y="4632960"/>
                </a:moveTo>
                <a:lnTo>
                  <a:pt x="1597151" y="4632960"/>
                </a:lnTo>
                <a:lnTo>
                  <a:pt x="1597151" y="4636008"/>
                </a:lnTo>
                <a:lnTo>
                  <a:pt x="1594103" y="4636008"/>
                </a:lnTo>
                <a:lnTo>
                  <a:pt x="1594103" y="4632960"/>
                </a:lnTo>
                <a:close/>
                <a:moveTo>
                  <a:pt x="1600199" y="4632960"/>
                </a:moveTo>
                <a:lnTo>
                  <a:pt x="1603247" y="4632960"/>
                </a:lnTo>
                <a:lnTo>
                  <a:pt x="1603247" y="4636008"/>
                </a:lnTo>
                <a:lnTo>
                  <a:pt x="1600199" y="4636008"/>
                </a:lnTo>
                <a:lnTo>
                  <a:pt x="1600199" y="4632960"/>
                </a:lnTo>
                <a:close/>
                <a:moveTo>
                  <a:pt x="1606296" y="4632960"/>
                </a:moveTo>
                <a:lnTo>
                  <a:pt x="1609344" y="4632960"/>
                </a:lnTo>
                <a:lnTo>
                  <a:pt x="1609344" y="4636008"/>
                </a:lnTo>
                <a:lnTo>
                  <a:pt x="1606296" y="4636008"/>
                </a:lnTo>
                <a:lnTo>
                  <a:pt x="1606296" y="4632960"/>
                </a:lnTo>
                <a:close/>
                <a:moveTo>
                  <a:pt x="1612392" y="4632960"/>
                </a:moveTo>
                <a:lnTo>
                  <a:pt x="1615440" y="4632960"/>
                </a:lnTo>
                <a:lnTo>
                  <a:pt x="1615440" y="4636008"/>
                </a:lnTo>
                <a:lnTo>
                  <a:pt x="1612392" y="4636008"/>
                </a:lnTo>
                <a:lnTo>
                  <a:pt x="1612392" y="4632960"/>
                </a:lnTo>
                <a:close/>
                <a:moveTo>
                  <a:pt x="1618487" y="4632960"/>
                </a:moveTo>
                <a:lnTo>
                  <a:pt x="1621535" y="4632960"/>
                </a:lnTo>
                <a:lnTo>
                  <a:pt x="1621535" y="4636008"/>
                </a:lnTo>
                <a:lnTo>
                  <a:pt x="1618487" y="4636008"/>
                </a:lnTo>
                <a:lnTo>
                  <a:pt x="1618487" y="4632960"/>
                </a:lnTo>
                <a:close/>
                <a:moveTo>
                  <a:pt x="1624583" y="4632960"/>
                </a:moveTo>
                <a:lnTo>
                  <a:pt x="1627631" y="4632960"/>
                </a:lnTo>
                <a:lnTo>
                  <a:pt x="1627631" y="4636008"/>
                </a:lnTo>
                <a:lnTo>
                  <a:pt x="1624583" y="4636008"/>
                </a:lnTo>
                <a:lnTo>
                  <a:pt x="1624583" y="4632960"/>
                </a:lnTo>
                <a:close/>
                <a:moveTo>
                  <a:pt x="1630680" y="4632960"/>
                </a:moveTo>
                <a:lnTo>
                  <a:pt x="1633728" y="4632960"/>
                </a:lnTo>
                <a:lnTo>
                  <a:pt x="1633728" y="4636008"/>
                </a:lnTo>
                <a:lnTo>
                  <a:pt x="1630680" y="4636008"/>
                </a:lnTo>
                <a:lnTo>
                  <a:pt x="1630680" y="4632960"/>
                </a:lnTo>
                <a:close/>
                <a:moveTo>
                  <a:pt x="1636776" y="4632960"/>
                </a:moveTo>
                <a:lnTo>
                  <a:pt x="1639823" y="4632960"/>
                </a:lnTo>
                <a:lnTo>
                  <a:pt x="1639823" y="4636008"/>
                </a:lnTo>
                <a:lnTo>
                  <a:pt x="1636776" y="4636008"/>
                </a:lnTo>
                <a:lnTo>
                  <a:pt x="1636776" y="4632960"/>
                </a:lnTo>
                <a:close/>
                <a:moveTo>
                  <a:pt x="1642871" y="4632960"/>
                </a:moveTo>
                <a:lnTo>
                  <a:pt x="1645919" y="4632960"/>
                </a:lnTo>
                <a:lnTo>
                  <a:pt x="1645919" y="4636008"/>
                </a:lnTo>
                <a:lnTo>
                  <a:pt x="1642871" y="4636008"/>
                </a:lnTo>
                <a:lnTo>
                  <a:pt x="1642871" y="4632960"/>
                </a:lnTo>
                <a:close/>
                <a:moveTo>
                  <a:pt x="1648968" y="4632960"/>
                </a:moveTo>
                <a:lnTo>
                  <a:pt x="1652016" y="4632960"/>
                </a:lnTo>
                <a:lnTo>
                  <a:pt x="1652016" y="4636008"/>
                </a:lnTo>
                <a:lnTo>
                  <a:pt x="1648968" y="4636008"/>
                </a:lnTo>
                <a:lnTo>
                  <a:pt x="1648968" y="4632960"/>
                </a:lnTo>
                <a:close/>
                <a:moveTo>
                  <a:pt x="1655064" y="4632960"/>
                </a:moveTo>
                <a:lnTo>
                  <a:pt x="1658112" y="4632960"/>
                </a:lnTo>
                <a:lnTo>
                  <a:pt x="1658112" y="4636008"/>
                </a:lnTo>
                <a:lnTo>
                  <a:pt x="1655064" y="4636008"/>
                </a:lnTo>
                <a:lnTo>
                  <a:pt x="1655064" y="4632960"/>
                </a:lnTo>
                <a:close/>
                <a:moveTo>
                  <a:pt x="1661159" y="4632960"/>
                </a:moveTo>
                <a:lnTo>
                  <a:pt x="1664207" y="4632960"/>
                </a:lnTo>
                <a:lnTo>
                  <a:pt x="1664207" y="4636008"/>
                </a:lnTo>
                <a:lnTo>
                  <a:pt x="1661159" y="4636008"/>
                </a:lnTo>
                <a:lnTo>
                  <a:pt x="1661159" y="4632960"/>
                </a:lnTo>
                <a:close/>
                <a:moveTo>
                  <a:pt x="1667255" y="4632960"/>
                </a:moveTo>
                <a:lnTo>
                  <a:pt x="1670303" y="4632960"/>
                </a:lnTo>
                <a:lnTo>
                  <a:pt x="1670303" y="4636008"/>
                </a:lnTo>
                <a:lnTo>
                  <a:pt x="1667255" y="4636008"/>
                </a:lnTo>
                <a:lnTo>
                  <a:pt x="1667255" y="4632960"/>
                </a:lnTo>
                <a:close/>
                <a:moveTo>
                  <a:pt x="1673352" y="4632960"/>
                </a:moveTo>
                <a:lnTo>
                  <a:pt x="1676400" y="4632960"/>
                </a:lnTo>
                <a:lnTo>
                  <a:pt x="1676400" y="4636008"/>
                </a:lnTo>
                <a:lnTo>
                  <a:pt x="1673352" y="4636008"/>
                </a:lnTo>
                <a:lnTo>
                  <a:pt x="1673352" y="4632960"/>
                </a:lnTo>
                <a:close/>
                <a:moveTo>
                  <a:pt x="1679448" y="4632960"/>
                </a:moveTo>
                <a:lnTo>
                  <a:pt x="1682496" y="4632960"/>
                </a:lnTo>
                <a:lnTo>
                  <a:pt x="1682496" y="4636008"/>
                </a:lnTo>
                <a:lnTo>
                  <a:pt x="1679448" y="4636008"/>
                </a:lnTo>
                <a:lnTo>
                  <a:pt x="1679448" y="4632960"/>
                </a:lnTo>
                <a:close/>
                <a:moveTo>
                  <a:pt x="1685543" y="4632960"/>
                </a:moveTo>
                <a:lnTo>
                  <a:pt x="1688591" y="4632960"/>
                </a:lnTo>
                <a:lnTo>
                  <a:pt x="1688591" y="4636008"/>
                </a:lnTo>
                <a:lnTo>
                  <a:pt x="1685543" y="4636008"/>
                </a:lnTo>
                <a:lnTo>
                  <a:pt x="1685543" y="4632960"/>
                </a:lnTo>
                <a:close/>
                <a:moveTo>
                  <a:pt x="1691640" y="4632960"/>
                </a:moveTo>
                <a:lnTo>
                  <a:pt x="1694688" y="4632960"/>
                </a:lnTo>
                <a:lnTo>
                  <a:pt x="1694688" y="4636008"/>
                </a:lnTo>
                <a:lnTo>
                  <a:pt x="1691640" y="4636008"/>
                </a:lnTo>
                <a:lnTo>
                  <a:pt x="1691640" y="4632960"/>
                </a:lnTo>
                <a:close/>
                <a:moveTo>
                  <a:pt x="1697736" y="4632960"/>
                </a:moveTo>
                <a:lnTo>
                  <a:pt x="1700784" y="4632960"/>
                </a:lnTo>
                <a:lnTo>
                  <a:pt x="1700784" y="4636008"/>
                </a:lnTo>
                <a:lnTo>
                  <a:pt x="1697736" y="4636008"/>
                </a:lnTo>
                <a:lnTo>
                  <a:pt x="1697736" y="4632960"/>
                </a:lnTo>
                <a:close/>
                <a:moveTo>
                  <a:pt x="1703831" y="4632960"/>
                </a:moveTo>
                <a:lnTo>
                  <a:pt x="1706879" y="4632960"/>
                </a:lnTo>
                <a:lnTo>
                  <a:pt x="1706879" y="4636008"/>
                </a:lnTo>
                <a:lnTo>
                  <a:pt x="1703831" y="4636008"/>
                </a:lnTo>
                <a:lnTo>
                  <a:pt x="1703831" y="4632960"/>
                </a:lnTo>
                <a:close/>
                <a:moveTo>
                  <a:pt x="1709927" y="4632960"/>
                </a:moveTo>
                <a:lnTo>
                  <a:pt x="1712975" y="4632960"/>
                </a:lnTo>
                <a:lnTo>
                  <a:pt x="1712975" y="4636008"/>
                </a:lnTo>
                <a:lnTo>
                  <a:pt x="1709927" y="4636008"/>
                </a:lnTo>
                <a:lnTo>
                  <a:pt x="1709927" y="4632960"/>
                </a:lnTo>
                <a:close/>
                <a:moveTo>
                  <a:pt x="1716024" y="4632960"/>
                </a:moveTo>
                <a:lnTo>
                  <a:pt x="1719072" y="4632960"/>
                </a:lnTo>
                <a:lnTo>
                  <a:pt x="1719072" y="4636008"/>
                </a:lnTo>
                <a:lnTo>
                  <a:pt x="1716024" y="4636008"/>
                </a:lnTo>
                <a:lnTo>
                  <a:pt x="1716024" y="4632960"/>
                </a:lnTo>
                <a:close/>
                <a:moveTo>
                  <a:pt x="1722120" y="4632960"/>
                </a:moveTo>
                <a:lnTo>
                  <a:pt x="1725168" y="4632960"/>
                </a:lnTo>
                <a:lnTo>
                  <a:pt x="1725168" y="4636008"/>
                </a:lnTo>
                <a:lnTo>
                  <a:pt x="1722120" y="4636008"/>
                </a:lnTo>
                <a:lnTo>
                  <a:pt x="1722120" y="4632960"/>
                </a:lnTo>
                <a:close/>
                <a:moveTo>
                  <a:pt x="1728215" y="4632960"/>
                </a:moveTo>
                <a:lnTo>
                  <a:pt x="1731263" y="4632960"/>
                </a:lnTo>
                <a:lnTo>
                  <a:pt x="1731263" y="4636008"/>
                </a:lnTo>
                <a:lnTo>
                  <a:pt x="1728215" y="4636008"/>
                </a:lnTo>
                <a:lnTo>
                  <a:pt x="1728215" y="4632960"/>
                </a:lnTo>
                <a:close/>
                <a:moveTo>
                  <a:pt x="1734311" y="4632960"/>
                </a:moveTo>
                <a:lnTo>
                  <a:pt x="1737359" y="4632960"/>
                </a:lnTo>
                <a:lnTo>
                  <a:pt x="1737359" y="4636008"/>
                </a:lnTo>
                <a:lnTo>
                  <a:pt x="1734311" y="4636008"/>
                </a:lnTo>
                <a:lnTo>
                  <a:pt x="1734311" y="4632960"/>
                </a:lnTo>
                <a:close/>
                <a:moveTo>
                  <a:pt x="1740408" y="4632960"/>
                </a:moveTo>
                <a:lnTo>
                  <a:pt x="1743456" y="4632960"/>
                </a:lnTo>
                <a:lnTo>
                  <a:pt x="1743456" y="4636008"/>
                </a:lnTo>
                <a:lnTo>
                  <a:pt x="1740408" y="4636008"/>
                </a:lnTo>
                <a:lnTo>
                  <a:pt x="1740408" y="4632960"/>
                </a:lnTo>
                <a:close/>
                <a:moveTo>
                  <a:pt x="1746503" y="4632960"/>
                </a:moveTo>
                <a:lnTo>
                  <a:pt x="1749551" y="4632960"/>
                </a:lnTo>
                <a:lnTo>
                  <a:pt x="1749551" y="4636008"/>
                </a:lnTo>
                <a:lnTo>
                  <a:pt x="1746503" y="4636008"/>
                </a:lnTo>
                <a:lnTo>
                  <a:pt x="1746503" y="4632960"/>
                </a:lnTo>
                <a:close/>
                <a:moveTo>
                  <a:pt x="1752599" y="4632960"/>
                </a:moveTo>
                <a:lnTo>
                  <a:pt x="1755647" y="4632960"/>
                </a:lnTo>
                <a:lnTo>
                  <a:pt x="1755647" y="4636008"/>
                </a:lnTo>
                <a:lnTo>
                  <a:pt x="1752599" y="4636008"/>
                </a:lnTo>
                <a:lnTo>
                  <a:pt x="1752599" y="4632960"/>
                </a:lnTo>
                <a:close/>
                <a:moveTo>
                  <a:pt x="1758696" y="4632960"/>
                </a:moveTo>
                <a:lnTo>
                  <a:pt x="1761744" y="4632960"/>
                </a:lnTo>
                <a:lnTo>
                  <a:pt x="1761744" y="4636008"/>
                </a:lnTo>
                <a:lnTo>
                  <a:pt x="1758696" y="4636008"/>
                </a:lnTo>
                <a:lnTo>
                  <a:pt x="1758696" y="4632960"/>
                </a:lnTo>
                <a:close/>
                <a:moveTo>
                  <a:pt x="1764792" y="4632960"/>
                </a:moveTo>
                <a:lnTo>
                  <a:pt x="1767840" y="4632960"/>
                </a:lnTo>
                <a:lnTo>
                  <a:pt x="1767840" y="4636008"/>
                </a:lnTo>
                <a:lnTo>
                  <a:pt x="1764792" y="4636008"/>
                </a:lnTo>
                <a:lnTo>
                  <a:pt x="1764792" y="4632960"/>
                </a:lnTo>
                <a:close/>
                <a:moveTo>
                  <a:pt x="1770887" y="4632960"/>
                </a:moveTo>
                <a:lnTo>
                  <a:pt x="1773935" y="4632960"/>
                </a:lnTo>
                <a:lnTo>
                  <a:pt x="1773935" y="4636008"/>
                </a:lnTo>
                <a:lnTo>
                  <a:pt x="1770887" y="4636008"/>
                </a:lnTo>
                <a:lnTo>
                  <a:pt x="1770887" y="4632960"/>
                </a:lnTo>
                <a:close/>
                <a:moveTo>
                  <a:pt x="1776983" y="4632960"/>
                </a:moveTo>
                <a:lnTo>
                  <a:pt x="1780031" y="4632960"/>
                </a:lnTo>
                <a:lnTo>
                  <a:pt x="1780031" y="4636008"/>
                </a:lnTo>
                <a:lnTo>
                  <a:pt x="1776983" y="4636008"/>
                </a:lnTo>
                <a:lnTo>
                  <a:pt x="1776983" y="4632960"/>
                </a:lnTo>
                <a:close/>
                <a:moveTo>
                  <a:pt x="1783080" y="4632960"/>
                </a:moveTo>
                <a:lnTo>
                  <a:pt x="1786128" y="4632960"/>
                </a:lnTo>
                <a:lnTo>
                  <a:pt x="1786128" y="4636008"/>
                </a:lnTo>
                <a:lnTo>
                  <a:pt x="1783080" y="4636008"/>
                </a:lnTo>
                <a:lnTo>
                  <a:pt x="1783080" y="4632960"/>
                </a:lnTo>
                <a:close/>
                <a:moveTo>
                  <a:pt x="1789176" y="4632960"/>
                </a:moveTo>
                <a:lnTo>
                  <a:pt x="1792223" y="4632960"/>
                </a:lnTo>
                <a:lnTo>
                  <a:pt x="1792223" y="4636008"/>
                </a:lnTo>
                <a:lnTo>
                  <a:pt x="1789176" y="4636008"/>
                </a:lnTo>
                <a:lnTo>
                  <a:pt x="1789176" y="4632960"/>
                </a:lnTo>
                <a:close/>
                <a:moveTo>
                  <a:pt x="1795271" y="4632960"/>
                </a:moveTo>
                <a:lnTo>
                  <a:pt x="1798319" y="4632960"/>
                </a:lnTo>
                <a:lnTo>
                  <a:pt x="1798319" y="4636008"/>
                </a:lnTo>
                <a:lnTo>
                  <a:pt x="1795271" y="4636008"/>
                </a:lnTo>
                <a:lnTo>
                  <a:pt x="1795271" y="4632960"/>
                </a:lnTo>
                <a:close/>
                <a:moveTo>
                  <a:pt x="1801368" y="4632960"/>
                </a:moveTo>
                <a:lnTo>
                  <a:pt x="1804416" y="4632960"/>
                </a:lnTo>
                <a:lnTo>
                  <a:pt x="1804416" y="4636008"/>
                </a:lnTo>
                <a:lnTo>
                  <a:pt x="1801368" y="4636008"/>
                </a:lnTo>
                <a:lnTo>
                  <a:pt x="1801368" y="4632960"/>
                </a:lnTo>
                <a:close/>
                <a:moveTo>
                  <a:pt x="1807464" y="4632960"/>
                </a:moveTo>
                <a:lnTo>
                  <a:pt x="1810512" y="4632960"/>
                </a:lnTo>
                <a:lnTo>
                  <a:pt x="1810512" y="4636008"/>
                </a:lnTo>
                <a:lnTo>
                  <a:pt x="1807464" y="4636008"/>
                </a:lnTo>
                <a:lnTo>
                  <a:pt x="1807464" y="4632960"/>
                </a:lnTo>
                <a:close/>
                <a:moveTo>
                  <a:pt x="1813559" y="4632960"/>
                </a:moveTo>
                <a:lnTo>
                  <a:pt x="1816607" y="4632960"/>
                </a:lnTo>
                <a:lnTo>
                  <a:pt x="1816607" y="4636008"/>
                </a:lnTo>
                <a:lnTo>
                  <a:pt x="1813559" y="4636008"/>
                </a:lnTo>
                <a:lnTo>
                  <a:pt x="1813559" y="4632960"/>
                </a:lnTo>
                <a:close/>
                <a:moveTo>
                  <a:pt x="1819655" y="4632960"/>
                </a:moveTo>
                <a:lnTo>
                  <a:pt x="1822703" y="4632960"/>
                </a:lnTo>
                <a:lnTo>
                  <a:pt x="1822703" y="4636008"/>
                </a:lnTo>
                <a:lnTo>
                  <a:pt x="1819655" y="4636008"/>
                </a:lnTo>
                <a:lnTo>
                  <a:pt x="1819655" y="4632960"/>
                </a:lnTo>
                <a:close/>
                <a:moveTo>
                  <a:pt x="1825752" y="4632960"/>
                </a:moveTo>
                <a:lnTo>
                  <a:pt x="1828800" y="4632960"/>
                </a:lnTo>
                <a:lnTo>
                  <a:pt x="1828800" y="4636008"/>
                </a:lnTo>
                <a:lnTo>
                  <a:pt x="1825752" y="4636008"/>
                </a:lnTo>
                <a:lnTo>
                  <a:pt x="1825752" y="4632960"/>
                </a:lnTo>
                <a:close/>
                <a:moveTo>
                  <a:pt x="1831848" y="4632960"/>
                </a:moveTo>
                <a:lnTo>
                  <a:pt x="1834896" y="4632960"/>
                </a:lnTo>
                <a:lnTo>
                  <a:pt x="1834896" y="4636008"/>
                </a:lnTo>
                <a:lnTo>
                  <a:pt x="1831848" y="4636008"/>
                </a:lnTo>
                <a:lnTo>
                  <a:pt x="1831848" y="4632960"/>
                </a:lnTo>
                <a:close/>
                <a:moveTo>
                  <a:pt x="1837943" y="4632960"/>
                </a:moveTo>
                <a:lnTo>
                  <a:pt x="1840991" y="4632960"/>
                </a:lnTo>
                <a:lnTo>
                  <a:pt x="1840991" y="4636008"/>
                </a:lnTo>
                <a:lnTo>
                  <a:pt x="1837943" y="4636008"/>
                </a:lnTo>
                <a:lnTo>
                  <a:pt x="1837943" y="4632960"/>
                </a:lnTo>
                <a:close/>
                <a:moveTo>
                  <a:pt x="1844040" y="4632960"/>
                </a:moveTo>
                <a:lnTo>
                  <a:pt x="1847088" y="4632960"/>
                </a:lnTo>
                <a:lnTo>
                  <a:pt x="1847088" y="4636008"/>
                </a:lnTo>
                <a:lnTo>
                  <a:pt x="1844040" y="4636008"/>
                </a:lnTo>
                <a:lnTo>
                  <a:pt x="1844040" y="4632960"/>
                </a:lnTo>
                <a:close/>
                <a:moveTo>
                  <a:pt x="1850136" y="4632960"/>
                </a:moveTo>
                <a:lnTo>
                  <a:pt x="1853184" y="4632960"/>
                </a:lnTo>
                <a:lnTo>
                  <a:pt x="1853184" y="4636008"/>
                </a:lnTo>
                <a:lnTo>
                  <a:pt x="1850136" y="4636008"/>
                </a:lnTo>
                <a:lnTo>
                  <a:pt x="1850136" y="4632960"/>
                </a:lnTo>
                <a:close/>
                <a:moveTo>
                  <a:pt x="1856231" y="4632960"/>
                </a:moveTo>
                <a:lnTo>
                  <a:pt x="1859279" y="4632960"/>
                </a:lnTo>
                <a:lnTo>
                  <a:pt x="1859279" y="4636008"/>
                </a:lnTo>
                <a:lnTo>
                  <a:pt x="1856231" y="4636008"/>
                </a:lnTo>
                <a:lnTo>
                  <a:pt x="1856231" y="4632960"/>
                </a:lnTo>
                <a:close/>
                <a:moveTo>
                  <a:pt x="1862327" y="4632960"/>
                </a:moveTo>
                <a:lnTo>
                  <a:pt x="1865375" y="4632960"/>
                </a:lnTo>
                <a:lnTo>
                  <a:pt x="1865375" y="4636008"/>
                </a:lnTo>
                <a:lnTo>
                  <a:pt x="1862327" y="4636008"/>
                </a:lnTo>
                <a:lnTo>
                  <a:pt x="1862327" y="4632960"/>
                </a:lnTo>
                <a:close/>
                <a:moveTo>
                  <a:pt x="1868424" y="4632960"/>
                </a:moveTo>
                <a:lnTo>
                  <a:pt x="1871472" y="4632960"/>
                </a:lnTo>
                <a:lnTo>
                  <a:pt x="1871472" y="4636008"/>
                </a:lnTo>
                <a:lnTo>
                  <a:pt x="1868424" y="4636008"/>
                </a:lnTo>
                <a:lnTo>
                  <a:pt x="1868424" y="4632960"/>
                </a:lnTo>
                <a:close/>
                <a:moveTo>
                  <a:pt x="1874520" y="4632960"/>
                </a:moveTo>
                <a:lnTo>
                  <a:pt x="1877568" y="4632960"/>
                </a:lnTo>
                <a:lnTo>
                  <a:pt x="1877568" y="4636008"/>
                </a:lnTo>
                <a:lnTo>
                  <a:pt x="1874520" y="4636008"/>
                </a:lnTo>
                <a:lnTo>
                  <a:pt x="1874520" y="4632960"/>
                </a:lnTo>
                <a:close/>
                <a:moveTo>
                  <a:pt x="1880615" y="4632960"/>
                </a:moveTo>
                <a:lnTo>
                  <a:pt x="1883663" y="4632960"/>
                </a:lnTo>
                <a:lnTo>
                  <a:pt x="1883663" y="4636008"/>
                </a:lnTo>
                <a:lnTo>
                  <a:pt x="1880615" y="4636008"/>
                </a:lnTo>
                <a:lnTo>
                  <a:pt x="1880615" y="4632960"/>
                </a:lnTo>
                <a:close/>
                <a:moveTo>
                  <a:pt x="1886711" y="4632960"/>
                </a:moveTo>
                <a:lnTo>
                  <a:pt x="1889759" y="4632960"/>
                </a:lnTo>
                <a:lnTo>
                  <a:pt x="1889759" y="4636008"/>
                </a:lnTo>
                <a:lnTo>
                  <a:pt x="1886711" y="4636008"/>
                </a:lnTo>
                <a:lnTo>
                  <a:pt x="1886711" y="4632960"/>
                </a:lnTo>
                <a:close/>
                <a:moveTo>
                  <a:pt x="1892808" y="4632960"/>
                </a:moveTo>
                <a:lnTo>
                  <a:pt x="1895856" y="4632960"/>
                </a:lnTo>
                <a:lnTo>
                  <a:pt x="1895856" y="4636008"/>
                </a:lnTo>
                <a:lnTo>
                  <a:pt x="1892808" y="4636008"/>
                </a:lnTo>
                <a:lnTo>
                  <a:pt x="1892808" y="4632960"/>
                </a:lnTo>
                <a:close/>
                <a:moveTo>
                  <a:pt x="1898903" y="4632960"/>
                </a:moveTo>
                <a:lnTo>
                  <a:pt x="1901951" y="4632960"/>
                </a:lnTo>
                <a:lnTo>
                  <a:pt x="1901951" y="4636008"/>
                </a:lnTo>
                <a:lnTo>
                  <a:pt x="1898903" y="4636008"/>
                </a:lnTo>
                <a:lnTo>
                  <a:pt x="1898903" y="4632960"/>
                </a:lnTo>
                <a:close/>
                <a:moveTo>
                  <a:pt x="1904999" y="4632960"/>
                </a:moveTo>
                <a:lnTo>
                  <a:pt x="1908047" y="4632960"/>
                </a:lnTo>
                <a:lnTo>
                  <a:pt x="1908047" y="4636008"/>
                </a:lnTo>
                <a:lnTo>
                  <a:pt x="1904999" y="4636008"/>
                </a:lnTo>
                <a:lnTo>
                  <a:pt x="1904999" y="4632960"/>
                </a:lnTo>
                <a:close/>
                <a:moveTo>
                  <a:pt x="1911096" y="4632960"/>
                </a:moveTo>
                <a:lnTo>
                  <a:pt x="1914144" y="4632960"/>
                </a:lnTo>
                <a:lnTo>
                  <a:pt x="1914144" y="4636008"/>
                </a:lnTo>
                <a:lnTo>
                  <a:pt x="1911096" y="4636008"/>
                </a:lnTo>
                <a:lnTo>
                  <a:pt x="1911096" y="4632960"/>
                </a:lnTo>
                <a:close/>
                <a:moveTo>
                  <a:pt x="1917192" y="4632960"/>
                </a:moveTo>
                <a:lnTo>
                  <a:pt x="1920240" y="4632960"/>
                </a:lnTo>
                <a:lnTo>
                  <a:pt x="1920240" y="4636008"/>
                </a:lnTo>
                <a:lnTo>
                  <a:pt x="1917192" y="4636008"/>
                </a:lnTo>
                <a:lnTo>
                  <a:pt x="1917192" y="4632960"/>
                </a:lnTo>
                <a:close/>
                <a:moveTo>
                  <a:pt x="1923287" y="4632960"/>
                </a:moveTo>
                <a:lnTo>
                  <a:pt x="1926335" y="4632960"/>
                </a:lnTo>
                <a:lnTo>
                  <a:pt x="1926335" y="4636008"/>
                </a:lnTo>
                <a:lnTo>
                  <a:pt x="1923287" y="4636008"/>
                </a:lnTo>
                <a:lnTo>
                  <a:pt x="1923287" y="4632960"/>
                </a:lnTo>
                <a:close/>
                <a:moveTo>
                  <a:pt x="1929383" y="4632960"/>
                </a:moveTo>
                <a:lnTo>
                  <a:pt x="1932431" y="4632960"/>
                </a:lnTo>
                <a:lnTo>
                  <a:pt x="1932431" y="4636008"/>
                </a:lnTo>
                <a:lnTo>
                  <a:pt x="1929383" y="4636008"/>
                </a:lnTo>
                <a:lnTo>
                  <a:pt x="1929383" y="4632960"/>
                </a:lnTo>
                <a:close/>
                <a:moveTo>
                  <a:pt x="1935480" y="4632960"/>
                </a:moveTo>
                <a:lnTo>
                  <a:pt x="1938528" y="4632960"/>
                </a:lnTo>
                <a:lnTo>
                  <a:pt x="1938528" y="4636008"/>
                </a:lnTo>
                <a:lnTo>
                  <a:pt x="1935480" y="4636008"/>
                </a:lnTo>
                <a:lnTo>
                  <a:pt x="1935480" y="4632960"/>
                </a:lnTo>
                <a:close/>
                <a:moveTo>
                  <a:pt x="1941576" y="4632960"/>
                </a:moveTo>
                <a:lnTo>
                  <a:pt x="1944623" y="4632960"/>
                </a:lnTo>
                <a:lnTo>
                  <a:pt x="1944623" y="4636008"/>
                </a:lnTo>
                <a:lnTo>
                  <a:pt x="1941576" y="4636008"/>
                </a:lnTo>
                <a:lnTo>
                  <a:pt x="1941576" y="4632960"/>
                </a:lnTo>
                <a:close/>
                <a:moveTo>
                  <a:pt x="1947671" y="4632960"/>
                </a:moveTo>
                <a:lnTo>
                  <a:pt x="1950719" y="4632960"/>
                </a:lnTo>
                <a:lnTo>
                  <a:pt x="1950719" y="4636008"/>
                </a:lnTo>
                <a:lnTo>
                  <a:pt x="1947671" y="4636008"/>
                </a:lnTo>
                <a:lnTo>
                  <a:pt x="1947671" y="4632960"/>
                </a:lnTo>
                <a:close/>
                <a:moveTo>
                  <a:pt x="1953768" y="4632960"/>
                </a:moveTo>
                <a:lnTo>
                  <a:pt x="1956816" y="4632960"/>
                </a:lnTo>
                <a:lnTo>
                  <a:pt x="1956816" y="4636008"/>
                </a:lnTo>
                <a:lnTo>
                  <a:pt x="1953768" y="4636008"/>
                </a:lnTo>
                <a:lnTo>
                  <a:pt x="1953768" y="4632960"/>
                </a:lnTo>
                <a:close/>
                <a:moveTo>
                  <a:pt x="1959864" y="4632960"/>
                </a:moveTo>
                <a:lnTo>
                  <a:pt x="1962912" y="4632960"/>
                </a:lnTo>
                <a:lnTo>
                  <a:pt x="1962912" y="4636008"/>
                </a:lnTo>
                <a:lnTo>
                  <a:pt x="1959864" y="4636008"/>
                </a:lnTo>
                <a:lnTo>
                  <a:pt x="1959864" y="4632960"/>
                </a:lnTo>
                <a:close/>
                <a:moveTo>
                  <a:pt x="1965959" y="4632960"/>
                </a:moveTo>
                <a:lnTo>
                  <a:pt x="1969007" y="4632960"/>
                </a:lnTo>
                <a:lnTo>
                  <a:pt x="1969007" y="4636008"/>
                </a:lnTo>
                <a:lnTo>
                  <a:pt x="1965959" y="4636008"/>
                </a:lnTo>
                <a:lnTo>
                  <a:pt x="1965959" y="4632960"/>
                </a:lnTo>
                <a:close/>
                <a:moveTo>
                  <a:pt x="1972055" y="4632960"/>
                </a:moveTo>
                <a:lnTo>
                  <a:pt x="1975103" y="4632960"/>
                </a:lnTo>
                <a:lnTo>
                  <a:pt x="1975103" y="4636008"/>
                </a:lnTo>
                <a:lnTo>
                  <a:pt x="1972055" y="4636008"/>
                </a:lnTo>
                <a:lnTo>
                  <a:pt x="1972055" y="4632960"/>
                </a:lnTo>
                <a:close/>
                <a:moveTo>
                  <a:pt x="1978152" y="4632960"/>
                </a:moveTo>
                <a:lnTo>
                  <a:pt x="1981200" y="4632960"/>
                </a:lnTo>
                <a:lnTo>
                  <a:pt x="1981200" y="4636008"/>
                </a:lnTo>
                <a:lnTo>
                  <a:pt x="1978152" y="4636008"/>
                </a:lnTo>
                <a:lnTo>
                  <a:pt x="1978152" y="4632960"/>
                </a:lnTo>
                <a:close/>
                <a:moveTo>
                  <a:pt x="1984248" y="4632960"/>
                </a:moveTo>
                <a:lnTo>
                  <a:pt x="1987296" y="4632960"/>
                </a:lnTo>
                <a:lnTo>
                  <a:pt x="1987296" y="4636008"/>
                </a:lnTo>
                <a:lnTo>
                  <a:pt x="1984248" y="4636008"/>
                </a:lnTo>
                <a:lnTo>
                  <a:pt x="1984248" y="4632960"/>
                </a:lnTo>
                <a:close/>
                <a:moveTo>
                  <a:pt x="1990343" y="4632960"/>
                </a:moveTo>
                <a:lnTo>
                  <a:pt x="1993391" y="4632960"/>
                </a:lnTo>
                <a:lnTo>
                  <a:pt x="1993391" y="4636008"/>
                </a:lnTo>
                <a:lnTo>
                  <a:pt x="1990343" y="4636008"/>
                </a:lnTo>
                <a:lnTo>
                  <a:pt x="1990343" y="4632960"/>
                </a:lnTo>
                <a:close/>
                <a:moveTo>
                  <a:pt x="1996440" y="4632960"/>
                </a:moveTo>
                <a:lnTo>
                  <a:pt x="1999488" y="4632960"/>
                </a:lnTo>
                <a:lnTo>
                  <a:pt x="1999488" y="4636008"/>
                </a:lnTo>
                <a:lnTo>
                  <a:pt x="1996440" y="4636008"/>
                </a:lnTo>
                <a:lnTo>
                  <a:pt x="1996440" y="4632960"/>
                </a:lnTo>
                <a:close/>
                <a:moveTo>
                  <a:pt x="2002536" y="4632960"/>
                </a:moveTo>
                <a:lnTo>
                  <a:pt x="2005584" y="4632960"/>
                </a:lnTo>
                <a:lnTo>
                  <a:pt x="2005584" y="4636008"/>
                </a:lnTo>
                <a:lnTo>
                  <a:pt x="2002536" y="4636008"/>
                </a:lnTo>
                <a:lnTo>
                  <a:pt x="2002536" y="4632960"/>
                </a:lnTo>
                <a:close/>
                <a:moveTo>
                  <a:pt x="2008631" y="4632960"/>
                </a:moveTo>
                <a:lnTo>
                  <a:pt x="2011679" y="4632960"/>
                </a:lnTo>
                <a:lnTo>
                  <a:pt x="2011679" y="4636008"/>
                </a:lnTo>
                <a:lnTo>
                  <a:pt x="2008631" y="4636008"/>
                </a:lnTo>
                <a:lnTo>
                  <a:pt x="2008631" y="4632960"/>
                </a:lnTo>
                <a:close/>
                <a:moveTo>
                  <a:pt x="2014727" y="4632960"/>
                </a:moveTo>
                <a:lnTo>
                  <a:pt x="2017775" y="4632960"/>
                </a:lnTo>
                <a:lnTo>
                  <a:pt x="2017775" y="4636008"/>
                </a:lnTo>
                <a:lnTo>
                  <a:pt x="2014727" y="4636008"/>
                </a:lnTo>
                <a:lnTo>
                  <a:pt x="2014727" y="4632960"/>
                </a:lnTo>
                <a:close/>
                <a:moveTo>
                  <a:pt x="2020824" y="4632960"/>
                </a:moveTo>
                <a:lnTo>
                  <a:pt x="2023872" y="4632960"/>
                </a:lnTo>
                <a:lnTo>
                  <a:pt x="2023872" y="4636008"/>
                </a:lnTo>
                <a:lnTo>
                  <a:pt x="2020824" y="4636008"/>
                </a:lnTo>
                <a:lnTo>
                  <a:pt x="2020824" y="4632960"/>
                </a:lnTo>
                <a:close/>
                <a:moveTo>
                  <a:pt x="2026920" y="4632960"/>
                </a:moveTo>
                <a:lnTo>
                  <a:pt x="2029968" y="4632960"/>
                </a:lnTo>
                <a:lnTo>
                  <a:pt x="2029968" y="4636008"/>
                </a:lnTo>
                <a:lnTo>
                  <a:pt x="2026920" y="4636008"/>
                </a:lnTo>
                <a:lnTo>
                  <a:pt x="2026920" y="4632960"/>
                </a:lnTo>
                <a:close/>
                <a:moveTo>
                  <a:pt x="2033015" y="4632960"/>
                </a:moveTo>
                <a:lnTo>
                  <a:pt x="2036063" y="4632960"/>
                </a:lnTo>
                <a:lnTo>
                  <a:pt x="2036063" y="4636008"/>
                </a:lnTo>
                <a:lnTo>
                  <a:pt x="2033015" y="4636008"/>
                </a:lnTo>
                <a:lnTo>
                  <a:pt x="2033015" y="4632960"/>
                </a:lnTo>
                <a:close/>
                <a:moveTo>
                  <a:pt x="2039111" y="4632960"/>
                </a:moveTo>
                <a:lnTo>
                  <a:pt x="2042159" y="4632960"/>
                </a:lnTo>
                <a:lnTo>
                  <a:pt x="2042159" y="4636008"/>
                </a:lnTo>
                <a:lnTo>
                  <a:pt x="2039111" y="4636008"/>
                </a:lnTo>
                <a:lnTo>
                  <a:pt x="2039111" y="4632960"/>
                </a:lnTo>
                <a:close/>
                <a:moveTo>
                  <a:pt x="2045208" y="4632960"/>
                </a:moveTo>
                <a:lnTo>
                  <a:pt x="2048256" y="4632960"/>
                </a:lnTo>
                <a:lnTo>
                  <a:pt x="2048256" y="4636008"/>
                </a:lnTo>
                <a:lnTo>
                  <a:pt x="2045208" y="4636008"/>
                </a:lnTo>
                <a:lnTo>
                  <a:pt x="2045208" y="4632960"/>
                </a:lnTo>
                <a:close/>
                <a:moveTo>
                  <a:pt x="2051303" y="4632960"/>
                </a:moveTo>
                <a:lnTo>
                  <a:pt x="2054351" y="4632960"/>
                </a:lnTo>
                <a:lnTo>
                  <a:pt x="2054351" y="4636008"/>
                </a:lnTo>
                <a:lnTo>
                  <a:pt x="2051303" y="4636008"/>
                </a:lnTo>
                <a:lnTo>
                  <a:pt x="2051303" y="4632960"/>
                </a:lnTo>
                <a:close/>
                <a:moveTo>
                  <a:pt x="2057399" y="4632960"/>
                </a:moveTo>
                <a:lnTo>
                  <a:pt x="2060447" y="4632960"/>
                </a:lnTo>
                <a:lnTo>
                  <a:pt x="2060447" y="4636008"/>
                </a:lnTo>
                <a:lnTo>
                  <a:pt x="2057399" y="4636008"/>
                </a:lnTo>
                <a:lnTo>
                  <a:pt x="2057399" y="4632960"/>
                </a:lnTo>
                <a:close/>
                <a:moveTo>
                  <a:pt x="2063496" y="4632960"/>
                </a:moveTo>
                <a:lnTo>
                  <a:pt x="2066544" y="4632960"/>
                </a:lnTo>
                <a:lnTo>
                  <a:pt x="2066544" y="4636008"/>
                </a:lnTo>
                <a:lnTo>
                  <a:pt x="2063496" y="4636008"/>
                </a:lnTo>
                <a:lnTo>
                  <a:pt x="2063496" y="4632960"/>
                </a:lnTo>
                <a:close/>
                <a:moveTo>
                  <a:pt x="2069592" y="4632960"/>
                </a:moveTo>
                <a:lnTo>
                  <a:pt x="2072640" y="4632960"/>
                </a:lnTo>
                <a:lnTo>
                  <a:pt x="2072640" y="4636008"/>
                </a:lnTo>
                <a:lnTo>
                  <a:pt x="2069592" y="4636008"/>
                </a:lnTo>
                <a:lnTo>
                  <a:pt x="2069592" y="4632960"/>
                </a:lnTo>
                <a:close/>
                <a:moveTo>
                  <a:pt x="2075687" y="4632960"/>
                </a:moveTo>
                <a:lnTo>
                  <a:pt x="2078735" y="4632960"/>
                </a:lnTo>
                <a:lnTo>
                  <a:pt x="2078735" y="4636008"/>
                </a:lnTo>
                <a:lnTo>
                  <a:pt x="2075687" y="4636008"/>
                </a:lnTo>
                <a:lnTo>
                  <a:pt x="2075687" y="4632960"/>
                </a:lnTo>
                <a:close/>
                <a:moveTo>
                  <a:pt x="2081783" y="4632960"/>
                </a:moveTo>
                <a:lnTo>
                  <a:pt x="2084831" y="4632960"/>
                </a:lnTo>
                <a:lnTo>
                  <a:pt x="2084831" y="4636008"/>
                </a:lnTo>
                <a:lnTo>
                  <a:pt x="2081783" y="4636008"/>
                </a:lnTo>
                <a:lnTo>
                  <a:pt x="2081783" y="4632960"/>
                </a:lnTo>
                <a:close/>
                <a:moveTo>
                  <a:pt x="2087880" y="4632960"/>
                </a:moveTo>
                <a:lnTo>
                  <a:pt x="2090928" y="4632960"/>
                </a:lnTo>
                <a:lnTo>
                  <a:pt x="2090928" y="4636008"/>
                </a:lnTo>
                <a:lnTo>
                  <a:pt x="2087880" y="4636008"/>
                </a:lnTo>
                <a:lnTo>
                  <a:pt x="2087880" y="4632960"/>
                </a:lnTo>
                <a:close/>
                <a:moveTo>
                  <a:pt x="2093976" y="4632960"/>
                </a:moveTo>
                <a:lnTo>
                  <a:pt x="2097023" y="4632960"/>
                </a:lnTo>
                <a:lnTo>
                  <a:pt x="2097023" y="4636008"/>
                </a:lnTo>
                <a:lnTo>
                  <a:pt x="2093976" y="4636008"/>
                </a:lnTo>
                <a:lnTo>
                  <a:pt x="2093976" y="4632960"/>
                </a:lnTo>
                <a:close/>
                <a:moveTo>
                  <a:pt x="2100071" y="4632960"/>
                </a:moveTo>
                <a:lnTo>
                  <a:pt x="2103119" y="4632960"/>
                </a:lnTo>
                <a:lnTo>
                  <a:pt x="2103119" y="4636008"/>
                </a:lnTo>
                <a:lnTo>
                  <a:pt x="2100071" y="4636008"/>
                </a:lnTo>
                <a:lnTo>
                  <a:pt x="2100071" y="4632960"/>
                </a:lnTo>
                <a:close/>
                <a:moveTo>
                  <a:pt x="2106168" y="4632960"/>
                </a:moveTo>
                <a:lnTo>
                  <a:pt x="2109216" y="4632960"/>
                </a:lnTo>
                <a:lnTo>
                  <a:pt x="2109216" y="4636008"/>
                </a:lnTo>
                <a:lnTo>
                  <a:pt x="2106168" y="4636008"/>
                </a:lnTo>
                <a:lnTo>
                  <a:pt x="2106168" y="4632960"/>
                </a:lnTo>
                <a:close/>
                <a:moveTo>
                  <a:pt x="2112264" y="4632960"/>
                </a:moveTo>
                <a:lnTo>
                  <a:pt x="2115312" y="4632960"/>
                </a:lnTo>
                <a:lnTo>
                  <a:pt x="2115312" y="4636008"/>
                </a:lnTo>
                <a:lnTo>
                  <a:pt x="2112264" y="4636008"/>
                </a:lnTo>
                <a:lnTo>
                  <a:pt x="2112264" y="4632960"/>
                </a:lnTo>
                <a:close/>
                <a:moveTo>
                  <a:pt x="2118359" y="4632960"/>
                </a:moveTo>
                <a:lnTo>
                  <a:pt x="2121407" y="4632960"/>
                </a:lnTo>
                <a:lnTo>
                  <a:pt x="2121407" y="4636008"/>
                </a:lnTo>
                <a:lnTo>
                  <a:pt x="2118359" y="4636008"/>
                </a:lnTo>
                <a:lnTo>
                  <a:pt x="2118359" y="4632960"/>
                </a:lnTo>
                <a:close/>
                <a:moveTo>
                  <a:pt x="2124455" y="4632960"/>
                </a:moveTo>
                <a:lnTo>
                  <a:pt x="2127503" y="4632960"/>
                </a:lnTo>
                <a:lnTo>
                  <a:pt x="2127503" y="4636008"/>
                </a:lnTo>
                <a:lnTo>
                  <a:pt x="2124455" y="4636008"/>
                </a:lnTo>
                <a:lnTo>
                  <a:pt x="2124455" y="4632960"/>
                </a:lnTo>
                <a:close/>
                <a:moveTo>
                  <a:pt x="2130552" y="4632960"/>
                </a:moveTo>
                <a:lnTo>
                  <a:pt x="2133600" y="4632960"/>
                </a:lnTo>
                <a:lnTo>
                  <a:pt x="2133600" y="4636008"/>
                </a:lnTo>
                <a:lnTo>
                  <a:pt x="2130552" y="4636008"/>
                </a:lnTo>
                <a:lnTo>
                  <a:pt x="2130552" y="4632960"/>
                </a:lnTo>
                <a:close/>
                <a:moveTo>
                  <a:pt x="2136648" y="4632960"/>
                </a:moveTo>
                <a:lnTo>
                  <a:pt x="2139696" y="4632960"/>
                </a:lnTo>
                <a:lnTo>
                  <a:pt x="2139696" y="4636008"/>
                </a:lnTo>
                <a:lnTo>
                  <a:pt x="2136648" y="4636008"/>
                </a:lnTo>
                <a:lnTo>
                  <a:pt x="2136648" y="4632960"/>
                </a:lnTo>
                <a:close/>
                <a:moveTo>
                  <a:pt x="2142743" y="4632960"/>
                </a:moveTo>
                <a:lnTo>
                  <a:pt x="2145791" y="4632960"/>
                </a:lnTo>
                <a:lnTo>
                  <a:pt x="2145791" y="4636008"/>
                </a:lnTo>
                <a:lnTo>
                  <a:pt x="2142743" y="4636008"/>
                </a:lnTo>
                <a:lnTo>
                  <a:pt x="2142743" y="4632960"/>
                </a:lnTo>
                <a:close/>
                <a:moveTo>
                  <a:pt x="2148840" y="4632960"/>
                </a:moveTo>
                <a:lnTo>
                  <a:pt x="2151888" y="4632960"/>
                </a:lnTo>
                <a:lnTo>
                  <a:pt x="2151888" y="4636008"/>
                </a:lnTo>
                <a:lnTo>
                  <a:pt x="2148840" y="4636008"/>
                </a:lnTo>
                <a:lnTo>
                  <a:pt x="2148840" y="4632960"/>
                </a:lnTo>
                <a:close/>
                <a:moveTo>
                  <a:pt x="2154936" y="4632960"/>
                </a:moveTo>
                <a:lnTo>
                  <a:pt x="2157984" y="4632960"/>
                </a:lnTo>
                <a:lnTo>
                  <a:pt x="2157984" y="4636008"/>
                </a:lnTo>
                <a:lnTo>
                  <a:pt x="2154936" y="4636008"/>
                </a:lnTo>
                <a:lnTo>
                  <a:pt x="2154936" y="4632960"/>
                </a:lnTo>
                <a:close/>
                <a:moveTo>
                  <a:pt x="2161031" y="4632960"/>
                </a:moveTo>
                <a:lnTo>
                  <a:pt x="2164079" y="4632960"/>
                </a:lnTo>
                <a:lnTo>
                  <a:pt x="2164079" y="4636008"/>
                </a:lnTo>
                <a:lnTo>
                  <a:pt x="2161031" y="4636008"/>
                </a:lnTo>
                <a:lnTo>
                  <a:pt x="2161031" y="4632960"/>
                </a:lnTo>
                <a:close/>
                <a:moveTo>
                  <a:pt x="2167127" y="4632960"/>
                </a:moveTo>
                <a:lnTo>
                  <a:pt x="2170175" y="4632960"/>
                </a:lnTo>
                <a:lnTo>
                  <a:pt x="2170175" y="4636008"/>
                </a:lnTo>
                <a:lnTo>
                  <a:pt x="2167127" y="4636008"/>
                </a:lnTo>
                <a:lnTo>
                  <a:pt x="2167127" y="4632960"/>
                </a:lnTo>
                <a:close/>
                <a:moveTo>
                  <a:pt x="2173224" y="4632960"/>
                </a:moveTo>
                <a:lnTo>
                  <a:pt x="2176272" y="4632960"/>
                </a:lnTo>
                <a:lnTo>
                  <a:pt x="2176272" y="4636008"/>
                </a:lnTo>
                <a:lnTo>
                  <a:pt x="2173224" y="4636008"/>
                </a:lnTo>
                <a:lnTo>
                  <a:pt x="2173224" y="4632960"/>
                </a:lnTo>
                <a:close/>
                <a:moveTo>
                  <a:pt x="2179320" y="4632960"/>
                </a:moveTo>
                <a:lnTo>
                  <a:pt x="2182368" y="4632960"/>
                </a:lnTo>
                <a:lnTo>
                  <a:pt x="2182368" y="4636008"/>
                </a:lnTo>
                <a:lnTo>
                  <a:pt x="2179320" y="4636008"/>
                </a:lnTo>
                <a:lnTo>
                  <a:pt x="2179320" y="4632960"/>
                </a:lnTo>
                <a:close/>
                <a:moveTo>
                  <a:pt x="2185415" y="4632960"/>
                </a:moveTo>
                <a:lnTo>
                  <a:pt x="2188463" y="4632960"/>
                </a:lnTo>
                <a:lnTo>
                  <a:pt x="2188463" y="4636008"/>
                </a:lnTo>
                <a:lnTo>
                  <a:pt x="2185415" y="4636008"/>
                </a:lnTo>
                <a:lnTo>
                  <a:pt x="2185415" y="4632960"/>
                </a:lnTo>
                <a:close/>
                <a:moveTo>
                  <a:pt x="2191511" y="4632960"/>
                </a:moveTo>
                <a:lnTo>
                  <a:pt x="2194559" y="4632960"/>
                </a:lnTo>
                <a:lnTo>
                  <a:pt x="2194559" y="4636008"/>
                </a:lnTo>
                <a:lnTo>
                  <a:pt x="2191511" y="4636008"/>
                </a:lnTo>
                <a:lnTo>
                  <a:pt x="2191511" y="4632960"/>
                </a:lnTo>
                <a:close/>
                <a:moveTo>
                  <a:pt x="2197608" y="4632960"/>
                </a:moveTo>
                <a:lnTo>
                  <a:pt x="2200656" y="4632960"/>
                </a:lnTo>
                <a:lnTo>
                  <a:pt x="2200656" y="4636008"/>
                </a:lnTo>
                <a:lnTo>
                  <a:pt x="2197608" y="4636008"/>
                </a:lnTo>
                <a:lnTo>
                  <a:pt x="2197608" y="4632960"/>
                </a:lnTo>
                <a:close/>
                <a:moveTo>
                  <a:pt x="2203703" y="4632960"/>
                </a:moveTo>
                <a:lnTo>
                  <a:pt x="2206751" y="4632960"/>
                </a:lnTo>
                <a:lnTo>
                  <a:pt x="2206751" y="4636008"/>
                </a:lnTo>
                <a:lnTo>
                  <a:pt x="2203703" y="4636008"/>
                </a:lnTo>
                <a:lnTo>
                  <a:pt x="2203703" y="4632960"/>
                </a:lnTo>
                <a:close/>
                <a:moveTo>
                  <a:pt x="2209799" y="4632960"/>
                </a:moveTo>
                <a:lnTo>
                  <a:pt x="2212847" y="4632960"/>
                </a:lnTo>
                <a:lnTo>
                  <a:pt x="2212847" y="4636008"/>
                </a:lnTo>
                <a:lnTo>
                  <a:pt x="2209799" y="4636008"/>
                </a:lnTo>
                <a:lnTo>
                  <a:pt x="2209799" y="4632960"/>
                </a:lnTo>
                <a:close/>
                <a:moveTo>
                  <a:pt x="2215896" y="4632960"/>
                </a:moveTo>
                <a:lnTo>
                  <a:pt x="2218944" y="4632960"/>
                </a:lnTo>
                <a:lnTo>
                  <a:pt x="2218944" y="4636008"/>
                </a:lnTo>
                <a:lnTo>
                  <a:pt x="2215896" y="4636008"/>
                </a:lnTo>
                <a:lnTo>
                  <a:pt x="2215896" y="4632960"/>
                </a:lnTo>
                <a:close/>
                <a:moveTo>
                  <a:pt x="2221992" y="4632960"/>
                </a:moveTo>
                <a:lnTo>
                  <a:pt x="2225040" y="4632960"/>
                </a:lnTo>
                <a:lnTo>
                  <a:pt x="2225040" y="4636008"/>
                </a:lnTo>
                <a:lnTo>
                  <a:pt x="2221992" y="4636008"/>
                </a:lnTo>
                <a:lnTo>
                  <a:pt x="2221992" y="4632960"/>
                </a:lnTo>
                <a:close/>
                <a:moveTo>
                  <a:pt x="2228087" y="4632960"/>
                </a:moveTo>
                <a:lnTo>
                  <a:pt x="2231135" y="4632960"/>
                </a:lnTo>
                <a:lnTo>
                  <a:pt x="2231135" y="4636008"/>
                </a:lnTo>
                <a:lnTo>
                  <a:pt x="2228087" y="4636008"/>
                </a:lnTo>
                <a:lnTo>
                  <a:pt x="2228087" y="4632960"/>
                </a:lnTo>
                <a:close/>
                <a:moveTo>
                  <a:pt x="2234183" y="4632960"/>
                </a:moveTo>
                <a:lnTo>
                  <a:pt x="2237231" y="4632960"/>
                </a:lnTo>
                <a:lnTo>
                  <a:pt x="2237231" y="4636008"/>
                </a:lnTo>
                <a:lnTo>
                  <a:pt x="2234183" y="4636008"/>
                </a:lnTo>
                <a:lnTo>
                  <a:pt x="2234183" y="4632960"/>
                </a:lnTo>
                <a:close/>
                <a:moveTo>
                  <a:pt x="2240280" y="4632960"/>
                </a:moveTo>
                <a:lnTo>
                  <a:pt x="2243328" y="4632960"/>
                </a:lnTo>
                <a:lnTo>
                  <a:pt x="2243328" y="4636008"/>
                </a:lnTo>
                <a:lnTo>
                  <a:pt x="2240280" y="4636008"/>
                </a:lnTo>
                <a:lnTo>
                  <a:pt x="2240280" y="4632960"/>
                </a:lnTo>
                <a:close/>
                <a:moveTo>
                  <a:pt x="2246376" y="4632960"/>
                </a:moveTo>
                <a:lnTo>
                  <a:pt x="2249423" y="4632960"/>
                </a:lnTo>
                <a:lnTo>
                  <a:pt x="2249423" y="4636008"/>
                </a:lnTo>
                <a:lnTo>
                  <a:pt x="2246376" y="4636008"/>
                </a:lnTo>
                <a:lnTo>
                  <a:pt x="2246376" y="4632960"/>
                </a:lnTo>
                <a:close/>
                <a:moveTo>
                  <a:pt x="2252471" y="4632960"/>
                </a:moveTo>
                <a:lnTo>
                  <a:pt x="2255519" y="4632960"/>
                </a:lnTo>
                <a:lnTo>
                  <a:pt x="2255519" y="4636008"/>
                </a:lnTo>
                <a:lnTo>
                  <a:pt x="2252471" y="4636008"/>
                </a:lnTo>
                <a:lnTo>
                  <a:pt x="2252471" y="4632960"/>
                </a:lnTo>
                <a:close/>
                <a:moveTo>
                  <a:pt x="2258568" y="4632960"/>
                </a:moveTo>
                <a:lnTo>
                  <a:pt x="2261616" y="4632960"/>
                </a:lnTo>
                <a:lnTo>
                  <a:pt x="2261616" y="4636008"/>
                </a:lnTo>
                <a:lnTo>
                  <a:pt x="2258568" y="4636008"/>
                </a:lnTo>
                <a:lnTo>
                  <a:pt x="2258568" y="4632960"/>
                </a:lnTo>
                <a:close/>
                <a:moveTo>
                  <a:pt x="2264664" y="4632960"/>
                </a:moveTo>
                <a:lnTo>
                  <a:pt x="2267712" y="4632960"/>
                </a:lnTo>
                <a:lnTo>
                  <a:pt x="2267712" y="4636008"/>
                </a:lnTo>
                <a:lnTo>
                  <a:pt x="2264664" y="4636008"/>
                </a:lnTo>
                <a:lnTo>
                  <a:pt x="2264664" y="4632960"/>
                </a:lnTo>
                <a:close/>
                <a:moveTo>
                  <a:pt x="2270759" y="4632960"/>
                </a:moveTo>
                <a:lnTo>
                  <a:pt x="2273807" y="4632960"/>
                </a:lnTo>
                <a:lnTo>
                  <a:pt x="2273807" y="4636008"/>
                </a:lnTo>
                <a:lnTo>
                  <a:pt x="2270759" y="4636008"/>
                </a:lnTo>
                <a:lnTo>
                  <a:pt x="2270759" y="4632960"/>
                </a:lnTo>
                <a:close/>
                <a:moveTo>
                  <a:pt x="2276855" y="4632960"/>
                </a:moveTo>
                <a:lnTo>
                  <a:pt x="2279903" y="4632960"/>
                </a:lnTo>
                <a:lnTo>
                  <a:pt x="2279903" y="4636008"/>
                </a:lnTo>
                <a:lnTo>
                  <a:pt x="2276855" y="4636008"/>
                </a:lnTo>
                <a:lnTo>
                  <a:pt x="2276855" y="4632960"/>
                </a:lnTo>
                <a:close/>
                <a:moveTo>
                  <a:pt x="2282952" y="4632960"/>
                </a:moveTo>
                <a:lnTo>
                  <a:pt x="2286000" y="4632960"/>
                </a:lnTo>
                <a:lnTo>
                  <a:pt x="2286000" y="4636008"/>
                </a:lnTo>
                <a:lnTo>
                  <a:pt x="2282952" y="4636008"/>
                </a:lnTo>
                <a:lnTo>
                  <a:pt x="2282952" y="4632960"/>
                </a:lnTo>
                <a:close/>
                <a:moveTo>
                  <a:pt x="2289048" y="4632960"/>
                </a:moveTo>
                <a:lnTo>
                  <a:pt x="2292096" y="4632960"/>
                </a:lnTo>
                <a:lnTo>
                  <a:pt x="2292096" y="4636008"/>
                </a:lnTo>
                <a:lnTo>
                  <a:pt x="2289048" y="4636008"/>
                </a:lnTo>
                <a:lnTo>
                  <a:pt x="2289048" y="4632960"/>
                </a:lnTo>
                <a:close/>
                <a:moveTo>
                  <a:pt x="2295143" y="4632960"/>
                </a:moveTo>
                <a:lnTo>
                  <a:pt x="2298191" y="4632960"/>
                </a:lnTo>
                <a:lnTo>
                  <a:pt x="2298191" y="4636008"/>
                </a:lnTo>
                <a:lnTo>
                  <a:pt x="2295143" y="4636008"/>
                </a:lnTo>
                <a:lnTo>
                  <a:pt x="2295143" y="4632960"/>
                </a:lnTo>
                <a:close/>
                <a:moveTo>
                  <a:pt x="2301240" y="4632960"/>
                </a:moveTo>
                <a:lnTo>
                  <a:pt x="2304288" y="4632960"/>
                </a:lnTo>
                <a:lnTo>
                  <a:pt x="2304288" y="4636008"/>
                </a:lnTo>
                <a:lnTo>
                  <a:pt x="2301240" y="4636008"/>
                </a:lnTo>
                <a:lnTo>
                  <a:pt x="2301240" y="4632960"/>
                </a:lnTo>
                <a:close/>
                <a:moveTo>
                  <a:pt x="2307336" y="4632960"/>
                </a:moveTo>
                <a:lnTo>
                  <a:pt x="2310384" y="4632960"/>
                </a:lnTo>
                <a:lnTo>
                  <a:pt x="2310384" y="4636008"/>
                </a:lnTo>
                <a:lnTo>
                  <a:pt x="2307336" y="4636008"/>
                </a:lnTo>
                <a:lnTo>
                  <a:pt x="2307336" y="4632960"/>
                </a:lnTo>
                <a:close/>
                <a:moveTo>
                  <a:pt x="2313431" y="4632960"/>
                </a:moveTo>
                <a:lnTo>
                  <a:pt x="2316479" y="4632960"/>
                </a:lnTo>
                <a:lnTo>
                  <a:pt x="2316479" y="4636008"/>
                </a:lnTo>
                <a:lnTo>
                  <a:pt x="2313431" y="4636008"/>
                </a:lnTo>
                <a:lnTo>
                  <a:pt x="2313431" y="4632960"/>
                </a:lnTo>
                <a:close/>
                <a:moveTo>
                  <a:pt x="2319527" y="4632960"/>
                </a:moveTo>
                <a:lnTo>
                  <a:pt x="2322575" y="4632960"/>
                </a:lnTo>
                <a:lnTo>
                  <a:pt x="2322575" y="4636008"/>
                </a:lnTo>
                <a:lnTo>
                  <a:pt x="2319527" y="4636008"/>
                </a:lnTo>
                <a:lnTo>
                  <a:pt x="2319527" y="4632960"/>
                </a:lnTo>
                <a:close/>
                <a:moveTo>
                  <a:pt x="2325624" y="4632960"/>
                </a:moveTo>
                <a:lnTo>
                  <a:pt x="2328672" y="4632960"/>
                </a:lnTo>
                <a:lnTo>
                  <a:pt x="2328672" y="4636008"/>
                </a:lnTo>
                <a:lnTo>
                  <a:pt x="2325624" y="4636008"/>
                </a:lnTo>
                <a:lnTo>
                  <a:pt x="2325624" y="4632960"/>
                </a:lnTo>
                <a:close/>
                <a:moveTo>
                  <a:pt x="2331720" y="4632960"/>
                </a:moveTo>
                <a:lnTo>
                  <a:pt x="2334768" y="4632960"/>
                </a:lnTo>
                <a:lnTo>
                  <a:pt x="2334768" y="4636008"/>
                </a:lnTo>
                <a:lnTo>
                  <a:pt x="2331720" y="4636008"/>
                </a:lnTo>
                <a:lnTo>
                  <a:pt x="2331720" y="4632960"/>
                </a:lnTo>
                <a:close/>
                <a:moveTo>
                  <a:pt x="2337815" y="4632960"/>
                </a:moveTo>
                <a:lnTo>
                  <a:pt x="2340863" y="4632960"/>
                </a:lnTo>
                <a:lnTo>
                  <a:pt x="2340863" y="4636008"/>
                </a:lnTo>
                <a:lnTo>
                  <a:pt x="2337815" y="4636008"/>
                </a:lnTo>
                <a:lnTo>
                  <a:pt x="2337815" y="4632960"/>
                </a:lnTo>
                <a:close/>
                <a:moveTo>
                  <a:pt x="2343911" y="4632960"/>
                </a:moveTo>
                <a:lnTo>
                  <a:pt x="2346959" y="4632960"/>
                </a:lnTo>
                <a:lnTo>
                  <a:pt x="2346959" y="4636008"/>
                </a:lnTo>
                <a:lnTo>
                  <a:pt x="2343911" y="4636008"/>
                </a:lnTo>
                <a:lnTo>
                  <a:pt x="2343911" y="4632960"/>
                </a:lnTo>
                <a:close/>
                <a:moveTo>
                  <a:pt x="2350008" y="4632960"/>
                </a:moveTo>
                <a:lnTo>
                  <a:pt x="2353056" y="4632960"/>
                </a:lnTo>
                <a:lnTo>
                  <a:pt x="2353056" y="4636008"/>
                </a:lnTo>
                <a:lnTo>
                  <a:pt x="2350008" y="4636008"/>
                </a:lnTo>
                <a:lnTo>
                  <a:pt x="2350008" y="4632960"/>
                </a:lnTo>
                <a:close/>
                <a:moveTo>
                  <a:pt x="2356103" y="4632960"/>
                </a:moveTo>
                <a:lnTo>
                  <a:pt x="2359151" y="4632960"/>
                </a:lnTo>
                <a:lnTo>
                  <a:pt x="2359151" y="4636008"/>
                </a:lnTo>
                <a:lnTo>
                  <a:pt x="2356103" y="4636008"/>
                </a:lnTo>
                <a:lnTo>
                  <a:pt x="2356103" y="4632960"/>
                </a:lnTo>
                <a:close/>
                <a:moveTo>
                  <a:pt x="2362199" y="4632960"/>
                </a:moveTo>
                <a:lnTo>
                  <a:pt x="2365247" y="4632960"/>
                </a:lnTo>
                <a:lnTo>
                  <a:pt x="2365247" y="4636008"/>
                </a:lnTo>
                <a:lnTo>
                  <a:pt x="2362199" y="4636008"/>
                </a:lnTo>
                <a:lnTo>
                  <a:pt x="2362199" y="4632960"/>
                </a:lnTo>
                <a:close/>
                <a:moveTo>
                  <a:pt x="2368296" y="4632960"/>
                </a:moveTo>
                <a:lnTo>
                  <a:pt x="2371344" y="4632960"/>
                </a:lnTo>
                <a:lnTo>
                  <a:pt x="2371344" y="4636008"/>
                </a:lnTo>
                <a:lnTo>
                  <a:pt x="2368296" y="4636008"/>
                </a:lnTo>
                <a:lnTo>
                  <a:pt x="2368296" y="4632960"/>
                </a:lnTo>
                <a:close/>
                <a:moveTo>
                  <a:pt x="2374392" y="4632960"/>
                </a:moveTo>
                <a:lnTo>
                  <a:pt x="2377440" y="4632960"/>
                </a:lnTo>
                <a:lnTo>
                  <a:pt x="2377440" y="4636008"/>
                </a:lnTo>
                <a:lnTo>
                  <a:pt x="2374392" y="4636008"/>
                </a:lnTo>
                <a:lnTo>
                  <a:pt x="2374392" y="4632960"/>
                </a:lnTo>
                <a:close/>
                <a:moveTo>
                  <a:pt x="2380487" y="4632960"/>
                </a:moveTo>
                <a:lnTo>
                  <a:pt x="2383535" y="4632960"/>
                </a:lnTo>
                <a:lnTo>
                  <a:pt x="2383535" y="4636008"/>
                </a:lnTo>
                <a:lnTo>
                  <a:pt x="2380487" y="4636008"/>
                </a:lnTo>
                <a:lnTo>
                  <a:pt x="2380487" y="4632960"/>
                </a:lnTo>
                <a:close/>
                <a:moveTo>
                  <a:pt x="2386583" y="4632960"/>
                </a:moveTo>
                <a:lnTo>
                  <a:pt x="2389631" y="4632960"/>
                </a:lnTo>
                <a:lnTo>
                  <a:pt x="2389631" y="4636008"/>
                </a:lnTo>
                <a:lnTo>
                  <a:pt x="2386583" y="4636008"/>
                </a:lnTo>
                <a:lnTo>
                  <a:pt x="2386583" y="4632960"/>
                </a:lnTo>
                <a:close/>
                <a:moveTo>
                  <a:pt x="2392680" y="4632960"/>
                </a:moveTo>
                <a:lnTo>
                  <a:pt x="2395728" y="4632960"/>
                </a:lnTo>
                <a:lnTo>
                  <a:pt x="2395728" y="4636008"/>
                </a:lnTo>
                <a:lnTo>
                  <a:pt x="2392680" y="4636008"/>
                </a:lnTo>
                <a:lnTo>
                  <a:pt x="2392680" y="4632960"/>
                </a:lnTo>
                <a:close/>
                <a:moveTo>
                  <a:pt x="2398776" y="4632960"/>
                </a:moveTo>
                <a:lnTo>
                  <a:pt x="2401823" y="4632960"/>
                </a:lnTo>
                <a:lnTo>
                  <a:pt x="2401823" y="4636008"/>
                </a:lnTo>
                <a:lnTo>
                  <a:pt x="2398776" y="4636008"/>
                </a:lnTo>
                <a:lnTo>
                  <a:pt x="2398776" y="4632960"/>
                </a:lnTo>
                <a:close/>
                <a:moveTo>
                  <a:pt x="2404871" y="4632960"/>
                </a:moveTo>
                <a:lnTo>
                  <a:pt x="2407919" y="4632960"/>
                </a:lnTo>
                <a:lnTo>
                  <a:pt x="2407919" y="4636008"/>
                </a:lnTo>
                <a:lnTo>
                  <a:pt x="2404871" y="4636008"/>
                </a:lnTo>
                <a:lnTo>
                  <a:pt x="2404871" y="4632960"/>
                </a:lnTo>
                <a:close/>
                <a:moveTo>
                  <a:pt x="2410968" y="4632960"/>
                </a:moveTo>
                <a:lnTo>
                  <a:pt x="2414016" y="4632960"/>
                </a:lnTo>
                <a:lnTo>
                  <a:pt x="2414016" y="4636008"/>
                </a:lnTo>
                <a:lnTo>
                  <a:pt x="2410968" y="4636008"/>
                </a:lnTo>
                <a:lnTo>
                  <a:pt x="2410968" y="4632960"/>
                </a:lnTo>
                <a:close/>
                <a:moveTo>
                  <a:pt x="2417064" y="4632960"/>
                </a:moveTo>
                <a:lnTo>
                  <a:pt x="2420112" y="4632960"/>
                </a:lnTo>
                <a:lnTo>
                  <a:pt x="2420112" y="4636008"/>
                </a:lnTo>
                <a:lnTo>
                  <a:pt x="2417064" y="4636008"/>
                </a:lnTo>
                <a:lnTo>
                  <a:pt x="2417064" y="4632960"/>
                </a:lnTo>
                <a:close/>
                <a:moveTo>
                  <a:pt x="2423159" y="4632960"/>
                </a:moveTo>
                <a:lnTo>
                  <a:pt x="2426207" y="4632960"/>
                </a:lnTo>
                <a:lnTo>
                  <a:pt x="2426207" y="4636008"/>
                </a:lnTo>
                <a:lnTo>
                  <a:pt x="2423159" y="4636008"/>
                </a:lnTo>
                <a:lnTo>
                  <a:pt x="2423159" y="4632960"/>
                </a:lnTo>
                <a:close/>
                <a:moveTo>
                  <a:pt x="2429255" y="4632960"/>
                </a:moveTo>
                <a:lnTo>
                  <a:pt x="2432303" y="4632960"/>
                </a:lnTo>
                <a:lnTo>
                  <a:pt x="2432303" y="4636008"/>
                </a:lnTo>
                <a:lnTo>
                  <a:pt x="2429255" y="4636008"/>
                </a:lnTo>
                <a:lnTo>
                  <a:pt x="2429255" y="4632960"/>
                </a:lnTo>
                <a:close/>
                <a:moveTo>
                  <a:pt x="2435352" y="4632960"/>
                </a:moveTo>
                <a:lnTo>
                  <a:pt x="2438400" y="4632960"/>
                </a:lnTo>
                <a:lnTo>
                  <a:pt x="2438400" y="4636008"/>
                </a:lnTo>
                <a:lnTo>
                  <a:pt x="2435352" y="4636008"/>
                </a:lnTo>
                <a:lnTo>
                  <a:pt x="2435352" y="4632960"/>
                </a:lnTo>
                <a:close/>
                <a:moveTo>
                  <a:pt x="2441448" y="4632960"/>
                </a:moveTo>
                <a:lnTo>
                  <a:pt x="2444496" y="4632960"/>
                </a:lnTo>
                <a:lnTo>
                  <a:pt x="2444496" y="4636008"/>
                </a:lnTo>
                <a:lnTo>
                  <a:pt x="2441448" y="4636008"/>
                </a:lnTo>
                <a:lnTo>
                  <a:pt x="2441448" y="4632960"/>
                </a:lnTo>
                <a:close/>
                <a:moveTo>
                  <a:pt x="2447543" y="4632960"/>
                </a:moveTo>
                <a:lnTo>
                  <a:pt x="2450591" y="4632960"/>
                </a:lnTo>
                <a:lnTo>
                  <a:pt x="2450591" y="4636008"/>
                </a:lnTo>
                <a:lnTo>
                  <a:pt x="2447543" y="4636008"/>
                </a:lnTo>
                <a:lnTo>
                  <a:pt x="2447543" y="4632960"/>
                </a:lnTo>
                <a:close/>
                <a:moveTo>
                  <a:pt x="2453640" y="4632960"/>
                </a:moveTo>
                <a:lnTo>
                  <a:pt x="2456688" y="4632960"/>
                </a:lnTo>
                <a:lnTo>
                  <a:pt x="2456688" y="4636008"/>
                </a:lnTo>
                <a:lnTo>
                  <a:pt x="2453640" y="4636008"/>
                </a:lnTo>
                <a:lnTo>
                  <a:pt x="2453640" y="4632960"/>
                </a:lnTo>
                <a:close/>
                <a:moveTo>
                  <a:pt x="2459736" y="4632960"/>
                </a:moveTo>
                <a:lnTo>
                  <a:pt x="2462784" y="4632960"/>
                </a:lnTo>
                <a:lnTo>
                  <a:pt x="2462784" y="4636008"/>
                </a:lnTo>
                <a:lnTo>
                  <a:pt x="2459736" y="4636008"/>
                </a:lnTo>
                <a:lnTo>
                  <a:pt x="2459736" y="4632960"/>
                </a:lnTo>
                <a:close/>
                <a:moveTo>
                  <a:pt x="2465831" y="4632960"/>
                </a:moveTo>
                <a:lnTo>
                  <a:pt x="2468879" y="4632960"/>
                </a:lnTo>
                <a:lnTo>
                  <a:pt x="2468879" y="4636008"/>
                </a:lnTo>
                <a:lnTo>
                  <a:pt x="2465831" y="4636008"/>
                </a:lnTo>
                <a:lnTo>
                  <a:pt x="2465831" y="4632960"/>
                </a:lnTo>
                <a:close/>
                <a:moveTo>
                  <a:pt x="2471927" y="4632960"/>
                </a:moveTo>
                <a:lnTo>
                  <a:pt x="2474975" y="4632960"/>
                </a:lnTo>
                <a:lnTo>
                  <a:pt x="2474975" y="4636008"/>
                </a:lnTo>
                <a:lnTo>
                  <a:pt x="2471927" y="4636008"/>
                </a:lnTo>
                <a:lnTo>
                  <a:pt x="2471927" y="4632960"/>
                </a:lnTo>
                <a:close/>
                <a:moveTo>
                  <a:pt x="2478024" y="4632960"/>
                </a:moveTo>
                <a:lnTo>
                  <a:pt x="2481072" y="4632960"/>
                </a:lnTo>
                <a:lnTo>
                  <a:pt x="2481072" y="4636008"/>
                </a:lnTo>
                <a:lnTo>
                  <a:pt x="2478024" y="4636008"/>
                </a:lnTo>
                <a:lnTo>
                  <a:pt x="2478024" y="4632960"/>
                </a:lnTo>
                <a:close/>
                <a:moveTo>
                  <a:pt x="2484120" y="4632960"/>
                </a:moveTo>
                <a:lnTo>
                  <a:pt x="2487168" y="4632960"/>
                </a:lnTo>
                <a:lnTo>
                  <a:pt x="2487168" y="4636008"/>
                </a:lnTo>
                <a:lnTo>
                  <a:pt x="2484120" y="4636008"/>
                </a:lnTo>
                <a:lnTo>
                  <a:pt x="2484120" y="4632960"/>
                </a:lnTo>
                <a:close/>
                <a:moveTo>
                  <a:pt x="2490215" y="4632960"/>
                </a:moveTo>
                <a:lnTo>
                  <a:pt x="2493263" y="4632960"/>
                </a:lnTo>
                <a:lnTo>
                  <a:pt x="2493263" y="4636008"/>
                </a:lnTo>
                <a:lnTo>
                  <a:pt x="2490215" y="4636008"/>
                </a:lnTo>
                <a:lnTo>
                  <a:pt x="2490215" y="4632960"/>
                </a:lnTo>
                <a:close/>
                <a:moveTo>
                  <a:pt x="2496311" y="4632960"/>
                </a:moveTo>
                <a:lnTo>
                  <a:pt x="2499359" y="4632960"/>
                </a:lnTo>
                <a:lnTo>
                  <a:pt x="2499359" y="4636008"/>
                </a:lnTo>
                <a:lnTo>
                  <a:pt x="2496311" y="4636008"/>
                </a:lnTo>
                <a:lnTo>
                  <a:pt x="2496311" y="4632960"/>
                </a:lnTo>
                <a:close/>
                <a:moveTo>
                  <a:pt x="2502408" y="4632960"/>
                </a:moveTo>
                <a:lnTo>
                  <a:pt x="2505456" y="4632960"/>
                </a:lnTo>
                <a:lnTo>
                  <a:pt x="2505456" y="4636008"/>
                </a:lnTo>
                <a:lnTo>
                  <a:pt x="2502408" y="4636008"/>
                </a:lnTo>
                <a:lnTo>
                  <a:pt x="2502408" y="4632960"/>
                </a:lnTo>
                <a:close/>
                <a:moveTo>
                  <a:pt x="2508503" y="4632960"/>
                </a:moveTo>
                <a:lnTo>
                  <a:pt x="2511551" y="4632960"/>
                </a:lnTo>
                <a:lnTo>
                  <a:pt x="2511551" y="4636008"/>
                </a:lnTo>
                <a:lnTo>
                  <a:pt x="2508503" y="4636008"/>
                </a:lnTo>
                <a:lnTo>
                  <a:pt x="2508503" y="4632960"/>
                </a:lnTo>
                <a:close/>
                <a:moveTo>
                  <a:pt x="2514599" y="4632960"/>
                </a:moveTo>
                <a:lnTo>
                  <a:pt x="2517647" y="4632960"/>
                </a:lnTo>
                <a:lnTo>
                  <a:pt x="2517647" y="4636008"/>
                </a:lnTo>
                <a:lnTo>
                  <a:pt x="2514599" y="4636008"/>
                </a:lnTo>
                <a:lnTo>
                  <a:pt x="2514599" y="4632960"/>
                </a:lnTo>
                <a:close/>
                <a:moveTo>
                  <a:pt x="2520696" y="4632960"/>
                </a:moveTo>
                <a:lnTo>
                  <a:pt x="2523744" y="4632960"/>
                </a:lnTo>
                <a:lnTo>
                  <a:pt x="2523744" y="4636008"/>
                </a:lnTo>
                <a:lnTo>
                  <a:pt x="2520696" y="4636008"/>
                </a:lnTo>
                <a:lnTo>
                  <a:pt x="2520696" y="4632960"/>
                </a:lnTo>
                <a:close/>
                <a:moveTo>
                  <a:pt x="2526792" y="4632960"/>
                </a:moveTo>
                <a:lnTo>
                  <a:pt x="2529840" y="4632960"/>
                </a:lnTo>
                <a:lnTo>
                  <a:pt x="2529840" y="4636008"/>
                </a:lnTo>
                <a:lnTo>
                  <a:pt x="2526792" y="4636008"/>
                </a:lnTo>
                <a:lnTo>
                  <a:pt x="2526792" y="4632960"/>
                </a:lnTo>
                <a:close/>
                <a:moveTo>
                  <a:pt x="2532887" y="4632960"/>
                </a:moveTo>
                <a:lnTo>
                  <a:pt x="2535935" y="4632960"/>
                </a:lnTo>
                <a:lnTo>
                  <a:pt x="2535935" y="4636008"/>
                </a:lnTo>
                <a:lnTo>
                  <a:pt x="2532887" y="4636008"/>
                </a:lnTo>
                <a:lnTo>
                  <a:pt x="2532887" y="4632960"/>
                </a:lnTo>
                <a:close/>
                <a:moveTo>
                  <a:pt x="2538983" y="4632960"/>
                </a:moveTo>
                <a:lnTo>
                  <a:pt x="2542031" y="4632960"/>
                </a:lnTo>
                <a:lnTo>
                  <a:pt x="2542031" y="4636008"/>
                </a:lnTo>
                <a:lnTo>
                  <a:pt x="2538983" y="4636008"/>
                </a:lnTo>
                <a:lnTo>
                  <a:pt x="2538983" y="4632960"/>
                </a:lnTo>
                <a:close/>
                <a:moveTo>
                  <a:pt x="2545080" y="4632960"/>
                </a:moveTo>
                <a:lnTo>
                  <a:pt x="2548128" y="4632960"/>
                </a:lnTo>
                <a:lnTo>
                  <a:pt x="2548128" y="4636008"/>
                </a:lnTo>
                <a:lnTo>
                  <a:pt x="2545080" y="4636008"/>
                </a:lnTo>
                <a:lnTo>
                  <a:pt x="2545080" y="4632960"/>
                </a:lnTo>
                <a:close/>
                <a:moveTo>
                  <a:pt x="2551176" y="4632960"/>
                </a:moveTo>
                <a:lnTo>
                  <a:pt x="2554223" y="4632960"/>
                </a:lnTo>
                <a:lnTo>
                  <a:pt x="2554223" y="4636008"/>
                </a:lnTo>
                <a:lnTo>
                  <a:pt x="2551176" y="4636008"/>
                </a:lnTo>
                <a:lnTo>
                  <a:pt x="2551176" y="4632960"/>
                </a:lnTo>
                <a:close/>
                <a:moveTo>
                  <a:pt x="2557271" y="4632960"/>
                </a:moveTo>
                <a:lnTo>
                  <a:pt x="2560319" y="4632960"/>
                </a:lnTo>
                <a:lnTo>
                  <a:pt x="2560319" y="4636008"/>
                </a:lnTo>
                <a:lnTo>
                  <a:pt x="2557271" y="4636008"/>
                </a:lnTo>
                <a:lnTo>
                  <a:pt x="2557271" y="4632960"/>
                </a:lnTo>
                <a:close/>
                <a:moveTo>
                  <a:pt x="2563368" y="4632960"/>
                </a:moveTo>
                <a:lnTo>
                  <a:pt x="2566416" y="4632960"/>
                </a:lnTo>
                <a:lnTo>
                  <a:pt x="2566416" y="4636008"/>
                </a:lnTo>
                <a:lnTo>
                  <a:pt x="2563368" y="4636008"/>
                </a:lnTo>
                <a:lnTo>
                  <a:pt x="2563368" y="4632960"/>
                </a:lnTo>
                <a:close/>
                <a:moveTo>
                  <a:pt x="2569464" y="4632960"/>
                </a:moveTo>
                <a:lnTo>
                  <a:pt x="2572512" y="4632960"/>
                </a:lnTo>
                <a:lnTo>
                  <a:pt x="2572512" y="4636008"/>
                </a:lnTo>
                <a:lnTo>
                  <a:pt x="2569464" y="4636008"/>
                </a:lnTo>
                <a:lnTo>
                  <a:pt x="2569464" y="4632960"/>
                </a:lnTo>
                <a:close/>
                <a:moveTo>
                  <a:pt x="2575559" y="4632960"/>
                </a:moveTo>
                <a:lnTo>
                  <a:pt x="2578607" y="4632960"/>
                </a:lnTo>
                <a:lnTo>
                  <a:pt x="2578607" y="4636008"/>
                </a:lnTo>
                <a:lnTo>
                  <a:pt x="2575559" y="4636008"/>
                </a:lnTo>
                <a:lnTo>
                  <a:pt x="2575559" y="4632960"/>
                </a:lnTo>
                <a:close/>
                <a:moveTo>
                  <a:pt x="2581655" y="4632960"/>
                </a:moveTo>
                <a:lnTo>
                  <a:pt x="2584703" y="4632960"/>
                </a:lnTo>
                <a:lnTo>
                  <a:pt x="2584703" y="4636008"/>
                </a:lnTo>
                <a:lnTo>
                  <a:pt x="2581655" y="4636008"/>
                </a:lnTo>
                <a:lnTo>
                  <a:pt x="2581655" y="4632960"/>
                </a:lnTo>
                <a:close/>
                <a:moveTo>
                  <a:pt x="2587752" y="4632960"/>
                </a:moveTo>
                <a:lnTo>
                  <a:pt x="2590800" y="4632960"/>
                </a:lnTo>
                <a:lnTo>
                  <a:pt x="2590800" y="4636008"/>
                </a:lnTo>
                <a:lnTo>
                  <a:pt x="2587752" y="4636008"/>
                </a:lnTo>
                <a:lnTo>
                  <a:pt x="2587752" y="4632960"/>
                </a:lnTo>
                <a:close/>
                <a:moveTo>
                  <a:pt x="2593848" y="4632960"/>
                </a:moveTo>
                <a:lnTo>
                  <a:pt x="2596896" y="4632960"/>
                </a:lnTo>
                <a:lnTo>
                  <a:pt x="2596896" y="4636008"/>
                </a:lnTo>
                <a:lnTo>
                  <a:pt x="2593848" y="4636008"/>
                </a:lnTo>
                <a:lnTo>
                  <a:pt x="2593848" y="4632960"/>
                </a:lnTo>
                <a:close/>
                <a:moveTo>
                  <a:pt x="2599943" y="4632960"/>
                </a:moveTo>
                <a:lnTo>
                  <a:pt x="2602991" y="4632960"/>
                </a:lnTo>
                <a:lnTo>
                  <a:pt x="2602991" y="4636008"/>
                </a:lnTo>
                <a:lnTo>
                  <a:pt x="2599943" y="4636008"/>
                </a:lnTo>
                <a:lnTo>
                  <a:pt x="2599943" y="4632960"/>
                </a:lnTo>
                <a:close/>
                <a:moveTo>
                  <a:pt x="2606040" y="4632960"/>
                </a:moveTo>
                <a:lnTo>
                  <a:pt x="2609088" y="4632960"/>
                </a:lnTo>
                <a:lnTo>
                  <a:pt x="2609088" y="4636008"/>
                </a:lnTo>
                <a:lnTo>
                  <a:pt x="2606040" y="4636008"/>
                </a:lnTo>
                <a:lnTo>
                  <a:pt x="2606040" y="4632960"/>
                </a:lnTo>
                <a:close/>
                <a:moveTo>
                  <a:pt x="2612136" y="4632960"/>
                </a:moveTo>
                <a:lnTo>
                  <a:pt x="2615184" y="4632960"/>
                </a:lnTo>
                <a:lnTo>
                  <a:pt x="2615184" y="4636008"/>
                </a:lnTo>
                <a:lnTo>
                  <a:pt x="2612136" y="4636008"/>
                </a:lnTo>
                <a:lnTo>
                  <a:pt x="2612136" y="4632960"/>
                </a:lnTo>
                <a:close/>
                <a:moveTo>
                  <a:pt x="2618231" y="4632960"/>
                </a:moveTo>
                <a:lnTo>
                  <a:pt x="2621279" y="4632960"/>
                </a:lnTo>
                <a:lnTo>
                  <a:pt x="2621279" y="4636008"/>
                </a:lnTo>
                <a:lnTo>
                  <a:pt x="2618231" y="4636008"/>
                </a:lnTo>
                <a:lnTo>
                  <a:pt x="2618231" y="4632960"/>
                </a:lnTo>
                <a:close/>
                <a:moveTo>
                  <a:pt x="2624327" y="4632960"/>
                </a:moveTo>
                <a:lnTo>
                  <a:pt x="2627375" y="4632960"/>
                </a:lnTo>
                <a:lnTo>
                  <a:pt x="2627375" y="4636008"/>
                </a:lnTo>
                <a:lnTo>
                  <a:pt x="2624327" y="4636008"/>
                </a:lnTo>
                <a:lnTo>
                  <a:pt x="2624327" y="4632960"/>
                </a:lnTo>
                <a:close/>
                <a:moveTo>
                  <a:pt x="2630424" y="4632960"/>
                </a:moveTo>
                <a:lnTo>
                  <a:pt x="2633472" y="4632960"/>
                </a:lnTo>
                <a:lnTo>
                  <a:pt x="2633472" y="4636008"/>
                </a:lnTo>
                <a:lnTo>
                  <a:pt x="2630424" y="4636008"/>
                </a:lnTo>
                <a:lnTo>
                  <a:pt x="2630424" y="4632960"/>
                </a:lnTo>
                <a:close/>
                <a:moveTo>
                  <a:pt x="2636520" y="4632960"/>
                </a:moveTo>
                <a:lnTo>
                  <a:pt x="2639568" y="4632960"/>
                </a:lnTo>
                <a:lnTo>
                  <a:pt x="2639568" y="4636008"/>
                </a:lnTo>
                <a:lnTo>
                  <a:pt x="2636520" y="4636008"/>
                </a:lnTo>
                <a:lnTo>
                  <a:pt x="2636520" y="4632960"/>
                </a:lnTo>
                <a:close/>
                <a:moveTo>
                  <a:pt x="2642615" y="4632960"/>
                </a:moveTo>
                <a:lnTo>
                  <a:pt x="2645663" y="4632960"/>
                </a:lnTo>
                <a:lnTo>
                  <a:pt x="2645663" y="4636008"/>
                </a:lnTo>
                <a:lnTo>
                  <a:pt x="2642615" y="4636008"/>
                </a:lnTo>
                <a:lnTo>
                  <a:pt x="2642615" y="4632960"/>
                </a:lnTo>
                <a:close/>
                <a:moveTo>
                  <a:pt x="2648711" y="4632960"/>
                </a:moveTo>
                <a:lnTo>
                  <a:pt x="2651759" y="4632960"/>
                </a:lnTo>
                <a:lnTo>
                  <a:pt x="2651759" y="4636008"/>
                </a:lnTo>
                <a:lnTo>
                  <a:pt x="2648711" y="4636008"/>
                </a:lnTo>
                <a:lnTo>
                  <a:pt x="2648711" y="4632960"/>
                </a:lnTo>
                <a:close/>
                <a:moveTo>
                  <a:pt x="2654808" y="4632960"/>
                </a:moveTo>
                <a:lnTo>
                  <a:pt x="2657856" y="4632960"/>
                </a:lnTo>
                <a:lnTo>
                  <a:pt x="2657856" y="4636008"/>
                </a:lnTo>
                <a:lnTo>
                  <a:pt x="2654808" y="4636008"/>
                </a:lnTo>
                <a:lnTo>
                  <a:pt x="2654808" y="4632960"/>
                </a:lnTo>
                <a:close/>
                <a:moveTo>
                  <a:pt x="2660903" y="4632960"/>
                </a:moveTo>
                <a:lnTo>
                  <a:pt x="2663951" y="4632960"/>
                </a:lnTo>
                <a:lnTo>
                  <a:pt x="2663951" y="4636008"/>
                </a:lnTo>
                <a:lnTo>
                  <a:pt x="2660903" y="4636008"/>
                </a:lnTo>
                <a:lnTo>
                  <a:pt x="2660903" y="4632960"/>
                </a:lnTo>
                <a:close/>
                <a:moveTo>
                  <a:pt x="2666999" y="4632960"/>
                </a:moveTo>
                <a:lnTo>
                  <a:pt x="2670047" y="4632960"/>
                </a:lnTo>
                <a:lnTo>
                  <a:pt x="2670047" y="4636008"/>
                </a:lnTo>
                <a:lnTo>
                  <a:pt x="2666999" y="4636008"/>
                </a:lnTo>
                <a:lnTo>
                  <a:pt x="2666999" y="4632960"/>
                </a:lnTo>
                <a:close/>
                <a:moveTo>
                  <a:pt x="2673096" y="4632960"/>
                </a:moveTo>
                <a:lnTo>
                  <a:pt x="2676144" y="4632960"/>
                </a:lnTo>
                <a:lnTo>
                  <a:pt x="2676144" y="4636008"/>
                </a:lnTo>
                <a:lnTo>
                  <a:pt x="2673096" y="4636008"/>
                </a:lnTo>
                <a:lnTo>
                  <a:pt x="2673096" y="4632960"/>
                </a:lnTo>
                <a:close/>
                <a:moveTo>
                  <a:pt x="2679192" y="4632960"/>
                </a:moveTo>
                <a:lnTo>
                  <a:pt x="2682240" y="4632960"/>
                </a:lnTo>
                <a:lnTo>
                  <a:pt x="2682240" y="4636008"/>
                </a:lnTo>
                <a:lnTo>
                  <a:pt x="2679192" y="4636008"/>
                </a:lnTo>
                <a:lnTo>
                  <a:pt x="2679192" y="4632960"/>
                </a:lnTo>
                <a:close/>
                <a:moveTo>
                  <a:pt x="2685287" y="4632960"/>
                </a:moveTo>
                <a:lnTo>
                  <a:pt x="2688335" y="4632960"/>
                </a:lnTo>
                <a:lnTo>
                  <a:pt x="2688335" y="4636008"/>
                </a:lnTo>
                <a:lnTo>
                  <a:pt x="2685287" y="4636008"/>
                </a:lnTo>
                <a:lnTo>
                  <a:pt x="2685287" y="4632960"/>
                </a:lnTo>
                <a:close/>
                <a:moveTo>
                  <a:pt x="2691383" y="4632960"/>
                </a:moveTo>
                <a:lnTo>
                  <a:pt x="2694431" y="4632960"/>
                </a:lnTo>
                <a:lnTo>
                  <a:pt x="2694431" y="4636008"/>
                </a:lnTo>
                <a:lnTo>
                  <a:pt x="2691383" y="4636008"/>
                </a:lnTo>
                <a:lnTo>
                  <a:pt x="2691383" y="4632960"/>
                </a:lnTo>
                <a:close/>
                <a:moveTo>
                  <a:pt x="2697480" y="4632960"/>
                </a:moveTo>
                <a:lnTo>
                  <a:pt x="2700528" y="4632960"/>
                </a:lnTo>
                <a:lnTo>
                  <a:pt x="2700528" y="4636008"/>
                </a:lnTo>
                <a:lnTo>
                  <a:pt x="2697480" y="4636008"/>
                </a:lnTo>
                <a:lnTo>
                  <a:pt x="2697480" y="4632960"/>
                </a:lnTo>
                <a:close/>
                <a:moveTo>
                  <a:pt x="2703576" y="4632960"/>
                </a:moveTo>
                <a:lnTo>
                  <a:pt x="2706623" y="4632960"/>
                </a:lnTo>
                <a:lnTo>
                  <a:pt x="2706623" y="4636008"/>
                </a:lnTo>
                <a:lnTo>
                  <a:pt x="2703576" y="4636008"/>
                </a:lnTo>
                <a:lnTo>
                  <a:pt x="2703576" y="4632960"/>
                </a:lnTo>
                <a:close/>
                <a:moveTo>
                  <a:pt x="2709671" y="4632960"/>
                </a:moveTo>
                <a:lnTo>
                  <a:pt x="2712719" y="4632960"/>
                </a:lnTo>
                <a:lnTo>
                  <a:pt x="2712719" y="4636008"/>
                </a:lnTo>
                <a:lnTo>
                  <a:pt x="2709671" y="4636008"/>
                </a:lnTo>
                <a:lnTo>
                  <a:pt x="2709671" y="4632960"/>
                </a:lnTo>
                <a:close/>
                <a:moveTo>
                  <a:pt x="2715768" y="4632960"/>
                </a:moveTo>
                <a:lnTo>
                  <a:pt x="2718816" y="4632960"/>
                </a:lnTo>
                <a:lnTo>
                  <a:pt x="2718816" y="4636008"/>
                </a:lnTo>
                <a:lnTo>
                  <a:pt x="2715768" y="4636008"/>
                </a:lnTo>
                <a:lnTo>
                  <a:pt x="2715768" y="4632960"/>
                </a:lnTo>
                <a:close/>
                <a:moveTo>
                  <a:pt x="2721864" y="4632960"/>
                </a:moveTo>
                <a:lnTo>
                  <a:pt x="2724912" y="4632960"/>
                </a:lnTo>
                <a:lnTo>
                  <a:pt x="2724912" y="4636008"/>
                </a:lnTo>
                <a:lnTo>
                  <a:pt x="2721864" y="4636008"/>
                </a:lnTo>
                <a:lnTo>
                  <a:pt x="2721864" y="4632960"/>
                </a:lnTo>
                <a:close/>
                <a:moveTo>
                  <a:pt x="2727959" y="4632960"/>
                </a:moveTo>
                <a:lnTo>
                  <a:pt x="2731007" y="4632960"/>
                </a:lnTo>
                <a:lnTo>
                  <a:pt x="2731007" y="4636008"/>
                </a:lnTo>
                <a:lnTo>
                  <a:pt x="2727959" y="4636008"/>
                </a:lnTo>
                <a:lnTo>
                  <a:pt x="2727959" y="4632960"/>
                </a:lnTo>
                <a:close/>
                <a:moveTo>
                  <a:pt x="2734055" y="4632960"/>
                </a:moveTo>
                <a:lnTo>
                  <a:pt x="2737103" y="4632960"/>
                </a:lnTo>
                <a:lnTo>
                  <a:pt x="2737103" y="4636008"/>
                </a:lnTo>
                <a:lnTo>
                  <a:pt x="2734055" y="4636008"/>
                </a:lnTo>
                <a:lnTo>
                  <a:pt x="2734055" y="4632960"/>
                </a:lnTo>
                <a:close/>
                <a:moveTo>
                  <a:pt x="2740152" y="4632960"/>
                </a:moveTo>
                <a:lnTo>
                  <a:pt x="2743200" y="4632960"/>
                </a:lnTo>
                <a:lnTo>
                  <a:pt x="2743200" y="4636008"/>
                </a:lnTo>
                <a:lnTo>
                  <a:pt x="2740152" y="4636008"/>
                </a:lnTo>
                <a:lnTo>
                  <a:pt x="2740152" y="4632960"/>
                </a:lnTo>
                <a:close/>
                <a:moveTo>
                  <a:pt x="2746248" y="4632960"/>
                </a:moveTo>
                <a:lnTo>
                  <a:pt x="2749296" y="4632960"/>
                </a:lnTo>
                <a:lnTo>
                  <a:pt x="2749296" y="4636008"/>
                </a:lnTo>
                <a:lnTo>
                  <a:pt x="2746248" y="4636008"/>
                </a:lnTo>
                <a:lnTo>
                  <a:pt x="2746248" y="4632960"/>
                </a:lnTo>
                <a:close/>
                <a:moveTo>
                  <a:pt x="2752343" y="4632960"/>
                </a:moveTo>
                <a:lnTo>
                  <a:pt x="2755391" y="4632960"/>
                </a:lnTo>
                <a:lnTo>
                  <a:pt x="2755391" y="4636008"/>
                </a:lnTo>
                <a:lnTo>
                  <a:pt x="2752343" y="4636008"/>
                </a:lnTo>
                <a:lnTo>
                  <a:pt x="2752343" y="4632960"/>
                </a:lnTo>
                <a:close/>
                <a:moveTo>
                  <a:pt x="2758440" y="4632960"/>
                </a:moveTo>
                <a:lnTo>
                  <a:pt x="2761488" y="4632960"/>
                </a:lnTo>
                <a:lnTo>
                  <a:pt x="2761488" y="4636008"/>
                </a:lnTo>
                <a:lnTo>
                  <a:pt x="2758440" y="4636008"/>
                </a:lnTo>
                <a:lnTo>
                  <a:pt x="2758440" y="4632960"/>
                </a:lnTo>
                <a:close/>
                <a:moveTo>
                  <a:pt x="2764536" y="4632960"/>
                </a:moveTo>
                <a:lnTo>
                  <a:pt x="2767584" y="4632960"/>
                </a:lnTo>
                <a:lnTo>
                  <a:pt x="2767584" y="4636008"/>
                </a:lnTo>
                <a:lnTo>
                  <a:pt x="2764536" y="4636008"/>
                </a:lnTo>
                <a:lnTo>
                  <a:pt x="2764536" y="4632960"/>
                </a:lnTo>
                <a:close/>
                <a:moveTo>
                  <a:pt x="2770631" y="4632960"/>
                </a:moveTo>
                <a:lnTo>
                  <a:pt x="2773679" y="4632960"/>
                </a:lnTo>
                <a:lnTo>
                  <a:pt x="2773679" y="4636008"/>
                </a:lnTo>
                <a:lnTo>
                  <a:pt x="2770631" y="4636008"/>
                </a:lnTo>
                <a:lnTo>
                  <a:pt x="2770631" y="4632960"/>
                </a:lnTo>
                <a:close/>
                <a:moveTo>
                  <a:pt x="2776727" y="4632960"/>
                </a:moveTo>
                <a:lnTo>
                  <a:pt x="2779775" y="4632960"/>
                </a:lnTo>
                <a:lnTo>
                  <a:pt x="2779775" y="4636008"/>
                </a:lnTo>
                <a:lnTo>
                  <a:pt x="2776727" y="4636008"/>
                </a:lnTo>
                <a:lnTo>
                  <a:pt x="2776727" y="4632960"/>
                </a:lnTo>
                <a:close/>
                <a:moveTo>
                  <a:pt x="2782824" y="4632960"/>
                </a:moveTo>
                <a:lnTo>
                  <a:pt x="2785872" y="4632960"/>
                </a:lnTo>
                <a:lnTo>
                  <a:pt x="2785872" y="4636008"/>
                </a:lnTo>
                <a:lnTo>
                  <a:pt x="2782824" y="4636008"/>
                </a:lnTo>
                <a:lnTo>
                  <a:pt x="2782824" y="4632960"/>
                </a:lnTo>
                <a:close/>
                <a:moveTo>
                  <a:pt x="2788920" y="4632960"/>
                </a:moveTo>
                <a:lnTo>
                  <a:pt x="2791968" y="4632960"/>
                </a:lnTo>
                <a:lnTo>
                  <a:pt x="2791968" y="4636008"/>
                </a:lnTo>
                <a:lnTo>
                  <a:pt x="2788920" y="4636008"/>
                </a:lnTo>
                <a:lnTo>
                  <a:pt x="2788920" y="4632960"/>
                </a:lnTo>
                <a:close/>
                <a:moveTo>
                  <a:pt x="2795015" y="4632960"/>
                </a:moveTo>
                <a:lnTo>
                  <a:pt x="2798063" y="4632960"/>
                </a:lnTo>
                <a:lnTo>
                  <a:pt x="2798063" y="4636008"/>
                </a:lnTo>
                <a:lnTo>
                  <a:pt x="2795015" y="4636008"/>
                </a:lnTo>
                <a:lnTo>
                  <a:pt x="2795015" y="4632960"/>
                </a:lnTo>
                <a:close/>
                <a:moveTo>
                  <a:pt x="2801111" y="4632960"/>
                </a:moveTo>
                <a:lnTo>
                  <a:pt x="2804159" y="4632960"/>
                </a:lnTo>
                <a:lnTo>
                  <a:pt x="2804159" y="4636008"/>
                </a:lnTo>
                <a:lnTo>
                  <a:pt x="2801111" y="4636008"/>
                </a:lnTo>
                <a:lnTo>
                  <a:pt x="2801111" y="4632960"/>
                </a:lnTo>
                <a:close/>
                <a:moveTo>
                  <a:pt x="2807208" y="4632960"/>
                </a:moveTo>
                <a:lnTo>
                  <a:pt x="2810256" y="4632960"/>
                </a:lnTo>
                <a:lnTo>
                  <a:pt x="2810256" y="4636008"/>
                </a:lnTo>
                <a:lnTo>
                  <a:pt x="2807208" y="4636008"/>
                </a:lnTo>
                <a:lnTo>
                  <a:pt x="2807208" y="4632960"/>
                </a:lnTo>
                <a:close/>
                <a:moveTo>
                  <a:pt x="2813303" y="4632960"/>
                </a:moveTo>
                <a:lnTo>
                  <a:pt x="2816351" y="4632960"/>
                </a:lnTo>
                <a:lnTo>
                  <a:pt x="2816351" y="4636008"/>
                </a:lnTo>
                <a:lnTo>
                  <a:pt x="2813303" y="4636008"/>
                </a:lnTo>
                <a:lnTo>
                  <a:pt x="2813303" y="4632960"/>
                </a:lnTo>
                <a:close/>
                <a:moveTo>
                  <a:pt x="2819399" y="4632960"/>
                </a:moveTo>
                <a:lnTo>
                  <a:pt x="2822447" y="4632960"/>
                </a:lnTo>
                <a:lnTo>
                  <a:pt x="2822447" y="4636008"/>
                </a:lnTo>
                <a:lnTo>
                  <a:pt x="2819399" y="4636008"/>
                </a:lnTo>
                <a:lnTo>
                  <a:pt x="2819399" y="4632960"/>
                </a:lnTo>
                <a:close/>
                <a:moveTo>
                  <a:pt x="2825496" y="4632960"/>
                </a:moveTo>
                <a:lnTo>
                  <a:pt x="2828544" y="4632960"/>
                </a:lnTo>
                <a:lnTo>
                  <a:pt x="2828544" y="4636008"/>
                </a:lnTo>
                <a:lnTo>
                  <a:pt x="2825496" y="4636008"/>
                </a:lnTo>
                <a:lnTo>
                  <a:pt x="2825496" y="4632960"/>
                </a:lnTo>
                <a:close/>
                <a:moveTo>
                  <a:pt x="2831592" y="4632960"/>
                </a:moveTo>
                <a:lnTo>
                  <a:pt x="2834640" y="4632960"/>
                </a:lnTo>
                <a:lnTo>
                  <a:pt x="2834640" y="4636008"/>
                </a:lnTo>
                <a:lnTo>
                  <a:pt x="2831592" y="4636008"/>
                </a:lnTo>
                <a:lnTo>
                  <a:pt x="2831592" y="4632960"/>
                </a:lnTo>
                <a:close/>
                <a:moveTo>
                  <a:pt x="2837687" y="4632960"/>
                </a:moveTo>
                <a:lnTo>
                  <a:pt x="2840735" y="4632960"/>
                </a:lnTo>
                <a:lnTo>
                  <a:pt x="2840735" y="4636008"/>
                </a:lnTo>
                <a:lnTo>
                  <a:pt x="2837687" y="4636008"/>
                </a:lnTo>
                <a:lnTo>
                  <a:pt x="2837687" y="4632960"/>
                </a:lnTo>
                <a:close/>
                <a:moveTo>
                  <a:pt x="2843783" y="4632960"/>
                </a:moveTo>
                <a:lnTo>
                  <a:pt x="2846831" y="4632960"/>
                </a:lnTo>
                <a:lnTo>
                  <a:pt x="2846831" y="4636008"/>
                </a:lnTo>
                <a:lnTo>
                  <a:pt x="2843783" y="4636008"/>
                </a:lnTo>
                <a:lnTo>
                  <a:pt x="2843783" y="4632960"/>
                </a:lnTo>
                <a:close/>
                <a:moveTo>
                  <a:pt x="2849880" y="4632960"/>
                </a:moveTo>
                <a:lnTo>
                  <a:pt x="2852928" y="4632960"/>
                </a:lnTo>
                <a:lnTo>
                  <a:pt x="2852928" y="4636008"/>
                </a:lnTo>
                <a:lnTo>
                  <a:pt x="2849880" y="4636008"/>
                </a:lnTo>
                <a:lnTo>
                  <a:pt x="2849880" y="4632960"/>
                </a:lnTo>
                <a:close/>
                <a:moveTo>
                  <a:pt x="2855976" y="4632960"/>
                </a:moveTo>
                <a:lnTo>
                  <a:pt x="2859023" y="4632960"/>
                </a:lnTo>
                <a:lnTo>
                  <a:pt x="2859023" y="4636008"/>
                </a:lnTo>
                <a:lnTo>
                  <a:pt x="2855976" y="4636008"/>
                </a:lnTo>
                <a:lnTo>
                  <a:pt x="2855976" y="4632960"/>
                </a:lnTo>
                <a:close/>
                <a:moveTo>
                  <a:pt x="2862071" y="4632960"/>
                </a:moveTo>
                <a:lnTo>
                  <a:pt x="2865119" y="4632960"/>
                </a:lnTo>
                <a:lnTo>
                  <a:pt x="2865119" y="4636008"/>
                </a:lnTo>
                <a:lnTo>
                  <a:pt x="2862071" y="4636008"/>
                </a:lnTo>
                <a:lnTo>
                  <a:pt x="2862071" y="4632960"/>
                </a:lnTo>
                <a:close/>
                <a:moveTo>
                  <a:pt x="2868168" y="4632960"/>
                </a:moveTo>
                <a:lnTo>
                  <a:pt x="2871216" y="4632960"/>
                </a:lnTo>
                <a:lnTo>
                  <a:pt x="2871216" y="4636008"/>
                </a:lnTo>
                <a:lnTo>
                  <a:pt x="2868168" y="4636008"/>
                </a:lnTo>
                <a:lnTo>
                  <a:pt x="2868168" y="4632960"/>
                </a:lnTo>
                <a:close/>
                <a:moveTo>
                  <a:pt x="2874264" y="4632960"/>
                </a:moveTo>
                <a:lnTo>
                  <a:pt x="2877312" y="4632960"/>
                </a:lnTo>
                <a:lnTo>
                  <a:pt x="2877312" y="4636008"/>
                </a:lnTo>
                <a:lnTo>
                  <a:pt x="2874264" y="4636008"/>
                </a:lnTo>
                <a:lnTo>
                  <a:pt x="2874264" y="4632960"/>
                </a:lnTo>
                <a:close/>
                <a:moveTo>
                  <a:pt x="2880359" y="4632960"/>
                </a:moveTo>
                <a:lnTo>
                  <a:pt x="2883407" y="4632960"/>
                </a:lnTo>
                <a:lnTo>
                  <a:pt x="2883407" y="4636008"/>
                </a:lnTo>
                <a:lnTo>
                  <a:pt x="2880359" y="4636008"/>
                </a:lnTo>
                <a:lnTo>
                  <a:pt x="2880359" y="4632960"/>
                </a:lnTo>
                <a:close/>
                <a:moveTo>
                  <a:pt x="2886455" y="4632960"/>
                </a:moveTo>
                <a:lnTo>
                  <a:pt x="2889503" y="4632960"/>
                </a:lnTo>
                <a:lnTo>
                  <a:pt x="2889503" y="4636008"/>
                </a:lnTo>
                <a:lnTo>
                  <a:pt x="2886455" y="4636008"/>
                </a:lnTo>
                <a:lnTo>
                  <a:pt x="2886455" y="4632960"/>
                </a:lnTo>
                <a:close/>
                <a:moveTo>
                  <a:pt x="2892552" y="4632960"/>
                </a:moveTo>
                <a:lnTo>
                  <a:pt x="2895600" y="4632960"/>
                </a:lnTo>
                <a:lnTo>
                  <a:pt x="2895600" y="4636008"/>
                </a:lnTo>
                <a:lnTo>
                  <a:pt x="2892552" y="4636008"/>
                </a:lnTo>
                <a:lnTo>
                  <a:pt x="2892552" y="4632960"/>
                </a:lnTo>
                <a:close/>
                <a:moveTo>
                  <a:pt x="2898648" y="4632960"/>
                </a:moveTo>
                <a:lnTo>
                  <a:pt x="2901696" y="4632960"/>
                </a:lnTo>
                <a:lnTo>
                  <a:pt x="2901696" y="4636008"/>
                </a:lnTo>
                <a:lnTo>
                  <a:pt x="2898648" y="4636008"/>
                </a:lnTo>
                <a:lnTo>
                  <a:pt x="2898648" y="4632960"/>
                </a:lnTo>
                <a:close/>
                <a:moveTo>
                  <a:pt x="2904743" y="4632960"/>
                </a:moveTo>
                <a:lnTo>
                  <a:pt x="2907791" y="4632960"/>
                </a:lnTo>
                <a:lnTo>
                  <a:pt x="2907791" y="4636008"/>
                </a:lnTo>
                <a:lnTo>
                  <a:pt x="2904743" y="4636008"/>
                </a:lnTo>
                <a:lnTo>
                  <a:pt x="2904743" y="4632960"/>
                </a:lnTo>
                <a:close/>
                <a:moveTo>
                  <a:pt x="2910840" y="4632960"/>
                </a:moveTo>
                <a:lnTo>
                  <a:pt x="2913888" y="4632960"/>
                </a:lnTo>
                <a:lnTo>
                  <a:pt x="2913888" y="4636008"/>
                </a:lnTo>
                <a:lnTo>
                  <a:pt x="2910840" y="4636008"/>
                </a:lnTo>
                <a:lnTo>
                  <a:pt x="2910840" y="4632960"/>
                </a:lnTo>
                <a:close/>
                <a:moveTo>
                  <a:pt x="2916935" y="4632960"/>
                </a:moveTo>
                <a:lnTo>
                  <a:pt x="2919983" y="4632960"/>
                </a:lnTo>
                <a:lnTo>
                  <a:pt x="2919983" y="4636008"/>
                </a:lnTo>
                <a:lnTo>
                  <a:pt x="2916935" y="4636008"/>
                </a:lnTo>
                <a:lnTo>
                  <a:pt x="2916935" y="4632960"/>
                </a:lnTo>
                <a:close/>
                <a:moveTo>
                  <a:pt x="2923031" y="4632960"/>
                </a:moveTo>
                <a:lnTo>
                  <a:pt x="2926079" y="4632960"/>
                </a:lnTo>
                <a:lnTo>
                  <a:pt x="2926079" y="4636008"/>
                </a:lnTo>
                <a:lnTo>
                  <a:pt x="2923031" y="4636008"/>
                </a:lnTo>
                <a:lnTo>
                  <a:pt x="2923031" y="4632960"/>
                </a:lnTo>
                <a:close/>
                <a:moveTo>
                  <a:pt x="2929128" y="4632960"/>
                </a:moveTo>
                <a:lnTo>
                  <a:pt x="2932176" y="4632960"/>
                </a:lnTo>
                <a:lnTo>
                  <a:pt x="2932176" y="4636008"/>
                </a:lnTo>
                <a:lnTo>
                  <a:pt x="2929128" y="4636008"/>
                </a:lnTo>
                <a:lnTo>
                  <a:pt x="2929128" y="4632960"/>
                </a:lnTo>
                <a:close/>
                <a:moveTo>
                  <a:pt x="2935223" y="4632960"/>
                </a:moveTo>
                <a:lnTo>
                  <a:pt x="2938271" y="4632960"/>
                </a:lnTo>
                <a:lnTo>
                  <a:pt x="2938271" y="4636008"/>
                </a:lnTo>
                <a:lnTo>
                  <a:pt x="2935223" y="4636008"/>
                </a:lnTo>
                <a:lnTo>
                  <a:pt x="2935223" y="4632960"/>
                </a:lnTo>
                <a:close/>
                <a:moveTo>
                  <a:pt x="2941320" y="4632960"/>
                </a:moveTo>
                <a:lnTo>
                  <a:pt x="2944368" y="4632960"/>
                </a:lnTo>
                <a:lnTo>
                  <a:pt x="2944368" y="4636008"/>
                </a:lnTo>
                <a:lnTo>
                  <a:pt x="2941320" y="4636008"/>
                </a:lnTo>
                <a:lnTo>
                  <a:pt x="2941320" y="4632960"/>
                </a:lnTo>
                <a:close/>
                <a:moveTo>
                  <a:pt x="2947416" y="4632960"/>
                </a:moveTo>
                <a:lnTo>
                  <a:pt x="2950464" y="4632960"/>
                </a:lnTo>
                <a:lnTo>
                  <a:pt x="2950464" y="4636008"/>
                </a:lnTo>
                <a:lnTo>
                  <a:pt x="2947416" y="4636008"/>
                </a:lnTo>
                <a:lnTo>
                  <a:pt x="2947416" y="4632960"/>
                </a:lnTo>
                <a:close/>
                <a:moveTo>
                  <a:pt x="2953511" y="4632960"/>
                </a:moveTo>
                <a:lnTo>
                  <a:pt x="2956559" y="4632960"/>
                </a:lnTo>
                <a:lnTo>
                  <a:pt x="2956559" y="4636008"/>
                </a:lnTo>
                <a:lnTo>
                  <a:pt x="2953511" y="4636008"/>
                </a:lnTo>
                <a:lnTo>
                  <a:pt x="2953511" y="4632960"/>
                </a:lnTo>
                <a:close/>
                <a:moveTo>
                  <a:pt x="2959608" y="4632960"/>
                </a:moveTo>
                <a:lnTo>
                  <a:pt x="2962656" y="4632960"/>
                </a:lnTo>
                <a:lnTo>
                  <a:pt x="2962656" y="4636008"/>
                </a:lnTo>
                <a:lnTo>
                  <a:pt x="2959608" y="4636008"/>
                </a:lnTo>
                <a:lnTo>
                  <a:pt x="2959608" y="4632960"/>
                </a:lnTo>
                <a:close/>
                <a:moveTo>
                  <a:pt x="2965704" y="4632960"/>
                </a:moveTo>
                <a:lnTo>
                  <a:pt x="2968752" y="4632960"/>
                </a:lnTo>
                <a:lnTo>
                  <a:pt x="2968752" y="4636008"/>
                </a:lnTo>
                <a:lnTo>
                  <a:pt x="2965704" y="4636008"/>
                </a:lnTo>
                <a:lnTo>
                  <a:pt x="2965704" y="4632960"/>
                </a:lnTo>
                <a:close/>
                <a:moveTo>
                  <a:pt x="2971799" y="4632960"/>
                </a:moveTo>
                <a:lnTo>
                  <a:pt x="2974847" y="4632960"/>
                </a:lnTo>
                <a:lnTo>
                  <a:pt x="2974847" y="4636008"/>
                </a:lnTo>
                <a:lnTo>
                  <a:pt x="2971799" y="4636008"/>
                </a:lnTo>
                <a:lnTo>
                  <a:pt x="2971799" y="4632960"/>
                </a:lnTo>
                <a:close/>
                <a:moveTo>
                  <a:pt x="2977896" y="4632960"/>
                </a:moveTo>
                <a:lnTo>
                  <a:pt x="2980944" y="4632960"/>
                </a:lnTo>
                <a:lnTo>
                  <a:pt x="2980944" y="4636008"/>
                </a:lnTo>
                <a:lnTo>
                  <a:pt x="2977896" y="4636008"/>
                </a:lnTo>
                <a:lnTo>
                  <a:pt x="2977896" y="4632960"/>
                </a:lnTo>
                <a:close/>
                <a:moveTo>
                  <a:pt x="2983991" y="4632960"/>
                </a:moveTo>
                <a:lnTo>
                  <a:pt x="2987039" y="4632960"/>
                </a:lnTo>
                <a:lnTo>
                  <a:pt x="2987039" y="4636008"/>
                </a:lnTo>
                <a:lnTo>
                  <a:pt x="2983991" y="4636008"/>
                </a:lnTo>
                <a:lnTo>
                  <a:pt x="2983991" y="4632960"/>
                </a:lnTo>
                <a:close/>
                <a:moveTo>
                  <a:pt x="2990087" y="4632960"/>
                </a:moveTo>
                <a:lnTo>
                  <a:pt x="2993135" y="4632960"/>
                </a:lnTo>
                <a:lnTo>
                  <a:pt x="2993135" y="4636008"/>
                </a:lnTo>
                <a:lnTo>
                  <a:pt x="2990087" y="4636008"/>
                </a:lnTo>
                <a:lnTo>
                  <a:pt x="2990087" y="4632960"/>
                </a:lnTo>
                <a:close/>
                <a:moveTo>
                  <a:pt x="2996184" y="4632960"/>
                </a:moveTo>
                <a:lnTo>
                  <a:pt x="2999232" y="4632960"/>
                </a:lnTo>
                <a:lnTo>
                  <a:pt x="2999232" y="4636008"/>
                </a:lnTo>
                <a:lnTo>
                  <a:pt x="2996184" y="4636008"/>
                </a:lnTo>
                <a:lnTo>
                  <a:pt x="2996184" y="4632960"/>
                </a:lnTo>
                <a:close/>
                <a:moveTo>
                  <a:pt x="3002279" y="4632960"/>
                </a:moveTo>
                <a:lnTo>
                  <a:pt x="3005327" y="4632960"/>
                </a:lnTo>
                <a:lnTo>
                  <a:pt x="3005327" y="4636008"/>
                </a:lnTo>
                <a:lnTo>
                  <a:pt x="3002279" y="4636008"/>
                </a:lnTo>
                <a:lnTo>
                  <a:pt x="3002279" y="4632960"/>
                </a:lnTo>
                <a:close/>
                <a:moveTo>
                  <a:pt x="3008376" y="4632960"/>
                </a:moveTo>
                <a:lnTo>
                  <a:pt x="3011423" y="4632960"/>
                </a:lnTo>
                <a:lnTo>
                  <a:pt x="3011423" y="4636008"/>
                </a:lnTo>
                <a:lnTo>
                  <a:pt x="3008376" y="4636008"/>
                </a:lnTo>
                <a:lnTo>
                  <a:pt x="3008376" y="4632960"/>
                </a:lnTo>
                <a:close/>
                <a:moveTo>
                  <a:pt x="3014472" y="4632960"/>
                </a:moveTo>
                <a:lnTo>
                  <a:pt x="3017520" y="4632960"/>
                </a:lnTo>
                <a:lnTo>
                  <a:pt x="3017520" y="4636008"/>
                </a:lnTo>
                <a:lnTo>
                  <a:pt x="3014472" y="4636008"/>
                </a:lnTo>
                <a:lnTo>
                  <a:pt x="3014472" y="4632960"/>
                </a:lnTo>
                <a:close/>
                <a:moveTo>
                  <a:pt x="3020567" y="4632960"/>
                </a:moveTo>
                <a:lnTo>
                  <a:pt x="3023615" y="4632960"/>
                </a:lnTo>
                <a:lnTo>
                  <a:pt x="3023615" y="4636008"/>
                </a:lnTo>
                <a:lnTo>
                  <a:pt x="3020567" y="4636008"/>
                </a:lnTo>
                <a:lnTo>
                  <a:pt x="3020567" y="4632960"/>
                </a:lnTo>
                <a:close/>
                <a:moveTo>
                  <a:pt x="3026664" y="4632960"/>
                </a:moveTo>
                <a:lnTo>
                  <a:pt x="3029712" y="4632960"/>
                </a:lnTo>
                <a:lnTo>
                  <a:pt x="3029712" y="4636008"/>
                </a:lnTo>
                <a:lnTo>
                  <a:pt x="3026664" y="4636008"/>
                </a:lnTo>
                <a:lnTo>
                  <a:pt x="3026664" y="4632960"/>
                </a:lnTo>
                <a:close/>
                <a:moveTo>
                  <a:pt x="3032760" y="4632960"/>
                </a:moveTo>
                <a:lnTo>
                  <a:pt x="3035808" y="4632960"/>
                </a:lnTo>
                <a:lnTo>
                  <a:pt x="3035808" y="4636008"/>
                </a:lnTo>
                <a:lnTo>
                  <a:pt x="3032760" y="4636008"/>
                </a:lnTo>
                <a:lnTo>
                  <a:pt x="3032760" y="4632960"/>
                </a:lnTo>
                <a:close/>
                <a:moveTo>
                  <a:pt x="3038855" y="4632960"/>
                </a:moveTo>
                <a:lnTo>
                  <a:pt x="3041903" y="4632960"/>
                </a:lnTo>
                <a:lnTo>
                  <a:pt x="3041903" y="4636008"/>
                </a:lnTo>
                <a:lnTo>
                  <a:pt x="3038855" y="4636008"/>
                </a:lnTo>
                <a:lnTo>
                  <a:pt x="3038855" y="4632960"/>
                </a:lnTo>
                <a:close/>
                <a:moveTo>
                  <a:pt x="3044952" y="4632960"/>
                </a:moveTo>
                <a:lnTo>
                  <a:pt x="3048000" y="4632960"/>
                </a:lnTo>
                <a:lnTo>
                  <a:pt x="3048000" y="4636008"/>
                </a:lnTo>
                <a:lnTo>
                  <a:pt x="3044952" y="4636008"/>
                </a:lnTo>
                <a:lnTo>
                  <a:pt x="3044952" y="4632960"/>
                </a:lnTo>
                <a:close/>
                <a:moveTo>
                  <a:pt x="3051047" y="4632960"/>
                </a:moveTo>
                <a:lnTo>
                  <a:pt x="3054095" y="4632960"/>
                </a:lnTo>
                <a:lnTo>
                  <a:pt x="3054095" y="4636008"/>
                </a:lnTo>
                <a:lnTo>
                  <a:pt x="3051047" y="4636008"/>
                </a:lnTo>
                <a:lnTo>
                  <a:pt x="3051047" y="4632960"/>
                </a:lnTo>
                <a:close/>
                <a:moveTo>
                  <a:pt x="3057143" y="4632960"/>
                </a:moveTo>
                <a:lnTo>
                  <a:pt x="3060191" y="4632960"/>
                </a:lnTo>
                <a:lnTo>
                  <a:pt x="3060191" y="4636008"/>
                </a:lnTo>
                <a:lnTo>
                  <a:pt x="3057143" y="4636008"/>
                </a:lnTo>
                <a:lnTo>
                  <a:pt x="3057143" y="4632960"/>
                </a:lnTo>
                <a:close/>
                <a:moveTo>
                  <a:pt x="3063240" y="4632960"/>
                </a:moveTo>
                <a:lnTo>
                  <a:pt x="3066288" y="4632960"/>
                </a:lnTo>
                <a:lnTo>
                  <a:pt x="3066288" y="4636008"/>
                </a:lnTo>
                <a:lnTo>
                  <a:pt x="3063240" y="4636008"/>
                </a:lnTo>
                <a:lnTo>
                  <a:pt x="3063240" y="4632960"/>
                </a:lnTo>
                <a:close/>
                <a:moveTo>
                  <a:pt x="3069335" y="4632960"/>
                </a:moveTo>
                <a:lnTo>
                  <a:pt x="3072383" y="4632960"/>
                </a:lnTo>
                <a:lnTo>
                  <a:pt x="3072383" y="4636008"/>
                </a:lnTo>
                <a:lnTo>
                  <a:pt x="3069335" y="4636008"/>
                </a:lnTo>
                <a:lnTo>
                  <a:pt x="3069335" y="4632960"/>
                </a:lnTo>
                <a:close/>
                <a:moveTo>
                  <a:pt x="3075431" y="4632960"/>
                </a:moveTo>
                <a:lnTo>
                  <a:pt x="3078479" y="4632960"/>
                </a:lnTo>
                <a:lnTo>
                  <a:pt x="3078479" y="4636008"/>
                </a:lnTo>
                <a:lnTo>
                  <a:pt x="3075431" y="4636008"/>
                </a:lnTo>
                <a:lnTo>
                  <a:pt x="3075431" y="4632960"/>
                </a:lnTo>
                <a:close/>
                <a:moveTo>
                  <a:pt x="3081528" y="4632960"/>
                </a:moveTo>
                <a:lnTo>
                  <a:pt x="3084576" y="4632960"/>
                </a:lnTo>
                <a:lnTo>
                  <a:pt x="3084576" y="4636008"/>
                </a:lnTo>
                <a:lnTo>
                  <a:pt x="3081528" y="4636008"/>
                </a:lnTo>
                <a:lnTo>
                  <a:pt x="3081528" y="4632960"/>
                </a:lnTo>
                <a:close/>
                <a:moveTo>
                  <a:pt x="3087623" y="4632960"/>
                </a:moveTo>
                <a:lnTo>
                  <a:pt x="3090671" y="4632960"/>
                </a:lnTo>
                <a:lnTo>
                  <a:pt x="3090671" y="4636008"/>
                </a:lnTo>
                <a:lnTo>
                  <a:pt x="3087623" y="4636008"/>
                </a:lnTo>
                <a:lnTo>
                  <a:pt x="3087623" y="4632960"/>
                </a:lnTo>
                <a:close/>
                <a:moveTo>
                  <a:pt x="3093720" y="4632960"/>
                </a:moveTo>
                <a:lnTo>
                  <a:pt x="3096768" y="4632960"/>
                </a:lnTo>
                <a:lnTo>
                  <a:pt x="3096768" y="4636008"/>
                </a:lnTo>
                <a:lnTo>
                  <a:pt x="3093720" y="4636008"/>
                </a:lnTo>
                <a:lnTo>
                  <a:pt x="3093720" y="4632960"/>
                </a:lnTo>
                <a:close/>
                <a:moveTo>
                  <a:pt x="3099816" y="4632960"/>
                </a:moveTo>
                <a:lnTo>
                  <a:pt x="3102864" y="4632960"/>
                </a:lnTo>
                <a:lnTo>
                  <a:pt x="3102864" y="4636008"/>
                </a:lnTo>
                <a:lnTo>
                  <a:pt x="3099816" y="4636008"/>
                </a:lnTo>
                <a:lnTo>
                  <a:pt x="3099816" y="4632960"/>
                </a:lnTo>
                <a:close/>
                <a:moveTo>
                  <a:pt x="3105911" y="4632960"/>
                </a:moveTo>
                <a:lnTo>
                  <a:pt x="3108959" y="4632960"/>
                </a:lnTo>
                <a:lnTo>
                  <a:pt x="3108959" y="4636008"/>
                </a:lnTo>
                <a:lnTo>
                  <a:pt x="3105911" y="4636008"/>
                </a:lnTo>
                <a:lnTo>
                  <a:pt x="3105911" y="4632960"/>
                </a:lnTo>
                <a:close/>
                <a:moveTo>
                  <a:pt x="3112008" y="4632960"/>
                </a:moveTo>
                <a:lnTo>
                  <a:pt x="3115056" y="4632960"/>
                </a:lnTo>
                <a:lnTo>
                  <a:pt x="3115056" y="4636008"/>
                </a:lnTo>
                <a:lnTo>
                  <a:pt x="3112008" y="4636008"/>
                </a:lnTo>
                <a:lnTo>
                  <a:pt x="3112008" y="4632960"/>
                </a:lnTo>
                <a:close/>
                <a:moveTo>
                  <a:pt x="3118104" y="4632960"/>
                </a:moveTo>
                <a:lnTo>
                  <a:pt x="3121152" y="4632960"/>
                </a:lnTo>
                <a:lnTo>
                  <a:pt x="3121152" y="4636008"/>
                </a:lnTo>
                <a:lnTo>
                  <a:pt x="3118104" y="4636008"/>
                </a:lnTo>
                <a:lnTo>
                  <a:pt x="3118104" y="4632960"/>
                </a:lnTo>
                <a:close/>
                <a:moveTo>
                  <a:pt x="3124199" y="4632960"/>
                </a:moveTo>
                <a:lnTo>
                  <a:pt x="3127247" y="4632960"/>
                </a:lnTo>
                <a:lnTo>
                  <a:pt x="3127247" y="4636008"/>
                </a:lnTo>
                <a:lnTo>
                  <a:pt x="3124199" y="4636008"/>
                </a:lnTo>
                <a:lnTo>
                  <a:pt x="3124199" y="4632960"/>
                </a:lnTo>
                <a:close/>
                <a:moveTo>
                  <a:pt x="3130296" y="4632960"/>
                </a:moveTo>
                <a:lnTo>
                  <a:pt x="3133344" y="4632960"/>
                </a:lnTo>
                <a:lnTo>
                  <a:pt x="3133344" y="4636008"/>
                </a:lnTo>
                <a:lnTo>
                  <a:pt x="3130296" y="4636008"/>
                </a:lnTo>
                <a:lnTo>
                  <a:pt x="3130296" y="4632960"/>
                </a:lnTo>
                <a:close/>
                <a:moveTo>
                  <a:pt x="3136391" y="4632960"/>
                </a:moveTo>
                <a:lnTo>
                  <a:pt x="3139439" y="4632960"/>
                </a:lnTo>
                <a:lnTo>
                  <a:pt x="3139439" y="4636008"/>
                </a:lnTo>
                <a:lnTo>
                  <a:pt x="3136391" y="4636008"/>
                </a:lnTo>
                <a:lnTo>
                  <a:pt x="3136391" y="4632960"/>
                </a:lnTo>
                <a:close/>
                <a:moveTo>
                  <a:pt x="3142487" y="4632960"/>
                </a:moveTo>
                <a:lnTo>
                  <a:pt x="3145535" y="4632960"/>
                </a:lnTo>
                <a:lnTo>
                  <a:pt x="3145535" y="4636008"/>
                </a:lnTo>
                <a:lnTo>
                  <a:pt x="3142487" y="4636008"/>
                </a:lnTo>
                <a:lnTo>
                  <a:pt x="3142487" y="4632960"/>
                </a:lnTo>
                <a:close/>
                <a:moveTo>
                  <a:pt x="3148584" y="4632960"/>
                </a:moveTo>
                <a:lnTo>
                  <a:pt x="3151632" y="4632960"/>
                </a:lnTo>
                <a:lnTo>
                  <a:pt x="3151632" y="4636008"/>
                </a:lnTo>
                <a:lnTo>
                  <a:pt x="3148584" y="4636008"/>
                </a:lnTo>
                <a:lnTo>
                  <a:pt x="3148584" y="4632960"/>
                </a:lnTo>
                <a:close/>
                <a:moveTo>
                  <a:pt x="3154679" y="4632960"/>
                </a:moveTo>
                <a:lnTo>
                  <a:pt x="3157727" y="4632960"/>
                </a:lnTo>
                <a:lnTo>
                  <a:pt x="3157727" y="4636008"/>
                </a:lnTo>
                <a:lnTo>
                  <a:pt x="3154679" y="4636008"/>
                </a:lnTo>
                <a:lnTo>
                  <a:pt x="3154679" y="4632960"/>
                </a:lnTo>
                <a:close/>
                <a:moveTo>
                  <a:pt x="3160776" y="4632960"/>
                </a:moveTo>
                <a:lnTo>
                  <a:pt x="3163823" y="4632960"/>
                </a:lnTo>
                <a:lnTo>
                  <a:pt x="3163823" y="4636008"/>
                </a:lnTo>
                <a:lnTo>
                  <a:pt x="3160776" y="4636008"/>
                </a:lnTo>
                <a:lnTo>
                  <a:pt x="3160776" y="4632960"/>
                </a:lnTo>
                <a:close/>
                <a:moveTo>
                  <a:pt x="3166872" y="4632960"/>
                </a:moveTo>
                <a:lnTo>
                  <a:pt x="3169920" y="4632960"/>
                </a:lnTo>
                <a:lnTo>
                  <a:pt x="3169920" y="4636008"/>
                </a:lnTo>
                <a:lnTo>
                  <a:pt x="3166872" y="4636008"/>
                </a:lnTo>
                <a:lnTo>
                  <a:pt x="3166872" y="4632960"/>
                </a:lnTo>
                <a:close/>
                <a:moveTo>
                  <a:pt x="3172967" y="4632960"/>
                </a:moveTo>
                <a:lnTo>
                  <a:pt x="3176015" y="4632960"/>
                </a:lnTo>
                <a:lnTo>
                  <a:pt x="3176015" y="4636008"/>
                </a:lnTo>
                <a:lnTo>
                  <a:pt x="3172967" y="4636008"/>
                </a:lnTo>
                <a:lnTo>
                  <a:pt x="3172967" y="4632960"/>
                </a:lnTo>
                <a:close/>
                <a:moveTo>
                  <a:pt x="3179064" y="4632960"/>
                </a:moveTo>
                <a:lnTo>
                  <a:pt x="3182112" y="4632960"/>
                </a:lnTo>
                <a:lnTo>
                  <a:pt x="3182112" y="4636008"/>
                </a:lnTo>
                <a:lnTo>
                  <a:pt x="3179064" y="4636008"/>
                </a:lnTo>
                <a:lnTo>
                  <a:pt x="3179064" y="4632960"/>
                </a:lnTo>
                <a:close/>
                <a:moveTo>
                  <a:pt x="3185160" y="4632960"/>
                </a:moveTo>
                <a:lnTo>
                  <a:pt x="3188208" y="4632960"/>
                </a:lnTo>
                <a:lnTo>
                  <a:pt x="3188208" y="4636008"/>
                </a:lnTo>
                <a:lnTo>
                  <a:pt x="3185160" y="4636008"/>
                </a:lnTo>
                <a:lnTo>
                  <a:pt x="3185160" y="4632960"/>
                </a:lnTo>
                <a:close/>
                <a:moveTo>
                  <a:pt x="3191255" y="4632960"/>
                </a:moveTo>
                <a:lnTo>
                  <a:pt x="3194303" y="4632960"/>
                </a:lnTo>
                <a:lnTo>
                  <a:pt x="3194303" y="4636008"/>
                </a:lnTo>
                <a:lnTo>
                  <a:pt x="3191255" y="4636008"/>
                </a:lnTo>
                <a:lnTo>
                  <a:pt x="3191255" y="4632960"/>
                </a:lnTo>
                <a:close/>
                <a:moveTo>
                  <a:pt x="3197352" y="4632960"/>
                </a:moveTo>
                <a:lnTo>
                  <a:pt x="3200400" y="4632960"/>
                </a:lnTo>
                <a:lnTo>
                  <a:pt x="3200400" y="4636008"/>
                </a:lnTo>
                <a:lnTo>
                  <a:pt x="3197352" y="4636008"/>
                </a:lnTo>
                <a:lnTo>
                  <a:pt x="3197352" y="4632960"/>
                </a:lnTo>
                <a:close/>
                <a:moveTo>
                  <a:pt x="3203447" y="4632960"/>
                </a:moveTo>
                <a:lnTo>
                  <a:pt x="3206495" y="4632960"/>
                </a:lnTo>
                <a:lnTo>
                  <a:pt x="3206495" y="4636008"/>
                </a:lnTo>
                <a:lnTo>
                  <a:pt x="3203447" y="4636008"/>
                </a:lnTo>
                <a:lnTo>
                  <a:pt x="3203447" y="4632960"/>
                </a:lnTo>
                <a:close/>
                <a:moveTo>
                  <a:pt x="3209543" y="4632960"/>
                </a:moveTo>
                <a:lnTo>
                  <a:pt x="3212591" y="4632960"/>
                </a:lnTo>
                <a:lnTo>
                  <a:pt x="3212591" y="4636008"/>
                </a:lnTo>
                <a:lnTo>
                  <a:pt x="3209543" y="4636008"/>
                </a:lnTo>
                <a:lnTo>
                  <a:pt x="3209543" y="4632960"/>
                </a:lnTo>
                <a:close/>
                <a:moveTo>
                  <a:pt x="3215640" y="4632960"/>
                </a:moveTo>
                <a:lnTo>
                  <a:pt x="3218688" y="4632960"/>
                </a:lnTo>
                <a:lnTo>
                  <a:pt x="3218688" y="4636008"/>
                </a:lnTo>
                <a:lnTo>
                  <a:pt x="3215640" y="4636008"/>
                </a:lnTo>
                <a:lnTo>
                  <a:pt x="3215640" y="4632960"/>
                </a:lnTo>
                <a:close/>
                <a:moveTo>
                  <a:pt x="3221735" y="4632960"/>
                </a:moveTo>
                <a:lnTo>
                  <a:pt x="3224783" y="4632960"/>
                </a:lnTo>
                <a:lnTo>
                  <a:pt x="3224783" y="4636008"/>
                </a:lnTo>
                <a:lnTo>
                  <a:pt x="3221735" y="4636008"/>
                </a:lnTo>
                <a:lnTo>
                  <a:pt x="3221735" y="4632960"/>
                </a:lnTo>
                <a:close/>
                <a:moveTo>
                  <a:pt x="3227831" y="4632960"/>
                </a:moveTo>
                <a:lnTo>
                  <a:pt x="3230879" y="4632960"/>
                </a:lnTo>
                <a:lnTo>
                  <a:pt x="3230879" y="4636008"/>
                </a:lnTo>
                <a:lnTo>
                  <a:pt x="3227831" y="4636008"/>
                </a:lnTo>
                <a:lnTo>
                  <a:pt x="3227831" y="4632960"/>
                </a:lnTo>
                <a:close/>
                <a:moveTo>
                  <a:pt x="3233928" y="4632960"/>
                </a:moveTo>
                <a:lnTo>
                  <a:pt x="3236976" y="4632960"/>
                </a:lnTo>
                <a:lnTo>
                  <a:pt x="3236976" y="4636008"/>
                </a:lnTo>
                <a:lnTo>
                  <a:pt x="3233928" y="4636008"/>
                </a:lnTo>
                <a:lnTo>
                  <a:pt x="3233928" y="4632960"/>
                </a:lnTo>
                <a:close/>
                <a:moveTo>
                  <a:pt x="3240023" y="4632960"/>
                </a:moveTo>
                <a:lnTo>
                  <a:pt x="3243071" y="4632960"/>
                </a:lnTo>
                <a:lnTo>
                  <a:pt x="3243071" y="4636008"/>
                </a:lnTo>
                <a:lnTo>
                  <a:pt x="3240023" y="4636008"/>
                </a:lnTo>
                <a:lnTo>
                  <a:pt x="3240023" y="4632960"/>
                </a:lnTo>
                <a:close/>
                <a:moveTo>
                  <a:pt x="3246120" y="4632960"/>
                </a:moveTo>
                <a:lnTo>
                  <a:pt x="3249168" y="4632960"/>
                </a:lnTo>
                <a:lnTo>
                  <a:pt x="3249168" y="4636008"/>
                </a:lnTo>
                <a:lnTo>
                  <a:pt x="3246120" y="4636008"/>
                </a:lnTo>
                <a:lnTo>
                  <a:pt x="3246120" y="4632960"/>
                </a:lnTo>
                <a:close/>
                <a:moveTo>
                  <a:pt x="3252216" y="4632960"/>
                </a:moveTo>
                <a:lnTo>
                  <a:pt x="3255264" y="4632960"/>
                </a:lnTo>
                <a:lnTo>
                  <a:pt x="3255264" y="4636008"/>
                </a:lnTo>
                <a:lnTo>
                  <a:pt x="3252216" y="4636008"/>
                </a:lnTo>
                <a:lnTo>
                  <a:pt x="3252216" y="4632960"/>
                </a:lnTo>
                <a:close/>
                <a:moveTo>
                  <a:pt x="3258311" y="4632960"/>
                </a:moveTo>
                <a:lnTo>
                  <a:pt x="3261359" y="4632960"/>
                </a:lnTo>
                <a:lnTo>
                  <a:pt x="3261359" y="4636008"/>
                </a:lnTo>
                <a:lnTo>
                  <a:pt x="3258311" y="4636008"/>
                </a:lnTo>
                <a:lnTo>
                  <a:pt x="3258311" y="4632960"/>
                </a:lnTo>
                <a:close/>
                <a:moveTo>
                  <a:pt x="3264408" y="4632960"/>
                </a:moveTo>
                <a:lnTo>
                  <a:pt x="3267456" y="4632960"/>
                </a:lnTo>
                <a:lnTo>
                  <a:pt x="3267456" y="4636008"/>
                </a:lnTo>
                <a:lnTo>
                  <a:pt x="3264408" y="4636008"/>
                </a:lnTo>
                <a:lnTo>
                  <a:pt x="3264408" y="4632960"/>
                </a:lnTo>
                <a:close/>
                <a:moveTo>
                  <a:pt x="3270504" y="4632960"/>
                </a:moveTo>
                <a:lnTo>
                  <a:pt x="3273552" y="4632960"/>
                </a:lnTo>
                <a:lnTo>
                  <a:pt x="3273552" y="4636008"/>
                </a:lnTo>
                <a:lnTo>
                  <a:pt x="3270504" y="4636008"/>
                </a:lnTo>
                <a:lnTo>
                  <a:pt x="3270504" y="4632960"/>
                </a:lnTo>
                <a:close/>
                <a:moveTo>
                  <a:pt x="3276599" y="4632960"/>
                </a:moveTo>
                <a:lnTo>
                  <a:pt x="3279647" y="4632960"/>
                </a:lnTo>
                <a:lnTo>
                  <a:pt x="3279647" y="4636008"/>
                </a:lnTo>
                <a:lnTo>
                  <a:pt x="3276599" y="4636008"/>
                </a:lnTo>
                <a:lnTo>
                  <a:pt x="3276599" y="4632960"/>
                </a:lnTo>
                <a:close/>
                <a:moveTo>
                  <a:pt x="3282696" y="4632960"/>
                </a:moveTo>
                <a:lnTo>
                  <a:pt x="3285744" y="4632960"/>
                </a:lnTo>
                <a:lnTo>
                  <a:pt x="3285744" y="4636008"/>
                </a:lnTo>
                <a:lnTo>
                  <a:pt x="3282696" y="4636008"/>
                </a:lnTo>
                <a:lnTo>
                  <a:pt x="3282696" y="4632960"/>
                </a:lnTo>
                <a:close/>
                <a:moveTo>
                  <a:pt x="3288791" y="4632960"/>
                </a:moveTo>
                <a:lnTo>
                  <a:pt x="3291839" y="4632960"/>
                </a:lnTo>
                <a:lnTo>
                  <a:pt x="3291839" y="4636008"/>
                </a:lnTo>
                <a:lnTo>
                  <a:pt x="3288791" y="4636008"/>
                </a:lnTo>
                <a:lnTo>
                  <a:pt x="3288791" y="4632960"/>
                </a:lnTo>
                <a:close/>
                <a:moveTo>
                  <a:pt x="3294887" y="4632960"/>
                </a:moveTo>
                <a:lnTo>
                  <a:pt x="3297935" y="4632960"/>
                </a:lnTo>
                <a:lnTo>
                  <a:pt x="3297935" y="4636008"/>
                </a:lnTo>
                <a:lnTo>
                  <a:pt x="3294887" y="4636008"/>
                </a:lnTo>
                <a:lnTo>
                  <a:pt x="3294887" y="4632960"/>
                </a:lnTo>
                <a:close/>
                <a:moveTo>
                  <a:pt x="3300984" y="4632960"/>
                </a:moveTo>
                <a:lnTo>
                  <a:pt x="3304032" y="4632960"/>
                </a:lnTo>
                <a:lnTo>
                  <a:pt x="3304032" y="4636008"/>
                </a:lnTo>
                <a:lnTo>
                  <a:pt x="3300984" y="4636008"/>
                </a:lnTo>
                <a:lnTo>
                  <a:pt x="3300984" y="4632960"/>
                </a:lnTo>
                <a:close/>
                <a:moveTo>
                  <a:pt x="3307079" y="4632960"/>
                </a:moveTo>
                <a:lnTo>
                  <a:pt x="3310127" y="4632960"/>
                </a:lnTo>
                <a:lnTo>
                  <a:pt x="3310127" y="4636008"/>
                </a:lnTo>
                <a:lnTo>
                  <a:pt x="3307079" y="4636008"/>
                </a:lnTo>
                <a:lnTo>
                  <a:pt x="3307079" y="4632960"/>
                </a:lnTo>
                <a:close/>
                <a:moveTo>
                  <a:pt x="3313176" y="4632960"/>
                </a:moveTo>
                <a:lnTo>
                  <a:pt x="3316223" y="4632960"/>
                </a:lnTo>
                <a:lnTo>
                  <a:pt x="3316223" y="4636008"/>
                </a:lnTo>
                <a:lnTo>
                  <a:pt x="3313176" y="4636008"/>
                </a:lnTo>
                <a:lnTo>
                  <a:pt x="3313176" y="4632960"/>
                </a:lnTo>
                <a:close/>
                <a:moveTo>
                  <a:pt x="3319272" y="4632960"/>
                </a:moveTo>
                <a:lnTo>
                  <a:pt x="3322320" y="4632960"/>
                </a:lnTo>
                <a:lnTo>
                  <a:pt x="3322320" y="4636008"/>
                </a:lnTo>
                <a:lnTo>
                  <a:pt x="3319272" y="4636008"/>
                </a:lnTo>
                <a:lnTo>
                  <a:pt x="3319272" y="4632960"/>
                </a:lnTo>
                <a:close/>
                <a:moveTo>
                  <a:pt x="3325367" y="4632960"/>
                </a:moveTo>
                <a:lnTo>
                  <a:pt x="3328415" y="4632960"/>
                </a:lnTo>
                <a:lnTo>
                  <a:pt x="3328415" y="4636008"/>
                </a:lnTo>
                <a:lnTo>
                  <a:pt x="3325367" y="4636008"/>
                </a:lnTo>
                <a:lnTo>
                  <a:pt x="3325367" y="4632960"/>
                </a:lnTo>
                <a:close/>
                <a:moveTo>
                  <a:pt x="3331464" y="4632960"/>
                </a:moveTo>
                <a:lnTo>
                  <a:pt x="3334512" y="4632960"/>
                </a:lnTo>
                <a:lnTo>
                  <a:pt x="3334512" y="4636008"/>
                </a:lnTo>
                <a:lnTo>
                  <a:pt x="3331464" y="4636008"/>
                </a:lnTo>
                <a:lnTo>
                  <a:pt x="3331464" y="4632960"/>
                </a:lnTo>
                <a:close/>
                <a:moveTo>
                  <a:pt x="3337560" y="4632960"/>
                </a:moveTo>
                <a:lnTo>
                  <a:pt x="3340608" y="4632960"/>
                </a:lnTo>
                <a:lnTo>
                  <a:pt x="3340608" y="4636008"/>
                </a:lnTo>
                <a:lnTo>
                  <a:pt x="3337560" y="4636008"/>
                </a:lnTo>
                <a:lnTo>
                  <a:pt x="3337560" y="4632960"/>
                </a:lnTo>
                <a:close/>
                <a:moveTo>
                  <a:pt x="3343655" y="4632960"/>
                </a:moveTo>
                <a:lnTo>
                  <a:pt x="3346703" y="4632960"/>
                </a:lnTo>
                <a:lnTo>
                  <a:pt x="3346703" y="4636008"/>
                </a:lnTo>
                <a:lnTo>
                  <a:pt x="3343655" y="4636008"/>
                </a:lnTo>
                <a:lnTo>
                  <a:pt x="3343655" y="4632960"/>
                </a:lnTo>
                <a:close/>
                <a:moveTo>
                  <a:pt x="3349752" y="4632960"/>
                </a:moveTo>
                <a:lnTo>
                  <a:pt x="3352800" y="4632960"/>
                </a:lnTo>
                <a:lnTo>
                  <a:pt x="3352800" y="4636008"/>
                </a:lnTo>
                <a:lnTo>
                  <a:pt x="3349752" y="4636008"/>
                </a:lnTo>
                <a:lnTo>
                  <a:pt x="3349752" y="4632960"/>
                </a:lnTo>
                <a:close/>
                <a:moveTo>
                  <a:pt x="3355847" y="4632960"/>
                </a:moveTo>
                <a:lnTo>
                  <a:pt x="3358895" y="4632960"/>
                </a:lnTo>
                <a:lnTo>
                  <a:pt x="3358895" y="4636008"/>
                </a:lnTo>
                <a:lnTo>
                  <a:pt x="3355847" y="4636008"/>
                </a:lnTo>
                <a:lnTo>
                  <a:pt x="3355847" y="4632960"/>
                </a:lnTo>
                <a:close/>
                <a:moveTo>
                  <a:pt x="3361943" y="4632960"/>
                </a:moveTo>
                <a:lnTo>
                  <a:pt x="3364991" y="4632960"/>
                </a:lnTo>
                <a:lnTo>
                  <a:pt x="3364991" y="4636008"/>
                </a:lnTo>
                <a:lnTo>
                  <a:pt x="3361943" y="4636008"/>
                </a:lnTo>
                <a:lnTo>
                  <a:pt x="3361943" y="4632960"/>
                </a:lnTo>
                <a:close/>
                <a:moveTo>
                  <a:pt x="3368040" y="4632960"/>
                </a:moveTo>
                <a:lnTo>
                  <a:pt x="3371088" y="4632960"/>
                </a:lnTo>
                <a:lnTo>
                  <a:pt x="3371088" y="4636008"/>
                </a:lnTo>
                <a:lnTo>
                  <a:pt x="3368040" y="4636008"/>
                </a:lnTo>
                <a:lnTo>
                  <a:pt x="3368040" y="4632960"/>
                </a:lnTo>
                <a:close/>
                <a:moveTo>
                  <a:pt x="3374135" y="4632960"/>
                </a:moveTo>
                <a:lnTo>
                  <a:pt x="3377183" y="4632960"/>
                </a:lnTo>
                <a:lnTo>
                  <a:pt x="3377183" y="4636008"/>
                </a:lnTo>
                <a:lnTo>
                  <a:pt x="3374135" y="4636008"/>
                </a:lnTo>
                <a:lnTo>
                  <a:pt x="3374135" y="4632960"/>
                </a:lnTo>
                <a:close/>
                <a:moveTo>
                  <a:pt x="3380231" y="4632960"/>
                </a:moveTo>
                <a:lnTo>
                  <a:pt x="3383279" y="4632960"/>
                </a:lnTo>
                <a:lnTo>
                  <a:pt x="3383279" y="4636008"/>
                </a:lnTo>
                <a:lnTo>
                  <a:pt x="3380231" y="4636008"/>
                </a:lnTo>
                <a:lnTo>
                  <a:pt x="3380231" y="4632960"/>
                </a:lnTo>
                <a:close/>
                <a:moveTo>
                  <a:pt x="3386328" y="4632960"/>
                </a:moveTo>
                <a:lnTo>
                  <a:pt x="3389376" y="4632960"/>
                </a:lnTo>
                <a:lnTo>
                  <a:pt x="3389376" y="4636008"/>
                </a:lnTo>
                <a:lnTo>
                  <a:pt x="3386328" y="4636008"/>
                </a:lnTo>
                <a:lnTo>
                  <a:pt x="3386328" y="4632960"/>
                </a:lnTo>
                <a:close/>
                <a:moveTo>
                  <a:pt x="3392423" y="4632960"/>
                </a:moveTo>
                <a:lnTo>
                  <a:pt x="3395471" y="4632960"/>
                </a:lnTo>
                <a:lnTo>
                  <a:pt x="3395471" y="4636008"/>
                </a:lnTo>
                <a:lnTo>
                  <a:pt x="3392423" y="4636008"/>
                </a:lnTo>
                <a:lnTo>
                  <a:pt x="3392423" y="4632960"/>
                </a:lnTo>
                <a:close/>
                <a:moveTo>
                  <a:pt x="3398520" y="4632960"/>
                </a:moveTo>
                <a:lnTo>
                  <a:pt x="3401568" y="4632960"/>
                </a:lnTo>
                <a:lnTo>
                  <a:pt x="3401568" y="4636008"/>
                </a:lnTo>
                <a:lnTo>
                  <a:pt x="3398520" y="4636008"/>
                </a:lnTo>
                <a:lnTo>
                  <a:pt x="3398520" y="4632960"/>
                </a:lnTo>
                <a:close/>
                <a:moveTo>
                  <a:pt x="3404616" y="4632960"/>
                </a:moveTo>
                <a:lnTo>
                  <a:pt x="3407664" y="4632960"/>
                </a:lnTo>
                <a:lnTo>
                  <a:pt x="3407664" y="4636008"/>
                </a:lnTo>
                <a:lnTo>
                  <a:pt x="3404616" y="4636008"/>
                </a:lnTo>
                <a:lnTo>
                  <a:pt x="3404616" y="4632960"/>
                </a:lnTo>
                <a:close/>
                <a:moveTo>
                  <a:pt x="3410711" y="4632960"/>
                </a:moveTo>
                <a:lnTo>
                  <a:pt x="3413759" y="4632960"/>
                </a:lnTo>
                <a:lnTo>
                  <a:pt x="3413759" y="4636008"/>
                </a:lnTo>
                <a:lnTo>
                  <a:pt x="3410711" y="4636008"/>
                </a:lnTo>
                <a:lnTo>
                  <a:pt x="3410711" y="4632960"/>
                </a:lnTo>
                <a:close/>
                <a:moveTo>
                  <a:pt x="3416808" y="4632960"/>
                </a:moveTo>
                <a:lnTo>
                  <a:pt x="3419856" y="4632960"/>
                </a:lnTo>
                <a:lnTo>
                  <a:pt x="3419856" y="4636008"/>
                </a:lnTo>
                <a:lnTo>
                  <a:pt x="3416808" y="4636008"/>
                </a:lnTo>
                <a:lnTo>
                  <a:pt x="3416808" y="4632960"/>
                </a:lnTo>
                <a:close/>
                <a:moveTo>
                  <a:pt x="3422904" y="4632960"/>
                </a:moveTo>
                <a:lnTo>
                  <a:pt x="3425952" y="4632960"/>
                </a:lnTo>
                <a:lnTo>
                  <a:pt x="3425952" y="4636008"/>
                </a:lnTo>
                <a:lnTo>
                  <a:pt x="3422904" y="4636008"/>
                </a:lnTo>
                <a:lnTo>
                  <a:pt x="3422904" y="4632960"/>
                </a:lnTo>
                <a:close/>
                <a:moveTo>
                  <a:pt x="3428999" y="4632960"/>
                </a:moveTo>
                <a:lnTo>
                  <a:pt x="3432047" y="4632960"/>
                </a:lnTo>
                <a:lnTo>
                  <a:pt x="3432047" y="4636008"/>
                </a:lnTo>
                <a:lnTo>
                  <a:pt x="3428999" y="4636008"/>
                </a:lnTo>
                <a:lnTo>
                  <a:pt x="3428999" y="4632960"/>
                </a:lnTo>
                <a:close/>
                <a:moveTo>
                  <a:pt x="3435096" y="4632960"/>
                </a:moveTo>
                <a:lnTo>
                  <a:pt x="3438144" y="4632960"/>
                </a:lnTo>
                <a:lnTo>
                  <a:pt x="3438144" y="4636008"/>
                </a:lnTo>
                <a:lnTo>
                  <a:pt x="3435096" y="4636008"/>
                </a:lnTo>
                <a:lnTo>
                  <a:pt x="3435096" y="4632960"/>
                </a:lnTo>
                <a:close/>
                <a:moveTo>
                  <a:pt x="3441191" y="4632960"/>
                </a:moveTo>
                <a:lnTo>
                  <a:pt x="3444239" y="4632960"/>
                </a:lnTo>
                <a:lnTo>
                  <a:pt x="3444239" y="4636008"/>
                </a:lnTo>
                <a:lnTo>
                  <a:pt x="3441191" y="4636008"/>
                </a:lnTo>
                <a:lnTo>
                  <a:pt x="3441191" y="4632960"/>
                </a:lnTo>
                <a:close/>
                <a:moveTo>
                  <a:pt x="3447287" y="4632960"/>
                </a:moveTo>
                <a:lnTo>
                  <a:pt x="3450335" y="4632960"/>
                </a:lnTo>
                <a:lnTo>
                  <a:pt x="3450335" y="4636008"/>
                </a:lnTo>
                <a:lnTo>
                  <a:pt x="3447287" y="4636008"/>
                </a:lnTo>
                <a:lnTo>
                  <a:pt x="3447287" y="4632960"/>
                </a:lnTo>
                <a:close/>
                <a:moveTo>
                  <a:pt x="3453384" y="4632960"/>
                </a:moveTo>
                <a:lnTo>
                  <a:pt x="3456432" y="4632960"/>
                </a:lnTo>
                <a:lnTo>
                  <a:pt x="3456432" y="4636008"/>
                </a:lnTo>
                <a:lnTo>
                  <a:pt x="3453384" y="4636008"/>
                </a:lnTo>
                <a:lnTo>
                  <a:pt x="3453384" y="4632960"/>
                </a:lnTo>
                <a:close/>
                <a:moveTo>
                  <a:pt x="3459479" y="4632960"/>
                </a:moveTo>
                <a:lnTo>
                  <a:pt x="3462527" y="4632960"/>
                </a:lnTo>
                <a:lnTo>
                  <a:pt x="3462527" y="4636008"/>
                </a:lnTo>
                <a:lnTo>
                  <a:pt x="3459479" y="4636008"/>
                </a:lnTo>
                <a:lnTo>
                  <a:pt x="3459479" y="4632960"/>
                </a:lnTo>
                <a:close/>
                <a:moveTo>
                  <a:pt x="3465576" y="4632960"/>
                </a:moveTo>
                <a:lnTo>
                  <a:pt x="3468623" y="4632960"/>
                </a:lnTo>
                <a:lnTo>
                  <a:pt x="3468623" y="4636008"/>
                </a:lnTo>
                <a:lnTo>
                  <a:pt x="3465576" y="4636008"/>
                </a:lnTo>
                <a:lnTo>
                  <a:pt x="3465576" y="4632960"/>
                </a:lnTo>
                <a:close/>
                <a:moveTo>
                  <a:pt x="3471672" y="4632960"/>
                </a:moveTo>
                <a:lnTo>
                  <a:pt x="3474720" y="4632960"/>
                </a:lnTo>
                <a:lnTo>
                  <a:pt x="3474720" y="4636008"/>
                </a:lnTo>
                <a:lnTo>
                  <a:pt x="3471672" y="4636008"/>
                </a:lnTo>
                <a:lnTo>
                  <a:pt x="3471672" y="4632960"/>
                </a:lnTo>
                <a:close/>
                <a:moveTo>
                  <a:pt x="3477767" y="4632960"/>
                </a:moveTo>
                <a:lnTo>
                  <a:pt x="3480815" y="4632960"/>
                </a:lnTo>
                <a:lnTo>
                  <a:pt x="3480815" y="4636008"/>
                </a:lnTo>
                <a:lnTo>
                  <a:pt x="3477767" y="4636008"/>
                </a:lnTo>
                <a:lnTo>
                  <a:pt x="3477767" y="4632960"/>
                </a:lnTo>
                <a:close/>
                <a:moveTo>
                  <a:pt x="3483864" y="4632960"/>
                </a:moveTo>
                <a:lnTo>
                  <a:pt x="3486912" y="4632960"/>
                </a:lnTo>
                <a:lnTo>
                  <a:pt x="3486912" y="4636008"/>
                </a:lnTo>
                <a:lnTo>
                  <a:pt x="3483864" y="4636008"/>
                </a:lnTo>
                <a:lnTo>
                  <a:pt x="3483864" y="4632960"/>
                </a:lnTo>
                <a:close/>
                <a:moveTo>
                  <a:pt x="3489960" y="4632960"/>
                </a:moveTo>
                <a:lnTo>
                  <a:pt x="3493008" y="4632960"/>
                </a:lnTo>
                <a:lnTo>
                  <a:pt x="3493008" y="4636008"/>
                </a:lnTo>
                <a:lnTo>
                  <a:pt x="3489960" y="4636008"/>
                </a:lnTo>
                <a:lnTo>
                  <a:pt x="3489960" y="4632960"/>
                </a:lnTo>
                <a:close/>
                <a:moveTo>
                  <a:pt x="3496055" y="4632960"/>
                </a:moveTo>
                <a:lnTo>
                  <a:pt x="3499103" y="4632960"/>
                </a:lnTo>
                <a:lnTo>
                  <a:pt x="3499103" y="4636008"/>
                </a:lnTo>
                <a:lnTo>
                  <a:pt x="3496055" y="4636008"/>
                </a:lnTo>
                <a:lnTo>
                  <a:pt x="3496055" y="4632960"/>
                </a:lnTo>
                <a:close/>
                <a:moveTo>
                  <a:pt x="3502152" y="4632960"/>
                </a:moveTo>
                <a:lnTo>
                  <a:pt x="3505200" y="4632960"/>
                </a:lnTo>
                <a:lnTo>
                  <a:pt x="3505200" y="4636008"/>
                </a:lnTo>
                <a:lnTo>
                  <a:pt x="3502152" y="4636008"/>
                </a:lnTo>
                <a:lnTo>
                  <a:pt x="3502152" y="4632960"/>
                </a:lnTo>
                <a:close/>
                <a:moveTo>
                  <a:pt x="3508247" y="4632960"/>
                </a:moveTo>
                <a:lnTo>
                  <a:pt x="3511295" y="4632960"/>
                </a:lnTo>
                <a:lnTo>
                  <a:pt x="3511295" y="4636008"/>
                </a:lnTo>
                <a:lnTo>
                  <a:pt x="3508247" y="4636008"/>
                </a:lnTo>
                <a:lnTo>
                  <a:pt x="3508247" y="4632960"/>
                </a:lnTo>
                <a:close/>
                <a:moveTo>
                  <a:pt x="3514343" y="4632960"/>
                </a:moveTo>
                <a:lnTo>
                  <a:pt x="3517391" y="4632960"/>
                </a:lnTo>
                <a:lnTo>
                  <a:pt x="3517391" y="4636008"/>
                </a:lnTo>
                <a:lnTo>
                  <a:pt x="3514343" y="4636008"/>
                </a:lnTo>
                <a:lnTo>
                  <a:pt x="3514343" y="4632960"/>
                </a:lnTo>
                <a:close/>
                <a:moveTo>
                  <a:pt x="3520440" y="4632960"/>
                </a:moveTo>
                <a:lnTo>
                  <a:pt x="3523488" y="4632960"/>
                </a:lnTo>
                <a:lnTo>
                  <a:pt x="3523488" y="4636008"/>
                </a:lnTo>
                <a:lnTo>
                  <a:pt x="3520440" y="4636008"/>
                </a:lnTo>
                <a:lnTo>
                  <a:pt x="3520440" y="4632960"/>
                </a:lnTo>
                <a:close/>
                <a:moveTo>
                  <a:pt x="3526535" y="4632960"/>
                </a:moveTo>
                <a:lnTo>
                  <a:pt x="3529583" y="4632960"/>
                </a:lnTo>
                <a:lnTo>
                  <a:pt x="3529583" y="4636008"/>
                </a:lnTo>
                <a:lnTo>
                  <a:pt x="3526535" y="4636008"/>
                </a:lnTo>
                <a:lnTo>
                  <a:pt x="3526535" y="4632960"/>
                </a:lnTo>
                <a:close/>
                <a:moveTo>
                  <a:pt x="3532631" y="4632960"/>
                </a:moveTo>
                <a:lnTo>
                  <a:pt x="3535679" y="4632960"/>
                </a:lnTo>
                <a:lnTo>
                  <a:pt x="3535679" y="4636008"/>
                </a:lnTo>
                <a:lnTo>
                  <a:pt x="3532631" y="4636008"/>
                </a:lnTo>
                <a:lnTo>
                  <a:pt x="3532631" y="4632960"/>
                </a:lnTo>
                <a:close/>
                <a:moveTo>
                  <a:pt x="3538728" y="4632960"/>
                </a:moveTo>
                <a:lnTo>
                  <a:pt x="3541776" y="4632960"/>
                </a:lnTo>
                <a:lnTo>
                  <a:pt x="3541776" y="4636008"/>
                </a:lnTo>
                <a:lnTo>
                  <a:pt x="3538728" y="4636008"/>
                </a:lnTo>
                <a:lnTo>
                  <a:pt x="3538728" y="4632960"/>
                </a:lnTo>
                <a:close/>
                <a:moveTo>
                  <a:pt x="3544823" y="4632960"/>
                </a:moveTo>
                <a:lnTo>
                  <a:pt x="3547871" y="4632960"/>
                </a:lnTo>
                <a:lnTo>
                  <a:pt x="3547871" y="4636008"/>
                </a:lnTo>
                <a:lnTo>
                  <a:pt x="3544823" y="4636008"/>
                </a:lnTo>
                <a:lnTo>
                  <a:pt x="3544823" y="4632960"/>
                </a:lnTo>
                <a:close/>
                <a:moveTo>
                  <a:pt x="3550920" y="4632960"/>
                </a:moveTo>
                <a:lnTo>
                  <a:pt x="3553968" y="4632960"/>
                </a:lnTo>
                <a:lnTo>
                  <a:pt x="3553968" y="4636008"/>
                </a:lnTo>
                <a:lnTo>
                  <a:pt x="3550920" y="4636008"/>
                </a:lnTo>
                <a:lnTo>
                  <a:pt x="3550920" y="4632960"/>
                </a:lnTo>
                <a:close/>
                <a:moveTo>
                  <a:pt x="3557016" y="4632960"/>
                </a:moveTo>
                <a:lnTo>
                  <a:pt x="3560064" y="4632960"/>
                </a:lnTo>
                <a:lnTo>
                  <a:pt x="3560064" y="4636008"/>
                </a:lnTo>
                <a:lnTo>
                  <a:pt x="3557016" y="4636008"/>
                </a:lnTo>
                <a:lnTo>
                  <a:pt x="3557016" y="4632960"/>
                </a:lnTo>
                <a:close/>
                <a:moveTo>
                  <a:pt x="3563111" y="4632960"/>
                </a:moveTo>
                <a:lnTo>
                  <a:pt x="3566159" y="4632960"/>
                </a:lnTo>
                <a:lnTo>
                  <a:pt x="3566159" y="4636008"/>
                </a:lnTo>
                <a:lnTo>
                  <a:pt x="3563111" y="4636008"/>
                </a:lnTo>
                <a:lnTo>
                  <a:pt x="3563111" y="4632960"/>
                </a:lnTo>
                <a:close/>
                <a:moveTo>
                  <a:pt x="3569208" y="4632960"/>
                </a:moveTo>
                <a:lnTo>
                  <a:pt x="3572256" y="4632960"/>
                </a:lnTo>
                <a:lnTo>
                  <a:pt x="3572256" y="4636008"/>
                </a:lnTo>
                <a:lnTo>
                  <a:pt x="3569208" y="4636008"/>
                </a:lnTo>
                <a:lnTo>
                  <a:pt x="3569208" y="4632960"/>
                </a:lnTo>
                <a:close/>
                <a:moveTo>
                  <a:pt x="3575304" y="4632960"/>
                </a:moveTo>
                <a:lnTo>
                  <a:pt x="3578352" y="4632960"/>
                </a:lnTo>
                <a:lnTo>
                  <a:pt x="3578352" y="4636008"/>
                </a:lnTo>
                <a:lnTo>
                  <a:pt x="3575304" y="4636008"/>
                </a:lnTo>
                <a:lnTo>
                  <a:pt x="3575304" y="4632960"/>
                </a:lnTo>
                <a:close/>
                <a:moveTo>
                  <a:pt x="3581399" y="4632960"/>
                </a:moveTo>
                <a:lnTo>
                  <a:pt x="3584447" y="4632960"/>
                </a:lnTo>
                <a:lnTo>
                  <a:pt x="3584447" y="4636008"/>
                </a:lnTo>
                <a:lnTo>
                  <a:pt x="3581399" y="4636008"/>
                </a:lnTo>
                <a:lnTo>
                  <a:pt x="3581399" y="4632960"/>
                </a:lnTo>
                <a:close/>
                <a:moveTo>
                  <a:pt x="3587496" y="4632960"/>
                </a:moveTo>
                <a:lnTo>
                  <a:pt x="3590544" y="4632960"/>
                </a:lnTo>
                <a:lnTo>
                  <a:pt x="3590544" y="4636008"/>
                </a:lnTo>
                <a:lnTo>
                  <a:pt x="3587496" y="4636008"/>
                </a:lnTo>
                <a:lnTo>
                  <a:pt x="3587496" y="4632960"/>
                </a:lnTo>
                <a:close/>
                <a:moveTo>
                  <a:pt x="3593591" y="4632960"/>
                </a:moveTo>
                <a:lnTo>
                  <a:pt x="3596639" y="4632960"/>
                </a:lnTo>
                <a:lnTo>
                  <a:pt x="3596639" y="4636008"/>
                </a:lnTo>
                <a:lnTo>
                  <a:pt x="3593591" y="4636008"/>
                </a:lnTo>
                <a:lnTo>
                  <a:pt x="3593591" y="4632960"/>
                </a:lnTo>
                <a:close/>
                <a:moveTo>
                  <a:pt x="3599687" y="4632960"/>
                </a:moveTo>
                <a:lnTo>
                  <a:pt x="3602735" y="4632960"/>
                </a:lnTo>
                <a:lnTo>
                  <a:pt x="3602735" y="4636008"/>
                </a:lnTo>
                <a:lnTo>
                  <a:pt x="3599687" y="4636008"/>
                </a:lnTo>
                <a:lnTo>
                  <a:pt x="3599687" y="4632960"/>
                </a:lnTo>
                <a:close/>
                <a:moveTo>
                  <a:pt x="3605784" y="4632960"/>
                </a:moveTo>
                <a:lnTo>
                  <a:pt x="3608832" y="4632960"/>
                </a:lnTo>
                <a:lnTo>
                  <a:pt x="3608832" y="4636008"/>
                </a:lnTo>
                <a:lnTo>
                  <a:pt x="3605784" y="4636008"/>
                </a:lnTo>
                <a:lnTo>
                  <a:pt x="3605784" y="4632960"/>
                </a:lnTo>
                <a:close/>
                <a:moveTo>
                  <a:pt x="3611879" y="4632960"/>
                </a:moveTo>
                <a:lnTo>
                  <a:pt x="3614927" y="4632960"/>
                </a:lnTo>
                <a:lnTo>
                  <a:pt x="3614927" y="4636008"/>
                </a:lnTo>
                <a:lnTo>
                  <a:pt x="3611879" y="4636008"/>
                </a:lnTo>
                <a:lnTo>
                  <a:pt x="3611879" y="4632960"/>
                </a:lnTo>
                <a:close/>
                <a:moveTo>
                  <a:pt x="3617976" y="4632960"/>
                </a:moveTo>
                <a:lnTo>
                  <a:pt x="3621023" y="4632960"/>
                </a:lnTo>
                <a:lnTo>
                  <a:pt x="3621023" y="4636008"/>
                </a:lnTo>
                <a:lnTo>
                  <a:pt x="3617976" y="4636008"/>
                </a:lnTo>
                <a:lnTo>
                  <a:pt x="3617976" y="4632960"/>
                </a:lnTo>
                <a:close/>
                <a:moveTo>
                  <a:pt x="3624072" y="4632960"/>
                </a:moveTo>
                <a:lnTo>
                  <a:pt x="3627120" y="4632960"/>
                </a:lnTo>
                <a:lnTo>
                  <a:pt x="3627120" y="4636008"/>
                </a:lnTo>
                <a:lnTo>
                  <a:pt x="3624072" y="4636008"/>
                </a:lnTo>
                <a:lnTo>
                  <a:pt x="3624072" y="4632960"/>
                </a:lnTo>
                <a:close/>
                <a:moveTo>
                  <a:pt x="3630167" y="4632960"/>
                </a:moveTo>
                <a:lnTo>
                  <a:pt x="3633215" y="4632960"/>
                </a:lnTo>
                <a:lnTo>
                  <a:pt x="3633215" y="4636008"/>
                </a:lnTo>
                <a:lnTo>
                  <a:pt x="3630167" y="4636008"/>
                </a:lnTo>
                <a:lnTo>
                  <a:pt x="3630167" y="4632960"/>
                </a:lnTo>
                <a:close/>
                <a:moveTo>
                  <a:pt x="3636264" y="4632960"/>
                </a:moveTo>
                <a:lnTo>
                  <a:pt x="3639312" y="4632960"/>
                </a:lnTo>
                <a:lnTo>
                  <a:pt x="3639312" y="4636008"/>
                </a:lnTo>
                <a:lnTo>
                  <a:pt x="3636264" y="4636008"/>
                </a:lnTo>
                <a:lnTo>
                  <a:pt x="3636264" y="4632960"/>
                </a:lnTo>
                <a:close/>
                <a:moveTo>
                  <a:pt x="3642360" y="4632960"/>
                </a:moveTo>
                <a:lnTo>
                  <a:pt x="3645408" y="4632960"/>
                </a:lnTo>
                <a:lnTo>
                  <a:pt x="3645408" y="4636008"/>
                </a:lnTo>
                <a:lnTo>
                  <a:pt x="3642360" y="4636008"/>
                </a:lnTo>
                <a:lnTo>
                  <a:pt x="3642360" y="4632960"/>
                </a:lnTo>
                <a:close/>
                <a:moveTo>
                  <a:pt x="3648455" y="4632960"/>
                </a:moveTo>
                <a:lnTo>
                  <a:pt x="3651503" y="4632960"/>
                </a:lnTo>
                <a:lnTo>
                  <a:pt x="3651503" y="4636008"/>
                </a:lnTo>
                <a:lnTo>
                  <a:pt x="3648455" y="4636008"/>
                </a:lnTo>
                <a:lnTo>
                  <a:pt x="3648455" y="4632960"/>
                </a:lnTo>
                <a:close/>
                <a:moveTo>
                  <a:pt x="3654552" y="4632960"/>
                </a:moveTo>
                <a:lnTo>
                  <a:pt x="3657600" y="4632960"/>
                </a:lnTo>
                <a:lnTo>
                  <a:pt x="3657600" y="4636008"/>
                </a:lnTo>
                <a:lnTo>
                  <a:pt x="3654552" y="4636008"/>
                </a:lnTo>
                <a:lnTo>
                  <a:pt x="3654552" y="4632960"/>
                </a:lnTo>
                <a:close/>
                <a:moveTo>
                  <a:pt x="3660647" y="4632960"/>
                </a:moveTo>
                <a:lnTo>
                  <a:pt x="3663695" y="4632960"/>
                </a:lnTo>
                <a:lnTo>
                  <a:pt x="3663695" y="4636008"/>
                </a:lnTo>
                <a:lnTo>
                  <a:pt x="3660647" y="4636008"/>
                </a:lnTo>
                <a:lnTo>
                  <a:pt x="3660647" y="4632960"/>
                </a:lnTo>
                <a:close/>
                <a:moveTo>
                  <a:pt x="3666743" y="4632960"/>
                </a:moveTo>
                <a:lnTo>
                  <a:pt x="3669791" y="4632960"/>
                </a:lnTo>
                <a:lnTo>
                  <a:pt x="3669791" y="4636008"/>
                </a:lnTo>
                <a:lnTo>
                  <a:pt x="3666743" y="4636008"/>
                </a:lnTo>
                <a:lnTo>
                  <a:pt x="3666743" y="4632960"/>
                </a:lnTo>
                <a:close/>
                <a:moveTo>
                  <a:pt x="3672840" y="4632960"/>
                </a:moveTo>
                <a:lnTo>
                  <a:pt x="3675888" y="4632960"/>
                </a:lnTo>
                <a:lnTo>
                  <a:pt x="3675888" y="4636008"/>
                </a:lnTo>
                <a:lnTo>
                  <a:pt x="3672840" y="4636008"/>
                </a:lnTo>
                <a:lnTo>
                  <a:pt x="3672840" y="4632960"/>
                </a:lnTo>
                <a:close/>
                <a:moveTo>
                  <a:pt x="3678935" y="4632960"/>
                </a:moveTo>
                <a:lnTo>
                  <a:pt x="3681983" y="4632960"/>
                </a:lnTo>
                <a:lnTo>
                  <a:pt x="3681983" y="4636008"/>
                </a:lnTo>
                <a:lnTo>
                  <a:pt x="3678935" y="4636008"/>
                </a:lnTo>
                <a:lnTo>
                  <a:pt x="3678935" y="4632960"/>
                </a:lnTo>
                <a:close/>
                <a:moveTo>
                  <a:pt x="3685031" y="4632960"/>
                </a:moveTo>
                <a:lnTo>
                  <a:pt x="3688079" y="4632960"/>
                </a:lnTo>
                <a:lnTo>
                  <a:pt x="3688079" y="4636008"/>
                </a:lnTo>
                <a:lnTo>
                  <a:pt x="3685031" y="4636008"/>
                </a:lnTo>
                <a:lnTo>
                  <a:pt x="3685031" y="4632960"/>
                </a:lnTo>
                <a:close/>
                <a:moveTo>
                  <a:pt x="3691128" y="4632960"/>
                </a:moveTo>
                <a:lnTo>
                  <a:pt x="3694176" y="4632960"/>
                </a:lnTo>
                <a:lnTo>
                  <a:pt x="3694176" y="4636008"/>
                </a:lnTo>
                <a:lnTo>
                  <a:pt x="3691128" y="4636008"/>
                </a:lnTo>
                <a:lnTo>
                  <a:pt x="3691128" y="4632960"/>
                </a:lnTo>
                <a:close/>
                <a:moveTo>
                  <a:pt x="3697223" y="4632960"/>
                </a:moveTo>
                <a:lnTo>
                  <a:pt x="3700271" y="4632960"/>
                </a:lnTo>
                <a:lnTo>
                  <a:pt x="3700271" y="4636008"/>
                </a:lnTo>
                <a:lnTo>
                  <a:pt x="3697223" y="4636008"/>
                </a:lnTo>
                <a:lnTo>
                  <a:pt x="3697223" y="4632960"/>
                </a:lnTo>
                <a:close/>
                <a:moveTo>
                  <a:pt x="3703320" y="4632960"/>
                </a:moveTo>
                <a:lnTo>
                  <a:pt x="3706368" y="4632960"/>
                </a:lnTo>
                <a:lnTo>
                  <a:pt x="3706368" y="4636008"/>
                </a:lnTo>
                <a:lnTo>
                  <a:pt x="3703320" y="4636008"/>
                </a:lnTo>
                <a:lnTo>
                  <a:pt x="3703320" y="4632960"/>
                </a:lnTo>
                <a:close/>
                <a:moveTo>
                  <a:pt x="3709416" y="4632960"/>
                </a:moveTo>
                <a:lnTo>
                  <a:pt x="3712464" y="4632960"/>
                </a:lnTo>
                <a:lnTo>
                  <a:pt x="3712464" y="4636008"/>
                </a:lnTo>
                <a:lnTo>
                  <a:pt x="3709416" y="4636008"/>
                </a:lnTo>
                <a:lnTo>
                  <a:pt x="3709416" y="4632960"/>
                </a:lnTo>
                <a:close/>
                <a:moveTo>
                  <a:pt x="3715511" y="4632960"/>
                </a:moveTo>
                <a:lnTo>
                  <a:pt x="3718559" y="4632960"/>
                </a:lnTo>
                <a:lnTo>
                  <a:pt x="3718559" y="4636008"/>
                </a:lnTo>
                <a:lnTo>
                  <a:pt x="3715511" y="4636008"/>
                </a:lnTo>
                <a:lnTo>
                  <a:pt x="3715511" y="4632960"/>
                </a:lnTo>
                <a:close/>
                <a:moveTo>
                  <a:pt x="3721608" y="4632960"/>
                </a:moveTo>
                <a:lnTo>
                  <a:pt x="3724656" y="4632960"/>
                </a:lnTo>
                <a:lnTo>
                  <a:pt x="3724656" y="4636008"/>
                </a:lnTo>
                <a:lnTo>
                  <a:pt x="3721608" y="4636008"/>
                </a:lnTo>
                <a:lnTo>
                  <a:pt x="3721608" y="4632960"/>
                </a:lnTo>
                <a:close/>
                <a:moveTo>
                  <a:pt x="3727704" y="4632960"/>
                </a:moveTo>
                <a:lnTo>
                  <a:pt x="3730752" y="4632960"/>
                </a:lnTo>
                <a:lnTo>
                  <a:pt x="3730752" y="4636008"/>
                </a:lnTo>
                <a:lnTo>
                  <a:pt x="3727704" y="4636008"/>
                </a:lnTo>
                <a:lnTo>
                  <a:pt x="3727704" y="4632960"/>
                </a:lnTo>
                <a:close/>
                <a:moveTo>
                  <a:pt x="3733799" y="4632960"/>
                </a:moveTo>
                <a:lnTo>
                  <a:pt x="3736847" y="4632960"/>
                </a:lnTo>
                <a:lnTo>
                  <a:pt x="3736847" y="4636008"/>
                </a:lnTo>
                <a:lnTo>
                  <a:pt x="3733799" y="4636008"/>
                </a:lnTo>
                <a:lnTo>
                  <a:pt x="3733799" y="4632960"/>
                </a:lnTo>
                <a:close/>
                <a:moveTo>
                  <a:pt x="3739896" y="4632960"/>
                </a:moveTo>
                <a:lnTo>
                  <a:pt x="3742944" y="4632960"/>
                </a:lnTo>
                <a:lnTo>
                  <a:pt x="3742944" y="4636008"/>
                </a:lnTo>
                <a:lnTo>
                  <a:pt x="3739896" y="4636008"/>
                </a:lnTo>
                <a:lnTo>
                  <a:pt x="3739896" y="4632960"/>
                </a:lnTo>
                <a:close/>
                <a:moveTo>
                  <a:pt x="3745991" y="4632960"/>
                </a:moveTo>
                <a:lnTo>
                  <a:pt x="3749039" y="4632960"/>
                </a:lnTo>
                <a:lnTo>
                  <a:pt x="3749039" y="4636008"/>
                </a:lnTo>
                <a:lnTo>
                  <a:pt x="3745991" y="4636008"/>
                </a:lnTo>
                <a:lnTo>
                  <a:pt x="3745991" y="4632960"/>
                </a:lnTo>
                <a:close/>
                <a:moveTo>
                  <a:pt x="3752087" y="4632960"/>
                </a:moveTo>
                <a:lnTo>
                  <a:pt x="3755135" y="4632960"/>
                </a:lnTo>
                <a:lnTo>
                  <a:pt x="3755135" y="4636008"/>
                </a:lnTo>
                <a:lnTo>
                  <a:pt x="3752087" y="4636008"/>
                </a:lnTo>
                <a:lnTo>
                  <a:pt x="3752087" y="4632960"/>
                </a:lnTo>
                <a:close/>
                <a:moveTo>
                  <a:pt x="3758184" y="4632960"/>
                </a:moveTo>
                <a:lnTo>
                  <a:pt x="3761232" y="4632960"/>
                </a:lnTo>
                <a:lnTo>
                  <a:pt x="3761232" y="4636008"/>
                </a:lnTo>
                <a:lnTo>
                  <a:pt x="3758184" y="4636008"/>
                </a:lnTo>
                <a:lnTo>
                  <a:pt x="3758184" y="4632960"/>
                </a:lnTo>
                <a:close/>
                <a:moveTo>
                  <a:pt x="3764279" y="4632960"/>
                </a:moveTo>
                <a:lnTo>
                  <a:pt x="3767327" y="4632960"/>
                </a:lnTo>
                <a:lnTo>
                  <a:pt x="3767327" y="4636008"/>
                </a:lnTo>
                <a:lnTo>
                  <a:pt x="3764279" y="4636008"/>
                </a:lnTo>
                <a:lnTo>
                  <a:pt x="3764279" y="4632960"/>
                </a:lnTo>
                <a:close/>
                <a:moveTo>
                  <a:pt x="3770376" y="4632960"/>
                </a:moveTo>
                <a:lnTo>
                  <a:pt x="3773423" y="4632960"/>
                </a:lnTo>
                <a:lnTo>
                  <a:pt x="3773423" y="4636008"/>
                </a:lnTo>
                <a:lnTo>
                  <a:pt x="3770376" y="4636008"/>
                </a:lnTo>
                <a:lnTo>
                  <a:pt x="3770376" y="4632960"/>
                </a:lnTo>
                <a:close/>
                <a:moveTo>
                  <a:pt x="3776472" y="4632960"/>
                </a:moveTo>
                <a:lnTo>
                  <a:pt x="3779520" y="4632960"/>
                </a:lnTo>
                <a:lnTo>
                  <a:pt x="3779520" y="4636008"/>
                </a:lnTo>
                <a:lnTo>
                  <a:pt x="3776472" y="4636008"/>
                </a:lnTo>
                <a:lnTo>
                  <a:pt x="3776472" y="4632960"/>
                </a:lnTo>
                <a:close/>
                <a:moveTo>
                  <a:pt x="3782567" y="4632960"/>
                </a:moveTo>
                <a:lnTo>
                  <a:pt x="3785615" y="4632960"/>
                </a:lnTo>
                <a:lnTo>
                  <a:pt x="3785615" y="4636008"/>
                </a:lnTo>
                <a:lnTo>
                  <a:pt x="3782567" y="4636008"/>
                </a:lnTo>
                <a:lnTo>
                  <a:pt x="3782567" y="4632960"/>
                </a:lnTo>
                <a:close/>
                <a:moveTo>
                  <a:pt x="3788664" y="4632960"/>
                </a:moveTo>
                <a:lnTo>
                  <a:pt x="3791712" y="4632960"/>
                </a:lnTo>
                <a:lnTo>
                  <a:pt x="3791712" y="4636008"/>
                </a:lnTo>
                <a:lnTo>
                  <a:pt x="3788664" y="4636008"/>
                </a:lnTo>
                <a:lnTo>
                  <a:pt x="3788664" y="4632960"/>
                </a:lnTo>
                <a:close/>
                <a:moveTo>
                  <a:pt x="3794760" y="4632960"/>
                </a:moveTo>
                <a:lnTo>
                  <a:pt x="3797808" y="4632960"/>
                </a:lnTo>
                <a:lnTo>
                  <a:pt x="3797808" y="4636008"/>
                </a:lnTo>
                <a:lnTo>
                  <a:pt x="3794760" y="4636008"/>
                </a:lnTo>
                <a:lnTo>
                  <a:pt x="3794760" y="4632960"/>
                </a:lnTo>
                <a:close/>
                <a:moveTo>
                  <a:pt x="3800855" y="4632960"/>
                </a:moveTo>
                <a:lnTo>
                  <a:pt x="3803903" y="4632960"/>
                </a:lnTo>
                <a:lnTo>
                  <a:pt x="3803903" y="4636008"/>
                </a:lnTo>
                <a:lnTo>
                  <a:pt x="3800855" y="4636008"/>
                </a:lnTo>
                <a:lnTo>
                  <a:pt x="3800855" y="4632960"/>
                </a:lnTo>
                <a:close/>
                <a:moveTo>
                  <a:pt x="3806952" y="4632960"/>
                </a:moveTo>
                <a:lnTo>
                  <a:pt x="3810000" y="4632960"/>
                </a:lnTo>
                <a:lnTo>
                  <a:pt x="3810000" y="4636008"/>
                </a:lnTo>
                <a:lnTo>
                  <a:pt x="3806952" y="4636008"/>
                </a:lnTo>
                <a:lnTo>
                  <a:pt x="3806952" y="4632960"/>
                </a:lnTo>
                <a:close/>
                <a:moveTo>
                  <a:pt x="3813047" y="4632960"/>
                </a:moveTo>
                <a:lnTo>
                  <a:pt x="3816095" y="4632960"/>
                </a:lnTo>
                <a:lnTo>
                  <a:pt x="3816095" y="4636008"/>
                </a:lnTo>
                <a:lnTo>
                  <a:pt x="3813047" y="4636008"/>
                </a:lnTo>
                <a:lnTo>
                  <a:pt x="3813047" y="4632960"/>
                </a:lnTo>
                <a:close/>
                <a:moveTo>
                  <a:pt x="3819143" y="4632960"/>
                </a:moveTo>
                <a:lnTo>
                  <a:pt x="3822191" y="4632960"/>
                </a:lnTo>
                <a:lnTo>
                  <a:pt x="3822191" y="4636008"/>
                </a:lnTo>
                <a:lnTo>
                  <a:pt x="3819143" y="4636008"/>
                </a:lnTo>
                <a:lnTo>
                  <a:pt x="3819143" y="4632960"/>
                </a:lnTo>
                <a:close/>
                <a:moveTo>
                  <a:pt x="3825240" y="4632960"/>
                </a:moveTo>
                <a:lnTo>
                  <a:pt x="3828288" y="4632960"/>
                </a:lnTo>
                <a:lnTo>
                  <a:pt x="3828288" y="4636008"/>
                </a:lnTo>
                <a:lnTo>
                  <a:pt x="3825240" y="4636008"/>
                </a:lnTo>
                <a:lnTo>
                  <a:pt x="3825240" y="4632960"/>
                </a:lnTo>
                <a:close/>
                <a:moveTo>
                  <a:pt x="3831335" y="4632960"/>
                </a:moveTo>
                <a:lnTo>
                  <a:pt x="3834383" y="4632960"/>
                </a:lnTo>
                <a:lnTo>
                  <a:pt x="3834383" y="4636008"/>
                </a:lnTo>
                <a:lnTo>
                  <a:pt x="3831335" y="4636008"/>
                </a:lnTo>
                <a:lnTo>
                  <a:pt x="3831335" y="4632960"/>
                </a:lnTo>
                <a:close/>
                <a:moveTo>
                  <a:pt x="3837431" y="4632960"/>
                </a:moveTo>
                <a:lnTo>
                  <a:pt x="3840479" y="4632960"/>
                </a:lnTo>
                <a:lnTo>
                  <a:pt x="3840479" y="4636008"/>
                </a:lnTo>
                <a:lnTo>
                  <a:pt x="3837431" y="4636008"/>
                </a:lnTo>
                <a:lnTo>
                  <a:pt x="3837431" y="4632960"/>
                </a:lnTo>
                <a:close/>
                <a:moveTo>
                  <a:pt x="3843528" y="4632960"/>
                </a:moveTo>
                <a:lnTo>
                  <a:pt x="3846576" y="4632960"/>
                </a:lnTo>
                <a:lnTo>
                  <a:pt x="3846576" y="4636008"/>
                </a:lnTo>
                <a:lnTo>
                  <a:pt x="3843528" y="4636008"/>
                </a:lnTo>
                <a:lnTo>
                  <a:pt x="3843528" y="4632960"/>
                </a:lnTo>
                <a:close/>
                <a:moveTo>
                  <a:pt x="3849623" y="4632960"/>
                </a:moveTo>
                <a:lnTo>
                  <a:pt x="3852671" y="4632960"/>
                </a:lnTo>
                <a:lnTo>
                  <a:pt x="3852671" y="4636008"/>
                </a:lnTo>
                <a:lnTo>
                  <a:pt x="3849623" y="4636008"/>
                </a:lnTo>
                <a:lnTo>
                  <a:pt x="3849623" y="4632960"/>
                </a:lnTo>
                <a:close/>
                <a:moveTo>
                  <a:pt x="3855720" y="4632960"/>
                </a:moveTo>
                <a:lnTo>
                  <a:pt x="3858768" y="4632960"/>
                </a:lnTo>
                <a:lnTo>
                  <a:pt x="3858768" y="4636008"/>
                </a:lnTo>
                <a:lnTo>
                  <a:pt x="3855720" y="4636008"/>
                </a:lnTo>
                <a:lnTo>
                  <a:pt x="3855720" y="4632960"/>
                </a:lnTo>
                <a:close/>
                <a:moveTo>
                  <a:pt x="3861816" y="4632960"/>
                </a:moveTo>
                <a:lnTo>
                  <a:pt x="3864864" y="4632960"/>
                </a:lnTo>
                <a:lnTo>
                  <a:pt x="3864864" y="4636008"/>
                </a:lnTo>
                <a:lnTo>
                  <a:pt x="3861816" y="4636008"/>
                </a:lnTo>
                <a:lnTo>
                  <a:pt x="3861816" y="4632960"/>
                </a:lnTo>
                <a:close/>
                <a:moveTo>
                  <a:pt x="3867911" y="4632960"/>
                </a:moveTo>
                <a:lnTo>
                  <a:pt x="3870959" y="4632960"/>
                </a:lnTo>
                <a:lnTo>
                  <a:pt x="3870959" y="4636008"/>
                </a:lnTo>
                <a:lnTo>
                  <a:pt x="3867911" y="4636008"/>
                </a:lnTo>
                <a:lnTo>
                  <a:pt x="3867911" y="4632960"/>
                </a:lnTo>
                <a:close/>
                <a:moveTo>
                  <a:pt x="3874008" y="4632960"/>
                </a:moveTo>
                <a:lnTo>
                  <a:pt x="3877056" y="4632960"/>
                </a:lnTo>
                <a:lnTo>
                  <a:pt x="3877056" y="4636008"/>
                </a:lnTo>
                <a:lnTo>
                  <a:pt x="3874008" y="4636008"/>
                </a:lnTo>
                <a:lnTo>
                  <a:pt x="3874008" y="4632960"/>
                </a:lnTo>
                <a:close/>
                <a:moveTo>
                  <a:pt x="3880104" y="4632960"/>
                </a:moveTo>
                <a:lnTo>
                  <a:pt x="3883152" y="4632960"/>
                </a:lnTo>
                <a:lnTo>
                  <a:pt x="3883152" y="4636008"/>
                </a:lnTo>
                <a:lnTo>
                  <a:pt x="3880104" y="4636008"/>
                </a:lnTo>
                <a:lnTo>
                  <a:pt x="3880104" y="4632960"/>
                </a:lnTo>
                <a:close/>
                <a:moveTo>
                  <a:pt x="3886199" y="4632960"/>
                </a:moveTo>
                <a:lnTo>
                  <a:pt x="3889247" y="4632960"/>
                </a:lnTo>
                <a:lnTo>
                  <a:pt x="3889247" y="4636008"/>
                </a:lnTo>
                <a:lnTo>
                  <a:pt x="3886199" y="4636008"/>
                </a:lnTo>
                <a:lnTo>
                  <a:pt x="3886199" y="4632960"/>
                </a:lnTo>
                <a:close/>
                <a:moveTo>
                  <a:pt x="3892296" y="4632960"/>
                </a:moveTo>
                <a:lnTo>
                  <a:pt x="3895344" y="4632960"/>
                </a:lnTo>
                <a:lnTo>
                  <a:pt x="3895344" y="4636008"/>
                </a:lnTo>
                <a:lnTo>
                  <a:pt x="3892296" y="4636008"/>
                </a:lnTo>
                <a:lnTo>
                  <a:pt x="3892296" y="4632960"/>
                </a:lnTo>
                <a:close/>
                <a:moveTo>
                  <a:pt x="3898391" y="4632960"/>
                </a:moveTo>
                <a:lnTo>
                  <a:pt x="3901439" y="4632960"/>
                </a:lnTo>
                <a:lnTo>
                  <a:pt x="3901439" y="4636008"/>
                </a:lnTo>
                <a:lnTo>
                  <a:pt x="3898391" y="4636008"/>
                </a:lnTo>
                <a:lnTo>
                  <a:pt x="3898391" y="4632960"/>
                </a:lnTo>
                <a:close/>
                <a:moveTo>
                  <a:pt x="3904487" y="4632960"/>
                </a:moveTo>
                <a:lnTo>
                  <a:pt x="3907535" y="4632960"/>
                </a:lnTo>
                <a:lnTo>
                  <a:pt x="3907535" y="4636008"/>
                </a:lnTo>
                <a:lnTo>
                  <a:pt x="3904487" y="4636008"/>
                </a:lnTo>
                <a:lnTo>
                  <a:pt x="3904487" y="4632960"/>
                </a:lnTo>
                <a:close/>
                <a:moveTo>
                  <a:pt x="3910584" y="4632960"/>
                </a:moveTo>
                <a:lnTo>
                  <a:pt x="3913632" y="4632960"/>
                </a:lnTo>
                <a:lnTo>
                  <a:pt x="3913632" y="4636008"/>
                </a:lnTo>
                <a:lnTo>
                  <a:pt x="3910584" y="4636008"/>
                </a:lnTo>
                <a:lnTo>
                  <a:pt x="3910584" y="4632960"/>
                </a:lnTo>
                <a:close/>
                <a:moveTo>
                  <a:pt x="3916679" y="4632960"/>
                </a:moveTo>
                <a:lnTo>
                  <a:pt x="3919727" y="4632960"/>
                </a:lnTo>
                <a:lnTo>
                  <a:pt x="3919727" y="4636008"/>
                </a:lnTo>
                <a:lnTo>
                  <a:pt x="3916679" y="4636008"/>
                </a:lnTo>
                <a:lnTo>
                  <a:pt x="3916679" y="4632960"/>
                </a:lnTo>
                <a:close/>
                <a:moveTo>
                  <a:pt x="3922776" y="4632960"/>
                </a:moveTo>
                <a:lnTo>
                  <a:pt x="3925823" y="4632960"/>
                </a:lnTo>
                <a:lnTo>
                  <a:pt x="3925823" y="4636008"/>
                </a:lnTo>
                <a:lnTo>
                  <a:pt x="3922776" y="4636008"/>
                </a:lnTo>
                <a:lnTo>
                  <a:pt x="3922776" y="4632960"/>
                </a:lnTo>
                <a:close/>
                <a:moveTo>
                  <a:pt x="3928872" y="4632960"/>
                </a:moveTo>
                <a:lnTo>
                  <a:pt x="3931920" y="4632960"/>
                </a:lnTo>
                <a:lnTo>
                  <a:pt x="3931920" y="4636008"/>
                </a:lnTo>
                <a:lnTo>
                  <a:pt x="3928872" y="4636008"/>
                </a:lnTo>
                <a:lnTo>
                  <a:pt x="3928872" y="4632960"/>
                </a:lnTo>
                <a:close/>
                <a:moveTo>
                  <a:pt x="3934967" y="4632960"/>
                </a:moveTo>
                <a:lnTo>
                  <a:pt x="3938015" y="4632960"/>
                </a:lnTo>
                <a:lnTo>
                  <a:pt x="3938015" y="4636008"/>
                </a:lnTo>
                <a:lnTo>
                  <a:pt x="3934967" y="4636008"/>
                </a:lnTo>
                <a:lnTo>
                  <a:pt x="3934967" y="4632960"/>
                </a:lnTo>
                <a:close/>
                <a:moveTo>
                  <a:pt x="3941064" y="4632960"/>
                </a:moveTo>
                <a:lnTo>
                  <a:pt x="3944112" y="4632960"/>
                </a:lnTo>
                <a:lnTo>
                  <a:pt x="3944112" y="4636008"/>
                </a:lnTo>
                <a:lnTo>
                  <a:pt x="3941064" y="4636008"/>
                </a:lnTo>
                <a:lnTo>
                  <a:pt x="3941064" y="4632960"/>
                </a:lnTo>
                <a:close/>
                <a:moveTo>
                  <a:pt x="3947160" y="4632960"/>
                </a:moveTo>
                <a:lnTo>
                  <a:pt x="3950208" y="4632960"/>
                </a:lnTo>
                <a:lnTo>
                  <a:pt x="3950208" y="4636008"/>
                </a:lnTo>
                <a:lnTo>
                  <a:pt x="3947160" y="4636008"/>
                </a:lnTo>
                <a:lnTo>
                  <a:pt x="3947160" y="4632960"/>
                </a:lnTo>
                <a:close/>
                <a:moveTo>
                  <a:pt x="3953255" y="4632960"/>
                </a:moveTo>
                <a:lnTo>
                  <a:pt x="3956303" y="4632960"/>
                </a:lnTo>
                <a:lnTo>
                  <a:pt x="3956303" y="4636008"/>
                </a:lnTo>
                <a:lnTo>
                  <a:pt x="3953255" y="4636008"/>
                </a:lnTo>
                <a:lnTo>
                  <a:pt x="3953255" y="4632960"/>
                </a:lnTo>
                <a:close/>
                <a:moveTo>
                  <a:pt x="3959352" y="4632960"/>
                </a:moveTo>
                <a:lnTo>
                  <a:pt x="3962400" y="4632960"/>
                </a:lnTo>
                <a:lnTo>
                  <a:pt x="3962400" y="4636008"/>
                </a:lnTo>
                <a:lnTo>
                  <a:pt x="3959352" y="4636008"/>
                </a:lnTo>
                <a:lnTo>
                  <a:pt x="3959352" y="4632960"/>
                </a:lnTo>
                <a:close/>
                <a:moveTo>
                  <a:pt x="3965447" y="4632960"/>
                </a:moveTo>
                <a:lnTo>
                  <a:pt x="3968495" y="4632960"/>
                </a:lnTo>
                <a:lnTo>
                  <a:pt x="3968495" y="4636008"/>
                </a:lnTo>
                <a:lnTo>
                  <a:pt x="3965447" y="4636008"/>
                </a:lnTo>
                <a:lnTo>
                  <a:pt x="3965447" y="4632960"/>
                </a:lnTo>
                <a:close/>
                <a:moveTo>
                  <a:pt x="3971543" y="4632960"/>
                </a:moveTo>
                <a:lnTo>
                  <a:pt x="3974591" y="4632960"/>
                </a:lnTo>
                <a:lnTo>
                  <a:pt x="3974591" y="4636008"/>
                </a:lnTo>
                <a:lnTo>
                  <a:pt x="3971543" y="4636008"/>
                </a:lnTo>
                <a:lnTo>
                  <a:pt x="3971543" y="4632960"/>
                </a:lnTo>
                <a:close/>
                <a:moveTo>
                  <a:pt x="3977640" y="4632960"/>
                </a:moveTo>
                <a:lnTo>
                  <a:pt x="3980688" y="4632960"/>
                </a:lnTo>
                <a:lnTo>
                  <a:pt x="3980688" y="4636008"/>
                </a:lnTo>
                <a:lnTo>
                  <a:pt x="3977640" y="4636008"/>
                </a:lnTo>
                <a:lnTo>
                  <a:pt x="3977640" y="4632960"/>
                </a:lnTo>
                <a:close/>
                <a:moveTo>
                  <a:pt x="3983735" y="4632960"/>
                </a:moveTo>
                <a:lnTo>
                  <a:pt x="3986783" y="4632960"/>
                </a:lnTo>
                <a:lnTo>
                  <a:pt x="3986783" y="4636008"/>
                </a:lnTo>
                <a:lnTo>
                  <a:pt x="3983735" y="4636008"/>
                </a:lnTo>
                <a:lnTo>
                  <a:pt x="3983735" y="4632960"/>
                </a:lnTo>
                <a:close/>
                <a:moveTo>
                  <a:pt x="3989831" y="4632960"/>
                </a:moveTo>
                <a:lnTo>
                  <a:pt x="3992879" y="4632960"/>
                </a:lnTo>
                <a:lnTo>
                  <a:pt x="3992879" y="4636008"/>
                </a:lnTo>
                <a:lnTo>
                  <a:pt x="3989831" y="4636008"/>
                </a:lnTo>
                <a:lnTo>
                  <a:pt x="3989831" y="4632960"/>
                </a:lnTo>
                <a:close/>
                <a:moveTo>
                  <a:pt x="3995928" y="4632960"/>
                </a:moveTo>
                <a:lnTo>
                  <a:pt x="3998976" y="4632960"/>
                </a:lnTo>
                <a:lnTo>
                  <a:pt x="3998976" y="4636008"/>
                </a:lnTo>
                <a:lnTo>
                  <a:pt x="3995928" y="4636008"/>
                </a:lnTo>
                <a:lnTo>
                  <a:pt x="3995928" y="4632960"/>
                </a:lnTo>
                <a:close/>
                <a:moveTo>
                  <a:pt x="4002023" y="4632960"/>
                </a:moveTo>
                <a:lnTo>
                  <a:pt x="4005071" y="4632960"/>
                </a:lnTo>
                <a:lnTo>
                  <a:pt x="4005071" y="4636008"/>
                </a:lnTo>
                <a:lnTo>
                  <a:pt x="4002023" y="4636008"/>
                </a:lnTo>
                <a:lnTo>
                  <a:pt x="4002023" y="4632960"/>
                </a:lnTo>
                <a:close/>
                <a:moveTo>
                  <a:pt x="4008120" y="4632960"/>
                </a:moveTo>
                <a:lnTo>
                  <a:pt x="4011168" y="4632960"/>
                </a:lnTo>
                <a:lnTo>
                  <a:pt x="4011168" y="4636008"/>
                </a:lnTo>
                <a:lnTo>
                  <a:pt x="4008120" y="4636008"/>
                </a:lnTo>
                <a:lnTo>
                  <a:pt x="4008120" y="4632960"/>
                </a:lnTo>
                <a:close/>
                <a:moveTo>
                  <a:pt x="4014216" y="4632960"/>
                </a:moveTo>
                <a:lnTo>
                  <a:pt x="4017264" y="4632960"/>
                </a:lnTo>
                <a:lnTo>
                  <a:pt x="4017264" y="4636008"/>
                </a:lnTo>
                <a:lnTo>
                  <a:pt x="4014216" y="4636008"/>
                </a:lnTo>
                <a:lnTo>
                  <a:pt x="4014216" y="4632960"/>
                </a:lnTo>
                <a:close/>
                <a:moveTo>
                  <a:pt x="4020311" y="4632960"/>
                </a:moveTo>
                <a:lnTo>
                  <a:pt x="4023359" y="4632960"/>
                </a:lnTo>
                <a:lnTo>
                  <a:pt x="4023359" y="4636008"/>
                </a:lnTo>
                <a:lnTo>
                  <a:pt x="4020311" y="4636008"/>
                </a:lnTo>
                <a:lnTo>
                  <a:pt x="4020311" y="4632960"/>
                </a:lnTo>
                <a:close/>
                <a:moveTo>
                  <a:pt x="4026408" y="4632960"/>
                </a:moveTo>
                <a:lnTo>
                  <a:pt x="4029456" y="4632960"/>
                </a:lnTo>
                <a:lnTo>
                  <a:pt x="4029456" y="4636008"/>
                </a:lnTo>
                <a:lnTo>
                  <a:pt x="4026408" y="4636008"/>
                </a:lnTo>
                <a:lnTo>
                  <a:pt x="4026408" y="4632960"/>
                </a:lnTo>
                <a:close/>
                <a:moveTo>
                  <a:pt x="4032504" y="4632960"/>
                </a:moveTo>
                <a:lnTo>
                  <a:pt x="4035552" y="4632960"/>
                </a:lnTo>
                <a:lnTo>
                  <a:pt x="4035552" y="4636008"/>
                </a:lnTo>
                <a:lnTo>
                  <a:pt x="4032504" y="4636008"/>
                </a:lnTo>
                <a:lnTo>
                  <a:pt x="4032504" y="4632960"/>
                </a:lnTo>
                <a:close/>
                <a:moveTo>
                  <a:pt x="4038599" y="4632960"/>
                </a:moveTo>
                <a:lnTo>
                  <a:pt x="4041647" y="4632960"/>
                </a:lnTo>
                <a:lnTo>
                  <a:pt x="4041647" y="4636008"/>
                </a:lnTo>
                <a:lnTo>
                  <a:pt x="4038599" y="4636008"/>
                </a:lnTo>
                <a:lnTo>
                  <a:pt x="4038599" y="4632960"/>
                </a:lnTo>
                <a:close/>
                <a:moveTo>
                  <a:pt x="4044696" y="4632960"/>
                </a:moveTo>
                <a:lnTo>
                  <a:pt x="4047744" y="4632960"/>
                </a:lnTo>
                <a:lnTo>
                  <a:pt x="4047744" y="4636008"/>
                </a:lnTo>
                <a:lnTo>
                  <a:pt x="4044696" y="4636008"/>
                </a:lnTo>
                <a:lnTo>
                  <a:pt x="4044696" y="4632960"/>
                </a:lnTo>
                <a:close/>
                <a:moveTo>
                  <a:pt x="4050791" y="4632960"/>
                </a:moveTo>
                <a:lnTo>
                  <a:pt x="4053839" y="4632960"/>
                </a:lnTo>
                <a:lnTo>
                  <a:pt x="4053839" y="4636008"/>
                </a:lnTo>
                <a:lnTo>
                  <a:pt x="4050791" y="4636008"/>
                </a:lnTo>
                <a:lnTo>
                  <a:pt x="4050791" y="4632960"/>
                </a:lnTo>
                <a:close/>
                <a:moveTo>
                  <a:pt x="4056887" y="4632960"/>
                </a:moveTo>
                <a:lnTo>
                  <a:pt x="4059935" y="4632960"/>
                </a:lnTo>
                <a:lnTo>
                  <a:pt x="4059935" y="4636008"/>
                </a:lnTo>
                <a:lnTo>
                  <a:pt x="4056887" y="4636008"/>
                </a:lnTo>
                <a:lnTo>
                  <a:pt x="4056887" y="4632960"/>
                </a:lnTo>
                <a:close/>
                <a:moveTo>
                  <a:pt x="4062984" y="4632960"/>
                </a:moveTo>
                <a:lnTo>
                  <a:pt x="4066032" y="4632960"/>
                </a:lnTo>
                <a:lnTo>
                  <a:pt x="4066032" y="4636008"/>
                </a:lnTo>
                <a:lnTo>
                  <a:pt x="4062984" y="4636008"/>
                </a:lnTo>
                <a:lnTo>
                  <a:pt x="4062984" y="4632960"/>
                </a:lnTo>
                <a:close/>
                <a:moveTo>
                  <a:pt x="4069079" y="4632960"/>
                </a:moveTo>
                <a:lnTo>
                  <a:pt x="4072127" y="4632960"/>
                </a:lnTo>
                <a:lnTo>
                  <a:pt x="4072127" y="4636008"/>
                </a:lnTo>
                <a:lnTo>
                  <a:pt x="4069079" y="4636008"/>
                </a:lnTo>
                <a:lnTo>
                  <a:pt x="4069079" y="4632960"/>
                </a:lnTo>
                <a:close/>
                <a:moveTo>
                  <a:pt x="4075176" y="4632960"/>
                </a:moveTo>
                <a:lnTo>
                  <a:pt x="4078223" y="4632960"/>
                </a:lnTo>
                <a:lnTo>
                  <a:pt x="4078223" y="4636008"/>
                </a:lnTo>
                <a:lnTo>
                  <a:pt x="4075176" y="4636008"/>
                </a:lnTo>
                <a:lnTo>
                  <a:pt x="4075176" y="4632960"/>
                </a:lnTo>
                <a:close/>
                <a:moveTo>
                  <a:pt x="4081272" y="4632960"/>
                </a:moveTo>
                <a:lnTo>
                  <a:pt x="4084320" y="4632960"/>
                </a:lnTo>
                <a:lnTo>
                  <a:pt x="4084320" y="4636008"/>
                </a:lnTo>
                <a:lnTo>
                  <a:pt x="4081272" y="4636008"/>
                </a:lnTo>
                <a:lnTo>
                  <a:pt x="4081272" y="4632960"/>
                </a:lnTo>
                <a:close/>
                <a:moveTo>
                  <a:pt x="4087367" y="4632960"/>
                </a:moveTo>
                <a:lnTo>
                  <a:pt x="4090415" y="4632960"/>
                </a:lnTo>
                <a:lnTo>
                  <a:pt x="4090415" y="4636008"/>
                </a:lnTo>
                <a:lnTo>
                  <a:pt x="4087367" y="4636008"/>
                </a:lnTo>
                <a:lnTo>
                  <a:pt x="4087367" y="4632960"/>
                </a:lnTo>
                <a:close/>
                <a:moveTo>
                  <a:pt x="4093464" y="4632960"/>
                </a:moveTo>
                <a:lnTo>
                  <a:pt x="4096512" y="4632960"/>
                </a:lnTo>
                <a:lnTo>
                  <a:pt x="4096512" y="4636008"/>
                </a:lnTo>
                <a:lnTo>
                  <a:pt x="4093464" y="4636008"/>
                </a:lnTo>
                <a:lnTo>
                  <a:pt x="4093464" y="4632960"/>
                </a:lnTo>
                <a:close/>
                <a:moveTo>
                  <a:pt x="4099560" y="4632960"/>
                </a:moveTo>
                <a:lnTo>
                  <a:pt x="4102608" y="4632960"/>
                </a:lnTo>
                <a:lnTo>
                  <a:pt x="4102608" y="4636008"/>
                </a:lnTo>
                <a:lnTo>
                  <a:pt x="4099560" y="4636008"/>
                </a:lnTo>
                <a:lnTo>
                  <a:pt x="4099560" y="4632960"/>
                </a:lnTo>
                <a:close/>
                <a:moveTo>
                  <a:pt x="4105655" y="4632960"/>
                </a:moveTo>
                <a:lnTo>
                  <a:pt x="4108703" y="4632960"/>
                </a:lnTo>
                <a:lnTo>
                  <a:pt x="4108703" y="4636008"/>
                </a:lnTo>
                <a:lnTo>
                  <a:pt x="4105655" y="4636008"/>
                </a:lnTo>
                <a:lnTo>
                  <a:pt x="4105655" y="4632960"/>
                </a:lnTo>
                <a:close/>
                <a:moveTo>
                  <a:pt x="4111752" y="4632960"/>
                </a:moveTo>
                <a:lnTo>
                  <a:pt x="4114800" y="4632960"/>
                </a:lnTo>
                <a:lnTo>
                  <a:pt x="4114800" y="4636008"/>
                </a:lnTo>
                <a:lnTo>
                  <a:pt x="4111752" y="4636008"/>
                </a:lnTo>
                <a:lnTo>
                  <a:pt x="4111752" y="4632960"/>
                </a:lnTo>
                <a:close/>
                <a:moveTo>
                  <a:pt x="4117847" y="4632960"/>
                </a:moveTo>
                <a:lnTo>
                  <a:pt x="4120895" y="4632960"/>
                </a:lnTo>
                <a:lnTo>
                  <a:pt x="4120895" y="4636008"/>
                </a:lnTo>
                <a:lnTo>
                  <a:pt x="4117847" y="4636008"/>
                </a:lnTo>
                <a:lnTo>
                  <a:pt x="4117847" y="4632960"/>
                </a:lnTo>
                <a:close/>
                <a:moveTo>
                  <a:pt x="4123943" y="4632960"/>
                </a:moveTo>
                <a:lnTo>
                  <a:pt x="4126991" y="4632960"/>
                </a:lnTo>
                <a:lnTo>
                  <a:pt x="4126991" y="4636008"/>
                </a:lnTo>
                <a:lnTo>
                  <a:pt x="4123943" y="4636008"/>
                </a:lnTo>
                <a:lnTo>
                  <a:pt x="4123943" y="4632960"/>
                </a:lnTo>
                <a:close/>
                <a:moveTo>
                  <a:pt x="4130040" y="4632960"/>
                </a:moveTo>
                <a:lnTo>
                  <a:pt x="4133088" y="4632960"/>
                </a:lnTo>
                <a:lnTo>
                  <a:pt x="4133088" y="4636008"/>
                </a:lnTo>
                <a:lnTo>
                  <a:pt x="4130040" y="4636008"/>
                </a:lnTo>
                <a:lnTo>
                  <a:pt x="4130040" y="4632960"/>
                </a:lnTo>
                <a:close/>
                <a:moveTo>
                  <a:pt x="4136135" y="4632960"/>
                </a:moveTo>
                <a:lnTo>
                  <a:pt x="4139183" y="4632960"/>
                </a:lnTo>
                <a:lnTo>
                  <a:pt x="4139183" y="4636008"/>
                </a:lnTo>
                <a:lnTo>
                  <a:pt x="4136135" y="4636008"/>
                </a:lnTo>
                <a:lnTo>
                  <a:pt x="4136135" y="4632960"/>
                </a:lnTo>
                <a:close/>
                <a:moveTo>
                  <a:pt x="4142231" y="4632960"/>
                </a:moveTo>
                <a:lnTo>
                  <a:pt x="4145279" y="4632960"/>
                </a:lnTo>
                <a:lnTo>
                  <a:pt x="4145279" y="4636008"/>
                </a:lnTo>
                <a:lnTo>
                  <a:pt x="4142231" y="4636008"/>
                </a:lnTo>
                <a:lnTo>
                  <a:pt x="4142231" y="4632960"/>
                </a:lnTo>
                <a:close/>
                <a:moveTo>
                  <a:pt x="4148328" y="4632960"/>
                </a:moveTo>
                <a:lnTo>
                  <a:pt x="4151376" y="4632960"/>
                </a:lnTo>
                <a:lnTo>
                  <a:pt x="4151376" y="4636008"/>
                </a:lnTo>
                <a:lnTo>
                  <a:pt x="4148328" y="4636008"/>
                </a:lnTo>
                <a:lnTo>
                  <a:pt x="4148328" y="4632960"/>
                </a:lnTo>
                <a:close/>
                <a:moveTo>
                  <a:pt x="4154423" y="4632960"/>
                </a:moveTo>
                <a:lnTo>
                  <a:pt x="4157471" y="4632960"/>
                </a:lnTo>
                <a:lnTo>
                  <a:pt x="4157471" y="4636008"/>
                </a:lnTo>
                <a:lnTo>
                  <a:pt x="4154423" y="4636008"/>
                </a:lnTo>
                <a:lnTo>
                  <a:pt x="4154423" y="4632960"/>
                </a:lnTo>
                <a:close/>
                <a:moveTo>
                  <a:pt x="4160520" y="4632960"/>
                </a:moveTo>
                <a:lnTo>
                  <a:pt x="4163568" y="4632960"/>
                </a:lnTo>
                <a:lnTo>
                  <a:pt x="4163568" y="4636008"/>
                </a:lnTo>
                <a:lnTo>
                  <a:pt x="4160520" y="4636008"/>
                </a:lnTo>
                <a:lnTo>
                  <a:pt x="4160520" y="4632960"/>
                </a:lnTo>
                <a:close/>
                <a:moveTo>
                  <a:pt x="4166616" y="4632960"/>
                </a:moveTo>
                <a:lnTo>
                  <a:pt x="4169664" y="4632960"/>
                </a:lnTo>
                <a:lnTo>
                  <a:pt x="4169664" y="4636008"/>
                </a:lnTo>
                <a:lnTo>
                  <a:pt x="4166616" y="4636008"/>
                </a:lnTo>
                <a:lnTo>
                  <a:pt x="4166616" y="4632960"/>
                </a:lnTo>
                <a:close/>
                <a:moveTo>
                  <a:pt x="4172711" y="4632960"/>
                </a:moveTo>
                <a:lnTo>
                  <a:pt x="4175759" y="4632960"/>
                </a:lnTo>
                <a:lnTo>
                  <a:pt x="4175759" y="4636008"/>
                </a:lnTo>
                <a:lnTo>
                  <a:pt x="4172711" y="4636008"/>
                </a:lnTo>
                <a:lnTo>
                  <a:pt x="4172711" y="4632960"/>
                </a:lnTo>
                <a:close/>
                <a:moveTo>
                  <a:pt x="4178808" y="4632960"/>
                </a:moveTo>
                <a:lnTo>
                  <a:pt x="4181856" y="4632960"/>
                </a:lnTo>
                <a:lnTo>
                  <a:pt x="4181856" y="4636008"/>
                </a:lnTo>
                <a:lnTo>
                  <a:pt x="4178808" y="4636008"/>
                </a:lnTo>
                <a:lnTo>
                  <a:pt x="4178808" y="4632960"/>
                </a:lnTo>
                <a:close/>
                <a:moveTo>
                  <a:pt x="4184904" y="4632960"/>
                </a:moveTo>
                <a:lnTo>
                  <a:pt x="4187952" y="4632960"/>
                </a:lnTo>
                <a:lnTo>
                  <a:pt x="4187952" y="4636008"/>
                </a:lnTo>
                <a:lnTo>
                  <a:pt x="4184904" y="4636008"/>
                </a:lnTo>
                <a:lnTo>
                  <a:pt x="4184904" y="4632960"/>
                </a:lnTo>
                <a:close/>
                <a:moveTo>
                  <a:pt x="4190999" y="4632960"/>
                </a:moveTo>
                <a:lnTo>
                  <a:pt x="4194047" y="4632960"/>
                </a:lnTo>
                <a:lnTo>
                  <a:pt x="4194047" y="4636008"/>
                </a:lnTo>
                <a:lnTo>
                  <a:pt x="4190999" y="4636008"/>
                </a:lnTo>
                <a:lnTo>
                  <a:pt x="4190999" y="4632960"/>
                </a:lnTo>
                <a:close/>
                <a:moveTo>
                  <a:pt x="4197096" y="4632960"/>
                </a:moveTo>
                <a:lnTo>
                  <a:pt x="4200144" y="4632960"/>
                </a:lnTo>
                <a:lnTo>
                  <a:pt x="4200144" y="4636008"/>
                </a:lnTo>
                <a:lnTo>
                  <a:pt x="4197096" y="4636008"/>
                </a:lnTo>
                <a:lnTo>
                  <a:pt x="4197096" y="4632960"/>
                </a:lnTo>
                <a:close/>
                <a:moveTo>
                  <a:pt x="4203191" y="4632960"/>
                </a:moveTo>
                <a:lnTo>
                  <a:pt x="4206239" y="4632960"/>
                </a:lnTo>
                <a:lnTo>
                  <a:pt x="4206239" y="4636008"/>
                </a:lnTo>
                <a:lnTo>
                  <a:pt x="4203191" y="4636008"/>
                </a:lnTo>
                <a:lnTo>
                  <a:pt x="4203191" y="4632960"/>
                </a:lnTo>
                <a:close/>
                <a:moveTo>
                  <a:pt x="4209287" y="4632960"/>
                </a:moveTo>
                <a:lnTo>
                  <a:pt x="4212335" y="4632960"/>
                </a:lnTo>
                <a:lnTo>
                  <a:pt x="4212335" y="4636008"/>
                </a:lnTo>
                <a:lnTo>
                  <a:pt x="4209287" y="4636008"/>
                </a:lnTo>
                <a:lnTo>
                  <a:pt x="4209287" y="4632960"/>
                </a:lnTo>
                <a:close/>
                <a:moveTo>
                  <a:pt x="4215384" y="4632960"/>
                </a:moveTo>
                <a:lnTo>
                  <a:pt x="4218432" y="4632960"/>
                </a:lnTo>
                <a:lnTo>
                  <a:pt x="4218432" y="4636008"/>
                </a:lnTo>
                <a:lnTo>
                  <a:pt x="4215384" y="4636008"/>
                </a:lnTo>
                <a:lnTo>
                  <a:pt x="4215384" y="4632960"/>
                </a:lnTo>
                <a:close/>
                <a:moveTo>
                  <a:pt x="4221479" y="4632960"/>
                </a:moveTo>
                <a:lnTo>
                  <a:pt x="4224527" y="4632960"/>
                </a:lnTo>
                <a:lnTo>
                  <a:pt x="4224527" y="4636008"/>
                </a:lnTo>
                <a:lnTo>
                  <a:pt x="4221479" y="4636008"/>
                </a:lnTo>
                <a:lnTo>
                  <a:pt x="4221479" y="4632960"/>
                </a:lnTo>
                <a:close/>
                <a:moveTo>
                  <a:pt x="4227576" y="4632960"/>
                </a:moveTo>
                <a:lnTo>
                  <a:pt x="4230623" y="4632960"/>
                </a:lnTo>
                <a:lnTo>
                  <a:pt x="4230623" y="4636008"/>
                </a:lnTo>
                <a:lnTo>
                  <a:pt x="4227576" y="4636008"/>
                </a:lnTo>
                <a:lnTo>
                  <a:pt x="4227576" y="4632960"/>
                </a:lnTo>
                <a:close/>
                <a:moveTo>
                  <a:pt x="4233672" y="4632960"/>
                </a:moveTo>
                <a:lnTo>
                  <a:pt x="4236720" y="4632960"/>
                </a:lnTo>
                <a:lnTo>
                  <a:pt x="4236720" y="4636008"/>
                </a:lnTo>
                <a:lnTo>
                  <a:pt x="4233672" y="4636008"/>
                </a:lnTo>
                <a:lnTo>
                  <a:pt x="4233672" y="4632960"/>
                </a:lnTo>
                <a:close/>
                <a:moveTo>
                  <a:pt x="4239767" y="4632960"/>
                </a:moveTo>
                <a:lnTo>
                  <a:pt x="4242815" y="4632960"/>
                </a:lnTo>
                <a:lnTo>
                  <a:pt x="4242815" y="4636008"/>
                </a:lnTo>
                <a:lnTo>
                  <a:pt x="4239767" y="4636008"/>
                </a:lnTo>
                <a:lnTo>
                  <a:pt x="4239767" y="4632960"/>
                </a:lnTo>
                <a:close/>
                <a:moveTo>
                  <a:pt x="4245864" y="4632960"/>
                </a:moveTo>
                <a:lnTo>
                  <a:pt x="4248912" y="4632960"/>
                </a:lnTo>
                <a:lnTo>
                  <a:pt x="4248912" y="4636008"/>
                </a:lnTo>
                <a:lnTo>
                  <a:pt x="4245864" y="4636008"/>
                </a:lnTo>
                <a:lnTo>
                  <a:pt x="4245864" y="4632960"/>
                </a:lnTo>
                <a:close/>
                <a:moveTo>
                  <a:pt x="4251960" y="4632960"/>
                </a:moveTo>
                <a:lnTo>
                  <a:pt x="4255008" y="4632960"/>
                </a:lnTo>
                <a:lnTo>
                  <a:pt x="4255008" y="4636008"/>
                </a:lnTo>
                <a:lnTo>
                  <a:pt x="4251960" y="4636008"/>
                </a:lnTo>
                <a:lnTo>
                  <a:pt x="4251960" y="4632960"/>
                </a:lnTo>
                <a:close/>
                <a:moveTo>
                  <a:pt x="4258055" y="4632960"/>
                </a:moveTo>
                <a:lnTo>
                  <a:pt x="4261103" y="4632960"/>
                </a:lnTo>
                <a:lnTo>
                  <a:pt x="4261103" y="4636008"/>
                </a:lnTo>
                <a:lnTo>
                  <a:pt x="4258055" y="4636008"/>
                </a:lnTo>
                <a:lnTo>
                  <a:pt x="4258055" y="4632960"/>
                </a:lnTo>
                <a:close/>
                <a:moveTo>
                  <a:pt x="4264152" y="4632960"/>
                </a:moveTo>
                <a:lnTo>
                  <a:pt x="4267200" y="4632960"/>
                </a:lnTo>
                <a:lnTo>
                  <a:pt x="4267200" y="4636008"/>
                </a:lnTo>
                <a:lnTo>
                  <a:pt x="4264152" y="4636008"/>
                </a:lnTo>
                <a:lnTo>
                  <a:pt x="4264152" y="4632960"/>
                </a:lnTo>
                <a:close/>
                <a:moveTo>
                  <a:pt x="4270247" y="4632960"/>
                </a:moveTo>
                <a:lnTo>
                  <a:pt x="4273295" y="4632960"/>
                </a:lnTo>
                <a:lnTo>
                  <a:pt x="4273295" y="4636008"/>
                </a:lnTo>
                <a:lnTo>
                  <a:pt x="4270247" y="4636008"/>
                </a:lnTo>
                <a:lnTo>
                  <a:pt x="4270247" y="4632960"/>
                </a:lnTo>
                <a:close/>
                <a:moveTo>
                  <a:pt x="4276343" y="4632960"/>
                </a:moveTo>
                <a:lnTo>
                  <a:pt x="4279391" y="4632960"/>
                </a:lnTo>
                <a:lnTo>
                  <a:pt x="4279391" y="4636008"/>
                </a:lnTo>
                <a:lnTo>
                  <a:pt x="4276343" y="4636008"/>
                </a:lnTo>
                <a:lnTo>
                  <a:pt x="4276343" y="4632960"/>
                </a:lnTo>
                <a:close/>
                <a:moveTo>
                  <a:pt x="4282440" y="4632960"/>
                </a:moveTo>
                <a:lnTo>
                  <a:pt x="4285488" y="4632960"/>
                </a:lnTo>
                <a:lnTo>
                  <a:pt x="4285488" y="4636008"/>
                </a:lnTo>
                <a:lnTo>
                  <a:pt x="4282440" y="4636008"/>
                </a:lnTo>
                <a:lnTo>
                  <a:pt x="4282440" y="4632960"/>
                </a:lnTo>
                <a:close/>
                <a:moveTo>
                  <a:pt x="4288535" y="4632960"/>
                </a:moveTo>
                <a:lnTo>
                  <a:pt x="4291583" y="4632960"/>
                </a:lnTo>
                <a:lnTo>
                  <a:pt x="4291583" y="4636008"/>
                </a:lnTo>
                <a:lnTo>
                  <a:pt x="4288535" y="4636008"/>
                </a:lnTo>
                <a:lnTo>
                  <a:pt x="4288535" y="4632960"/>
                </a:lnTo>
                <a:close/>
                <a:moveTo>
                  <a:pt x="4294631" y="4632960"/>
                </a:moveTo>
                <a:lnTo>
                  <a:pt x="4297679" y="4632960"/>
                </a:lnTo>
                <a:lnTo>
                  <a:pt x="4297679" y="4636008"/>
                </a:lnTo>
                <a:lnTo>
                  <a:pt x="4294631" y="4636008"/>
                </a:lnTo>
                <a:lnTo>
                  <a:pt x="4294631" y="4632960"/>
                </a:lnTo>
                <a:close/>
                <a:moveTo>
                  <a:pt x="4300728" y="4632960"/>
                </a:moveTo>
                <a:lnTo>
                  <a:pt x="4303776" y="4632960"/>
                </a:lnTo>
                <a:lnTo>
                  <a:pt x="4303776" y="4636008"/>
                </a:lnTo>
                <a:lnTo>
                  <a:pt x="4300728" y="4636008"/>
                </a:lnTo>
                <a:lnTo>
                  <a:pt x="4300728" y="4632960"/>
                </a:lnTo>
                <a:close/>
                <a:moveTo>
                  <a:pt x="4306823" y="4632960"/>
                </a:moveTo>
                <a:lnTo>
                  <a:pt x="4309871" y="4632960"/>
                </a:lnTo>
                <a:lnTo>
                  <a:pt x="4309871" y="4636008"/>
                </a:lnTo>
                <a:lnTo>
                  <a:pt x="4306823" y="4636008"/>
                </a:lnTo>
                <a:lnTo>
                  <a:pt x="4306823" y="4632960"/>
                </a:lnTo>
                <a:close/>
                <a:moveTo>
                  <a:pt x="4312920" y="4632960"/>
                </a:moveTo>
                <a:lnTo>
                  <a:pt x="4315968" y="4632960"/>
                </a:lnTo>
                <a:lnTo>
                  <a:pt x="4315968" y="4636008"/>
                </a:lnTo>
                <a:lnTo>
                  <a:pt x="4312920" y="4636008"/>
                </a:lnTo>
                <a:lnTo>
                  <a:pt x="4312920" y="4632960"/>
                </a:lnTo>
                <a:close/>
                <a:moveTo>
                  <a:pt x="4319016" y="4632960"/>
                </a:moveTo>
                <a:lnTo>
                  <a:pt x="4322064" y="4632960"/>
                </a:lnTo>
                <a:lnTo>
                  <a:pt x="4322064" y="4636008"/>
                </a:lnTo>
                <a:lnTo>
                  <a:pt x="4319016" y="4636008"/>
                </a:lnTo>
                <a:lnTo>
                  <a:pt x="4319016" y="4632960"/>
                </a:lnTo>
                <a:close/>
                <a:moveTo>
                  <a:pt x="4325111" y="4632960"/>
                </a:moveTo>
                <a:lnTo>
                  <a:pt x="4328159" y="4632960"/>
                </a:lnTo>
                <a:lnTo>
                  <a:pt x="4328159" y="4636008"/>
                </a:lnTo>
                <a:lnTo>
                  <a:pt x="4325111" y="4636008"/>
                </a:lnTo>
                <a:lnTo>
                  <a:pt x="4325111" y="4632960"/>
                </a:lnTo>
                <a:close/>
                <a:moveTo>
                  <a:pt x="4331208" y="4632960"/>
                </a:moveTo>
                <a:lnTo>
                  <a:pt x="4334256" y="4632960"/>
                </a:lnTo>
                <a:lnTo>
                  <a:pt x="4334256" y="4636008"/>
                </a:lnTo>
                <a:lnTo>
                  <a:pt x="4331208" y="4636008"/>
                </a:lnTo>
                <a:lnTo>
                  <a:pt x="4331208" y="4632960"/>
                </a:lnTo>
                <a:close/>
                <a:moveTo>
                  <a:pt x="4337304" y="4632960"/>
                </a:moveTo>
                <a:lnTo>
                  <a:pt x="4340352" y="4632960"/>
                </a:lnTo>
                <a:lnTo>
                  <a:pt x="4340352" y="4636008"/>
                </a:lnTo>
                <a:lnTo>
                  <a:pt x="4337304" y="4636008"/>
                </a:lnTo>
                <a:lnTo>
                  <a:pt x="4337304" y="4632960"/>
                </a:lnTo>
                <a:close/>
                <a:moveTo>
                  <a:pt x="4343399" y="4632960"/>
                </a:moveTo>
                <a:lnTo>
                  <a:pt x="4346447" y="4632960"/>
                </a:lnTo>
                <a:lnTo>
                  <a:pt x="4346447" y="4636008"/>
                </a:lnTo>
                <a:lnTo>
                  <a:pt x="4343399" y="4636008"/>
                </a:lnTo>
                <a:lnTo>
                  <a:pt x="4343399" y="4632960"/>
                </a:lnTo>
                <a:close/>
                <a:moveTo>
                  <a:pt x="4349496" y="4632960"/>
                </a:moveTo>
                <a:lnTo>
                  <a:pt x="4352544" y="4632960"/>
                </a:lnTo>
                <a:lnTo>
                  <a:pt x="4352544" y="4636008"/>
                </a:lnTo>
                <a:lnTo>
                  <a:pt x="4349496" y="4636008"/>
                </a:lnTo>
                <a:lnTo>
                  <a:pt x="4349496" y="4632960"/>
                </a:lnTo>
                <a:close/>
                <a:moveTo>
                  <a:pt x="4355591" y="4632960"/>
                </a:moveTo>
                <a:lnTo>
                  <a:pt x="4358639" y="4632960"/>
                </a:lnTo>
                <a:lnTo>
                  <a:pt x="4358639" y="4636008"/>
                </a:lnTo>
                <a:lnTo>
                  <a:pt x="4355591" y="4636008"/>
                </a:lnTo>
                <a:lnTo>
                  <a:pt x="4355591" y="4632960"/>
                </a:lnTo>
                <a:close/>
                <a:moveTo>
                  <a:pt x="4361687" y="4632960"/>
                </a:moveTo>
                <a:lnTo>
                  <a:pt x="4364735" y="4632960"/>
                </a:lnTo>
                <a:lnTo>
                  <a:pt x="4364735" y="4636008"/>
                </a:lnTo>
                <a:lnTo>
                  <a:pt x="4361687" y="4636008"/>
                </a:lnTo>
                <a:lnTo>
                  <a:pt x="4361687" y="4632960"/>
                </a:lnTo>
                <a:close/>
                <a:moveTo>
                  <a:pt x="4367784" y="4632960"/>
                </a:moveTo>
                <a:lnTo>
                  <a:pt x="4370832" y="4632960"/>
                </a:lnTo>
                <a:lnTo>
                  <a:pt x="4370832" y="4636008"/>
                </a:lnTo>
                <a:lnTo>
                  <a:pt x="4367784" y="4636008"/>
                </a:lnTo>
                <a:lnTo>
                  <a:pt x="4367784" y="4632960"/>
                </a:lnTo>
                <a:close/>
                <a:moveTo>
                  <a:pt x="4373879" y="4632960"/>
                </a:moveTo>
                <a:lnTo>
                  <a:pt x="4376927" y="4632960"/>
                </a:lnTo>
                <a:lnTo>
                  <a:pt x="4376927" y="4636008"/>
                </a:lnTo>
                <a:lnTo>
                  <a:pt x="4373879" y="4636008"/>
                </a:lnTo>
                <a:lnTo>
                  <a:pt x="4373879" y="4632960"/>
                </a:lnTo>
                <a:close/>
                <a:moveTo>
                  <a:pt x="4379976" y="4632960"/>
                </a:moveTo>
                <a:lnTo>
                  <a:pt x="4383023" y="4632960"/>
                </a:lnTo>
                <a:lnTo>
                  <a:pt x="4383023" y="4636008"/>
                </a:lnTo>
                <a:lnTo>
                  <a:pt x="4379976" y="4636008"/>
                </a:lnTo>
                <a:lnTo>
                  <a:pt x="4379976" y="4632960"/>
                </a:lnTo>
                <a:close/>
                <a:moveTo>
                  <a:pt x="4386072" y="4632960"/>
                </a:moveTo>
                <a:lnTo>
                  <a:pt x="4389120" y="4632960"/>
                </a:lnTo>
                <a:lnTo>
                  <a:pt x="4389120" y="4636008"/>
                </a:lnTo>
                <a:lnTo>
                  <a:pt x="4386072" y="4636008"/>
                </a:lnTo>
                <a:lnTo>
                  <a:pt x="4386072" y="4632960"/>
                </a:lnTo>
                <a:close/>
                <a:moveTo>
                  <a:pt x="4392167" y="4632960"/>
                </a:moveTo>
                <a:lnTo>
                  <a:pt x="4395215" y="4632960"/>
                </a:lnTo>
                <a:lnTo>
                  <a:pt x="4395215" y="4636008"/>
                </a:lnTo>
                <a:lnTo>
                  <a:pt x="4392167" y="4636008"/>
                </a:lnTo>
                <a:lnTo>
                  <a:pt x="4392167" y="4632960"/>
                </a:lnTo>
                <a:close/>
                <a:moveTo>
                  <a:pt x="4398264" y="4632960"/>
                </a:moveTo>
                <a:lnTo>
                  <a:pt x="4401312" y="4632960"/>
                </a:lnTo>
                <a:lnTo>
                  <a:pt x="4401312" y="4636008"/>
                </a:lnTo>
                <a:lnTo>
                  <a:pt x="4398264" y="4636008"/>
                </a:lnTo>
                <a:lnTo>
                  <a:pt x="4398264" y="4632960"/>
                </a:lnTo>
                <a:close/>
                <a:moveTo>
                  <a:pt x="4404360" y="4632960"/>
                </a:moveTo>
                <a:lnTo>
                  <a:pt x="4407408" y="4632960"/>
                </a:lnTo>
                <a:lnTo>
                  <a:pt x="4407408" y="4636008"/>
                </a:lnTo>
                <a:lnTo>
                  <a:pt x="4404360" y="4636008"/>
                </a:lnTo>
                <a:lnTo>
                  <a:pt x="4404360" y="4632960"/>
                </a:lnTo>
                <a:close/>
                <a:moveTo>
                  <a:pt x="4410455" y="4632960"/>
                </a:moveTo>
                <a:lnTo>
                  <a:pt x="4413503" y="4632960"/>
                </a:lnTo>
                <a:lnTo>
                  <a:pt x="4413503" y="4636008"/>
                </a:lnTo>
                <a:lnTo>
                  <a:pt x="4410455" y="4636008"/>
                </a:lnTo>
                <a:lnTo>
                  <a:pt x="4410455" y="4632960"/>
                </a:lnTo>
                <a:close/>
                <a:moveTo>
                  <a:pt x="4416552" y="4632960"/>
                </a:moveTo>
                <a:lnTo>
                  <a:pt x="4419600" y="4632960"/>
                </a:lnTo>
                <a:lnTo>
                  <a:pt x="4419600" y="4636008"/>
                </a:lnTo>
                <a:lnTo>
                  <a:pt x="4416552" y="4636008"/>
                </a:lnTo>
                <a:lnTo>
                  <a:pt x="4416552" y="4632960"/>
                </a:lnTo>
                <a:close/>
                <a:moveTo>
                  <a:pt x="4422647" y="4632960"/>
                </a:moveTo>
                <a:lnTo>
                  <a:pt x="4425695" y="4632960"/>
                </a:lnTo>
                <a:lnTo>
                  <a:pt x="4425695" y="4636008"/>
                </a:lnTo>
                <a:lnTo>
                  <a:pt x="4422647" y="4636008"/>
                </a:lnTo>
                <a:lnTo>
                  <a:pt x="4422647" y="4632960"/>
                </a:lnTo>
                <a:close/>
                <a:moveTo>
                  <a:pt x="4428743" y="4632960"/>
                </a:moveTo>
                <a:lnTo>
                  <a:pt x="4431791" y="4632960"/>
                </a:lnTo>
                <a:lnTo>
                  <a:pt x="4431791" y="4636008"/>
                </a:lnTo>
                <a:lnTo>
                  <a:pt x="4428743" y="4636008"/>
                </a:lnTo>
                <a:lnTo>
                  <a:pt x="4428743" y="4632960"/>
                </a:lnTo>
                <a:close/>
                <a:moveTo>
                  <a:pt x="4434840" y="4632960"/>
                </a:moveTo>
                <a:lnTo>
                  <a:pt x="4437888" y="4632960"/>
                </a:lnTo>
                <a:lnTo>
                  <a:pt x="4437888" y="4636008"/>
                </a:lnTo>
                <a:lnTo>
                  <a:pt x="4434840" y="4636008"/>
                </a:lnTo>
                <a:lnTo>
                  <a:pt x="4434840" y="4632960"/>
                </a:lnTo>
                <a:close/>
                <a:moveTo>
                  <a:pt x="4440935" y="4632960"/>
                </a:moveTo>
                <a:lnTo>
                  <a:pt x="4443983" y="4632960"/>
                </a:lnTo>
                <a:lnTo>
                  <a:pt x="4443983" y="4636008"/>
                </a:lnTo>
                <a:lnTo>
                  <a:pt x="4440935" y="4636008"/>
                </a:lnTo>
                <a:lnTo>
                  <a:pt x="4440935" y="4632960"/>
                </a:lnTo>
                <a:close/>
                <a:moveTo>
                  <a:pt x="4447031" y="4632960"/>
                </a:moveTo>
                <a:lnTo>
                  <a:pt x="4450079" y="4632960"/>
                </a:lnTo>
                <a:lnTo>
                  <a:pt x="4450079" y="4636008"/>
                </a:lnTo>
                <a:lnTo>
                  <a:pt x="4447031" y="4636008"/>
                </a:lnTo>
                <a:lnTo>
                  <a:pt x="4447031" y="4632960"/>
                </a:lnTo>
                <a:close/>
                <a:moveTo>
                  <a:pt x="4453128" y="4632960"/>
                </a:moveTo>
                <a:lnTo>
                  <a:pt x="4456176" y="4632960"/>
                </a:lnTo>
                <a:lnTo>
                  <a:pt x="4456176" y="4636008"/>
                </a:lnTo>
                <a:lnTo>
                  <a:pt x="4453128" y="4636008"/>
                </a:lnTo>
                <a:lnTo>
                  <a:pt x="4453128" y="4632960"/>
                </a:lnTo>
                <a:close/>
                <a:moveTo>
                  <a:pt x="4459223" y="4632960"/>
                </a:moveTo>
                <a:lnTo>
                  <a:pt x="4462271" y="4632960"/>
                </a:lnTo>
                <a:lnTo>
                  <a:pt x="4462271" y="4636008"/>
                </a:lnTo>
                <a:lnTo>
                  <a:pt x="4459223" y="4636008"/>
                </a:lnTo>
                <a:lnTo>
                  <a:pt x="4459223" y="4632960"/>
                </a:lnTo>
                <a:close/>
                <a:moveTo>
                  <a:pt x="4465320" y="4632960"/>
                </a:moveTo>
                <a:lnTo>
                  <a:pt x="4468368" y="4632960"/>
                </a:lnTo>
                <a:lnTo>
                  <a:pt x="4468368" y="4636008"/>
                </a:lnTo>
                <a:lnTo>
                  <a:pt x="4465320" y="4636008"/>
                </a:lnTo>
                <a:lnTo>
                  <a:pt x="4465320" y="4632960"/>
                </a:lnTo>
                <a:close/>
                <a:moveTo>
                  <a:pt x="4471416" y="4632960"/>
                </a:moveTo>
                <a:lnTo>
                  <a:pt x="4474464" y="4632960"/>
                </a:lnTo>
                <a:lnTo>
                  <a:pt x="4474464" y="4636008"/>
                </a:lnTo>
                <a:lnTo>
                  <a:pt x="4471416" y="4636008"/>
                </a:lnTo>
                <a:lnTo>
                  <a:pt x="4471416" y="4632960"/>
                </a:lnTo>
                <a:close/>
                <a:moveTo>
                  <a:pt x="4477511" y="4632960"/>
                </a:moveTo>
                <a:lnTo>
                  <a:pt x="4480559" y="4632960"/>
                </a:lnTo>
                <a:lnTo>
                  <a:pt x="4480559" y="4636008"/>
                </a:lnTo>
                <a:lnTo>
                  <a:pt x="4477511" y="4636008"/>
                </a:lnTo>
                <a:lnTo>
                  <a:pt x="4477511" y="4632960"/>
                </a:lnTo>
                <a:close/>
                <a:moveTo>
                  <a:pt x="4483608" y="4632960"/>
                </a:moveTo>
                <a:lnTo>
                  <a:pt x="4486656" y="4632960"/>
                </a:lnTo>
                <a:lnTo>
                  <a:pt x="4486656" y="4636008"/>
                </a:lnTo>
                <a:lnTo>
                  <a:pt x="4483608" y="4636008"/>
                </a:lnTo>
                <a:lnTo>
                  <a:pt x="4483608" y="4632960"/>
                </a:lnTo>
                <a:close/>
                <a:moveTo>
                  <a:pt x="4489704" y="4632960"/>
                </a:moveTo>
                <a:lnTo>
                  <a:pt x="4492752" y="4632960"/>
                </a:lnTo>
                <a:lnTo>
                  <a:pt x="4492752" y="4636008"/>
                </a:lnTo>
                <a:lnTo>
                  <a:pt x="4489704" y="4636008"/>
                </a:lnTo>
                <a:lnTo>
                  <a:pt x="4489704" y="4632960"/>
                </a:lnTo>
                <a:close/>
                <a:moveTo>
                  <a:pt x="4495799" y="4632960"/>
                </a:moveTo>
                <a:lnTo>
                  <a:pt x="4498847" y="4632960"/>
                </a:lnTo>
                <a:lnTo>
                  <a:pt x="4498847" y="4636008"/>
                </a:lnTo>
                <a:lnTo>
                  <a:pt x="4495799" y="4636008"/>
                </a:lnTo>
                <a:lnTo>
                  <a:pt x="4495799" y="4632960"/>
                </a:lnTo>
                <a:close/>
                <a:moveTo>
                  <a:pt x="4501896" y="4632960"/>
                </a:moveTo>
                <a:lnTo>
                  <a:pt x="4504944" y="4632960"/>
                </a:lnTo>
                <a:lnTo>
                  <a:pt x="4504944" y="4636008"/>
                </a:lnTo>
                <a:lnTo>
                  <a:pt x="4501896" y="4636008"/>
                </a:lnTo>
                <a:lnTo>
                  <a:pt x="4501896" y="4632960"/>
                </a:lnTo>
                <a:close/>
                <a:moveTo>
                  <a:pt x="4507991" y="4632960"/>
                </a:moveTo>
                <a:lnTo>
                  <a:pt x="4511039" y="4632960"/>
                </a:lnTo>
                <a:lnTo>
                  <a:pt x="4511039" y="4636008"/>
                </a:lnTo>
                <a:lnTo>
                  <a:pt x="4507991" y="4636008"/>
                </a:lnTo>
                <a:lnTo>
                  <a:pt x="4507991" y="4632960"/>
                </a:lnTo>
                <a:close/>
                <a:moveTo>
                  <a:pt x="4514087" y="4632960"/>
                </a:moveTo>
                <a:lnTo>
                  <a:pt x="4517135" y="4632960"/>
                </a:lnTo>
                <a:lnTo>
                  <a:pt x="4517135" y="4636008"/>
                </a:lnTo>
                <a:lnTo>
                  <a:pt x="4514087" y="4636008"/>
                </a:lnTo>
                <a:lnTo>
                  <a:pt x="4514087" y="4632960"/>
                </a:lnTo>
                <a:close/>
                <a:moveTo>
                  <a:pt x="4520184" y="4632960"/>
                </a:moveTo>
                <a:lnTo>
                  <a:pt x="4523232" y="4632960"/>
                </a:lnTo>
                <a:lnTo>
                  <a:pt x="4523232" y="4636008"/>
                </a:lnTo>
                <a:lnTo>
                  <a:pt x="4520184" y="4636008"/>
                </a:lnTo>
                <a:lnTo>
                  <a:pt x="4520184" y="4632960"/>
                </a:lnTo>
                <a:close/>
                <a:moveTo>
                  <a:pt x="4526279" y="4632960"/>
                </a:moveTo>
                <a:lnTo>
                  <a:pt x="4529327" y="4632960"/>
                </a:lnTo>
                <a:lnTo>
                  <a:pt x="4529327" y="4636008"/>
                </a:lnTo>
                <a:lnTo>
                  <a:pt x="4526279" y="4636008"/>
                </a:lnTo>
                <a:lnTo>
                  <a:pt x="4526279" y="4632960"/>
                </a:lnTo>
                <a:close/>
                <a:moveTo>
                  <a:pt x="4532376" y="4632960"/>
                </a:moveTo>
                <a:lnTo>
                  <a:pt x="4535423" y="4632960"/>
                </a:lnTo>
                <a:lnTo>
                  <a:pt x="4535423" y="4636008"/>
                </a:lnTo>
                <a:lnTo>
                  <a:pt x="4532376" y="4636008"/>
                </a:lnTo>
                <a:lnTo>
                  <a:pt x="4532376" y="4632960"/>
                </a:lnTo>
                <a:close/>
                <a:moveTo>
                  <a:pt x="4538472" y="4632960"/>
                </a:moveTo>
                <a:lnTo>
                  <a:pt x="4541520" y="4632960"/>
                </a:lnTo>
                <a:lnTo>
                  <a:pt x="4541520" y="4636008"/>
                </a:lnTo>
                <a:lnTo>
                  <a:pt x="4538472" y="4636008"/>
                </a:lnTo>
                <a:lnTo>
                  <a:pt x="4538472" y="4632960"/>
                </a:lnTo>
                <a:close/>
                <a:moveTo>
                  <a:pt x="4544567" y="4632960"/>
                </a:moveTo>
                <a:lnTo>
                  <a:pt x="4547615" y="4632960"/>
                </a:lnTo>
                <a:lnTo>
                  <a:pt x="4547615" y="4636008"/>
                </a:lnTo>
                <a:lnTo>
                  <a:pt x="4544567" y="4636008"/>
                </a:lnTo>
                <a:lnTo>
                  <a:pt x="4544567" y="4632960"/>
                </a:lnTo>
                <a:close/>
                <a:moveTo>
                  <a:pt x="4550664" y="4632960"/>
                </a:moveTo>
                <a:lnTo>
                  <a:pt x="4553712" y="4632960"/>
                </a:lnTo>
                <a:lnTo>
                  <a:pt x="4553712" y="4636008"/>
                </a:lnTo>
                <a:lnTo>
                  <a:pt x="4550664" y="4636008"/>
                </a:lnTo>
                <a:lnTo>
                  <a:pt x="4550664" y="4632960"/>
                </a:lnTo>
                <a:close/>
                <a:moveTo>
                  <a:pt x="4556760" y="4632960"/>
                </a:moveTo>
                <a:lnTo>
                  <a:pt x="4559808" y="4632960"/>
                </a:lnTo>
                <a:lnTo>
                  <a:pt x="4559808" y="4636008"/>
                </a:lnTo>
                <a:lnTo>
                  <a:pt x="4556760" y="4636008"/>
                </a:lnTo>
                <a:lnTo>
                  <a:pt x="4556760" y="4632960"/>
                </a:lnTo>
                <a:close/>
                <a:moveTo>
                  <a:pt x="4562855" y="4632960"/>
                </a:moveTo>
                <a:lnTo>
                  <a:pt x="4565903" y="4632960"/>
                </a:lnTo>
                <a:lnTo>
                  <a:pt x="4565903" y="4636008"/>
                </a:lnTo>
                <a:lnTo>
                  <a:pt x="4562855" y="4636008"/>
                </a:lnTo>
                <a:lnTo>
                  <a:pt x="4562855" y="4632960"/>
                </a:lnTo>
                <a:close/>
                <a:moveTo>
                  <a:pt x="4568952" y="4632960"/>
                </a:moveTo>
                <a:lnTo>
                  <a:pt x="4572000" y="4632960"/>
                </a:lnTo>
                <a:lnTo>
                  <a:pt x="4572000" y="4636008"/>
                </a:lnTo>
                <a:lnTo>
                  <a:pt x="4568952" y="4636008"/>
                </a:lnTo>
                <a:lnTo>
                  <a:pt x="4568952" y="4632960"/>
                </a:lnTo>
                <a:close/>
                <a:moveTo>
                  <a:pt x="4575047" y="4632960"/>
                </a:moveTo>
                <a:lnTo>
                  <a:pt x="4578095" y="4632960"/>
                </a:lnTo>
                <a:lnTo>
                  <a:pt x="4578095" y="4636008"/>
                </a:lnTo>
                <a:lnTo>
                  <a:pt x="4575047" y="4636008"/>
                </a:lnTo>
                <a:lnTo>
                  <a:pt x="4575047" y="4632960"/>
                </a:lnTo>
                <a:close/>
                <a:moveTo>
                  <a:pt x="4581143" y="4632960"/>
                </a:moveTo>
                <a:lnTo>
                  <a:pt x="4584191" y="4632960"/>
                </a:lnTo>
                <a:lnTo>
                  <a:pt x="4584191" y="4636008"/>
                </a:lnTo>
                <a:lnTo>
                  <a:pt x="4581143" y="4636008"/>
                </a:lnTo>
                <a:lnTo>
                  <a:pt x="4581143" y="4632960"/>
                </a:lnTo>
                <a:close/>
                <a:moveTo>
                  <a:pt x="4587240" y="4632960"/>
                </a:moveTo>
                <a:lnTo>
                  <a:pt x="4590288" y="4632960"/>
                </a:lnTo>
                <a:lnTo>
                  <a:pt x="4590288" y="4636008"/>
                </a:lnTo>
                <a:lnTo>
                  <a:pt x="4587240" y="4636008"/>
                </a:lnTo>
                <a:lnTo>
                  <a:pt x="4587240" y="4632960"/>
                </a:lnTo>
                <a:close/>
                <a:moveTo>
                  <a:pt x="4593335" y="4632960"/>
                </a:moveTo>
                <a:lnTo>
                  <a:pt x="4596383" y="4632960"/>
                </a:lnTo>
                <a:lnTo>
                  <a:pt x="4596383" y="4636008"/>
                </a:lnTo>
                <a:lnTo>
                  <a:pt x="4593335" y="4636008"/>
                </a:lnTo>
                <a:lnTo>
                  <a:pt x="4593335" y="4632960"/>
                </a:lnTo>
                <a:close/>
                <a:moveTo>
                  <a:pt x="4599431" y="4632960"/>
                </a:moveTo>
                <a:lnTo>
                  <a:pt x="4602479" y="4632960"/>
                </a:lnTo>
                <a:lnTo>
                  <a:pt x="4602479" y="4636008"/>
                </a:lnTo>
                <a:lnTo>
                  <a:pt x="4599431" y="4636008"/>
                </a:lnTo>
                <a:lnTo>
                  <a:pt x="4599431" y="4632960"/>
                </a:lnTo>
                <a:close/>
                <a:moveTo>
                  <a:pt x="4605528" y="4632960"/>
                </a:moveTo>
                <a:lnTo>
                  <a:pt x="4608576" y="4632960"/>
                </a:lnTo>
                <a:lnTo>
                  <a:pt x="4608576" y="4636008"/>
                </a:lnTo>
                <a:lnTo>
                  <a:pt x="4605528" y="4636008"/>
                </a:lnTo>
                <a:lnTo>
                  <a:pt x="4605528" y="4632960"/>
                </a:lnTo>
                <a:close/>
                <a:moveTo>
                  <a:pt x="4611623" y="4632960"/>
                </a:moveTo>
                <a:lnTo>
                  <a:pt x="4614671" y="4632960"/>
                </a:lnTo>
                <a:lnTo>
                  <a:pt x="4614671" y="4636008"/>
                </a:lnTo>
                <a:lnTo>
                  <a:pt x="4611623" y="4636008"/>
                </a:lnTo>
                <a:lnTo>
                  <a:pt x="4611623" y="4632960"/>
                </a:lnTo>
                <a:close/>
                <a:moveTo>
                  <a:pt x="4617720" y="4632960"/>
                </a:moveTo>
                <a:lnTo>
                  <a:pt x="4620768" y="4632960"/>
                </a:lnTo>
                <a:lnTo>
                  <a:pt x="4620768" y="4636008"/>
                </a:lnTo>
                <a:lnTo>
                  <a:pt x="4617720" y="4636008"/>
                </a:lnTo>
                <a:lnTo>
                  <a:pt x="4617720" y="4632960"/>
                </a:lnTo>
                <a:close/>
                <a:moveTo>
                  <a:pt x="4623816" y="4632960"/>
                </a:moveTo>
                <a:lnTo>
                  <a:pt x="4626864" y="4632960"/>
                </a:lnTo>
                <a:lnTo>
                  <a:pt x="4626864" y="4636008"/>
                </a:lnTo>
                <a:lnTo>
                  <a:pt x="4623816" y="4636008"/>
                </a:lnTo>
                <a:lnTo>
                  <a:pt x="4623816" y="4632960"/>
                </a:lnTo>
                <a:close/>
                <a:moveTo>
                  <a:pt x="4629911" y="4632960"/>
                </a:moveTo>
                <a:lnTo>
                  <a:pt x="4632959" y="4632960"/>
                </a:lnTo>
                <a:lnTo>
                  <a:pt x="4632959" y="4636008"/>
                </a:lnTo>
                <a:lnTo>
                  <a:pt x="4629911" y="4636008"/>
                </a:lnTo>
                <a:lnTo>
                  <a:pt x="4629911" y="4632960"/>
                </a:lnTo>
                <a:close/>
                <a:moveTo>
                  <a:pt x="4636008" y="4632960"/>
                </a:moveTo>
                <a:lnTo>
                  <a:pt x="4639056" y="4632960"/>
                </a:lnTo>
                <a:lnTo>
                  <a:pt x="4639056" y="4636008"/>
                </a:lnTo>
                <a:lnTo>
                  <a:pt x="4636008" y="4636008"/>
                </a:lnTo>
                <a:lnTo>
                  <a:pt x="4636008" y="4632960"/>
                </a:lnTo>
                <a:close/>
                <a:moveTo>
                  <a:pt x="4642104" y="4632960"/>
                </a:moveTo>
                <a:lnTo>
                  <a:pt x="4645152" y="4632960"/>
                </a:lnTo>
                <a:lnTo>
                  <a:pt x="4645152" y="4636008"/>
                </a:lnTo>
                <a:lnTo>
                  <a:pt x="4642104" y="4636008"/>
                </a:lnTo>
                <a:lnTo>
                  <a:pt x="4642104" y="4632960"/>
                </a:lnTo>
                <a:close/>
                <a:moveTo>
                  <a:pt x="4648199" y="4632960"/>
                </a:moveTo>
                <a:lnTo>
                  <a:pt x="4651247" y="4632960"/>
                </a:lnTo>
                <a:lnTo>
                  <a:pt x="4651247" y="4636008"/>
                </a:lnTo>
                <a:lnTo>
                  <a:pt x="4648199" y="4636008"/>
                </a:lnTo>
                <a:lnTo>
                  <a:pt x="4648199" y="4632960"/>
                </a:lnTo>
                <a:close/>
                <a:moveTo>
                  <a:pt x="4654296" y="4632960"/>
                </a:moveTo>
                <a:lnTo>
                  <a:pt x="4657344" y="4632960"/>
                </a:lnTo>
                <a:lnTo>
                  <a:pt x="4657344" y="4636008"/>
                </a:lnTo>
                <a:lnTo>
                  <a:pt x="4654296" y="4636008"/>
                </a:lnTo>
                <a:lnTo>
                  <a:pt x="4654296" y="4632960"/>
                </a:lnTo>
                <a:close/>
                <a:moveTo>
                  <a:pt x="4660391" y="4632960"/>
                </a:moveTo>
                <a:lnTo>
                  <a:pt x="4663439" y="4632960"/>
                </a:lnTo>
                <a:lnTo>
                  <a:pt x="4663439" y="4636008"/>
                </a:lnTo>
                <a:lnTo>
                  <a:pt x="4660391" y="4636008"/>
                </a:lnTo>
                <a:lnTo>
                  <a:pt x="4660391" y="4632960"/>
                </a:lnTo>
                <a:close/>
                <a:moveTo>
                  <a:pt x="4666487" y="4632960"/>
                </a:moveTo>
                <a:lnTo>
                  <a:pt x="4669535" y="4632960"/>
                </a:lnTo>
                <a:lnTo>
                  <a:pt x="4669535" y="4636008"/>
                </a:lnTo>
                <a:lnTo>
                  <a:pt x="4666487" y="4636008"/>
                </a:lnTo>
                <a:lnTo>
                  <a:pt x="4666487" y="4632960"/>
                </a:lnTo>
                <a:close/>
                <a:moveTo>
                  <a:pt x="4672584" y="4632960"/>
                </a:moveTo>
                <a:lnTo>
                  <a:pt x="4675632" y="4632960"/>
                </a:lnTo>
                <a:lnTo>
                  <a:pt x="4675632" y="4636008"/>
                </a:lnTo>
                <a:lnTo>
                  <a:pt x="4672584" y="4636008"/>
                </a:lnTo>
                <a:lnTo>
                  <a:pt x="4672584" y="4632960"/>
                </a:lnTo>
                <a:close/>
                <a:moveTo>
                  <a:pt x="4678679" y="4632960"/>
                </a:moveTo>
                <a:lnTo>
                  <a:pt x="4681727" y="4632960"/>
                </a:lnTo>
                <a:lnTo>
                  <a:pt x="4681727" y="4636008"/>
                </a:lnTo>
                <a:lnTo>
                  <a:pt x="4678679" y="4636008"/>
                </a:lnTo>
                <a:lnTo>
                  <a:pt x="4678679" y="4632960"/>
                </a:lnTo>
                <a:close/>
                <a:moveTo>
                  <a:pt x="4684776" y="4632960"/>
                </a:moveTo>
                <a:lnTo>
                  <a:pt x="4687823" y="4632960"/>
                </a:lnTo>
                <a:lnTo>
                  <a:pt x="4687823" y="4636008"/>
                </a:lnTo>
                <a:lnTo>
                  <a:pt x="4684776" y="4636008"/>
                </a:lnTo>
                <a:lnTo>
                  <a:pt x="4684776" y="4632960"/>
                </a:lnTo>
                <a:close/>
                <a:moveTo>
                  <a:pt x="4690872" y="4632960"/>
                </a:moveTo>
                <a:lnTo>
                  <a:pt x="4693920" y="4632960"/>
                </a:lnTo>
                <a:lnTo>
                  <a:pt x="4693920" y="4636008"/>
                </a:lnTo>
                <a:lnTo>
                  <a:pt x="4690872" y="4636008"/>
                </a:lnTo>
                <a:lnTo>
                  <a:pt x="4690872" y="4632960"/>
                </a:lnTo>
                <a:close/>
                <a:moveTo>
                  <a:pt x="4696967" y="4632960"/>
                </a:moveTo>
                <a:lnTo>
                  <a:pt x="4700015" y="4632960"/>
                </a:lnTo>
                <a:lnTo>
                  <a:pt x="4700015" y="4636008"/>
                </a:lnTo>
                <a:lnTo>
                  <a:pt x="4696967" y="4636008"/>
                </a:lnTo>
                <a:lnTo>
                  <a:pt x="4696967" y="4632960"/>
                </a:lnTo>
                <a:close/>
                <a:moveTo>
                  <a:pt x="4703064" y="4632960"/>
                </a:moveTo>
                <a:lnTo>
                  <a:pt x="4706112" y="4632960"/>
                </a:lnTo>
                <a:lnTo>
                  <a:pt x="4706112" y="4636008"/>
                </a:lnTo>
                <a:lnTo>
                  <a:pt x="4703064" y="4636008"/>
                </a:lnTo>
                <a:lnTo>
                  <a:pt x="4703064" y="4632960"/>
                </a:lnTo>
                <a:close/>
                <a:moveTo>
                  <a:pt x="4709160" y="4632960"/>
                </a:moveTo>
                <a:lnTo>
                  <a:pt x="4712208" y="4632960"/>
                </a:lnTo>
                <a:lnTo>
                  <a:pt x="4712208" y="4636008"/>
                </a:lnTo>
                <a:lnTo>
                  <a:pt x="4709160" y="4636008"/>
                </a:lnTo>
                <a:lnTo>
                  <a:pt x="4709160" y="4632960"/>
                </a:lnTo>
                <a:close/>
                <a:moveTo>
                  <a:pt x="4715255" y="4632960"/>
                </a:moveTo>
                <a:lnTo>
                  <a:pt x="4718303" y="4632960"/>
                </a:lnTo>
                <a:lnTo>
                  <a:pt x="4718303" y="4636008"/>
                </a:lnTo>
                <a:lnTo>
                  <a:pt x="4715255" y="4636008"/>
                </a:lnTo>
                <a:lnTo>
                  <a:pt x="4715255" y="4632960"/>
                </a:lnTo>
                <a:close/>
                <a:moveTo>
                  <a:pt x="4721352" y="4632960"/>
                </a:moveTo>
                <a:lnTo>
                  <a:pt x="4724400" y="4632960"/>
                </a:lnTo>
                <a:lnTo>
                  <a:pt x="4724400" y="4636008"/>
                </a:lnTo>
                <a:lnTo>
                  <a:pt x="4721352" y="4636008"/>
                </a:lnTo>
                <a:lnTo>
                  <a:pt x="4721352" y="4632960"/>
                </a:lnTo>
                <a:close/>
                <a:moveTo>
                  <a:pt x="4727447" y="4632960"/>
                </a:moveTo>
                <a:lnTo>
                  <a:pt x="4730495" y="4632960"/>
                </a:lnTo>
                <a:lnTo>
                  <a:pt x="4730495" y="4636008"/>
                </a:lnTo>
                <a:lnTo>
                  <a:pt x="4727447" y="4636008"/>
                </a:lnTo>
                <a:lnTo>
                  <a:pt x="4727447" y="4632960"/>
                </a:lnTo>
                <a:close/>
                <a:moveTo>
                  <a:pt x="4733543" y="4632960"/>
                </a:moveTo>
                <a:lnTo>
                  <a:pt x="4736591" y="4632960"/>
                </a:lnTo>
                <a:lnTo>
                  <a:pt x="4736591" y="4636008"/>
                </a:lnTo>
                <a:lnTo>
                  <a:pt x="4733543" y="4636008"/>
                </a:lnTo>
                <a:lnTo>
                  <a:pt x="4733543" y="4632960"/>
                </a:lnTo>
                <a:close/>
                <a:moveTo>
                  <a:pt x="4739640" y="4632960"/>
                </a:moveTo>
                <a:lnTo>
                  <a:pt x="4742688" y="4632960"/>
                </a:lnTo>
                <a:lnTo>
                  <a:pt x="4742688" y="4636008"/>
                </a:lnTo>
                <a:lnTo>
                  <a:pt x="4739640" y="4636008"/>
                </a:lnTo>
                <a:lnTo>
                  <a:pt x="4739640" y="4632960"/>
                </a:lnTo>
                <a:close/>
                <a:moveTo>
                  <a:pt x="4745735" y="4632960"/>
                </a:moveTo>
                <a:lnTo>
                  <a:pt x="4748783" y="4632960"/>
                </a:lnTo>
                <a:lnTo>
                  <a:pt x="4748783" y="4636008"/>
                </a:lnTo>
                <a:lnTo>
                  <a:pt x="4745735" y="4636008"/>
                </a:lnTo>
                <a:lnTo>
                  <a:pt x="4745735" y="4632960"/>
                </a:lnTo>
                <a:close/>
                <a:moveTo>
                  <a:pt x="4751831" y="4632960"/>
                </a:moveTo>
                <a:lnTo>
                  <a:pt x="4754879" y="4632960"/>
                </a:lnTo>
                <a:lnTo>
                  <a:pt x="4754879" y="4636008"/>
                </a:lnTo>
                <a:lnTo>
                  <a:pt x="4751831" y="4636008"/>
                </a:lnTo>
                <a:lnTo>
                  <a:pt x="4751831" y="4632960"/>
                </a:lnTo>
                <a:close/>
                <a:moveTo>
                  <a:pt x="4757928" y="4632960"/>
                </a:moveTo>
                <a:lnTo>
                  <a:pt x="4760976" y="4632960"/>
                </a:lnTo>
                <a:lnTo>
                  <a:pt x="4760976" y="4636008"/>
                </a:lnTo>
                <a:lnTo>
                  <a:pt x="4757928" y="4636008"/>
                </a:lnTo>
                <a:lnTo>
                  <a:pt x="4757928" y="4632960"/>
                </a:lnTo>
                <a:close/>
                <a:moveTo>
                  <a:pt x="4764023" y="4632960"/>
                </a:moveTo>
                <a:lnTo>
                  <a:pt x="4767071" y="4632960"/>
                </a:lnTo>
                <a:lnTo>
                  <a:pt x="4767071" y="4636008"/>
                </a:lnTo>
                <a:lnTo>
                  <a:pt x="4764023" y="4636008"/>
                </a:lnTo>
                <a:lnTo>
                  <a:pt x="4764023" y="4632960"/>
                </a:lnTo>
                <a:close/>
                <a:moveTo>
                  <a:pt x="4770120" y="4632960"/>
                </a:moveTo>
                <a:lnTo>
                  <a:pt x="4773168" y="4632960"/>
                </a:lnTo>
                <a:lnTo>
                  <a:pt x="4773168" y="4636008"/>
                </a:lnTo>
                <a:lnTo>
                  <a:pt x="4770120" y="4636008"/>
                </a:lnTo>
                <a:lnTo>
                  <a:pt x="4770120" y="4632960"/>
                </a:lnTo>
                <a:close/>
                <a:moveTo>
                  <a:pt x="4776216" y="4632960"/>
                </a:moveTo>
                <a:lnTo>
                  <a:pt x="4779264" y="4632960"/>
                </a:lnTo>
                <a:lnTo>
                  <a:pt x="4779264" y="4636008"/>
                </a:lnTo>
                <a:lnTo>
                  <a:pt x="4776216" y="4636008"/>
                </a:lnTo>
                <a:lnTo>
                  <a:pt x="4776216" y="4632960"/>
                </a:lnTo>
                <a:close/>
                <a:moveTo>
                  <a:pt x="4782311" y="4632960"/>
                </a:moveTo>
                <a:lnTo>
                  <a:pt x="4785359" y="4632960"/>
                </a:lnTo>
                <a:lnTo>
                  <a:pt x="4785359" y="4636008"/>
                </a:lnTo>
                <a:lnTo>
                  <a:pt x="4782311" y="4636008"/>
                </a:lnTo>
                <a:lnTo>
                  <a:pt x="4782311" y="4632960"/>
                </a:lnTo>
                <a:close/>
                <a:moveTo>
                  <a:pt x="4788408" y="4632960"/>
                </a:moveTo>
                <a:lnTo>
                  <a:pt x="4791456" y="4632960"/>
                </a:lnTo>
                <a:lnTo>
                  <a:pt x="4791456" y="4636008"/>
                </a:lnTo>
                <a:lnTo>
                  <a:pt x="4788408" y="4636008"/>
                </a:lnTo>
                <a:lnTo>
                  <a:pt x="4788408" y="4632960"/>
                </a:lnTo>
                <a:close/>
                <a:moveTo>
                  <a:pt x="4794504" y="4632960"/>
                </a:moveTo>
                <a:lnTo>
                  <a:pt x="4797552" y="4632960"/>
                </a:lnTo>
                <a:lnTo>
                  <a:pt x="4797552" y="4636008"/>
                </a:lnTo>
                <a:lnTo>
                  <a:pt x="4794504" y="4636008"/>
                </a:lnTo>
                <a:lnTo>
                  <a:pt x="4794504" y="4632960"/>
                </a:lnTo>
                <a:close/>
                <a:moveTo>
                  <a:pt x="4800599" y="4632960"/>
                </a:moveTo>
                <a:lnTo>
                  <a:pt x="4803647" y="4632960"/>
                </a:lnTo>
                <a:lnTo>
                  <a:pt x="4803647" y="4636008"/>
                </a:lnTo>
                <a:lnTo>
                  <a:pt x="4800599" y="4636008"/>
                </a:lnTo>
                <a:lnTo>
                  <a:pt x="4800599" y="4632960"/>
                </a:lnTo>
                <a:close/>
                <a:moveTo>
                  <a:pt x="4806696" y="4632960"/>
                </a:moveTo>
                <a:lnTo>
                  <a:pt x="4809744" y="4632960"/>
                </a:lnTo>
                <a:lnTo>
                  <a:pt x="4809744" y="4636008"/>
                </a:lnTo>
                <a:lnTo>
                  <a:pt x="4806696" y="4636008"/>
                </a:lnTo>
                <a:lnTo>
                  <a:pt x="4806696" y="4632960"/>
                </a:lnTo>
                <a:close/>
                <a:moveTo>
                  <a:pt x="4812791" y="4632960"/>
                </a:moveTo>
                <a:lnTo>
                  <a:pt x="4815839" y="4632960"/>
                </a:lnTo>
                <a:lnTo>
                  <a:pt x="4815839" y="4636008"/>
                </a:lnTo>
                <a:lnTo>
                  <a:pt x="4812791" y="4636008"/>
                </a:lnTo>
                <a:lnTo>
                  <a:pt x="4812791" y="4632960"/>
                </a:lnTo>
                <a:close/>
                <a:moveTo>
                  <a:pt x="4818887" y="4632960"/>
                </a:moveTo>
                <a:lnTo>
                  <a:pt x="4821935" y="4632960"/>
                </a:lnTo>
                <a:lnTo>
                  <a:pt x="4821935" y="4636008"/>
                </a:lnTo>
                <a:lnTo>
                  <a:pt x="4818887" y="4636008"/>
                </a:lnTo>
                <a:lnTo>
                  <a:pt x="4818887" y="4632960"/>
                </a:lnTo>
                <a:close/>
                <a:moveTo>
                  <a:pt x="4824984" y="4632960"/>
                </a:moveTo>
                <a:lnTo>
                  <a:pt x="4828032" y="4632960"/>
                </a:lnTo>
                <a:lnTo>
                  <a:pt x="4828032" y="4636008"/>
                </a:lnTo>
                <a:lnTo>
                  <a:pt x="4824984" y="4636008"/>
                </a:lnTo>
                <a:lnTo>
                  <a:pt x="4824984" y="4632960"/>
                </a:lnTo>
                <a:close/>
                <a:moveTo>
                  <a:pt x="4831079" y="4632960"/>
                </a:moveTo>
                <a:lnTo>
                  <a:pt x="4834127" y="4632960"/>
                </a:lnTo>
                <a:lnTo>
                  <a:pt x="4834127" y="4636008"/>
                </a:lnTo>
                <a:lnTo>
                  <a:pt x="4831079" y="4636008"/>
                </a:lnTo>
                <a:lnTo>
                  <a:pt x="4831079" y="4632960"/>
                </a:lnTo>
                <a:close/>
                <a:moveTo>
                  <a:pt x="4837176" y="4632960"/>
                </a:moveTo>
                <a:lnTo>
                  <a:pt x="4840223" y="4632960"/>
                </a:lnTo>
                <a:lnTo>
                  <a:pt x="4840223" y="4636008"/>
                </a:lnTo>
                <a:lnTo>
                  <a:pt x="4837176" y="4636008"/>
                </a:lnTo>
                <a:lnTo>
                  <a:pt x="4837176" y="4632960"/>
                </a:lnTo>
                <a:close/>
                <a:moveTo>
                  <a:pt x="4843272" y="4632960"/>
                </a:moveTo>
                <a:lnTo>
                  <a:pt x="4846320" y="4632960"/>
                </a:lnTo>
                <a:lnTo>
                  <a:pt x="4846320" y="4636008"/>
                </a:lnTo>
                <a:lnTo>
                  <a:pt x="4843272" y="4636008"/>
                </a:lnTo>
                <a:lnTo>
                  <a:pt x="4843272" y="4632960"/>
                </a:lnTo>
                <a:close/>
                <a:moveTo>
                  <a:pt x="4849367" y="4632960"/>
                </a:moveTo>
                <a:lnTo>
                  <a:pt x="4852415" y="4632960"/>
                </a:lnTo>
                <a:lnTo>
                  <a:pt x="4852415" y="4636008"/>
                </a:lnTo>
                <a:lnTo>
                  <a:pt x="4849367" y="4636008"/>
                </a:lnTo>
                <a:lnTo>
                  <a:pt x="4849367" y="4632960"/>
                </a:lnTo>
                <a:close/>
                <a:moveTo>
                  <a:pt x="4855464" y="4632960"/>
                </a:moveTo>
                <a:lnTo>
                  <a:pt x="4858512" y="4632960"/>
                </a:lnTo>
                <a:lnTo>
                  <a:pt x="4858512" y="4636008"/>
                </a:lnTo>
                <a:lnTo>
                  <a:pt x="4855464" y="4636008"/>
                </a:lnTo>
                <a:lnTo>
                  <a:pt x="4855464" y="4632960"/>
                </a:lnTo>
                <a:close/>
                <a:moveTo>
                  <a:pt x="4861560" y="4632960"/>
                </a:moveTo>
                <a:lnTo>
                  <a:pt x="4864608" y="4632960"/>
                </a:lnTo>
                <a:lnTo>
                  <a:pt x="4864608" y="4636008"/>
                </a:lnTo>
                <a:lnTo>
                  <a:pt x="4861560" y="4636008"/>
                </a:lnTo>
                <a:lnTo>
                  <a:pt x="4861560" y="4632960"/>
                </a:lnTo>
                <a:close/>
                <a:moveTo>
                  <a:pt x="4867655" y="4632960"/>
                </a:moveTo>
                <a:lnTo>
                  <a:pt x="4870703" y="4632960"/>
                </a:lnTo>
                <a:lnTo>
                  <a:pt x="4870703" y="4636008"/>
                </a:lnTo>
                <a:lnTo>
                  <a:pt x="4867655" y="4636008"/>
                </a:lnTo>
                <a:lnTo>
                  <a:pt x="4867655" y="4632960"/>
                </a:lnTo>
                <a:close/>
                <a:moveTo>
                  <a:pt x="4873752" y="4632960"/>
                </a:moveTo>
                <a:lnTo>
                  <a:pt x="4876800" y="4632960"/>
                </a:lnTo>
                <a:lnTo>
                  <a:pt x="4876800" y="4636008"/>
                </a:lnTo>
                <a:lnTo>
                  <a:pt x="4873752" y="4636008"/>
                </a:lnTo>
                <a:lnTo>
                  <a:pt x="4873752" y="4632960"/>
                </a:lnTo>
                <a:close/>
                <a:moveTo>
                  <a:pt x="4879847" y="4632960"/>
                </a:moveTo>
                <a:lnTo>
                  <a:pt x="4882895" y="4632960"/>
                </a:lnTo>
                <a:lnTo>
                  <a:pt x="4882895" y="4636008"/>
                </a:lnTo>
                <a:lnTo>
                  <a:pt x="4879847" y="4636008"/>
                </a:lnTo>
                <a:lnTo>
                  <a:pt x="4879847" y="4632960"/>
                </a:lnTo>
                <a:close/>
                <a:moveTo>
                  <a:pt x="4885943" y="4632960"/>
                </a:moveTo>
                <a:lnTo>
                  <a:pt x="4888991" y="4632960"/>
                </a:lnTo>
                <a:lnTo>
                  <a:pt x="4888991" y="4636008"/>
                </a:lnTo>
                <a:lnTo>
                  <a:pt x="4885943" y="4636008"/>
                </a:lnTo>
                <a:lnTo>
                  <a:pt x="4885943" y="4632960"/>
                </a:lnTo>
                <a:close/>
                <a:moveTo>
                  <a:pt x="4892040" y="4632960"/>
                </a:moveTo>
                <a:lnTo>
                  <a:pt x="4895088" y="4632960"/>
                </a:lnTo>
                <a:lnTo>
                  <a:pt x="4895088" y="4636008"/>
                </a:lnTo>
                <a:lnTo>
                  <a:pt x="4892040" y="4636008"/>
                </a:lnTo>
                <a:lnTo>
                  <a:pt x="4892040" y="4632960"/>
                </a:lnTo>
                <a:close/>
                <a:moveTo>
                  <a:pt x="4898135" y="4632960"/>
                </a:moveTo>
                <a:lnTo>
                  <a:pt x="4901183" y="4632960"/>
                </a:lnTo>
                <a:lnTo>
                  <a:pt x="4901183" y="4636008"/>
                </a:lnTo>
                <a:lnTo>
                  <a:pt x="4898135" y="4636008"/>
                </a:lnTo>
                <a:lnTo>
                  <a:pt x="4898135" y="4632960"/>
                </a:lnTo>
                <a:close/>
                <a:moveTo>
                  <a:pt x="4904231" y="4632960"/>
                </a:moveTo>
                <a:lnTo>
                  <a:pt x="4907279" y="4632960"/>
                </a:lnTo>
                <a:lnTo>
                  <a:pt x="4907279" y="4636008"/>
                </a:lnTo>
                <a:lnTo>
                  <a:pt x="4904231" y="4636008"/>
                </a:lnTo>
                <a:lnTo>
                  <a:pt x="4904231" y="4632960"/>
                </a:lnTo>
                <a:close/>
                <a:moveTo>
                  <a:pt x="4910328" y="4632960"/>
                </a:moveTo>
                <a:lnTo>
                  <a:pt x="4913376" y="4632960"/>
                </a:lnTo>
                <a:lnTo>
                  <a:pt x="4913376" y="4636008"/>
                </a:lnTo>
                <a:lnTo>
                  <a:pt x="4910328" y="4636008"/>
                </a:lnTo>
                <a:lnTo>
                  <a:pt x="4910328" y="4632960"/>
                </a:lnTo>
                <a:close/>
                <a:moveTo>
                  <a:pt x="4916423" y="4632960"/>
                </a:moveTo>
                <a:lnTo>
                  <a:pt x="4919471" y="4632960"/>
                </a:lnTo>
                <a:lnTo>
                  <a:pt x="4919471" y="4636008"/>
                </a:lnTo>
                <a:lnTo>
                  <a:pt x="4916423" y="4636008"/>
                </a:lnTo>
                <a:lnTo>
                  <a:pt x="4916423" y="4632960"/>
                </a:lnTo>
                <a:close/>
                <a:moveTo>
                  <a:pt x="4922520" y="4632960"/>
                </a:moveTo>
                <a:lnTo>
                  <a:pt x="4925568" y="4632960"/>
                </a:lnTo>
                <a:lnTo>
                  <a:pt x="4925568" y="4636008"/>
                </a:lnTo>
                <a:lnTo>
                  <a:pt x="4922520" y="4636008"/>
                </a:lnTo>
                <a:lnTo>
                  <a:pt x="4922520" y="4632960"/>
                </a:lnTo>
                <a:close/>
                <a:moveTo>
                  <a:pt x="4928616" y="4632960"/>
                </a:moveTo>
                <a:lnTo>
                  <a:pt x="4931664" y="4632960"/>
                </a:lnTo>
                <a:lnTo>
                  <a:pt x="4931664" y="4636008"/>
                </a:lnTo>
                <a:lnTo>
                  <a:pt x="4928616" y="4636008"/>
                </a:lnTo>
                <a:lnTo>
                  <a:pt x="4928616" y="4632960"/>
                </a:lnTo>
                <a:close/>
                <a:moveTo>
                  <a:pt x="4934711" y="4632960"/>
                </a:moveTo>
                <a:lnTo>
                  <a:pt x="4937759" y="4632960"/>
                </a:lnTo>
                <a:lnTo>
                  <a:pt x="4937759" y="4636008"/>
                </a:lnTo>
                <a:lnTo>
                  <a:pt x="4934711" y="4636008"/>
                </a:lnTo>
                <a:lnTo>
                  <a:pt x="4934711" y="4632960"/>
                </a:lnTo>
                <a:close/>
                <a:moveTo>
                  <a:pt x="4940808" y="4632960"/>
                </a:moveTo>
                <a:lnTo>
                  <a:pt x="4943856" y="4632960"/>
                </a:lnTo>
                <a:lnTo>
                  <a:pt x="4943856" y="4636008"/>
                </a:lnTo>
                <a:lnTo>
                  <a:pt x="4940808" y="4636008"/>
                </a:lnTo>
                <a:lnTo>
                  <a:pt x="4940808" y="4632960"/>
                </a:lnTo>
                <a:close/>
                <a:moveTo>
                  <a:pt x="4946904" y="4632960"/>
                </a:moveTo>
                <a:lnTo>
                  <a:pt x="4949952" y="4632960"/>
                </a:lnTo>
                <a:lnTo>
                  <a:pt x="4949952" y="4636008"/>
                </a:lnTo>
                <a:lnTo>
                  <a:pt x="4946904" y="4636008"/>
                </a:lnTo>
                <a:lnTo>
                  <a:pt x="4946904" y="4632960"/>
                </a:lnTo>
                <a:close/>
                <a:moveTo>
                  <a:pt x="4952999" y="4632960"/>
                </a:moveTo>
                <a:lnTo>
                  <a:pt x="4956047" y="4632960"/>
                </a:lnTo>
                <a:lnTo>
                  <a:pt x="4956047" y="4636008"/>
                </a:lnTo>
                <a:lnTo>
                  <a:pt x="4952999" y="4636008"/>
                </a:lnTo>
                <a:lnTo>
                  <a:pt x="4952999" y="4632960"/>
                </a:lnTo>
                <a:close/>
                <a:moveTo>
                  <a:pt x="4959096" y="4632960"/>
                </a:moveTo>
                <a:lnTo>
                  <a:pt x="4962144" y="4632960"/>
                </a:lnTo>
                <a:lnTo>
                  <a:pt x="4962144" y="4636008"/>
                </a:lnTo>
                <a:lnTo>
                  <a:pt x="4959096" y="4636008"/>
                </a:lnTo>
                <a:lnTo>
                  <a:pt x="4959096" y="4632960"/>
                </a:lnTo>
                <a:close/>
                <a:moveTo>
                  <a:pt x="4965191" y="4632960"/>
                </a:moveTo>
                <a:lnTo>
                  <a:pt x="4968239" y="4632960"/>
                </a:lnTo>
                <a:lnTo>
                  <a:pt x="4968239" y="4636008"/>
                </a:lnTo>
                <a:lnTo>
                  <a:pt x="4965191" y="4636008"/>
                </a:lnTo>
                <a:lnTo>
                  <a:pt x="4965191" y="4632960"/>
                </a:lnTo>
                <a:close/>
                <a:moveTo>
                  <a:pt x="4971287" y="4632960"/>
                </a:moveTo>
                <a:lnTo>
                  <a:pt x="4974335" y="4632960"/>
                </a:lnTo>
                <a:lnTo>
                  <a:pt x="4974335" y="4636008"/>
                </a:lnTo>
                <a:lnTo>
                  <a:pt x="4971287" y="4636008"/>
                </a:lnTo>
                <a:lnTo>
                  <a:pt x="4971287" y="4632960"/>
                </a:lnTo>
                <a:close/>
                <a:moveTo>
                  <a:pt x="4977384" y="4632960"/>
                </a:moveTo>
                <a:lnTo>
                  <a:pt x="4980432" y="4632960"/>
                </a:lnTo>
                <a:lnTo>
                  <a:pt x="4980432" y="4636008"/>
                </a:lnTo>
                <a:lnTo>
                  <a:pt x="4977384" y="4636008"/>
                </a:lnTo>
                <a:lnTo>
                  <a:pt x="4977384" y="4632960"/>
                </a:lnTo>
                <a:close/>
                <a:moveTo>
                  <a:pt x="4983479" y="4632960"/>
                </a:moveTo>
                <a:lnTo>
                  <a:pt x="4986527" y="4632960"/>
                </a:lnTo>
                <a:lnTo>
                  <a:pt x="4986527" y="4636008"/>
                </a:lnTo>
                <a:lnTo>
                  <a:pt x="4983479" y="4636008"/>
                </a:lnTo>
                <a:lnTo>
                  <a:pt x="4983479" y="4632960"/>
                </a:lnTo>
                <a:close/>
                <a:moveTo>
                  <a:pt x="4989576" y="4632960"/>
                </a:moveTo>
                <a:lnTo>
                  <a:pt x="4992623" y="4632960"/>
                </a:lnTo>
                <a:lnTo>
                  <a:pt x="4992623" y="4636008"/>
                </a:lnTo>
                <a:lnTo>
                  <a:pt x="4989576" y="4636008"/>
                </a:lnTo>
                <a:lnTo>
                  <a:pt x="4989576" y="4632960"/>
                </a:lnTo>
                <a:close/>
                <a:moveTo>
                  <a:pt x="4995672" y="4632960"/>
                </a:moveTo>
                <a:lnTo>
                  <a:pt x="4998720" y="4632960"/>
                </a:lnTo>
                <a:lnTo>
                  <a:pt x="4998720" y="4636008"/>
                </a:lnTo>
                <a:lnTo>
                  <a:pt x="4995672" y="4636008"/>
                </a:lnTo>
                <a:lnTo>
                  <a:pt x="4995672" y="4632960"/>
                </a:lnTo>
                <a:close/>
                <a:moveTo>
                  <a:pt x="5001767" y="4632960"/>
                </a:moveTo>
                <a:lnTo>
                  <a:pt x="5004815" y="4632960"/>
                </a:lnTo>
                <a:lnTo>
                  <a:pt x="5004815" y="4636008"/>
                </a:lnTo>
                <a:lnTo>
                  <a:pt x="5001767" y="4636008"/>
                </a:lnTo>
                <a:lnTo>
                  <a:pt x="5001767" y="4632960"/>
                </a:lnTo>
                <a:close/>
                <a:moveTo>
                  <a:pt x="5007864" y="4632960"/>
                </a:moveTo>
                <a:lnTo>
                  <a:pt x="5010912" y="4632960"/>
                </a:lnTo>
                <a:lnTo>
                  <a:pt x="5010912" y="4636008"/>
                </a:lnTo>
                <a:lnTo>
                  <a:pt x="5007864" y="4636008"/>
                </a:lnTo>
                <a:lnTo>
                  <a:pt x="5007864" y="4632960"/>
                </a:lnTo>
                <a:close/>
                <a:moveTo>
                  <a:pt x="5013960" y="4632960"/>
                </a:moveTo>
                <a:lnTo>
                  <a:pt x="5017008" y="4632960"/>
                </a:lnTo>
                <a:lnTo>
                  <a:pt x="5017008" y="4636008"/>
                </a:lnTo>
                <a:lnTo>
                  <a:pt x="5013960" y="4636008"/>
                </a:lnTo>
                <a:lnTo>
                  <a:pt x="5013960" y="4632960"/>
                </a:lnTo>
                <a:close/>
                <a:moveTo>
                  <a:pt x="5020055" y="4632960"/>
                </a:moveTo>
                <a:lnTo>
                  <a:pt x="5023103" y="4632960"/>
                </a:lnTo>
                <a:lnTo>
                  <a:pt x="5023103" y="4636008"/>
                </a:lnTo>
                <a:lnTo>
                  <a:pt x="5020055" y="4636008"/>
                </a:lnTo>
                <a:lnTo>
                  <a:pt x="5020055" y="4632960"/>
                </a:lnTo>
                <a:close/>
                <a:moveTo>
                  <a:pt x="5026152" y="4632960"/>
                </a:moveTo>
                <a:lnTo>
                  <a:pt x="5029200" y="4632960"/>
                </a:lnTo>
                <a:lnTo>
                  <a:pt x="5029200" y="4636008"/>
                </a:lnTo>
                <a:lnTo>
                  <a:pt x="5026152" y="4636008"/>
                </a:lnTo>
                <a:lnTo>
                  <a:pt x="5026152" y="4632960"/>
                </a:lnTo>
                <a:close/>
                <a:moveTo>
                  <a:pt x="5032247" y="4632960"/>
                </a:moveTo>
                <a:lnTo>
                  <a:pt x="5035295" y="4632960"/>
                </a:lnTo>
                <a:lnTo>
                  <a:pt x="5035295" y="4636008"/>
                </a:lnTo>
                <a:lnTo>
                  <a:pt x="5032247" y="4636008"/>
                </a:lnTo>
                <a:lnTo>
                  <a:pt x="5032247" y="4632960"/>
                </a:lnTo>
                <a:close/>
                <a:moveTo>
                  <a:pt x="5038343" y="4632960"/>
                </a:moveTo>
                <a:lnTo>
                  <a:pt x="5041391" y="4632960"/>
                </a:lnTo>
                <a:lnTo>
                  <a:pt x="5041391" y="4636008"/>
                </a:lnTo>
                <a:lnTo>
                  <a:pt x="5038343" y="4636008"/>
                </a:lnTo>
                <a:lnTo>
                  <a:pt x="5038343" y="4632960"/>
                </a:lnTo>
                <a:close/>
                <a:moveTo>
                  <a:pt x="5044440" y="4632960"/>
                </a:moveTo>
                <a:lnTo>
                  <a:pt x="5047488" y="4632960"/>
                </a:lnTo>
                <a:lnTo>
                  <a:pt x="5047488" y="4636008"/>
                </a:lnTo>
                <a:lnTo>
                  <a:pt x="5044440" y="4636008"/>
                </a:lnTo>
                <a:lnTo>
                  <a:pt x="5044440" y="4632960"/>
                </a:lnTo>
                <a:close/>
                <a:moveTo>
                  <a:pt x="5050535" y="4632960"/>
                </a:moveTo>
                <a:lnTo>
                  <a:pt x="5053583" y="4632960"/>
                </a:lnTo>
                <a:lnTo>
                  <a:pt x="5053583" y="4636008"/>
                </a:lnTo>
                <a:lnTo>
                  <a:pt x="5050535" y="4636008"/>
                </a:lnTo>
                <a:lnTo>
                  <a:pt x="5050535" y="4632960"/>
                </a:lnTo>
                <a:close/>
                <a:moveTo>
                  <a:pt x="5056631" y="4632960"/>
                </a:moveTo>
                <a:lnTo>
                  <a:pt x="5059679" y="4632960"/>
                </a:lnTo>
                <a:lnTo>
                  <a:pt x="5059679" y="4636008"/>
                </a:lnTo>
                <a:lnTo>
                  <a:pt x="5056631" y="4636008"/>
                </a:lnTo>
                <a:lnTo>
                  <a:pt x="5056631" y="4632960"/>
                </a:lnTo>
                <a:close/>
                <a:moveTo>
                  <a:pt x="5062728" y="4632960"/>
                </a:moveTo>
                <a:lnTo>
                  <a:pt x="5065776" y="4632960"/>
                </a:lnTo>
                <a:lnTo>
                  <a:pt x="5065776" y="4636008"/>
                </a:lnTo>
                <a:lnTo>
                  <a:pt x="5062728" y="4636008"/>
                </a:lnTo>
                <a:lnTo>
                  <a:pt x="5062728" y="4632960"/>
                </a:lnTo>
                <a:close/>
                <a:moveTo>
                  <a:pt x="5068823" y="4632960"/>
                </a:moveTo>
                <a:lnTo>
                  <a:pt x="5071871" y="4632960"/>
                </a:lnTo>
                <a:lnTo>
                  <a:pt x="5071871" y="4636008"/>
                </a:lnTo>
                <a:lnTo>
                  <a:pt x="5068823" y="4636008"/>
                </a:lnTo>
                <a:lnTo>
                  <a:pt x="5068823" y="4632960"/>
                </a:lnTo>
                <a:close/>
                <a:moveTo>
                  <a:pt x="5074920" y="4632960"/>
                </a:moveTo>
                <a:lnTo>
                  <a:pt x="5077968" y="4632960"/>
                </a:lnTo>
                <a:lnTo>
                  <a:pt x="5077968" y="4636008"/>
                </a:lnTo>
                <a:lnTo>
                  <a:pt x="5074920" y="4636008"/>
                </a:lnTo>
                <a:lnTo>
                  <a:pt x="5074920" y="4632960"/>
                </a:lnTo>
                <a:close/>
                <a:moveTo>
                  <a:pt x="5081016" y="4632960"/>
                </a:moveTo>
                <a:lnTo>
                  <a:pt x="5084064" y="4632960"/>
                </a:lnTo>
                <a:lnTo>
                  <a:pt x="5084064" y="4636008"/>
                </a:lnTo>
                <a:lnTo>
                  <a:pt x="5081016" y="4636008"/>
                </a:lnTo>
                <a:lnTo>
                  <a:pt x="5081016" y="4632960"/>
                </a:lnTo>
                <a:close/>
                <a:moveTo>
                  <a:pt x="5087111" y="4632960"/>
                </a:moveTo>
                <a:lnTo>
                  <a:pt x="5090159" y="4632960"/>
                </a:lnTo>
                <a:lnTo>
                  <a:pt x="5090159" y="4636008"/>
                </a:lnTo>
                <a:lnTo>
                  <a:pt x="5087111" y="4636008"/>
                </a:lnTo>
                <a:lnTo>
                  <a:pt x="5087111" y="4632960"/>
                </a:lnTo>
                <a:close/>
                <a:moveTo>
                  <a:pt x="5093208" y="4632960"/>
                </a:moveTo>
                <a:lnTo>
                  <a:pt x="5096256" y="4632960"/>
                </a:lnTo>
                <a:lnTo>
                  <a:pt x="5096256" y="4636008"/>
                </a:lnTo>
                <a:lnTo>
                  <a:pt x="5093208" y="4636008"/>
                </a:lnTo>
                <a:lnTo>
                  <a:pt x="5093208" y="4632960"/>
                </a:lnTo>
                <a:close/>
                <a:moveTo>
                  <a:pt x="5099304" y="4632960"/>
                </a:moveTo>
                <a:lnTo>
                  <a:pt x="5102352" y="4632960"/>
                </a:lnTo>
                <a:lnTo>
                  <a:pt x="5102352" y="4636008"/>
                </a:lnTo>
                <a:lnTo>
                  <a:pt x="5099304" y="4636008"/>
                </a:lnTo>
                <a:lnTo>
                  <a:pt x="5099304" y="4632960"/>
                </a:lnTo>
                <a:close/>
                <a:moveTo>
                  <a:pt x="5105399" y="4632960"/>
                </a:moveTo>
                <a:lnTo>
                  <a:pt x="5108447" y="4632960"/>
                </a:lnTo>
                <a:lnTo>
                  <a:pt x="5108447" y="4636008"/>
                </a:lnTo>
                <a:lnTo>
                  <a:pt x="5105399" y="4636008"/>
                </a:lnTo>
                <a:lnTo>
                  <a:pt x="5105399" y="4632960"/>
                </a:lnTo>
                <a:close/>
                <a:moveTo>
                  <a:pt x="5111496" y="4632960"/>
                </a:moveTo>
                <a:lnTo>
                  <a:pt x="5114544" y="4632960"/>
                </a:lnTo>
                <a:lnTo>
                  <a:pt x="5114544" y="4636008"/>
                </a:lnTo>
                <a:lnTo>
                  <a:pt x="5111496" y="4636008"/>
                </a:lnTo>
                <a:lnTo>
                  <a:pt x="5111496" y="4632960"/>
                </a:lnTo>
                <a:close/>
                <a:moveTo>
                  <a:pt x="5117591" y="4632960"/>
                </a:moveTo>
                <a:lnTo>
                  <a:pt x="5120639" y="4632960"/>
                </a:lnTo>
                <a:lnTo>
                  <a:pt x="5120639" y="4636008"/>
                </a:lnTo>
                <a:lnTo>
                  <a:pt x="5117591" y="4636008"/>
                </a:lnTo>
                <a:lnTo>
                  <a:pt x="5117591" y="4632960"/>
                </a:lnTo>
                <a:close/>
                <a:moveTo>
                  <a:pt x="5123687" y="4632960"/>
                </a:moveTo>
                <a:lnTo>
                  <a:pt x="5126735" y="4632960"/>
                </a:lnTo>
                <a:lnTo>
                  <a:pt x="5126735" y="4636008"/>
                </a:lnTo>
                <a:lnTo>
                  <a:pt x="5123687" y="4636008"/>
                </a:lnTo>
                <a:lnTo>
                  <a:pt x="5123687" y="4632960"/>
                </a:lnTo>
                <a:close/>
                <a:moveTo>
                  <a:pt x="5129784" y="4632960"/>
                </a:moveTo>
                <a:lnTo>
                  <a:pt x="5132832" y="4632960"/>
                </a:lnTo>
                <a:lnTo>
                  <a:pt x="5132832" y="4636008"/>
                </a:lnTo>
                <a:lnTo>
                  <a:pt x="5129784" y="4636008"/>
                </a:lnTo>
                <a:lnTo>
                  <a:pt x="5129784" y="4632960"/>
                </a:lnTo>
                <a:close/>
                <a:moveTo>
                  <a:pt x="5135879" y="4632960"/>
                </a:moveTo>
                <a:lnTo>
                  <a:pt x="5138927" y="4632960"/>
                </a:lnTo>
                <a:lnTo>
                  <a:pt x="5138927" y="4636008"/>
                </a:lnTo>
                <a:lnTo>
                  <a:pt x="5135879" y="4636008"/>
                </a:lnTo>
                <a:lnTo>
                  <a:pt x="5135879" y="4632960"/>
                </a:lnTo>
                <a:close/>
                <a:moveTo>
                  <a:pt x="5141976" y="4632960"/>
                </a:moveTo>
                <a:lnTo>
                  <a:pt x="5145023" y="4632960"/>
                </a:lnTo>
                <a:lnTo>
                  <a:pt x="5145023" y="4636008"/>
                </a:lnTo>
                <a:lnTo>
                  <a:pt x="5141976" y="4636008"/>
                </a:lnTo>
                <a:lnTo>
                  <a:pt x="5141976" y="4632960"/>
                </a:lnTo>
                <a:close/>
                <a:moveTo>
                  <a:pt x="5148072" y="4632960"/>
                </a:moveTo>
                <a:lnTo>
                  <a:pt x="5151120" y="4632960"/>
                </a:lnTo>
                <a:lnTo>
                  <a:pt x="5151120" y="4636008"/>
                </a:lnTo>
                <a:lnTo>
                  <a:pt x="5148072" y="4636008"/>
                </a:lnTo>
                <a:lnTo>
                  <a:pt x="5148072" y="4632960"/>
                </a:lnTo>
                <a:close/>
                <a:moveTo>
                  <a:pt x="5154167" y="4632960"/>
                </a:moveTo>
                <a:lnTo>
                  <a:pt x="5157215" y="4632960"/>
                </a:lnTo>
                <a:lnTo>
                  <a:pt x="5157215" y="4636008"/>
                </a:lnTo>
                <a:lnTo>
                  <a:pt x="5154167" y="4636008"/>
                </a:lnTo>
                <a:lnTo>
                  <a:pt x="5154167" y="4632960"/>
                </a:lnTo>
                <a:close/>
                <a:moveTo>
                  <a:pt x="5160264" y="4632960"/>
                </a:moveTo>
                <a:lnTo>
                  <a:pt x="5163312" y="4632960"/>
                </a:lnTo>
                <a:lnTo>
                  <a:pt x="5163312" y="4636008"/>
                </a:lnTo>
                <a:lnTo>
                  <a:pt x="5160264" y="4636008"/>
                </a:lnTo>
                <a:lnTo>
                  <a:pt x="5160264" y="4632960"/>
                </a:lnTo>
                <a:close/>
                <a:moveTo>
                  <a:pt x="5166360" y="4632960"/>
                </a:moveTo>
                <a:lnTo>
                  <a:pt x="5169408" y="4632960"/>
                </a:lnTo>
                <a:lnTo>
                  <a:pt x="5169408" y="4636008"/>
                </a:lnTo>
                <a:lnTo>
                  <a:pt x="5166360" y="4636008"/>
                </a:lnTo>
                <a:lnTo>
                  <a:pt x="5166360" y="4632960"/>
                </a:lnTo>
                <a:close/>
                <a:moveTo>
                  <a:pt x="5172455" y="4632960"/>
                </a:moveTo>
                <a:lnTo>
                  <a:pt x="5175503" y="4632960"/>
                </a:lnTo>
                <a:lnTo>
                  <a:pt x="5175503" y="4636008"/>
                </a:lnTo>
                <a:lnTo>
                  <a:pt x="5172455" y="4636008"/>
                </a:lnTo>
                <a:lnTo>
                  <a:pt x="5172455" y="4632960"/>
                </a:lnTo>
                <a:close/>
                <a:moveTo>
                  <a:pt x="5178552" y="4632960"/>
                </a:moveTo>
                <a:lnTo>
                  <a:pt x="5181600" y="4632960"/>
                </a:lnTo>
                <a:lnTo>
                  <a:pt x="5181600" y="4636008"/>
                </a:lnTo>
                <a:lnTo>
                  <a:pt x="5178552" y="4636008"/>
                </a:lnTo>
                <a:lnTo>
                  <a:pt x="5178552" y="4632960"/>
                </a:lnTo>
                <a:close/>
                <a:moveTo>
                  <a:pt x="5184647" y="4632960"/>
                </a:moveTo>
                <a:lnTo>
                  <a:pt x="5187695" y="4632960"/>
                </a:lnTo>
                <a:lnTo>
                  <a:pt x="5187695" y="4636008"/>
                </a:lnTo>
                <a:lnTo>
                  <a:pt x="5184647" y="4636008"/>
                </a:lnTo>
                <a:lnTo>
                  <a:pt x="5184647" y="4632960"/>
                </a:lnTo>
                <a:close/>
                <a:moveTo>
                  <a:pt x="5190743" y="4632960"/>
                </a:moveTo>
                <a:lnTo>
                  <a:pt x="5193791" y="4632960"/>
                </a:lnTo>
                <a:lnTo>
                  <a:pt x="5193791" y="4636008"/>
                </a:lnTo>
                <a:lnTo>
                  <a:pt x="5190743" y="4636008"/>
                </a:lnTo>
                <a:lnTo>
                  <a:pt x="5190743" y="4632960"/>
                </a:lnTo>
                <a:close/>
                <a:moveTo>
                  <a:pt x="5196840" y="4632960"/>
                </a:moveTo>
                <a:lnTo>
                  <a:pt x="5199888" y="4632960"/>
                </a:lnTo>
                <a:lnTo>
                  <a:pt x="5199888" y="4636008"/>
                </a:lnTo>
                <a:lnTo>
                  <a:pt x="5196840" y="4636008"/>
                </a:lnTo>
                <a:lnTo>
                  <a:pt x="5196840" y="4632960"/>
                </a:lnTo>
                <a:close/>
                <a:moveTo>
                  <a:pt x="5202935" y="4632960"/>
                </a:moveTo>
                <a:lnTo>
                  <a:pt x="5205983" y="4632960"/>
                </a:lnTo>
                <a:lnTo>
                  <a:pt x="5205983" y="4636008"/>
                </a:lnTo>
                <a:lnTo>
                  <a:pt x="5202935" y="4636008"/>
                </a:lnTo>
                <a:lnTo>
                  <a:pt x="5202935" y="4632960"/>
                </a:lnTo>
                <a:close/>
                <a:moveTo>
                  <a:pt x="5209031" y="4632960"/>
                </a:moveTo>
                <a:lnTo>
                  <a:pt x="5212079" y="4632960"/>
                </a:lnTo>
                <a:lnTo>
                  <a:pt x="5212079" y="4636008"/>
                </a:lnTo>
                <a:lnTo>
                  <a:pt x="5209031" y="4636008"/>
                </a:lnTo>
                <a:lnTo>
                  <a:pt x="5209031" y="4632960"/>
                </a:lnTo>
                <a:close/>
                <a:moveTo>
                  <a:pt x="5215128" y="4632960"/>
                </a:moveTo>
                <a:lnTo>
                  <a:pt x="5218176" y="4632960"/>
                </a:lnTo>
                <a:lnTo>
                  <a:pt x="5218176" y="4636008"/>
                </a:lnTo>
                <a:lnTo>
                  <a:pt x="5215128" y="4636008"/>
                </a:lnTo>
                <a:lnTo>
                  <a:pt x="5215128" y="4632960"/>
                </a:lnTo>
                <a:close/>
                <a:moveTo>
                  <a:pt x="5221223" y="4632960"/>
                </a:moveTo>
                <a:lnTo>
                  <a:pt x="5224271" y="4632960"/>
                </a:lnTo>
                <a:lnTo>
                  <a:pt x="5224271" y="4636008"/>
                </a:lnTo>
                <a:lnTo>
                  <a:pt x="5221223" y="4636008"/>
                </a:lnTo>
                <a:lnTo>
                  <a:pt x="5221223" y="4632960"/>
                </a:lnTo>
                <a:close/>
                <a:moveTo>
                  <a:pt x="5227320" y="4632960"/>
                </a:moveTo>
                <a:lnTo>
                  <a:pt x="5230368" y="4632960"/>
                </a:lnTo>
                <a:lnTo>
                  <a:pt x="5230368" y="4636008"/>
                </a:lnTo>
                <a:lnTo>
                  <a:pt x="5227320" y="4636008"/>
                </a:lnTo>
                <a:lnTo>
                  <a:pt x="5227320" y="4632960"/>
                </a:lnTo>
                <a:close/>
                <a:moveTo>
                  <a:pt x="5233416" y="4632960"/>
                </a:moveTo>
                <a:lnTo>
                  <a:pt x="5236464" y="4632960"/>
                </a:lnTo>
                <a:lnTo>
                  <a:pt x="5236464" y="4636008"/>
                </a:lnTo>
                <a:lnTo>
                  <a:pt x="5233416" y="4636008"/>
                </a:lnTo>
                <a:lnTo>
                  <a:pt x="5233416" y="4632960"/>
                </a:lnTo>
                <a:close/>
                <a:moveTo>
                  <a:pt x="5239511" y="4632960"/>
                </a:moveTo>
                <a:lnTo>
                  <a:pt x="5242559" y="4632960"/>
                </a:lnTo>
                <a:lnTo>
                  <a:pt x="5242559" y="4636008"/>
                </a:lnTo>
                <a:lnTo>
                  <a:pt x="5239511" y="4636008"/>
                </a:lnTo>
                <a:lnTo>
                  <a:pt x="5239511" y="4632960"/>
                </a:lnTo>
                <a:close/>
                <a:moveTo>
                  <a:pt x="5245608" y="4632960"/>
                </a:moveTo>
                <a:lnTo>
                  <a:pt x="5248656" y="4632960"/>
                </a:lnTo>
                <a:lnTo>
                  <a:pt x="5248656" y="4636008"/>
                </a:lnTo>
                <a:lnTo>
                  <a:pt x="5245608" y="4636008"/>
                </a:lnTo>
                <a:lnTo>
                  <a:pt x="5245608" y="4632960"/>
                </a:lnTo>
                <a:close/>
                <a:moveTo>
                  <a:pt x="5251704" y="4632960"/>
                </a:moveTo>
                <a:lnTo>
                  <a:pt x="5254752" y="4632960"/>
                </a:lnTo>
                <a:lnTo>
                  <a:pt x="5254752" y="4636008"/>
                </a:lnTo>
                <a:lnTo>
                  <a:pt x="5251704" y="4636008"/>
                </a:lnTo>
                <a:lnTo>
                  <a:pt x="5251704" y="4632960"/>
                </a:lnTo>
                <a:close/>
                <a:moveTo>
                  <a:pt x="5257799" y="4632960"/>
                </a:moveTo>
                <a:lnTo>
                  <a:pt x="5260847" y="4632960"/>
                </a:lnTo>
                <a:lnTo>
                  <a:pt x="5260847" y="4636008"/>
                </a:lnTo>
                <a:lnTo>
                  <a:pt x="5257799" y="4636008"/>
                </a:lnTo>
                <a:lnTo>
                  <a:pt x="5257799" y="4632960"/>
                </a:lnTo>
                <a:close/>
                <a:moveTo>
                  <a:pt x="5263896" y="4632960"/>
                </a:moveTo>
                <a:lnTo>
                  <a:pt x="5266944" y="4632960"/>
                </a:lnTo>
                <a:lnTo>
                  <a:pt x="5266944" y="4636008"/>
                </a:lnTo>
                <a:lnTo>
                  <a:pt x="5263896" y="4636008"/>
                </a:lnTo>
                <a:lnTo>
                  <a:pt x="5263896" y="4632960"/>
                </a:lnTo>
                <a:close/>
                <a:moveTo>
                  <a:pt x="5269991" y="4632960"/>
                </a:moveTo>
                <a:lnTo>
                  <a:pt x="5273039" y="4632960"/>
                </a:lnTo>
                <a:lnTo>
                  <a:pt x="5273039" y="4636008"/>
                </a:lnTo>
                <a:lnTo>
                  <a:pt x="5269991" y="4636008"/>
                </a:lnTo>
                <a:lnTo>
                  <a:pt x="5269991" y="4632960"/>
                </a:lnTo>
                <a:close/>
                <a:moveTo>
                  <a:pt x="5276087" y="4632960"/>
                </a:moveTo>
                <a:lnTo>
                  <a:pt x="5279135" y="4632960"/>
                </a:lnTo>
                <a:lnTo>
                  <a:pt x="5279135" y="4636008"/>
                </a:lnTo>
                <a:lnTo>
                  <a:pt x="5276087" y="4636008"/>
                </a:lnTo>
                <a:lnTo>
                  <a:pt x="5276087" y="4632960"/>
                </a:lnTo>
                <a:close/>
                <a:moveTo>
                  <a:pt x="5282184" y="4632960"/>
                </a:moveTo>
                <a:lnTo>
                  <a:pt x="5285232" y="4632960"/>
                </a:lnTo>
                <a:lnTo>
                  <a:pt x="5285232" y="4636008"/>
                </a:lnTo>
                <a:lnTo>
                  <a:pt x="5282184" y="4636008"/>
                </a:lnTo>
                <a:lnTo>
                  <a:pt x="5282184" y="4632960"/>
                </a:lnTo>
                <a:close/>
                <a:moveTo>
                  <a:pt x="5288279" y="4632960"/>
                </a:moveTo>
                <a:lnTo>
                  <a:pt x="5291327" y="4632960"/>
                </a:lnTo>
                <a:lnTo>
                  <a:pt x="5291327" y="4636008"/>
                </a:lnTo>
                <a:lnTo>
                  <a:pt x="5288279" y="4636008"/>
                </a:lnTo>
                <a:lnTo>
                  <a:pt x="5288279" y="4632960"/>
                </a:lnTo>
                <a:close/>
                <a:moveTo>
                  <a:pt x="5294376" y="4632960"/>
                </a:moveTo>
                <a:lnTo>
                  <a:pt x="5297423" y="4632960"/>
                </a:lnTo>
                <a:lnTo>
                  <a:pt x="5297423" y="4636008"/>
                </a:lnTo>
                <a:lnTo>
                  <a:pt x="5294376" y="4636008"/>
                </a:lnTo>
                <a:lnTo>
                  <a:pt x="5294376" y="4632960"/>
                </a:lnTo>
                <a:close/>
                <a:moveTo>
                  <a:pt x="5300472" y="4632960"/>
                </a:moveTo>
                <a:lnTo>
                  <a:pt x="5303520" y="4632960"/>
                </a:lnTo>
                <a:lnTo>
                  <a:pt x="5303520" y="4636008"/>
                </a:lnTo>
                <a:lnTo>
                  <a:pt x="5300472" y="4636008"/>
                </a:lnTo>
                <a:lnTo>
                  <a:pt x="5300472" y="4632960"/>
                </a:lnTo>
                <a:close/>
                <a:moveTo>
                  <a:pt x="5306567" y="4632960"/>
                </a:moveTo>
                <a:lnTo>
                  <a:pt x="5309615" y="4632960"/>
                </a:lnTo>
                <a:lnTo>
                  <a:pt x="5309615" y="4636008"/>
                </a:lnTo>
                <a:lnTo>
                  <a:pt x="5306567" y="4636008"/>
                </a:lnTo>
                <a:lnTo>
                  <a:pt x="5306567" y="4632960"/>
                </a:lnTo>
                <a:close/>
                <a:moveTo>
                  <a:pt x="5312664" y="4632960"/>
                </a:moveTo>
                <a:lnTo>
                  <a:pt x="5315712" y="4632960"/>
                </a:lnTo>
                <a:lnTo>
                  <a:pt x="5315712" y="4636008"/>
                </a:lnTo>
                <a:lnTo>
                  <a:pt x="5312664" y="4636008"/>
                </a:lnTo>
                <a:lnTo>
                  <a:pt x="5312664" y="4632960"/>
                </a:lnTo>
                <a:close/>
                <a:moveTo>
                  <a:pt x="5318760" y="4632960"/>
                </a:moveTo>
                <a:lnTo>
                  <a:pt x="5321808" y="4632960"/>
                </a:lnTo>
                <a:lnTo>
                  <a:pt x="5321808" y="4636008"/>
                </a:lnTo>
                <a:lnTo>
                  <a:pt x="5318760" y="4636008"/>
                </a:lnTo>
                <a:lnTo>
                  <a:pt x="5318760" y="4632960"/>
                </a:lnTo>
                <a:close/>
                <a:moveTo>
                  <a:pt x="5324855" y="4632960"/>
                </a:moveTo>
                <a:lnTo>
                  <a:pt x="5327903" y="4632960"/>
                </a:lnTo>
                <a:lnTo>
                  <a:pt x="5327903" y="4636008"/>
                </a:lnTo>
                <a:lnTo>
                  <a:pt x="5324855" y="4636008"/>
                </a:lnTo>
                <a:lnTo>
                  <a:pt x="5324855" y="4632960"/>
                </a:lnTo>
                <a:close/>
                <a:moveTo>
                  <a:pt x="5330952" y="4632960"/>
                </a:moveTo>
                <a:lnTo>
                  <a:pt x="5334000" y="4632960"/>
                </a:lnTo>
                <a:lnTo>
                  <a:pt x="5334000" y="4636008"/>
                </a:lnTo>
                <a:lnTo>
                  <a:pt x="5330952" y="4636008"/>
                </a:lnTo>
                <a:lnTo>
                  <a:pt x="5330952" y="4632960"/>
                </a:lnTo>
                <a:close/>
                <a:moveTo>
                  <a:pt x="5337047" y="4632960"/>
                </a:moveTo>
                <a:lnTo>
                  <a:pt x="5340095" y="4632960"/>
                </a:lnTo>
                <a:lnTo>
                  <a:pt x="5340095" y="4636008"/>
                </a:lnTo>
                <a:lnTo>
                  <a:pt x="5337047" y="4636008"/>
                </a:lnTo>
                <a:lnTo>
                  <a:pt x="5337047" y="4632960"/>
                </a:lnTo>
                <a:close/>
                <a:moveTo>
                  <a:pt x="5343143" y="4632960"/>
                </a:moveTo>
                <a:lnTo>
                  <a:pt x="5346191" y="4632960"/>
                </a:lnTo>
                <a:lnTo>
                  <a:pt x="5346191" y="4636008"/>
                </a:lnTo>
                <a:lnTo>
                  <a:pt x="5343143" y="4636008"/>
                </a:lnTo>
                <a:lnTo>
                  <a:pt x="5343143" y="4632960"/>
                </a:lnTo>
                <a:close/>
                <a:moveTo>
                  <a:pt x="5349240" y="4632960"/>
                </a:moveTo>
                <a:lnTo>
                  <a:pt x="5352288" y="4632960"/>
                </a:lnTo>
                <a:lnTo>
                  <a:pt x="5352288" y="4636008"/>
                </a:lnTo>
                <a:lnTo>
                  <a:pt x="5349240" y="4636008"/>
                </a:lnTo>
                <a:lnTo>
                  <a:pt x="5349240" y="4632960"/>
                </a:lnTo>
                <a:close/>
                <a:moveTo>
                  <a:pt x="5355335" y="4632960"/>
                </a:moveTo>
                <a:lnTo>
                  <a:pt x="5358383" y="4632960"/>
                </a:lnTo>
                <a:lnTo>
                  <a:pt x="5358383" y="4636008"/>
                </a:lnTo>
                <a:lnTo>
                  <a:pt x="5355335" y="4636008"/>
                </a:lnTo>
                <a:lnTo>
                  <a:pt x="5355335" y="4632960"/>
                </a:lnTo>
                <a:close/>
                <a:moveTo>
                  <a:pt x="5361431" y="4632960"/>
                </a:moveTo>
                <a:lnTo>
                  <a:pt x="5364479" y="4632960"/>
                </a:lnTo>
                <a:lnTo>
                  <a:pt x="5364479" y="4636008"/>
                </a:lnTo>
                <a:lnTo>
                  <a:pt x="5361431" y="4636008"/>
                </a:lnTo>
                <a:lnTo>
                  <a:pt x="5361431" y="4632960"/>
                </a:lnTo>
                <a:close/>
                <a:moveTo>
                  <a:pt x="5367528" y="4632960"/>
                </a:moveTo>
                <a:lnTo>
                  <a:pt x="5370576" y="4632960"/>
                </a:lnTo>
                <a:lnTo>
                  <a:pt x="5370576" y="4636008"/>
                </a:lnTo>
                <a:lnTo>
                  <a:pt x="5367528" y="4636008"/>
                </a:lnTo>
                <a:lnTo>
                  <a:pt x="5367528" y="4632960"/>
                </a:lnTo>
                <a:close/>
                <a:moveTo>
                  <a:pt x="5373623" y="4632960"/>
                </a:moveTo>
                <a:lnTo>
                  <a:pt x="5376671" y="4632960"/>
                </a:lnTo>
                <a:lnTo>
                  <a:pt x="5376671" y="4636008"/>
                </a:lnTo>
                <a:lnTo>
                  <a:pt x="5373623" y="4636008"/>
                </a:lnTo>
                <a:lnTo>
                  <a:pt x="5373623" y="4632960"/>
                </a:lnTo>
                <a:close/>
                <a:moveTo>
                  <a:pt x="5379720" y="4632960"/>
                </a:moveTo>
                <a:lnTo>
                  <a:pt x="5382768" y="4632960"/>
                </a:lnTo>
                <a:lnTo>
                  <a:pt x="5382768" y="4636008"/>
                </a:lnTo>
                <a:lnTo>
                  <a:pt x="5379720" y="4636008"/>
                </a:lnTo>
                <a:lnTo>
                  <a:pt x="5379720" y="4632960"/>
                </a:lnTo>
                <a:close/>
                <a:moveTo>
                  <a:pt x="5385816" y="4632960"/>
                </a:moveTo>
                <a:lnTo>
                  <a:pt x="5388864" y="4632960"/>
                </a:lnTo>
                <a:lnTo>
                  <a:pt x="5388864" y="4636008"/>
                </a:lnTo>
                <a:lnTo>
                  <a:pt x="5385816" y="4636008"/>
                </a:lnTo>
                <a:lnTo>
                  <a:pt x="5385816" y="4632960"/>
                </a:lnTo>
                <a:close/>
                <a:moveTo>
                  <a:pt x="5391911" y="4632960"/>
                </a:moveTo>
                <a:lnTo>
                  <a:pt x="5394959" y="4632960"/>
                </a:lnTo>
                <a:lnTo>
                  <a:pt x="5394959" y="4636008"/>
                </a:lnTo>
                <a:lnTo>
                  <a:pt x="5391911" y="4636008"/>
                </a:lnTo>
                <a:lnTo>
                  <a:pt x="5391911" y="4632960"/>
                </a:lnTo>
                <a:close/>
                <a:moveTo>
                  <a:pt x="5398008" y="4632960"/>
                </a:moveTo>
                <a:lnTo>
                  <a:pt x="5401056" y="4632960"/>
                </a:lnTo>
                <a:lnTo>
                  <a:pt x="5401056" y="4636008"/>
                </a:lnTo>
                <a:lnTo>
                  <a:pt x="5398008" y="4636008"/>
                </a:lnTo>
                <a:lnTo>
                  <a:pt x="5398008" y="4632960"/>
                </a:lnTo>
                <a:close/>
                <a:moveTo>
                  <a:pt x="5404104" y="4632960"/>
                </a:moveTo>
                <a:lnTo>
                  <a:pt x="5407152" y="4632960"/>
                </a:lnTo>
                <a:lnTo>
                  <a:pt x="5407152" y="4636008"/>
                </a:lnTo>
                <a:lnTo>
                  <a:pt x="5404104" y="4636008"/>
                </a:lnTo>
                <a:lnTo>
                  <a:pt x="5404104" y="4632960"/>
                </a:lnTo>
                <a:close/>
                <a:moveTo>
                  <a:pt x="5410199" y="4632960"/>
                </a:moveTo>
                <a:lnTo>
                  <a:pt x="5413247" y="4632960"/>
                </a:lnTo>
                <a:lnTo>
                  <a:pt x="5413247" y="4636008"/>
                </a:lnTo>
                <a:lnTo>
                  <a:pt x="5410199" y="4636008"/>
                </a:lnTo>
                <a:lnTo>
                  <a:pt x="5410199" y="4632960"/>
                </a:lnTo>
                <a:close/>
                <a:moveTo>
                  <a:pt x="5416296" y="4632960"/>
                </a:moveTo>
                <a:lnTo>
                  <a:pt x="5419344" y="4632960"/>
                </a:lnTo>
                <a:lnTo>
                  <a:pt x="5419344" y="4636008"/>
                </a:lnTo>
                <a:lnTo>
                  <a:pt x="5416296" y="4636008"/>
                </a:lnTo>
                <a:lnTo>
                  <a:pt x="5416296" y="4632960"/>
                </a:lnTo>
                <a:close/>
                <a:moveTo>
                  <a:pt x="5422391" y="4632960"/>
                </a:moveTo>
                <a:lnTo>
                  <a:pt x="5425439" y="4632960"/>
                </a:lnTo>
                <a:lnTo>
                  <a:pt x="5425439" y="4636008"/>
                </a:lnTo>
                <a:lnTo>
                  <a:pt x="5422391" y="4636008"/>
                </a:lnTo>
                <a:lnTo>
                  <a:pt x="5422391" y="4632960"/>
                </a:lnTo>
                <a:close/>
                <a:moveTo>
                  <a:pt x="5428487" y="4632960"/>
                </a:moveTo>
                <a:lnTo>
                  <a:pt x="5431535" y="4632960"/>
                </a:lnTo>
                <a:lnTo>
                  <a:pt x="5431535" y="4636008"/>
                </a:lnTo>
                <a:lnTo>
                  <a:pt x="5428487" y="4636008"/>
                </a:lnTo>
                <a:lnTo>
                  <a:pt x="5428487" y="4632960"/>
                </a:lnTo>
                <a:close/>
                <a:moveTo>
                  <a:pt x="5434584" y="4632960"/>
                </a:moveTo>
                <a:lnTo>
                  <a:pt x="5437632" y="4632960"/>
                </a:lnTo>
                <a:lnTo>
                  <a:pt x="5437632" y="4636008"/>
                </a:lnTo>
                <a:lnTo>
                  <a:pt x="5434584" y="4636008"/>
                </a:lnTo>
                <a:lnTo>
                  <a:pt x="5434584" y="4632960"/>
                </a:lnTo>
                <a:close/>
                <a:moveTo>
                  <a:pt x="5440679" y="4632960"/>
                </a:moveTo>
                <a:lnTo>
                  <a:pt x="5443727" y="4632960"/>
                </a:lnTo>
                <a:lnTo>
                  <a:pt x="5443727" y="4636008"/>
                </a:lnTo>
                <a:lnTo>
                  <a:pt x="5440679" y="4636008"/>
                </a:lnTo>
                <a:lnTo>
                  <a:pt x="5440679" y="4632960"/>
                </a:lnTo>
                <a:close/>
                <a:moveTo>
                  <a:pt x="5446776" y="4632960"/>
                </a:moveTo>
                <a:lnTo>
                  <a:pt x="5449823" y="4632960"/>
                </a:lnTo>
                <a:lnTo>
                  <a:pt x="5449823" y="4636008"/>
                </a:lnTo>
                <a:lnTo>
                  <a:pt x="5446776" y="4636008"/>
                </a:lnTo>
                <a:lnTo>
                  <a:pt x="5446776" y="4632960"/>
                </a:lnTo>
                <a:close/>
                <a:moveTo>
                  <a:pt x="5452872" y="4632960"/>
                </a:moveTo>
                <a:lnTo>
                  <a:pt x="5455920" y="4632960"/>
                </a:lnTo>
                <a:lnTo>
                  <a:pt x="5455920" y="4636008"/>
                </a:lnTo>
                <a:lnTo>
                  <a:pt x="5452872" y="4636008"/>
                </a:lnTo>
                <a:lnTo>
                  <a:pt x="5452872" y="4632960"/>
                </a:lnTo>
                <a:close/>
                <a:moveTo>
                  <a:pt x="5458967" y="4632960"/>
                </a:moveTo>
                <a:lnTo>
                  <a:pt x="5462015" y="4632960"/>
                </a:lnTo>
                <a:lnTo>
                  <a:pt x="5462015" y="4636008"/>
                </a:lnTo>
                <a:lnTo>
                  <a:pt x="5458967" y="4636008"/>
                </a:lnTo>
                <a:lnTo>
                  <a:pt x="5458967" y="4632960"/>
                </a:lnTo>
                <a:close/>
                <a:moveTo>
                  <a:pt x="5465064" y="4632960"/>
                </a:moveTo>
                <a:lnTo>
                  <a:pt x="5468112" y="4632960"/>
                </a:lnTo>
                <a:lnTo>
                  <a:pt x="5468112" y="4636008"/>
                </a:lnTo>
                <a:lnTo>
                  <a:pt x="5465064" y="4636008"/>
                </a:lnTo>
                <a:lnTo>
                  <a:pt x="5465064" y="4632960"/>
                </a:lnTo>
                <a:close/>
                <a:moveTo>
                  <a:pt x="5471160" y="4632960"/>
                </a:moveTo>
                <a:lnTo>
                  <a:pt x="5474208" y="4632960"/>
                </a:lnTo>
                <a:lnTo>
                  <a:pt x="5474208" y="4636008"/>
                </a:lnTo>
                <a:lnTo>
                  <a:pt x="5471160" y="4636008"/>
                </a:lnTo>
                <a:lnTo>
                  <a:pt x="5471160" y="4632960"/>
                </a:lnTo>
                <a:close/>
                <a:moveTo>
                  <a:pt x="5477255" y="4632960"/>
                </a:moveTo>
                <a:lnTo>
                  <a:pt x="5480303" y="4632960"/>
                </a:lnTo>
                <a:lnTo>
                  <a:pt x="5480303" y="4636008"/>
                </a:lnTo>
                <a:lnTo>
                  <a:pt x="5477255" y="4636008"/>
                </a:lnTo>
                <a:lnTo>
                  <a:pt x="5477255" y="4632960"/>
                </a:lnTo>
                <a:close/>
                <a:moveTo>
                  <a:pt x="5483352" y="4632960"/>
                </a:moveTo>
                <a:lnTo>
                  <a:pt x="5486400" y="4632960"/>
                </a:lnTo>
                <a:lnTo>
                  <a:pt x="5486400" y="4636008"/>
                </a:lnTo>
                <a:lnTo>
                  <a:pt x="5483352" y="4636008"/>
                </a:lnTo>
                <a:lnTo>
                  <a:pt x="5483352" y="4632960"/>
                </a:lnTo>
                <a:close/>
                <a:moveTo>
                  <a:pt x="5489447" y="4632960"/>
                </a:moveTo>
                <a:lnTo>
                  <a:pt x="5492495" y="4632960"/>
                </a:lnTo>
                <a:lnTo>
                  <a:pt x="5492495" y="4636008"/>
                </a:lnTo>
                <a:lnTo>
                  <a:pt x="5489447" y="4636008"/>
                </a:lnTo>
                <a:lnTo>
                  <a:pt x="5489447" y="4632960"/>
                </a:lnTo>
                <a:close/>
                <a:moveTo>
                  <a:pt x="5495543" y="4632960"/>
                </a:moveTo>
                <a:lnTo>
                  <a:pt x="5498591" y="4632960"/>
                </a:lnTo>
                <a:lnTo>
                  <a:pt x="5498591" y="4636008"/>
                </a:lnTo>
                <a:lnTo>
                  <a:pt x="5495543" y="4636008"/>
                </a:lnTo>
                <a:lnTo>
                  <a:pt x="5495543" y="4632960"/>
                </a:lnTo>
                <a:close/>
                <a:moveTo>
                  <a:pt x="5501640" y="4632960"/>
                </a:moveTo>
                <a:lnTo>
                  <a:pt x="5504688" y="4632960"/>
                </a:lnTo>
                <a:lnTo>
                  <a:pt x="5504688" y="4636008"/>
                </a:lnTo>
                <a:lnTo>
                  <a:pt x="5501640" y="4636008"/>
                </a:lnTo>
                <a:lnTo>
                  <a:pt x="5501640" y="4632960"/>
                </a:lnTo>
                <a:close/>
                <a:moveTo>
                  <a:pt x="5507735" y="4632960"/>
                </a:moveTo>
                <a:lnTo>
                  <a:pt x="5510783" y="4632960"/>
                </a:lnTo>
                <a:lnTo>
                  <a:pt x="5510783" y="4636008"/>
                </a:lnTo>
                <a:lnTo>
                  <a:pt x="5507735" y="4636008"/>
                </a:lnTo>
                <a:lnTo>
                  <a:pt x="5507735" y="4632960"/>
                </a:lnTo>
                <a:close/>
                <a:moveTo>
                  <a:pt x="5513831" y="4632960"/>
                </a:moveTo>
                <a:lnTo>
                  <a:pt x="5516879" y="4632960"/>
                </a:lnTo>
                <a:lnTo>
                  <a:pt x="5516879" y="4636008"/>
                </a:lnTo>
                <a:lnTo>
                  <a:pt x="5513831" y="4636008"/>
                </a:lnTo>
                <a:lnTo>
                  <a:pt x="5513831" y="4632960"/>
                </a:lnTo>
                <a:close/>
                <a:moveTo>
                  <a:pt x="5519928" y="4632960"/>
                </a:moveTo>
                <a:lnTo>
                  <a:pt x="5522976" y="4632960"/>
                </a:lnTo>
                <a:lnTo>
                  <a:pt x="5522976" y="4636008"/>
                </a:lnTo>
                <a:lnTo>
                  <a:pt x="5519928" y="4636008"/>
                </a:lnTo>
                <a:lnTo>
                  <a:pt x="5519928" y="4632960"/>
                </a:lnTo>
                <a:close/>
                <a:moveTo>
                  <a:pt x="5526023" y="4632960"/>
                </a:moveTo>
                <a:lnTo>
                  <a:pt x="5529071" y="4632960"/>
                </a:lnTo>
                <a:lnTo>
                  <a:pt x="5529071" y="4636008"/>
                </a:lnTo>
                <a:lnTo>
                  <a:pt x="5526023" y="4636008"/>
                </a:lnTo>
                <a:lnTo>
                  <a:pt x="5526023" y="4632960"/>
                </a:lnTo>
                <a:close/>
                <a:moveTo>
                  <a:pt x="5532120" y="4632960"/>
                </a:moveTo>
                <a:lnTo>
                  <a:pt x="5535168" y="4632960"/>
                </a:lnTo>
                <a:lnTo>
                  <a:pt x="5535168" y="4636008"/>
                </a:lnTo>
                <a:lnTo>
                  <a:pt x="5532120" y="4636008"/>
                </a:lnTo>
                <a:lnTo>
                  <a:pt x="5532120" y="4632960"/>
                </a:lnTo>
                <a:close/>
                <a:moveTo>
                  <a:pt x="5538216" y="4632960"/>
                </a:moveTo>
                <a:lnTo>
                  <a:pt x="5541264" y="4632960"/>
                </a:lnTo>
                <a:lnTo>
                  <a:pt x="5541264" y="4636008"/>
                </a:lnTo>
                <a:lnTo>
                  <a:pt x="5538216" y="4636008"/>
                </a:lnTo>
                <a:lnTo>
                  <a:pt x="5538216" y="4632960"/>
                </a:lnTo>
                <a:close/>
                <a:moveTo>
                  <a:pt x="5544311" y="4632960"/>
                </a:moveTo>
                <a:lnTo>
                  <a:pt x="5547359" y="4632960"/>
                </a:lnTo>
                <a:lnTo>
                  <a:pt x="5547359" y="4636008"/>
                </a:lnTo>
                <a:lnTo>
                  <a:pt x="5544311" y="4636008"/>
                </a:lnTo>
                <a:lnTo>
                  <a:pt x="5544311" y="4632960"/>
                </a:lnTo>
                <a:close/>
                <a:moveTo>
                  <a:pt x="5550408" y="4632960"/>
                </a:moveTo>
                <a:lnTo>
                  <a:pt x="5553456" y="4632960"/>
                </a:lnTo>
                <a:lnTo>
                  <a:pt x="5553456" y="4636008"/>
                </a:lnTo>
                <a:lnTo>
                  <a:pt x="5550408" y="4636008"/>
                </a:lnTo>
                <a:lnTo>
                  <a:pt x="5550408" y="4632960"/>
                </a:lnTo>
                <a:close/>
                <a:moveTo>
                  <a:pt x="5556504" y="4632960"/>
                </a:moveTo>
                <a:lnTo>
                  <a:pt x="5559552" y="4632960"/>
                </a:lnTo>
                <a:lnTo>
                  <a:pt x="5559552" y="4636008"/>
                </a:lnTo>
                <a:lnTo>
                  <a:pt x="5556504" y="4636008"/>
                </a:lnTo>
                <a:lnTo>
                  <a:pt x="5556504" y="4632960"/>
                </a:lnTo>
                <a:close/>
                <a:moveTo>
                  <a:pt x="5562599" y="4632960"/>
                </a:moveTo>
                <a:lnTo>
                  <a:pt x="5565647" y="4632960"/>
                </a:lnTo>
                <a:lnTo>
                  <a:pt x="5565647" y="4636008"/>
                </a:lnTo>
                <a:lnTo>
                  <a:pt x="5562599" y="4636008"/>
                </a:lnTo>
                <a:lnTo>
                  <a:pt x="5562599" y="4632960"/>
                </a:lnTo>
                <a:close/>
                <a:moveTo>
                  <a:pt x="5568696" y="4632960"/>
                </a:moveTo>
                <a:lnTo>
                  <a:pt x="5571744" y="4632960"/>
                </a:lnTo>
                <a:lnTo>
                  <a:pt x="5571744" y="4636008"/>
                </a:lnTo>
                <a:lnTo>
                  <a:pt x="5568696" y="4636008"/>
                </a:lnTo>
                <a:lnTo>
                  <a:pt x="5568696" y="4632960"/>
                </a:lnTo>
                <a:close/>
                <a:moveTo>
                  <a:pt x="5574791" y="4632960"/>
                </a:moveTo>
                <a:lnTo>
                  <a:pt x="5577839" y="4632960"/>
                </a:lnTo>
                <a:lnTo>
                  <a:pt x="5577839" y="4636008"/>
                </a:lnTo>
                <a:lnTo>
                  <a:pt x="5574791" y="4636008"/>
                </a:lnTo>
                <a:lnTo>
                  <a:pt x="5574791" y="4632960"/>
                </a:lnTo>
                <a:close/>
                <a:moveTo>
                  <a:pt x="5580887" y="4632960"/>
                </a:moveTo>
                <a:lnTo>
                  <a:pt x="5583935" y="4632960"/>
                </a:lnTo>
                <a:lnTo>
                  <a:pt x="5583935" y="4636008"/>
                </a:lnTo>
                <a:lnTo>
                  <a:pt x="5580887" y="4636008"/>
                </a:lnTo>
                <a:lnTo>
                  <a:pt x="5580887" y="4632960"/>
                </a:lnTo>
                <a:close/>
                <a:moveTo>
                  <a:pt x="5586984" y="4632960"/>
                </a:moveTo>
                <a:lnTo>
                  <a:pt x="5590032" y="4632960"/>
                </a:lnTo>
                <a:lnTo>
                  <a:pt x="5590032" y="4636008"/>
                </a:lnTo>
                <a:lnTo>
                  <a:pt x="5586984" y="4636008"/>
                </a:lnTo>
                <a:lnTo>
                  <a:pt x="5586984" y="4632960"/>
                </a:lnTo>
                <a:close/>
                <a:moveTo>
                  <a:pt x="5593079" y="4632960"/>
                </a:moveTo>
                <a:lnTo>
                  <a:pt x="5596127" y="4632960"/>
                </a:lnTo>
                <a:lnTo>
                  <a:pt x="5596127" y="4636008"/>
                </a:lnTo>
                <a:lnTo>
                  <a:pt x="5593079" y="4636008"/>
                </a:lnTo>
                <a:lnTo>
                  <a:pt x="5593079" y="4632960"/>
                </a:lnTo>
                <a:close/>
                <a:moveTo>
                  <a:pt x="5599176" y="4632960"/>
                </a:moveTo>
                <a:lnTo>
                  <a:pt x="5602223" y="4632960"/>
                </a:lnTo>
                <a:lnTo>
                  <a:pt x="5602223" y="4636008"/>
                </a:lnTo>
                <a:lnTo>
                  <a:pt x="5599176" y="4636008"/>
                </a:lnTo>
                <a:lnTo>
                  <a:pt x="5599176" y="4632960"/>
                </a:lnTo>
                <a:close/>
                <a:moveTo>
                  <a:pt x="5605272" y="4632960"/>
                </a:moveTo>
                <a:lnTo>
                  <a:pt x="5608320" y="4632960"/>
                </a:lnTo>
                <a:lnTo>
                  <a:pt x="5608320" y="4636008"/>
                </a:lnTo>
                <a:lnTo>
                  <a:pt x="5605272" y="4636008"/>
                </a:lnTo>
                <a:lnTo>
                  <a:pt x="5605272" y="4632960"/>
                </a:lnTo>
                <a:close/>
                <a:moveTo>
                  <a:pt x="5611367" y="4632960"/>
                </a:moveTo>
                <a:lnTo>
                  <a:pt x="5614415" y="4632960"/>
                </a:lnTo>
                <a:lnTo>
                  <a:pt x="5614415" y="4636008"/>
                </a:lnTo>
                <a:lnTo>
                  <a:pt x="5611367" y="4636008"/>
                </a:lnTo>
                <a:lnTo>
                  <a:pt x="5611367" y="4632960"/>
                </a:lnTo>
                <a:close/>
                <a:moveTo>
                  <a:pt x="5617464" y="4632960"/>
                </a:moveTo>
                <a:lnTo>
                  <a:pt x="5620512" y="4632960"/>
                </a:lnTo>
                <a:lnTo>
                  <a:pt x="5620512" y="4636008"/>
                </a:lnTo>
                <a:lnTo>
                  <a:pt x="5617464" y="4636008"/>
                </a:lnTo>
                <a:lnTo>
                  <a:pt x="5617464" y="4632960"/>
                </a:lnTo>
                <a:close/>
                <a:moveTo>
                  <a:pt x="5623560" y="4632960"/>
                </a:moveTo>
                <a:lnTo>
                  <a:pt x="5626608" y="4632960"/>
                </a:lnTo>
                <a:lnTo>
                  <a:pt x="5626608" y="4636008"/>
                </a:lnTo>
                <a:lnTo>
                  <a:pt x="5623560" y="4636008"/>
                </a:lnTo>
                <a:lnTo>
                  <a:pt x="5623560" y="4632960"/>
                </a:lnTo>
                <a:close/>
                <a:moveTo>
                  <a:pt x="5629655" y="4632960"/>
                </a:moveTo>
                <a:lnTo>
                  <a:pt x="5632703" y="4632960"/>
                </a:lnTo>
                <a:lnTo>
                  <a:pt x="5632703" y="4636008"/>
                </a:lnTo>
                <a:lnTo>
                  <a:pt x="5629655" y="4636008"/>
                </a:lnTo>
                <a:lnTo>
                  <a:pt x="5629655" y="4632960"/>
                </a:lnTo>
                <a:close/>
                <a:moveTo>
                  <a:pt x="5635752" y="4632960"/>
                </a:moveTo>
                <a:lnTo>
                  <a:pt x="5638800" y="4632960"/>
                </a:lnTo>
                <a:lnTo>
                  <a:pt x="5638800" y="4636008"/>
                </a:lnTo>
                <a:lnTo>
                  <a:pt x="5635752" y="4636008"/>
                </a:lnTo>
                <a:lnTo>
                  <a:pt x="5635752" y="4632960"/>
                </a:lnTo>
                <a:close/>
                <a:moveTo>
                  <a:pt x="5641847" y="4632960"/>
                </a:moveTo>
                <a:lnTo>
                  <a:pt x="5644895" y="4632960"/>
                </a:lnTo>
                <a:lnTo>
                  <a:pt x="5644895" y="4636008"/>
                </a:lnTo>
                <a:lnTo>
                  <a:pt x="5641847" y="4636008"/>
                </a:lnTo>
                <a:lnTo>
                  <a:pt x="5641847" y="4632960"/>
                </a:lnTo>
                <a:close/>
                <a:moveTo>
                  <a:pt x="5647943" y="4632960"/>
                </a:moveTo>
                <a:lnTo>
                  <a:pt x="5650991" y="4632960"/>
                </a:lnTo>
                <a:lnTo>
                  <a:pt x="5650991" y="4636008"/>
                </a:lnTo>
                <a:lnTo>
                  <a:pt x="5647943" y="4636008"/>
                </a:lnTo>
                <a:lnTo>
                  <a:pt x="5647943" y="4632960"/>
                </a:lnTo>
                <a:close/>
                <a:moveTo>
                  <a:pt x="5654040" y="4632960"/>
                </a:moveTo>
                <a:lnTo>
                  <a:pt x="5657088" y="4632960"/>
                </a:lnTo>
                <a:lnTo>
                  <a:pt x="5657088" y="4636008"/>
                </a:lnTo>
                <a:lnTo>
                  <a:pt x="5654040" y="4636008"/>
                </a:lnTo>
                <a:lnTo>
                  <a:pt x="5654040" y="4632960"/>
                </a:lnTo>
                <a:close/>
                <a:moveTo>
                  <a:pt x="5660135" y="4632960"/>
                </a:moveTo>
                <a:lnTo>
                  <a:pt x="5663183" y="4632960"/>
                </a:lnTo>
                <a:lnTo>
                  <a:pt x="5663183" y="4636008"/>
                </a:lnTo>
                <a:lnTo>
                  <a:pt x="5660135" y="4636008"/>
                </a:lnTo>
                <a:lnTo>
                  <a:pt x="5660135" y="4632960"/>
                </a:lnTo>
                <a:close/>
                <a:moveTo>
                  <a:pt x="5666231" y="4632960"/>
                </a:moveTo>
                <a:lnTo>
                  <a:pt x="5669279" y="4632960"/>
                </a:lnTo>
                <a:lnTo>
                  <a:pt x="5669279" y="4636008"/>
                </a:lnTo>
                <a:lnTo>
                  <a:pt x="5666231" y="4636008"/>
                </a:lnTo>
                <a:lnTo>
                  <a:pt x="5666231" y="4632960"/>
                </a:lnTo>
                <a:close/>
                <a:moveTo>
                  <a:pt x="5672328" y="4632960"/>
                </a:moveTo>
                <a:lnTo>
                  <a:pt x="5675376" y="4632960"/>
                </a:lnTo>
                <a:lnTo>
                  <a:pt x="5675376" y="4636008"/>
                </a:lnTo>
                <a:lnTo>
                  <a:pt x="5672328" y="4636008"/>
                </a:lnTo>
                <a:lnTo>
                  <a:pt x="5672328" y="4632960"/>
                </a:lnTo>
                <a:close/>
                <a:moveTo>
                  <a:pt x="5678423" y="4632960"/>
                </a:moveTo>
                <a:lnTo>
                  <a:pt x="5681471" y="4632960"/>
                </a:lnTo>
                <a:lnTo>
                  <a:pt x="5681471" y="4636008"/>
                </a:lnTo>
                <a:lnTo>
                  <a:pt x="5678423" y="4636008"/>
                </a:lnTo>
                <a:lnTo>
                  <a:pt x="5678423" y="4632960"/>
                </a:lnTo>
                <a:close/>
                <a:moveTo>
                  <a:pt x="5684520" y="4632960"/>
                </a:moveTo>
                <a:lnTo>
                  <a:pt x="5687568" y="4632960"/>
                </a:lnTo>
                <a:lnTo>
                  <a:pt x="5687568" y="4636008"/>
                </a:lnTo>
                <a:lnTo>
                  <a:pt x="5684520" y="4636008"/>
                </a:lnTo>
                <a:lnTo>
                  <a:pt x="5684520" y="4632960"/>
                </a:lnTo>
                <a:close/>
                <a:moveTo>
                  <a:pt x="5690616" y="4632960"/>
                </a:moveTo>
                <a:lnTo>
                  <a:pt x="5693664" y="4632960"/>
                </a:lnTo>
                <a:lnTo>
                  <a:pt x="5693664" y="4636008"/>
                </a:lnTo>
                <a:lnTo>
                  <a:pt x="5690616" y="4636008"/>
                </a:lnTo>
                <a:lnTo>
                  <a:pt x="5690616" y="4632960"/>
                </a:lnTo>
                <a:close/>
                <a:moveTo>
                  <a:pt x="5696711" y="4632960"/>
                </a:moveTo>
                <a:lnTo>
                  <a:pt x="5699759" y="4632960"/>
                </a:lnTo>
                <a:lnTo>
                  <a:pt x="5699759" y="4636008"/>
                </a:lnTo>
                <a:lnTo>
                  <a:pt x="5696711" y="4636008"/>
                </a:lnTo>
                <a:lnTo>
                  <a:pt x="5696711" y="4632960"/>
                </a:lnTo>
                <a:close/>
                <a:moveTo>
                  <a:pt x="5702808" y="4632960"/>
                </a:moveTo>
                <a:lnTo>
                  <a:pt x="5705856" y="4632960"/>
                </a:lnTo>
                <a:lnTo>
                  <a:pt x="5705856" y="4636008"/>
                </a:lnTo>
                <a:lnTo>
                  <a:pt x="5702808" y="4636008"/>
                </a:lnTo>
                <a:lnTo>
                  <a:pt x="5702808" y="4632960"/>
                </a:lnTo>
                <a:close/>
                <a:moveTo>
                  <a:pt x="5708904" y="4632960"/>
                </a:moveTo>
                <a:lnTo>
                  <a:pt x="5711952" y="4632960"/>
                </a:lnTo>
                <a:lnTo>
                  <a:pt x="5711952" y="4636008"/>
                </a:lnTo>
                <a:lnTo>
                  <a:pt x="5708904" y="4636008"/>
                </a:lnTo>
                <a:lnTo>
                  <a:pt x="5708904" y="4632960"/>
                </a:lnTo>
                <a:close/>
                <a:moveTo>
                  <a:pt x="5714999" y="4632960"/>
                </a:moveTo>
                <a:lnTo>
                  <a:pt x="5718047" y="4632960"/>
                </a:lnTo>
                <a:lnTo>
                  <a:pt x="5718047" y="4636008"/>
                </a:lnTo>
                <a:lnTo>
                  <a:pt x="5714999" y="4636008"/>
                </a:lnTo>
                <a:lnTo>
                  <a:pt x="5714999" y="4632960"/>
                </a:lnTo>
                <a:close/>
                <a:moveTo>
                  <a:pt x="5721096" y="4632960"/>
                </a:moveTo>
                <a:lnTo>
                  <a:pt x="5724144" y="4632960"/>
                </a:lnTo>
                <a:lnTo>
                  <a:pt x="5724144" y="4636008"/>
                </a:lnTo>
                <a:lnTo>
                  <a:pt x="5721096" y="4636008"/>
                </a:lnTo>
                <a:lnTo>
                  <a:pt x="5721096" y="4632960"/>
                </a:lnTo>
                <a:close/>
                <a:moveTo>
                  <a:pt x="5727191" y="4632960"/>
                </a:moveTo>
                <a:lnTo>
                  <a:pt x="5730239" y="4632960"/>
                </a:lnTo>
                <a:lnTo>
                  <a:pt x="5730239" y="4636008"/>
                </a:lnTo>
                <a:lnTo>
                  <a:pt x="5727191" y="4636008"/>
                </a:lnTo>
                <a:lnTo>
                  <a:pt x="5727191" y="4632960"/>
                </a:lnTo>
                <a:close/>
                <a:moveTo>
                  <a:pt x="5733287" y="4632960"/>
                </a:moveTo>
                <a:lnTo>
                  <a:pt x="5736335" y="4632960"/>
                </a:lnTo>
                <a:lnTo>
                  <a:pt x="5736335" y="4636008"/>
                </a:lnTo>
                <a:lnTo>
                  <a:pt x="5733287" y="4636008"/>
                </a:lnTo>
                <a:lnTo>
                  <a:pt x="5733287" y="4632960"/>
                </a:lnTo>
                <a:close/>
                <a:moveTo>
                  <a:pt x="5739384" y="4632960"/>
                </a:moveTo>
                <a:lnTo>
                  <a:pt x="5742432" y="4632960"/>
                </a:lnTo>
                <a:lnTo>
                  <a:pt x="5742432" y="4636008"/>
                </a:lnTo>
                <a:lnTo>
                  <a:pt x="5739384" y="4636008"/>
                </a:lnTo>
                <a:lnTo>
                  <a:pt x="5739384" y="4632960"/>
                </a:lnTo>
                <a:close/>
                <a:moveTo>
                  <a:pt x="5745479" y="4632960"/>
                </a:moveTo>
                <a:lnTo>
                  <a:pt x="5748527" y="4632960"/>
                </a:lnTo>
                <a:lnTo>
                  <a:pt x="5748527" y="4636008"/>
                </a:lnTo>
                <a:lnTo>
                  <a:pt x="5745479" y="4636008"/>
                </a:lnTo>
                <a:lnTo>
                  <a:pt x="5745479" y="4632960"/>
                </a:lnTo>
                <a:close/>
                <a:moveTo>
                  <a:pt x="5751576" y="4632960"/>
                </a:moveTo>
                <a:lnTo>
                  <a:pt x="5754623" y="4632960"/>
                </a:lnTo>
                <a:lnTo>
                  <a:pt x="5754623" y="4636008"/>
                </a:lnTo>
                <a:lnTo>
                  <a:pt x="5751576" y="4636008"/>
                </a:lnTo>
                <a:lnTo>
                  <a:pt x="5751576" y="4632960"/>
                </a:lnTo>
                <a:close/>
                <a:moveTo>
                  <a:pt x="5757672" y="4632960"/>
                </a:moveTo>
                <a:lnTo>
                  <a:pt x="5760720" y="4632960"/>
                </a:lnTo>
                <a:lnTo>
                  <a:pt x="5760720" y="4636008"/>
                </a:lnTo>
                <a:lnTo>
                  <a:pt x="5757672" y="4636008"/>
                </a:lnTo>
                <a:lnTo>
                  <a:pt x="5757672" y="4632960"/>
                </a:lnTo>
                <a:close/>
                <a:moveTo>
                  <a:pt x="5763767" y="4632960"/>
                </a:moveTo>
                <a:lnTo>
                  <a:pt x="5766815" y="4632960"/>
                </a:lnTo>
                <a:lnTo>
                  <a:pt x="5766815" y="4636008"/>
                </a:lnTo>
                <a:lnTo>
                  <a:pt x="5763767" y="4636008"/>
                </a:lnTo>
                <a:lnTo>
                  <a:pt x="5763767" y="4632960"/>
                </a:lnTo>
                <a:close/>
                <a:moveTo>
                  <a:pt x="5769864" y="4632960"/>
                </a:moveTo>
                <a:lnTo>
                  <a:pt x="5772912" y="4632960"/>
                </a:lnTo>
                <a:lnTo>
                  <a:pt x="5772912" y="4636008"/>
                </a:lnTo>
                <a:lnTo>
                  <a:pt x="5769864" y="4636008"/>
                </a:lnTo>
                <a:lnTo>
                  <a:pt x="5769864" y="4632960"/>
                </a:lnTo>
                <a:close/>
                <a:moveTo>
                  <a:pt x="5775960" y="4632960"/>
                </a:moveTo>
                <a:lnTo>
                  <a:pt x="5779008" y="4632960"/>
                </a:lnTo>
                <a:lnTo>
                  <a:pt x="5779008" y="4636008"/>
                </a:lnTo>
                <a:lnTo>
                  <a:pt x="5775960" y="4636008"/>
                </a:lnTo>
                <a:lnTo>
                  <a:pt x="5775960" y="4632960"/>
                </a:lnTo>
                <a:close/>
                <a:moveTo>
                  <a:pt x="5782055" y="4632960"/>
                </a:moveTo>
                <a:lnTo>
                  <a:pt x="5785103" y="4632960"/>
                </a:lnTo>
                <a:lnTo>
                  <a:pt x="5785103" y="4636008"/>
                </a:lnTo>
                <a:lnTo>
                  <a:pt x="5782055" y="4636008"/>
                </a:lnTo>
                <a:lnTo>
                  <a:pt x="5782055" y="4632960"/>
                </a:lnTo>
                <a:close/>
                <a:moveTo>
                  <a:pt x="5788152" y="4632960"/>
                </a:moveTo>
                <a:lnTo>
                  <a:pt x="5791200" y="4632960"/>
                </a:lnTo>
                <a:lnTo>
                  <a:pt x="5791200" y="4636008"/>
                </a:lnTo>
                <a:lnTo>
                  <a:pt x="5788152" y="4636008"/>
                </a:lnTo>
                <a:lnTo>
                  <a:pt x="5788152" y="4632960"/>
                </a:lnTo>
                <a:close/>
                <a:moveTo>
                  <a:pt x="5794247" y="4632960"/>
                </a:moveTo>
                <a:lnTo>
                  <a:pt x="5797295" y="4632960"/>
                </a:lnTo>
                <a:lnTo>
                  <a:pt x="5797295" y="4636008"/>
                </a:lnTo>
                <a:lnTo>
                  <a:pt x="5794247" y="4636008"/>
                </a:lnTo>
                <a:lnTo>
                  <a:pt x="5794247" y="4632960"/>
                </a:lnTo>
                <a:close/>
                <a:moveTo>
                  <a:pt x="5800343" y="4632960"/>
                </a:moveTo>
                <a:lnTo>
                  <a:pt x="5803391" y="4632960"/>
                </a:lnTo>
                <a:lnTo>
                  <a:pt x="5803391" y="4636008"/>
                </a:lnTo>
                <a:lnTo>
                  <a:pt x="5800343" y="4636008"/>
                </a:lnTo>
                <a:lnTo>
                  <a:pt x="5800343" y="4632960"/>
                </a:lnTo>
                <a:close/>
                <a:moveTo>
                  <a:pt x="5806440" y="4632960"/>
                </a:moveTo>
                <a:lnTo>
                  <a:pt x="5809488" y="4632960"/>
                </a:lnTo>
                <a:lnTo>
                  <a:pt x="5809488" y="4636008"/>
                </a:lnTo>
                <a:lnTo>
                  <a:pt x="5806440" y="4636008"/>
                </a:lnTo>
                <a:lnTo>
                  <a:pt x="5806440" y="4632960"/>
                </a:lnTo>
                <a:close/>
                <a:moveTo>
                  <a:pt x="5812535" y="4632960"/>
                </a:moveTo>
                <a:lnTo>
                  <a:pt x="5815583" y="4632960"/>
                </a:lnTo>
                <a:lnTo>
                  <a:pt x="5815583" y="4636008"/>
                </a:lnTo>
                <a:lnTo>
                  <a:pt x="5812535" y="4636008"/>
                </a:lnTo>
                <a:lnTo>
                  <a:pt x="5812535" y="4632960"/>
                </a:lnTo>
                <a:close/>
                <a:moveTo>
                  <a:pt x="5818631" y="4632960"/>
                </a:moveTo>
                <a:lnTo>
                  <a:pt x="5821679" y="4632960"/>
                </a:lnTo>
                <a:lnTo>
                  <a:pt x="5821679" y="4636008"/>
                </a:lnTo>
                <a:lnTo>
                  <a:pt x="5818631" y="4636008"/>
                </a:lnTo>
                <a:lnTo>
                  <a:pt x="5818631" y="4632960"/>
                </a:lnTo>
                <a:close/>
                <a:moveTo>
                  <a:pt x="5824728" y="4632960"/>
                </a:moveTo>
                <a:lnTo>
                  <a:pt x="5827776" y="4632960"/>
                </a:lnTo>
                <a:lnTo>
                  <a:pt x="5827776" y="4636008"/>
                </a:lnTo>
                <a:lnTo>
                  <a:pt x="5824728" y="4636008"/>
                </a:lnTo>
                <a:lnTo>
                  <a:pt x="5824728" y="4632960"/>
                </a:lnTo>
                <a:close/>
                <a:moveTo>
                  <a:pt x="5830823" y="4632960"/>
                </a:moveTo>
                <a:lnTo>
                  <a:pt x="5833871" y="4632960"/>
                </a:lnTo>
                <a:lnTo>
                  <a:pt x="5833871" y="4636008"/>
                </a:lnTo>
                <a:lnTo>
                  <a:pt x="5830823" y="4636008"/>
                </a:lnTo>
                <a:lnTo>
                  <a:pt x="5830823" y="4632960"/>
                </a:lnTo>
                <a:close/>
                <a:moveTo>
                  <a:pt x="5836920" y="4632960"/>
                </a:moveTo>
                <a:lnTo>
                  <a:pt x="5839968" y="4632960"/>
                </a:lnTo>
                <a:lnTo>
                  <a:pt x="5839968" y="4636008"/>
                </a:lnTo>
                <a:lnTo>
                  <a:pt x="5836920" y="4636008"/>
                </a:lnTo>
                <a:lnTo>
                  <a:pt x="5836920" y="4632960"/>
                </a:lnTo>
                <a:close/>
                <a:moveTo>
                  <a:pt x="5843016" y="4632960"/>
                </a:moveTo>
                <a:lnTo>
                  <a:pt x="5846064" y="4632960"/>
                </a:lnTo>
                <a:lnTo>
                  <a:pt x="5846064" y="4636008"/>
                </a:lnTo>
                <a:lnTo>
                  <a:pt x="5843016" y="4636008"/>
                </a:lnTo>
                <a:lnTo>
                  <a:pt x="5843016" y="4632960"/>
                </a:lnTo>
                <a:close/>
                <a:moveTo>
                  <a:pt x="5849111" y="4632960"/>
                </a:moveTo>
                <a:lnTo>
                  <a:pt x="5852159" y="4632960"/>
                </a:lnTo>
                <a:lnTo>
                  <a:pt x="5852159" y="4636008"/>
                </a:lnTo>
                <a:lnTo>
                  <a:pt x="5849111" y="4636008"/>
                </a:lnTo>
                <a:lnTo>
                  <a:pt x="5849111" y="4632960"/>
                </a:lnTo>
                <a:close/>
                <a:moveTo>
                  <a:pt x="5855208" y="4632960"/>
                </a:moveTo>
                <a:lnTo>
                  <a:pt x="5858256" y="4632960"/>
                </a:lnTo>
                <a:lnTo>
                  <a:pt x="5858256" y="4636008"/>
                </a:lnTo>
                <a:lnTo>
                  <a:pt x="5855208" y="4636008"/>
                </a:lnTo>
                <a:lnTo>
                  <a:pt x="5855208" y="4632960"/>
                </a:lnTo>
                <a:close/>
                <a:moveTo>
                  <a:pt x="5861304" y="4632960"/>
                </a:moveTo>
                <a:lnTo>
                  <a:pt x="5864352" y="4632960"/>
                </a:lnTo>
                <a:lnTo>
                  <a:pt x="5864352" y="4636008"/>
                </a:lnTo>
                <a:lnTo>
                  <a:pt x="5861304" y="4636008"/>
                </a:lnTo>
                <a:lnTo>
                  <a:pt x="5861304" y="4632960"/>
                </a:lnTo>
                <a:close/>
                <a:moveTo>
                  <a:pt x="5867399" y="4632960"/>
                </a:moveTo>
                <a:lnTo>
                  <a:pt x="5870447" y="4632960"/>
                </a:lnTo>
                <a:lnTo>
                  <a:pt x="5870447" y="4636008"/>
                </a:lnTo>
                <a:lnTo>
                  <a:pt x="5867399" y="4636008"/>
                </a:lnTo>
                <a:lnTo>
                  <a:pt x="5867399" y="4632960"/>
                </a:lnTo>
                <a:close/>
                <a:moveTo>
                  <a:pt x="5873496" y="4632960"/>
                </a:moveTo>
                <a:lnTo>
                  <a:pt x="5876544" y="4632960"/>
                </a:lnTo>
                <a:lnTo>
                  <a:pt x="5876544" y="4636008"/>
                </a:lnTo>
                <a:lnTo>
                  <a:pt x="5873496" y="4636008"/>
                </a:lnTo>
                <a:lnTo>
                  <a:pt x="5873496" y="4632960"/>
                </a:lnTo>
                <a:close/>
                <a:moveTo>
                  <a:pt x="5879591" y="4632960"/>
                </a:moveTo>
                <a:lnTo>
                  <a:pt x="5882639" y="4632960"/>
                </a:lnTo>
                <a:lnTo>
                  <a:pt x="5882639" y="4636008"/>
                </a:lnTo>
                <a:lnTo>
                  <a:pt x="5879591" y="4636008"/>
                </a:lnTo>
                <a:lnTo>
                  <a:pt x="5879591" y="4632960"/>
                </a:lnTo>
                <a:close/>
                <a:moveTo>
                  <a:pt x="5885687" y="4632960"/>
                </a:moveTo>
                <a:lnTo>
                  <a:pt x="5888735" y="4632960"/>
                </a:lnTo>
                <a:lnTo>
                  <a:pt x="5888735" y="4636008"/>
                </a:lnTo>
                <a:lnTo>
                  <a:pt x="5885687" y="4636008"/>
                </a:lnTo>
                <a:lnTo>
                  <a:pt x="5885687" y="4632960"/>
                </a:lnTo>
                <a:close/>
                <a:moveTo>
                  <a:pt x="5891784" y="4632960"/>
                </a:moveTo>
                <a:lnTo>
                  <a:pt x="5894832" y="4632960"/>
                </a:lnTo>
                <a:lnTo>
                  <a:pt x="5894832" y="4636008"/>
                </a:lnTo>
                <a:lnTo>
                  <a:pt x="5891784" y="4636008"/>
                </a:lnTo>
                <a:lnTo>
                  <a:pt x="5891784" y="4632960"/>
                </a:lnTo>
                <a:close/>
                <a:moveTo>
                  <a:pt x="5897879" y="4632960"/>
                </a:moveTo>
                <a:lnTo>
                  <a:pt x="5900927" y="4632960"/>
                </a:lnTo>
                <a:lnTo>
                  <a:pt x="5900927" y="4636008"/>
                </a:lnTo>
                <a:lnTo>
                  <a:pt x="5897879" y="4636008"/>
                </a:lnTo>
                <a:lnTo>
                  <a:pt x="5897879" y="4632960"/>
                </a:lnTo>
                <a:close/>
                <a:moveTo>
                  <a:pt x="5903976" y="4632960"/>
                </a:moveTo>
                <a:lnTo>
                  <a:pt x="5907023" y="4632960"/>
                </a:lnTo>
                <a:lnTo>
                  <a:pt x="5907023" y="4636008"/>
                </a:lnTo>
                <a:lnTo>
                  <a:pt x="5903976" y="4636008"/>
                </a:lnTo>
                <a:lnTo>
                  <a:pt x="5903976" y="4632960"/>
                </a:lnTo>
                <a:close/>
                <a:moveTo>
                  <a:pt x="5910072" y="4632960"/>
                </a:moveTo>
                <a:lnTo>
                  <a:pt x="5913120" y="4632960"/>
                </a:lnTo>
                <a:lnTo>
                  <a:pt x="5913120" y="4636008"/>
                </a:lnTo>
                <a:lnTo>
                  <a:pt x="5910072" y="4636008"/>
                </a:lnTo>
                <a:lnTo>
                  <a:pt x="5910072" y="4632960"/>
                </a:lnTo>
                <a:close/>
                <a:moveTo>
                  <a:pt x="5916167" y="4632960"/>
                </a:moveTo>
                <a:lnTo>
                  <a:pt x="5919215" y="4632960"/>
                </a:lnTo>
                <a:lnTo>
                  <a:pt x="5919215" y="4636008"/>
                </a:lnTo>
                <a:lnTo>
                  <a:pt x="5916167" y="4636008"/>
                </a:lnTo>
                <a:lnTo>
                  <a:pt x="5916167" y="4632960"/>
                </a:lnTo>
                <a:close/>
                <a:moveTo>
                  <a:pt x="5922264" y="4632960"/>
                </a:moveTo>
                <a:lnTo>
                  <a:pt x="5925312" y="4632960"/>
                </a:lnTo>
                <a:lnTo>
                  <a:pt x="5925312" y="4636008"/>
                </a:lnTo>
                <a:lnTo>
                  <a:pt x="5922264" y="4636008"/>
                </a:lnTo>
                <a:lnTo>
                  <a:pt x="5922264" y="4632960"/>
                </a:lnTo>
                <a:close/>
                <a:moveTo>
                  <a:pt x="5928360" y="4632960"/>
                </a:moveTo>
                <a:lnTo>
                  <a:pt x="5931408" y="4632960"/>
                </a:lnTo>
                <a:lnTo>
                  <a:pt x="5931408" y="4636008"/>
                </a:lnTo>
                <a:lnTo>
                  <a:pt x="5928360" y="4636008"/>
                </a:lnTo>
                <a:lnTo>
                  <a:pt x="5928360" y="4632960"/>
                </a:lnTo>
                <a:close/>
                <a:moveTo>
                  <a:pt x="5934455" y="4632960"/>
                </a:moveTo>
                <a:lnTo>
                  <a:pt x="5937503" y="4632960"/>
                </a:lnTo>
                <a:lnTo>
                  <a:pt x="5937503" y="4636008"/>
                </a:lnTo>
                <a:lnTo>
                  <a:pt x="5934455" y="4636008"/>
                </a:lnTo>
                <a:lnTo>
                  <a:pt x="5934455" y="4632960"/>
                </a:lnTo>
                <a:close/>
                <a:moveTo>
                  <a:pt x="5940552" y="4632960"/>
                </a:moveTo>
                <a:lnTo>
                  <a:pt x="5943600" y="4632960"/>
                </a:lnTo>
                <a:lnTo>
                  <a:pt x="5943600" y="4636008"/>
                </a:lnTo>
                <a:lnTo>
                  <a:pt x="5940552" y="4636008"/>
                </a:lnTo>
                <a:lnTo>
                  <a:pt x="5940552" y="4632960"/>
                </a:lnTo>
                <a:close/>
                <a:moveTo>
                  <a:pt x="5946647" y="4632960"/>
                </a:moveTo>
                <a:lnTo>
                  <a:pt x="5949695" y="4632960"/>
                </a:lnTo>
                <a:lnTo>
                  <a:pt x="5949695" y="4636008"/>
                </a:lnTo>
                <a:lnTo>
                  <a:pt x="5946647" y="4636008"/>
                </a:lnTo>
                <a:lnTo>
                  <a:pt x="5946647" y="4632960"/>
                </a:lnTo>
                <a:close/>
                <a:moveTo>
                  <a:pt x="5952743" y="4632960"/>
                </a:moveTo>
                <a:lnTo>
                  <a:pt x="5955791" y="4632960"/>
                </a:lnTo>
                <a:lnTo>
                  <a:pt x="5955791" y="4636008"/>
                </a:lnTo>
                <a:lnTo>
                  <a:pt x="5952743" y="4636008"/>
                </a:lnTo>
                <a:lnTo>
                  <a:pt x="5952743" y="4632960"/>
                </a:lnTo>
                <a:close/>
                <a:moveTo>
                  <a:pt x="5958840" y="4632960"/>
                </a:moveTo>
                <a:lnTo>
                  <a:pt x="5961888" y="4632960"/>
                </a:lnTo>
                <a:lnTo>
                  <a:pt x="5961888" y="4636008"/>
                </a:lnTo>
                <a:lnTo>
                  <a:pt x="5958840" y="4636008"/>
                </a:lnTo>
                <a:lnTo>
                  <a:pt x="5958840" y="4632960"/>
                </a:lnTo>
                <a:close/>
                <a:moveTo>
                  <a:pt x="5964935" y="4632960"/>
                </a:moveTo>
                <a:lnTo>
                  <a:pt x="5967983" y="4632960"/>
                </a:lnTo>
                <a:lnTo>
                  <a:pt x="5967983" y="4636008"/>
                </a:lnTo>
                <a:lnTo>
                  <a:pt x="5964935" y="4636008"/>
                </a:lnTo>
                <a:lnTo>
                  <a:pt x="5964935" y="4632960"/>
                </a:lnTo>
                <a:close/>
                <a:moveTo>
                  <a:pt x="5971031" y="4632960"/>
                </a:moveTo>
                <a:lnTo>
                  <a:pt x="5974079" y="4632960"/>
                </a:lnTo>
                <a:lnTo>
                  <a:pt x="5974079" y="4636008"/>
                </a:lnTo>
                <a:lnTo>
                  <a:pt x="5971031" y="4636008"/>
                </a:lnTo>
                <a:lnTo>
                  <a:pt x="5971031" y="4632960"/>
                </a:lnTo>
                <a:close/>
                <a:moveTo>
                  <a:pt x="5977128" y="4632960"/>
                </a:moveTo>
                <a:lnTo>
                  <a:pt x="5980176" y="4632960"/>
                </a:lnTo>
                <a:lnTo>
                  <a:pt x="5980176" y="4636008"/>
                </a:lnTo>
                <a:lnTo>
                  <a:pt x="5977128" y="4636008"/>
                </a:lnTo>
                <a:lnTo>
                  <a:pt x="5977128" y="4632960"/>
                </a:lnTo>
                <a:close/>
                <a:moveTo>
                  <a:pt x="5983223" y="4632960"/>
                </a:moveTo>
                <a:lnTo>
                  <a:pt x="5986271" y="4632960"/>
                </a:lnTo>
                <a:lnTo>
                  <a:pt x="5986271" y="4636008"/>
                </a:lnTo>
                <a:lnTo>
                  <a:pt x="5983223" y="4636008"/>
                </a:lnTo>
                <a:lnTo>
                  <a:pt x="5983223" y="4632960"/>
                </a:lnTo>
                <a:close/>
                <a:moveTo>
                  <a:pt x="5989320" y="4632960"/>
                </a:moveTo>
                <a:lnTo>
                  <a:pt x="5992368" y="4632960"/>
                </a:lnTo>
                <a:lnTo>
                  <a:pt x="5992368" y="4636008"/>
                </a:lnTo>
                <a:lnTo>
                  <a:pt x="5989320" y="4636008"/>
                </a:lnTo>
                <a:lnTo>
                  <a:pt x="5989320" y="4632960"/>
                </a:lnTo>
                <a:close/>
                <a:moveTo>
                  <a:pt x="5995416" y="4632960"/>
                </a:moveTo>
                <a:lnTo>
                  <a:pt x="5998464" y="4632960"/>
                </a:lnTo>
                <a:lnTo>
                  <a:pt x="5998464" y="4636008"/>
                </a:lnTo>
                <a:lnTo>
                  <a:pt x="5995416" y="4636008"/>
                </a:lnTo>
                <a:lnTo>
                  <a:pt x="5995416" y="4632960"/>
                </a:lnTo>
                <a:close/>
                <a:moveTo>
                  <a:pt x="6001511" y="4632960"/>
                </a:moveTo>
                <a:lnTo>
                  <a:pt x="6004559" y="4632960"/>
                </a:lnTo>
                <a:lnTo>
                  <a:pt x="6004559" y="4636008"/>
                </a:lnTo>
                <a:lnTo>
                  <a:pt x="6001511" y="4636008"/>
                </a:lnTo>
                <a:lnTo>
                  <a:pt x="6001511" y="4632960"/>
                </a:lnTo>
                <a:close/>
                <a:moveTo>
                  <a:pt x="6007608" y="4632960"/>
                </a:moveTo>
                <a:lnTo>
                  <a:pt x="6010656" y="4632960"/>
                </a:lnTo>
                <a:lnTo>
                  <a:pt x="6010656" y="4636008"/>
                </a:lnTo>
                <a:lnTo>
                  <a:pt x="6007608" y="4636008"/>
                </a:lnTo>
                <a:lnTo>
                  <a:pt x="6007608" y="4632960"/>
                </a:lnTo>
                <a:close/>
                <a:moveTo>
                  <a:pt x="6013704" y="4632960"/>
                </a:moveTo>
                <a:lnTo>
                  <a:pt x="6016752" y="4632960"/>
                </a:lnTo>
                <a:lnTo>
                  <a:pt x="6016752" y="4636008"/>
                </a:lnTo>
                <a:lnTo>
                  <a:pt x="6013704" y="4636008"/>
                </a:lnTo>
                <a:lnTo>
                  <a:pt x="6013704" y="4632960"/>
                </a:lnTo>
                <a:close/>
                <a:moveTo>
                  <a:pt x="6019799" y="4632960"/>
                </a:moveTo>
                <a:lnTo>
                  <a:pt x="6022847" y="4632960"/>
                </a:lnTo>
                <a:lnTo>
                  <a:pt x="6022847" y="4636008"/>
                </a:lnTo>
                <a:lnTo>
                  <a:pt x="6019799" y="4636008"/>
                </a:lnTo>
                <a:lnTo>
                  <a:pt x="6019799" y="4632960"/>
                </a:lnTo>
                <a:close/>
                <a:moveTo>
                  <a:pt x="6025896" y="4632960"/>
                </a:moveTo>
                <a:lnTo>
                  <a:pt x="6028944" y="4632960"/>
                </a:lnTo>
                <a:lnTo>
                  <a:pt x="6028944" y="4636008"/>
                </a:lnTo>
                <a:lnTo>
                  <a:pt x="6025896" y="4636008"/>
                </a:lnTo>
                <a:lnTo>
                  <a:pt x="6025896" y="4632960"/>
                </a:lnTo>
                <a:close/>
                <a:moveTo>
                  <a:pt x="6031991" y="4632960"/>
                </a:moveTo>
                <a:lnTo>
                  <a:pt x="6035039" y="4632960"/>
                </a:lnTo>
                <a:lnTo>
                  <a:pt x="6035039" y="4636008"/>
                </a:lnTo>
                <a:lnTo>
                  <a:pt x="6031991" y="4636008"/>
                </a:lnTo>
                <a:lnTo>
                  <a:pt x="6031991" y="4632960"/>
                </a:lnTo>
                <a:close/>
                <a:moveTo>
                  <a:pt x="6038087" y="4632960"/>
                </a:moveTo>
                <a:lnTo>
                  <a:pt x="6041135" y="4632960"/>
                </a:lnTo>
                <a:lnTo>
                  <a:pt x="6041135" y="4636008"/>
                </a:lnTo>
                <a:lnTo>
                  <a:pt x="6038087" y="4636008"/>
                </a:lnTo>
                <a:lnTo>
                  <a:pt x="6038087" y="4632960"/>
                </a:lnTo>
                <a:close/>
                <a:moveTo>
                  <a:pt x="6044184" y="4632960"/>
                </a:moveTo>
                <a:lnTo>
                  <a:pt x="6047232" y="4632960"/>
                </a:lnTo>
                <a:lnTo>
                  <a:pt x="6047232" y="4636008"/>
                </a:lnTo>
                <a:lnTo>
                  <a:pt x="6044184" y="4636008"/>
                </a:lnTo>
                <a:lnTo>
                  <a:pt x="6044184" y="4632960"/>
                </a:lnTo>
                <a:close/>
                <a:moveTo>
                  <a:pt x="6050279" y="4632960"/>
                </a:moveTo>
                <a:lnTo>
                  <a:pt x="6053327" y="4632960"/>
                </a:lnTo>
                <a:lnTo>
                  <a:pt x="6053327" y="4636008"/>
                </a:lnTo>
                <a:lnTo>
                  <a:pt x="6050279" y="4636008"/>
                </a:lnTo>
                <a:lnTo>
                  <a:pt x="6050279" y="4632960"/>
                </a:lnTo>
                <a:close/>
                <a:moveTo>
                  <a:pt x="6056376" y="4632960"/>
                </a:moveTo>
                <a:lnTo>
                  <a:pt x="6059423" y="4632960"/>
                </a:lnTo>
                <a:lnTo>
                  <a:pt x="6059423" y="4636008"/>
                </a:lnTo>
                <a:lnTo>
                  <a:pt x="6056376" y="4636008"/>
                </a:lnTo>
                <a:lnTo>
                  <a:pt x="6056376" y="4632960"/>
                </a:lnTo>
                <a:close/>
                <a:moveTo>
                  <a:pt x="6062472" y="4632960"/>
                </a:moveTo>
                <a:lnTo>
                  <a:pt x="6065520" y="4632960"/>
                </a:lnTo>
                <a:lnTo>
                  <a:pt x="6065520" y="4636008"/>
                </a:lnTo>
                <a:lnTo>
                  <a:pt x="6062472" y="4636008"/>
                </a:lnTo>
                <a:lnTo>
                  <a:pt x="6062472" y="4632960"/>
                </a:lnTo>
                <a:close/>
                <a:moveTo>
                  <a:pt x="6068567" y="4632960"/>
                </a:moveTo>
                <a:lnTo>
                  <a:pt x="6071615" y="4632960"/>
                </a:lnTo>
                <a:lnTo>
                  <a:pt x="6071615" y="4636008"/>
                </a:lnTo>
                <a:lnTo>
                  <a:pt x="6068567" y="4636008"/>
                </a:lnTo>
                <a:lnTo>
                  <a:pt x="6068567" y="4632960"/>
                </a:lnTo>
                <a:close/>
                <a:moveTo>
                  <a:pt x="6074664" y="4632960"/>
                </a:moveTo>
                <a:lnTo>
                  <a:pt x="6077712" y="4632960"/>
                </a:lnTo>
                <a:lnTo>
                  <a:pt x="6077712" y="4636008"/>
                </a:lnTo>
                <a:lnTo>
                  <a:pt x="6074664" y="4636008"/>
                </a:lnTo>
                <a:lnTo>
                  <a:pt x="6074664" y="4632960"/>
                </a:lnTo>
                <a:close/>
                <a:moveTo>
                  <a:pt x="6080760" y="4632960"/>
                </a:moveTo>
                <a:lnTo>
                  <a:pt x="6083808" y="4632960"/>
                </a:lnTo>
                <a:lnTo>
                  <a:pt x="6083808" y="4636008"/>
                </a:lnTo>
                <a:lnTo>
                  <a:pt x="6080760" y="4636008"/>
                </a:lnTo>
                <a:lnTo>
                  <a:pt x="6080760" y="4632960"/>
                </a:lnTo>
                <a:close/>
                <a:moveTo>
                  <a:pt x="6086855" y="4632960"/>
                </a:moveTo>
                <a:lnTo>
                  <a:pt x="6089903" y="4632960"/>
                </a:lnTo>
                <a:lnTo>
                  <a:pt x="6089903" y="4636008"/>
                </a:lnTo>
                <a:lnTo>
                  <a:pt x="6086855" y="4636008"/>
                </a:lnTo>
                <a:lnTo>
                  <a:pt x="6086855" y="4632960"/>
                </a:lnTo>
                <a:close/>
                <a:moveTo>
                  <a:pt x="6092952" y="4632960"/>
                </a:moveTo>
                <a:lnTo>
                  <a:pt x="6096000" y="4632960"/>
                </a:lnTo>
                <a:lnTo>
                  <a:pt x="6096000" y="4636008"/>
                </a:lnTo>
                <a:lnTo>
                  <a:pt x="6092952" y="4636008"/>
                </a:lnTo>
                <a:lnTo>
                  <a:pt x="6092952" y="4632960"/>
                </a:lnTo>
                <a:close/>
                <a:moveTo>
                  <a:pt x="6099047" y="4632960"/>
                </a:moveTo>
                <a:lnTo>
                  <a:pt x="6102095" y="4632960"/>
                </a:lnTo>
                <a:lnTo>
                  <a:pt x="6102095" y="4636008"/>
                </a:lnTo>
                <a:lnTo>
                  <a:pt x="6099047" y="4636008"/>
                </a:lnTo>
                <a:lnTo>
                  <a:pt x="6099047" y="4632960"/>
                </a:lnTo>
                <a:close/>
                <a:moveTo>
                  <a:pt x="6105143" y="4632960"/>
                </a:moveTo>
                <a:lnTo>
                  <a:pt x="6108191" y="4632960"/>
                </a:lnTo>
                <a:lnTo>
                  <a:pt x="6108191" y="4636008"/>
                </a:lnTo>
                <a:lnTo>
                  <a:pt x="6105143" y="4636008"/>
                </a:lnTo>
                <a:lnTo>
                  <a:pt x="6105143" y="4632960"/>
                </a:lnTo>
                <a:close/>
                <a:moveTo>
                  <a:pt x="6111240" y="4632960"/>
                </a:moveTo>
                <a:lnTo>
                  <a:pt x="6114288" y="4632960"/>
                </a:lnTo>
                <a:lnTo>
                  <a:pt x="6114288" y="4636008"/>
                </a:lnTo>
                <a:lnTo>
                  <a:pt x="6111240" y="4636008"/>
                </a:lnTo>
                <a:lnTo>
                  <a:pt x="6111240" y="4632960"/>
                </a:lnTo>
                <a:close/>
                <a:moveTo>
                  <a:pt x="6117335" y="4632960"/>
                </a:moveTo>
                <a:lnTo>
                  <a:pt x="6120383" y="4632960"/>
                </a:lnTo>
                <a:lnTo>
                  <a:pt x="6120383" y="4636008"/>
                </a:lnTo>
                <a:lnTo>
                  <a:pt x="6117335" y="4636008"/>
                </a:lnTo>
                <a:lnTo>
                  <a:pt x="6117335" y="4632960"/>
                </a:lnTo>
                <a:close/>
                <a:moveTo>
                  <a:pt x="6123431" y="4632960"/>
                </a:moveTo>
                <a:lnTo>
                  <a:pt x="6126479" y="4632960"/>
                </a:lnTo>
                <a:lnTo>
                  <a:pt x="6126479" y="4636008"/>
                </a:lnTo>
                <a:lnTo>
                  <a:pt x="6123431" y="4636008"/>
                </a:lnTo>
                <a:lnTo>
                  <a:pt x="6123431" y="4632960"/>
                </a:lnTo>
                <a:close/>
                <a:moveTo>
                  <a:pt x="6129528" y="4632960"/>
                </a:moveTo>
                <a:lnTo>
                  <a:pt x="6132576" y="4632960"/>
                </a:lnTo>
                <a:lnTo>
                  <a:pt x="6132576" y="4636008"/>
                </a:lnTo>
                <a:lnTo>
                  <a:pt x="6129528" y="4636008"/>
                </a:lnTo>
                <a:lnTo>
                  <a:pt x="6129528" y="4632960"/>
                </a:lnTo>
                <a:close/>
                <a:moveTo>
                  <a:pt x="6135623" y="4632960"/>
                </a:moveTo>
                <a:lnTo>
                  <a:pt x="6138671" y="4632960"/>
                </a:lnTo>
                <a:lnTo>
                  <a:pt x="6138671" y="4636008"/>
                </a:lnTo>
                <a:lnTo>
                  <a:pt x="6135623" y="4636008"/>
                </a:lnTo>
                <a:lnTo>
                  <a:pt x="6135623" y="4632960"/>
                </a:lnTo>
                <a:close/>
                <a:moveTo>
                  <a:pt x="6141720" y="4632960"/>
                </a:moveTo>
                <a:lnTo>
                  <a:pt x="6144768" y="4632960"/>
                </a:lnTo>
                <a:lnTo>
                  <a:pt x="6144768" y="4636008"/>
                </a:lnTo>
                <a:lnTo>
                  <a:pt x="6141720" y="4636008"/>
                </a:lnTo>
                <a:lnTo>
                  <a:pt x="6141720" y="4632960"/>
                </a:lnTo>
                <a:close/>
                <a:moveTo>
                  <a:pt x="6147816" y="4632960"/>
                </a:moveTo>
                <a:lnTo>
                  <a:pt x="6150864" y="4632960"/>
                </a:lnTo>
                <a:lnTo>
                  <a:pt x="6150864" y="4636008"/>
                </a:lnTo>
                <a:lnTo>
                  <a:pt x="6147816" y="4636008"/>
                </a:lnTo>
                <a:lnTo>
                  <a:pt x="6147816" y="4632960"/>
                </a:lnTo>
                <a:close/>
                <a:moveTo>
                  <a:pt x="6153911" y="4632960"/>
                </a:moveTo>
                <a:lnTo>
                  <a:pt x="6156959" y="4632960"/>
                </a:lnTo>
                <a:lnTo>
                  <a:pt x="6156959" y="4636008"/>
                </a:lnTo>
                <a:lnTo>
                  <a:pt x="6153911" y="4636008"/>
                </a:lnTo>
                <a:lnTo>
                  <a:pt x="6153911" y="4632960"/>
                </a:lnTo>
                <a:close/>
                <a:moveTo>
                  <a:pt x="6160007" y="4632960"/>
                </a:moveTo>
                <a:lnTo>
                  <a:pt x="6163055" y="4632960"/>
                </a:lnTo>
                <a:lnTo>
                  <a:pt x="6163055" y="4636008"/>
                </a:lnTo>
                <a:lnTo>
                  <a:pt x="6160007" y="4636008"/>
                </a:lnTo>
                <a:lnTo>
                  <a:pt x="6160007" y="4632960"/>
                </a:lnTo>
                <a:close/>
                <a:moveTo>
                  <a:pt x="6166104" y="4632960"/>
                </a:moveTo>
                <a:lnTo>
                  <a:pt x="6169152" y="4632960"/>
                </a:lnTo>
                <a:lnTo>
                  <a:pt x="6169152" y="4636008"/>
                </a:lnTo>
                <a:lnTo>
                  <a:pt x="6166104" y="4636008"/>
                </a:lnTo>
                <a:lnTo>
                  <a:pt x="6166104" y="4632960"/>
                </a:lnTo>
                <a:close/>
                <a:moveTo>
                  <a:pt x="6172199" y="4632960"/>
                </a:moveTo>
                <a:lnTo>
                  <a:pt x="6175247" y="4632960"/>
                </a:lnTo>
                <a:lnTo>
                  <a:pt x="6175247" y="4636008"/>
                </a:lnTo>
                <a:lnTo>
                  <a:pt x="6172199" y="4636008"/>
                </a:lnTo>
                <a:lnTo>
                  <a:pt x="6172199" y="4632960"/>
                </a:lnTo>
                <a:close/>
                <a:moveTo>
                  <a:pt x="6178295" y="4632960"/>
                </a:moveTo>
                <a:lnTo>
                  <a:pt x="6181343" y="4632960"/>
                </a:lnTo>
                <a:lnTo>
                  <a:pt x="6181343" y="4636008"/>
                </a:lnTo>
                <a:lnTo>
                  <a:pt x="6178295" y="4636008"/>
                </a:lnTo>
                <a:lnTo>
                  <a:pt x="6178295" y="4632960"/>
                </a:lnTo>
                <a:close/>
                <a:moveTo>
                  <a:pt x="6184392" y="4632960"/>
                </a:moveTo>
                <a:lnTo>
                  <a:pt x="6187440" y="4632960"/>
                </a:lnTo>
                <a:lnTo>
                  <a:pt x="6187440" y="4636008"/>
                </a:lnTo>
                <a:lnTo>
                  <a:pt x="6184392" y="4636008"/>
                </a:lnTo>
                <a:lnTo>
                  <a:pt x="6184392" y="4632960"/>
                </a:lnTo>
                <a:close/>
                <a:moveTo>
                  <a:pt x="6190487" y="4632960"/>
                </a:moveTo>
                <a:lnTo>
                  <a:pt x="6193535" y="4632960"/>
                </a:lnTo>
                <a:lnTo>
                  <a:pt x="6193535" y="4636008"/>
                </a:lnTo>
                <a:lnTo>
                  <a:pt x="6190487" y="4636008"/>
                </a:lnTo>
                <a:lnTo>
                  <a:pt x="6190487" y="4632960"/>
                </a:lnTo>
                <a:close/>
                <a:moveTo>
                  <a:pt x="6196583" y="4632960"/>
                </a:moveTo>
                <a:lnTo>
                  <a:pt x="6199631" y="4632960"/>
                </a:lnTo>
                <a:lnTo>
                  <a:pt x="6199631" y="4636008"/>
                </a:lnTo>
                <a:lnTo>
                  <a:pt x="6196583" y="4636008"/>
                </a:lnTo>
                <a:lnTo>
                  <a:pt x="6196583" y="4632960"/>
                </a:lnTo>
                <a:close/>
                <a:moveTo>
                  <a:pt x="6202680" y="4632960"/>
                </a:moveTo>
                <a:lnTo>
                  <a:pt x="6205728" y="4632960"/>
                </a:lnTo>
                <a:lnTo>
                  <a:pt x="6205728" y="4636008"/>
                </a:lnTo>
                <a:lnTo>
                  <a:pt x="6202680" y="4636008"/>
                </a:lnTo>
                <a:lnTo>
                  <a:pt x="6202680" y="4632960"/>
                </a:lnTo>
                <a:close/>
                <a:moveTo>
                  <a:pt x="6208776" y="4632960"/>
                </a:moveTo>
                <a:lnTo>
                  <a:pt x="6211823" y="4632960"/>
                </a:lnTo>
                <a:lnTo>
                  <a:pt x="6211823" y="4636008"/>
                </a:lnTo>
                <a:lnTo>
                  <a:pt x="6208776" y="4636008"/>
                </a:lnTo>
                <a:lnTo>
                  <a:pt x="6208776" y="4632960"/>
                </a:lnTo>
                <a:close/>
                <a:moveTo>
                  <a:pt x="6214871" y="4632960"/>
                </a:moveTo>
                <a:lnTo>
                  <a:pt x="6217919" y="4632960"/>
                </a:lnTo>
                <a:lnTo>
                  <a:pt x="6217919" y="4636008"/>
                </a:lnTo>
                <a:lnTo>
                  <a:pt x="6214871" y="4636008"/>
                </a:lnTo>
                <a:lnTo>
                  <a:pt x="6214871" y="4632960"/>
                </a:lnTo>
                <a:close/>
                <a:moveTo>
                  <a:pt x="6220968" y="4632960"/>
                </a:moveTo>
                <a:lnTo>
                  <a:pt x="6224016" y="4632960"/>
                </a:lnTo>
                <a:lnTo>
                  <a:pt x="6224016" y="4636008"/>
                </a:lnTo>
                <a:lnTo>
                  <a:pt x="6220968" y="4636008"/>
                </a:lnTo>
                <a:lnTo>
                  <a:pt x="6220968" y="4632960"/>
                </a:lnTo>
                <a:close/>
                <a:moveTo>
                  <a:pt x="6227064" y="4632960"/>
                </a:moveTo>
                <a:lnTo>
                  <a:pt x="6230112" y="4632960"/>
                </a:lnTo>
                <a:lnTo>
                  <a:pt x="6230112" y="4636008"/>
                </a:lnTo>
                <a:lnTo>
                  <a:pt x="6227064" y="4636008"/>
                </a:lnTo>
                <a:lnTo>
                  <a:pt x="6227064" y="4632960"/>
                </a:lnTo>
                <a:close/>
                <a:moveTo>
                  <a:pt x="6233159" y="4632960"/>
                </a:moveTo>
                <a:lnTo>
                  <a:pt x="6236207" y="4632960"/>
                </a:lnTo>
                <a:lnTo>
                  <a:pt x="6236207" y="4636008"/>
                </a:lnTo>
                <a:lnTo>
                  <a:pt x="6233159" y="4636008"/>
                </a:lnTo>
                <a:lnTo>
                  <a:pt x="6233159" y="4632960"/>
                </a:lnTo>
                <a:close/>
                <a:moveTo>
                  <a:pt x="6239256" y="4632960"/>
                </a:moveTo>
                <a:lnTo>
                  <a:pt x="6242304" y="4632960"/>
                </a:lnTo>
                <a:lnTo>
                  <a:pt x="6242304" y="4636008"/>
                </a:lnTo>
                <a:lnTo>
                  <a:pt x="6239256" y="4636008"/>
                </a:lnTo>
                <a:lnTo>
                  <a:pt x="6239256" y="4632960"/>
                </a:lnTo>
                <a:close/>
                <a:moveTo>
                  <a:pt x="6245352" y="4632960"/>
                </a:moveTo>
                <a:lnTo>
                  <a:pt x="6248400" y="4632960"/>
                </a:lnTo>
                <a:lnTo>
                  <a:pt x="6248400" y="4636008"/>
                </a:lnTo>
                <a:lnTo>
                  <a:pt x="6245352" y="4636008"/>
                </a:lnTo>
                <a:lnTo>
                  <a:pt x="6245352" y="4632960"/>
                </a:lnTo>
                <a:close/>
                <a:moveTo>
                  <a:pt x="6251447" y="4632960"/>
                </a:moveTo>
                <a:lnTo>
                  <a:pt x="6254495" y="4632960"/>
                </a:lnTo>
                <a:lnTo>
                  <a:pt x="6254495" y="4636008"/>
                </a:lnTo>
                <a:lnTo>
                  <a:pt x="6251447" y="4636008"/>
                </a:lnTo>
                <a:lnTo>
                  <a:pt x="6251447" y="4632960"/>
                </a:lnTo>
                <a:close/>
                <a:moveTo>
                  <a:pt x="6257544" y="4632960"/>
                </a:moveTo>
                <a:lnTo>
                  <a:pt x="6260592" y="4632960"/>
                </a:lnTo>
                <a:lnTo>
                  <a:pt x="6260592" y="4636008"/>
                </a:lnTo>
                <a:lnTo>
                  <a:pt x="6257544" y="4636008"/>
                </a:lnTo>
                <a:lnTo>
                  <a:pt x="6257544" y="4632960"/>
                </a:lnTo>
                <a:close/>
                <a:moveTo>
                  <a:pt x="6263640" y="4632960"/>
                </a:moveTo>
                <a:lnTo>
                  <a:pt x="6266688" y="4632960"/>
                </a:lnTo>
                <a:lnTo>
                  <a:pt x="6266688" y="4636008"/>
                </a:lnTo>
                <a:lnTo>
                  <a:pt x="6263640" y="4636008"/>
                </a:lnTo>
                <a:lnTo>
                  <a:pt x="6263640" y="4632960"/>
                </a:lnTo>
                <a:close/>
                <a:moveTo>
                  <a:pt x="6269735" y="4632960"/>
                </a:moveTo>
                <a:lnTo>
                  <a:pt x="6272783" y="4632960"/>
                </a:lnTo>
                <a:lnTo>
                  <a:pt x="6272783" y="4636008"/>
                </a:lnTo>
                <a:lnTo>
                  <a:pt x="6269735" y="4636008"/>
                </a:lnTo>
                <a:lnTo>
                  <a:pt x="6269735" y="4632960"/>
                </a:lnTo>
                <a:close/>
                <a:moveTo>
                  <a:pt x="6275832" y="4632960"/>
                </a:moveTo>
                <a:lnTo>
                  <a:pt x="6278880" y="4632960"/>
                </a:lnTo>
                <a:lnTo>
                  <a:pt x="6278880" y="4636008"/>
                </a:lnTo>
                <a:lnTo>
                  <a:pt x="6275832" y="4636008"/>
                </a:lnTo>
                <a:lnTo>
                  <a:pt x="6275832" y="4632960"/>
                </a:lnTo>
                <a:close/>
                <a:moveTo>
                  <a:pt x="6281928" y="4632960"/>
                </a:moveTo>
                <a:lnTo>
                  <a:pt x="6284976" y="4632960"/>
                </a:lnTo>
                <a:lnTo>
                  <a:pt x="6284976" y="4636008"/>
                </a:lnTo>
                <a:lnTo>
                  <a:pt x="6281928" y="4636008"/>
                </a:lnTo>
                <a:lnTo>
                  <a:pt x="6281928" y="4632960"/>
                </a:lnTo>
                <a:close/>
                <a:moveTo>
                  <a:pt x="6288023" y="4632960"/>
                </a:moveTo>
                <a:lnTo>
                  <a:pt x="6291071" y="4632960"/>
                </a:lnTo>
                <a:lnTo>
                  <a:pt x="6291071" y="4636008"/>
                </a:lnTo>
                <a:lnTo>
                  <a:pt x="6288023" y="4636008"/>
                </a:lnTo>
                <a:lnTo>
                  <a:pt x="6288023" y="4632960"/>
                </a:lnTo>
                <a:close/>
                <a:moveTo>
                  <a:pt x="6294119" y="4632960"/>
                </a:moveTo>
                <a:lnTo>
                  <a:pt x="6297167" y="4632960"/>
                </a:lnTo>
                <a:lnTo>
                  <a:pt x="6297167" y="4636008"/>
                </a:lnTo>
                <a:lnTo>
                  <a:pt x="6294119" y="4636008"/>
                </a:lnTo>
                <a:lnTo>
                  <a:pt x="6294119" y="4632960"/>
                </a:lnTo>
                <a:close/>
                <a:moveTo>
                  <a:pt x="6300216" y="4632960"/>
                </a:moveTo>
                <a:lnTo>
                  <a:pt x="6303264" y="4632960"/>
                </a:lnTo>
                <a:lnTo>
                  <a:pt x="6303264" y="4636008"/>
                </a:lnTo>
                <a:lnTo>
                  <a:pt x="6300216" y="4636008"/>
                </a:lnTo>
                <a:lnTo>
                  <a:pt x="6300216" y="4632960"/>
                </a:lnTo>
                <a:close/>
                <a:moveTo>
                  <a:pt x="6306311" y="4632960"/>
                </a:moveTo>
                <a:lnTo>
                  <a:pt x="6309359" y="4632960"/>
                </a:lnTo>
                <a:lnTo>
                  <a:pt x="6309359" y="4636008"/>
                </a:lnTo>
                <a:lnTo>
                  <a:pt x="6306311" y="4636008"/>
                </a:lnTo>
                <a:lnTo>
                  <a:pt x="6306311" y="4632960"/>
                </a:lnTo>
                <a:close/>
                <a:moveTo>
                  <a:pt x="6312407" y="4632960"/>
                </a:moveTo>
                <a:lnTo>
                  <a:pt x="6315455" y="4632960"/>
                </a:lnTo>
                <a:lnTo>
                  <a:pt x="6315455" y="4636008"/>
                </a:lnTo>
                <a:lnTo>
                  <a:pt x="6312407" y="4636008"/>
                </a:lnTo>
                <a:lnTo>
                  <a:pt x="6312407" y="4632960"/>
                </a:lnTo>
                <a:close/>
                <a:moveTo>
                  <a:pt x="6318504" y="4632960"/>
                </a:moveTo>
                <a:lnTo>
                  <a:pt x="6321552" y="4632960"/>
                </a:lnTo>
                <a:lnTo>
                  <a:pt x="6321552" y="4636008"/>
                </a:lnTo>
                <a:lnTo>
                  <a:pt x="6318504" y="4636008"/>
                </a:lnTo>
                <a:lnTo>
                  <a:pt x="6318504" y="4632960"/>
                </a:lnTo>
                <a:close/>
                <a:moveTo>
                  <a:pt x="6324599" y="4632960"/>
                </a:moveTo>
                <a:lnTo>
                  <a:pt x="6327647" y="4632960"/>
                </a:lnTo>
                <a:lnTo>
                  <a:pt x="6327647" y="4636008"/>
                </a:lnTo>
                <a:lnTo>
                  <a:pt x="6324599" y="4636008"/>
                </a:lnTo>
                <a:lnTo>
                  <a:pt x="6324599" y="4632960"/>
                </a:lnTo>
                <a:close/>
                <a:moveTo>
                  <a:pt x="6330695" y="4632960"/>
                </a:moveTo>
                <a:lnTo>
                  <a:pt x="6333743" y="4632960"/>
                </a:lnTo>
                <a:lnTo>
                  <a:pt x="6333743" y="4636008"/>
                </a:lnTo>
                <a:lnTo>
                  <a:pt x="6330695" y="4636008"/>
                </a:lnTo>
                <a:lnTo>
                  <a:pt x="6330695" y="4632960"/>
                </a:lnTo>
                <a:close/>
                <a:moveTo>
                  <a:pt x="6336792" y="4632960"/>
                </a:moveTo>
                <a:lnTo>
                  <a:pt x="6339840" y="4632960"/>
                </a:lnTo>
                <a:lnTo>
                  <a:pt x="6339840" y="4636008"/>
                </a:lnTo>
                <a:lnTo>
                  <a:pt x="6336792" y="4636008"/>
                </a:lnTo>
                <a:lnTo>
                  <a:pt x="6336792" y="4632960"/>
                </a:lnTo>
                <a:close/>
                <a:moveTo>
                  <a:pt x="6342887" y="4632960"/>
                </a:moveTo>
                <a:lnTo>
                  <a:pt x="6345935" y="4632960"/>
                </a:lnTo>
                <a:lnTo>
                  <a:pt x="6345935" y="4636008"/>
                </a:lnTo>
                <a:lnTo>
                  <a:pt x="6342887" y="4636008"/>
                </a:lnTo>
                <a:lnTo>
                  <a:pt x="6342887" y="4632960"/>
                </a:lnTo>
                <a:close/>
                <a:moveTo>
                  <a:pt x="6348983" y="4632960"/>
                </a:moveTo>
                <a:lnTo>
                  <a:pt x="6352031" y="4632960"/>
                </a:lnTo>
                <a:lnTo>
                  <a:pt x="6352031" y="4636008"/>
                </a:lnTo>
                <a:lnTo>
                  <a:pt x="6348983" y="4636008"/>
                </a:lnTo>
                <a:lnTo>
                  <a:pt x="6348983" y="4632960"/>
                </a:lnTo>
                <a:close/>
                <a:moveTo>
                  <a:pt x="6355080" y="4632960"/>
                </a:moveTo>
                <a:lnTo>
                  <a:pt x="6358128" y="4632960"/>
                </a:lnTo>
                <a:lnTo>
                  <a:pt x="6358128" y="4636008"/>
                </a:lnTo>
                <a:lnTo>
                  <a:pt x="6355080" y="4636008"/>
                </a:lnTo>
                <a:lnTo>
                  <a:pt x="6355080" y="4632960"/>
                </a:lnTo>
                <a:close/>
                <a:moveTo>
                  <a:pt x="6361176" y="4632960"/>
                </a:moveTo>
                <a:lnTo>
                  <a:pt x="6364223" y="4632960"/>
                </a:lnTo>
                <a:lnTo>
                  <a:pt x="6364223" y="4636008"/>
                </a:lnTo>
                <a:lnTo>
                  <a:pt x="6361176" y="4636008"/>
                </a:lnTo>
                <a:lnTo>
                  <a:pt x="6361176" y="4632960"/>
                </a:lnTo>
                <a:close/>
                <a:moveTo>
                  <a:pt x="6367271" y="4632960"/>
                </a:moveTo>
                <a:lnTo>
                  <a:pt x="6370319" y="4632960"/>
                </a:lnTo>
                <a:lnTo>
                  <a:pt x="6370319" y="4636008"/>
                </a:lnTo>
                <a:lnTo>
                  <a:pt x="6367271" y="4636008"/>
                </a:lnTo>
                <a:lnTo>
                  <a:pt x="6367271" y="4632960"/>
                </a:lnTo>
                <a:close/>
                <a:moveTo>
                  <a:pt x="6373368" y="4632960"/>
                </a:moveTo>
                <a:lnTo>
                  <a:pt x="6376416" y="4632960"/>
                </a:lnTo>
                <a:lnTo>
                  <a:pt x="6376416" y="4636008"/>
                </a:lnTo>
                <a:lnTo>
                  <a:pt x="6373368" y="4636008"/>
                </a:lnTo>
                <a:lnTo>
                  <a:pt x="6373368" y="4632960"/>
                </a:lnTo>
                <a:close/>
                <a:moveTo>
                  <a:pt x="6379464" y="4632960"/>
                </a:moveTo>
                <a:lnTo>
                  <a:pt x="6382512" y="4632960"/>
                </a:lnTo>
                <a:lnTo>
                  <a:pt x="6382512" y="4636008"/>
                </a:lnTo>
                <a:lnTo>
                  <a:pt x="6379464" y="4636008"/>
                </a:lnTo>
                <a:lnTo>
                  <a:pt x="6379464" y="4632960"/>
                </a:lnTo>
                <a:close/>
                <a:moveTo>
                  <a:pt x="6385559" y="4632960"/>
                </a:moveTo>
                <a:lnTo>
                  <a:pt x="6388607" y="4632960"/>
                </a:lnTo>
                <a:lnTo>
                  <a:pt x="6388607" y="4636008"/>
                </a:lnTo>
                <a:lnTo>
                  <a:pt x="6385559" y="4636008"/>
                </a:lnTo>
                <a:lnTo>
                  <a:pt x="6385559" y="4632960"/>
                </a:lnTo>
                <a:close/>
                <a:moveTo>
                  <a:pt x="6391656" y="4632960"/>
                </a:moveTo>
                <a:lnTo>
                  <a:pt x="6394704" y="4632960"/>
                </a:lnTo>
                <a:lnTo>
                  <a:pt x="6394704" y="4636008"/>
                </a:lnTo>
                <a:lnTo>
                  <a:pt x="6391656" y="4636008"/>
                </a:lnTo>
                <a:lnTo>
                  <a:pt x="6391656" y="4632960"/>
                </a:lnTo>
                <a:close/>
                <a:moveTo>
                  <a:pt x="6397752" y="4632960"/>
                </a:moveTo>
                <a:lnTo>
                  <a:pt x="6400800" y="4632960"/>
                </a:lnTo>
                <a:lnTo>
                  <a:pt x="6400800" y="4636008"/>
                </a:lnTo>
                <a:lnTo>
                  <a:pt x="6397752" y="4636008"/>
                </a:lnTo>
                <a:lnTo>
                  <a:pt x="6397752" y="4632960"/>
                </a:lnTo>
                <a:close/>
                <a:moveTo>
                  <a:pt x="6403847" y="4632960"/>
                </a:moveTo>
                <a:lnTo>
                  <a:pt x="6406895" y="4632960"/>
                </a:lnTo>
                <a:lnTo>
                  <a:pt x="6406895" y="4636008"/>
                </a:lnTo>
                <a:lnTo>
                  <a:pt x="6403847" y="4636008"/>
                </a:lnTo>
                <a:lnTo>
                  <a:pt x="6403847" y="4632960"/>
                </a:lnTo>
                <a:close/>
                <a:moveTo>
                  <a:pt x="6409944" y="4632960"/>
                </a:moveTo>
                <a:lnTo>
                  <a:pt x="6412992" y="4632960"/>
                </a:lnTo>
                <a:lnTo>
                  <a:pt x="6412992" y="4636008"/>
                </a:lnTo>
                <a:lnTo>
                  <a:pt x="6409944" y="4636008"/>
                </a:lnTo>
                <a:lnTo>
                  <a:pt x="6409944" y="4632960"/>
                </a:lnTo>
                <a:close/>
                <a:moveTo>
                  <a:pt x="6416040" y="4632960"/>
                </a:moveTo>
                <a:lnTo>
                  <a:pt x="6419088" y="4632960"/>
                </a:lnTo>
                <a:lnTo>
                  <a:pt x="6419088" y="4636008"/>
                </a:lnTo>
                <a:lnTo>
                  <a:pt x="6416040" y="4636008"/>
                </a:lnTo>
                <a:lnTo>
                  <a:pt x="6416040" y="4632960"/>
                </a:lnTo>
                <a:close/>
                <a:moveTo>
                  <a:pt x="6422135" y="4632960"/>
                </a:moveTo>
                <a:lnTo>
                  <a:pt x="6425183" y="4632960"/>
                </a:lnTo>
                <a:lnTo>
                  <a:pt x="6425183" y="4636008"/>
                </a:lnTo>
                <a:lnTo>
                  <a:pt x="6422135" y="4636008"/>
                </a:lnTo>
                <a:lnTo>
                  <a:pt x="6422135" y="4632960"/>
                </a:lnTo>
                <a:close/>
                <a:moveTo>
                  <a:pt x="6428232" y="4632960"/>
                </a:moveTo>
                <a:lnTo>
                  <a:pt x="6431280" y="4632960"/>
                </a:lnTo>
                <a:lnTo>
                  <a:pt x="6431280" y="4636008"/>
                </a:lnTo>
                <a:lnTo>
                  <a:pt x="6428232" y="4636008"/>
                </a:lnTo>
                <a:lnTo>
                  <a:pt x="6428232" y="4632960"/>
                </a:lnTo>
                <a:close/>
                <a:moveTo>
                  <a:pt x="6434328" y="4632960"/>
                </a:moveTo>
                <a:lnTo>
                  <a:pt x="6437376" y="4632960"/>
                </a:lnTo>
                <a:lnTo>
                  <a:pt x="6437376" y="4636008"/>
                </a:lnTo>
                <a:lnTo>
                  <a:pt x="6434328" y="4636008"/>
                </a:lnTo>
                <a:lnTo>
                  <a:pt x="6434328" y="4632960"/>
                </a:lnTo>
                <a:close/>
                <a:moveTo>
                  <a:pt x="6440423" y="4632960"/>
                </a:moveTo>
                <a:lnTo>
                  <a:pt x="6443471" y="4632960"/>
                </a:lnTo>
                <a:lnTo>
                  <a:pt x="6443471" y="4636008"/>
                </a:lnTo>
                <a:lnTo>
                  <a:pt x="6440423" y="4636008"/>
                </a:lnTo>
                <a:lnTo>
                  <a:pt x="6440423" y="4632960"/>
                </a:lnTo>
                <a:close/>
                <a:moveTo>
                  <a:pt x="6446519" y="4632960"/>
                </a:moveTo>
                <a:lnTo>
                  <a:pt x="6449567" y="4632960"/>
                </a:lnTo>
                <a:lnTo>
                  <a:pt x="6449567" y="4636008"/>
                </a:lnTo>
                <a:lnTo>
                  <a:pt x="6446519" y="4636008"/>
                </a:lnTo>
                <a:lnTo>
                  <a:pt x="6446519" y="4632960"/>
                </a:lnTo>
                <a:close/>
                <a:moveTo>
                  <a:pt x="6452616" y="4632960"/>
                </a:moveTo>
                <a:lnTo>
                  <a:pt x="6455664" y="4632960"/>
                </a:lnTo>
                <a:lnTo>
                  <a:pt x="6455664" y="4636008"/>
                </a:lnTo>
                <a:lnTo>
                  <a:pt x="6452616" y="4636008"/>
                </a:lnTo>
                <a:lnTo>
                  <a:pt x="6452616" y="4632960"/>
                </a:lnTo>
                <a:close/>
                <a:moveTo>
                  <a:pt x="6458711" y="4632960"/>
                </a:moveTo>
                <a:lnTo>
                  <a:pt x="6461759" y="4632960"/>
                </a:lnTo>
                <a:lnTo>
                  <a:pt x="6461759" y="4636008"/>
                </a:lnTo>
                <a:lnTo>
                  <a:pt x="6458711" y="4636008"/>
                </a:lnTo>
                <a:lnTo>
                  <a:pt x="6458711" y="4632960"/>
                </a:lnTo>
                <a:close/>
                <a:moveTo>
                  <a:pt x="6464807" y="4632960"/>
                </a:moveTo>
                <a:lnTo>
                  <a:pt x="6467855" y="4632960"/>
                </a:lnTo>
                <a:lnTo>
                  <a:pt x="6467855" y="4636008"/>
                </a:lnTo>
                <a:lnTo>
                  <a:pt x="6464807" y="4636008"/>
                </a:lnTo>
                <a:lnTo>
                  <a:pt x="6464807" y="4632960"/>
                </a:lnTo>
                <a:close/>
                <a:moveTo>
                  <a:pt x="6470904" y="4632960"/>
                </a:moveTo>
                <a:lnTo>
                  <a:pt x="6473952" y="4632960"/>
                </a:lnTo>
                <a:lnTo>
                  <a:pt x="6473952" y="4636008"/>
                </a:lnTo>
                <a:lnTo>
                  <a:pt x="6470904" y="4636008"/>
                </a:lnTo>
                <a:lnTo>
                  <a:pt x="6470904" y="4632960"/>
                </a:lnTo>
                <a:close/>
                <a:moveTo>
                  <a:pt x="6476999" y="4632960"/>
                </a:moveTo>
                <a:lnTo>
                  <a:pt x="6480047" y="4632960"/>
                </a:lnTo>
                <a:lnTo>
                  <a:pt x="6480047" y="4636008"/>
                </a:lnTo>
                <a:lnTo>
                  <a:pt x="6476999" y="4636008"/>
                </a:lnTo>
                <a:lnTo>
                  <a:pt x="6476999" y="4632960"/>
                </a:lnTo>
                <a:close/>
                <a:moveTo>
                  <a:pt x="6483095" y="4632960"/>
                </a:moveTo>
                <a:lnTo>
                  <a:pt x="6486143" y="4632960"/>
                </a:lnTo>
                <a:lnTo>
                  <a:pt x="6486143" y="4636008"/>
                </a:lnTo>
                <a:lnTo>
                  <a:pt x="6483095" y="4636008"/>
                </a:lnTo>
                <a:lnTo>
                  <a:pt x="6483095" y="4632960"/>
                </a:lnTo>
                <a:close/>
                <a:moveTo>
                  <a:pt x="6489192" y="4632960"/>
                </a:moveTo>
                <a:lnTo>
                  <a:pt x="6492240" y="4632960"/>
                </a:lnTo>
                <a:lnTo>
                  <a:pt x="6492240" y="4636008"/>
                </a:lnTo>
                <a:lnTo>
                  <a:pt x="6489192" y="4636008"/>
                </a:lnTo>
                <a:lnTo>
                  <a:pt x="6489192" y="4632960"/>
                </a:lnTo>
                <a:close/>
                <a:moveTo>
                  <a:pt x="6495287" y="4632960"/>
                </a:moveTo>
                <a:lnTo>
                  <a:pt x="6498335" y="4632960"/>
                </a:lnTo>
                <a:lnTo>
                  <a:pt x="6498335" y="4636008"/>
                </a:lnTo>
                <a:lnTo>
                  <a:pt x="6495287" y="4636008"/>
                </a:lnTo>
                <a:lnTo>
                  <a:pt x="6495287" y="4632960"/>
                </a:lnTo>
                <a:close/>
                <a:moveTo>
                  <a:pt x="6501383" y="4632960"/>
                </a:moveTo>
                <a:lnTo>
                  <a:pt x="6504431" y="4632960"/>
                </a:lnTo>
                <a:lnTo>
                  <a:pt x="6504431" y="4636008"/>
                </a:lnTo>
                <a:lnTo>
                  <a:pt x="6501383" y="4636008"/>
                </a:lnTo>
                <a:lnTo>
                  <a:pt x="6501383" y="4632960"/>
                </a:lnTo>
                <a:close/>
                <a:moveTo>
                  <a:pt x="6507480" y="4632960"/>
                </a:moveTo>
                <a:lnTo>
                  <a:pt x="6510528" y="4632960"/>
                </a:lnTo>
                <a:lnTo>
                  <a:pt x="6510528" y="4636008"/>
                </a:lnTo>
                <a:lnTo>
                  <a:pt x="6507480" y="4636008"/>
                </a:lnTo>
                <a:lnTo>
                  <a:pt x="6507480" y="4632960"/>
                </a:lnTo>
                <a:close/>
                <a:moveTo>
                  <a:pt x="6513576" y="4632960"/>
                </a:moveTo>
                <a:lnTo>
                  <a:pt x="6516623" y="4632960"/>
                </a:lnTo>
                <a:lnTo>
                  <a:pt x="6516623" y="4636008"/>
                </a:lnTo>
                <a:lnTo>
                  <a:pt x="6513576" y="4636008"/>
                </a:lnTo>
                <a:lnTo>
                  <a:pt x="6513576" y="4632960"/>
                </a:lnTo>
                <a:close/>
                <a:moveTo>
                  <a:pt x="6519671" y="4632960"/>
                </a:moveTo>
                <a:lnTo>
                  <a:pt x="6522719" y="4632960"/>
                </a:lnTo>
                <a:lnTo>
                  <a:pt x="6522719" y="4636008"/>
                </a:lnTo>
                <a:lnTo>
                  <a:pt x="6519671" y="4636008"/>
                </a:lnTo>
                <a:lnTo>
                  <a:pt x="6519671" y="4632960"/>
                </a:lnTo>
                <a:close/>
                <a:moveTo>
                  <a:pt x="6525768" y="4632960"/>
                </a:moveTo>
                <a:lnTo>
                  <a:pt x="6528816" y="4632960"/>
                </a:lnTo>
                <a:lnTo>
                  <a:pt x="6528816" y="4636008"/>
                </a:lnTo>
                <a:lnTo>
                  <a:pt x="6525768" y="4636008"/>
                </a:lnTo>
                <a:lnTo>
                  <a:pt x="6525768" y="4632960"/>
                </a:lnTo>
                <a:close/>
                <a:moveTo>
                  <a:pt x="6531864" y="4632960"/>
                </a:moveTo>
                <a:lnTo>
                  <a:pt x="6534912" y="4632960"/>
                </a:lnTo>
                <a:lnTo>
                  <a:pt x="6534912" y="4636008"/>
                </a:lnTo>
                <a:lnTo>
                  <a:pt x="6531864" y="4636008"/>
                </a:lnTo>
                <a:lnTo>
                  <a:pt x="6531864" y="4632960"/>
                </a:lnTo>
                <a:close/>
                <a:moveTo>
                  <a:pt x="6537959" y="4632960"/>
                </a:moveTo>
                <a:lnTo>
                  <a:pt x="6541007" y="4632960"/>
                </a:lnTo>
                <a:lnTo>
                  <a:pt x="6541007" y="4636008"/>
                </a:lnTo>
                <a:lnTo>
                  <a:pt x="6537959" y="4636008"/>
                </a:lnTo>
                <a:lnTo>
                  <a:pt x="6537959" y="4632960"/>
                </a:lnTo>
                <a:close/>
                <a:moveTo>
                  <a:pt x="6544056" y="4632960"/>
                </a:moveTo>
                <a:lnTo>
                  <a:pt x="6547104" y="4632960"/>
                </a:lnTo>
                <a:lnTo>
                  <a:pt x="6547104" y="4636008"/>
                </a:lnTo>
                <a:lnTo>
                  <a:pt x="6544056" y="4636008"/>
                </a:lnTo>
                <a:lnTo>
                  <a:pt x="6544056" y="4632960"/>
                </a:lnTo>
                <a:close/>
                <a:moveTo>
                  <a:pt x="6550152" y="4632960"/>
                </a:moveTo>
                <a:lnTo>
                  <a:pt x="6553200" y="4632960"/>
                </a:lnTo>
                <a:lnTo>
                  <a:pt x="6553200" y="4636008"/>
                </a:lnTo>
                <a:lnTo>
                  <a:pt x="6550152" y="4636008"/>
                </a:lnTo>
                <a:lnTo>
                  <a:pt x="6550152" y="4632960"/>
                </a:lnTo>
                <a:close/>
                <a:moveTo>
                  <a:pt x="6556247" y="4632960"/>
                </a:moveTo>
                <a:lnTo>
                  <a:pt x="6559295" y="4632960"/>
                </a:lnTo>
                <a:lnTo>
                  <a:pt x="6559295" y="4636008"/>
                </a:lnTo>
                <a:lnTo>
                  <a:pt x="6556247" y="4636008"/>
                </a:lnTo>
                <a:lnTo>
                  <a:pt x="6556247" y="4632960"/>
                </a:lnTo>
                <a:close/>
                <a:moveTo>
                  <a:pt x="6562344" y="4632960"/>
                </a:moveTo>
                <a:lnTo>
                  <a:pt x="6565392" y="4632960"/>
                </a:lnTo>
                <a:lnTo>
                  <a:pt x="6565392" y="4636008"/>
                </a:lnTo>
                <a:lnTo>
                  <a:pt x="6562344" y="4636008"/>
                </a:lnTo>
                <a:lnTo>
                  <a:pt x="6562344" y="4632960"/>
                </a:lnTo>
                <a:close/>
                <a:moveTo>
                  <a:pt x="6568440" y="4632960"/>
                </a:moveTo>
                <a:lnTo>
                  <a:pt x="6571488" y="4632960"/>
                </a:lnTo>
                <a:lnTo>
                  <a:pt x="6571488" y="4636008"/>
                </a:lnTo>
                <a:lnTo>
                  <a:pt x="6568440" y="4636008"/>
                </a:lnTo>
                <a:lnTo>
                  <a:pt x="6568440" y="4632960"/>
                </a:lnTo>
                <a:close/>
                <a:moveTo>
                  <a:pt x="6574535" y="4632960"/>
                </a:moveTo>
                <a:lnTo>
                  <a:pt x="6577583" y="4632960"/>
                </a:lnTo>
                <a:lnTo>
                  <a:pt x="6577583" y="4636008"/>
                </a:lnTo>
                <a:lnTo>
                  <a:pt x="6574535" y="4636008"/>
                </a:lnTo>
                <a:lnTo>
                  <a:pt x="6574535" y="4632960"/>
                </a:lnTo>
                <a:close/>
                <a:moveTo>
                  <a:pt x="6580632" y="4632960"/>
                </a:moveTo>
                <a:lnTo>
                  <a:pt x="6583680" y="4632960"/>
                </a:lnTo>
                <a:lnTo>
                  <a:pt x="6583680" y="4636008"/>
                </a:lnTo>
                <a:lnTo>
                  <a:pt x="6580632" y="4636008"/>
                </a:lnTo>
                <a:lnTo>
                  <a:pt x="6580632" y="4632960"/>
                </a:lnTo>
                <a:close/>
                <a:moveTo>
                  <a:pt x="6586728" y="4632960"/>
                </a:moveTo>
                <a:lnTo>
                  <a:pt x="6589776" y="4632960"/>
                </a:lnTo>
                <a:lnTo>
                  <a:pt x="6589776" y="4636008"/>
                </a:lnTo>
                <a:lnTo>
                  <a:pt x="6586728" y="4636008"/>
                </a:lnTo>
                <a:lnTo>
                  <a:pt x="6586728" y="4632960"/>
                </a:lnTo>
                <a:close/>
                <a:moveTo>
                  <a:pt x="6592823" y="4632960"/>
                </a:moveTo>
                <a:lnTo>
                  <a:pt x="6595871" y="4632960"/>
                </a:lnTo>
                <a:lnTo>
                  <a:pt x="6595871" y="4636008"/>
                </a:lnTo>
                <a:lnTo>
                  <a:pt x="6592823" y="4636008"/>
                </a:lnTo>
                <a:lnTo>
                  <a:pt x="6592823" y="4632960"/>
                </a:lnTo>
                <a:close/>
                <a:moveTo>
                  <a:pt x="6598919" y="4632960"/>
                </a:moveTo>
                <a:lnTo>
                  <a:pt x="6601967" y="4632960"/>
                </a:lnTo>
                <a:lnTo>
                  <a:pt x="6601967" y="4636008"/>
                </a:lnTo>
                <a:lnTo>
                  <a:pt x="6598919" y="4636008"/>
                </a:lnTo>
                <a:lnTo>
                  <a:pt x="6598919" y="4632960"/>
                </a:lnTo>
                <a:close/>
                <a:moveTo>
                  <a:pt x="6605016" y="4632960"/>
                </a:moveTo>
                <a:lnTo>
                  <a:pt x="6608064" y="4632960"/>
                </a:lnTo>
                <a:lnTo>
                  <a:pt x="6608064" y="4636008"/>
                </a:lnTo>
                <a:lnTo>
                  <a:pt x="6605016" y="4636008"/>
                </a:lnTo>
                <a:lnTo>
                  <a:pt x="6605016" y="4632960"/>
                </a:lnTo>
                <a:close/>
                <a:moveTo>
                  <a:pt x="6611111" y="4632960"/>
                </a:moveTo>
                <a:lnTo>
                  <a:pt x="6614159" y="4632960"/>
                </a:lnTo>
                <a:lnTo>
                  <a:pt x="6614159" y="4636008"/>
                </a:lnTo>
                <a:lnTo>
                  <a:pt x="6611111" y="4636008"/>
                </a:lnTo>
                <a:lnTo>
                  <a:pt x="6611111" y="4632960"/>
                </a:lnTo>
                <a:close/>
                <a:moveTo>
                  <a:pt x="6617207" y="4632960"/>
                </a:moveTo>
                <a:lnTo>
                  <a:pt x="6620255" y="4632960"/>
                </a:lnTo>
                <a:lnTo>
                  <a:pt x="6620255" y="4636008"/>
                </a:lnTo>
                <a:lnTo>
                  <a:pt x="6617207" y="4636008"/>
                </a:lnTo>
                <a:lnTo>
                  <a:pt x="6617207" y="4632960"/>
                </a:lnTo>
                <a:close/>
                <a:moveTo>
                  <a:pt x="6623304" y="4632960"/>
                </a:moveTo>
                <a:lnTo>
                  <a:pt x="6626352" y="4632960"/>
                </a:lnTo>
                <a:lnTo>
                  <a:pt x="6626352" y="4636008"/>
                </a:lnTo>
                <a:lnTo>
                  <a:pt x="6623304" y="4636008"/>
                </a:lnTo>
                <a:lnTo>
                  <a:pt x="6623304" y="4632960"/>
                </a:lnTo>
                <a:close/>
                <a:moveTo>
                  <a:pt x="6629399" y="4632960"/>
                </a:moveTo>
                <a:lnTo>
                  <a:pt x="6632447" y="4632960"/>
                </a:lnTo>
                <a:lnTo>
                  <a:pt x="6632447" y="4636008"/>
                </a:lnTo>
                <a:lnTo>
                  <a:pt x="6629399" y="4636008"/>
                </a:lnTo>
                <a:lnTo>
                  <a:pt x="6629399" y="4632960"/>
                </a:lnTo>
                <a:close/>
                <a:moveTo>
                  <a:pt x="6635495" y="4632960"/>
                </a:moveTo>
                <a:lnTo>
                  <a:pt x="6638543" y="4632960"/>
                </a:lnTo>
                <a:lnTo>
                  <a:pt x="6638543" y="4636008"/>
                </a:lnTo>
                <a:lnTo>
                  <a:pt x="6635495" y="4636008"/>
                </a:lnTo>
                <a:lnTo>
                  <a:pt x="6635495" y="4632960"/>
                </a:lnTo>
                <a:close/>
                <a:moveTo>
                  <a:pt x="6641592" y="4632960"/>
                </a:moveTo>
                <a:lnTo>
                  <a:pt x="6644640" y="4632960"/>
                </a:lnTo>
                <a:lnTo>
                  <a:pt x="6644640" y="4636008"/>
                </a:lnTo>
                <a:lnTo>
                  <a:pt x="6641592" y="4636008"/>
                </a:lnTo>
                <a:lnTo>
                  <a:pt x="6641592" y="4632960"/>
                </a:lnTo>
                <a:close/>
                <a:moveTo>
                  <a:pt x="6647687" y="4632960"/>
                </a:moveTo>
                <a:lnTo>
                  <a:pt x="6650735" y="4632960"/>
                </a:lnTo>
                <a:lnTo>
                  <a:pt x="6650735" y="4636008"/>
                </a:lnTo>
                <a:lnTo>
                  <a:pt x="6647687" y="4636008"/>
                </a:lnTo>
                <a:lnTo>
                  <a:pt x="6647687" y="4632960"/>
                </a:lnTo>
                <a:close/>
                <a:moveTo>
                  <a:pt x="6653783" y="4632960"/>
                </a:moveTo>
                <a:lnTo>
                  <a:pt x="6656831" y="4632960"/>
                </a:lnTo>
                <a:lnTo>
                  <a:pt x="6656831" y="4636008"/>
                </a:lnTo>
                <a:lnTo>
                  <a:pt x="6653783" y="4636008"/>
                </a:lnTo>
                <a:lnTo>
                  <a:pt x="6653783" y="4632960"/>
                </a:lnTo>
                <a:close/>
                <a:moveTo>
                  <a:pt x="6659880" y="4632960"/>
                </a:moveTo>
                <a:lnTo>
                  <a:pt x="6662928" y="4632960"/>
                </a:lnTo>
                <a:lnTo>
                  <a:pt x="6662928" y="4636008"/>
                </a:lnTo>
                <a:lnTo>
                  <a:pt x="6659880" y="4636008"/>
                </a:lnTo>
                <a:lnTo>
                  <a:pt x="6659880" y="4632960"/>
                </a:lnTo>
                <a:close/>
                <a:moveTo>
                  <a:pt x="6665976" y="4632960"/>
                </a:moveTo>
                <a:lnTo>
                  <a:pt x="6669023" y="4632960"/>
                </a:lnTo>
                <a:lnTo>
                  <a:pt x="6669023" y="4636008"/>
                </a:lnTo>
                <a:lnTo>
                  <a:pt x="6665976" y="4636008"/>
                </a:lnTo>
                <a:lnTo>
                  <a:pt x="6665976" y="4632960"/>
                </a:lnTo>
                <a:close/>
                <a:moveTo>
                  <a:pt x="6672071" y="4632960"/>
                </a:moveTo>
                <a:lnTo>
                  <a:pt x="6675119" y="4632960"/>
                </a:lnTo>
                <a:lnTo>
                  <a:pt x="6675119" y="4636008"/>
                </a:lnTo>
                <a:lnTo>
                  <a:pt x="6672071" y="4636008"/>
                </a:lnTo>
                <a:lnTo>
                  <a:pt x="6672071" y="4632960"/>
                </a:lnTo>
                <a:close/>
                <a:moveTo>
                  <a:pt x="6678168" y="4632960"/>
                </a:moveTo>
                <a:lnTo>
                  <a:pt x="6681216" y="4632960"/>
                </a:lnTo>
                <a:lnTo>
                  <a:pt x="6681216" y="4636008"/>
                </a:lnTo>
                <a:lnTo>
                  <a:pt x="6678168" y="4636008"/>
                </a:lnTo>
                <a:lnTo>
                  <a:pt x="6678168" y="4632960"/>
                </a:lnTo>
                <a:close/>
                <a:moveTo>
                  <a:pt x="6684264" y="4632960"/>
                </a:moveTo>
                <a:lnTo>
                  <a:pt x="6687312" y="4632960"/>
                </a:lnTo>
                <a:lnTo>
                  <a:pt x="6687312" y="4636008"/>
                </a:lnTo>
                <a:lnTo>
                  <a:pt x="6684264" y="4636008"/>
                </a:lnTo>
                <a:lnTo>
                  <a:pt x="6684264" y="4632960"/>
                </a:lnTo>
                <a:close/>
                <a:moveTo>
                  <a:pt x="6690359" y="4632960"/>
                </a:moveTo>
                <a:lnTo>
                  <a:pt x="6693407" y="4632960"/>
                </a:lnTo>
                <a:lnTo>
                  <a:pt x="6693407" y="4636008"/>
                </a:lnTo>
                <a:lnTo>
                  <a:pt x="6690359" y="4636008"/>
                </a:lnTo>
                <a:lnTo>
                  <a:pt x="6690359" y="4632960"/>
                </a:lnTo>
                <a:close/>
                <a:moveTo>
                  <a:pt x="6696456" y="4632960"/>
                </a:moveTo>
                <a:lnTo>
                  <a:pt x="6699504" y="4632960"/>
                </a:lnTo>
                <a:lnTo>
                  <a:pt x="6699504" y="4636008"/>
                </a:lnTo>
                <a:lnTo>
                  <a:pt x="6696456" y="4636008"/>
                </a:lnTo>
                <a:lnTo>
                  <a:pt x="6696456" y="4632960"/>
                </a:lnTo>
                <a:close/>
                <a:moveTo>
                  <a:pt x="6702552" y="4632960"/>
                </a:moveTo>
                <a:lnTo>
                  <a:pt x="6705600" y="4632960"/>
                </a:lnTo>
                <a:lnTo>
                  <a:pt x="6705600" y="4636008"/>
                </a:lnTo>
                <a:lnTo>
                  <a:pt x="6702552" y="4636008"/>
                </a:lnTo>
                <a:lnTo>
                  <a:pt x="6702552" y="4632960"/>
                </a:lnTo>
                <a:close/>
                <a:moveTo>
                  <a:pt x="6708647" y="4632960"/>
                </a:moveTo>
                <a:lnTo>
                  <a:pt x="6711695" y="4632960"/>
                </a:lnTo>
                <a:lnTo>
                  <a:pt x="6711695" y="4636008"/>
                </a:lnTo>
                <a:lnTo>
                  <a:pt x="6708647" y="4636008"/>
                </a:lnTo>
                <a:lnTo>
                  <a:pt x="6708647" y="4632960"/>
                </a:lnTo>
                <a:close/>
                <a:moveTo>
                  <a:pt x="6714744" y="4632960"/>
                </a:moveTo>
                <a:lnTo>
                  <a:pt x="6717792" y="4632960"/>
                </a:lnTo>
                <a:lnTo>
                  <a:pt x="6717792" y="4636008"/>
                </a:lnTo>
                <a:lnTo>
                  <a:pt x="6714744" y="4636008"/>
                </a:lnTo>
                <a:lnTo>
                  <a:pt x="6714744" y="4632960"/>
                </a:lnTo>
                <a:close/>
                <a:moveTo>
                  <a:pt x="6720840" y="4632960"/>
                </a:moveTo>
                <a:lnTo>
                  <a:pt x="6723888" y="4632960"/>
                </a:lnTo>
                <a:lnTo>
                  <a:pt x="6723888" y="4636008"/>
                </a:lnTo>
                <a:lnTo>
                  <a:pt x="6720840" y="4636008"/>
                </a:lnTo>
                <a:lnTo>
                  <a:pt x="6720840" y="4632960"/>
                </a:lnTo>
                <a:close/>
                <a:moveTo>
                  <a:pt x="6726935" y="4632960"/>
                </a:moveTo>
                <a:lnTo>
                  <a:pt x="6729983" y="4632960"/>
                </a:lnTo>
                <a:lnTo>
                  <a:pt x="6729983" y="4636008"/>
                </a:lnTo>
                <a:lnTo>
                  <a:pt x="6726935" y="4636008"/>
                </a:lnTo>
                <a:lnTo>
                  <a:pt x="6726935" y="4632960"/>
                </a:lnTo>
                <a:close/>
                <a:moveTo>
                  <a:pt x="6733032" y="4632960"/>
                </a:moveTo>
                <a:lnTo>
                  <a:pt x="6736080" y="4632960"/>
                </a:lnTo>
                <a:lnTo>
                  <a:pt x="6736080" y="4636008"/>
                </a:lnTo>
                <a:lnTo>
                  <a:pt x="6733032" y="4636008"/>
                </a:lnTo>
                <a:lnTo>
                  <a:pt x="6733032" y="4632960"/>
                </a:lnTo>
                <a:close/>
                <a:moveTo>
                  <a:pt x="6739128" y="4632960"/>
                </a:moveTo>
                <a:lnTo>
                  <a:pt x="6742176" y="4632960"/>
                </a:lnTo>
                <a:lnTo>
                  <a:pt x="6742176" y="4636008"/>
                </a:lnTo>
                <a:lnTo>
                  <a:pt x="6739128" y="4636008"/>
                </a:lnTo>
                <a:lnTo>
                  <a:pt x="6739128" y="4632960"/>
                </a:lnTo>
                <a:close/>
                <a:moveTo>
                  <a:pt x="6745223" y="4632960"/>
                </a:moveTo>
                <a:lnTo>
                  <a:pt x="6748271" y="4632960"/>
                </a:lnTo>
                <a:lnTo>
                  <a:pt x="6748271" y="4636008"/>
                </a:lnTo>
                <a:lnTo>
                  <a:pt x="6745223" y="4636008"/>
                </a:lnTo>
                <a:lnTo>
                  <a:pt x="6745223" y="4632960"/>
                </a:lnTo>
                <a:close/>
                <a:moveTo>
                  <a:pt x="6751319" y="4632960"/>
                </a:moveTo>
                <a:lnTo>
                  <a:pt x="6754367" y="4632960"/>
                </a:lnTo>
                <a:lnTo>
                  <a:pt x="6754367" y="4636008"/>
                </a:lnTo>
                <a:lnTo>
                  <a:pt x="6751319" y="4636008"/>
                </a:lnTo>
                <a:lnTo>
                  <a:pt x="6751319" y="4632960"/>
                </a:lnTo>
                <a:close/>
                <a:moveTo>
                  <a:pt x="6757416" y="4632960"/>
                </a:moveTo>
                <a:lnTo>
                  <a:pt x="6760464" y="4632960"/>
                </a:lnTo>
                <a:lnTo>
                  <a:pt x="6760464" y="4636008"/>
                </a:lnTo>
                <a:lnTo>
                  <a:pt x="6757416" y="4636008"/>
                </a:lnTo>
                <a:lnTo>
                  <a:pt x="6757416" y="4632960"/>
                </a:lnTo>
                <a:close/>
                <a:moveTo>
                  <a:pt x="6763511" y="4632960"/>
                </a:moveTo>
                <a:lnTo>
                  <a:pt x="6766559" y="4632960"/>
                </a:lnTo>
                <a:lnTo>
                  <a:pt x="6766559" y="4636008"/>
                </a:lnTo>
                <a:lnTo>
                  <a:pt x="6763511" y="4636008"/>
                </a:lnTo>
                <a:lnTo>
                  <a:pt x="6763511" y="4632960"/>
                </a:lnTo>
                <a:close/>
                <a:moveTo>
                  <a:pt x="6769607" y="4632960"/>
                </a:moveTo>
                <a:lnTo>
                  <a:pt x="6772655" y="4632960"/>
                </a:lnTo>
                <a:lnTo>
                  <a:pt x="6772655" y="4636008"/>
                </a:lnTo>
                <a:lnTo>
                  <a:pt x="6769607" y="4636008"/>
                </a:lnTo>
                <a:lnTo>
                  <a:pt x="6769607" y="4632960"/>
                </a:lnTo>
                <a:close/>
                <a:moveTo>
                  <a:pt x="6775704" y="4632960"/>
                </a:moveTo>
                <a:lnTo>
                  <a:pt x="6778752" y="4632960"/>
                </a:lnTo>
                <a:lnTo>
                  <a:pt x="6778752" y="4636008"/>
                </a:lnTo>
                <a:lnTo>
                  <a:pt x="6775704" y="4636008"/>
                </a:lnTo>
                <a:lnTo>
                  <a:pt x="6775704" y="4632960"/>
                </a:lnTo>
                <a:close/>
                <a:moveTo>
                  <a:pt x="6781799" y="4632960"/>
                </a:moveTo>
                <a:lnTo>
                  <a:pt x="6784847" y="4632960"/>
                </a:lnTo>
                <a:lnTo>
                  <a:pt x="6784847" y="4636008"/>
                </a:lnTo>
                <a:lnTo>
                  <a:pt x="6781799" y="4636008"/>
                </a:lnTo>
                <a:lnTo>
                  <a:pt x="6781799" y="4632960"/>
                </a:lnTo>
                <a:close/>
                <a:moveTo>
                  <a:pt x="6787895" y="4632960"/>
                </a:moveTo>
                <a:lnTo>
                  <a:pt x="6790943" y="4632960"/>
                </a:lnTo>
                <a:lnTo>
                  <a:pt x="6790943" y="4636008"/>
                </a:lnTo>
                <a:lnTo>
                  <a:pt x="6787895" y="4636008"/>
                </a:lnTo>
                <a:lnTo>
                  <a:pt x="6787895" y="4632960"/>
                </a:lnTo>
                <a:close/>
                <a:moveTo>
                  <a:pt x="6793992" y="4632960"/>
                </a:moveTo>
                <a:lnTo>
                  <a:pt x="6797040" y="4632960"/>
                </a:lnTo>
                <a:lnTo>
                  <a:pt x="6797040" y="4636008"/>
                </a:lnTo>
                <a:lnTo>
                  <a:pt x="6793992" y="4636008"/>
                </a:lnTo>
                <a:lnTo>
                  <a:pt x="6793992" y="4632960"/>
                </a:lnTo>
                <a:close/>
                <a:moveTo>
                  <a:pt x="6800087" y="4632960"/>
                </a:moveTo>
                <a:lnTo>
                  <a:pt x="6803135" y="4632960"/>
                </a:lnTo>
                <a:lnTo>
                  <a:pt x="6803135" y="4636008"/>
                </a:lnTo>
                <a:lnTo>
                  <a:pt x="6800087" y="4636008"/>
                </a:lnTo>
                <a:lnTo>
                  <a:pt x="6800087" y="4632960"/>
                </a:lnTo>
                <a:close/>
                <a:moveTo>
                  <a:pt x="6806183" y="4632960"/>
                </a:moveTo>
                <a:lnTo>
                  <a:pt x="6809231" y="4632960"/>
                </a:lnTo>
                <a:lnTo>
                  <a:pt x="6809231" y="4636008"/>
                </a:lnTo>
                <a:lnTo>
                  <a:pt x="6806183" y="4636008"/>
                </a:lnTo>
                <a:lnTo>
                  <a:pt x="6806183" y="4632960"/>
                </a:lnTo>
                <a:close/>
                <a:moveTo>
                  <a:pt x="6812280" y="4632960"/>
                </a:moveTo>
                <a:lnTo>
                  <a:pt x="6815328" y="4632960"/>
                </a:lnTo>
                <a:lnTo>
                  <a:pt x="6815328" y="4636008"/>
                </a:lnTo>
                <a:lnTo>
                  <a:pt x="6812280" y="4636008"/>
                </a:lnTo>
                <a:lnTo>
                  <a:pt x="6812280" y="4632960"/>
                </a:lnTo>
                <a:close/>
                <a:moveTo>
                  <a:pt x="6818376" y="4632960"/>
                </a:moveTo>
                <a:lnTo>
                  <a:pt x="6821423" y="4632960"/>
                </a:lnTo>
                <a:lnTo>
                  <a:pt x="6821423" y="4636008"/>
                </a:lnTo>
                <a:lnTo>
                  <a:pt x="6818376" y="4636008"/>
                </a:lnTo>
                <a:lnTo>
                  <a:pt x="6818376" y="4632960"/>
                </a:lnTo>
                <a:close/>
                <a:moveTo>
                  <a:pt x="6824471" y="4632960"/>
                </a:moveTo>
                <a:lnTo>
                  <a:pt x="6827519" y="4632960"/>
                </a:lnTo>
                <a:lnTo>
                  <a:pt x="6827519" y="4636008"/>
                </a:lnTo>
                <a:lnTo>
                  <a:pt x="6824471" y="4636008"/>
                </a:lnTo>
                <a:lnTo>
                  <a:pt x="6824471" y="4632960"/>
                </a:lnTo>
                <a:close/>
                <a:moveTo>
                  <a:pt x="6830568" y="4632960"/>
                </a:moveTo>
                <a:lnTo>
                  <a:pt x="6833616" y="4632960"/>
                </a:lnTo>
                <a:lnTo>
                  <a:pt x="6833616" y="4636008"/>
                </a:lnTo>
                <a:lnTo>
                  <a:pt x="6830568" y="4636008"/>
                </a:lnTo>
                <a:lnTo>
                  <a:pt x="6830568" y="4632960"/>
                </a:lnTo>
                <a:close/>
                <a:moveTo>
                  <a:pt x="6836664" y="4632960"/>
                </a:moveTo>
                <a:lnTo>
                  <a:pt x="6839712" y="4632960"/>
                </a:lnTo>
                <a:lnTo>
                  <a:pt x="6839712" y="4636008"/>
                </a:lnTo>
                <a:lnTo>
                  <a:pt x="6836664" y="4636008"/>
                </a:lnTo>
                <a:lnTo>
                  <a:pt x="6836664" y="4632960"/>
                </a:lnTo>
                <a:close/>
                <a:moveTo>
                  <a:pt x="6842759" y="4632960"/>
                </a:moveTo>
                <a:lnTo>
                  <a:pt x="6845807" y="4632960"/>
                </a:lnTo>
                <a:lnTo>
                  <a:pt x="6845807" y="4636008"/>
                </a:lnTo>
                <a:lnTo>
                  <a:pt x="6842759" y="4636008"/>
                </a:lnTo>
                <a:lnTo>
                  <a:pt x="6842759" y="4632960"/>
                </a:lnTo>
                <a:close/>
                <a:moveTo>
                  <a:pt x="6848856" y="4632960"/>
                </a:moveTo>
                <a:lnTo>
                  <a:pt x="6851904" y="4632960"/>
                </a:lnTo>
                <a:lnTo>
                  <a:pt x="6851904" y="4636008"/>
                </a:lnTo>
                <a:lnTo>
                  <a:pt x="6848856" y="4636008"/>
                </a:lnTo>
                <a:lnTo>
                  <a:pt x="6848856" y="4632960"/>
                </a:lnTo>
                <a:close/>
                <a:moveTo>
                  <a:pt x="6854952" y="4632960"/>
                </a:moveTo>
                <a:lnTo>
                  <a:pt x="6858000" y="4632960"/>
                </a:lnTo>
                <a:lnTo>
                  <a:pt x="6858000" y="4636008"/>
                </a:lnTo>
                <a:lnTo>
                  <a:pt x="6854952" y="4636008"/>
                </a:lnTo>
                <a:lnTo>
                  <a:pt x="6854952" y="4632960"/>
                </a:lnTo>
                <a:close/>
                <a:moveTo>
                  <a:pt x="6861047" y="4632960"/>
                </a:moveTo>
                <a:lnTo>
                  <a:pt x="6864095" y="4632960"/>
                </a:lnTo>
                <a:lnTo>
                  <a:pt x="6864095" y="4636008"/>
                </a:lnTo>
                <a:lnTo>
                  <a:pt x="6861047" y="4636008"/>
                </a:lnTo>
                <a:lnTo>
                  <a:pt x="6861047" y="4632960"/>
                </a:lnTo>
                <a:close/>
                <a:moveTo>
                  <a:pt x="6867144" y="4632960"/>
                </a:moveTo>
                <a:lnTo>
                  <a:pt x="6870192" y="4632960"/>
                </a:lnTo>
                <a:lnTo>
                  <a:pt x="6870192" y="4636008"/>
                </a:lnTo>
                <a:lnTo>
                  <a:pt x="6867144" y="4636008"/>
                </a:lnTo>
                <a:lnTo>
                  <a:pt x="6867144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" name="Rectangle 112"/>
          <p:cNvSpPr/>
          <p:nvPr/>
        </p:nvSpPr>
        <p:spPr>
          <a:xfrm>
            <a:off x="380990" y="318756"/>
            <a:ext cx="6354881" cy="81548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198129"/>
            <a:r>
              <a:rPr lang="uk-UA" sz="1799" b="0" i="0" spc="0" baseline="0" dirty="0" smtClean="0">
                <a:latin typeface="Times New Roman"/>
              </a:rPr>
              <a:t>Тем</a:t>
            </a:r>
            <a:r>
              <a:rPr lang="uk-UA" sz="1799" b="0" i="0" spc="-17" baseline="0" dirty="0" smtClean="0">
                <a:latin typeface="Times New Roman"/>
              </a:rPr>
              <a:t>а</a:t>
            </a:r>
            <a:r>
              <a:rPr lang="uk-UA" sz="1799" b="1" i="0" spc="0" baseline="0" dirty="0" smtClean="0">
                <a:latin typeface="Times New Roman"/>
              </a:rPr>
              <a:t> 1</a:t>
            </a:r>
            <a:r>
              <a:rPr lang="uk-UA" sz="1799" b="1" i="0" spc="956" baseline="0" dirty="0" smtClean="0">
                <a:latin typeface="Times New Roman"/>
              </a:rPr>
              <a:t>.</a:t>
            </a:r>
            <a:r>
              <a:rPr lang="uk-UA" sz="1799" b="0" i="0" spc="0" baseline="0" dirty="0" smtClean="0">
                <a:latin typeface="Times New Roman"/>
              </a:rPr>
              <a:t>ІНФО</a:t>
            </a:r>
            <a:r>
              <a:rPr lang="uk-UA" sz="1799" b="0" i="0" spc="-30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М</a:t>
            </a:r>
            <a:r>
              <a:rPr lang="uk-UA" sz="1799" b="0" i="0" spc="-165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ТИК</a:t>
            </a:r>
            <a:r>
              <a:rPr lang="uk-UA" sz="1799" b="0" i="0" spc="-21" baseline="0" dirty="0" smtClean="0">
                <a:latin typeface="Times New Roman"/>
              </a:rPr>
              <a:t>А</a:t>
            </a:r>
            <a:r>
              <a:rPr lang="uk-UA" sz="1799" b="1" i="0" spc="0" baseline="0" dirty="0" smtClean="0">
                <a:latin typeface="Times New Roman"/>
              </a:rPr>
              <a:t>. </a:t>
            </a:r>
            <a:r>
              <a:rPr lang="uk-UA" sz="1799" b="0" i="0" spc="0" baseline="0" dirty="0" smtClean="0">
                <a:latin typeface="Times New Roman"/>
              </a:rPr>
              <a:t>ПРИНЦИП</a:t>
            </a:r>
            <a:r>
              <a:rPr lang="uk-UA" sz="1799" b="0" i="0" spc="-27" baseline="0" dirty="0" smtClean="0">
                <a:latin typeface="Times New Roman"/>
              </a:rPr>
              <a:t>И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ОР</a:t>
            </a:r>
            <a:r>
              <a:rPr lang="uk-UA" sz="1799" b="0" i="0" spc="-205" baseline="0" dirty="0" smtClean="0">
                <a:latin typeface="Times New Roman"/>
              </a:rPr>
              <a:t>Г</a:t>
            </a:r>
            <a:r>
              <a:rPr lang="uk-UA" sz="1799" b="0" i="0" spc="0" baseline="0" dirty="0" smtClean="0">
                <a:latin typeface="Times New Roman"/>
              </a:rPr>
              <a:t>АНІЗАЦІ</a:t>
            </a:r>
            <a:r>
              <a:rPr lang="uk-UA" sz="1799" b="0" i="0" spc="-25" baseline="0" dirty="0" smtClean="0">
                <a:latin typeface="Times New Roman"/>
              </a:rPr>
              <a:t>Ї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ЕОМ</a:t>
            </a:r>
            <a:r>
              <a:rPr lang="uk-UA" sz="1799" b="1" i="0" spc="0" baseline="0" dirty="0" smtClean="0">
                <a:latin typeface="Times New Roman"/>
              </a:rPr>
              <a:t>.</a:t>
            </a:r>
          </a:p>
          <a:p>
            <a:pPr marL="0">
              <a:lnSpc>
                <a:spcPts val="2064"/>
              </a:lnSpc>
            </a:pPr>
            <a:r>
              <a:rPr lang="uk-UA" sz="1799" b="0" i="0" spc="0" baseline="0" dirty="0" smtClean="0">
                <a:latin typeface="Times New Roman"/>
              </a:rPr>
              <a:t>СИСТЕМИ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О</a:t>
            </a:r>
            <a:r>
              <a:rPr lang="uk-UA" sz="1799" b="0" i="0" spc="-107" baseline="0" dirty="0" smtClean="0">
                <a:latin typeface="Times New Roman"/>
              </a:rPr>
              <a:t>Б</a:t>
            </a:r>
            <a:r>
              <a:rPr lang="uk-UA" sz="1799" b="0" i="0" spc="0" baseline="0" dirty="0" smtClean="0">
                <a:latin typeface="Times New Roman"/>
              </a:rPr>
              <a:t>ЧИ</a:t>
            </a:r>
            <a:r>
              <a:rPr lang="uk-UA" sz="1799" b="0" i="0" spc="-61" baseline="0" dirty="0" smtClean="0">
                <a:latin typeface="Times New Roman"/>
              </a:rPr>
              <a:t>С</a:t>
            </a:r>
            <a:r>
              <a:rPr lang="uk-UA" sz="1799" b="0" i="0" spc="0" baseline="0" dirty="0" smtClean="0">
                <a:latin typeface="Times New Roman"/>
              </a:rPr>
              <a:t>ЛЕНН</a:t>
            </a:r>
            <a:r>
              <a:rPr lang="uk-UA" sz="1799" b="0" i="0" spc="-12" baseline="0" dirty="0" smtClean="0">
                <a:latin typeface="Times New Roman"/>
              </a:rPr>
              <a:t>Я</a:t>
            </a:r>
            <a:r>
              <a:rPr lang="uk-UA" sz="1799" b="1" i="0" spc="0" baseline="0" dirty="0" smtClean="0">
                <a:latin typeface="Times New Roman"/>
              </a:rPr>
              <a:t>. </a:t>
            </a:r>
            <a:r>
              <a:rPr lang="uk-UA" sz="1799" b="0" i="0" spc="-104" baseline="0" dirty="0" smtClean="0">
                <a:latin typeface="Times New Roman"/>
              </a:rPr>
              <a:t>О</a:t>
            </a:r>
            <a:r>
              <a:rPr lang="uk-UA" sz="1799" b="0" i="0" spc="0" baseline="0" dirty="0" smtClean="0">
                <a:latin typeface="Times New Roman"/>
              </a:rPr>
              <a:t>ДИНИЦІ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ВИМІ</a:t>
            </a:r>
            <a:r>
              <a:rPr lang="uk-UA" sz="1799" b="0" i="0" spc="-55" baseline="0" dirty="0" smtClean="0">
                <a:latin typeface="Times New Roman"/>
              </a:rPr>
              <a:t>Р</a:t>
            </a:r>
            <a:r>
              <a:rPr lang="uk-UA" sz="1799" b="0" i="0" spc="-25" baseline="0" dirty="0" smtClean="0">
                <a:latin typeface="Times New Roman"/>
              </a:rPr>
              <a:t>У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ІНФО</a:t>
            </a:r>
            <a:r>
              <a:rPr lang="uk-UA" sz="1799" b="0" i="0" spc="-30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МАЦІ</a:t>
            </a:r>
            <a:r>
              <a:rPr lang="uk-UA" sz="1799" b="0" i="0" spc="-14" baseline="0" dirty="0" smtClean="0">
                <a:latin typeface="Times New Roman"/>
              </a:rPr>
              <a:t>Ї</a:t>
            </a:r>
            <a:r>
              <a:rPr lang="uk-UA" sz="1799" b="1" i="0" spc="0" baseline="0" dirty="0" smtClean="0">
                <a:latin typeface="Times New Roman"/>
              </a:rPr>
              <a:t>.</a:t>
            </a:r>
          </a:p>
          <a:p>
            <a:pPr marL="996702">
              <a:lnSpc>
                <a:spcPts val="2087"/>
              </a:lnSpc>
            </a:pPr>
            <a:r>
              <a:rPr lang="uk-UA" sz="1799" b="0" i="0" spc="-57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ПА</a:t>
            </a:r>
            <a:r>
              <a:rPr lang="uk-UA" sz="1799" b="0" i="0" spc="-217" baseline="0" dirty="0" smtClean="0">
                <a:latin typeface="Times New Roman"/>
              </a:rPr>
              <a:t>Р</a:t>
            </a:r>
            <a:r>
              <a:rPr lang="uk-UA" sz="1799" b="0" i="0" spc="-165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ТН</a:t>
            </a:r>
            <a:r>
              <a:rPr lang="uk-UA" sz="1799" b="0" i="0" spc="-12" baseline="0" dirty="0" smtClean="0">
                <a:latin typeface="Times New Roman"/>
              </a:rPr>
              <a:t>Е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ЗАБЕЗПЕЧЕННЯ</a:t>
            </a:r>
            <a:r>
              <a:rPr lang="uk-UA" sz="1799" b="1" i="0" spc="0" baseline="0" dirty="0" smtClean="0">
                <a:latin typeface="Times New Roman"/>
              </a:rPr>
              <a:t> (HARD</a:t>
            </a:r>
            <a:r>
              <a:rPr lang="uk-UA" sz="1799" b="1" i="0" spc="-32" baseline="0" dirty="0" smtClean="0">
                <a:latin typeface="Times New Roman"/>
              </a:rPr>
              <a:t> </a:t>
            </a:r>
            <a:r>
              <a:rPr lang="uk-UA" sz="1799" b="1" i="0" spc="-215" baseline="0" dirty="0" smtClean="0">
                <a:latin typeface="Times New Roman"/>
              </a:rPr>
              <a:t>W</a:t>
            </a:r>
            <a:r>
              <a:rPr lang="uk-UA" sz="1799" b="1" i="0" spc="0" baseline="0" dirty="0" smtClean="0">
                <a:latin typeface="Times New Roman"/>
              </a:rPr>
              <a:t>ARE)</a:t>
            </a:r>
            <a:endParaRPr lang="uk-UA" sz="1799" b="1" i="0" spc="0" baseline="0" dirty="0">
              <a:latin typeface="Times New Roman"/>
            </a:endParaRPr>
          </a:p>
        </p:txBody>
      </p:sp>
      <p:sp>
        <p:nvSpPr>
          <p:cNvPr id="114" name="Rectangle 114"/>
          <p:cNvSpPr/>
          <p:nvPr/>
        </p:nvSpPr>
        <p:spPr>
          <a:xfrm>
            <a:off x="292762" y="1199515"/>
            <a:ext cx="6874574" cy="5333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359640"/>
            <a:r>
              <a:rPr lang="uk-UA" sz="1799" b="0" i="0" spc="-35" baseline="0" dirty="0" smtClean="0">
                <a:latin typeface="Times New Roman"/>
              </a:rPr>
              <a:t>«</a:t>
            </a:r>
            <a:r>
              <a:rPr lang="uk-UA" sz="1799" b="0" i="0" spc="0" baseline="0" dirty="0" smtClean="0">
                <a:latin typeface="Times New Roman"/>
              </a:rPr>
              <a:t>Інформ</a:t>
            </a:r>
            <a:r>
              <a:rPr lang="uk-UA" sz="1799" b="0" i="0" spc="-26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тика</a:t>
            </a:r>
            <a:r>
              <a:rPr lang="uk-UA" sz="1799" b="0" i="0" spc="-35" baseline="0" dirty="0" smtClean="0">
                <a:latin typeface="Times New Roman"/>
              </a:rPr>
              <a:t>»</a:t>
            </a:r>
            <a:r>
              <a:rPr lang="uk-UA" sz="1799" b="0" i="0" spc="23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від</a:t>
            </a:r>
            <a:r>
              <a:rPr lang="uk-UA" sz="1799" b="0" i="0" spc="251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лати</a:t>
            </a:r>
            <a:r>
              <a:rPr lang="uk-UA" sz="1799" b="0" i="0" spc="-35" baseline="0" dirty="0" smtClean="0">
                <a:latin typeface="Times New Roman"/>
              </a:rPr>
              <a:t>н</a:t>
            </a:r>
            <a:r>
              <a:rPr lang="uk-UA" sz="1799" b="0" i="0" spc="0" baseline="0" dirty="0" smtClean="0">
                <a:latin typeface="Times New Roman"/>
              </a:rPr>
              <a:t>ського</a:t>
            </a:r>
            <a:r>
              <a:rPr lang="uk-UA" sz="1799" b="0" i="0" spc="269" baseline="0" dirty="0" smtClean="0">
                <a:latin typeface="Times New Roman"/>
              </a:rPr>
              <a:t> </a:t>
            </a:r>
            <a:r>
              <a:rPr lang="uk-UA" sz="1799" b="0" i="0" spc="-62" baseline="0" dirty="0" smtClean="0">
                <a:latin typeface="Times New Roman"/>
              </a:rPr>
              <a:t>«</a:t>
            </a:r>
            <a:r>
              <a:rPr lang="uk-UA" sz="1799" b="0" i="1" spc="0" baseline="0" dirty="0" err="1" smtClean="0">
                <a:latin typeface="Times New Roman"/>
              </a:rPr>
              <a:t>іnfоr</a:t>
            </a:r>
            <a:r>
              <a:rPr lang="uk-UA" sz="1799" b="0" i="1" spc="-16" baseline="0" dirty="0" err="1" smtClean="0">
                <a:latin typeface="Times New Roman"/>
              </a:rPr>
              <a:t>m</a:t>
            </a:r>
            <a:r>
              <a:rPr lang="uk-UA" sz="1799" b="0" i="1" spc="0" baseline="0" dirty="0" err="1" smtClean="0">
                <a:latin typeface="Times New Roman"/>
              </a:rPr>
              <a:t>аtіо</a:t>
            </a:r>
            <a:r>
              <a:rPr lang="uk-UA" sz="1799" b="0" i="0" spc="-53" baseline="0" dirty="0" smtClean="0">
                <a:latin typeface="Times New Roman"/>
              </a:rPr>
              <a:t>»</a:t>
            </a:r>
            <a:r>
              <a:rPr lang="uk-UA" sz="1799" b="0" i="0" spc="23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(пояснення,</a:t>
            </a:r>
            <a:r>
              <a:rPr lang="uk-UA" sz="1799" b="0" i="0" spc="251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ви</a:t>
            </a:r>
            <a:r>
              <a:rPr lang="uk-UA" sz="1799" b="0" i="0" spc="-34" baseline="0" dirty="0" smtClean="0">
                <a:latin typeface="Times New Roman"/>
              </a:rPr>
              <a:t>к</a:t>
            </a:r>
            <a:r>
              <a:rPr lang="uk-UA" sz="1799" b="0" i="0" spc="0" baseline="0" dirty="0" smtClean="0">
                <a:latin typeface="Times New Roman"/>
              </a:rPr>
              <a:t>ла</a:t>
            </a:r>
            <a:r>
              <a:rPr lang="uk-UA" sz="1799" b="0" i="0" spc="-14" baseline="0" dirty="0" smtClean="0">
                <a:latin typeface="Times New Roman"/>
              </a:rPr>
              <a:t>д</a:t>
            </a:r>
            <a:r>
              <a:rPr lang="uk-UA" sz="1799" b="0" i="0" spc="0" baseline="0" dirty="0" smtClean="0">
                <a:latin typeface="Times New Roman"/>
              </a:rPr>
              <a:t>,</a:t>
            </a:r>
          </a:p>
          <a:p>
            <a:pPr marL="0">
              <a:lnSpc>
                <a:spcPts val="2040"/>
              </a:lnSpc>
            </a:pPr>
            <a:r>
              <a:rPr lang="uk-UA" sz="1799" b="0" i="0" spc="0" baseline="0" dirty="0" smtClean="0">
                <a:latin typeface="Times New Roman"/>
              </a:rPr>
              <a:t>тлум</a:t>
            </a:r>
            <a:r>
              <a:rPr lang="uk-UA" sz="1799" b="0" i="0" spc="-43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чення)</a:t>
            </a:r>
            <a:r>
              <a:rPr lang="uk-UA" sz="1799" b="1" i="0" spc="0" baseline="0" dirty="0" smtClean="0">
                <a:latin typeface="Times New Roman"/>
              </a:rPr>
              <a:t> -</a:t>
            </a:r>
            <a:r>
              <a:rPr lang="uk-UA" sz="1799" b="0" i="0" spc="0" baseline="0" dirty="0" smtClean="0">
                <a:latin typeface="Times New Roman"/>
              </a:rPr>
              <a:t> відомості п</a:t>
            </a:r>
            <a:r>
              <a:rPr lang="uk-UA" sz="1799" b="0" i="0" spc="-26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о щ</a:t>
            </a:r>
            <a:r>
              <a:rPr lang="uk-UA" sz="1799" b="0" i="0" spc="-17" baseline="0" dirty="0" smtClean="0">
                <a:latin typeface="Times New Roman"/>
              </a:rPr>
              <a:t>о</a:t>
            </a:r>
            <a:r>
              <a:rPr lang="uk-UA" sz="1799" b="0" i="0" spc="0" baseline="0" dirty="0" smtClean="0">
                <a:latin typeface="Times New Roman"/>
              </a:rPr>
              <a:t>-неб</a:t>
            </a:r>
            <a:r>
              <a:rPr lang="uk-UA" sz="1799" b="0" i="0" spc="-26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д</a:t>
            </a:r>
            <a:r>
              <a:rPr lang="uk-UA" sz="1799" b="0" i="0" spc="-14" baseline="0" dirty="0" smtClean="0">
                <a:latin typeface="Times New Roman"/>
              </a:rPr>
              <a:t>ь</a:t>
            </a:r>
            <a:r>
              <a:rPr lang="uk-UA" sz="1799" b="0" i="0" spc="0" baseline="0" dirty="0" smtClean="0">
                <a:latin typeface="Times New Roman"/>
              </a:rPr>
              <a:t> </a:t>
            </a:r>
            <a:r>
              <a:rPr lang="uk-UA" sz="1799" b="0" i="0" spc="-35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 вигляді конкретни</a:t>
            </a:r>
            <a:r>
              <a:rPr lang="uk-UA" sz="1799" b="0" i="0" spc="-30" baseline="0" dirty="0" smtClean="0">
                <a:latin typeface="Times New Roman"/>
              </a:rPr>
              <a:t>х</a:t>
            </a:r>
            <a:r>
              <a:rPr lang="uk-UA" sz="1799" b="0" i="0" spc="0" baseline="0" dirty="0" smtClean="0">
                <a:latin typeface="Times New Roman"/>
              </a:rPr>
              <a:t> дани</a:t>
            </a:r>
            <a:r>
              <a:rPr lang="uk-UA" sz="1799" b="0" i="0" spc="-16" baseline="0" dirty="0" smtClean="0">
                <a:latin typeface="Times New Roman"/>
              </a:rPr>
              <a:t>х</a:t>
            </a:r>
            <a:r>
              <a:rPr lang="uk-UA" sz="1799" b="0" i="0" spc="0" baseline="0" dirty="0" smtClean="0">
                <a:latin typeface="Times New Roman"/>
              </a:rPr>
              <a:t>.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116" name="Rectangle 116"/>
          <p:cNvSpPr/>
          <p:nvPr/>
        </p:nvSpPr>
        <p:spPr>
          <a:xfrm>
            <a:off x="266043" y="1807476"/>
            <a:ext cx="6906121" cy="5333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359663">
              <a:tabLst>
                <a:tab pos="1904740" algn="l"/>
                <a:tab pos="5319197" algn="l"/>
              </a:tabLst>
            </a:pPr>
            <a:r>
              <a:rPr lang="uk-UA" sz="1799" b="0" i="0" spc="0" baseline="0" dirty="0" smtClean="0">
                <a:latin typeface="Times New Roman"/>
              </a:rPr>
              <a:t>Інформ</a:t>
            </a:r>
            <a:r>
              <a:rPr lang="uk-UA" sz="1799" b="0" i="0" spc="-28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ція 	-</a:t>
            </a:r>
            <a:r>
              <a:rPr lang="uk-UA" sz="1799" b="0" i="0" spc="2215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відображення</a:t>
            </a:r>
            <a:r>
              <a:rPr lang="uk-UA" sz="1799" b="0" i="0" spc="221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реаль</a:t>
            </a:r>
            <a:r>
              <a:rPr lang="uk-UA" sz="1799" b="0" i="0" spc="-26" baseline="0" dirty="0" smtClean="0">
                <a:latin typeface="Times New Roman"/>
              </a:rPr>
              <a:t>н</a:t>
            </a:r>
            <a:r>
              <a:rPr lang="uk-UA" sz="1799" b="0" i="0" spc="0" baseline="0" dirty="0" smtClean="0">
                <a:latin typeface="Times New Roman"/>
              </a:rPr>
              <a:t>ого 	(матеріал</a:t>
            </a:r>
            <a:r>
              <a:rPr lang="uk-UA" sz="1799" b="0" i="0" spc="-32" baseline="0" dirty="0" smtClean="0">
                <a:latin typeface="Times New Roman"/>
              </a:rPr>
              <a:t>ь</a:t>
            </a:r>
            <a:r>
              <a:rPr lang="uk-UA" sz="1799" b="0" i="0" spc="0" baseline="0" dirty="0" smtClean="0">
                <a:latin typeface="Times New Roman"/>
              </a:rPr>
              <a:t>ного,</a:t>
            </a:r>
          </a:p>
          <a:p>
            <a:pPr marL="0">
              <a:lnSpc>
                <a:spcPts val="2040"/>
              </a:lnSpc>
            </a:pPr>
            <a:r>
              <a:rPr lang="uk-UA" sz="1799" b="0" i="0" spc="0" baseline="0" dirty="0" smtClean="0">
                <a:latin typeface="Times New Roman"/>
              </a:rPr>
              <a:t>предметного) світ</a:t>
            </a:r>
            <a:r>
              <a:rPr lang="uk-UA" sz="1799" b="0" i="0" spc="-34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, що виражаєтьс</a:t>
            </a:r>
            <a:r>
              <a:rPr lang="uk-UA" sz="1799" b="0" i="0" spc="-19" baseline="0" dirty="0" smtClean="0">
                <a:latin typeface="Times New Roman"/>
              </a:rPr>
              <a:t>я</a:t>
            </a:r>
            <a:r>
              <a:rPr lang="uk-UA" sz="1799" b="0" i="0" spc="0" baseline="0" dirty="0" smtClean="0">
                <a:latin typeface="Times New Roman"/>
              </a:rPr>
              <a:t> </a:t>
            </a:r>
            <a:r>
              <a:rPr lang="uk-UA" sz="1799" b="0" i="0" spc="-35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 вигляді сигна</a:t>
            </a:r>
            <a:r>
              <a:rPr lang="uk-UA" sz="1799" b="0" i="0" spc="-35" baseline="0" dirty="0" smtClean="0">
                <a:latin typeface="Times New Roman"/>
              </a:rPr>
              <a:t>л</a:t>
            </a:r>
            <a:r>
              <a:rPr lang="uk-UA" sz="1799" b="0" i="0" spc="0" baseline="0" dirty="0" smtClean="0">
                <a:latin typeface="Times New Roman"/>
              </a:rPr>
              <a:t>ів, знакі</a:t>
            </a:r>
            <a:r>
              <a:rPr lang="uk-UA" sz="1799" b="0" i="0" spc="-19" baseline="0" dirty="0" smtClean="0">
                <a:latin typeface="Times New Roman"/>
              </a:rPr>
              <a:t>в</a:t>
            </a:r>
            <a:r>
              <a:rPr lang="uk-UA" sz="1799" b="0" i="0" spc="0" baseline="0" dirty="0" smtClean="0">
                <a:latin typeface="Times New Roman"/>
              </a:rPr>
              <a:t>.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117" name="Rectangle 117"/>
          <p:cNvSpPr/>
          <p:nvPr/>
        </p:nvSpPr>
        <p:spPr>
          <a:xfrm>
            <a:off x="2521954" y="2415437"/>
            <a:ext cx="2310569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Властив</a:t>
            </a:r>
            <a:r>
              <a:rPr lang="uk-UA" sz="1799" b="0" i="0" spc="-26" baseline="0" dirty="0" smtClean="0">
                <a:latin typeface="Times New Roman"/>
              </a:rPr>
              <a:t>о</a:t>
            </a:r>
            <a:r>
              <a:rPr lang="uk-UA" sz="1799" b="0" i="0" spc="0" baseline="0" dirty="0" smtClean="0">
                <a:latin typeface="Times New Roman"/>
              </a:rPr>
              <a:t>ст</a:t>
            </a:r>
            <a:r>
              <a:rPr lang="uk-UA" sz="1799" b="0" i="0" spc="-19" baseline="0" dirty="0" smtClean="0">
                <a:latin typeface="Times New Roman"/>
              </a:rPr>
              <a:t>і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інформації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118" name="Rectangle 118"/>
          <p:cNvSpPr/>
          <p:nvPr/>
        </p:nvSpPr>
        <p:spPr>
          <a:xfrm>
            <a:off x="394427" y="2740568"/>
            <a:ext cx="1685654" cy="5801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1"/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об’є</a:t>
            </a:r>
            <a:r>
              <a:rPr lang="uk-UA" sz="1799" b="0" i="0" spc="-26" baseline="0" dirty="0" smtClean="0">
                <a:latin typeface="Times New Roman"/>
              </a:rPr>
              <a:t>к</a:t>
            </a:r>
            <a:r>
              <a:rPr lang="uk-UA" sz="1799" b="0" i="0" spc="0" baseline="0" dirty="0" smtClean="0">
                <a:latin typeface="Times New Roman"/>
              </a:rPr>
              <a:t>тивність;</a:t>
            </a:r>
          </a:p>
          <a:p>
            <a:pPr marL="0">
              <a:lnSpc>
                <a:spcPts val="2616"/>
              </a:lnSpc>
            </a:pPr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достовірність;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119" name="Rectangle 119"/>
          <p:cNvSpPr/>
          <p:nvPr/>
        </p:nvSpPr>
        <p:spPr>
          <a:xfrm>
            <a:off x="2988275" y="2740568"/>
            <a:ext cx="1585499" cy="61029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1"/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повнота;</a:t>
            </a:r>
          </a:p>
          <a:p>
            <a:pPr marL="0">
              <a:lnSpc>
                <a:spcPts val="2616"/>
              </a:lnSpc>
            </a:pPr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актуаль</a:t>
            </a:r>
            <a:r>
              <a:rPr lang="uk-UA" sz="1799" b="0" i="0" spc="-32" baseline="0" dirty="0" smtClean="0">
                <a:latin typeface="Times New Roman"/>
              </a:rPr>
              <a:t>н</a:t>
            </a:r>
            <a:r>
              <a:rPr lang="uk-UA" sz="1799" b="0" i="0" spc="0" baseline="0" dirty="0" smtClean="0">
                <a:latin typeface="Times New Roman"/>
              </a:rPr>
              <a:t>ість;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120" name="Rectangle 120"/>
          <p:cNvSpPr/>
          <p:nvPr/>
        </p:nvSpPr>
        <p:spPr>
          <a:xfrm>
            <a:off x="5545548" y="2740568"/>
            <a:ext cx="1554785" cy="61029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корисність;</a:t>
            </a:r>
          </a:p>
          <a:p>
            <a:pPr marL="0">
              <a:lnSpc>
                <a:spcPts val="2616"/>
              </a:lnSpc>
            </a:pPr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зрозум</a:t>
            </a:r>
            <a:r>
              <a:rPr lang="uk-UA" sz="1799" b="0" i="0" spc="-34" baseline="0" dirty="0" smtClean="0">
                <a:latin typeface="Times New Roman"/>
              </a:rPr>
              <a:t>і</a:t>
            </a:r>
            <a:r>
              <a:rPr lang="uk-UA" sz="1799" b="0" i="0" spc="0" baseline="0" dirty="0" smtClean="0">
                <a:latin typeface="Times New Roman"/>
              </a:rPr>
              <a:t>лість.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23" name="Freeform 121"/>
          <p:cNvSpPr/>
          <p:nvPr/>
        </p:nvSpPr>
        <p:spPr>
          <a:xfrm>
            <a:off x="321592" y="3836232"/>
            <a:ext cx="6830569" cy="9144"/>
          </a:xfrm>
          <a:custGeom>
            <a:avLst/>
            <a:gdLst/>
            <a:ahLst/>
            <a:cxnLst/>
            <a:rect l="0" t="0" r="0" b="0"/>
            <a:pathLst>
              <a:path w="6830569" h="9144">
                <a:moveTo>
                  <a:pt x="0" y="0"/>
                </a:moveTo>
                <a:lnTo>
                  <a:pt x="6830569" y="0"/>
                </a:lnTo>
                <a:lnTo>
                  <a:pt x="6830569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" name="Freeform 122"/>
          <p:cNvSpPr/>
          <p:nvPr/>
        </p:nvSpPr>
        <p:spPr>
          <a:xfrm>
            <a:off x="7152160" y="3836232"/>
            <a:ext cx="9144" cy="9144"/>
          </a:xfrm>
          <a:custGeom>
            <a:avLst/>
            <a:gdLst/>
            <a:ahLst/>
            <a:cxnLst/>
            <a:rect l="0" t="0" r="0" b="0"/>
            <a:pathLst>
              <a:path w="9144" h="9144">
                <a:moveTo>
                  <a:pt x="0" y="0"/>
                </a:moveTo>
                <a:lnTo>
                  <a:pt x="9144" y="0"/>
                </a:lnTo>
                <a:lnTo>
                  <a:pt x="9144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" name="Freeform 123"/>
          <p:cNvSpPr/>
          <p:nvPr/>
        </p:nvSpPr>
        <p:spPr>
          <a:xfrm>
            <a:off x="321592" y="3845376"/>
            <a:ext cx="9144" cy="341376"/>
          </a:xfrm>
          <a:custGeom>
            <a:avLst/>
            <a:gdLst/>
            <a:ahLst/>
            <a:cxnLst/>
            <a:rect l="0" t="0" r="0" b="0"/>
            <a:pathLst>
              <a:path w="9144" h="341376">
                <a:moveTo>
                  <a:pt x="0" y="0"/>
                </a:moveTo>
                <a:lnTo>
                  <a:pt x="9144" y="0"/>
                </a:lnTo>
                <a:lnTo>
                  <a:pt x="9144" y="341376"/>
                </a:lnTo>
                <a:lnTo>
                  <a:pt x="0" y="341376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" name="Freeform 124"/>
          <p:cNvSpPr/>
          <p:nvPr/>
        </p:nvSpPr>
        <p:spPr>
          <a:xfrm>
            <a:off x="321592" y="4177608"/>
            <a:ext cx="2538984" cy="9144"/>
          </a:xfrm>
          <a:custGeom>
            <a:avLst/>
            <a:gdLst/>
            <a:ahLst/>
            <a:cxnLst/>
            <a:rect l="0" t="0" r="0" b="0"/>
            <a:pathLst>
              <a:path w="2538984" h="9144">
                <a:moveTo>
                  <a:pt x="0" y="0"/>
                </a:moveTo>
                <a:lnTo>
                  <a:pt x="2538984" y="0"/>
                </a:lnTo>
                <a:lnTo>
                  <a:pt x="2538984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" name="Freeform 125"/>
          <p:cNvSpPr/>
          <p:nvPr/>
        </p:nvSpPr>
        <p:spPr>
          <a:xfrm>
            <a:off x="2860577" y="3845376"/>
            <a:ext cx="9144" cy="341376"/>
          </a:xfrm>
          <a:custGeom>
            <a:avLst/>
            <a:gdLst/>
            <a:ahLst/>
            <a:cxnLst/>
            <a:rect l="0" t="0" r="0" b="0"/>
            <a:pathLst>
              <a:path w="9144" h="341376">
                <a:moveTo>
                  <a:pt x="0" y="0"/>
                </a:moveTo>
                <a:lnTo>
                  <a:pt x="9144" y="0"/>
                </a:lnTo>
                <a:lnTo>
                  <a:pt x="9144" y="341376"/>
                </a:lnTo>
                <a:lnTo>
                  <a:pt x="0" y="341376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" name="Freeform 126"/>
          <p:cNvSpPr/>
          <p:nvPr/>
        </p:nvSpPr>
        <p:spPr>
          <a:xfrm>
            <a:off x="2869721" y="4177608"/>
            <a:ext cx="2417064" cy="9144"/>
          </a:xfrm>
          <a:custGeom>
            <a:avLst/>
            <a:gdLst/>
            <a:ahLst/>
            <a:cxnLst/>
            <a:rect l="0" t="0" r="0" b="0"/>
            <a:pathLst>
              <a:path w="2417064" h="9144">
                <a:moveTo>
                  <a:pt x="0" y="0"/>
                </a:moveTo>
                <a:lnTo>
                  <a:pt x="2417064" y="0"/>
                </a:lnTo>
                <a:lnTo>
                  <a:pt x="2417064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" name="Freeform 127"/>
          <p:cNvSpPr/>
          <p:nvPr/>
        </p:nvSpPr>
        <p:spPr>
          <a:xfrm>
            <a:off x="5286784" y="3845376"/>
            <a:ext cx="9144" cy="341376"/>
          </a:xfrm>
          <a:custGeom>
            <a:avLst/>
            <a:gdLst/>
            <a:ahLst/>
            <a:cxnLst/>
            <a:rect l="0" t="0" r="0" b="0"/>
            <a:pathLst>
              <a:path w="9144" h="341376">
                <a:moveTo>
                  <a:pt x="0" y="0"/>
                </a:moveTo>
                <a:lnTo>
                  <a:pt x="9144" y="0"/>
                </a:lnTo>
                <a:lnTo>
                  <a:pt x="9144" y="341376"/>
                </a:lnTo>
                <a:lnTo>
                  <a:pt x="0" y="341376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Freeform 128"/>
          <p:cNvSpPr/>
          <p:nvPr/>
        </p:nvSpPr>
        <p:spPr>
          <a:xfrm>
            <a:off x="5295929" y="4177608"/>
            <a:ext cx="1856232" cy="9144"/>
          </a:xfrm>
          <a:custGeom>
            <a:avLst/>
            <a:gdLst/>
            <a:ahLst/>
            <a:cxnLst/>
            <a:rect l="0" t="0" r="0" b="0"/>
            <a:pathLst>
              <a:path w="1856232" h="9144">
                <a:moveTo>
                  <a:pt x="0" y="0"/>
                </a:moveTo>
                <a:lnTo>
                  <a:pt x="1856232" y="0"/>
                </a:lnTo>
                <a:lnTo>
                  <a:pt x="1856232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" name="Freeform 129"/>
          <p:cNvSpPr/>
          <p:nvPr/>
        </p:nvSpPr>
        <p:spPr>
          <a:xfrm>
            <a:off x="7152160" y="3845376"/>
            <a:ext cx="9144" cy="341376"/>
          </a:xfrm>
          <a:custGeom>
            <a:avLst/>
            <a:gdLst/>
            <a:ahLst/>
            <a:cxnLst/>
            <a:rect l="0" t="0" r="0" b="0"/>
            <a:pathLst>
              <a:path w="9144" h="341376">
                <a:moveTo>
                  <a:pt x="0" y="0"/>
                </a:moveTo>
                <a:lnTo>
                  <a:pt x="9144" y="0"/>
                </a:lnTo>
                <a:lnTo>
                  <a:pt x="9144" y="341376"/>
                </a:lnTo>
                <a:lnTo>
                  <a:pt x="0" y="341376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" name="Freeform 130"/>
          <p:cNvSpPr/>
          <p:nvPr/>
        </p:nvSpPr>
        <p:spPr>
          <a:xfrm>
            <a:off x="7152160" y="4177608"/>
            <a:ext cx="9144" cy="9144"/>
          </a:xfrm>
          <a:custGeom>
            <a:avLst/>
            <a:gdLst/>
            <a:ahLst/>
            <a:cxnLst/>
            <a:rect l="0" t="0" r="0" b="0"/>
            <a:pathLst>
              <a:path w="9144" h="9144">
                <a:moveTo>
                  <a:pt x="0" y="0"/>
                </a:moveTo>
                <a:lnTo>
                  <a:pt x="9144" y="0"/>
                </a:lnTo>
                <a:lnTo>
                  <a:pt x="9144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" name="Freeform 132"/>
          <p:cNvSpPr/>
          <p:nvPr/>
        </p:nvSpPr>
        <p:spPr>
          <a:xfrm>
            <a:off x="7152160" y="4601279"/>
            <a:ext cx="9144" cy="9144"/>
          </a:xfrm>
          <a:custGeom>
            <a:avLst/>
            <a:gdLst/>
            <a:ahLst/>
            <a:cxnLst/>
            <a:rect l="0" t="0" r="0" b="0"/>
            <a:pathLst>
              <a:path w="9144" h="9144">
                <a:moveTo>
                  <a:pt x="0" y="0"/>
                </a:moveTo>
                <a:lnTo>
                  <a:pt x="9144" y="0"/>
                </a:lnTo>
                <a:lnTo>
                  <a:pt x="9144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" name="Freeform 139"/>
          <p:cNvSpPr/>
          <p:nvPr/>
        </p:nvSpPr>
        <p:spPr>
          <a:xfrm>
            <a:off x="309401" y="3482664"/>
            <a:ext cx="6867144" cy="3048"/>
          </a:xfrm>
          <a:custGeom>
            <a:avLst/>
            <a:gdLst/>
            <a:ahLst/>
            <a:cxnLst/>
            <a:rect l="0" t="0" r="0" b="0"/>
            <a:pathLst>
              <a:path w="6867144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6" y="0"/>
                </a:moveTo>
                <a:lnTo>
                  <a:pt x="9144" y="0"/>
                </a:lnTo>
                <a:lnTo>
                  <a:pt x="9144" y="3048"/>
                </a:lnTo>
                <a:lnTo>
                  <a:pt x="6096" y="3048"/>
                </a:lnTo>
                <a:lnTo>
                  <a:pt x="6096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7" y="0"/>
                </a:moveTo>
                <a:lnTo>
                  <a:pt x="21335" y="0"/>
                </a:lnTo>
                <a:lnTo>
                  <a:pt x="21335" y="3048"/>
                </a:lnTo>
                <a:lnTo>
                  <a:pt x="18287" y="3048"/>
                </a:lnTo>
                <a:lnTo>
                  <a:pt x="18287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80" y="0"/>
                </a:moveTo>
                <a:lnTo>
                  <a:pt x="33528" y="0"/>
                </a:lnTo>
                <a:lnTo>
                  <a:pt x="33528" y="3048"/>
                </a:lnTo>
                <a:lnTo>
                  <a:pt x="30480" y="3048"/>
                </a:lnTo>
                <a:lnTo>
                  <a:pt x="30480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1" y="0"/>
                </a:moveTo>
                <a:lnTo>
                  <a:pt x="45719" y="0"/>
                </a:lnTo>
                <a:lnTo>
                  <a:pt x="45719" y="3048"/>
                </a:lnTo>
                <a:lnTo>
                  <a:pt x="42671" y="3048"/>
                </a:lnTo>
                <a:lnTo>
                  <a:pt x="42671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4" y="0"/>
                </a:moveTo>
                <a:lnTo>
                  <a:pt x="57912" y="0"/>
                </a:lnTo>
                <a:lnTo>
                  <a:pt x="57912" y="3048"/>
                </a:lnTo>
                <a:lnTo>
                  <a:pt x="54864" y="3048"/>
                </a:lnTo>
                <a:lnTo>
                  <a:pt x="54864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7" y="0"/>
                </a:moveTo>
                <a:lnTo>
                  <a:pt x="82295" y="0"/>
                </a:lnTo>
                <a:lnTo>
                  <a:pt x="82295" y="3048"/>
                </a:lnTo>
                <a:lnTo>
                  <a:pt x="79247" y="3048"/>
                </a:lnTo>
                <a:lnTo>
                  <a:pt x="79247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80" y="0"/>
                </a:lnTo>
                <a:lnTo>
                  <a:pt x="106680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8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8" y="3048"/>
                </a:lnTo>
                <a:lnTo>
                  <a:pt x="109728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1" y="0"/>
                </a:moveTo>
                <a:lnTo>
                  <a:pt x="137159" y="0"/>
                </a:lnTo>
                <a:lnTo>
                  <a:pt x="137159" y="3048"/>
                </a:lnTo>
                <a:lnTo>
                  <a:pt x="134111" y="3048"/>
                </a:lnTo>
                <a:lnTo>
                  <a:pt x="134111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6" y="0"/>
                </a:moveTo>
                <a:lnTo>
                  <a:pt x="161544" y="0"/>
                </a:lnTo>
                <a:lnTo>
                  <a:pt x="161544" y="3048"/>
                </a:lnTo>
                <a:lnTo>
                  <a:pt x="158496" y="3048"/>
                </a:lnTo>
                <a:lnTo>
                  <a:pt x="158496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79" y="0"/>
                </a:moveTo>
                <a:lnTo>
                  <a:pt x="185927" y="0"/>
                </a:lnTo>
                <a:lnTo>
                  <a:pt x="185927" y="3048"/>
                </a:lnTo>
                <a:lnTo>
                  <a:pt x="182879" y="3048"/>
                </a:lnTo>
                <a:lnTo>
                  <a:pt x="182879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4" y="0"/>
                </a:moveTo>
                <a:lnTo>
                  <a:pt x="210312" y="0"/>
                </a:lnTo>
                <a:lnTo>
                  <a:pt x="210312" y="3048"/>
                </a:lnTo>
                <a:lnTo>
                  <a:pt x="207264" y="3048"/>
                </a:lnTo>
                <a:lnTo>
                  <a:pt x="207264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7" y="0"/>
                </a:moveTo>
                <a:lnTo>
                  <a:pt x="234695" y="0"/>
                </a:lnTo>
                <a:lnTo>
                  <a:pt x="234695" y="3048"/>
                </a:lnTo>
                <a:lnTo>
                  <a:pt x="231647" y="3048"/>
                </a:lnTo>
                <a:lnTo>
                  <a:pt x="231647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80" y="0"/>
                </a:lnTo>
                <a:lnTo>
                  <a:pt x="259080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8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8" y="3048"/>
                </a:lnTo>
                <a:lnTo>
                  <a:pt x="262128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1" y="0"/>
                </a:moveTo>
                <a:lnTo>
                  <a:pt x="289559" y="0"/>
                </a:lnTo>
                <a:lnTo>
                  <a:pt x="289559" y="3048"/>
                </a:lnTo>
                <a:lnTo>
                  <a:pt x="286511" y="3048"/>
                </a:lnTo>
                <a:lnTo>
                  <a:pt x="286511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6" y="0"/>
                </a:moveTo>
                <a:lnTo>
                  <a:pt x="313944" y="0"/>
                </a:lnTo>
                <a:lnTo>
                  <a:pt x="313944" y="3048"/>
                </a:lnTo>
                <a:lnTo>
                  <a:pt x="310896" y="3048"/>
                </a:lnTo>
                <a:lnTo>
                  <a:pt x="310896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79" y="0"/>
                </a:moveTo>
                <a:lnTo>
                  <a:pt x="338327" y="0"/>
                </a:lnTo>
                <a:lnTo>
                  <a:pt x="338327" y="3048"/>
                </a:lnTo>
                <a:lnTo>
                  <a:pt x="335279" y="3048"/>
                </a:lnTo>
                <a:lnTo>
                  <a:pt x="335279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4" y="0"/>
                </a:moveTo>
                <a:lnTo>
                  <a:pt x="362712" y="0"/>
                </a:lnTo>
                <a:lnTo>
                  <a:pt x="362712" y="3048"/>
                </a:lnTo>
                <a:lnTo>
                  <a:pt x="359664" y="3048"/>
                </a:lnTo>
                <a:lnTo>
                  <a:pt x="359664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7" y="0"/>
                </a:moveTo>
                <a:lnTo>
                  <a:pt x="387095" y="0"/>
                </a:lnTo>
                <a:lnTo>
                  <a:pt x="387095" y="3048"/>
                </a:lnTo>
                <a:lnTo>
                  <a:pt x="384047" y="3048"/>
                </a:lnTo>
                <a:lnTo>
                  <a:pt x="384047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80" y="0"/>
                </a:lnTo>
                <a:lnTo>
                  <a:pt x="411480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8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8" y="3048"/>
                </a:lnTo>
                <a:lnTo>
                  <a:pt x="414528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1" y="0"/>
                </a:moveTo>
                <a:lnTo>
                  <a:pt x="441959" y="0"/>
                </a:lnTo>
                <a:lnTo>
                  <a:pt x="441959" y="3048"/>
                </a:lnTo>
                <a:lnTo>
                  <a:pt x="438911" y="3048"/>
                </a:lnTo>
                <a:lnTo>
                  <a:pt x="438911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6" y="0"/>
                </a:moveTo>
                <a:lnTo>
                  <a:pt x="466344" y="0"/>
                </a:lnTo>
                <a:lnTo>
                  <a:pt x="466344" y="3048"/>
                </a:lnTo>
                <a:lnTo>
                  <a:pt x="463296" y="3048"/>
                </a:lnTo>
                <a:lnTo>
                  <a:pt x="463296" y="0"/>
                </a:lnTo>
                <a:close/>
                <a:moveTo>
                  <a:pt x="469391" y="0"/>
                </a:moveTo>
                <a:lnTo>
                  <a:pt x="472439" y="0"/>
                </a:lnTo>
                <a:lnTo>
                  <a:pt x="472439" y="3048"/>
                </a:lnTo>
                <a:lnTo>
                  <a:pt x="469391" y="3048"/>
                </a:lnTo>
                <a:lnTo>
                  <a:pt x="469391" y="0"/>
                </a:lnTo>
                <a:close/>
                <a:moveTo>
                  <a:pt x="475488" y="0"/>
                </a:moveTo>
                <a:lnTo>
                  <a:pt x="478536" y="0"/>
                </a:lnTo>
                <a:lnTo>
                  <a:pt x="478536" y="3048"/>
                </a:lnTo>
                <a:lnTo>
                  <a:pt x="475488" y="3048"/>
                </a:lnTo>
                <a:lnTo>
                  <a:pt x="475488" y="0"/>
                </a:lnTo>
                <a:close/>
                <a:moveTo>
                  <a:pt x="481583" y="0"/>
                </a:moveTo>
                <a:lnTo>
                  <a:pt x="484631" y="0"/>
                </a:lnTo>
                <a:lnTo>
                  <a:pt x="484631" y="3048"/>
                </a:lnTo>
                <a:lnTo>
                  <a:pt x="481583" y="3048"/>
                </a:lnTo>
                <a:lnTo>
                  <a:pt x="481583" y="0"/>
                </a:lnTo>
                <a:close/>
                <a:moveTo>
                  <a:pt x="487680" y="0"/>
                </a:moveTo>
                <a:lnTo>
                  <a:pt x="490728" y="0"/>
                </a:lnTo>
                <a:lnTo>
                  <a:pt x="490728" y="3048"/>
                </a:lnTo>
                <a:lnTo>
                  <a:pt x="487680" y="3048"/>
                </a:lnTo>
                <a:lnTo>
                  <a:pt x="487680" y="0"/>
                </a:lnTo>
                <a:close/>
                <a:moveTo>
                  <a:pt x="493775" y="0"/>
                </a:moveTo>
                <a:lnTo>
                  <a:pt x="496823" y="0"/>
                </a:lnTo>
                <a:lnTo>
                  <a:pt x="496823" y="3048"/>
                </a:lnTo>
                <a:lnTo>
                  <a:pt x="493775" y="3048"/>
                </a:lnTo>
                <a:lnTo>
                  <a:pt x="493775" y="0"/>
                </a:lnTo>
                <a:close/>
                <a:moveTo>
                  <a:pt x="499872" y="0"/>
                </a:moveTo>
                <a:lnTo>
                  <a:pt x="502920" y="0"/>
                </a:lnTo>
                <a:lnTo>
                  <a:pt x="502920" y="3048"/>
                </a:lnTo>
                <a:lnTo>
                  <a:pt x="499872" y="3048"/>
                </a:lnTo>
                <a:lnTo>
                  <a:pt x="499872" y="0"/>
                </a:lnTo>
                <a:close/>
                <a:moveTo>
                  <a:pt x="505967" y="0"/>
                </a:moveTo>
                <a:lnTo>
                  <a:pt x="509015" y="0"/>
                </a:lnTo>
                <a:lnTo>
                  <a:pt x="509015" y="3048"/>
                </a:lnTo>
                <a:lnTo>
                  <a:pt x="505967" y="3048"/>
                </a:lnTo>
                <a:lnTo>
                  <a:pt x="505967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60" y="0"/>
                </a:moveTo>
                <a:lnTo>
                  <a:pt x="521208" y="0"/>
                </a:lnTo>
                <a:lnTo>
                  <a:pt x="521208" y="3048"/>
                </a:lnTo>
                <a:lnTo>
                  <a:pt x="518160" y="3048"/>
                </a:lnTo>
                <a:lnTo>
                  <a:pt x="518160" y="0"/>
                </a:lnTo>
                <a:close/>
                <a:moveTo>
                  <a:pt x="524255" y="0"/>
                </a:moveTo>
                <a:lnTo>
                  <a:pt x="527303" y="0"/>
                </a:lnTo>
                <a:lnTo>
                  <a:pt x="527303" y="3048"/>
                </a:lnTo>
                <a:lnTo>
                  <a:pt x="524255" y="3048"/>
                </a:lnTo>
                <a:lnTo>
                  <a:pt x="524255" y="0"/>
                </a:lnTo>
                <a:close/>
                <a:moveTo>
                  <a:pt x="530352" y="0"/>
                </a:moveTo>
                <a:lnTo>
                  <a:pt x="533400" y="0"/>
                </a:lnTo>
                <a:lnTo>
                  <a:pt x="533400" y="3048"/>
                </a:lnTo>
                <a:lnTo>
                  <a:pt x="530352" y="3048"/>
                </a:lnTo>
                <a:lnTo>
                  <a:pt x="530352" y="0"/>
                </a:lnTo>
                <a:close/>
                <a:moveTo>
                  <a:pt x="536447" y="0"/>
                </a:moveTo>
                <a:lnTo>
                  <a:pt x="539495" y="0"/>
                </a:lnTo>
                <a:lnTo>
                  <a:pt x="539495" y="3048"/>
                </a:lnTo>
                <a:lnTo>
                  <a:pt x="536447" y="3048"/>
                </a:lnTo>
                <a:lnTo>
                  <a:pt x="536447" y="0"/>
                </a:lnTo>
                <a:close/>
                <a:moveTo>
                  <a:pt x="542544" y="0"/>
                </a:moveTo>
                <a:lnTo>
                  <a:pt x="545592" y="0"/>
                </a:lnTo>
                <a:lnTo>
                  <a:pt x="545592" y="3048"/>
                </a:lnTo>
                <a:lnTo>
                  <a:pt x="542544" y="3048"/>
                </a:lnTo>
                <a:lnTo>
                  <a:pt x="542544" y="0"/>
                </a:lnTo>
                <a:close/>
                <a:moveTo>
                  <a:pt x="548639" y="0"/>
                </a:moveTo>
                <a:lnTo>
                  <a:pt x="551687" y="0"/>
                </a:lnTo>
                <a:lnTo>
                  <a:pt x="551687" y="3048"/>
                </a:lnTo>
                <a:lnTo>
                  <a:pt x="548639" y="3048"/>
                </a:lnTo>
                <a:lnTo>
                  <a:pt x="548639" y="0"/>
                </a:lnTo>
                <a:close/>
                <a:moveTo>
                  <a:pt x="554736" y="0"/>
                </a:moveTo>
                <a:lnTo>
                  <a:pt x="557784" y="0"/>
                </a:lnTo>
                <a:lnTo>
                  <a:pt x="557784" y="3048"/>
                </a:lnTo>
                <a:lnTo>
                  <a:pt x="554736" y="3048"/>
                </a:lnTo>
                <a:lnTo>
                  <a:pt x="554736" y="0"/>
                </a:lnTo>
                <a:close/>
                <a:moveTo>
                  <a:pt x="560831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1" y="3048"/>
                </a:lnTo>
                <a:lnTo>
                  <a:pt x="560831" y="0"/>
                </a:lnTo>
                <a:close/>
                <a:moveTo>
                  <a:pt x="566928" y="0"/>
                </a:moveTo>
                <a:lnTo>
                  <a:pt x="569975" y="0"/>
                </a:lnTo>
                <a:lnTo>
                  <a:pt x="569975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4" y="0"/>
                </a:moveTo>
                <a:lnTo>
                  <a:pt x="576072" y="0"/>
                </a:lnTo>
                <a:lnTo>
                  <a:pt x="576072" y="3048"/>
                </a:lnTo>
                <a:lnTo>
                  <a:pt x="573024" y="3048"/>
                </a:lnTo>
                <a:lnTo>
                  <a:pt x="573024" y="0"/>
                </a:lnTo>
                <a:close/>
                <a:moveTo>
                  <a:pt x="579119" y="0"/>
                </a:moveTo>
                <a:lnTo>
                  <a:pt x="582167" y="0"/>
                </a:lnTo>
                <a:lnTo>
                  <a:pt x="582167" y="3048"/>
                </a:lnTo>
                <a:lnTo>
                  <a:pt x="579119" y="3048"/>
                </a:lnTo>
                <a:lnTo>
                  <a:pt x="579119" y="0"/>
                </a:lnTo>
                <a:close/>
                <a:moveTo>
                  <a:pt x="585216" y="0"/>
                </a:moveTo>
                <a:lnTo>
                  <a:pt x="588264" y="0"/>
                </a:lnTo>
                <a:lnTo>
                  <a:pt x="588264" y="3048"/>
                </a:lnTo>
                <a:lnTo>
                  <a:pt x="585216" y="3048"/>
                </a:lnTo>
                <a:lnTo>
                  <a:pt x="585216" y="0"/>
                </a:lnTo>
                <a:close/>
                <a:moveTo>
                  <a:pt x="591311" y="0"/>
                </a:moveTo>
                <a:lnTo>
                  <a:pt x="594359" y="0"/>
                </a:lnTo>
                <a:lnTo>
                  <a:pt x="594359" y="3048"/>
                </a:lnTo>
                <a:lnTo>
                  <a:pt x="591311" y="3048"/>
                </a:lnTo>
                <a:lnTo>
                  <a:pt x="591311" y="0"/>
                </a:lnTo>
                <a:close/>
                <a:moveTo>
                  <a:pt x="597408" y="0"/>
                </a:moveTo>
                <a:lnTo>
                  <a:pt x="600456" y="0"/>
                </a:lnTo>
                <a:lnTo>
                  <a:pt x="600456" y="3048"/>
                </a:lnTo>
                <a:lnTo>
                  <a:pt x="597408" y="3048"/>
                </a:lnTo>
                <a:lnTo>
                  <a:pt x="597408" y="0"/>
                </a:lnTo>
                <a:close/>
                <a:moveTo>
                  <a:pt x="603503" y="0"/>
                </a:moveTo>
                <a:lnTo>
                  <a:pt x="606551" y="0"/>
                </a:lnTo>
                <a:lnTo>
                  <a:pt x="606551" y="3048"/>
                </a:lnTo>
                <a:lnTo>
                  <a:pt x="603503" y="3048"/>
                </a:lnTo>
                <a:lnTo>
                  <a:pt x="603503" y="0"/>
                </a:lnTo>
                <a:close/>
                <a:moveTo>
                  <a:pt x="609600" y="0"/>
                </a:moveTo>
                <a:lnTo>
                  <a:pt x="612648" y="0"/>
                </a:lnTo>
                <a:lnTo>
                  <a:pt x="612648" y="3048"/>
                </a:lnTo>
                <a:lnTo>
                  <a:pt x="609600" y="3048"/>
                </a:lnTo>
                <a:lnTo>
                  <a:pt x="609600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1" y="0"/>
                </a:moveTo>
                <a:lnTo>
                  <a:pt x="624839" y="0"/>
                </a:lnTo>
                <a:lnTo>
                  <a:pt x="624839" y="3048"/>
                </a:lnTo>
                <a:lnTo>
                  <a:pt x="621791" y="3048"/>
                </a:lnTo>
                <a:lnTo>
                  <a:pt x="621791" y="0"/>
                </a:lnTo>
                <a:close/>
                <a:moveTo>
                  <a:pt x="627888" y="0"/>
                </a:moveTo>
                <a:lnTo>
                  <a:pt x="630936" y="0"/>
                </a:lnTo>
                <a:lnTo>
                  <a:pt x="630936" y="3048"/>
                </a:lnTo>
                <a:lnTo>
                  <a:pt x="627888" y="3048"/>
                </a:lnTo>
                <a:lnTo>
                  <a:pt x="627888" y="0"/>
                </a:lnTo>
                <a:close/>
                <a:moveTo>
                  <a:pt x="633983" y="0"/>
                </a:moveTo>
                <a:lnTo>
                  <a:pt x="637031" y="0"/>
                </a:lnTo>
                <a:lnTo>
                  <a:pt x="637031" y="3048"/>
                </a:lnTo>
                <a:lnTo>
                  <a:pt x="633983" y="3048"/>
                </a:lnTo>
                <a:lnTo>
                  <a:pt x="633983" y="0"/>
                </a:lnTo>
                <a:close/>
                <a:moveTo>
                  <a:pt x="640080" y="0"/>
                </a:moveTo>
                <a:lnTo>
                  <a:pt x="643128" y="0"/>
                </a:lnTo>
                <a:lnTo>
                  <a:pt x="643128" y="3048"/>
                </a:lnTo>
                <a:lnTo>
                  <a:pt x="640080" y="3048"/>
                </a:lnTo>
                <a:lnTo>
                  <a:pt x="640080" y="0"/>
                </a:lnTo>
                <a:close/>
                <a:moveTo>
                  <a:pt x="646175" y="0"/>
                </a:moveTo>
                <a:lnTo>
                  <a:pt x="649223" y="0"/>
                </a:lnTo>
                <a:lnTo>
                  <a:pt x="649223" y="3048"/>
                </a:lnTo>
                <a:lnTo>
                  <a:pt x="646175" y="3048"/>
                </a:lnTo>
                <a:lnTo>
                  <a:pt x="646175" y="0"/>
                </a:lnTo>
                <a:close/>
                <a:moveTo>
                  <a:pt x="652272" y="0"/>
                </a:moveTo>
                <a:lnTo>
                  <a:pt x="655320" y="0"/>
                </a:lnTo>
                <a:lnTo>
                  <a:pt x="655320" y="3048"/>
                </a:lnTo>
                <a:lnTo>
                  <a:pt x="652272" y="3048"/>
                </a:lnTo>
                <a:lnTo>
                  <a:pt x="652272" y="0"/>
                </a:lnTo>
                <a:close/>
                <a:moveTo>
                  <a:pt x="658367" y="0"/>
                </a:moveTo>
                <a:lnTo>
                  <a:pt x="661415" y="0"/>
                </a:lnTo>
                <a:lnTo>
                  <a:pt x="661415" y="3048"/>
                </a:lnTo>
                <a:lnTo>
                  <a:pt x="658367" y="3048"/>
                </a:lnTo>
                <a:lnTo>
                  <a:pt x="658367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60" y="0"/>
                </a:moveTo>
                <a:lnTo>
                  <a:pt x="673608" y="0"/>
                </a:lnTo>
                <a:lnTo>
                  <a:pt x="673608" y="3048"/>
                </a:lnTo>
                <a:lnTo>
                  <a:pt x="670560" y="3048"/>
                </a:lnTo>
                <a:lnTo>
                  <a:pt x="670560" y="0"/>
                </a:lnTo>
                <a:close/>
                <a:moveTo>
                  <a:pt x="676655" y="0"/>
                </a:moveTo>
                <a:lnTo>
                  <a:pt x="679703" y="0"/>
                </a:lnTo>
                <a:lnTo>
                  <a:pt x="679703" y="3048"/>
                </a:lnTo>
                <a:lnTo>
                  <a:pt x="676655" y="3048"/>
                </a:lnTo>
                <a:lnTo>
                  <a:pt x="676655" y="0"/>
                </a:lnTo>
                <a:close/>
                <a:moveTo>
                  <a:pt x="682752" y="0"/>
                </a:moveTo>
                <a:lnTo>
                  <a:pt x="685800" y="0"/>
                </a:lnTo>
                <a:lnTo>
                  <a:pt x="685800" y="3048"/>
                </a:lnTo>
                <a:lnTo>
                  <a:pt x="682752" y="3048"/>
                </a:lnTo>
                <a:lnTo>
                  <a:pt x="682752" y="0"/>
                </a:lnTo>
                <a:close/>
                <a:moveTo>
                  <a:pt x="688847" y="0"/>
                </a:moveTo>
                <a:lnTo>
                  <a:pt x="691895" y="0"/>
                </a:lnTo>
                <a:lnTo>
                  <a:pt x="691895" y="3048"/>
                </a:lnTo>
                <a:lnTo>
                  <a:pt x="688847" y="3048"/>
                </a:lnTo>
                <a:lnTo>
                  <a:pt x="688847" y="0"/>
                </a:lnTo>
                <a:close/>
                <a:moveTo>
                  <a:pt x="694944" y="0"/>
                </a:moveTo>
                <a:lnTo>
                  <a:pt x="697992" y="0"/>
                </a:lnTo>
                <a:lnTo>
                  <a:pt x="697992" y="3048"/>
                </a:lnTo>
                <a:lnTo>
                  <a:pt x="694944" y="3048"/>
                </a:lnTo>
                <a:lnTo>
                  <a:pt x="694944" y="0"/>
                </a:lnTo>
                <a:close/>
                <a:moveTo>
                  <a:pt x="701039" y="0"/>
                </a:moveTo>
                <a:lnTo>
                  <a:pt x="704087" y="0"/>
                </a:lnTo>
                <a:lnTo>
                  <a:pt x="704087" y="3048"/>
                </a:lnTo>
                <a:lnTo>
                  <a:pt x="701039" y="3048"/>
                </a:lnTo>
                <a:lnTo>
                  <a:pt x="701039" y="0"/>
                </a:lnTo>
                <a:close/>
                <a:moveTo>
                  <a:pt x="707136" y="0"/>
                </a:moveTo>
                <a:lnTo>
                  <a:pt x="710184" y="0"/>
                </a:lnTo>
                <a:lnTo>
                  <a:pt x="710184" y="3048"/>
                </a:lnTo>
                <a:lnTo>
                  <a:pt x="707136" y="3048"/>
                </a:lnTo>
                <a:lnTo>
                  <a:pt x="707136" y="0"/>
                </a:lnTo>
                <a:close/>
                <a:moveTo>
                  <a:pt x="713231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1" y="3048"/>
                </a:lnTo>
                <a:lnTo>
                  <a:pt x="713231" y="0"/>
                </a:lnTo>
                <a:close/>
                <a:moveTo>
                  <a:pt x="719328" y="0"/>
                </a:moveTo>
                <a:lnTo>
                  <a:pt x="722375" y="0"/>
                </a:lnTo>
                <a:lnTo>
                  <a:pt x="722375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4" y="0"/>
                </a:moveTo>
                <a:lnTo>
                  <a:pt x="728472" y="0"/>
                </a:lnTo>
                <a:lnTo>
                  <a:pt x="728472" y="3048"/>
                </a:lnTo>
                <a:lnTo>
                  <a:pt x="725424" y="3048"/>
                </a:lnTo>
                <a:lnTo>
                  <a:pt x="725424" y="0"/>
                </a:lnTo>
                <a:close/>
                <a:moveTo>
                  <a:pt x="731519" y="0"/>
                </a:moveTo>
                <a:lnTo>
                  <a:pt x="734567" y="0"/>
                </a:lnTo>
                <a:lnTo>
                  <a:pt x="734567" y="3048"/>
                </a:lnTo>
                <a:lnTo>
                  <a:pt x="731519" y="3048"/>
                </a:lnTo>
                <a:lnTo>
                  <a:pt x="731519" y="0"/>
                </a:lnTo>
                <a:close/>
                <a:moveTo>
                  <a:pt x="737616" y="0"/>
                </a:moveTo>
                <a:lnTo>
                  <a:pt x="740664" y="0"/>
                </a:lnTo>
                <a:lnTo>
                  <a:pt x="740664" y="3048"/>
                </a:lnTo>
                <a:lnTo>
                  <a:pt x="737616" y="3048"/>
                </a:lnTo>
                <a:lnTo>
                  <a:pt x="737616" y="0"/>
                </a:lnTo>
                <a:close/>
                <a:moveTo>
                  <a:pt x="743711" y="0"/>
                </a:moveTo>
                <a:lnTo>
                  <a:pt x="746759" y="0"/>
                </a:lnTo>
                <a:lnTo>
                  <a:pt x="746759" y="3048"/>
                </a:lnTo>
                <a:lnTo>
                  <a:pt x="743711" y="3048"/>
                </a:lnTo>
                <a:lnTo>
                  <a:pt x="743711" y="0"/>
                </a:lnTo>
                <a:close/>
                <a:moveTo>
                  <a:pt x="749808" y="0"/>
                </a:moveTo>
                <a:lnTo>
                  <a:pt x="752856" y="0"/>
                </a:lnTo>
                <a:lnTo>
                  <a:pt x="752856" y="3048"/>
                </a:lnTo>
                <a:lnTo>
                  <a:pt x="749808" y="3048"/>
                </a:lnTo>
                <a:lnTo>
                  <a:pt x="749808" y="0"/>
                </a:lnTo>
                <a:close/>
                <a:moveTo>
                  <a:pt x="755903" y="0"/>
                </a:moveTo>
                <a:lnTo>
                  <a:pt x="758951" y="0"/>
                </a:lnTo>
                <a:lnTo>
                  <a:pt x="758951" y="3048"/>
                </a:lnTo>
                <a:lnTo>
                  <a:pt x="755903" y="3048"/>
                </a:lnTo>
                <a:lnTo>
                  <a:pt x="755903" y="0"/>
                </a:lnTo>
                <a:close/>
                <a:moveTo>
                  <a:pt x="762000" y="0"/>
                </a:moveTo>
                <a:lnTo>
                  <a:pt x="765048" y="0"/>
                </a:lnTo>
                <a:lnTo>
                  <a:pt x="765048" y="3048"/>
                </a:lnTo>
                <a:lnTo>
                  <a:pt x="762000" y="3048"/>
                </a:lnTo>
                <a:lnTo>
                  <a:pt x="762000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1" y="0"/>
                </a:moveTo>
                <a:lnTo>
                  <a:pt x="777239" y="0"/>
                </a:lnTo>
                <a:lnTo>
                  <a:pt x="777239" y="3048"/>
                </a:lnTo>
                <a:lnTo>
                  <a:pt x="774191" y="3048"/>
                </a:lnTo>
                <a:lnTo>
                  <a:pt x="774191" y="0"/>
                </a:lnTo>
                <a:close/>
                <a:moveTo>
                  <a:pt x="780288" y="0"/>
                </a:moveTo>
                <a:lnTo>
                  <a:pt x="783336" y="0"/>
                </a:lnTo>
                <a:lnTo>
                  <a:pt x="783336" y="3048"/>
                </a:lnTo>
                <a:lnTo>
                  <a:pt x="780288" y="3048"/>
                </a:lnTo>
                <a:lnTo>
                  <a:pt x="780288" y="0"/>
                </a:lnTo>
                <a:close/>
                <a:moveTo>
                  <a:pt x="786383" y="0"/>
                </a:moveTo>
                <a:lnTo>
                  <a:pt x="789431" y="0"/>
                </a:lnTo>
                <a:lnTo>
                  <a:pt x="789431" y="3048"/>
                </a:lnTo>
                <a:lnTo>
                  <a:pt x="786383" y="3048"/>
                </a:lnTo>
                <a:lnTo>
                  <a:pt x="786383" y="0"/>
                </a:lnTo>
                <a:close/>
                <a:moveTo>
                  <a:pt x="792480" y="0"/>
                </a:moveTo>
                <a:lnTo>
                  <a:pt x="795528" y="0"/>
                </a:lnTo>
                <a:lnTo>
                  <a:pt x="795528" y="3048"/>
                </a:lnTo>
                <a:lnTo>
                  <a:pt x="792480" y="3048"/>
                </a:lnTo>
                <a:lnTo>
                  <a:pt x="792480" y="0"/>
                </a:lnTo>
                <a:close/>
                <a:moveTo>
                  <a:pt x="798575" y="0"/>
                </a:moveTo>
                <a:lnTo>
                  <a:pt x="801623" y="0"/>
                </a:lnTo>
                <a:lnTo>
                  <a:pt x="801623" y="3048"/>
                </a:lnTo>
                <a:lnTo>
                  <a:pt x="798575" y="3048"/>
                </a:lnTo>
                <a:lnTo>
                  <a:pt x="798575" y="0"/>
                </a:lnTo>
                <a:close/>
                <a:moveTo>
                  <a:pt x="804672" y="0"/>
                </a:moveTo>
                <a:lnTo>
                  <a:pt x="807720" y="0"/>
                </a:lnTo>
                <a:lnTo>
                  <a:pt x="807720" y="3048"/>
                </a:lnTo>
                <a:lnTo>
                  <a:pt x="804672" y="3048"/>
                </a:lnTo>
                <a:lnTo>
                  <a:pt x="804672" y="0"/>
                </a:lnTo>
                <a:close/>
                <a:moveTo>
                  <a:pt x="810767" y="0"/>
                </a:moveTo>
                <a:lnTo>
                  <a:pt x="813815" y="0"/>
                </a:lnTo>
                <a:lnTo>
                  <a:pt x="813815" y="3048"/>
                </a:lnTo>
                <a:lnTo>
                  <a:pt x="810767" y="3048"/>
                </a:lnTo>
                <a:lnTo>
                  <a:pt x="810767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60" y="0"/>
                </a:moveTo>
                <a:lnTo>
                  <a:pt x="826008" y="0"/>
                </a:lnTo>
                <a:lnTo>
                  <a:pt x="826008" y="3048"/>
                </a:lnTo>
                <a:lnTo>
                  <a:pt x="822960" y="3048"/>
                </a:lnTo>
                <a:lnTo>
                  <a:pt x="822960" y="0"/>
                </a:lnTo>
                <a:close/>
                <a:moveTo>
                  <a:pt x="829055" y="0"/>
                </a:moveTo>
                <a:lnTo>
                  <a:pt x="832103" y="0"/>
                </a:lnTo>
                <a:lnTo>
                  <a:pt x="832103" y="3048"/>
                </a:lnTo>
                <a:lnTo>
                  <a:pt x="829055" y="3048"/>
                </a:lnTo>
                <a:lnTo>
                  <a:pt x="829055" y="0"/>
                </a:lnTo>
                <a:close/>
                <a:moveTo>
                  <a:pt x="835152" y="0"/>
                </a:moveTo>
                <a:lnTo>
                  <a:pt x="838200" y="0"/>
                </a:lnTo>
                <a:lnTo>
                  <a:pt x="838200" y="3048"/>
                </a:lnTo>
                <a:lnTo>
                  <a:pt x="835152" y="3048"/>
                </a:lnTo>
                <a:lnTo>
                  <a:pt x="835152" y="0"/>
                </a:lnTo>
                <a:close/>
                <a:moveTo>
                  <a:pt x="841247" y="0"/>
                </a:moveTo>
                <a:lnTo>
                  <a:pt x="844295" y="0"/>
                </a:lnTo>
                <a:lnTo>
                  <a:pt x="844295" y="3048"/>
                </a:lnTo>
                <a:lnTo>
                  <a:pt x="841247" y="3048"/>
                </a:lnTo>
                <a:lnTo>
                  <a:pt x="841247" y="0"/>
                </a:lnTo>
                <a:close/>
                <a:moveTo>
                  <a:pt x="847344" y="0"/>
                </a:moveTo>
                <a:lnTo>
                  <a:pt x="850392" y="0"/>
                </a:lnTo>
                <a:lnTo>
                  <a:pt x="850392" y="3048"/>
                </a:lnTo>
                <a:lnTo>
                  <a:pt x="847344" y="3048"/>
                </a:lnTo>
                <a:lnTo>
                  <a:pt x="847344" y="0"/>
                </a:lnTo>
                <a:close/>
                <a:moveTo>
                  <a:pt x="853439" y="0"/>
                </a:moveTo>
                <a:lnTo>
                  <a:pt x="856487" y="0"/>
                </a:lnTo>
                <a:lnTo>
                  <a:pt x="856487" y="3048"/>
                </a:lnTo>
                <a:lnTo>
                  <a:pt x="853439" y="3048"/>
                </a:lnTo>
                <a:lnTo>
                  <a:pt x="853439" y="0"/>
                </a:lnTo>
                <a:close/>
                <a:moveTo>
                  <a:pt x="859536" y="0"/>
                </a:moveTo>
                <a:lnTo>
                  <a:pt x="862584" y="0"/>
                </a:lnTo>
                <a:lnTo>
                  <a:pt x="862584" y="3048"/>
                </a:lnTo>
                <a:lnTo>
                  <a:pt x="859536" y="3048"/>
                </a:lnTo>
                <a:lnTo>
                  <a:pt x="859536" y="0"/>
                </a:lnTo>
                <a:close/>
                <a:moveTo>
                  <a:pt x="865631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1" y="3048"/>
                </a:lnTo>
                <a:lnTo>
                  <a:pt x="865631" y="0"/>
                </a:lnTo>
                <a:close/>
                <a:moveTo>
                  <a:pt x="871728" y="0"/>
                </a:moveTo>
                <a:lnTo>
                  <a:pt x="874775" y="0"/>
                </a:lnTo>
                <a:lnTo>
                  <a:pt x="874775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4" y="0"/>
                </a:moveTo>
                <a:lnTo>
                  <a:pt x="880872" y="0"/>
                </a:lnTo>
                <a:lnTo>
                  <a:pt x="880872" y="3048"/>
                </a:lnTo>
                <a:lnTo>
                  <a:pt x="877824" y="3048"/>
                </a:lnTo>
                <a:lnTo>
                  <a:pt x="877824" y="0"/>
                </a:lnTo>
                <a:close/>
                <a:moveTo>
                  <a:pt x="883919" y="0"/>
                </a:moveTo>
                <a:lnTo>
                  <a:pt x="886967" y="0"/>
                </a:lnTo>
                <a:lnTo>
                  <a:pt x="886967" y="3048"/>
                </a:lnTo>
                <a:lnTo>
                  <a:pt x="883919" y="3048"/>
                </a:lnTo>
                <a:lnTo>
                  <a:pt x="883919" y="0"/>
                </a:lnTo>
                <a:close/>
                <a:moveTo>
                  <a:pt x="890016" y="0"/>
                </a:moveTo>
                <a:lnTo>
                  <a:pt x="893064" y="0"/>
                </a:lnTo>
                <a:lnTo>
                  <a:pt x="893064" y="3048"/>
                </a:lnTo>
                <a:lnTo>
                  <a:pt x="890016" y="3048"/>
                </a:lnTo>
                <a:lnTo>
                  <a:pt x="890016" y="0"/>
                </a:lnTo>
                <a:close/>
                <a:moveTo>
                  <a:pt x="896111" y="0"/>
                </a:moveTo>
                <a:lnTo>
                  <a:pt x="899159" y="0"/>
                </a:lnTo>
                <a:lnTo>
                  <a:pt x="899159" y="3048"/>
                </a:lnTo>
                <a:lnTo>
                  <a:pt x="896111" y="3048"/>
                </a:lnTo>
                <a:lnTo>
                  <a:pt x="896111" y="0"/>
                </a:lnTo>
                <a:close/>
                <a:moveTo>
                  <a:pt x="902208" y="0"/>
                </a:moveTo>
                <a:lnTo>
                  <a:pt x="905256" y="0"/>
                </a:lnTo>
                <a:lnTo>
                  <a:pt x="905256" y="3048"/>
                </a:lnTo>
                <a:lnTo>
                  <a:pt x="902208" y="3048"/>
                </a:lnTo>
                <a:lnTo>
                  <a:pt x="902208" y="0"/>
                </a:lnTo>
                <a:close/>
                <a:moveTo>
                  <a:pt x="908303" y="0"/>
                </a:moveTo>
                <a:lnTo>
                  <a:pt x="911351" y="0"/>
                </a:lnTo>
                <a:lnTo>
                  <a:pt x="911351" y="3048"/>
                </a:lnTo>
                <a:lnTo>
                  <a:pt x="908303" y="3048"/>
                </a:lnTo>
                <a:lnTo>
                  <a:pt x="908303" y="0"/>
                </a:lnTo>
                <a:close/>
                <a:moveTo>
                  <a:pt x="914400" y="0"/>
                </a:moveTo>
                <a:lnTo>
                  <a:pt x="917448" y="0"/>
                </a:lnTo>
                <a:lnTo>
                  <a:pt x="917448" y="3048"/>
                </a:lnTo>
                <a:lnTo>
                  <a:pt x="914400" y="3048"/>
                </a:lnTo>
                <a:lnTo>
                  <a:pt x="914400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1" y="0"/>
                </a:moveTo>
                <a:lnTo>
                  <a:pt x="929639" y="0"/>
                </a:lnTo>
                <a:lnTo>
                  <a:pt x="929639" y="3048"/>
                </a:lnTo>
                <a:lnTo>
                  <a:pt x="926591" y="3048"/>
                </a:lnTo>
                <a:lnTo>
                  <a:pt x="926591" y="0"/>
                </a:lnTo>
                <a:close/>
                <a:moveTo>
                  <a:pt x="932688" y="0"/>
                </a:moveTo>
                <a:lnTo>
                  <a:pt x="935736" y="0"/>
                </a:lnTo>
                <a:lnTo>
                  <a:pt x="935736" y="3048"/>
                </a:lnTo>
                <a:lnTo>
                  <a:pt x="932688" y="3048"/>
                </a:lnTo>
                <a:lnTo>
                  <a:pt x="932688" y="0"/>
                </a:lnTo>
                <a:close/>
                <a:moveTo>
                  <a:pt x="938783" y="0"/>
                </a:moveTo>
                <a:lnTo>
                  <a:pt x="941831" y="0"/>
                </a:lnTo>
                <a:lnTo>
                  <a:pt x="941831" y="3048"/>
                </a:lnTo>
                <a:lnTo>
                  <a:pt x="938783" y="3048"/>
                </a:lnTo>
                <a:lnTo>
                  <a:pt x="938783" y="0"/>
                </a:lnTo>
                <a:close/>
                <a:moveTo>
                  <a:pt x="944880" y="0"/>
                </a:moveTo>
                <a:lnTo>
                  <a:pt x="947928" y="0"/>
                </a:lnTo>
                <a:lnTo>
                  <a:pt x="947928" y="3048"/>
                </a:lnTo>
                <a:lnTo>
                  <a:pt x="944880" y="3048"/>
                </a:lnTo>
                <a:lnTo>
                  <a:pt x="944880" y="0"/>
                </a:lnTo>
                <a:close/>
                <a:moveTo>
                  <a:pt x="950975" y="0"/>
                </a:moveTo>
                <a:lnTo>
                  <a:pt x="954023" y="0"/>
                </a:lnTo>
                <a:lnTo>
                  <a:pt x="954023" y="3048"/>
                </a:lnTo>
                <a:lnTo>
                  <a:pt x="950975" y="3048"/>
                </a:lnTo>
                <a:lnTo>
                  <a:pt x="950975" y="0"/>
                </a:lnTo>
                <a:close/>
                <a:moveTo>
                  <a:pt x="957072" y="0"/>
                </a:moveTo>
                <a:lnTo>
                  <a:pt x="960120" y="0"/>
                </a:lnTo>
                <a:lnTo>
                  <a:pt x="960120" y="3048"/>
                </a:lnTo>
                <a:lnTo>
                  <a:pt x="957072" y="3048"/>
                </a:lnTo>
                <a:lnTo>
                  <a:pt x="957072" y="0"/>
                </a:lnTo>
                <a:close/>
                <a:moveTo>
                  <a:pt x="963167" y="0"/>
                </a:moveTo>
                <a:lnTo>
                  <a:pt x="966215" y="0"/>
                </a:lnTo>
                <a:lnTo>
                  <a:pt x="966215" y="3048"/>
                </a:lnTo>
                <a:lnTo>
                  <a:pt x="963167" y="3048"/>
                </a:lnTo>
                <a:lnTo>
                  <a:pt x="963167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60" y="0"/>
                </a:moveTo>
                <a:lnTo>
                  <a:pt x="978408" y="0"/>
                </a:lnTo>
                <a:lnTo>
                  <a:pt x="978408" y="3048"/>
                </a:lnTo>
                <a:lnTo>
                  <a:pt x="975360" y="3048"/>
                </a:lnTo>
                <a:lnTo>
                  <a:pt x="975360" y="0"/>
                </a:lnTo>
                <a:close/>
                <a:moveTo>
                  <a:pt x="981455" y="0"/>
                </a:moveTo>
                <a:lnTo>
                  <a:pt x="984503" y="0"/>
                </a:lnTo>
                <a:lnTo>
                  <a:pt x="984503" y="3048"/>
                </a:lnTo>
                <a:lnTo>
                  <a:pt x="981455" y="3048"/>
                </a:lnTo>
                <a:lnTo>
                  <a:pt x="981455" y="0"/>
                </a:lnTo>
                <a:close/>
                <a:moveTo>
                  <a:pt x="987552" y="0"/>
                </a:moveTo>
                <a:lnTo>
                  <a:pt x="990600" y="0"/>
                </a:lnTo>
                <a:lnTo>
                  <a:pt x="990600" y="3048"/>
                </a:lnTo>
                <a:lnTo>
                  <a:pt x="987552" y="3048"/>
                </a:lnTo>
                <a:lnTo>
                  <a:pt x="987552" y="0"/>
                </a:lnTo>
                <a:close/>
                <a:moveTo>
                  <a:pt x="993647" y="0"/>
                </a:moveTo>
                <a:lnTo>
                  <a:pt x="996695" y="0"/>
                </a:lnTo>
                <a:lnTo>
                  <a:pt x="996695" y="3048"/>
                </a:lnTo>
                <a:lnTo>
                  <a:pt x="993647" y="3048"/>
                </a:lnTo>
                <a:lnTo>
                  <a:pt x="993647" y="0"/>
                </a:lnTo>
                <a:close/>
                <a:moveTo>
                  <a:pt x="999744" y="0"/>
                </a:moveTo>
                <a:lnTo>
                  <a:pt x="1002792" y="0"/>
                </a:lnTo>
                <a:lnTo>
                  <a:pt x="1002792" y="3048"/>
                </a:lnTo>
                <a:lnTo>
                  <a:pt x="999744" y="3048"/>
                </a:lnTo>
                <a:lnTo>
                  <a:pt x="999744" y="0"/>
                </a:lnTo>
                <a:close/>
                <a:moveTo>
                  <a:pt x="1005839" y="0"/>
                </a:moveTo>
                <a:lnTo>
                  <a:pt x="1008887" y="0"/>
                </a:lnTo>
                <a:lnTo>
                  <a:pt x="1008887" y="3048"/>
                </a:lnTo>
                <a:lnTo>
                  <a:pt x="1005839" y="3048"/>
                </a:lnTo>
                <a:lnTo>
                  <a:pt x="1005839" y="0"/>
                </a:lnTo>
                <a:close/>
                <a:moveTo>
                  <a:pt x="1011936" y="0"/>
                </a:moveTo>
                <a:lnTo>
                  <a:pt x="1014984" y="0"/>
                </a:lnTo>
                <a:lnTo>
                  <a:pt x="1014984" y="3048"/>
                </a:lnTo>
                <a:lnTo>
                  <a:pt x="1011936" y="3048"/>
                </a:lnTo>
                <a:lnTo>
                  <a:pt x="1011936" y="0"/>
                </a:lnTo>
                <a:close/>
                <a:moveTo>
                  <a:pt x="1018031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1" y="3048"/>
                </a:lnTo>
                <a:lnTo>
                  <a:pt x="1018031" y="0"/>
                </a:lnTo>
                <a:close/>
                <a:moveTo>
                  <a:pt x="1024128" y="0"/>
                </a:moveTo>
                <a:lnTo>
                  <a:pt x="1027175" y="0"/>
                </a:lnTo>
                <a:lnTo>
                  <a:pt x="1027175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4" y="0"/>
                </a:moveTo>
                <a:lnTo>
                  <a:pt x="1033272" y="0"/>
                </a:lnTo>
                <a:lnTo>
                  <a:pt x="1033272" y="3048"/>
                </a:lnTo>
                <a:lnTo>
                  <a:pt x="1030224" y="3048"/>
                </a:lnTo>
                <a:lnTo>
                  <a:pt x="1030224" y="0"/>
                </a:lnTo>
                <a:close/>
                <a:moveTo>
                  <a:pt x="1036319" y="0"/>
                </a:moveTo>
                <a:lnTo>
                  <a:pt x="1039367" y="0"/>
                </a:lnTo>
                <a:lnTo>
                  <a:pt x="1039367" y="3048"/>
                </a:lnTo>
                <a:lnTo>
                  <a:pt x="1036319" y="3048"/>
                </a:lnTo>
                <a:lnTo>
                  <a:pt x="1036319" y="0"/>
                </a:lnTo>
                <a:close/>
                <a:moveTo>
                  <a:pt x="1042416" y="0"/>
                </a:moveTo>
                <a:lnTo>
                  <a:pt x="1045464" y="0"/>
                </a:lnTo>
                <a:lnTo>
                  <a:pt x="1045464" y="3048"/>
                </a:lnTo>
                <a:lnTo>
                  <a:pt x="1042416" y="3048"/>
                </a:lnTo>
                <a:lnTo>
                  <a:pt x="1042416" y="0"/>
                </a:lnTo>
                <a:close/>
                <a:moveTo>
                  <a:pt x="1048511" y="0"/>
                </a:moveTo>
                <a:lnTo>
                  <a:pt x="1051559" y="0"/>
                </a:lnTo>
                <a:lnTo>
                  <a:pt x="1051559" y="3048"/>
                </a:lnTo>
                <a:lnTo>
                  <a:pt x="1048511" y="3048"/>
                </a:lnTo>
                <a:lnTo>
                  <a:pt x="1048511" y="0"/>
                </a:lnTo>
                <a:close/>
                <a:moveTo>
                  <a:pt x="1054608" y="0"/>
                </a:moveTo>
                <a:lnTo>
                  <a:pt x="1057656" y="0"/>
                </a:lnTo>
                <a:lnTo>
                  <a:pt x="1057656" y="3048"/>
                </a:lnTo>
                <a:lnTo>
                  <a:pt x="1054608" y="3048"/>
                </a:lnTo>
                <a:lnTo>
                  <a:pt x="1054608" y="0"/>
                </a:lnTo>
                <a:close/>
                <a:moveTo>
                  <a:pt x="1060703" y="0"/>
                </a:moveTo>
                <a:lnTo>
                  <a:pt x="1063751" y="0"/>
                </a:lnTo>
                <a:lnTo>
                  <a:pt x="1063751" y="3048"/>
                </a:lnTo>
                <a:lnTo>
                  <a:pt x="1060703" y="3048"/>
                </a:lnTo>
                <a:lnTo>
                  <a:pt x="1060703" y="0"/>
                </a:lnTo>
                <a:close/>
                <a:moveTo>
                  <a:pt x="1066800" y="0"/>
                </a:moveTo>
                <a:lnTo>
                  <a:pt x="1069848" y="0"/>
                </a:lnTo>
                <a:lnTo>
                  <a:pt x="1069848" y="3048"/>
                </a:lnTo>
                <a:lnTo>
                  <a:pt x="1066800" y="3048"/>
                </a:lnTo>
                <a:lnTo>
                  <a:pt x="1066800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1" y="0"/>
                </a:moveTo>
                <a:lnTo>
                  <a:pt x="1082039" y="0"/>
                </a:lnTo>
                <a:lnTo>
                  <a:pt x="1082039" y="3048"/>
                </a:lnTo>
                <a:lnTo>
                  <a:pt x="1078991" y="3048"/>
                </a:lnTo>
                <a:lnTo>
                  <a:pt x="1078991" y="0"/>
                </a:lnTo>
                <a:close/>
                <a:moveTo>
                  <a:pt x="1085088" y="0"/>
                </a:moveTo>
                <a:lnTo>
                  <a:pt x="1088136" y="0"/>
                </a:lnTo>
                <a:lnTo>
                  <a:pt x="1088136" y="3048"/>
                </a:lnTo>
                <a:lnTo>
                  <a:pt x="1085088" y="3048"/>
                </a:lnTo>
                <a:lnTo>
                  <a:pt x="1085088" y="0"/>
                </a:lnTo>
                <a:close/>
                <a:moveTo>
                  <a:pt x="1091183" y="0"/>
                </a:moveTo>
                <a:lnTo>
                  <a:pt x="1094231" y="0"/>
                </a:lnTo>
                <a:lnTo>
                  <a:pt x="1094231" y="3048"/>
                </a:lnTo>
                <a:lnTo>
                  <a:pt x="1091183" y="3048"/>
                </a:lnTo>
                <a:lnTo>
                  <a:pt x="1091183" y="0"/>
                </a:lnTo>
                <a:close/>
                <a:moveTo>
                  <a:pt x="1097280" y="0"/>
                </a:moveTo>
                <a:lnTo>
                  <a:pt x="1100328" y="0"/>
                </a:lnTo>
                <a:lnTo>
                  <a:pt x="1100328" y="3048"/>
                </a:lnTo>
                <a:lnTo>
                  <a:pt x="1097280" y="3048"/>
                </a:lnTo>
                <a:lnTo>
                  <a:pt x="1097280" y="0"/>
                </a:lnTo>
                <a:close/>
                <a:moveTo>
                  <a:pt x="1103375" y="0"/>
                </a:moveTo>
                <a:lnTo>
                  <a:pt x="1106423" y="0"/>
                </a:lnTo>
                <a:lnTo>
                  <a:pt x="1106423" y="3048"/>
                </a:lnTo>
                <a:lnTo>
                  <a:pt x="1103375" y="3048"/>
                </a:lnTo>
                <a:lnTo>
                  <a:pt x="1103375" y="0"/>
                </a:lnTo>
                <a:close/>
                <a:moveTo>
                  <a:pt x="1109472" y="0"/>
                </a:moveTo>
                <a:lnTo>
                  <a:pt x="1112520" y="0"/>
                </a:lnTo>
                <a:lnTo>
                  <a:pt x="1112520" y="3048"/>
                </a:lnTo>
                <a:lnTo>
                  <a:pt x="1109472" y="3048"/>
                </a:lnTo>
                <a:lnTo>
                  <a:pt x="1109472" y="0"/>
                </a:lnTo>
                <a:close/>
                <a:moveTo>
                  <a:pt x="1115567" y="0"/>
                </a:moveTo>
                <a:lnTo>
                  <a:pt x="1118615" y="0"/>
                </a:lnTo>
                <a:lnTo>
                  <a:pt x="1118615" y="3048"/>
                </a:lnTo>
                <a:lnTo>
                  <a:pt x="1115567" y="3048"/>
                </a:lnTo>
                <a:lnTo>
                  <a:pt x="1115567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60" y="0"/>
                </a:moveTo>
                <a:lnTo>
                  <a:pt x="1130808" y="0"/>
                </a:lnTo>
                <a:lnTo>
                  <a:pt x="1130808" y="3048"/>
                </a:lnTo>
                <a:lnTo>
                  <a:pt x="1127760" y="3048"/>
                </a:lnTo>
                <a:lnTo>
                  <a:pt x="1127760" y="0"/>
                </a:lnTo>
                <a:close/>
                <a:moveTo>
                  <a:pt x="1133855" y="0"/>
                </a:moveTo>
                <a:lnTo>
                  <a:pt x="1136903" y="0"/>
                </a:lnTo>
                <a:lnTo>
                  <a:pt x="1136903" y="3048"/>
                </a:lnTo>
                <a:lnTo>
                  <a:pt x="1133855" y="3048"/>
                </a:lnTo>
                <a:lnTo>
                  <a:pt x="1133855" y="0"/>
                </a:lnTo>
                <a:close/>
                <a:moveTo>
                  <a:pt x="1139952" y="0"/>
                </a:moveTo>
                <a:lnTo>
                  <a:pt x="1143000" y="0"/>
                </a:lnTo>
                <a:lnTo>
                  <a:pt x="1143000" y="3048"/>
                </a:lnTo>
                <a:lnTo>
                  <a:pt x="1139952" y="3048"/>
                </a:lnTo>
                <a:lnTo>
                  <a:pt x="1139952" y="0"/>
                </a:lnTo>
                <a:close/>
                <a:moveTo>
                  <a:pt x="1146047" y="0"/>
                </a:moveTo>
                <a:lnTo>
                  <a:pt x="1149095" y="0"/>
                </a:lnTo>
                <a:lnTo>
                  <a:pt x="1149095" y="3048"/>
                </a:lnTo>
                <a:lnTo>
                  <a:pt x="1146047" y="3048"/>
                </a:lnTo>
                <a:lnTo>
                  <a:pt x="1146047" y="0"/>
                </a:lnTo>
                <a:close/>
                <a:moveTo>
                  <a:pt x="1152144" y="0"/>
                </a:moveTo>
                <a:lnTo>
                  <a:pt x="1155192" y="0"/>
                </a:lnTo>
                <a:lnTo>
                  <a:pt x="1155192" y="3048"/>
                </a:lnTo>
                <a:lnTo>
                  <a:pt x="1152144" y="3048"/>
                </a:lnTo>
                <a:lnTo>
                  <a:pt x="1152144" y="0"/>
                </a:lnTo>
                <a:close/>
                <a:moveTo>
                  <a:pt x="1158239" y="0"/>
                </a:moveTo>
                <a:lnTo>
                  <a:pt x="1161287" y="0"/>
                </a:lnTo>
                <a:lnTo>
                  <a:pt x="1161287" y="3048"/>
                </a:lnTo>
                <a:lnTo>
                  <a:pt x="1158239" y="3048"/>
                </a:lnTo>
                <a:lnTo>
                  <a:pt x="1158239" y="0"/>
                </a:lnTo>
                <a:close/>
                <a:moveTo>
                  <a:pt x="1164336" y="0"/>
                </a:moveTo>
                <a:lnTo>
                  <a:pt x="1167384" y="0"/>
                </a:lnTo>
                <a:lnTo>
                  <a:pt x="1167384" y="3048"/>
                </a:lnTo>
                <a:lnTo>
                  <a:pt x="1164336" y="3048"/>
                </a:lnTo>
                <a:lnTo>
                  <a:pt x="1164336" y="0"/>
                </a:lnTo>
                <a:close/>
                <a:moveTo>
                  <a:pt x="1170431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1" y="3048"/>
                </a:lnTo>
                <a:lnTo>
                  <a:pt x="1170431" y="0"/>
                </a:lnTo>
                <a:close/>
                <a:moveTo>
                  <a:pt x="1176528" y="0"/>
                </a:moveTo>
                <a:lnTo>
                  <a:pt x="1179575" y="0"/>
                </a:lnTo>
                <a:lnTo>
                  <a:pt x="1179575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4" y="0"/>
                </a:moveTo>
                <a:lnTo>
                  <a:pt x="1185672" y="0"/>
                </a:lnTo>
                <a:lnTo>
                  <a:pt x="1185672" y="3048"/>
                </a:lnTo>
                <a:lnTo>
                  <a:pt x="1182624" y="3048"/>
                </a:lnTo>
                <a:lnTo>
                  <a:pt x="1182624" y="0"/>
                </a:lnTo>
                <a:close/>
                <a:moveTo>
                  <a:pt x="1188719" y="0"/>
                </a:moveTo>
                <a:lnTo>
                  <a:pt x="1191767" y="0"/>
                </a:lnTo>
                <a:lnTo>
                  <a:pt x="1191767" y="3048"/>
                </a:lnTo>
                <a:lnTo>
                  <a:pt x="1188719" y="3048"/>
                </a:lnTo>
                <a:lnTo>
                  <a:pt x="1188719" y="0"/>
                </a:lnTo>
                <a:close/>
                <a:moveTo>
                  <a:pt x="1194816" y="0"/>
                </a:moveTo>
                <a:lnTo>
                  <a:pt x="1197864" y="0"/>
                </a:lnTo>
                <a:lnTo>
                  <a:pt x="1197864" y="3048"/>
                </a:lnTo>
                <a:lnTo>
                  <a:pt x="1194816" y="3048"/>
                </a:lnTo>
                <a:lnTo>
                  <a:pt x="1194816" y="0"/>
                </a:lnTo>
                <a:close/>
                <a:moveTo>
                  <a:pt x="1200911" y="0"/>
                </a:moveTo>
                <a:lnTo>
                  <a:pt x="1203959" y="0"/>
                </a:lnTo>
                <a:lnTo>
                  <a:pt x="1203959" y="3048"/>
                </a:lnTo>
                <a:lnTo>
                  <a:pt x="1200911" y="3048"/>
                </a:lnTo>
                <a:lnTo>
                  <a:pt x="1200911" y="0"/>
                </a:lnTo>
                <a:close/>
                <a:moveTo>
                  <a:pt x="1207008" y="0"/>
                </a:moveTo>
                <a:lnTo>
                  <a:pt x="1210056" y="0"/>
                </a:lnTo>
                <a:lnTo>
                  <a:pt x="1210056" y="3048"/>
                </a:lnTo>
                <a:lnTo>
                  <a:pt x="1207008" y="3048"/>
                </a:lnTo>
                <a:lnTo>
                  <a:pt x="1207008" y="0"/>
                </a:lnTo>
                <a:close/>
                <a:moveTo>
                  <a:pt x="1213103" y="0"/>
                </a:moveTo>
                <a:lnTo>
                  <a:pt x="1216151" y="0"/>
                </a:lnTo>
                <a:lnTo>
                  <a:pt x="1216151" y="3048"/>
                </a:lnTo>
                <a:lnTo>
                  <a:pt x="1213103" y="3048"/>
                </a:lnTo>
                <a:lnTo>
                  <a:pt x="1213103" y="0"/>
                </a:lnTo>
                <a:close/>
                <a:moveTo>
                  <a:pt x="1219200" y="0"/>
                </a:moveTo>
                <a:lnTo>
                  <a:pt x="1222248" y="0"/>
                </a:lnTo>
                <a:lnTo>
                  <a:pt x="1222248" y="3048"/>
                </a:lnTo>
                <a:lnTo>
                  <a:pt x="1219200" y="3048"/>
                </a:lnTo>
                <a:lnTo>
                  <a:pt x="1219200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1" y="0"/>
                </a:moveTo>
                <a:lnTo>
                  <a:pt x="1234439" y="0"/>
                </a:lnTo>
                <a:lnTo>
                  <a:pt x="1234439" y="3048"/>
                </a:lnTo>
                <a:lnTo>
                  <a:pt x="1231391" y="3048"/>
                </a:lnTo>
                <a:lnTo>
                  <a:pt x="1231391" y="0"/>
                </a:lnTo>
                <a:close/>
                <a:moveTo>
                  <a:pt x="1237488" y="0"/>
                </a:moveTo>
                <a:lnTo>
                  <a:pt x="1240536" y="0"/>
                </a:lnTo>
                <a:lnTo>
                  <a:pt x="1240536" y="3048"/>
                </a:lnTo>
                <a:lnTo>
                  <a:pt x="1237488" y="3048"/>
                </a:lnTo>
                <a:lnTo>
                  <a:pt x="1237488" y="0"/>
                </a:lnTo>
                <a:close/>
                <a:moveTo>
                  <a:pt x="1243583" y="0"/>
                </a:moveTo>
                <a:lnTo>
                  <a:pt x="1246631" y="0"/>
                </a:lnTo>
                <a:lnTo>
                  <a:pt x="1246631" y="3048"/>
                </a:lnTo>
                <a:lnTo>
                  <a:pt x="1243583" y="3048"/>
                </a:lnTo>
                <a:lnTo>
                  <a:pt x="1243583" y="0"/>
                </a:lnTo>
                <a:close/>
                <a:moveTo>
                  <a:pt x="1249680" y="0"/>
                </a:moveTo>
                <a:lnTo>
                  <a:pt x="1252728" y="0"/>
                </a:lnTo>
                <a:lnTo>
                  <a:pt x="1252728" y="3048"/>
                </a:lnTo>
                <a:lnTo>
                  <a:pt x="1249680" y="3048"/>
                </a:lnTo>
                <a:lnTo>
                  <a:pt x="1249680" y="0"/>
                </a:lnTo>
                <a:close/>
                <a:moveTo>
                  <a:pt x="1255775" y="0"/>
                </a:moveTo>
                <a:lnTo>
                  <a:pt x="1258823" y="0"/>
                </a:lnTo>
                <a:lnTo>
                  <a:pt x="1258823" y="3048"/>
                </a:lnTo>
                <a:lnTo>
                  <a:pt x="1255775" y="3048"/>
                </a:lnTo>
                <a:lnTo>
                  <a:pt x="1255775" y="0"/>
                </a:lnTo>
                <a:close/>
                <a:moveTo>
                  <a:pt x="1261872" y="0"/>
                </a:moveTo>
                <a:lnTo>
                  <a:pt x="1264920" y="0"/>
                </a:lnTo>
                <a:lnTo>
                  <a:pt x="1264920" y="3048"/>
                </a:lnTo>
                <a:lnTo>
                  <a:pt x="1261872" y="3048"/>
                </a:lnTo>
                <a:lnTo>
                  <a:pt x="1261872" y="0"/>
                </a:lnTo>
                <a:close/>
                <a:moveTo>
                  <a:pt x="1267967" y="0"/>
                </a:moveTo>
                <a:lnTo>
                  <a:pt x="1271015" y="0"/>
                </a:lnTo>
                <a:lnTo>
                  <a:pt x="1271015" y="3048"/>
                </a:lnTo>
                <a:lnTo>
                  <a:pt x="1267967" y="3048"/>
                </a:lnTo>
                <a:lnTo>
                  <a:pt x="1267967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60" y="0"/>
                </a:moveTo>
                <a:lnTo>
                  <a:pt x="1283208" y="0"/>
                </a:lnTo>
                <a:lnTo>
                  <a:pt x="1283208" y="3048"/>
                </a:lnTo>
                <a:lnTo>
                  <a:pt x="1280160" y="3048"/>
                </a:lnTo>
                <a:lnTo>
                  <a:pt x="1280160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1" y="0"/>
                </a:moveTo>
                <a:lnTo>
                  <a:pt x="1295399" y="0"/>
                </a:lnTo>
                <a:lnTo>
                  <a:pt x="1295399" y="3048"/>
                </a:lnTo>
                <a:lnTo>
                  <a:pt x="1292351" y="3048"/>
                </a:lnTo>
                <a:lnTo>
                  <a:pt x="1292351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4" y="0"/>
                </a:moveTo>
                <a:lnTo>
                  <a:pt x="1307592" y="0"/>
                </a:lnTo>
                <a:lnTo>
                  <a:pt x="1307592" y="3048"/>
                </a:lnTo>
                <a:lnTo>
                  <a:pt x="1304544" y="3048"/>
                </a:lnTo>
                <a:lnTo>
                  <a:pt x="1304544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5" y="0"/>
                </a:moveTo>
                <a:lnTo>
                  <a:pt x="1319783" y="0"/>
                </a:lnTo>
                <a:lnTo>
                  <a:pt x="1319783" y="3048"/>
                </a:lnTo>
                <a:lnTo>
                  <a:pt x="1316735" y="3048"/>
                </a:lnTo>
                <a:lnTo>
                  <a:pt x="1316735" y="0"/>
                </a:lnTo>
                <a:close/>
                <a:moveTo>
                  <a:pt x="1322832" y="0"/>
                </a:moveTo>
                <a:lnTo>
                  <a:pt x="1325880" y="0"/>
                </a:lnTo>
                <a:lnTo>
                  <a:pt x="1325880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8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8" y="3048"/>
                </a:lnTo>
                <a:lnTo>
                  <a:pt x="1328928" y="0"/>
                </a:lnTo>
                <a:close/>
                <a:moveTo>
                  <a:pt x="1335023" y="0"/>
                </a:moveTo>
                <a:lnTo>
                  <a:pt x="1338071" y="0"/>
                </a:lnTo>
                <a:lnTo>
                  <a:pt x="1338071" y="3048"/>
                </a:lnTo>
                <a:lnTo>
                  <a:pt x="1335023" y="3048"/>
                </a:lnTo>
                <a:lnTo>
                  <a:pt x="1335023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6" y="0"/>
                </a:moveTo>
                <a:lnTo>
                  <a:pt x="1350264" y="0"/>
                </a:lnTo>
                <a:lnTo>
                  <a:pt x="1350264" y="3048"/>
                </a:lnTo>
                <a:lnTo>
                  <a:pt x="1347216" y="3048"/>
                </a:lnTo>
                <a:lnTo>
                  <a:pt x="1347216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7" y="0"/>
                </a:moveTo>
                <a:lnTo>
                  <a:pt x="1362455" y="0"/>
                </a:lnTo>
                <a:lnTo>
                  <a:pt x="1362455" y="3048"/>
                </a:lnTo>
                <a:lnTo>
                  <a:pt x="1359407" y="3048"/>
                </a:lnTo>
                <a:lnTo>
                  <a:pt x="1359407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600" y="0"/>
                </a:moveTo>
                <a:lnTo>
                  <a:pt x="1374648" y="0"/>
                </a:lnTo>
                <a:lnTo>
                  <a:pt x="1374648" y="3048"/>
                </a:lnTo>
                <a:lnTo>
                  <a:pt x="1371600" y="3048"/>
                </a:lnTo>
                <a:lnTo>
                  <a:pt x="1371600" y="0"/>
                </a:lnTo>
                <a:close/>
                <a:moveTo>
                  <a:pt x="1377695" y="0"/>
                </a:moveTo>
                <a:lnTo>
                  <a:pt x="1380743" y="0"/>
                </a:lnTo>
                <a:lnTo>
                  <a:pt x="1380743" y="3048"/>
                </a:lnTo>
                <a:lnTo>
                  <a:pt x="1377695" y="3048"/>
                </a:lnTo>
                <a:lnTo>
                  <a:pt x="1377695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8" y="0"/>
                </a:moveTo>
                <a:lnTo>
                  <a:pt x="1392936" y="0"/>
                </a:lnTo>
                <a:lnTo>
                  <a:pt x="1392936" y="3048"/>
                </a:lnTo>
                <a:lnTo>
                  <a:pt x="1389888" y="3048"/>
                </a:lnTo>
                <a:lnTo>
                  <a:pt x="1389888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79" y="0"/>
                </a:moveTo>
                <a:lnTo>
                  <a:pt x="1405127" y="0"/>
                </a:lnTo>
                <a:lnTo>
                  <a:pt x="1405127" y="3048"/>
                </a:lnTo>
                <a:lnTo>
                  <a:pt x="1402079" y="3048"/>
                </a:lnTo>
                <a:lnTo>
                  <a:pt x="1402079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2" y="0"/>
                </a:moveTo>
                <a:lnTo>
                  <a:pt x="1417320" y="0"/>
                </a:lnTo>
                <a:lnTo>
                  <a:pt x="1417320" y="3048"/>
                </a:lnTo>
                <a:lnTo>
                  <a:pt x="1414272" y="3048"/>
                </a:lnTo>
                <a:lnTo>
                  <a:pt x="1414272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3" y="0"/>
                </a:moveTo>
                <a:lnTo>
                  <a:pt x="1429511" y="0"/>
                </a:lnTo>
                <a:lnTo>
                  <a:pt x="1429511" y="3048"/>
                </a:lnTo>
                <a:lnTo>
                  <a:pt x="1426463" y="3048"/>
                </a:lnTo>
                <a:lnTo>
                  <a:pt x="1426463" y="0"/>
                </a:lnTo>
                <a:close/>
                <a:moveTo>
                  <a:pt x="1432560" y="0"/>
                </a:moveTo>
                <a:lnTo>
                  <a:pt x="1435608" y="0"/>
                </a:lnTo>
                <a:lnTo>
                  <a:pt x="1435608" y="3048"/>
                </a:lnTo>
                <a:lnTo>
                  <a:pt x="1432560" y="3048"/>
                </a:lnTo>
                <a:lnTo>
                  <a:pt x="1432560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1" y="0"/>
                </a:moveTo>
                <a:lnTo>
                  <a:pt x="1447799" y="0"/>
                </a:lnTo>
                <a:lnTo>
                  <a:pt x="1447799" y="3048"/>
                </a:lnTo>
                <a:lnTo>
                  <a:pt x="1444751" y="3048"/>
                </a:lnTo>
                <a:lnTo>
                  <a:pt x="1444751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4" y="0"/>
                </a:moveTo>
                <a:lnTo>
                  <a:pt x="1459992" y="0"/>
                </a:lnTo>
                <a:lnTo>
                  <a:pt x="1459992" y="3048"/>
                </a:lnTo>
                <a:lnTo>
                  <a:pt x="1456944" y="3048"/>
                </a:lnTo>
                <a:lnTo>
                  <a:pt x="1456944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5" y="0"/>
                </a:moveTo>
                <a:lnTo>
                  <a:pt x="1472183" y="0"/>
                </a:lnTo>
                <a:lnTo>
                  <a:pt x="1472183" y="3048"/>
                </a:lnTo>
                <a:lnTo>
                  <a:pt x="1469135" y="3048"/>
                </a:lnTo>
                <a:lnTo>
                  <a:pt x="1469135" y="0"/>
                </a:lnTo>
                <a:close/>
                <a:moveTo>
                  <a:pt x="1475232" y="0"/>
                </a:moveTo>
                <a:lnTo>
                  <a:pt x="1478280" y="0"/>
                </a:lnTo>
                <a:lnTo>
                  <a:pt x="1478280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8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8" y="3048"/>
                </a:lnTo>
                <a:lnTo>
                  <a:pt x="1481328" y="0"/>
                </a:lnTo>
                <a:close/>
                <a:moveTo>
                  <a:pt x="1487423" y="0"/>
                </a:moveTo>
                <a:lnTo>
                  <a:pt x="1490471" y="0"/>
                </a:lnTo>
                <a:lnTo>
                  <a:pt x="1490471" y="3048"/>
                </a:lnTo>
                <a:lnTo>
                  <a:pt x="1487423" y="3048"/>
                </a:lnTo>
                <a:lnTo>
                  <a:pt x="1487423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6" y="0"/>
                </a:moveTo>
                <a:lnTo>
                  <a:pt x="1502664" y="0"/>
                </a:lnTo>
                <a:lnTo>
                  <a:pt x="1502664" y="3048"/>
                </a:lnTo>
                <a:lnTo>
                  <a:pt x="1499616" y="3048"/>
                </a:lnTo>
                <a:lnTo>
                  <a:pt x="1499616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7" y="0"/>
                </a:moveTo>
                <a:lnTo>
                  <a:pt x="1514855" y="0"/>
                </a:lnTo>
                <a:lnTo>
                  <a:pt x="1514855" y="3048"/>
                </a:lnTo>
                <a:lnTo>
                  <a:pt x="1511807" y="3048"/>
                </a:lnTo>
                <a:lnTo>
                  <a:pt x="1511807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4000" y="0"/>
                </a:moveTo>
                <a:lnTo>
                  <a:pt x="1527048" y="0"/>
                </a:lnTo>
                <a:lnTo>
                  <a:pt x="1527048" y="3048"/>
                </a:lnTo>
                <a:lnTo>
                  <a:pt x="1524000" y="3048"/>
                </a:lnTo>
                <a:lnTo>
                  <a:pt x="1524000" y="0"/>
                </a:lnTo>
                <a:close/>
                <a:moveTo>
                  <a:pt x="1530095" y="0"/>
                </a:moveTo>
                <a:lnTo>
                  <a:pt x="1533143" y="0"/>
                </a:lnTo>
                <a:lnTo>
                  <a:pt x="1533143" y="3048"/>
                </a:lnTo>
                <a:lnTo>
                  <a:pt x="1530095" y="3048"/>
                </a:lnTo>
                <a:lnTo>
                  <a:pt x="1530095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8" y="0"/>
                </a:moveTo>
                <a:lnTo>
                  <a:pt x="1545336" y="0"/>
                </a:lnTo>
                <a:lnTo>
                  <a:pt x="1545336" y="3048"/>
                </a:lnTo>
                <a:lnTo>
                  <a:pt x="1542288" y="3048"/>
                </a:lnTo>
                <a:lnTo>
                  <a:pt x="1542288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79" y="0"/>
                </a:moveTo>
                <a:lnTo>
                  <a:pt x="1557527" y="0"/>
                </a:lnTo>
                <a:lnTo>
                  <a:pt x="1557527" y="3048"/>
                </a:lnTo>
                <a:lnTo>
                  <a:pt x="1554479" y="3048"/>
                </a:lnTo>
                <a:lnTo>
                  <a:pt x="1554479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2" y="0"/>
                </a:moveTo>
                <a:lnTo>
                  <a:pt x="1569720" y="0"/>
                </a:lnTo>
                <a:lnTo>
                  <a:pt x="1569720" y="3048"/>
                </a:lnTo>
                <a:lnTo>
                  <a:pt x="1566672" y="3048"/>
                </a:lnTo>
                <a:lnTo>
                  <a:pt x="1566672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3" y="0"/>
                </a:moveTo>
                <a:lnTo>
                  <a:pt x="1581911" y="0"/>
                </a:lnTo>
                <a:lnTo>
                  <a:pt x="1581911" y="3048"/>
                </a:lnTo>
                <a:lnTo>
                  <a:pt x="1578863" y="3048"/>
                </a:lnTo>
                <a:lnTo>
                  <a:pt x="1578863" y="0"/>
                </a:lnTo>
                <a:close/>
                <a:moveTo>
                  <a:pt x="1584960" y="0"/>
                </a:moveTo>
                <a:lnTo>
                  <a:pt x="1588008" y="0"/>
                </a:lnTo>
                <a:lnTo>
                  <a:pt x="1588008" y="3048"/>
                </a:lnTo>
                <a:lnTo>
                  <a:pt x="1584960" y="3048"/>
                </a:lnTo>
                <a:lnTo>
                  <a:pt x="1584960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1" y="0"/>
                </a:moveTo>
                <a:lnTo>
                  <a:pt x="1600199" y="0"/>
                </a:lnTo>
                <a:lnTo>
                  <a:pt x="1600199" y="3048"/>
                </a:lnTo>
                <a:lnTo>
                  <a:pt x="1597151" y="3048"/>
                </a:lnTo>
                <a:lnTo>
                  <a:pt x="1597151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4" y="0"/>
                </a:moveTo>
                <a:lnTo>
                  <a:pt x="1612392" y="0"/>
                </a:lnTo>
                <a:lnTo>
                  <a:pt x="1612392" y="3048"/>
                </a:lnTo>
                <a:lnTo>
                  <a:pt x="1609344" y="3048"/>
                </a:lnTo>
                <a:lnTo>
                  <a:pt x="1609344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5" y="0"/>
                </a:moveTo>
                <a:lnTo>
                  <a:pt x="1624583" y="0"/>
                </a:lnTo>
                <a:lnTo>
                  <a:pt x="1624583" y="3048"/>
                </a:lnTo>
                <a:lnTo>
                  <a:pt x="1621535" y="3048"/>
                </a:lnTo>
                <a:lnTo>
                  <a:pt x="1621535" y="0"/>
                </a:lnTo>
                <a:close/>
                <a:moveTo>
                  <a:pt x="1627632" y="0"/>
                </a:moveTo>
                <a:lnTo>
                  <a:pt x="1630680" y="0"/>
                </a:lnTo>
                <a:lnTo>
                  <a:pt x="1630680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8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8" y="3048"/>
                </a:lnTo>
                <a:lnTo>
                  <a:pt x="1633728" y="0"/>
                </a:lnTo>
                <a:close/>
                <a:moveTo>
                  <a:pt x="1639823" y="0"/>
                </a:moveTo>
                <a:lnTo>
                  <a:pt x="1642871" y="0"/>
                </a:lnTo>
                <a:lnTo>
                  <a:pt x="1642871" y="3048"/>
                </a:lnTo>
                <a:lnTo>
                  <a:pt x="1639823" y="3048"/>
                </a:lnTo>
                <a:lnTo>
                  <a:pt x="1639823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6" y="0"/>
                </a:moveTo>
                <a:lnTo>
                  <a:pt x="1655064" y="0"/>
                </a:lnTo>
                <a:lnTo>
                  <a:pt x="1655064" y="3048"/>
                </a:lnTo>
                <a:lnTo>
                  <a:pt x="1652016" y="3048"/>
                </a:lnTo>
                <a:lnTo>
                  <a:pt x="1652016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7" y="0"/>
                </a:moveTo>
                <a:lnTo>
                  <a:pt x="1667255" y="0"/>
                </a:lnTo>
                <a:lnTo>
                  <a:pt x="1667255" y="3048"/>
                </a:lnTo>
                <a:lnTo>
                  <a:pt x="1664207" y="3048"/>
                </a:lnTo>
                <a:lnTo>
                  <a:pt x="1664207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400" y="0"/>
                </a:moveTo>
                <a:lnTo>
                  <a:pt x="1679448" y="0"/>
                </a:lnTo>
                <a:lnTo>
                  <a:pt x="1679448" y="3048"/>
                </a:lnTo>
                <a:lnTo>
                  <a:pt x="1676400" y="3048"/>
                </a:lnTo>
                <a:lnTo>
                  <a:pt x="1676400" y="0"/>
                </a:lnTo>
                <a:close/>
                <a:moveTo>
                  <a:pt x="1682495" y="0"/>
                </a:moveTo>
                <a:lnTo>
                  <a:pt x="1685543" y="0"/>
                </a:lnTo>
                <a:lnTo>
                  <a:pt x="1685543" y="3048"/>
                </a:lnTo>
                <a:lnTo>
                  <a:pt x="1682495" y="3048"/>
                </a:lnTo>
                <a:lnTo>
                  <a:pt x="1682495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8" y="0"/>
                </a:moveTo>
                <a:lnTo>
                  <a:pt x="1697736" y="0"/>
                </a:lnTo>
                <a:lnTo>
                  <a:pt x="1697736" y="3048"/>
                </a:lnTo>
                <a:lnTo>
                  <a:pt x="1694688" y="3048"/>
                </a:lnTo>
                <a:lnTo>
                  <a:pt x="1694688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79" y="0"/>
                </a:moveTo>
                <a:lnTo>
                  <a:pt x="1709927" y="0"/>
                </a:lnTo>
                <a:lnTo>
                  <a:pt x="1709927" y="3048"/>
                </a:lnTo>
                <a:lnTo>
                  <a:pt x="1706879" y="3048"/>
                </a:lnTo>
                <a:lnTo>
                  <a:pt x="1706879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2" y="0"/>
                </a:moveTo>
                <a:lnTo>
                  <a:pt x="1722120" y="0"/>
                </a:lnTo>
                <a:lnTo>
                  <a:pt x="1722120" y="3048"/>
                </a:lnTo>
                <a:lnTo>
                  <a:pt x="1719072" y="3048"/>
                </a:lnTo>
                <a:lnTo>
                  <a:pt x="1719072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3" y="0"/>
                </a:moveTo>
                <a:lnTo>
                  <a:pt x="1734311" y="0"/>
                </a:lnTo>
                <a:lnTo>
                  <a:pt x="1734311" y="3048"/>
                </a:lnTo>
                <a:lnTo>
                  <a:pt x="1731263" y="3048"/>
                </a:lnTo>
                <a:lnTo>
                  <a:pt x="1731263" y="0"/>
                </a:lnTo>
                <a:close/>
                <a:moveTo>
                  <a:pt x="1737360" y="0"/>
                </a:moveTo>
                <a:lnTo>
                  <a:pt x="1740408" y="0"/>
                </a:lnTo>
                <a:lnTo>
                  <a:pt x="1740408" y="3048"/>
                </a:lnTo>
                <a:lnTo>
                  <a:pt x="1737360" y="3048"/>
                </a:lnTo>
                <a:lnTo>
                  <a:pt x="1737360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1" y="0"/>
                </a:moveTo>
                <a:lnTo>
                  <a:pt x="1752599" y="0"/>
                </a:lnTo>
                <a:lnTo>
                  <a:pt x="1752599" y="3048"/>
                </a:lnTo>
                <a:lnTo>
                  <a:pt x="1749551" y="3048"/>
                </a:lnTo>
                <a:lnTo>
                  <a:pt x="1749551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4" y="0"/>
                </a:moveTo>
                <a:lnTo>
                  <a:pt x="1764792" y="0"/>
                </a:lnTo>
                <a:lnTo>
                  <a:pt x="1764792" y="3048"/>
                </a:lnTo>
                <a:lnTo>
                  <a:pt x="1761744" y="3048"/>
                </a:lnTo>
                <a:lnTo>
                  <a:pt x="1761744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5" y="0"/>
                </a:moveTo>
                <a:lnTo>
                  <a:pt x="1776983" y="0"/>
                </a:lnTo>
                <a:lnTo>
                  <a:pt x="1776983" y="3048"/>
                </a:lnTo>
                <a:lnTo>
                  <a:pt x="1773935" y="3048"/>
                </a:lnTo>
                <a:lnTo>
                  <a:pt x="1773935" y="0"/>
                </a:lnTo>
                <a:close/>
                <a:moveTo>
                  <a:pt x="1780032" y="0"/>
                </a:moveTo>
                <a:lnTo>
                  <a:pt x="1783080" y="0"/>
                </a:lnTo>
                <a:lnTo>
                  <a:pt x="1783080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8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8" y="3048"/>
                </a:lnTo>
                <a:lnTo>
                  <a:pt x="1786128" y="0"/>
                </a:lnTo>
                <a:close/>
                <a:moveTo>
                  <a:pt x="1792223" y="0"/>
                </a:moveTo>
                <a:lnTo>
                  <a:pt x="1795271" y="0"/>
                </a:lnTo>
                <a:lnTo>
                  <a:pt x="1795271" y="3048"/>
                </a:lnTo>
                <a:lnTo>
                  <a:pt x="1792223" y="3048"/>
                </a:lnTo>
                <a:lnTo>
                  <a:pt x="1792223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6" y="0"/>
                </a:moveTo>
                <a:lnTo>
                  <a:pt x="1807464" y="0"/>
                </a:lnTo>
                <a:lnTo>
                  <a:pt x="1807464" y="3048"/>
                </a:lnTo>
                <a:lnTo>
                  <a:pt x="1804416" y="3048"/>
                </a:lnTo>
                <a:lnTo>
                  <a:pt x="1804416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7" y="0"/>
                </a:moveTo>
                <a:lnTo>
                  <a:pt x="1819655" y="0"/>
                </a:lnTo>
                <a:lnTo>
                  <a:pt x="1819655" y="3048"/>
                </a:lnTo>
                <a:lnTo>
                  <a:pt x="1816607" y="3048"/>
                </a:lnTo>
                <a:lnTo>
                  <a:pt x="1816607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800" y="0"/>
                </a:moveTo>
                <a:lnTo>
                  <a:pt x="1831848" y="0"/>
                </a:lnTo>
                <a:lnTo>
                  <a:pt x="1831848" y="3048"/>
                </a:lnTo>
                <a:lnTo>
                  <a:pt x="1828800" y="3048"/>
                </a:lnTo>
                <a:lnTo>
                  <a:pt x="1828800" y="0"/>
                </a:lnTo>
                <a:close/>
                <a:moveTo>
                  <a:pt x="1834895" y="0"/>
                </a:moveTo>
                <a:lnTo>
                  <a:pt x="1837943" y="0"/>
                </a:lnTo>
                <a:lnTo>
                  <a:pt x="1837943" y="3048"/>
                </a:lnTo>
                <a:lnTo>
                  <a:pt x="1834895" y="3048"/>
                </a:lnTo>
                <a:lnTo>
                  <a:pt x="1834895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8" y="0"/>
                </a:moveTo>
                <a:lnTo>
                  <a:pt x="1850136" y="0"/>
                </a:lnTo>
                <a:lnTo>
                  <a:pt x="1850136" y="3048"/>
                </a:lnTo>
                <a:lnTo>
                  <a:pt x="1847088" y="3048"/>
                </a:lnTo>
                <a:lnTo>
                  <a:pt x="1847088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79" y="0"/>
                </a:moveTo>
                <a:lnTo>
                  <a:pt x="1862327" y="0"/>
                </a:lnTo>
                <a:lnTo>
                  <a:pt x="1862327" y="3048"/>
                </a:lnTo>
                <a:lnTo>
                  <a:pt x="1859279" y="3048"/>
                </a:lnTo>
                <a:lnTo>
                  <a:pt x="1859279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2" y="0"/>
                </a:moveTo>
                <a:lnTo>
                  <a:pt x="1874520" y="0"/>
                </a:lnTo>
                <a:lnTo>
                  <a:pt x="1874520" y="3048"/>
                </a:lnTo>
                <a:lnTo>
                  <a:pt x="1871472" y="3048"/>
                </a:lnTo>
                <a:lnTo>
                  <a:pt x="1871472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3" y="0"/>
                </a:moveTo>
                <a:lnTo>
                  <a:pt x="1886711" y="0"/>
                </a:lnTo>
                <a:lnTo>
                  <a:pt x="1886711" y="3048"/>
                </a:lnTo>
                <a:lnTo>
                  <a:pt x="1883663" y="3048"/>
                </a:lnTo>
                <a:lnTo>
                  <a:pt x="1883663" y="0"/>
                </a:lnTo>
                <a:close/>
                <a:moveTo>
                  <a:pt x="1889760" y="0"/>
                </a:moveTo>
                <a:lnTo>
                  <a:pt x="1892808" y="0"/>
                </a:lnTo>
                <a:lnTo>
                  <a:pt x="1892808" y="3048"/>
                </a:lnTo>
                <a:lnTo>
                  <a:pt x="1889760" y="3048"/>
                </a:lnTo>
                <a:lnTo>
                  <a:pt x="1889760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1" y="0"/>
                </a:moveTo>
                <a:lnTo>
                  <a:pt x="1904999" y="0"/>
                </a:lnTo>
                <a:lnTo>
                  <a:pt x="1904999" y="3048"/>
                </a:lnTo>
                <a:lnTo>
                  <a:pt x="1901951" y="3048"/>
                </a:lnTo>
                <a:lnTo>
                  <a:pt x="1901951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4" y="0"/>
                </a:moveTo>
                <a:lnTo>
                  <a:pt x="1917192" y="0"/>
                </a:lnTo>
                <a:lnTo>
                  <a:pt x="1917192" y="3048"/>
                </a:lnTo>
                <a:lnTo>
                  <a:pt x="1914144" y="3048"/>
                </a:lnTo>
                <a:lnTo>
                  <a:pt x="1914144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5" y="0"/>
                </a:moveTo>
                <a:lnTo>
                  <a:pt x="1929383" y="0"/>
                </a:lnTo>
                <a:lnTo>
                  <a:pt x="1929383" y="3048"/>
                </a:lnTo>
                <a:lnTo>
                  <a:pt x="1926335" y="3048"/>
                </a:lnTo>
                <a:lnTo>
                  <a:pt x="1926335" y="0"/>
                </a:lnTo>
                <a:close/>
                <a:moveTo>
                  <a:pt x="1932432" y="0"/>
                </a:moveTo>
                <a:lnTo>
                  <a:pt x="1935480" y="0"/>
                </a:lnTo>
                <a:lnTo>
                  <a:pt x="1935480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8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8" y="3048"/>
                </a:lnTo>
                <a:lnTo>
                  <a:pt x="1938528" y="0"/>
                </a:lnTo>
                <a:close/>
                <a:moveTo>
                  <a:pt x="1944623" y="0"/>
                </a:moveTo>
                <a:lnTo>
                  <a:pt x="1947671" y="0"/>
                </a:lnTo>
                <a:lnTo>
                  <a:pt x="1947671" y="3048"/>
                </a:lnTo>
                <a:lnTo>
                  <a:pt x="1944623" y="3048"/>
                </a:lnTo>
                <a:lnTo>
                  <a:pt x="1944623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6" y="0"/>
                </a:moveTo>
                <a:lnTo>
                  <a:pt x="1959864" y="0"/>
                </a:lnTo>
                <a:lnTo>
                  <a:pt x="1959864" y="3048"/>
                </a:lnTo>
                <a:lnTo>
                  <a:pt x="1956816" y="3048"/>
                </a:lnTo>
                <a:lnTo>
                  <a:pt x="1956816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7" y="0"/>
                </a:moveTo>
                <a:lnTo>
                  <a:pt x="1972055" y="0"/>
                </a:lnTo>
                <a:lnTo>
                  <a:pt x="1972055" y="3048"/>
                </a:lnTo>
                <a:lnTo>
                  <a:pt x="1969007" y="3048"/>
                </a:lnTo>
                <a:lnTo>
                  <a:pt x="1969007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200" y="0"/>
                </a:moveTo>
                <a:lnTo>
                  <a:pt x="1984248" y="0"/>
                </a:lnTo>
                <a:lnTo>
                  <a:pt x="1984248" y="3048"/>
                </a:lnTo>
                <a:lnTo>
                  <a:pt x="1981200" y="3048"/>
                </a:lnTo>
                <a:lnTo>
                  <a:pt x="1981200" y="0"/>
                </a:lnTo>
                <a:close/>
                <a:moveTo>
                  <a:pt x="1987295" y="0"/>
                </a:moveTo>
                <a:lnTo>
                  <a:pt x="1990343" y="0"/>
                </a:lnTo>
                <a:lnTo>
                  <a:pt x="1990343" y="3048"/>
                </a:lnTo>
                <a:lnTo>
                  <a:pt x="1987295" y="3048"/>
                </a:lnTo>
                <a:lnTo>
                  <a:pt x="1987295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8" y="0"/>
                </a:moveTo>
                <a:lnTo>
                  <a:pt x="2002536" y="0"/>
                </a:lnTo>
                <a:lnTo>
                  <a:pt x="2002536" y="3048"/>
                </a:lnTo>
                <a:lnTo>
                  <a:pt x="1999488" y="3048"/>
                </a:lnTo>
                <a:lnTo>
                  <a:pt x="1999488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79" y="0"/>
                </a:moveTo>
                <a:lnTo>
                  <a:pt x="2014727" y="0"/>
                </a:lnTo>
                <a:lnTo>
                  <a:pt x="2014727" y="3048"/>
                </a:lnTo>
                <a:lnTo>
                  <a:pt x="2011679" y="3048"/>
                </a:lnTo>
                <a:lnTo>
                  <a:pt x="2011679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2" y="0"/>
                </a:moveTo>
                <a:lnTo>
                  <a:pt x="2026920" y="0"/>
                </a:lnTo>
                <a:lnTo>
                  <a:pt x="2026920" y="3048"/>
                </a:lnTo>
                <a:lnTo>
                  <a:pt x="2023872" y="3048"/>
                </a:lnTo>
                <a:lnTo>
                  <a:pt x="2023872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3" y="0"/>
                </a:moveTo>
                <a:lnTo>
                  <a:pt x="2039111" y="0"/>
                </a:lnTo>
                <a:lnTo>
                  <a:pt x="2039111" y="3048"/>
                </a:lnTo>
                <a:lnTo>
                  <a:pt x="2036063" y="3048"/>
                </a:lnTo>
                <a:lnTo>
                  <a:pt x="2036063" y="0"/>
                </a:lnTo>
                <a:close/>
                <a:moveTo>
                  <a:pt x="2042160" y="0"/>
                </a:moveTo>
                <a:lnTo>
                  <a:pt x="2045208" y="0"/>
                </a:lnTo>
                <a:lnTo>
                  <a:pt x="2045208" y="3048"/>
                </a:lnTo>
                <a:lnTo>
                  <a:pt x="2042160" y="3048"/>
                </a:lnTo>
                <a:lnTo>
                  <a:pt x="2042160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1" y="0"/>
                </a:moveTo>
                <a:lnTo>
                  <a:pt x="2057399" y="0"/>
                </a:lnTo>
                <a:lnTo>
                  <a:pt x="2057399" y="3048"/>
                </a:lnTo>
                <a:lnTo>
                  <a:pt x="2054351" y="3048"/>
                </a:lnTo>
                <a:lnTo>
                  <a:pt x="2054351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4" y="0"/>
                </a:moveTo>
                <a:lnTo>
                  <a:pt x="2069592" y="0"/>
                </a:lnTo>
                <a:lnTo>
                  <a:pt x="2069592" y="3048"/>
                </a:lnTo>
                <a:lnTo>
                  <a:pt x="2066544" y="3048"/>
                </a:lnTo>
                <a:lnTo>
                  <a:pt x="2066544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5" y="0"/>
                </a:moveTo>
                <a:lnTo>
                  <a:pt x="2081783" y="0"/>
                </a:lnTo>
                <a:lnTo>
                  <a:pt x="2081783" y="3048"/>
                </a:lnTo>
                <a:lnTo>
                  <a:pt x="2078735" y="3048"/>
                </a:lnTo>
                <a:lnTo>
                  <a:pt x="2078735" y="0"/>
                </a:lnTo>
                <a:close/>
                <a:moveTo>
                  <a:pt x="2084832" y="0"/>
                </a:moveTo>
                <a:lnTo>
                  <a:pt x="2087880" y="0"/>
                </a:lnTo>
                <a:lnTo>
                  <a:pt x="2087880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8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8" y="3048"/>
                </a:lnTo>
                <a:lnTo>
                  <a:pt x="2090928" y="0"/>
                </a:lnTo>
                <a:close/>
                <a:moveTo>
                  <a:pt x="2097023" y="0"/>
                </a:moveTo>
                <a:lnTo>
                  <a:pt x="2100071" y="0"/>
                </a:lnTo>
                <a:lnTo>
                  <a:pt x="2100071" y="3048"/>
                </a:lnTo>
                <a:lnTo>
                  <a:pt x="2097023" y="3048"/>
                </a:lnTo>
                <a:lnTo>
                  <a:pt x="2097023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6" y="0"/>
                </a:moveTo>
                <a:lnTo>
                  <a:pt x="2112264" y="0"/>
                </a:lnTo>
                <a:lnTo>
                  <a:pt x="2112264" y="3048"/>
                </a:lnTo>
                <a:lnTo>
                  <a:pt x="2109216" y="3048"/>
                </a:lnTo>
                <a:lnTo>
                  <a:pt x="2109216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7" y="0"/>
                </a:moveTo>
                <a:lnTo>
                  <a:pt x="2124455" y="0"/>
                </a:lnTo>
                <a:lnTo>
                  <a:pt x="2124455" y="3048"/>
                </a:lnTo>
                <a:lnTo>
                  <a:pt x="2121407" y="3048"/>
                </a:lnTo>
                <a:lnTo>
                  <a:pt x="2121407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600" y="0"/>
                </a:moveTo>
                <a:lnTo>
                  <a:pt x="2136648" y="0"/>
                </a:lnTo>
                <a:lnTo>
                  <a:pt x="2136648" y="3048"/>
                </a:lnTo>
                <a:lnTo>
                  <a:pt x="2133600" y="3048"/>
                </a:lnTo>
                <a:lnTo>
                  <a:pt x="2133600" y="0"/>
                </a:lnTo>
                <a:close/>
                <a:moveTo>
                  <a:pt x="2139695" y="0"/>
                </a:moveTo>
                <a:lnTo>
                  <a:pt x="2142743" y="0"/>
                </a:lnTo>
                <a:lnTo>
                  <a:pt x="2142743" y="3048"/>
                </a:lnTo>
                <a:lnTo>
                  <a:pt x="2139695" y="3048"/>
                </a:lnTo>
                <a:lnTo>
                  <a:pt x="2139695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8" y="0"/>
                </a:moveTo>
                <a:lnTo>
                  <a:pt x="2154936" y="0"/>
                </a:lnTo>
                <a:lnTo>
                  <a:pt x="2154936" y="3048"/>
                </a:lnTo>
                <a:lnTo>
                  <a:pt x="2151888" y="3048"/>
                </a:lnTo>
                <a:lnTo>
                  <a:pt x="2151888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79" y="0"/>
                </a:moveTo>
                <a:lnTo>
                  <a:pt x="2167127" y="0"/>
                </a:lnTo>
                <a:lnTo>
                  <a:pt x="2167127" y="3048"/>
                </a:lnTo>
                <a:lnTo>
                  <a:pt x="2164079" y="3048"/>
                </a:lnTo>
                <a:lnTo>
                  <a:pt x="2164079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2" y="0"/>
                </a:moveTo>
                <a:lnTo>
                  <a:pt x="2179320" y="0"/>
                </a:lnTo>
                <a:lnTo>
                  <a:pt x="2179320" y="3048"/>
                </a:lnTo>
                <a:lnTo>
                  <a:pt x="2176272" y="3048"/>
                </a:lnTo>
                <a:lnTo>
                  <a:pt x="2176272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3" y="0"/>
                </a:moveTo>
                <a:lnTo>
                  <a:pt x="2191511" y="0"/>
                </a:lnTo>
                <a:lnTo>
                  <a:pt x="2191511" y="3048"/>
                </a:lnTo>
                <a:lnTo>
                  <a:pt x="2188463" y="3048"/>
                </a:lnTo>
                <a:lnTo>
                  <a:pt x="2188463" y="0"/>
                </a:lnTo>
                <a:close/>
                <a:moveTo>
                  <a:pt x="2194560" y="0"/>
                </a:moveTo>
                <a:lnTo>
                  <a:pt x="2197608" y="0"/>
                </a:lnTo>
                <a:lnTo>
                  <a:pt x="2197608" y="3048"/>
                </a:lnTo>
                <a:lnTo>
                  <a:pt x="2194560" y="3048"/>
                </a:lnTo>
                <a:lnTo>
                  <a:pt x="2194560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1" y="0"/>
                </a:moveTo>
                <a:lnTo>
                  <a:pt x="2209799" y="0"/>
                </a:lnTo>
                <a:lnTo>
                  <a:pt x="2209799" y="3048"/>
                </a:lnTo>
                <a:lnTo>
                  <a:pt x="2206751" y="3048"/>
                </a:lnTo>
                <a:lnTo>
                  <a:pt x="2206751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4" y="0"/>
                </a:moveTo>
                <a:lnTo>
                  <a:pt x="2221992" y="0"/>
                </a:lnTo>
                <a:lnTo>
                  <a:pt x="2221992" y="3048"/>
                </a:lnTo>
                <a:lnTo>
                  <a:pt x="2218944" y="3048"/>
                </a:lnTo>
                <a:lnTo>
                  <a:pt x="2218944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5" y="0"/>
                </a:moveTo>
                <a:lnTo>
                  <a:pt x="2234183" y="0"/>
                </a:lnTo>
                <a:lnTo>
                  <a:pt x="2234183" y="3048"/>
                </a:lnTo>
                <a:lnTo>
                  <a:pt x="2231135" y="3048"/>
                </a:lnTo>
                <a:lnTo>
                  <a:pt x="2231135" y="0"/>
                </a:lnTo>
                <a:close/>
                <a:moveTo>
                  <a:pt x="2237232" y="0"/>
                </a:moveTo>
                <a:lnTo>
                  <a:pt x="2240280" y="0"/>
                </a:lnTo>
                <a:lnTo>
                  <a:pt x="2240280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8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8" y="3048"/>
                </a:lnTo>
                <a:lnTo>
                  <a:pt x="2243328" y="0"/>
                </a:lnTo>
                <a:close/>
                <a:moveTo>
                  <a:pt x="2249423" y="0"/>
                </a:moveTo>
                <a:lnTo>
                  <a:pt x="2252471" y="0"/>
                </a:lnTo>
                <a:lnTo>
                  <a:pt x="2252471" y="3048"/>
                </a:lnTo>
                <a:lnTo>
                  <a:pt x="2249423" y="3048"/>
                </a:lnTo>
                <a:lnTo>
                  <a:pt x="2249423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6" y="0"/>
                </a:moveTo>
                <a:lnTo>
                  <a:pt x="2264664" y="0"/>
                </a:lnTo>
                <a:lnTo>
                  <a:pt x="2264664" y="3048"/>
                </a:lnTo>
                <a:lnTo>
                  <a:pt x="2261616" y="3048"/>
                </a:lnTo>
                <a:lnTo>
                  <a:pt x="2261616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7" y="0"/>
                </a:moveTo>
                <a:lnTo>
                  <a:pt x="2276855" y="0"/>
                </a:lnTo>
                <a:lnTo>
                  <a:pt x="2276855" y="3048"/>
                </a:lnTo>
                <a:lnTo>
                  <a:pt x="2273807" y="3048"/>
                </a:lnTo>
                <a:lnTo>
                  <a:pt x="2273807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6000" y="0"/>
                </a:moveTo>
                <a:lnTo>
                  <a:pt x="2289048" y="0"/>
                </a:lnTo>
                <a:lnTo>
                  <a:pt x="2289048" y="3048"/>
                </a:lnTo>
                <a:lnTo>
                  <a:pt x="2286000" y="3048"/>
                </a:lnTo>
                <a:lnTo>
                  <a:pt x="2286000" y="0"/>
                </a:lnTo>
                <a:close/>
                <a:moveTo>
                  <a:pt x="2292095" y="0"/>
                </a:moveTo>
                <a:lnTo>
                  <a:pt x="2295143" y="0"/>
                </a:lnTo>
                <a:lnTo>
                  <a:pt x="2295143" y="3048"/>
                </a:lnTo>
                <a:lnTo>
                  <a:pt x="2292095" y="3048"/>
                </a:lnTo>
                <a:lnTo>
                  <a:pt x="2292095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8" y="0"/>
                </a:moveTo>
                <a:lnTo>
                  <a:pt x="2307336" y="0"/>
                </a:lnTo>
                <a:lnTo>
                  <a:pt x="2307336" y="3048"/>
                </a:lnTo>
                <a:lnTo>
                  <a:pt x="2304288" y="3048"/>
                </a:lnTo>
                <a:lnTo>
                  <a:pt x="2304288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79" y="0"/>
                </a:moveTo>
                <a:lnTo>
                  <a:pt x="2319527" y="0"/>
                </a:lnTo>
                <a:lnTo>
                  <a:pt x="2319527" y="3048"/>
                </a:lnTo>
                <a:lnTo>
                  <a:pt x="2316479" y="3048"/>
                </a:lnTo>
                <a:lnTo>
                  <a:pt x="2316479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2" y="0"/>
                </a:moveTo>
                <a:lnTo>
                  <a:pt x="2331720" y="0"/>
                </a:lnTo>
                <a:lnTo>
                  <a:pt x="2331720" y="3048"/>
                </a:lnTo>
                <a:lnTo>
                  <a:pt x="2328672" y="3048"/>
                </a:lnTo>
                <a:lnTo>
                  <a:pt x="2328672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3" y="0"/>
                </a:moveTo>
                <a:lnTo>
                  <a:pt x="2343911" y="0"/>
                </a:lnTo>
                <a:lnTo>
                  <a:pt x="2343911" y="3048"/>
                </a:lnTo>
                <a:lnTo>
                  <a:pt x="2340863" y="3048"/>
                </a:lnTo>
                <a:lnTo>
                  <a:pt x="2340863" y="0"/>
                </a:lnTo>
                <a:close/>
                <a:moveTo>
                  <a:pt x="2346960" y="0"/>
                </a:moveTo>
                <a:lnTo>
                  <a:pt x="2350008" y="0"/>
                </a:lnTo>
                <a:lnTo>
                  <a:pt x="2350008" y="3048"/>
                </a:lnTo>
                <a:lnTo>
                  <a:pt x="2346960" y="3048"/>
                </a:lnTo>
                <a:lnTo>
                  <a:pt x="2346960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1" y="0"/>
                </a:moveTo>
                <a:lnTo>
                  <a:pt x="2362199" y="0"/>
                </a:lnTo>
                <a:lnTo>
                  <a:pt x="2362199" y="3048"/>
                </a:lnTo>
                <a:lnTo>
                  <a:pt x="2359151" y="3048"/>
                </a:lnTo>
                <a:lnTo>
                  <a:pt x="2359151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4" y="0"/>
                </a:moveTo>
                <a:lnTo>
                  <a:pt x="2374392" y="0"/>
                </a:lnTo>
                <a:lnTo>
                  <a:pt x="2374392" y="3048"/>
                </a:lnTo>
                <a:lnTo>
                  <a:pt x="2371344" y="3048"/>
                </a:lnTo>
                <a:lnTo>
                  <a:pt x="2371344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5" y="0"/>
                </a:moveTo>
                <a:lnTo>
                  <a:pt x="2386583" y="0"/>
                </a:lnTo>
                <a:lnTo>
                  <a:pt x="2386583" y="3048"/>
                </a:lnTo>
                <a:lnTo>
                  <a:pt x="2383535" y="3048"/>
                </a:lnTo>
                <a:lnTo>
                  <a:pt x="2383535" y="0"/>
                </a:lnTo>
                <a:close/>
                <a:moveTo>
                  <a:pt x="2389632" y="0"/>
                </a:moveTo>
                <a:lnTo>
                  <a:pt x="2392680" y="0"/>
                </a:lnTo>
                <a:lnTo>
                  <a:pt x="2392680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8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8" y="3048"/>
                </a:lnTo>
                <a:lnTo>
                  <a:pt x="2395728" y="0"/>
                </a:lnTo>
                <a:close/>
                <a:moveTo>
                  <a:pt x="2401823" y="0"/>
                </a:moveTo>
                <a:lnTo>
                  <a:pt x="2404871" y="0"/>
                </a:lnTo>
                <a:lnTo>
                  <a:pt x="2404871" y="3048"/>
                </a:lnTo>
                <a:lnTo>
                  <a:pt x="2401823" y="3048"/>
                </a:lnTo>
                <a:lnTo>
                  <a:pt x="2401823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6" y="0"/>
                </a:moveTo>
                <a:lnTo>
                  <a:pt x="2417064" y="0"/>
                </a:lnTo>
                <a:lnTo>
                  <a:pt x="2417064" y="3048"/>
                </a:lnTo>
                <a:lnTo>
                  <a:pt x="2414016" y="3048"/>
                </a:lnTo>
                <a:lnTo>
                  <a:pt x="2414016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7" y="0"/>
                </a:moveTo>
                <a:lnTo>
                  <a:pt x="2429255" y="0"/>
                </a:lnTo>
                <a:lnTo>
                  <a:pt x="2429255" y="3048"/>
                </a:lnTo>
                <a:lnTo>
                  <a:pt x="2426207" y="3048"/>
                </a:lnTo>
                <a:lnTo>
                  <a:pt x="2426207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400" y="0"/>
                </a:moveTo>
                <a:lnTo>
                  <a:pt x="2441448" y="0"/>
                </a:lnTo>
                <a:lnTo>
                  <a:pt x="2441448" y="3048"/>
                </a:lnTo>
                <a:lnTo>
                  <a:pt x="2438400" y="3048"/>
                </a:lnTo>
                <a:lnTo>
                  <a:pt x="2438400" y="0"/>
                </a:lnTo>
                <a:close/>
                <a:moveTo>
                  <a:pt x="2444495" y="0"/>
                </a:moveTo>
                <a:lnTo>
                  <a:pt x="2447543" y="0"/>
                </a:lnTo>
                <a:lnTo>
                  <a:pt x="2447543" y="3048"/>
                </a:lnTo>
                <a:lnTo>
                  <a:pt x="2444495" y="3048"/>
                </a:lnTo>
                <a:lnTo>
                  <a:pt x="2444495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8" y="0"/>
                </a:moveTo>
                <a:lnTo>
                  <a:pt x="2459736" y="0"/>
                </a:lnTo>
                <a:lnTo>
                  <a:pt x="2459736" y="3048"/>
                </a:lnTo>
                <a:lnTo>
                  <a:pt x="2456688" y="3048"/>
                </a:lnTo>
                <a:lnTo>
                  <a:pt x="2456688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79" y="0"/>
                </a:moveTo>
                <a:lnTo>
                  <a:pt x="2471927" y="0"/>
                </a:lnTo>
                <a:lnTo>
                  <a:pt x="2471927" y="3048"/>
                </a:lnTo>
                <a:lnTo>
                  <a:pt x="2468879" y="3048"/>
                </a:lnTo>
                <a:lnTo>
                  <a:pt x="2468879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2" y="0"/>
                </a:moveTo>
                <a:lnTo>
                  <a:pt x="2484120" y="0"/>
                </a:lnTo>
                <a:lnTo>
                  <a:pt x="2484120" y="3048"/>
                </a:lnTo>
                <a:lnTo>
                  <a:pt x="2481072" y="3048"/>
                </a:lnTo>
                <a:lnTo>
                  <a:pt x="2481072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3" y="0"/>
                </a:moveTo>
                <a:lnTo>
                  <a:pt x="2496311" y="0"/>
                </a:lnTo>
                <a:lnTo>
                  <a:pt x="2496311" y="3048"/>
                </a:lnTo>
                <a:lnTo>
                  <a:pt x="2493263" y="3048"/>
                </a:lnTo>
                <a:lnTo>
                  <a:pt x="2493263" y="0"/>
                </a:lnTo>
                <a:close/>
                <a:moveTo>
                  <a:pt x="2499360" y="0"/>
                </a:moveTo>
                <a:lnTo>
                  <a:pt x="2502408" y="0"/>
                </a:lnTo>
                <a:lnTo>
                  <a:pt x="2502408" y="3048"/>
                </a:lnTo>
                <a:lnTo>
                  <a:pt x="2499360" y="3048"/>
                </a:lnTo>
                <a:lnTo>
                  <a:pt x="2499360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1" y="0"/>
                </a:moveTo>
                <a:lnTo>
                  <a:pt x="2514599" y="0"/>
                </a:lnTo>
                <a:lnTo>
                  <a:pt x="2514599" y="3048"/>
                </a:lnTo>
                <a:lnTo>
                  <a:pt x="2511551" y="3048"/>
                </a:lnTo>
                <a:lnTo>
                  <a:pt x="2511551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4" y="0"/>
                </a:moveTo>
                <a:lnTo>
                  <a:pt x="2526792" y="0"/>
                </a:lnTo>
                <a:lnTo>
                  <a:pt x="2526792" y="3048"/>
                </a:lnTo>
                <a:lnTo>
                  <a:pt x="2523744" y="3048"/>
                </a:lnTo>
                <a:lnTo>
                  <a:pt x="2523744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5" y="0"/>
                </a:moveTo>
                <a:lnTo>
                  <a:pt x="2538983" y="0"/>
                </a:lnTo>
                <a:lnTo>
                  <a:pt x="2538983" y="3048"/>
                </a:lnTo>
                <a:lnTo>
                  <a:pt x="2535935" y="3048"/>
                </a:lnTo>
                <a:lnTo>
                  <a:pt x="2535935" y="0"/>
                </a:lnTo>
                <a:close/>
                <a:moveTo>
                  <a:pt x="2542032" y="0"/>
                </a:moveTo>
                <a:lnTo>
                  <a:pt x="2545080" y="0"/>
                </a:lnTo>
                <a:lnTo>
                  <a:pt x="2545080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8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8" y="3048"/>
                </a:lnTo>
                <a:lnTo>
                  <a:pt x="2548128" y="0"/>
                </a:lnTo>
                <a:close/>
                <a:moveTo>
                  <a:pt x="2554223" y="0"/>
                </a:moveTo>
                <a:lnTo>
                  <a:pt x="2557271" y="0"/>
                </a:lnTo>
                <a:lnTo>
                  <a:pt x="2557271" y="3048"/>
                </a:lnTo>
                <a:lnTo>
                  <a:pt x="2554223" y="3048"/>
                </a:lnTo>
                <a:lnTo>
                  <a:pt x="2554223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6" y="0"/>
                </a:moveTo>
                <a:lnTo>
                  <a:pt x="2569464" y="0"/>
                </a:lnTo>
                <a:lnTo>
                  <a:pt x="2569464" y="3048"/>
                </a:lnTo>
                <a:lnTo>
                  <a:pt x="2566416" y="3048"/>
                </a:lnTo>
                <a:lnTo>
                  <a:pt x="2566416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7" y="0"/>
                </a:moveTo>
                <a:lnTo>
                  <a:pt x="2581655" y="0"/>
                </a:lnTo>
                <a:lnTo>
                  <a:pt x="2581655" y="3048"/>
                </a:lnTo>
                <a:lnTo>
                  <a:pt x="2578607" y="3048"/>
                </a:lnTo>
                <a:lnTo>
                  <a:pt x="2578607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800" y="0"/>
                </a:moveTo>
                <a:lnTo>
                  <a:pt x="2593848" y="0"/>
                </a:lnTo>
                <a:lnTo>
                  <a:pt x="2593848" y="3048"/>
                </a:lnTo>
                <a:lnTo>
                  <a:pt x="2590800" y="3048"/>
                </a:lnTo>
                <a:lnTo>
                  <a:pt x="2590800" y="0"/>
                </a:lnTo>
                <a:close/>
                <a:moveTo>
                  <a:pt x="2596895" y="0"/>
                </a:moveTo>
                <a:lnTo>
                  <a:pt x="2599943" y="0"/>
                </a:lnTo>
                <a:lnTo>
                  <a:pt x="2599943" y="3048"/>
                </a:lnTo>
                <a:lnTo>
                  <a:pt x="2596895" y="3048"/>
                </a:lnTo>
                <a:lnTo>
                  <a:pt x="2596895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8" y="0"/>
                </a:moveTo>
                <a:lnTo>
                  <a:pt x="2612136" y="0"/>
                </a:lnTo>
                <a:lnTo>
                  <a:pt x="2612136" y="3048"/>
                </a:lnTo>
                <a:lnTo>
                  <a:pt x="2609088" y="3048"/>
                </a:lnTo>
                <a:lnTo>
                  <a:pt x="2609088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79" y="0"/>
                </a:moveTo>
                <a:lnTo>
                  <a:pt x="2624327" y="0"/>
                </a:lnTo>
                <a:lnTo>
                  <a:pt x="2624327" y="3048"/>
                </a:lnTo>
                <a:lnTo>
                  <a:pt x="2621279" y="3048"/>
                </a:lnTo>
                <a:lnTo>
                  <a:pt x="2621279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2" y="0"/>
                </a:moveTo>
                <a:lnTo>
                  <a:pt x="2636520" y="0"/>
                </a:lnTo>
                <a:lnTo>
                  <a:pt x="2636520" y="3048"/>
                </a:lnTo>
                <a:lnTo>
                  <a:pt x="2633472" y="3048"/>
                </a:lnTo>
                <a:lnTo>
                  <a:pt x="2633472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3" y="0"/>
                </a:moveTo>
                <a:lnTo>
                  <a:pt x="2648711" y="0"/>
                </a:lnTo>
                <a:lnTo>
                  <a:pt x="2648711" y="3048"/>
                </a:lnTo>
                <a:lnTo>
                  <a:pt x="2645663" y="3048"/>
                </a:lnTo>
                <a:lnTo>
                  <a:pt x="2645663" y="0"/>
                </a:lnTo>
                <a:close/>
                <a:moveTo>
                  <a:pt x="2651760" y="0"/>
                </a:moveTo>
                <a:lnTo>
                  <a:pt x="2654808" y="0"/>
                </a:lnTo>
                <a:lnTo>
                  <a:pt x="2654808" y="3048"/>
                </a:lnTo>
                <a:lnTo>
                  <a:pt x="2651760" y="3048"/>
                </a:lnTo>
                <a:lnTo>
                  <a:pt x="2651760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1" y="0"/>
                </a:moveTo>
                <a:lnTo>
                  <a:pt x="2666999" y="0"/>
                </a:lnTo>
                <a:lnTo>
                  <a:pt x="2666999" y="3048"/>
                </a:lnTo>
                <a:lnTo>
                  <a:pt x="2663951" y="3048"/>
                </a:lnTo>
                <a:lnTo>
                  <a:pt x="2663951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4" y="0"/>
                </a:moveTo>
                <a:lnTo>
                  <a:pt x="2679192" y="0"/>
                </a:lnTo>
                <a:lnTo>
                  <a:pt x="2679192" y="3048"/>
                </a:lnTo>
                <a:lnTo>
                  <a:pt x="2676144" y="3048"/>
                </a:lnTo>
                <a:lnTo>
                  <a:pt x="2676144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5" y="0"/>
                </a:moveTo>
                <a:lnTo>
                  <a:pt x="2691383" y="0"/>
                </a:lnTo>
                <a:lnTo>
                  <a:pt x="2691383" y="3048"/>
                </a:lnTo>
                <a:lnTo>
                  <a:pt x="2688335" y="3048"/>
                </a:lnTo>
                <a:lnTo>
                  <a:pt x="2688335" y="0"/>
                </a:lnTo>
                <a:close/>
                <a:moveTo>
                  <a:pt x="2694432" y="0"/>
                </a:moveTo>
                <a:lnTo>
                  <a:pt x="2697480" y="0"/>
                </a:lnTo>
                <a:lnTo>
                  <a:pt x="2697480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8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8" y="3048"/>
                </a:lnTo>
                <a:lnTo>
                  <a:pt x="2700528" y="0"/>
                </a:lnTo>
                <a:close/>
                <a:moveTo>
                  <a:pt x="2706623" y="0"/>
                </a:moveTo>
                <a:lnTo>
                  <a:pt x="2709671" y="0"/>
                </a:lnTo>
                <a:lnTo>
                  <a:pt x="2709671" y="3048"/>
                </a:lnTo>
                <a:lnTo>
                  <a:pt x="2706623" y="3048"/>
                </a:lnTo>
                <a:lnTo>
                  <a:pt x="2706623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6" y="0"/>
                </a:moveTo>
                <a:lnTo>
                  <a:pt x="2721864" y="0"/>
                </a:lnTo>
                <a:lnTo>
                  <a:pt x="2721864" y="3048"/>
                </a:lnTo>
                <a:lnTo>
                  <a:pt x="2718816" y="3048"/>
                </a:lnTo>
                <a:lnTo>
                  <a:pt x="2718816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7" y="0"/>
                </a:moveTo>
                <a:lnTo>
                  <a:pt x="2734055" y="0"/>
                </a:lnTo>
                <a:lnTo>
                  <a:pt x="2734055" y="3048"/>
                </a:lnTo>
                <a:lnTo>
                  <a:pt x="2731007" y="3048"/>
                </a:lnTo>
                <a:lnTo>
                  <a:pt x="2731007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200" y="0"/>
                </a:moveTo>
                <a:lnTo>
                  <a:pt x="2746248" y="0"/>
                </a:lnTo>
                <a:lnTo>
                  <a:pt x="2746248" y="3048"/>
                </a:lnTo>
                <a:lnTo>
                  <a:pt x="2743200" y="3048"/>
                </a:lnTo>
                <a:lnTo>
                  <a:pt x="2743200" y="0"/>
                </a:lnTo>
                <a:close/>
                <a:moveTo>
                  <a:pt x="2749295" y="0"/>
                </a:moveTo>
                <a:lnTo>
                  <a:pt x="2752343" y="0"/>
                </a:lnTo>
                <a:lnTo>
                  <a:pt x="2752343" y="3048"/>
                </a:lnTo>
                <a:lnTo>
                  <a:pt x="2749295" y="3048"/>
                </a:lnTo>
                <a:lnTo>
                  <a:pt x="2749295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8" y="0"/>
                </a:moveTo>
                <a:lnTo>
                  <a:pt x="2764536" y="0"/>
                </a:lnTo>
                <a:lnTo>
                  <a:pt x="2764536" y="3048"/>
                </a:lnTo>
                <a:lnTo>
                  <a:pt x="2761488" y="3048"/>
                </a:lnTo>
                <a:lnTo>
                  <a:pt x="2761488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79" y="0"/>
                </a:moveTo>
                <a:lnTo>
                  <a:pt x="2776727" y="0"/>
                </a:lnTo>
                <a:lnTo>
                  <a:pt x="2776727" y="3048"/>
                </a:lnTo>
                <a:lnTo>
                  <a:pt x="2773679" y="3048"/>
                </a:lnTo>
                <a:lnTo>
                  <a:pt x="2773679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2" y="0"/>
                </a:moveTo>
                <a:lnTo>
                  <a:pt x="2788920" y="0"/>
                </a:lnTo>
                <a:lnTo>
                  <a:pt x="2788920" y="3048"/>
                </a:lnTo>
                <a:lnTo>
                  <a:pt x="2785872" y="3048"/>
                </a:lnTo>
                <a:lnTo>
                  <a:pt x="2785872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3" y="0"/>
                </a:moveTo>
                <a:lnTo>
                  <a:pt x="2801111" y="0"/>
                </a:lnTo>
                <a:lnTo>
                  <a:pt x="2801111" y="3048"/>
                </a:lnTo>
                <a:lnTo>
                  <a:pt x="2798063" y="3048"/>
                </a:lnTo>
                <a:lnTo>
                  <a:pt x="2798063" y="0"/>
                </a:lnTo>
                <a:close/>
                <a:moveTo>
                  <a:pt x="2804160" y="0"/>
                </a:moveTo>
                <a:lnTo>
                  <a:pt x="2807208" y="0"/>
                </a:lnTo>
                <a:lnTo>
                  <a:pt x="2807208" y="3048"/>
                </a:lnTo>
                <a:lnTo>
                  <a:pt x="2804160" y="3048"/>
                </a:lnTo>
                <a:lnTo>
                  <a:pt x="2804160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1" y="0"/>
                </a:moveTo>
                <a:lnTo>
                  <a:pt x="2819399" y="0"/>
                </a:lnTo>
                <a:lnTo>
                  <a:pt x="2819399" y="3048"/>
                </a:lnTo>
                <a:lnTo>
                  <a:pt x="2816351" y="3048"/>
                </a:lnTo>
                <a:lnTo>
                  <a:pt x="2816351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4" y="0"/>
                </a:moveTo>
                <a:lnTo>
                  <a:pt x="2831592" y="0"/>
                </a:lnTo>
                <a:lnTo>
                  <a:pt x="2831592" y="3048"/>
                </a:lnTo>
                <a:lnTo>
                  <a:pt x="2828544" y="3048"/>
                </a:lnTo>
                <a:lnTo>
                  <a:pt x="2828544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5" y="0"/>
                </a:moveTo>
                <a:lnTo>
                  <a:pt x="2843783" y="0"/>
                </a:lnTo>
                <a:lnTo>
                  <a:pt x="2843783" y="3048"/>
                </a:lnTo>
                <a:lnTo>
                  <a:pt x="2840735" y="3048"/>
                </a:lnTo>
                <a:lnTo>
                  <a:pt x="2840735" y="0"/>
                </a:lnTo>
                <a:close/>
                <a:moveTo>
                  <a:pt x="2846832" y="0"/>
                </a:moveTo>
                <a:lnTo>
                  <a:pt x="2849880" y="0"/>
                </a:lnTo>
                <a:lnTo>
                  <a:pt x="2849880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8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8" y="3048"/>
                </a:lnTo>
                <a:lnTo>
                  <a:pt x="2852928" y="0"/>
                </a:lnTo>
                <a:close/>
                <a:moveTo>
                  <a:pt x="2859023" y="0"/>
                </a:moveTo>
                <a:lnTo>
                  <a:pt x="2862071" y="0"/>
                </a:lnTo>
                <a:lnTo>
                  <a:pt x="2862071" y="3048"/>
                </a:lnTo>
                <a:lnTo>
                  <a:pt x="2859023" y="3048"/>
                </a:lnTo>
                <a:lnTo>
                  <a:pt x="2859023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6" y="0"/>
                </a:moveTo>
                <a:lnTo>
                  <a:pt x="2874264" y="0"/>
                </a:lnTo>
                <a:lnTo>
                  <a:pt x="2874264" y="3048"/>
                </a:lnTo>
                <a:lnTo>
                  <a:pt x="2871216" y="3048"/>
                </a:lnTo>
                <a:lnTo>
                  <a:pt x="2871216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7" y="0"/>
                </a:moveTo>
                <a:lnTo>
                  <a:pt x="2886455" y="0"/>
                </a:lnTo>
                <a:lnTo>
                  <a:pt x="2886455" y="3048"/>
                </a:lnTo>
                <a:lnTo>
                  <a:pt x="2883407" y="3048"/>
                </a:lnTo>
                <a:lnTo>
                  <a:pt x="2883407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600" y="0"/>
                </a:moveTo>
                <a:lnTo>
                  <a:pt x="2898648" y="0"/>
                </a:lnTo>
                <a:lnTo>
                  <a:pt x="2898648" y="3048"/>
                </a:lnTo>
                <a:lnTo>
                  <a:pt x="2895600" y="3048"/>
                </a:lnTo>
                <a:lnTo>
                  <a:pt x="2895600" y="0"/>
                </a:lnTo>
                <a:close/>
                <a:moveTo>
                  <a:pt x="2901695" y="0"/>
                </a:moveTo>
                <a:lnTo>
                  <a:pt x="2904743" y="0"/>
                </a:lnTo>
                <a:lnTo>
                  <a:pt x="2904743" y="3048"/>
                </a:lnTo>
                <a:lnTo>
                  <a:pt x="2901695" y="3048"/>
                </a:lnTo>
                <a:lnTo>
                  <a:pt x="2901695" y="0"/>
                </a:lnTo>
                <a:close/>
                <a:moveTo>
                  <a:pt x="2907792" y="0"/>
                </a:moveTo>
                <a:lnTo>
                  <a:pt x="2910840" y="0"/>
                </a:lnTo>
                <a:lnTo>
                  <a:pt x="2910840" y="3048"/>
                </a:lnTo>
                <a:lnTo>
                  <a:pt x="2907792" y="3048"/>
                </a:lnTo>
                <a:lnTo>
                  <a:pt x="2907792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3" y="0"/>
                </a:moveTo>
                <a:lnTo>
                  <a:pt x="2923031" y="0"/>
                </a:lnTo>
                <a:lnTo>
                  <a:pt x="2923031" y="3048"/>
                </a:lnTo>
                <a:lnTo>
                  <a:pt x="2919983" y="3048"/>
                </a:lnTo>
                <a:lnTo>
                  <a:pt x="2919983" y="0"/>
                </a:lnTo>
                <a:close/>
                <a:moveTo>
                  <a:pt x="2926080" y="0"/>
                </a:moveTo>
                <a:lnTo>
                  <a:pt x="2929128" y="0"/>
                </a:lnTo>
                <a:lnTo>
                  <a:pt x="2929128" y="3048"/>
                </a:lnTo>
                <a:lnTo>
                  <a:pt x="2926080" y="3048"/>
                </a:lnTo>
                <a:lnTo>
                  <a:pt x="2926080" y="0"/>
                </a:lnTo>
                <a:close/>
                <a:moveTo>
                  <a:pt x="2932175" y="0"/>
                </a:moveTo>
                <a:lnTo>
                  <a:pt x="2935223" y="0"/>
                </a:lnTo>
                <a:lnTo>
                  <a:pt x="2935223" y="3048"/>
                </a:lnTo>
                <a:lnTo>
                  <a:pt x="2932175" y="3048"/>
                </a:lnTo>
                <a:lnTo>
                  <a:pt x="2932175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8" y="0"/>
                </a:moveTo>
                <a:lnTo>
                  <a:pt x="2947416" y="0"/>
                </a:lnTo>
                <a:lnTo>
                  <a:pt x="2947416" y="3048"/>
                </a:lnTo>
                <a:lnTo>
                  <a:pt x="2944368" y="3048"/>
                </a:lnTo>
                <a:lnTo>
                  <a:pt x="2944368" y="0"/>
                </a:lnTo>
                <a:close/>
                <a:moveTo>
                  <a:pt x="2950463" y="0"/>
                </a:moveTo>
                <a:lnTo>
                  <a:pt x="2953511" y="0"/>
                </a:lnTo>
                <a:lnTo>
                  <a:pt x="2953511" y="3048"/>
                </a:lnTo>
                <a:lnTo>
                  <a:pt x="2950463" y="3048"/>
                </a:lnTo>
                <a:lnTo>
                  <a:pt x="2950463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6" y="0"/>
                </a:moveTo>
                <a:lnTo>
                  <a:pt x="2965704" y="0"/>
                </a:lnTo>
                <a:lnTo>
                  <a:pt x="2965704" y="3048"/>
                </a:lnTo>
                <a:lnTo>
                  <a:pt x="2962656" y="3048"/>
                </a:lnTo>
                <a:lnTo>
                  <a:pt x="2962656" y="0"/>
                </a:lnTo>
                <a:close/>
                <a:moveTo>
                  <a:pt x="2968751" y="0"/>
                </a:moveTo>
                <a:lnTo>
                  <a:pt x="2971799" y="0"/>
                </a:lnTo>
                <a:lnTo>
                  <a:pt x="2971799" y="3048"/>
                </a:lnTo>
                <a:lnTo>
                  <a:pt x="2968751" y="3048"/>
                </a:lnTo>
                <a:lnTo>
                  <a:pt x="2968751" y="0"/>
                </a:lnTo>
                <a:close/>
                <a:moveTo>
                  <a:pt x="2974848" y="0"/>
                </a:moveTo>
                <a:lnTo>
                  <a:pt x="2977896" y="0"/>
                </a:lnTo>
                <a:lnTo>
                  <a:pt x="2977896" y="3048"/>
                </a:lnTo>
                <a:lnTo>
                  <a:pt x="2974848" y="3048"/>
                </a:lnTo>
                <a:lnTo>
                  <a:pt x="2974848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39" y="0"/>
                </a:moveTo>
                <a:lnTo>
                  <a:pt x="2990087" y="0"/>
                </a:lnTo>
                <a:lnTo>
                  <a:pt x="2990087" y="3048"/>
                </a:lnTo>
                <a:lnTo>
                  <a:pt x="2987039" y="3048"/>
                </a:lnTo>
                <a:lnTo>
                  <a:pt x="2987039" y="0"/>
                </a:lnTo>
                <a:close/>
                <a:moveTo>
                  <a:pt x="2993136" y="0"/>
                </a:moveTo>
                <a:lnTo>
                  <a:pt x="2996184" y="0"/>
                </a:lnTo>
                <a:lnTo>
                  <a:pt x="2996184" y="3048"/>
                </a:lnTo>
                <a:lnTo>
                  <a:pt x="2993136" y="3048"/>
                </a:lnTo>
                <a:lnTo>
                  <a:pt x="2993136" y="0"/>
                </a:lnTo>
                <a:close/>
                <a:moveTo>
                  <a:pt x="2999231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1" y="3048"/>
                </a:lnTo>
                <a:lnTo>
                  <a:pt x="2999231" y="0"/>
                </a:lnTo>
                <a:close/>
                <a:moveTo>
                  <a:pt x="3005328" y="0"/>
                </a:moveTo>
                <a:lnTo>
                  <a:pt x="3008375" y="0"/>
                </a:lnTo>
                <a:lnTo>
                  <a:pt x="3008375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4" y="0"/>
                </a:moveTo>
                <a:lnTo>
                  <a:pt x="3014472" y="0"/>
                </a:lnTo>
                <a:lnTo>
                  <a:pt x="3014472" y="3048"/>
                </a:lnTo>
                <a:lnTo>
                  <a:pt x="3011424" y="3048"/>
                </a:lnTo>
                <a:lnTo>
                  <a:pt x="3011424" y="0"/>
                </a:lnTo>
                <a:close/>
                <a:moveTo>
                  <a:pt x="3017519" y="0"/>
                </a:moveTo>
                <a:lnTo>
                  <a:pt x="3020567" y="0"/>
                </a:lnTo>
                <a:lnTo>
                  <a:pt x="3020567" y="3048"/>
                </a:lnTo>
                <a:lnTo>
                  <a:pt x="3017519" y="3048"/>
                </a:lnTo>
                <a:lnTo>
                  <a:pt x="3017519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2" y="0"/>
                </a:moveTo>
                <a:lnTo>
                  <a:pt x="3032760" y="0"/>
                </a:lnTo>
                <a:lnTo>
                  <a:pt x="3032760" y="3048"/>
                </a:lnTo>
                <a:lnTo>
                  <a:pt x="3029712" y="3048"/>
                </a:lnTo>
                <a:lnTo>
                  <a:pt x="3029712" y="0"/>
                </a:lnTo>
                <a:close/>
                <a:moveTo>
                  <a:pt x="3035807" y="0"/>
                </a:moveTo>
                <a:lnTo>
                  <a:pt x="3038855" y="0"/>
                </a:lnTo>
                <a:lnTo>
                  <a:pt x="3038855" y="3048"/>
                </a:lnTo>
                <a:lnTo>
                  <a:pt x="3035807" y="3048"/>
                </a:lnTo>
                <a:lnTo>
                  <a:pt x="3035807" y="0"/>
                </a:lnTo>
                <a:close/>
                <a:moveTo>
                  <a:pt x="3041904" y="0"/>
                </a:moveTo>
                <a:lnTo>
                  <a:pt x="3044952" y="0"/>
                </a:lnTo>
                <a:lnTo>
                  <a:pt x="3044952" y="3048"/>
                </a:lnTo>
                <a:lnTo>
                  <a:pt x="3041904" y="3048"/>
                </a:lnTo>
                <a:lnTo>
                  <a:pt x="3041904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5" y="0"/>
                </a:moveTo>
                <a:lnTo>
                  <a:pt x="3057143" y="0"/>
                </a:lnTo>
                <a:lnTo>
                  <a:pt x="3057143" y="3048"/>
                </a:lnTo>
                <a:lnTo>
                  <a:pt x="3054095" y="3048"/>
                </a:lnTo>
                <a:lnTo>
                  <a:pt x="3054095" y="0"/>
                </a:lnTo>
                <a:close/>
                <a:moveTo>
                  <a:pt x="3060192" y="0"/>
                </a:moveTo>
                <a:lnTo>
                  <a:pt x="3063240" y="0"/>
                </a:lnTo>
                <a:lnTo>
                  <a:pt x="3063240" y="3048"/>
                </a:lnTo>
                <a:lnTo>
                  <a:pt x="3060192" y="3048"/>
                </a:lnTo>
                <a:lnTo>
                  <a:pt x="3060192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3" y="0"/>
                </a:moveTo>
                <a:lnTo>
                  <a:pt x="3075431" y="0"/>
                </a:lnTo>
                <a:lnTo>
                  <a:pt x="3075431" y="3048"/>
                </a:lnTo>
                <a:lnTo>
                  <a:pt x="3072383" y="3048"/>
                </a:lnTo>
                <a:lnTo>
                  <a:pt x="3072383" y="0"/>
                </a:lnTo>
                <a:close/>
                <a:moveTo>
                  <a:pt x="3078480" y="0"/>
                </a:moveTo>
                <a:lnTo>
                  <a:pt x="3081528" y="0"/>
                </a:lnTo>
                <a:lnTo>
                  <a:pt x="3081528" y="3048"/>
                </a:lnTo>
                <a:lnTo>
                  <a:pt x="3078480" y="3048"/>
                </a:lnTo>
                <a:lnTo>
                  <a:pt x="3078480" y="0"/>
                </a:lnTo>
                <a:close/>
                <a:moveTo>
                  <a:pt x="3084575" y="0"/>
                </a:moveTo>
                <a:lnTo>
                  <a:pt x="3087623" y="0"/>
                </a:lnTo>
                <a:lnTo>
                  <a:pt x="3087623" y="3048"/>
                </a:lnTo>
                <a:lnTo>
                  <a:pt x="3084575" y="3048"/>
                </a:lnTo>
                <a:lnTo>
                  <a:pt x="3084575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8" y="0"/>
                </a:moveTo>
                <a:lnTo>
                  <a:pt x="3099816" y="0"/>
                </a:lnTo>
                <a:lnTo>
                  <a:pt x="3099816" y="3048"/>
                </a:lnTo>
                <a:lnTo>
                  <a:pt x="3096768" y="3048"/>
                </a:lnTo>
                <a:lnTo>
                  <a:pt x="3096768" y="0"/>
                </a:lnTo>
                <a:close/>
                <a:moveTo>
                  <a:pt x="3102863" y="0"/>
                </a:moveTo>
                <a:lnTo>
                  <a:pt x="3105911" y="0"/>
                </a:lnTo>
                <a:lnTo>
                  <a:pt x="3105911" y="3048"/>
                </a:lnTo>
                <a:lnTo>
                  <a:pt x="3102863" y="3048"/>
                </a:lnTo>
                <a:lnTo>
                  <a:pt x="3102863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6" y="0"/>
                </a:moveTo>
                <a:lnTo>
                  <a:pt x="3118104" y="0"/>
                </a:lnTo>
                <a:lnTo>
                  <a:pt x="3118104" y="3048"/>
                </a:lnTo>
                <a:lnTo>
                  <a:pt x="3115056" y="3048"/>
                </a:lnTo>
                <a:lnTo>
                  <a:pt x="3115056" y="0"/>
                </a:lnTo>
                <a:close/>
                <a:moveTo>
                  <a:pt x="3121151" y="0"/>
                </a:moveTo>
                <a:lnTo>
                  <a:pt x="3124199" y="0"/>
                </a:lnTo>
                <a:lnTo>
                  <a:pt x="3124199" y="3048"/>
                </a:lnTo>
                <a:lnTo>
                  <a:pt x="3121151" y="3048"/>
                </a:lnTo>
                <a:lnTo>
                  <a:pt x="3121151" y="0"/>
                </a:lnTo>
                <a:close/>
                <a:moveTo>
                  <a:pt x="3127248" y="0"/>
                </a:moveTo>
                <a:lnTo>
                  <a:pt x="3130296" y="0"/>
                </a:lnTo>
                <a:lnTo>
                  <a:pt x="3130296" y="3048"/>
                </a:lnTo>
                <a:lnTo>
                  <a:pt x="3127248" y="3048"/>
                </a:lnTo>
                <a:lnTo>
                  <a:pt x="3127248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39" y="0"/>
                </a:moveTo>
                <a:lnTo>
                  <a:pt x="3142487" y="0"/>
                </a:lnTo>
                <a:lnTo>
                  <a:pt x="3142487" y="3048"/>
                </a:lnTo>
                <a:lnTo>
                  <a:pt x="3139439" y="3048"/>
                </a:lnTo>
                <a:lnTo>
                  <a:pt x="3139439" y="0"/>
                </a:lnTo>
                <a:close/>
                <a:moveTo>
                  <a:pt x="3145536" y="0"/>
                </a:moveTo>
                <a:lnTo>
                  <a:pt x="3148584" y="0"/>
                </a:lnTo>
                <a:lnTo>
                  <a:pt x="3148584" y="3048"/>
                </a:lnTo>
                <a:lnTo>
                  <a:pt x="3145536" y="3048"/>
                </a:lnTo>
                <a:lnTo>
                  <a:pt x="3145536" y="0"/>
                </a:lnTo>
                <a:close/>
                <a:moveTo>
                  <a:pt x="3151631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1" y="3048"/>
                </a:lnTo>
                <a:lnTo>
                  <a:pt x="3151631" y="0"/>
                </a:lnTo>
                <a:close/>
                <a:moveTo>
                  <a:pt x="3157728" y="0"/>
                </a:moveTo>
                <a:lnTo>
                  <a:pt x="3160775" y="0"/>
                </a:lnTo>
                <a:lnTo>
                  <a:pt x="3160775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4" y="0"/>
                </a:moveTo>
                <a:lnTo>
                  <a:pt x="3166872" y="0"/>
                </a:lnTo>
                <a:lnTo>
                  <a:pt x="3166872" y="3048"/>
                </a:lnTo>
                <a:lnTo>
                  <a:pt x="3163824" y="3048"/>
                </a:lnTo>
                <a:lnTo>
                  <a:pt x="3163824" y="0"/>
                </a:lnTo>
                <a:close/>
                <a:moveTo>
                  <a:pt x="3169919" y="0"/>
                </a:moveTo>
                <a:lnTo>
                  <a:pt x="3172967" y="0"/>
                </a:lnTo>
                <a:lnTo>
                  <a:pt x="3172967" y="3048"/>
                </a:lnTo>
                <a:lnTo>
                  <a:pt x="3169919" y="3048"/>
                </a:lnTo>
                <a:lnTo>
                  <a:pt x="3169919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2" y="0"/>
                </a:moveTo>
                <a:lnTo>
                  <a:pt x="3185160" y="0"/>
                </a:lnTo>
                <a:lnTo>
                  <a:pt x="3185160" y="3048"/>
                </a:lnTo>
                <a:lnTo>
                  <a:pt x="3182112" y="3048"/>
                </a:lnTo>
                <a:lnTo>
                  <a:pt x="3182112" y="0"/>
                </a:lnTo>
                <a:close/>
                <a:moveTo>
                  <a:pt x="3188207" y="0"/>
                </a:moveTo>
                <a:lnTo>
                  <a:pt x="3191255" y="0"/>
                </a:lnTo>
                <a:lnTo>
                  <a:pt x="3191255" y="3048"/>
                </a:lnTo>
                <a:lnTo>
                  <a:pt x="3188207" y="3048"/>
                </a:lnTo>
                <a:lnTo>
                  <a:pt x="3188207" y="0"/>
                </a:lnTo>
                <a:close/>
                <a:moveTo>
                  <a:pt x="3194304" y="0"/>
                </a:moveTo>
                <a:lnTo>
                  <a:pt x="3197352" y="0"/>
                </a:lnTo>
                <a:lnTo>
                  <a:pt x="3197352" y="3048"/>
                </a:lnTo>
                <a:lnTo>
                  <a:pt x="3194304" y="3048"/>
                </a:lnTo>
                <a:lnTo>
                  <a:pt x="3194304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5" y="0"/>
                </a:moveTo>
                <a:lnTo>
                  <a:pt x="3209543" y="0"/>
                </a:lnTo>
                <a:lnTo>
                  <a:pt x="3209543" y="3048"/>
                </a:lnTo>
                <a:lnTo>
                  <a:pt x="3206495" y="3048"/>
                </a:lnTo>
                <a:lnTo>
                  <a:pt x="3206495" y="0"/>
                </a:lnTo>
                <a:close/>
                <a:moveTo>
                  <a:pt x="3212592" y="0"/>
                </a:moveTo>
                <a:lnTo>
                  <a:pt x="3215640" y="0"/>
                </a:lnTo>
                <a:lnTo>
                  <a:pt x="3215640" y="3048"/>
                </a:lnTo>
                <a:lnTo>
                  <a:pt x="3212592" y="3048"/>
                </a:lnTo>
                <a:lnTo>
                  <a:pt x="3212592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3" y="0"/>
                </a:moveTo>
                <a:lnTo>
                  <a:pt x="3227831" y="0"/>
                </a:lnTo>
                <a:lnTo>
                  <a:pt x="3227831" y="3048"/>
                </a:lnTo>
                <a:lnTo>
                  <a:pt x="3224783" y="3048"/>
                </a:lnTo>
                <a:lnTo>
                  <a:pt x="3224783" y="0"/>
                </a:lnTo>
                <a:close/>
                <a:moveTo>
                  <a:pt x="3230880" y="0"/>
                </a:moveTo>
                <a:lnTo>
                  <a:pt x="3233928" y="0"/>
                </a:lnTo>
                <a:lnTo>
                  <a:pt x="3233928" y="3048"/>
                </a:lnTo>
                <a:lnTo>
                  <a:pt x="3230880" y="3048"/>
                </a:lnTo>
                <a:lnTo>
                  <a:pt x="3230880" y="0"/>
                </a:lnTo>
                <a:close/>
                <a:moveTo>
                  <a:pt x="3236975" y="0"/>
                </a:moveTo>
                <a:lnTo>
                  <a:pt x="3240023" y="0"/>
                </a:lnTo>
                <a:lnTo>
                  <a:pt x="3240023" y="3048"/>
                </a:lnTo>
                <a:lnTo>
                  <a:pt x="3236975" y="3048"/>
                </a:lnTo>
                <a:lnTo>
                  <a:pt x="3236975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8" y="0"/>
                </a:moveTo>
                <a:lnTo>
                  <a:pt x="3252216" y="0"/>
                </a:lnTo>
                <a:lnTo>
                  <a:pt x="3252216" y="3048"/>
                </a:lnTo>
                <a:lnTo>
                  <a:pt x="3249168" y="3048"/>
                </a:lnTo>
                <a:lnTo>
                  <a:pt x="3249168" y="0"/>
                </a:lnTo>
                <a:close/>
                <a:moveTo>
                  <a:pt x="3255263" y="0"/>
                </a:moveTo>
                <a:lnTo>
                  <a:pt x="3258311" y="0"/>
                </a:lnTo>
                <a:lnTo>
                  <a:pt x="3258311" y="3048"/>
                </a:lnTo>
                <a:lnTo>
                  <a:pt x="3255263" y="3048"/>
                </a:lnTo>
                <a:lnTo>
                  <a:pt x="3255263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6" y="0"/>
                </a:moveTo>
                <a:lnTo>
                  <a:pt x="3270504" y="0"/>
                </a:lnTo>
                <a:lnTo>
                  <a:pt x="3270504" y="3048"/>
                </a:lnTo>
                <a:lnTo>
                  <a:pt x="3267456" y="3048"/>
                </a:lnTo>
                <a:lnTo>
                  <a:pt x="3267456" y="0"/>
                </a:lnTo>
                <a:close/>
                <a:moveTo>
                  <a:pt x="3273551" y="0"/>
                </a:moveTo>
                <a:lnTo>
                  <a:pt x="3276599" y="0"/>
                </a:lnTo>
                <a:lnTo>
                  <a:pt x="3276599" y="3048"/>
                </a:lnTo>
                <a:lnTo>
                  <a:pt x="3273551" y="3048"/>
                </a:lnTo>
                <a:lnTo>
                  <a:pt x="3273551" y="0"/>
                </a:lnTo>
                <a:close/>
                <a:moveTo>
                  <a:pt x="3279648" y="0"/>
                </a:moveTo>
                <a:lnTo>
                  <a:pt x="3282696" y="0"/>
                </a:lnTo>
                <a:lnTo>
                  <a:pt x="3282696" y="3048"/>
                </a:lnTo>
                <a:lnTo>
                  <a:pt x="3279648" y="3048"/>
                </a:lnTo>
                <a:lnTo>
                  <a:pt x="3279648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39" y="0"/>
                </a:moveTo>
                <a:lnTo>
                  <a:pt x="3294887" y="0"/>
                </a:lnTo>
                <a:lnTo>
                  <a:pt x="3294887" y="3048"/>
                </a:lnTo>
                <a:lnTo>
                  <a:pt x="3291839" y="3048"/>
                </a:lnTo>
                <a:lnTo>
                  <a:pt x="3291839" y="0"/>
                </a:lnTo>
                <a:close/>
                <a:moveTo>
                  <a:pt x="3297936" y="0"/>
                </a:moveTo>
                <a:lnTo>
                  <a:pt x="3300984" y="0"/>
                </a:lnTo>
                <a:lnTo>
                  <a:pt x="3300984" y="3048"/>
                </a:lnTo>
                <a:lnTo>
                  <a:pt x="3297936" y="3048"/>
                </a:lnTo>
                <a:lnTo>
                  <a:pt x="3297936" y="0"/>
                </a:lnTo>
                <a:close/>
                <a:moveTo>
                  <a:pt x="3304031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1" y="3048"/>
                </a:lnTo>
                <a:lnTo>
                  <a:pt x="3304031" y="0"/>
                </a:lnTo>
                <a:close/>
                <a:moveTo>
                  <a:pt x="3310128" y="0"/>
                </a:moveTo>
                <a:lnTo>
                  <a:pt x="3313175" y="0"/>
                </a:lnTo>
                <a:lnTo>
                  <a:pt x="3313175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4" y="0"/>
                </a:moveTo>
                <a:lnTo>
                  <a:pt x="3319272" y="0"/>
                </a:lnTo>
                <a:lnTo>
                  <a:pt x="3319272" y="3048"/>
                </a:lnTo>
                <a:lnTo>
                  <a:pt x="3316224" y="3048"/>
                </a:lnTo>
                <a:lnTo>
                  <a:pt x="3316224" y="0"/>
                </a:lnTo>
                <a:close/>
                <a:moveTo>
                  <a:pt x="3322319" y="0"/>
                </a:moveTo>
                <a:lnTo>
                  <a:pt x="3325367" y="0"/>
                </a:lnTo>
                <a:lnTo>
                  <a:pt x="3325367" y="3048"/>
                </a:lnTo>
                <a:lnTo>
                  <a:pt x="3322319" y="3048"/>
                </a:lnTo>
                <a:lnTo>
                  <a:pt x="3322319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2" y="0"/>
                </a:moveTo>
                <a:lnTo>
                  <a:pt x="3337560" y="0"/>
                </a:lnTo>
                <a:lnTo>
                  <a:pt x="3337560" y="3048"/>
                </a:lnTo>
                <a:lnTo>
                  <a:pt x="3334512" y="3048"/>
                </a:lnTo>
                <a:lnTo>
                  <a:pt x="3334512" y="0"/>
                </a:lnTo>
                <a:close/>
                <a:moveTo>
                  <a:pt x="3340607" y="0"/>
                </a:moveTo>
                <a:lnTo>
                  <a:pt x="3343655" y="0"/>
                </a:lnTo>
                <a:lnTo>
                  <a:pt x="3343655" y="3048"/>
                </a:lnTo>
                <a:lnTo>
                  <a:pt x="3340607" y="3048"/>
                </a:lnTo>
                <a:lnTo>
                  <a:pt x="3340607" y="0"/>
                </a:lnTo>
                <a:close/>
                <a:moveTo>
                  <a:pt x="3346704" y="0"/>
                </a:moveTo>
                <a:lnTo>
                  <a:pt x="3349752" y="0"/>
                </a:lnTo>
                <a:lnTo>
                  <a:pt x="3349752" y="3048"/>
                </a:lnTo>
                <a:lnTo>
                  <a:pt x="3346704" y="3048"/>
                </a:lnTo>
                <a:lnTo>
                  <a:pt x="3346704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5" y="0"/>
                </a:moveTo>
                <a:lnTo>
                  <a:pt x="3361943" y="0"/>
                </a:lnTo>
                <a:lnTo>
                  <a:pt x="3361943" y="3048"/>
                </a:lnTo>
                <a:lnTo>
                  <a:pt x="3358895" y="3048"/>
                </a:lnTo>
                <a:lnTo>
                  <a:pt x="3358895" y="0"/>
                </a:lnTo>
                <a:close/>
                <a:moveTo>
                  <a:pt x="3364992" y="0"/>
                </a:moveTo>
                <a:lnTo>
                  <a:pt x="3368040" y="0"/>
                </a:lnTo>
                <a:lnTo>
                  <a:pt x="3368040" y="3048"/>
                </a:lnTo>
                <a:lnTo>
                  <a:pt x="3364992" y="3048"/>
                </a:lnTo>
                <a:lnTo>
                  <a:pt x="3364992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3" y="0"/>
                </a:moveTo>
                <a:lnTo>
                  <a:pt x="3380231" y="0"/>
                </a:lnTo>
                <a:lnTo>
                  <a:pt x="3380231" y="3048"/>
                </a:lnTo>
                <a:lnTo>
                  <a:pt x="3377183" y="3048"/>
                </a:lnTo>
                <a:lnTo>
                  <a:pt x="3377183" y="0"/>
                </a:lnTo>
                <a:close/>
                <a:moveTo>
                  <a:pt x="3383280" y="0"/>
                </a:moveTo>
                <a:lnTo>
                  <a:pt x="3386328" y="0"/>
                </a:lnTo>
                <a:lnTo>
                  <a:pt x="3386328" y="3048"/>
                </a:lnTo>
                <a:lnTo>
                  <a:pt x="3383280" y="3048"/>
                </a:lnTo>
                <a:lnTo>
                  <a:pt x="3383280" y="0"/>
                </a:lnTo>
                <a:close/>
                <a:moveTo>
                  <a:pt x="3389375" y="0"/>
                </a:moveTo>
                <a:lnTo>
                  <a:pt x="3392423" y="0"/>
                </a:lnTo>
                <a:lnTo>
                  <a:pt x="3392423" y="3048"/>
                </a:lnTo>
                <a:lnTo>
                  <a:pt x="3389375" y="3048"/>
                </a:lnTo>
                <a:lnTo>
                  <a:pt x="3389375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8" y="0"/>
                </a:moveTo>
                <a:lnTo>
                  <a:pt x="3404616" y="0"/>
                </a:lnTo>
                <a:lnTo>
                  <a:pt x="3404616" y="3048"/>
                </a:lnTo>
                <a:lnTo>
                  <a:pt x="3401568" y="3048"/>
                </a:lnTo>
                <a:lnTo>
                  <a:pt x="3401568" y="0"/>
                </a:lnTo>
                <a:close/>
                <a:moveTo>
                  <a:pt x="3407663" y="0"/>
                </a:moveTo>
                <a:lnTo>
                  <a:pt x="3410711" y="0"/>
                </a:lnTo>
                <a:lnTo>
                  <a:pt x="3410711" y="3048"/>
                </a:lnTo>
                <a:lnTo>
                  <a:pt x="3407663" y="3048"/>
                </a:lnTo>
                <a:lnTo>
                  <a:pt x="3407663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6" y="0"/>
                </a:moveTo>
                <a:lnTo>
                  <a:pt x="3422904" y="0"/>
                </a:lnTo>
                <a:lnTo>
                  <a:pt x="3422904" y="3048"/>
                </a:lnTo>
                <a:lnTo>
                  <a:pt x="3419856" y="3048"/>
                </a:lnTo>
                <a:lnTo>
                  <a:pt x="3419856" y="0"/>
                </a:lnTo>
                <a:close/>
                <a:moveTo>
                  <a:pt x="3425951" y="0"/>
                </a:moveTo>
                <a:lnTo>
                  <a:pt x="3428999" y="0"/>
                </a:lnTo>
                <a:lnTo>
                  <a:pt x="3428999" y="3048"/>
                </a:lnTo>
                <a:lnTo>
                  <a:pt x="3425951" y="3048"/>
                </a:lnTo>
                <a:lnTo>
                  <a:pt x="3425951" y="0"/>
                </a:lnTo>
                <a:close/>
                <a:moveTo>
                  <a:pt x="3432048" y="0"/>
                </a:moveTo>
                <a:lnTo>
                  <a:pt x="3435096" y="0"/>
                </a:lnTo>
                <a:lnTo>
                  <a:pt x="3435096" y="3048"/>
                </a:lnTo>
                <a:lnTo>
                  <a:pt x="3432048" y="3048"/>
                </a:lnTo>
                <a:lnTo>
                  <a:pt x="3432048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39" y="0"/>
                </a:moveTo>
                <a:lnTo>
                  <a:pt x="3447287" y="0"/>
                </a:lnTo>
                <a:lnTo>
                  <a:pt x="3447287" y="3048"/>
                </a:lnTo>
                <a:lnTo>
                  <a:pt x="3444239" y="3048"/>
                </a:lnTo>
                <a:lnTo>
                  <a:pt x="3444239" y="0"/>
                </a:lnTo>
                <a:close/>
                <a:moveTo>
                  <a:pt x="3450336" y="0"/>
                </a:moveTo>
                <a:lnTo>
                  <a:pt x="3453384" y="0"/>
                </a:lnTo>
                <a:lnTo>
                  <a:pt x="3453384" y="3048"/>
                </a:lnTo>
                <a:lnTo>
                  <a:pt x="3450336" y="3048"/>
                </a:lnTo>
                <a:lnTo>
                  <a:pt x="3450336" y="0"/>
                </a:lnTo>
                <a:close/>
                <a:moveTo>
                  <a:pt x="3456431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1" y="3048"/>
                </a:lnTo>
                <a:lnTo>
                  <a:pt x="3456431" y="0"/>
                </a:lnTo>
                <a:close/>
                <a:moveTo>
                  <a:pt x="3462528" y="0"/>
                </a:moveTo>
                <a:lnTo>
                  <a:pt x="3465575" y="0"/>
                </a:lnTo>
                <a:lnTo>
                  <a:pt x="3465575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4" y="0"/>
                </a:moveTo>
                <a:lnTo>
                  <a:pt x="3471672" y="0"/>
                </a:lnTo>
                <a:lnTo>
                  <a:pt x="3471672" y="3048"/>
                </a:lnTo>
                <a:lnTo>
                  <a:pt x="3468624" y="3048"/>
                </a:lnTo>
                <a:lnTo>
                  <a:pt x="3468624" y="0"/>
                </a:lnTo>
                <a:close/>
                <a:moveTo>
                  <a:pt x="3474719" y="0"/>
                </a:moveTo>
                <a:lnTo>
                  <a:pt x="3477767" y="0"/>
                </a:lnTo>
                <a:lnTo>
                  <a:pt x="3477767" y="3048"/>
                </a:lnTo>
                <a:lnTo>
                  <a:pt x="3474719" y="3048"/>
                </a:lnTo>
                <a:lnTo>
                  <a:pt x="3474719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2" y="0"/>
                </a:moveTo>
                <a:lnTo>
                  <a:pt x="3489960" y="0"/>
                </a:lnTo>
                <a:lnTo>
                  <a:pt x="3489960" y="3048"/>
                </a:lnTo>
                <a:lnTo>
                  <a:pt x="3486912" y="3048"/>
                </a:lnTo>
                <a:lnTo>
                  <a:pt x="3486912" y="0"/>
                </a:lnTo>
                <a:close/>
                <a:moveTo>
                  <a:pt x="3493007" y="0"/>
                </a:moveTo>
                <a:lnTo>
                  <a:pt x="3496055" y="0"/>
                </a:lnTo>
                <a:lnTo>
                  <a:pt x="3496055" y="3048"/>
                </a:lnTo>
                <a:lnTo>
                  <a:pt x="3493007" y="3048"/>
                </a:lnTo>
                <a:lnTo>
                  <a:pt x="3493007" y="0"/>
                </a:lnTo>
                <a:close/>
                <a:moveTo>
                  <a:pt x="3499104" y="0"/>
                </a:moveTo>
                <a:lnTo>
                  <a:pt x="3502152" y="0"/>
                </a:lnTo>
                <a:lnTo>
                  <a:pt x="3502152" y="3048"/>
                </a:lnTo>
                <a:lnTo>
                  <a:pt x="3499104" y="3048"/>
                </a:lnTo>
                <a:lnTo>
                  <a:pt x="3499104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5" y="0"/>
                </a:moveTo>
                <a:lnTo>
                  <a:pt x="3514343" y="0"/>
                </a:lnTo>
                <a:lnTo>
                  <a:pt x="3514343" y="3048"/>
                </a:lnTo>
                <a:lnTo>
                  <a:pt x="3511295" y="3048"/>
                </a:lnTo>
                <a:lnTo>
                  <a:pt x="3511295" y="0"/>
                </a:lnTo>
                <a:close/>
                <a:moveTo>
                  <a:pt x="3517392" y="0"/>
                </a:moveTo>
                <a:lnTo>
                  <a:pt x="3520440" y="0"/>
                </a:lnTo>
                <a:lnTo>
                  <a:pt x="3520440" y="3048"/>
                </a:lnTo>
                <a:lnTo>
                  <a:pt x="3517392" y="3048"/>
                </a:lnTo>
                <a:lnTo>
                  <a:pt x="3517392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3" y="0"/>
                </a:moveTo>
                <a:lnTo>
                  <a:pt x="3532631" y="0"/>
                </a:lnTo>
                <a:lnTo>
                  <a:pt x="3532631" y="3048"/>
                </a:lnTo>
                <a:lnTo>
                  <a:pt x="3529583" y="3048"/>
                </a:lnTo>
                <a:lnTo>
                  <a:pt x="3529583" y="0"/>
                </a:lnTo>
                <a:close/>
                <a:moveTo>
                  <a:pt x="3535680" y="0"/>
                </a:moveTo>
                <a:lnTo>
                  <a:pt x="3538728" y="0"/>
                </a:lnTo>
                <a:lnTo>
                  <a:pt x="3538728" y="3048"/>
                </a:lnTo>
                <a:lnTo>
                  <a:pt x="3535680" y="3048"/>
                </a:lnTo>
                <a:lnTo>
                  <a:pt x="3535680" y="0"/>
                </a:lnTo>
                <a:close/>
                <a:moveTo>
                  <a:pt x="3541775" y="0"/>
                </a:moveTo>
                <a:lnTo>
                  <a:pt x="3544823" y="0"/>
                </a:lnTo>
                <a:lnTo>
                  <a:pt x="3544823" y="3048"/>
                </a:lnTo>
                <a:lnTo>
                  <a:pt x="3541775" y="3048"/>
                </a:lnTo>
                <a:lnTo>
                  <a:pt x="3541775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8" y="0"/>
                </a:moveTo>
                <a:lnTo>
                  <a:pt x="3557016" y="0"/>
                </a:lnTo>
                <a:lnTo>
                  <a:pt x="3557016" y="3048"/>
                </a:lnTo>
                <a:lnTo>
                  <a:pt x="3553968" y="3048"/>
                </a:lnTo>
                <a:lnTo>
                  <a:pt x="3553968" y="0"/>
                </a:lnTo>
                <a:close/>
                <a:moveTo>
                  <a:pt x="3560063" y="0"/>
                </a:moveTo>
                <a:lnTo>
                  <a:pt x="3563111" y="0"/>
                </a:lnTo>
                <a:lnTo>
                  <a:pt x="3563111" y="3048"/>
                </a:lnTo>
                <a:lnTo>
                  <a:pt x="3560063" y="3048"/>
                </a:lnTo>
                <a:lnTo>
                  <a:pt x="3560063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6" y="0"/>
                </a:moveTo>
                <a:lnTo>
                  <a:pt x="3575304" y="0"/>
                </a:lnTo>
                <a:lnTo>
                  <a:pt x="3575304" y="3048"/>
                </a:lnTo>
                <a:lnTo>
                  <a:pt x="3572256" y="3048"/>
                </a:lnTo>
                <a:lnTo>
                  <a:pt x="3572256" y="0"/>
                </a:lnTo>
                <a:close/>
                <a:moveTo>
                  <a:pt x="3578351" y="0"/>
                </a:moveTo>
                <a:lnTo>
                  <a:pt x="3581399" y="0"/>
                </a:lnTo>
                <a:lnTo>
                  <a:pt x="3581399" y="3048"/>
                </a:lnTo>
                <a:lnTo>
                  <a:pt x="3578351" y="3048"/>
                </a:lnTo>
                <a:lnTo>
                  <a:pt x="3578351" y="0"/>
                </a:lnTo>
                <a:close/>
                <a:moveTo>
                  <a:pt x="3584448" y="0"/>
                </a:moveTo>
                <a:lnTo>
                  <a:pt x="3587496" y="0"/>
                </a:lnTo>
                <a:lnTo>
                  <a:pt x="3587496" y="3048"/>
                </a:lnTo>
                <a:lnTo>
                  <a:pt x="3584448" y="3048"/>
                </a:lnTo>
                <a:lnTo>
                  <a:pt x="3584448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39" y="0"/>
                </a:moveTo>
                <a:lnTo>
                  <a:pt x="3599687" y="0"/>
                </a:lnTo>
                <a:lnTo>
                  <a:pt x="3599687" y="3048"/>
                </a:lnTo>
                <a:lnTo>
                  <a:pt x="3596639" y="3048"/>
                </a:lnTo>
                <a:lnTo>
                  <a:pt x="3596639" y="0"/>
                </a:lnTo>
                <a:close/>
                <a:moveTo>
                  <a:pt x="3602736" y="0"/>
                </a:moveTo>
                <a:lnTo>
                  <a:pt x="3605784" y="0"/>
                </a:lnTo>
                <a:lnTo>
                  <a:pt x="3605784" y="3048"/>
                </a:lnTo>
                <a:lnTo>
                  <a:pt x="3602736" y="3048"/>
                </a:lnTo>
                <a:lnTo>
                  <a:pt x="3602736" y="0"/>
                </a:lnTo>
                <a:close/>
                <a:moveTo>
                  <a:pt x="3608831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1" y="3048"/>
                </a:lnTo>
                <a:lnTo>
                  <a:pt x="3608831" y="0"/>
                </a:lnTo>
                <a:close/>
                <a:moveTo>
                  <a:pt x="3614928" y="0"/>
                </a:moveTo>
                <a:lnTo>
                  <a:pt x="3617975" y="0"/>
                </a:lnTo>
                <a:lnTo>
                  <a:pt x="3617975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4" y="0"/>
                </a:moveTo>
                <a:lnTo>
                  <a:pt x="3624072" y="0"/>
                </a:lnTo>
                <a:lnTo>
                  <a:pt x="3624072" y="3048"/>
                </a:lnTo>
                <a:lnTo>
                  <a:pt x="3621024" y="3048"/>
                </a:lnTo>
                <a:lnTo>
                  <a:pt x="3621024" y="0"/>
                </a:lnTo>
                <a:close/>
                <a:moveTo>
                  <a:pt x="3627119" y="0"/>
                </a:moveTo>
                <a:lnTo>
                  <a:pt x="3630167" y="0"/>
                </a:lnTo>
                <a:lnTo>
                  <a:pt x="3630167" y="3048"/>
                </a:lnTo>
                <a:lnTo>
                  <a:pt x="3627119" y="3048"/>
                </a:lnTo>
                <a:lnTo>
                  <a:pt x="3627119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2" y="0"/>
                </a:moveTo>
                <a:lnTo>
                  <a:pt x="3642360" y="0"/>
                </a:lnTo>
                <a:lnTo>
                  <a:pt x="3642360" y="3048"/>
                </a:lnTo>
                <a:lnTo>
                  <a:pt x="3639312" y="3048"/>
                </a:lnTo>
                <a:lnTo>
                  <a:pt x="3639312" y="0"/>
                </a:lnTo>
                <a:close/>
                <a:moveTo>
                  <a:pt x="3645407" y="0"/>
                </a:moveTo>
                <a:lnTo>
                  <a:pt x="3648455" y="0"/>
                </a:lnTo>
                <a:lnTo>
                  <a:pt x="3648455" y="3048"/>
                </a:lnTo>
                <a:lnTo>
                  <a:pt x="3645407" y="3048"/>
                </a:lnTo>
                <a:lnTo>
                  <a:pt x="3645407" y="0"/>
                </a:lnTo>
                <a:close/>
                <a:moveTo>
                  <a:pt x="3651504" y="0"/>
                </a:moveTo>
                <a:lnTo>
                  <a:pt x="3654552" y="0"/>
                </a:lnTo>
                <a:lnTo>
                  <a:pt x="3654552" y="3048"/>
                </a:lnTo>
                <a:lnTo>
                  <a:pt x="3651504" y="3048"/>
                </a:lnTo>
                <a:lnTo>
                  <a:pt x="3651504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5" y="0"/>
                </a:moveTo>
                <a:lnTo>
                  <a:pt x="3666743" y="0"/>
                </a:lnTo>
                <a:lnTo>
                  <a:pt x="3666743" y="3048"/>
                </a:lnTo>
                <a:lnTo>
                  <a:pt x="3663695" y="3048"/>
                </a:lnTo>
                <a:lnTo>
                  <a:pt x="3663695" y="0"/>
                </a:lnTo>
                <a:close/>
                <a:moveTo>
                  <a:pt x="3669792" y="0"/>
                </a:moveTo>
                <a:lnTo>
                  <a:pt x="3672840" y="0"/>
                </a:lnTo>
                <a:lnTo>
                  <a:pt x="3672840" y="3048"/>
                </a:lnTo>
                <a:lnTo>
                  <a:pt x="3669792" y="3048"/>
                </a:lnTo>
                <a:lnTo>
                  <a:pt x="3669792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3" y="0"/>
                </a:moveTo>
                <a:lnTo>
                  <a:pt x="3685031" y="0"/>
                </a:lnTo>
                <a:lnTo>
                  <a:pt x="3685031" y="3048"/>
                </a:lnTo>
                <a:lnTo>
                  <a:pt x="3681983" y="3048"/>
                </a:lnTo>
                <a:lnTo>
                  <a:pt x="3681983" y="0"/>
                </a:lnTo>
                <a:close/>
                <a:moveTo>
                  <a:pt x="3688080" y="0"/>
                </a:moveTo>
                <a:lnTo>
                  <a:pt x="3691128" y="0"/>
                </a:lnTo>
                <a:lnTo>
                  <a:pt x="3691128" y="3048"/>
                </a:lnTo>
                <a:lnTo>
                  <a:pt x="3688080" y="3048"/>
                </a:lnTo>
                <a:lnTo>
                  <a:pt x="3688080" y="0"/>
                </a:lnTo>
                <a:close/>
                <a:moveTo>
                  <a:pt x="3694175" y="0"/>
                </a:moveTo>
                <a:lnTo>
                  <a:pt x="3697223" y="0"/>
                </a:lnTo>
                <a:lnTo>
                  <a:pt x="3697223" y="3048"/>
                </a:lnTo>
                <a:lnTo>
                  <a:pt x="3694175" y="3048"/>
                </a:lnTo>
                <a:lnTo>
                  <a:pt x="3694175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8" y="0"/>
                </a:moveTo>
                <a:lnTo>
                  <a:pt x="3709416" y="0"/>
                </a:lnTo>
                <a:lnTo>
                  <a:pt x="3709416" y="3048"/>
                </a:lnTo>
                <a:lnTo>
                  <a:pt x="3706368" y="3048"/>
                </a:lnTo>
                <a:lnTo>
                  <a:pt x="3706368" y="0"/>
                </a:lnTo>
                <a:close/>
                <a:moveTo>
                  <a:pt x="3712463" y="0"/>
                </a:moveTo>
                <a:lnTo>
                  <a:pt x="3715511" y="0"/>
                </a:lnTo>
                <a:lnTo>
                  <a:pt x="3715511" y="3048"/>
                </a:lnTo>
                <a:lnTo>
                  <a:pt x="3712463" y="3048"/>
                </a:lnTo>
                <a:lnTo>
                  <a:pt x="3712463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6" y="0"/>
                </a:moveTo>
                <a:lnTo>
                  <a:pt x="3727704" y="0"/>
                </a:lnTo>
                <a:lnTo>
                  <a:pt x="3727704" y="3048"/>
                </a:lnTo>
                <a:lnTo>
                  <a:pt x="3724656" y="3048"/>
                </a:lnTo>
                <a:lnTo>
                  <a:pt x="3724656" y="0"/>
                </a:lnTo>
                <a:close/>
                <a:moveTo>
                  <a:pt x="3730751" y="0"/>
                </a:moveTo>
                <a:lnTo>
                  <a:pt x="3733799" y="0"/>
                </a:lnTo>
                <a:lnTo>
                  <a:pt x="3733799" y="3048"/>
                </a:lnTo>
                <a:lnTo>
                  <a:pt x="3730751" y="3048"/>
                </a:lnTo>
                <a:lnTo>
                  <a:pt x="3730751" y="0"/>
                </a:lnTo>
                <a:close/>
                <a:moveTo>
                  <a:pt x="3736848" y="0"/>
                </a:moveTo>
                <a:lnTo>
                  <a:pt x="3739896" y="0"/>
                </a:lnTo>
                <a:lnTo>
                  <a:pt x="3739896" y="3048"/>
                </a:lnTo>
                <a:lnTo>
                  <a:pt x="3736848" y="3048"/>
                </a:lnTo>
                <a:lnTo>
                  <a:pt x="3736848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39" y="0"/>
                </a:moveTo>
                <a:lnTo>
                  <a:pt x="3752087" y="0"/>
                </a:lnTo>
                <a:lnTo>
                  <a:pt x="3752087" y="3048"/>
                </a:lnTo>
                <a:lnTo>
                  <a:pt x="3749039" y="3048"/>
                </a:lnTo>
                <a:lnTo>
                  <a:pt x="3749039" y="0"/>
                </a:lnTo>
                <a:close/>
                <a:moveTo>
                  <a:pt x="3755136" y="0"/>
                </a:moveTo>
                <a:lnTo>
                  <a:pt x="3758184" y="0"/>
                </a:lnTo>
                <a:lnTo>
                  <a:pt x="3758184" y="3048"/>
                </a:lnTo>
                <a:lnTo>
                  <a:pt x="3755136" y="3048"/>
                </a:lnTo>
                <a:lnTo>
                  <a:pt x="3755136" y="0"/>
                </a:lnTo>
                <a:close/>
                <a:moveTo>
                  <a:pt x="3761231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1" y="3048"/>
                </a:lnTo>
                <a:lnTo>
                  <a:pt x="3761231" y="0"/>
                </a:lnTo>
                <a:close/>
                <a:moveTo>
                  <a:pt x="3767328" y="0"/>
                </a:moveTo>
                <a:lnTo>
                  <a:pt x="3770375" y="0"/>
                </a:lnTo>
                <a:lnTo>
                  <a:pt x="3770375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4" y="0"/>
                </a:moveTo>
                <a:lnTo>
                  <a:pt x="3776472" y="0"/>
                </a:lnTo>
                <a:lnTo>
                  <a:pt x="3776472" y="3048"/>
                </a:lnTo>
                <a:lnTo>
                  <a:pt x="3773424" y="3048"/>
                </a:lnTo>
                <a:lnTo>
                  <a:pt x="3773424" y="0"/>
                </a:lnTo>
                <a:close/>
                <a:moveTo>
                  <a:pt x="3779519" y="0"/>
                </a:moveTo>
                <a:lnTo>
                  <a:pt x="3782567" y="0"/>
                </a:lnTo>
                <a:lnTo>
                  <a:pt x="3782567" y="3048"/>
                </a:lnTo>
                <a:lnTo>
                  <a:pt x="3779519" y="3048"/>
                </a:lnTo>
                <a:lnTo>
                  <a:pt x="3779519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2" y="0"/>
                </a:moveTo>
                <a:lnTo>
                  <a:pt x="3794760" y="0"/>
                </a:lnTo>
                <a:lnTo>
                  <a:pt x="3794760" y="3048"/>
                </a:lnTo>
                <a:lnTo>
                  <a:pt x="3791712" y="3048"/>
                </a:lnTo>
                <a:lnTo>
                  <a:pt x="3791712" y="0"/>
                </a:lnTo>
                <a:close/>
                <a:moveTo>
                  <a:pt x="3797807" y="0"/>
                </a:moveTo>
                <a:lnTo>
                  <a:pt x="3800855" y="0"/>
                </a:lnTo>
                <a:lnTo>
                  <a:pt x="3800855" y="3048"/>
                </a:lnTo>
                <a:lnTo>
                  <a:pt x="3797807" y="3048"/>
                </a:lnTo>
                <a:lnTo>
                  <a:pt x="3797807" y="0"/>
                </a:lnTo>
                <a:close/>
                <a:moveTo>
                  <a:pt x="3803904" y="0"/>
                </a:moveTo>
                <a:lnTo>
                  <a:pt x="3806952" y="0"/>
                </a:lnTo>
                <a:lnTo>
                  <a:pt x="3806952" y="3048"/>
                </a:lnTo>
                <a:lnTo>
                  <a:pt x="3803904" y="3048"/>
                </a:lnTo>
                <a:lnTo>
                  <a:pt x="3803904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5" y="0"/>
                </a:moveTo>
                <a:lnTo>
                  <a:pt x="3819143" y="0"/>
                </a:lnTo>
                <a:lnTo>
                  <a:pt x="3819143" y="3048"/>
                </a:lnTo>
                <a:lnTo>
                  <a:pt x="3816095" y="3048"/>
                </a:lnTo>
                <a:lnTo>
                  <a:pt x="3816095" y="0"/>
                </a:lnTo>
                <a:close/>
                <a:moveTo>
                  <a:pt x="3822192" y="0"/>
                </a:moveTo>
                <a:lnTo>
                  <a:pt x="3825240" y="0"/>
                </a:lnTo>
                <a:lnTo>
                  <a:pt x="3825240" y="3048"/>
                </a:lnTo>
                <a:lnTo>
                  <a:pt x="3822192" y="3048"/>
                </a:lnTo>
                <a:lnTo>
                  <a:pt x="3822192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3" y="0"/>
                </a:moveTo>
                <a:lnTo>
                  <a:pt x="3837431" y="0"/>
                </a:lnTo>
                <a:lnTo>
                  <a:pt x="3837431" y="3048"/>
                </a:lnTo>
                <a:lnTo>
                  <a:pt x="3834383" y="3048"/>
                </a:lnTo>
                <a:lnTo>
                  <a:pt x="3834383" y="0"/>
                </a:lnTo>
                <a:close/>
                <a:moveTo>
                  <a:pt x="3840480" y="0"/>
                </a:moveTo>
                <a:lnTo>
                  <a:pt x="3843528" y="0"/>
                </a:lnTo>
                <a:lnTo>
                  <a:pt x="3843528" y="3048"/>
                </a:lnTo>
                <a:lnTo>
                  <a:pt x="3840480" y="3048"/>
                </a:lnTo>
                <a:lnTo>
                  <a:pt x="3840480" y="0"/>
                </a:lnTo>
                <a:close/>
                <a:moveTo>
                  <a:pt x="3846575" y="0"/>
                </a:moveTo>
                <a:lnTo>
                  <a:pt x="3849623" y="0"/>
                </a:lnTo>
                <a:lnTo>
                  <a:pt x="3849623" y="3048"/>
                </a:lnTo>
                <a:lnTo>
                  <a:pt x="3846575" y="3048"/>
                </a:lnTo>
                <a:lnTo>
                  <a:pt x="3846575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8" y="0"/>
                </a:moveTo>
                <a:lnTo>
                  <a:pt x="3861816" y="0"/>
                </a:lnTo>
                <a:lnTo>
                  <a:pt x="3861816" y="3048"/>
                </a:lnTo>
                <a:lnTo>
                  <a:pt x="3858768" y="3048"/>
                </a:lnTo>
                <a:lnTo>
                  <a:pt x="3858768" y="0"/>
                </a:lnTo>
                <a:close/>
                <a:moveTo>
                  <a:pt x="3864863" y="0"/>
                </a:moveTo>
                <a:lnTo>
                  <a:pt x="3867911" y="0"/>
                </a:lnTo>
                <a:lnTo>
                  <a:pt x="3867911" y="3048"/>
                </a:lnTo>
                <a:lnTo>
                  <a:pt x="3864863" y="3048"/>
                </a:lnTo>
                <a:lnTo>
                  <a:pt x="3864863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6" y="0"/>
                </a:moveTo>
                <a:lnTo>
                  <a:pt x="3880104" y="0"/>
                </a:lnTo>
                <a:lnTo>
                  <a:pt x="3880104" y="3048"/>
                </a:lnTo>
                <a:lnTo>
                  <a:pt x="3877056" y="3048"/>
                </a:lnTo>
                <a:lnTo>
                  <a:pt x="3877056" y="0"/>
                </a:lnTo>
                <a:close/>
                <a:moveTo>
                  <a:pt x="3883151" y="0"/>
                </a:moveTo>
                <a:lnTo>
                  <a:pt x="3886199" y="0"/>
                </a:lnTo>
                <a:lnTo>
                  <a:pt x="3886199" y="3048"/>
                </a:lnTo>
                <a:lnTo>
                  <a:pt x="3883151" y="3048"/>
                </a:lnTo>
                <a:lnTo>
                  <a:pt x="3883151" y="0"/>
                </a:lnTo>
                <a:close/>
                <a:moveTo>
                  <a:pt x="3889248" y="0"/>
                </a:moveTo>
                <a:lnTo>
                  <a:pt x="3892296" y="0"/>
                </a:lnTo>
                <a:lnTo>
                  <a:pt x="3892296" y="3048"/>
                </a:lnTo>
                <a:lnTo>
                  <a:pt x="3889248" y="3048"/>
                </a:lnTo>
                <a:lnTo>
                  <a:pt x="3889248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39" y="0"/>
                </a:moveTo>
                <a:lnTo>
                  <a:pt x="3904487" y="0"/>
                </a:lnTo>
                <a:lnTo>
                  <a:pt x="3904487" y="3048"/>
                </a:lnTo>
                <a:lnTo>
                  <a:pt x="3901439" y="3048"/>
                </a:lnTo>
                <a:lnTo>
                  <a:pt x="3901439" y="0"/>
                </a:lnTo>
                <a:close/>
                <a:moveTo>
                  <a:pt x="3907536" y="0"/>
                </a:moveTo>
                <a:lnTo>
                  <a:pt x="3910584" y="0"/>
                </a:lnTo>
                <a:lnTo>
                  <a:pt x="3910584" y="3048"/>
                </a:lnTo>
                <a:lnTo>
                  <a:pt x="3907536" y="3048"/>
                </a:lnTo>
                <a:lnTo>
                  <a:pt x="3907536" y="0"/>
                </a:lnTo>
                <a:close/>
                <a:moveTo>
                  <a:pt x="3913631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1" y="3048"/>
                </a:lnTo>
                <a:lnTo>
                  <a:pt x="3913631" y="0"/>
                </a:lnTo>
                <a:close/>
                <a:moveTo>
                  <a:pt x="3919728" y="0"/>
                </a:moveTo>
                <a:lnTo>
                  <a:pt x="3922775" y="0"/>
                </a:lnTo>
                <a:lnTo>
                  <a:pt x="3922775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4" y="0"/>
                </a:moveTo>
                <a:lnTo>
                  <a:pt x="3928872" y="0"/>
                </a:lnTo>
                <a:lnTo>
                  <a:pt x="3928872" y="3048"/>
                </a:lnTo>
                <a:lnTo>
                  <a:pt x="3925824" y="3048"/>
                </a:lnTo>
                <a:lnTo>
                  <a:pt x="3925824" y="0"/>
                </a:lnTo>
                <a:close/>
                <a:moveTo>
                  <a:pt x="3931919" y="0"/>
                </a:moveTo>
                <a:lnTo>
                  <a:pt x="3934967" y="0"/>
                </a:lnTo>
                <a:lnTo>
                  <a:pt x="3934967" y="3048"/>
                </a:lnTo>
                <a:lnTo>
                  <a:pt x="3931919" y="3048"/>
                </a:lnTo>
                <a:lnTo>
                  <a:pt x="3931919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2" y="0"/>
                </a:moveTo>
                <a:lnTo>
                  <a:pt x="3947160" y="0"/>
                </a:lnTo>
                <a:lnTo>
                  <a:pt x="3947160" y="3048"/>
                </a:lnTo>
                <a:lnTo>
                  <a:pt x="3944112" y="3048"/>
                </a:lnTo>
                <a:lnTo>
                  <a:pt x="3944112" y="0"/>
                </a:lnTo>
                <a:close/>
                <a:moveTo>
                  <a:pt x="3950207" y="0"/>
                </a:moveTo>
                <a:lnTo>
                  <a:pt x="3953255" y="0"/>
                </a:lnTo>
                <a:lnTo>
                  <a:pt x="3953255" y="3048"/>
                </a:lnTo>
                <a:lnTo>
                  <a:pt x="3950207" y="3048"/>
                </a:lnTo>
                <a:lnTo>
                  <a:pt x="3950207" y="0"/>
                </a:lnTo>
                <a:close/>
                <a:moveTo>
                  <a:pt x="3956304" y="0"/>
                </a:moveTo>
                <a:lnTo>
                  <a:pt x="3959352" y="0"/>
                </a:lnTo>
                <a:lnTo>
                  <a:pt x="3959352" y="3048"/>
                </a:lnTo>
                <a:lnTo>
                  <a:pt x="3956304" y="3048"/>
                </a:lnTo>
                <a:lnTo>
                  <a:pt x="3956304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5" y="0"/>
                </a:moveTo>
                <a:lnTo>
                  <a:pt x="3971543" y="0"/>
                </a:lnTo>
                <a:lnTo>
                  <a:pt x="3971543" y="3048"/>
                </a:lnTo>
                <a:lnTo>
                  <a:pt x="3968495" y="3048"/>
                </a:lnTo>
                <a:lnTo>
                  <a:pt x="3968495" y="0"/>
                </a:lnTo>
                <a:close/>
                <a:moveTo>
                  <a:pt x="3974592" y="0"/>
                </a:moveTo>
                <a:lnTo>
                  <a:pt x="3977640" y="0"/>
                </a:lnTo>
                <a:lnTo>
                  <a:pt x="3977640" y="3048"/>
                </a:lnTo>
                <a:lnTo>
                  <a:pt x="3974592" y="3048"/>
                </a:lnTo>
                <a:lnTo>
                  <a:pt x="3974592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3" y="0"/>
                </a:moveTo>
                <a:lnTo>
                  <a:pt x="3989831" y="0"/>
                </a:lnTo>
                <a:lnTo>
                  <a:pt x="3989831" y="3048"/>
                </a:lnTo>
                <a:lnTo>
                  <a:pt x="3986783" y="3048"/>
                </a:lnTo>
                <a:lnTo>
                  <a:pt x="3986783" y="0"/>
                </a:lnTo>
                <a:close/>
                <a:moveTo>
                  <a:pt x="3992880" y="0"/>
                </a:moveTo>
                <a:lnTo>
                  <a:pt x="3995928" y="0"/>
                </a:lnTo>
                <a:lnTo>
                  <a:pt x="3995928" y="3048"/>
                </a:lnTo>
                <a:lnTo>
                  <a:pt x="3992880" y="3048"/>
                </a:lnTo>
                <a:lnTo>
                  <a:pt x="3992880" y="0"/>
                </a:lnTo>
                <a:close/>
                <a:moveTo>
                  <a:pt x="3998975" y="0"/>
                </a:moveTo>
                <a:lnTo>
                  <a:pt x="4002023" y="0"/>
                </a:lnTo>
                <a:lnTo>
                  <a:pt x="4002023" y="3048"/>
                </a:lnTo>
                <a:lnTo>
                  <a:pt x="3998975" y="3048"/>
                </a:lnTo>
                <a:lnTo>
                  <a:pt x="3998975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8" y="0"/>
                </a:moveTo>
                <a:lnTo>
                  <a:pt x="4014216" y="0"/>
                </a:lnTo>
                <a:lnTo>
                  <a:pt x="4014216" y="3048"/>
                </a:lnTo>
                <a:lnTo>
                  <a:pt x="4011168" y="3048"/>
                </a:lnTo>
                <a:lnTo>
                  <a:pt x="4011168" y="0"/>
                </a:lnTo>
                <a:close/>
                <a:moveTo>
                  <a:pt x="4017263" y="0"/>
                </a:moveTo>
                <a:lnTo>
                  <a:pt x="4020311" y="0"/>
                </a:lnTo>
                <a:lnTo>
                  <a:pt x="4020311" y="3048"/>
                </a:lnTo>
                <a:lnTo>
                  <a:pt x="4017263" y="3048"/>
                </a:lnTo>
                <a:lnTo>
                  <a:pt x="4017263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6" y="0"/>
                </a:moveTo>
                <a:lnTo>
                  <a:pt x="4032504" y="0"/>
                </a:lnTo>
                <a:lnTo>
                  <a:pt x="4032504" y="3048"/>
                </a:lnTo>
                <a:lnTo>
                  <a:pt x="4029456" y="3048"/>
                </a:lnTo>
                <a:lnTo>
                  <a:pt x="4029456" y="0"/>
                </a:lnTo>
                <a:close/>
                <a:moveTo>
                  <a:pt x="4035551" y="0"/>
                </a:moveTo>
                <a:lnTo>
                  <a:pt x="4038599" y="0"/>
                </a:lnTo>
                <a:lnTo>
                  <a:pt x="4038599" y="3048"/>
                </a:lnTo>
                <a:lnTo>
                  <a:pt x="4035551" y="3048"/>
                </a:lnTo>
                <a:lnTo>
                  <a:pt x="4035551" y="0"/>
                </a:lnTo>
                <a:close/>
                <a:moveTo>
                  <a:pt x="4041648" y="0"/>
                </a:moveTo>
                <a:lnTo>
                  <a:pt x="4044696" y="0"/>
                </a:lnTo>
                <a:lnTo>
                  <a:pt x="4044696" y="3048"/>
                </a:lnTo>
                <a:lnTo>
                  <a:pt x="4041648" y="3048"/>
                </a:lnTo>
                <a:lnTo>
                  <a:pt x="4041648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39" y="0"/>
                </a:moveTo>
                <a:lnTo>
                  <a:pt x="4056887" y="0"/>
                </a:lnTo>
                <a:lnTo>
                  <a:pt x="4056887" y="3048"/>
                </a:lnTo>
                <a:lnTo>
                  <a:pt x="4053839" y="3048"/>
                </a:lnTo>
                <a:lnTo>
                  <a:pt x="4053839" y="0"/>
                </a:lnTo>
                <a:close/>
                <a:moveTo>
                  <a:pt x="4059936" y="0"/>
                </a:moveTo>
                <a:lnTo>
                  <a:pt x="4062984" y="0"/>
                </a:lnTo>
                <a:lnTo>
                  <a:pt x="4062984" y="3048"/>
                </a:lnTo>
                <a:lnTo>
                  <a:pt x="4059936" y="3048"/>
                </a:lnTo>
                <a:lnTo>
                  <a:pt x="4059936" y="0"/>
                </a:lnTo>
                <a:close/>
                <a:moveTo>
                  <a:pt x="4066031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1" y="3048"/>
                </a:lnTo>
                <a:lnTo>
                  <a:pt x="4066031" y="0"/>
                </a:lnTo>
                <a:close/>
                <a:moveTo>
                  <a:pt x="4072128" y="0"/>
                </a:moveTo>
                <a:lnTo>
                  <a:pt x="4075175" y="0"/>
                </a:lnTo>
                <a:lnTo>
                  <a:pt x="4075175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4" y="0"/>
                </a:moveTo>
                <a:lnTo>
                  <a:pt x="4081272" y="0"/>
                </a:lnTo>
                <a:lnTo>
                  <a:pt x="4081272" y="3048"/>
                </a:lnTo>
                <a:lnTo>
                  <a:pt x="4078224" y="3048"/>
                </a:lnTo>
                <a:lnTo>
                  <a:pt x="4078224" y="0"/>
                </a:lnTo>
                <a:close/>
                <a:moveTo>
                  <a:pt x="4084319" y="0"/>
                </a:moveTo>
                <a:lnTo>
                  <a:pt x="4087367" y="0"/>
                </a:lnTo>
                <a:lnTo>
                  <a:pt x="4087367" y="3048"/>
                </a:lnTo>
                <a:lnTo>
                  <a:pt x="4084319" y="3048"/>
                </a:lnTo>
                <a:lnTo>
                  <a:pt x="4084319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2" y="0"/>
                </a:moveTo>
                <a:lnTo>
                  <a:pt x="4099560" y="0"/>
                </a:lnTo>
                <a:lnTo>
                  <a:pt x="4099560" y="3048"/>
                </a:lnTo>
                <a:lnTo>
                  <a:pt x="4096512" y="3048"/>
                </a:lnTo>
                <a:lnTo>
                  <a:pt x="4096512" y="0"/>
                </a:lnTo>
                <a:close/>
                <a:moveTo>
                  <a:pt x="4102607" y="0"/>
                </a:moveTo>
                <a:lnTo>
                  <a:pt x="4105655" y="0"/>
                </a:lnTo>
                <a:lnTo>
                  <a:pt x="4105655" y="3048"/>
                </a:lnTo>
                <a:lnTo>
                  <a:pt x="4102607" y="3048"/>
                </a:lnTo>
                <a:lnTo>
                  <a:pt x="4102607" y="0"/>
                </a:lnTo>
                <a:close/>
                <a:moveTo>
                  <a:pt x="4108704" y="0"/>
                </a:moveTo>
                <a:lnTo>
                  <a:pt x="4111752" y="0"/>
                </a:lnTo>
                <a:lnTo>
                  <a:pt x="4111752" y="3048"/>
                </a:lnTo>
                <a:lnTo>
                  <a:pt x="4108704" y="3048"/>
                </a:lnTo>
                <a:lnTo>
                  <a:pt x="4108704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5" y="0"/>
                </a:moveTo>
                <a:lnTo>
                  <a:pt x="4123943" y="0"/>
                </a:lnTo>
                <a:lnTo>
                  <a:pt x="4123943" y="3048"/>
                </a:lnTo>
                <a:lnTo>
                  <a:pt x="4120895" y="3048"/>
                </a:lnTo>
                <a:lnTo>
                  <a:pt x="4120895" y="0"/>
                </a:lnTo>
                <a:close/>
                <a:moveTo>
                  <a:pt x="4126992" y="0"/>
                </a:moveTo>
                <a:lnTo>
                  <a:pt x="4130040" y="0"/>
                </a:lnTo>
                <a:lnTo>
                  <a:pt x="4130040" y="3048"/>
                </a:lnTo>
                <a:lnTo>
                  <a:pt x="4126992" y="3048"/>
                </a:lnTo>
                <a:lnTo>
                  <a:pt x="4126992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3" y="0"/>
                </a:moveTo>
                <a:lnTo>
                  <a:pt x="4142231" y="0"/>
                </a:lnTo>
                <a:lnTo>
                  <a:pt x="4142231" y="3048"/>
                </a:lnTo>
                <a:lnTo>
                  <a:pt x="4139183" y="3048"/>
                </a:lnTo>
                <a:lnTo>
                  <a:pt x="4139183" y="0"/>
                </a:lnTo>
                <a:close/>
                <a:moveTo>
                  <a:pt x="4145280" y="0"/>
                </a:moveTo>
                <a:lnTo>
                  <a:pt x="4148328" y="0"/>
                </a:lnTo>
                <a:lnTo>
                  <a:pt x="4148328" y="3048"/>
                </a:lnTo>
                <a:lnTo>
                  <a:pt x="4145280" y="3048"/>
                </a:lnTo>
                <a:lnTo>
                  <a:pt x="4145280" y="0"/>
                </a:lnTo>
                <a:close/>
                <a:moveTo>
                  <a:pt x="4151375" y="0"/>
                </a:moveTo>
                <a:lnTo>
                  <a:pt x="4154423" y="0"/>
                </a:lnTo>
                <a:lnTo>
                  <a:pt x="4154423" y="3048"/>
                </a:lnTo>
                <a:lnTo>
                  <a:pt x="4151375" y="3048"/>
                </a:lnTo>
                <a:lnTo>
                  <a:pt x="4151375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8" y="0"/>
                </a:moveTo>
                <a:lnTo>
                  <a:pt x="4166616" y="0"/>
                </a:lnTo>
                <a:lnTo>
                  <a:pt x="4166616" y="3048"/>
                </a:lnTo>
                <a:lnTo>
                  <a:pt x="4163568" y="3048"/>
                </a:lnTo>
                <a:lnTo>
                  <a:pt x="4163568" y="0"/>
                </a:lnTo>
                <a:close/>
                <a:moveTo>
                  <a:pt x="4169663" y="0"/>
                </a:moveTo>
                <a:lnTo>
                  <a:pt x="4172711" y="0"/>
                </a:lnTo>
                <a:lnTo>
                  <a:pt x="4172711" y="3048"/>
                </a:lnTo>
                <a:lnTo>
                  <a:pt x="4169663" y="3048"/>
                </a:lnTo>
                <a:lnTo>
                  <a:pt x="4169663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6" y="0"/>
                </a:moveTo>
                <a:lnTo>
                  <a:pt x="4184904" y="0"/>
                </a:lnTo>
                <a:lnTo>
                  <a:pt x="4184904" y="3048"/>
                </a:lnTo>
                <a:lnTo>
                  <a:pt x="4181856" y="3048"/>
                </a:lnTo>
                <a:lnTo>
                  <a:pt x="4181856" y="0"/>
                </a:lnTo>
                <a:close/>
                <a:moveTo>
                  <a:pt x="4187951" y="0"/>
                </a:moveTo>
                <a:lnTo>
                  <a:pt x="4190999" y="0"/>
                </a:lnTo>
                <a:lnTo>
                  <a:pt x="4190999" y="3048"/>
                </a:lnTo>
                <a:lnTo>
                  <a:pt x="4187951" y="3048"/>
                </a:lnTo>
                <a:lnTo>
                  <a:pt x="4187951" y="0"/>
                </a:lnTo>
                <a:close/>
                <a:moveTo>
                  <a:pt x="4194048" y="0"/>
                </a:moveTo>
                <a:lnTo>
                  <a:pt x="4197096" y="0"/>
                </a:lnTo>
                <a:lnTo>
                  <a:pt x="4197096" y="3048"/>
                </a:lnTo>
                <a:lnTo>
                  <a:pt x="4194048" y="3048"/>
                </a:lnTo>
                <a:lnTo>
                  <a:pt x="4194048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39" y="0"/>
                </a:moveTo>
                <a:lnTo>
                  <a:pt x="4209287" y="0"/>
                </a:lnTo>
                <a:lnTo>
                  <a:pt x="4209287" y="3048"/>
                </a:lnTo>
                <a:lnTo>
                  <a:pt x="4206239" y="3048"/>
                </a:lnTo>
                <a:lnTo>
                  <a:pt x="4206239" y="0"/>
                </a:lnTo>
                <a:close/>
                <a:moveTo>
                  <a:pt x="4212336" y="0"/>
                </a:moveTo>
                <a:lnTo>
                  <a:pt x="4215384" y="0"/>
                </a:lnTo>
                <a:lnTo>
                  <a:pt x="4215384" y="3048"/>
                </a:lnTo>
                <a:lnTo>
                  <a:pt x="4212336" y="3048"/>
                </a:lnTo>
                <a:lnTo>
                  <a:pt x="4212336" y="0"/>
                </a:lnTo>
                <a:close/>
                <a:moveTo>
                  <a:pt x="4218431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1" y="3048"/>
                </a:lnTo>
                <a:lnTo>
                  <a:pt x="4218431" y="0"/>
                </a:lnTo>
                <a:close/>
                <a:moveTo>
                  <a:pt x="4224528" y="0"/>
                </a:moveTo>
                <a:lnTo>
                  <a:pt x="4227575" y="0"/>
                </a:lnTo>
                <a:lnTo>
                  <a:pt x="4227575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4" y="0"/>
                </a:moveTo>
                <a:lnTo>
                  <a:pt x="4233672" y="0"/>
                </a:lnTo>
                <a:lnTo>
                  <a:pt x="4233672" y="3048"/>
                </a:lnTo>
                <a:lnTo>
                  <a:pt x="4230624" y="3048"/>
                </a:lnTo>
                <a:lnTo>
                  <a:pt x="4230624" y="0"/>
                </a:lnTo>
                <a:close/>
                <a:moveTo>
                  <a:pt x="4236719" y="0"/>
                </a:moveTo>
                <a:lnTo>
                  <a:pt x="4239767" y="0"/>
                </a:lnTo>
                <a:lnTo>
                  <a:pt x="4239767" y="3048"/>
                </a:lnTo>
                <a:lnTo>
                  <a:pt x="4236719" y="3048"/>
                </a:lnTo>
                <a:lnTo>
                  <a:pt x="4236719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2" y="0"/>
                </a:moveTo>
                <a:lnTo>
                  <a:pt x="4251960" y="0"/>
                </a:lnTo>
                <a:lnTo>
                  <a:pt x="4251960" y="3048"/>
                </a:lnTo>
                <a:lnTo>
                  <a:pt x="4248912" y="3048"/>
                </a:lnTo>
                <a:lnTo>
                  <a:pt x="4248912" y="0"/>
                </a:lnTo>
                <a:close/>
                <a:moveTo>
                  <a:pt x="4255007" y="0"/>
                </a:moveTo>
                <a:lnTo>
                  <a:pt x="4258055" y="0"/>
                </a:lnTo>
                <a:lnTo>
                  <a:pt x="4258055" y="3048"/>
                </a:lnTo>
                <a:lnTo>
                  <a:pt x="4255007" y="3048"/>
                </a:lnTo>
                <a:lnTo>
                  <a:pt x="4255007" y="0"/>
                </a:lnTo>
                <a:close/>
                <a:moveTo>
                  <a:pt x="4261104" y="0"/>
                </a:moveTo>
                <a:lnTo>
                  <a:pt x="4264152" y="0"/>
                </a:lnTo>
                <a:lnTo>
                  <a:pt x="4264152" y="3048"/>
                </a:lnTo>
                <a:lnTo>
                  <a:pt x="4261104" y="3048"/>
                </a:lnTo>
                <a:lnTo>
                  <a:pt x="4261104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5" y="0"/>
                </a:moveTo>
                <a:lnTo>
                  <a:pt x="4276343" y="0"/>
                </a:lnTo>
                <a:lnTo>
                  <a:pt x="4276343" y="3048"/>
                </a:lnTo>
                <a:lnTo>
                  <a:pt x="4273295" y="3048"/>
                </a:lnTo>
                <a:lnTo>
                  <a:pt x="4273295" y="0"/>
                </a:lnTo>
                <a:close/>
                <a:moveTo>
                  <a:pt x="4279392" y="0"/>
                </a:moveTo>
                <a:lnTo>
                  <a:pt x="4282440" y="0"/>
                </a:lnTo>
                <a:lnTo>
                  <a:pt x="4282440" y="3048"/>
                </a:lnTo>
                <a:lnTo>
                  <a:pt x="4279392" y="3048"/>
                </a:lnTo>
                <a:lnTo>
                  <a:pt x="4279392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3" y="0"/>
                </a:moveTo>
                <a:lnTo>
                  <a:pt x="4294631" y="0"/>
                </a:lnTo>
                <a:lnTo>
                  <a:pt x="4294631" y="3048"/>
                </a:lnTo>
                <a:lnTo>
                  <a:pt x="4291583" y="3048"/>
                </a:lnTo>
                <a:lnTo>
                  <a:pt x="4291583" y="0"/>
                </a:lnTo>
                <a:close/>
                <a:moveTo>
                  <a:pt x="4297680" y="0"/>
                </a:moveTo>
                <a:lnTo>
                  <a:pt x="4300728" y="0"/>
                </a:lnTo>
                <a:lnTo>
                  <a:pt x="4300728" y="3048"/>
                </a:lnTo>
                <a:lnTo>
                  <a:pt x="4297680" y="3048"/>
                </a:lnTo>
                <a:lnTo>
                  <a:pt x="4297680" y="0"/>
                </a:lnTo>
                <a:close/>
                <a:moveTo>
                  <a:pt x="4303775" y="0"/>
                </a:moveTo>
                <a:lnTo>
                  <a:pt x="4306823" y="0"/>
                </a:lnTo>
                <a:lnTo>
                  <a:pt x="4306823" y="3048"/>
                </a:lnTo>
                <a:lnTo>
                  <a:pt x="4303775" y="3048"/>
                </a:lnTo>
                <a:lnTo>
                  <a:pt x="4303775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8" y="0"/>
                </a:moveTo>
                <a:lnTo>
                  <a:pt x="4319016" y="0"/>
                </a:lnTo>
                <a:lnTo>
                  <a:pt x="4319016" y="3048"/>
                </a:lnTo>
                <a:lnTo>
                  <a:pt x="4315968" y="3048"/>
                </a:lnTo>
                <a:lnTo>
                  <a:pt x="4315968" y="0"/>
                </a:lnTo>
                <a:close/>
                <a:moveTo>
                  <a:pt x="4322063" y="0"/>
                </a:moveTo>
                <a:lnTo>
                  <a:pt x="4325111" y="0"/>
                </a:lnTo>
                <a:lnTo>
                  <a:pt x="4325111" y="3048"/>
                </a:lnTo>
                <a:lnTo>
                  <a:pt x="4322063" y="3048"/>
                </a:lnTo>
                <a:lnTo>
                  <a:pt x="4322063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6" y="0"/>
                </a:moveTo>
                <a:lnTo>
                  <a:pt x="4337304" y="0"/>
                </a:lnTo>
                <a:lnTo>
                  <a:pt x="4337304" y="3048"/>
                </a:lnTo>
                <a:lnTo>
                  <a:pt x="4334256" y="3048"/>
                </a:lnTo>
                <a:lnTo>
                  <a:pt x="4334256" y="0"/>
                </a:lnTo>
                <a:close/>
                <a:moveTo>
                  <a:pt x="4340351" y="0"/>
                </a:moveTo>
                <a:lnTo>
                  <a:pt x="4343399" y="0"/>
                </a:lnTo>
                <a:lnTo>
                  <a:pt x="4343399" y="3048"/>
                </a:lnTo>
                <a:lnTo>
                  <a:pt x="4340351" y="3048"/>
                </a:lnTo>
                <a:lnTo>
                  <a:pt x="4340351" y="0"/>
                </a:lnTo>
                <a:close/>
                <a:moveTo>
                  <a:pt x="4346448" y="0"/>
                </a:moveTo>
                <a:lnTo>
                  <a:pt x="4349496" y="0"/>
                </a:lnTo>
                <a:lnTo>
                  <a:pt x="4349496" y="3048"/>
                </a:lnTo>
                <a:lnTo>
                  <a:pt x="4346448" y="3048"/>
                </a:lnTo>
                <a:lnTo>
                  <a:pt x="4346448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39" y="0"/>
                </a:moveTo>
                <a:lnTo>
                  <a:pt x="4361687" y="0"/>
                </a:lnTo>
                <a:lnTo>
                  <a:pt x="4361687" y="3048"/>
                </a:lnTo>
                <a:lnTo>
                  <a:pt x="4358639" y="3048"/>
                </a:lnTo>
                <a:lnTo>
                  <a:pt x="4358639" y="0"/>
                </a:lnTo>
                <a:close/>
                <a:moveTo>
                  <a:pt x="4364736" y="0"/>
                </a:moveTo>
                <a:lnTo>
                  <a:pt x="4367784" y="0"/>
                </a:lnTo>
                <a:lnTo>
                  <a:pt x="4367784" y="3048"/>
                </a:lnTo>
                <a:lnTo>
                  <a:pt x="4364736" y="3048"/>
                </a:lnTo>
                <a:lnTo>
                  <a:pt x="4364736" y="0"/>
                </a:lnTo>
                <a:close/>
                <a:moveTo>
                  <a:pt x="4370831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1" y="3048"/>
                </a:lnTo>
                <a:lnTo>
                  <a:pt x="4370831" y="0"/>
                </a:lnTo>
                <a:close/>
                <a:moveTo>
                  <a:pt x="4376928" y="0"/>
                </a:moveTo>
                <a:lnTo>
                  <a:pt x="4379975" y="0"/>
                </a:lnTo>
                <a:lnTo>
                  <a:pt x="4379975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4" y="0"/>
                </a:moveTo>
                <a:lnTo>
                  <a:pt x="4386072" y="0"/>
                </a:lnTo>
                <a:lnTo>
                  <a:pt x="4386072" y="3048"/>
                </a:lnTo>
                <a:lnTo>
                  <a:pt x="4383024" y="3048"/>
                </a:lnTo>
                <a:lnTo>
                  <a:pt x="4383024" y="0"/>
                </a:lnTo>
                <a:close/>
                <a:moveTo>
                  <a:pt x="4389119" y="0"/>
                </a:moveTo>
                <a:lnTo>
                  <a:pt x="4392167" y="0"/>
                </a:lnTo>
                <a:lnTo>
                  <a:pt x="4392167" y="3048"/>
                </a:lnTo>
                <a:lnTo>
                  <a:pt x="4389119" y="3048"/>
                </a:lnTo>
                <a:lnTo>
                  <a:pt x="4389119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2" y="0"/>
                </a:moveTo>
                <a:lnTo>
                  <a:pt x="4404360" y="0"/>
                </a:lnTo>
                <a:lnTo>
                  <a:pt x="4404360" y="3048"/>
                </a:lnTo>
                <a:lnTo>
                  <a:pt x="4401312" y="3048"/>
                </a:lnTo>
                <a:lnTo>
                  <a:pt x="4401312" y="0"/>
                </a:lnTo>
                <a:close/>
                <a:moveTo>
                  <a:pt x="4407407" y="0"/>
                </a:moveTo>
                <a:lnTo>
                  <a:pt x="4410455" y="0"/>
                </a:lnTo>
                <a:lnTo>
                  <a:pt x="4410455" y="3048"/>
                </a:lnTo>
                <a:lnTo>
                  <a:pt x="4407407" y="3048"/>
                </a:lnTo>
                <a:lnTo>
                  <a:pt x="4407407" y="0"/>
                </a:lnTo>
                <a:close/>
                <a:moveTo>
                  <a:pt x="4413504" y="0"/>
                </a:moveTo>
                <a:lnTo>
                  <a:pt x="4416552" y="0"/>
                </a:lnTo>
                <a:lnTo>
                  <a:pt x="4416552" y="3048"/>
                </a:lnTo>
                <a:lnTo>
                  <a:pt x="4413504" y="3048"/>
                </a:lnTo>
                <a:lnTo>
                  <a:pt x="4413504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5" y="0"/>
                </a:moveTo>
                <a:lnTo>
                  <a:pt x="4428743" y="0"/>
                </a:lnTo>
                <a:lnTo>
                  <a:pt x="4428743" y="3048"/>
                </a:lnTo>
                <a:lnTo>
                  <a:pt x="4425695" y="3048"/>
                </a:lnTo>
                <a:lnTo>
                  <a:pt x="4425695" y="0"/>
                </a:lnTo>
                <a:close/>
                <a:moveTo>
                  <a:pt x="4431792" y="0"/>
                </a:moveTo>
                <a:lnTo>
                  <a:pt x="4434840" y="0"/>
                </a:lnTo>
                <a:lnTo>
                  <a:pt x="4434840" y="3048"/>
                </a:lnTo>
                <a:lnTo>
                  <a:pt x="4431792" y="3048"/>
                </a:lnTo>
                <a:lnTo>
                  <a:pt x="4431792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3" y="0"/>
                </a:moveTo>
                <a:lnTo>
                  <a:pt x="4447031" y="0"/>
                </a:lnTo>
                <a:lnTo>
                  <a:pt x="4447031" y="3048"/>
                </a:lnTo>
                <a:lnTo>
                  <a:pt x="4443983" y="3048"/>
                </a:lnTo>
                <a:lnTo>
                  <a:pt x="4443983" y="0"/>
                </a:lnTo>
                <a:close/>
                <a:moveTo>
                  <a:pt x="4450080" y="0"/>
                </a:moveTo>
                <a:lnTo>
                  <a:pt x="4453128" y="0"/>
                </a:lnTo>
                <a:lnTo>
                  <a:pt x="4453128" y="3048"/>
                </a:lnTo>
                <a:lnTo>
                  <a:pt x="4450080" y="3048"/>
                </a:lnTo>
                <a:lnTo>
                  <a:pt x="4450080" y="0"/>
                </a:lnTo>
                <a:close/>
                <a:moveTo>
                  <a:pt x="4456175" y="0"/>
                </a:moveTo>
                <a:lnTo>
                  <a:pt x="4459223" y="0"/>
                </a:lnTo>
                <a:lnTo>
                  <a:pt x="4459223" y="3048"/>
                </a:lnTo>
                <a:lnTo>
                  <a:pt x="4456175" y="3048"/>
                </a:lnTo>
                <a:lnTo>
                  <a:pt x="4456175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8" y="0"/>
                </a:moveTo>
                <a:lnTo>
                  <a:pt x="4471416" y="0"/>
                </a:lnTo>
                <a:lnTo>
                  <a:pt x="4471416" y="3048"/>
                </a:lnTo>
                <a:lnTo>
                  <a:pt x="4468368" y="3048"/>
                </a:lnTo>
                <a:lnTo>
                  <a:pt x="4468368" y="0"/>
                </a:lnTo>
                <a:close/>
                <a:moveTo>
                  <a:pt x="4474463" y="0"/>
                </a:moveTo>
                <a:lnTo>
                  <a:pt x="4477511" y="0"/>
                </a:lnTo>
                <a:lnTo>
                  <a:pt x="4477511" y="3048"/>
                </a:lnTo>
                <a:lnTo>
                  <a:pt x="4474463" y="3048"/>
                </a:lnTo>
                <a:lnTo>
                  <a:pt x="4474463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6" y="0"/>
                </a:moveTo>
                <a:lnTo>
                  <a:pt x="4489704" y="0"/>
                </a:lnTo>
                <a:lnTo>
                  <a:pt x="4489704" y="3048"/>
                </a:lnTo>
                <a:lnTo>
                  <a:pt x="4486656" y="3048"/>
                </a:lnTo>
                <a:lnTo>
                  <a:pt x="4486656" y="0"/>
                </a:lnTo>
                <a:close/>
                <a:moveTo>
                  <a:pt x="4492751" y="0"/>
                </a:moveTo>
                <a:lnTo>
                  <a:pt x="4495799" y="0"/>
                </a:lnTo>
                <a:lnTo>
                  <a:pt x="4495799" y="3048"/>
                </a:lnTo>
                <a:lnTo>
                  <a:pt x="4492751" y="3048"/>
                </a:lnTo>
                <a:lnTo>
                  <a:pt x="4492751" y="0"/>
                </a:lnTo>
                <a:close/>
                <a:moveTo>
                  <a:pt x="4498848" y="0"/>
                </a:moveTo>
                <a:lnTo>
                  <a:pt x="4501896" y="0"/>
                </a:lnTo>
                <a:lnTo>
                  <a:pt x="4501896" y="3048"/>
                </a:lnTo>
                <a:lnTo>
                  <a:pt x="4498848" y="3048"/>
                </a:lnTo>
                <a:lnTo>
                  <a:pt x="4498848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39" y="0"/>
                </a:moveTo>
                <a:lnTo>
                  <a:pt x="4514087" y="0"/>
                </a:lnTo>
                <a:lnTo>
                  <a:pt x="4514087" y="3048"/>
                </a:lnTo>
                <a:lnTo>
                  <a:pt x="4511039" y="3048"/>
                </a:lnTo>
                <a:lnTo>
                  <a:pt x="4511039" y="0"/>
                </a:lnTo>
                <a:close/>
                <a:moveTo>
                  <a:pt x="4517136" y="0"/>
                </a:moveTo>
                <a:lnTo>
                  <a:pt x="4520184" y="0"/>
                </a:lnTo>
                <a:lnTo>
                  <a:pt x="4520184" y="3048"/>
                </a:lnTo>
                <a:lnTo>
                  <a:pt x="4517136" y="3048"/>
                </a:lnTo>
                <a:lnTo>
                  <a:pt x="4517136" y="0"/>
                </a:lnTo>
                <a:close/>
                <a:moveTo>
                  <a:pt x="4523231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1" y="3048"/>
                </a:lnTo>
                <a:lnTo>
                  <a:pt x="4523231" y="0"/>
                </a:lnTo>
                <a:close/>
                <a:moveTo>
                  <a:pt x="4529328" y="0"/>
                </a:moveTo>
                <a:lnTo>
                  <a:pt x="4532375" y="0"/>
                </a:lnTo>
                <a:lnTo>
                  <a:pt x="4532375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4" y="0"/>
                </a:moveTo>
                <a:lnTo>
                  <a:pt x="4538472" y="0"/>
                </a:lnTo>
                <a:lnTo>
                  <a:pt x="4538472" y="3048"/>
                </a:lnTo>
                <a:lnTo>
                  <a:pt x="4535424" y="3048"/>
                </a:lnTo>
                <a:lnTo>
                  <a:pt x="4535424" y="0"/>
                </a:lnTo>
                <a:close/>
                <a:moveTo>
                  <a:pt x="4541519" y="0"/>
                </a:moveTo>
                <a:lnTo>
                  <a:pt x="4544567" y="0"/>
                </a:lnTo>
                <a:lnTo>
                  <a:pt x="4544567" y="3048"/>
                </a:lnTo>
                <a:lnTo>
                  <a:pt x="4541519" y="3048"/>
                </a:lnTo>
                <a:lnTo>
                  <a:pt x="4541519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2" y="0"/>
                </a:moveTo>
                <a:lnTo>
                  <a:pt x="4556760" y="0"/>
                </a:lnTo>
                <a:lnTo>
                  <a:pt x="4556760" y="3048"/>
                </a:lnTo>
                <a:lnTo>
                  <a:pt x="4553712" y="3048"/>
                </a:lnTo>
                <a:lnTo>
                  <a:pt x="4553712" y="0"/>
                </a:lnTo>
                <a:close/>
                <a:moveTo>
                  <a:pt x="4559807" y="0"/>
                </a:moveTo>
                <a:lnTo>
                  <a:pt x="4562855" y="0"/>
                </a:lnTo>
                <a:lnTo>
                  <a:pt x="4562855" y="3048"/>
                </a:lnTo>
                <a:lnTo>
                  <a:pt x="4559807" y="3048"/>
                </a:lnTo>
                <a:lnTo>
                  <a:pt x="4559807" y="0"/>
                </a:lnTo>
                <a:close/>
                <a:moveTo>
                  <a:pt x="4565904" y="0"/>
                </a:moveTo>
                <a:lnTo>
                  <a:pt x="4568952" y="0"/>
                </a:lnTo>
                <a:lnTo>
                  <a:pt x="4568952" y="3048"/>
                </a:lnTo>
                <a:lnTo>
                  <a:pt x="4565904" y="3048"/>
                </a:lnTo>
                <a:lnTo>
                  <a:pt x="4565904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5" y="0"/>
                </a:moveTo>
                <a:lnTo>
                  <a:pt x="4581143" y="0"/>
                </a:lnTo>
                <a:lnTo>
                  <a:pt x="4581143" y="3048"/>
                </a:lnTo>
                <a:lnTo>
                  <a:pt x="4578095" y="3048"/>
                </a:lnTo>
                <a:lnTo>
                  <a:pt x="4578095" y="0"/>
                </a:lnTo>
                <a:close/>
                <a:moveTo>
                  <a:pt x="4584192" y="0"/>
                </a:moveTo>
                <a:lnTo>
                  <a:pt x="4587240" y="0"/>
                </a:lnTo>
                <a:lnTo>
                  <a:pt x="4587240" y="3048"/>
                </a:lnTo>
                <a:lnTo>
                  <a:pt x="4584192" y="3048"/>
                </a:lnTo>
                <a:lnTo>
                  <a:pt x="4584192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3" y="0"/>
                </a:moveTo>
                <a:lnTo>
                  <a:pt x="4599431" y="0"/>
                </a:lnTo>
                <a:lnTo>
                  <a:pt x="4599431" y="3048"/>
                </a:lnTo>
                <a:lnTo>
                  <a:pt x="4596383" y="3048"/>
                </a:lnTo>
                <a:lnTo>
                  <a:pt x="4596383" y="0"/>
                </a:lnTo>
                <a:close/>
                <a:moveTo>
                  <a:pt x="4602480" y="0"/>
                </a:moveTo>
                <a:lnTo>
                  <a:pt x="4605528" y="0"/>
                </a:lnTo>
                <a:lnTo>
                  <a:pt x="4605528" y="3048"/>
                </a:lnTo>
                <a:lnTo>
                  <a:pt x="4602480" y="3048"/>
                </a:lnTo>
                <a:lnTo>
                  <a:pt x="4602480" y="0"/>
                </a:lnTo>
                <a:close/>
                <a:moveTo>
                  <a:pt x="4608575" y="0"/>
                </a:moveTo>
                <a:lnTo>
                  <a:pt x="4611623" y="0"/>
                </a:lnTo>
                <a:lnTo>
                  <a:pt x="4611623" y="3048"/>
                </a:lnTo>
                <a:lnTo>
                  <a:pt x="4608575" y="3048"/>
                </a:lnTo>
                <a:lnTo>
                  <a:pt x="4608575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8" y="0"/>
                </a:moveTo>
                <a:lnTo>
                  <a:pt x="4623816" y="0"/>
                </a:lnTo>
                <a:lnTo>
                  <a:pt x="4623816" y="3048"/>
                </a:lnTo>
                <a:lnTo>
                  <a:pt x="4620768" y="3048"/>
                </a:lnTo>
                <a:lnTo>
                  <a:pt x="4620768" y="0"/>
                </a:lnTo>
                <a:close/>
                <a:moveTo>
                  <a:pt x="4626863" y="0"/>
                </a:moveTo>
                <a:lnTo>
                  <a:pt x="4629911" y="0"/>
                </a:lnTo>
                <a:lnTo>
                  <a:pt x="4629911" y="3048"/>
                </a:lnTo>
                <a:lnTo>
                  <a:pt x="4626863" y="3048"/>
                </a:lnTo>
                <a:lnTo>
                  <a:pt x="4626863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6" y="0"/>
                </a:moveTo>
                <a:lnTo>
                  <a:pt x="4642104" y="0"/>
                </a:lnTo>
                <a:lnTo>
                  <a:pt x="4642104" y="3048"/>
                </a:lnTo>
                <a:lnTo>
                  <a:pt x="4639056" y="3048"/>
                </a:lnTo>
                <a:lnTo>
                  <a:pt x="4639056" y="0"/>
                </a:lnTo>
                <a:close/>
                <a:moveTo>
                  <a:pt x="4645151" y="0"/>
                </a:moveTo>
                <a:lnTo>
                  <a:pt x="4648199" y="0"/>
                </a:lnTo>
                <a:lnTo>
                  <a:pt x="4648199" y="3048"/>
                </a:lnTo>
                <a:lnTo>
                  <a:pt x="4645151" y="3048"/>
                </a:lnTo>
                <a:lnTo>
                  <a:pt x="4645151" y="0"/>
                </a:lnTo>
                <a:close/>
                <a:moveTo>
                  <a:pt x="4651248" y="0"/>
                </a:moveTo>
                <a:lnTo>
                  <a:pt x="4654296" y="0"/>
                </a:lnTo>
                <a:lnTo>
                  <a:pt x="4654296" y="3048"/>
                </a:lnTo>
                <a:lnTo>
                  <a:pt x="4651248" y="3048"/>
                </a:lnTo>
                <a:lnTo>
                  <a:pt x="4651248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39" y="0"/>
                </a:moveTo>
                <a:lnTo>
                  <a:pt x="4666487" y="0"/>
                </a:lnTo>
                <a:lnTo>
                  <a:pt x="4666487" y="3048"/>
                </a:lnTo>
                <a:lnTo>
                  <a:pt x="4663439" y="3048"/>
                </a:lnTo>
                <a:lnTo>
                  <a:pt x="4663439" y="0"/>
                </a:lnTo>
                <a:close/>
                <a:moveTo>
                  <a:pt x="4669536" y="0"/>
                </a:moveTo>
                <a:lnTo>
                  <a:pt x="4672584" y="0"/>
                </a:lnTo>
                <a:lnTo>
                  <a:pt x="4672584" y="3048"/>
                </a:lnTo>
                <a:lnTo>
                  <a:pt x="4669536" y="3048"/>
                </a:lnTo>
                <a:lnTo>
                  <a:pt x="4669536" y="0"/>
                </a:lnTo>
                <a:close/>
                <a:moveTo>
                  <a:pt x="4675631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1" y="3048"/>
                </a:lnTo>
                <a:lnTo>
                  <a:pt x="4675631" y="0"/>
                </a:lnTo>
                <a:close/>
                <a:moveTo>
                  <a:pt x="4681728" y="0"/>
                </a:moveTo>
                <a:lnTo>
                  <a:pt x="4684775" y="0"/>
                </a:lnTo>
                <a:lnTo>
                  <a:pt x="4684775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4" y="0"/>
                </a:moveTo>
                <a:lnTo>
                  <a:pt x="4690872" y="0"/>
                </a:lnTo>
                <a:lnTo>
                  <a:pt x="4690872" y="3048"/>
                </a:lnTo>
                <a:lnTo>
                  <a:pt x="4687824" y="3048"/>
                </a:lnTo>
                <a:lnTo>
                  <a:pt x="4687824" y="0"/>
                </a:lnTo>
                <a:close/>
                <a:moveTo>
                  <a:pt x="4693919" y="0"/>
                </a:moveTo>
                <a:lnTo>
                  <a:pt x="4696967" y="0"/>
                </a:lnTo>
                <a:lnTo>
                  <a:pt x="4696967" y="3048"/>
                </a:lnTo>
                <a:lnTo>
                  <a:pt x="4693919" y="3048"/>
                </a:lnTo>
                <a:lnTo>
                  <a:pt x="4693919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2" y="0"/>
                </a:moveTo>
                <a:lnTo>
                  <a:pt x="4709160" y="0"/>
                </a:lnTo>
                <a:lnTo>
                  <a:pt x="4709160" y="3048"/>
                </a:lnTo>
                <a:lnTo>
                  <a:pt x="4706112" y="3048"/>
                </a:lnTo>
                <a:lnTo>
                  <a:pt x="4706112" y="0"/>
                </a:lnTo>
                <a:close/>
                <a:moveTo>
                  <a:pt x="4712207" y="0"/>
                </a:moveTo>
                <a:lnTo>
                  <a:pt x="4715255" y="0"/>
                </a:lnTo>
                <a:lnTo>
                  <a:pt x="4715255" y="3048"/>
                </a:lnTo>
                <a:lnTo>
                  <a:pt x="4712207" y="3048"/>
                </a:lnTo>
                <a:lnTo>
                  <a:pt x="4712207" y="0"/>
                </a:lnTo>
                <a:close/>
                <a:moveTo>
                  <a:pt x="4718304" y="0"/>
                </a:moveTo>
                <a:lnTo>
                  <a:pt x="4721352" y="0"/>
                </a:lnTo>
                <a:lnTo>
                  <a:pt x="4721352" y="3048"/>
                </a:lnTo>
                <a:lnTo>
                  <a:pt x="4718304" y="3048"/>
                </a:lnTo>
                <a:lnTo>
                  <a:pt x="4718304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5" y="0"/>
                </a:moveTo>
                <a:lnTo>
                  <a:pt x="4733543" y="0"/>
                </a:lnTo>
                <a:lnTo>
                  <a:pt x="4733543" y="3048"/>
                </a:lnTo>
                <a:lnTo>
                  <a:pt x="4730495" y="3048"/>
                </a:lnTo>
                <a:lnTo>
                  <a:pt x="4730495" y="0"/>
                </a:lnTo>
                <a:close/>
                <a:moveTo>
                  <a:pt x="4736592" y="0"/>
                </a:moveTo>
                <a:lnTo>
                  <a:pt x="4739640" y="0"/>
                </a:lnTo>
                <a:lnTo>
                  <a:pt x="4739640" y="3048"/>
                </a:lnTo>
                <a:lnTo>
                  <a:pt x="4736592" y="3048"/>
                </a:lnTo>
                <a:lnTo>
                  <a:pt x="4736592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3" y="0"/>
                </a:moveTo>
                <a:lnTo>
                  <a:pt x="4751831" y="0"/>
                </a:lnTo>
                <a:lnTo>
                  <a:pt x="4751831" y="3048"/>
                </a:lnTo>
                <a:lnTo>
                  <a:pt x="4748783" y="3048"/>
                </a:lnTo>
                <a:lnTo>
                  <a:pt x="4748783" y="0"/>
                </a:lnTo>
                <a:close/>
                <a:moveTo>
                  <a:pt x="4754880" y="0"/>
                </a:moveTo>
                <a:lnTo>
                  <a:pt x="4757928" y="0"/>
                </a:lnTo>
                <a:lnTo>
                  <a:pt x="4757928" y="3048"/>
                </a:lnTo>
                <a:lnTo>
                  <a:pt x="4754880" y="3048"/>
                </a:lnTo>
                <a:lnTo>
                  <a:pt x="4754880" y="0"/>
                </a:lnTo>
                <a:close/>
                <a:moveTo>
                  <a:pt x="4760975" y="0"/>
                </a:moveTo>
                <a:lnTo>
                  <a:pt x="4764023" y="0"/>
                </a:lnTo>
                <a:lnTo>
                  <a:pt x="4764023" y="3048"/>
                </a:lnTo>
                <a:lnTo>
                  <a:pt x="4760975" y="3048"/>
                </a:lnTo>
                <a:lnTo>
                  <a:pt x="4760975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8" y="0"/>
                </a:moveTo>
                <a:lnTo>
                  <a:pt x="4776216" y="0"/>
                </a:lnTo>
                <a:lnTo>
                  <a:pt x="4776216" y="3048"/>
                </a:lnTo>
                <a:lnTo>
                  <a:pt x="4773168" y="3048"/>
                </a:lnTo>
                <a:lnTo>
                  <a:pt x="4773168" y="0"/>
                </a:lnTo>
                <a:close/>
                <a:moveTo>
                  <a:pt x="4779263" y="0"/>
                </a:moveTo>
                <a:lnTo>
                  <a:pt x="4782311" y="0"/>
                </a:lnTo>
                <a:lnTo>
                  <a:pt x="4782311" y="3048"/>
                </a:lnTo>
                <a:lnTo>
                  <a:pt x="4779263" y="3048"/>
                </a:lnTo>
                <a:lnTo>
                  <a:pt x="4779263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6" y="0"/>
                </a:moveTo>
                <a:lnTo>
                  <a:pt x="4794504" y="0"/>
                </a:lnTo>
                <a:lnTo>
                  <a:pt x="4794504" y="3048"/>
                </a:lnTo>
                <a:lnTo>
                  <a:pt x="4791456" y="3048"/>
                </a:lnTo>
                <a:lnTo>
                  <a:pt x="4791456" y="0"/>
                </a:lnTo>
                <a:close/>
                <a:moveTo>
                  <a:pt x="4797551" y="0"/>
                </a:moveTo>
                <a:lnTo>
                  <a:pt x="4800599" y="0"/>
                </a:lnTo>
                <a:lnTo>
                  <a:pt x="4800599" y="3048"/>
                </a:lnTo>
                <a:lnTo>
                  <a:pt x="4797551" y="3048"/>
                </a:lnTo>
                <a:lnTo>
                  <a:pt x="4797551" y="0"/>
                </a:lnTo>
                <a:close/>
                <a:moveTo>
                  <a:pt x="4803648" y="0"/>
                </a:moveTo>
                <a:lnTo>
                  <a:pt x="4806696" y="0"/>
                </a:lnTo>
                <a:lnTo>
                  <a:pt x="4806696" y="3048"/>
                </a:lnTo>
                <a:lnTo>
                  <a:pt x="4803648" y="3048"/>
                </a:lnTo>
                <a:lnTo>
                  <a:pt x="4803648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39" y="0"/>
                </a:moveTo>
                <a:lnTo>
                  <a:pt x="4818887" y="0"/>
                </a:lnTo>
                <a:lnTo>
                  <a:pt x="4818887" y="3048"/>
                </a:lnTo>
                <a:lnTo>
                  <a:pt x="4815839" y="3048"/>
                </a:lnTo>
                <a:lnTo>
                  <a:pt x="4815839" y="0"/>
                </a:lnTo>
                <a:close/>
                <a:moveTo>
                  <a:pt x="4821936" y="0"/>
                </a:moveTo>
                <a:lnTo>
                  <a:pt x="4824984" y="0"/>
                </a:lnTo>
                <a:lnTo>
                  <a:pt x="4824984" y="3048"/>
                </a:lnTo>
                <a:lnTo>
                  <a:pt x="4821936" y="3048"/>
                </a:lnTo>
                <a:lnTo>
                  <a:pt x="4821936" y="0"/>
                </a:lnTo>
                <a:close/>
                <a:moveTo>
                  <a:pt x="4828031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1" y="3048"/>
                </a:lnTo>
                <a:lnTo>
                  <a:pt x="4828031" y="0"/>
                </a:lnTo>
                <a:close/>
                <a:moveTo>
                  <a:pt x="4834128" y="0"/>
                </a:moveTo>
                <a:lnTo>
                  <a:pt x="4837175" y="0"/>
                </a:lnTo>
                <a:lnTo>
                  <a:pt x="4837175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4" y="0"/>
                </a:moveTo>
                <a:lnTo>
                  <a:pt x="4843272" y="0"/>
                </a:lnTo>
                <a:lnTo>
                  <a:pt x="4843272" y="3048"/>
                </a:lnTo>
                <a:lnTo>
                  <a:pt x="4840224" y="3048"/>
                </a:lnTo>
                <a:lnTo>
                  <a:pt x="4840224" y="0"/>
                </a:lnTo>
                <a:close/>
                <a:moveTo>
                  <a:pt x="4846319" y="0"/>
                </a:moveTo>
                <a:lnTo>
                  <a:pt x="4849367" y="0"/>
                </a:lnTo>
                <a:lnTo>
                  <a:pt x="4849367" y="3048"/>
                </a:lnTo>
                <a:lnTo>
                  <a:pt x="4846319" y="3048"/>
                </a:lnTo>
                <a:lnTo>
                  <a:pt x="4846319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2" y="0"/>
                </a:moveTo>
                <a:lnTo>
                  <a:pt x="4861560" y="0"/>
                </a:lnTo>
                <a:lnTo>
                  <a:pt x="4861560" y="3048"/>
                </a:lnTo>
                <a:lnTo>
                  <a:pt x="4858512" y="3048"/>
                </a:lnTo>
                <a:lnTo>
                  <a:pt x="4858512" y="0"/>
                </a:lnTo>
                <a:close/>
                <a:moveTo>
                  <a:pt x="4864607" y="0"/>
                </a:moveTo>
                <a:lnTo>
                  <a:pt x="4867655" y="0"/>
                </a:lnTo>
                <a:lnTo>
                  <a:pt x="4867655" y="3048"/>
                </a:lnTo>
                <a:lnTo>
                  <a:pt x="4864607" y="3048"/>
                </a:lnTo>
                <a:lnTo>
                  <a:pt x="4864607" y="0"/>
                </a:lnTo>
                <a:close/>
                <a:moveTo>
                  <a:pt x="4870704" y="0"/>
                </a:moveTo>
                <a:lnTo>
                  <a:pt x="4873752" y="0"/>
                </a:lnTo>
                <a:lnTo>
                  <a:pt x="4873752" y="3048"/>
                </a:lnTo>
                <a:lnTo>
                  <a:pt x="4870704" y="3048"/>
                </a:lnTo>
                <a:lnTo>
                  <a:pt x="4870704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5" y="0"/>
                </a:moveTo>
                <a:lnTo>
                  <a:pt x="4885943" y="0"/>
                </a:lnTo>
                <a:lnTo>
                  <a:pt x="4885943" y="3048"/>
                </a:lnTo>
                <a:lnTo>
                  <a:pt x="4882895" y="3048"/>
                </a:lnTo>
                <a:lnTo>
                  <a:pt x="4882895" y="0"/>
                </a:lnTo>
                <a:close/>
                <a:moveTo>
                  <a:pt x="4888992" y="0"/>
                </a:moveTo>
                <a:lnTo>
                  <a:pt x="4892040" y="0"/>
                </a:lnTo>
                <a:lnTo>
                  <a:pt x="4892040" y="3048"/>
                </a:lnTo>
                <a:lnTo>
                  <a:pt x="4888992" y="3048"/>
                </a:lnTo>
                <a:lnTo>
                  <a:pt x="4888992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3" y="0"/>
                </a:moveTo>
                <a:lnTo>
                  <a:pt x="4904231" y="0"/>
                </a:lnTo>
                <a:lnTo>
                  <a:pt x="4904231" y="3048"/>
                </a:lnTo>
                <a:lnTo>
                  <a:pt x="4901183" y="3048"/>
                </a:lnTo>
                <a:lnTo>
                  <a:pt x="4901183" y="0"/>
                </a:lnTo>
                <a:close/>
                <a:moveTo>
                  <a:pt x="4907280" y="0"/>
                </a:moveTo>
                <a:lnTo>
                  <a:pt x="4910328" y="0"/>
                </a:lnTo>
                <a:lnTo>
                  <a:pt x="4910328" y="3048"/>
                </a:lnTo>
                <a:lnTo>
                  <a:pt x="4907280" y="3048"/>
                </a:lnTo>
                <a:lnTo>
                  <a:pt x="4907280" y="0"/>
                </a:lnTo>
                <a:close/>
                <a:moveTo>
                  <a:pt x="4913375" y="0"/>
                </a:moveTo>
                <a:lnTo>
                  <a:pt x="4916423" y="0"/>
                </a:lnTo>
                <a:lnTo>
                  <a:pt x="4916423" y="3048"/>
                </a:lnTo>
                <a:lnTo>
                  <a:pt x="4913375" y="3048"/>
                </a:lnTo>
                <a:lnTo>
                  <a:pt x="4913375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8" y="0"/>
                </a:moveTo>
                <a:lnTo>
                  <a:pt x="4928616" y="0"/>
                </a:lnTo>
                <a:lnTo>
                  <a:pt x="4928616" y="3048"/>
                </a:lnTo>
                <a:lnTo>
                  <a:pt x="4925568" y="3048"/>
                </a:lnTo>
                <a:lnTo>
                  <a:pt x="4925568" y="0"/>
                </a:lnTo>
                <a:close/>
                <a:moveTo>
                  <a:pt x="4931663" y="0"/>
                </a:moveTo>
                <a:lnTo>
                  <a:pt x="4934711" y="0"/>
                </a:lnTo>
                <a:lnTo>
                  <a:pt x="4934711" y="3048"/>
                </a:lnTo>
                <a:lnTo>
                  <a:pt x="4931663" y="3048"/>
                </a:lnTo>
                <a:lnTo>
                  <a:pt x="4931663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6" y="0"/>
                </a:moveTo>
                <a:lnTo>
                  <a:pt x="4946904" y="0"/>
                </a:lnTo>
                <a:lnTo>
                  <a:pt x="4946904" y="3048"/>
                </a:lnTo>
                <a:lnTo>
                  <a:pt x="4943856" y="3048"/>
                </a:lnTo>
                <a:lnTo>
                  <a:pt x="4943856" y="0"/>
                </a:lnTo>
                <a:close/>
                <a:moveTo>
                  <a:pt x="4949951" y="0"/>
                </a:moveTo>
                <a:lnTo>
                  <a:pt x="4952999" y="0"/>
                </a:lnTo>
                <a:lnTo>
                  <a:pt x="4952999" y="3048"/>
                </a:lnTo>
                <a:lnTo>
                  <a:pt x="4949951" y="3048"/>
                </a:lnTo>
                <a:lnTo>
                  <a:pt x="4949951" y="0"/>
                </a:lnTo>
                <a:close/>
                <a:moveTo>
                  <a:pt x="4956048" y="0"/>
                </a:moveTo>
                <a:lnTo>
                  <a:pt x="4959096" y="0"/>
                </a:lnTo>
                <a:lnTo>
                  <a:pt x="4959096" y="3048"/>
                </a:lnTo>
                <a:lnTo>
                  <a:pt x="4956048" y="3048"/>
                </a:lnTo>
                <a:lnTo>
                  <a:pt x="4956048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39" y="0"/>
                </a:moveTo>
                <a:lnTo>
                  <a:pt x="4971287" y="0"/>
                </a:lnTo>
                <a:lnTo>
                  <a:pt x="4971287" y="3048"/>
                </a:lnTo>
                <a:lnTo>
                  <a:pt x="4968239" y="3048"/>
                </a:lnTo>
                <a:lnTo>
                  <a:pt x="4968239" y="0"/>
                </a:lnTo>
                <a:close/>
                <a:moveTo>
                  <a:pt x="4974336" y="0"/>
                </a:moveTo>
                <a:lnTo>
                  <a:pt x="4977384" y="0"/>
                </a:lnTo>
                <a:lnTo>
                  <a:pt x="4977384" y="3048"/>
                </a:lnTo>
                <a:lnTo>
                  <a:pt x="4974336" y="3048"/>
                </a:lnTo>
                <a:lnTo>
                  <a:pt x="4974336" y="0"/>
                </a:lnTo>
                <a:close/>
                <a:moveTo>
                  <a:pt x="4980431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1" y="3048"/>
                </a:lnTo>
                <a:lnTo>
                  <a:pt x="4980431" y="0"/>
                </a:lnTo>
                <a:close/>
                <a:moveTo>
                  <a:pt x="4986528" y="0"/>
                </a:moveTo>
                <a:lnTo>
                  <a:pt x="4989575" y="0"/>
                </a:lnTo>
                <a:lnTo>
                  <a:pt x="4989575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4" y="0"/>
                </a:moveTo>
                <a:lnTo>
                  <a:pt x="4995672" y="0"/>
                </a:lnTo>
                <a:lnTo>
                  <a:pt x="4995672" y="3048"/>
                </a:lnTo>
                <a:lnTo>
                  <a:pt x="4992624" y="3048"/>
                </a:lnTo>
                <a:lnTo>
                  <a:pt x="4992624" y="0"/>
                </a:lnTo>
                <a:close/>
                <a:moveTo>
                  <a:pt x="4998719" y="0"/>
                </a:moveTo>
                <a:lnTo>
                  <a:pt x="5001767" y="0"/>
                </a:lnTo>
                <a:lnTo>
                  <a:pt x="5001767" y="3048"/>
                </a:lnTo>
                <a:lnTo>
                  <a:pt x="4998719" y="3048"/>
                </a:lnTo>
                <a:lnTo>
                  <a:pt x="4998719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2" y="0"/>
                </a:moveTo>
                <a:lnTo>
                  <a:pt x="5013960" y="0"/>
                </a:lnTo>
                <a:lnTo>
                  <a:pt x="5013960" y="3048"/>
                </a:lnTo>
                <a:lnTo>
                  <a:pt x="5010912" y="3048"/>
                </a:lnTo>
                <a:lnTo>
                  <a:pt x="5010912" y="0"/>
                </a:lnTo>
                <a:close/>
                <a:moveTo>
                  <a:pt x="5017007" y="0"/>
                </a:moveTo>
                <a:lnTo>
                  <a:pt x="5020055" y="0"/>
                </a:lnTo>
                <a:lnTo>
                  <a:pt x="5020055" y="3048"/>
                </a:lnTo>
                <a:lnTo>
                  <a:pt x="5017007" y="3048"/>
                </a:lnTo>
                <a:lnTo>
                  <a:pt x="5017007" y="0"/>
                </a:lnTo>
                <a:close/>
                <a:moveTo>
                  <a:pt x="5023104" y="0"/>
                </a:moveTo>
                <a:lnTo>
                  <a:pt x="5026152" y="0"/>
                </a:lnTo>
                <a:lnTo>
                  <a:pt x="5026152" y="3048"/>
                </a:lnTo>
                <a:lnTo>
                  <a:pt x="5023104" y="3048"/>
                </a:lnTo>
                <a:lnTo>
                  <a:pt x="5023104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5" y="0"/>
                </a:moveTo>
                <a:lnTo>
                  <a:pt x="5038343" y="0"/>
                </a:lnTo>
                <a:lnTo>
                  <a:pt x="5038343" y="3048"/>
                </a:lnTo>
                <a:lnTo>
                  <a:pt x="5035295" y="3048"/>
                </a:lnTo>
                <a:lnTo>
                  <a:pt x="5035295" y="0"/>
                </a:lnTo>
                <a:close/>
                <a:moveTo>
                  <a:pt x="5041392" y="0"/>
                </a:moveTo>
                <a:lnTo>
                  <a:pt x="5044440" y="0"/>
                </a:lnTo>
                <a:lnTo>
                  <a:pt x="5044440" y="3048"/>
                </a:lnTo>
                <a:lnTo>
                  <a:pt x="5041392" y="3048"/>
                </a:lnTo>
                <a:lnTo>
                  <a:pt x="5041392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3" y="0"/>
                </a:moveTo>
                <a:lnTo>
                  <a:pt x="5056631" y="0"/>
                </a:lnTo>
                <a:lnTo>
                  <a:pt x="5056631" y="3048"/>
                </a:lnTo>
                <a:lnTo>
                  <a:pt x="5053583" y="3048"/>
                </a:lnTo>
                <a:lnTo>
                  <a:pt x="5053583" y="0"/>
                </a:lnTo>
                <a:close/>
                <a:moveTo>
                  <a:pt x="5059680" y="0"/>
                </a:moveTo>
                <a:lnTo>
                  <a:pt x="5062728" y="0"/>
                </a:lnTo>
                <a:lnTo>
                  <a:pt x="5062728" y="3048"/>
                </a:lnTo>
                <a:lnTo>
                  <a:pt x="5059680" y="3048"/>
                </a:lnTo>
                <a:lnTo>
                  <a:pt x="5059680" y="0"/>
                </a:lnTo>
                <a:close/>
                <a:moveTo>
                  <a:pt x="5065775" y="0"/>
                </a:moveTo>
                <a:lnTo>
                  <a:pt x="5068823" y="0"/>
                </a:lnTo>
                <a:lnTo>
                  <a:pt x="5068823" y="3048"/>
                </a:lnTo>
                <a:lnTo>
                  <a:pt x="5065775" y="3048"/>
                </a:lnTo>
                <a:lnTo>
                  <a:pt x="5065775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8" y="0"/>
                </a:moveTo>
                <a:lnTo>
                  <a:pt x="5081016" y="0"/>
                </a:lnTo>
                <a:lnTo>
                  <a:pt x="5081016" y="3048"/>
                </a:lnTo>
                <a:lnTo>
                  <a:pt x="5077968" y="3048"/>
                </a:lnTo>
                <a:lnTo>
                  <a:pt x="5077968" y="0"/>
                </a:lnTo>
                <a:close/>
                <a:moveTo>
                  <a:pt x="5084063" y="0"/>
                </a:moveTo>
                <a:lnTo>
                  <a:pt x="5087111" y="0"/>
                </a:lnTo>
                <a:lnTo>
                  <a:pt x="5087111" y="3048"/>
                </a:lnTo>
                <a:lnTo>
                  <a:pt x="5084063" y="3048"/>
                </a:lnTo>
                <a:lnTo>
                  <a:pt x="5084063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6" y="0"/>
                </a:moveTo>
                <a:lnTo>
                  <a:pt x="5099304" y="0"/>
                </a:lnTo>
                <a:lnTo>
                  <a:pt x="5099304" y="3048"/>
                </a:lnTo>
                <a:lnTo>
                  <a:pt x="5096256" y="3048"/>
                </a:lnTo>
                <a:lnTo>
                  <a:pt x="5096256" y="0"/>
                </a:lnTo>
                <a:close/>
                <a:moveTo>
                  <a:pt x="5102351" y="0"/>
                </a:moveTo>
                <a:lnTo>
                  <a:pt x="5105399" y="0"/>
                </a:lnTo>
                <a:lnTo>
                  <a:pt x="5105399" y="3048"/>
                </a:lnTo>
                <a:lnTo>
                  <a:pt x="5102351" y="3048"/>
                </a:lnTo>
                <a:lnTo>
                  <a:pt x="5102351" y="0"/>
                </a:lnTo>
                <a:close/>
                <a:moveTo>
                  <a:pt x="5108448" y="0"/>
                </a:moveTo>
                <a:lnTo>
                  <a:pt x="5111496" y="0"/>
                </a:lnTo>
                <a:lnTo>
                  <a:pt x="5111496" y="3048"/>
                </a:lnTo>
                <a:lnTo>
                  <a:pt x="5108448" y="3048"/>
                </a:lnTo>
                <a:lnTo>
                  <a:pt x="5108448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39" y="0"/>
                </a:moveTo>
                <a:lnTo>
                  <a:pt x="5123687" y="0"/>
                </a:lnTo>
                <a:lnTo>
                  <a:pt x="5123687" y="3048"/>
                </a:lnTo>
                <a:lnTo>
                  <a:pt x="5120639" y="3048"/>
                </a:lnTo>
                <a:lnTo>
                  <a:pt x="5120639" y="0"/>
                </a:lnTo>
                <a:close/>
                <a:moveTo>
                  <a:pt x="5126736" y="0"/>
                </a:moveTo>
                <a:lnTo>
                  <a:pt x="5129784" y="0"/>
                </a:lnTo>
                <a:lnTo>
                  <a:pt x="5129784" y="3048"/>
                </a:lnTo>
                <a:lnTo>
                  <a:pt x="5126736" y="3048"/>
                </a:lnTo>
                <a:lnTo>
                  <a:pt x="5126736" y="0"/>
                </a:lnTo>
                <a:close/>
                <a:moveTo>
                  <a:pt x="5132831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1" y="3048"/>
                </a:lnTo>
                <a:lnTo>
                  <a:pt x="5132831" y="0"/>
                </a:lnTo>
                <a:close/>
                <a:moveTo>
                  <a:pt x="5138928" y="0"/>
                </a:moveTo>
                <a:lnTo>
                  <a:pt x="5141975" y="0"/>
                </a:lnTo>
                <a:lnTo>
                  <a:pt x="5141975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4" y="0"/>
                </a:moveTo>
                <a:lnTo>
                  <a:pt x="5148072" y="0"/>
                </a:lnTo>
                <a:lnTo>
                  <a:pt x="5148072" y="3048"/>
                </a:lnTo>
                <a:lnTo>
                  <a:pt x="5145024" y="3048"/>
                </a:lnTo>
                <a:lnTo>
                  <a:pt x="5145024" y="0"/>
                </a:lnTo>
                <a:close/>
                <a:moveTo>
                  <a:pt x="5151119" y="0"/>
                </a:moveTo>
                <a:lnTo>
                  <a:pt x="5154167" y="0"/>
                </a:lnTo>
                <a:lnTo>
                  <a:pt x="5154167" y="3048"/>
                </a:lnTo>
                <a:lnTo>
                  <a:pt x="5151119" y="3048"/>
                </a:lnTo>
                <a:lnTo>
                  <a:pt x="5151119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2" y="0"/>
                </a:moveTo>
                <a:lnTo>
                  <a:pt x="5166360" y="0"/>
                </a:lnTo>
                <a:lnTo>
                  <a:pt x="5166360" y="3048"/>
                </a:lnTo>
                <a:lnTo>
                  <a:pt x="5163312" y="3048"/>
                </a:lnTo>
                <a:lnTo>
                  <a:pt x="5163312" y="0"/>
                </a:lnTo>
                <a:close/>
                <a:moveTo>
                  <a:pt x="5169407" y="0"/>
                </a:moveTo>
                <a:lnTo>
                  <a:pt x="5172455" y="0"/>
                </a:lnTo>
                <a:lnTo>
                  <a:pt x="5172455" y="3048"/>
                </a:lnTo>
                <a:lnTo>
                  <a:pt x="5169407" y="3048"/>
                </a:lnTo>
                <a:lnTo>
                  <a:pt x="5169407" y="0"/>
                </a:lnTo>
                <a:close/>
                <a:moveTo>
                  <a:pt x="5175504" y="0"/>
                </a:moveTo>
                <a:lnTo>
                  <a:pt x="5178552" y="0"/>
                </a:lnTo>
                <a:lnTo>
                  <a:pt x="5178552" y="3048"/>
                </a:lnTo>
                <a:lnTo>
                  <a:pt x="5175504" y="3048"/>
                </a:lnTo>
                <a:lnTo>
                  <a:pt x="5175504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5" y="0"/>
                </a:moveTo>
                <a:lnTo>
                  <a:pt x="5190743" y="0"/>
                </a:lnTo>
                <a:lnTo>
                  <a:pt x="5190743" y="3048"/>
                </a:lnTo>
                <a:lnTo>
                  <a:pt x="5187695" y="3048"/>
                </a:lnTo>
                <a:lnTo>
                  <a:pt x="5187695" y="0"/>
                </a:lnTo>
                <a:close/>
                <a:moveTo>
                  <a:pt x="5193792" y="0"/>
                </a:moveTo>
                <a:lnTo>
                  <a:pt x="5196840" y="0"/>
                </a:lnTo>
                <a:lnTo>
                  <a:pt x="5196840" y="3048"/>
                </a:lnTo>
                <a:lnTo>
                  <a:pt x="5193792" y="3048"/>
                </a:lnTo>
                <a:lnTo>
                  <a:pt x="5193792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3" y="0"/>
                </a:moveTo>
                <a:lnTo>
                  <a:pt x="5209031" y="0"/>
                </a:lnTo>
                <a:lnTo>
                  <a:pt x="5209031" y="3048"/>
                </a:lnTo>
                <a:lnTo>
                  <a:pt x="5205983" y="3048"/>
                </a:lnTo>
                <a:lnTo>
                  <a:pt x="5205983" y="0"/>
                </a:lnTo>
                <a:close/>
                <a:moveTo>
                  <a:pt x="5212080" y="0"/>
                </a:moveTo>
                <a:lnTo>
                  <a:pt x="5215128" y="0"/>
                </a:lnTo>
                <a:lnTo>
                  <a:pt x="5215128" y="3048"/>
                </a:lnTo>
                <a:lnTo>
                  <a:pt x="5212080" y="3048"/>
                </a:lnTo>
                <a:lnTo>
                  <a:pt x="5212080" y="0"/>
                </a:lnTo>
                <a:close/>
                <a:moveTo>
                  <a:pt x="5218175" y="0"/>
                </a:moveTo>
                <a:lnTo>
                  <a:pt x="5221223" y="0"/>
                </a:lnTo>
                <a:lnTo>
                  <a:pt x="5221223" y="3048"/>
                </a:lnTo>
                <a:lnTo>
                  <a:pt x="5218175" y="3048"/>
                </a:lnTo>
                <a:lnTo>
                  <a:pt x="5218175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8" y="0"/>
                </a:moveTo>
                <a:lnTo>
                  <a:pt x="5233416" y="0"/>
                </a:lnTo>
                <a:lnTo>
                  <a:pt x="5233416" y="3048"/>
                </a:lnTo>
                <a:lnTo>
                  <a:pt x="5230368" y="3048"/>
                </a:lnTo>
                <a:lnTo>
                  <a:pt x="5230368" y="0"/>
                </a:lnTo>
                <a:close/>
                <a:moveTo>
                  <a:pt x="5236463" y="0"/>
                </a:moveTo>
                <a:lnTo>
                  <a:pt x="5239511" y="0"/>
                </a:lnTo>
                <a:lnTo>
                  <a:pt x="5239511" y="3048"/>
                </a:lnTo>
                <a:lnTo>
                  <a:pt x="5236463" y="3048"/>
                </a:lnTo>
                <a:lnTo>
                  <a:pt x="5236463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6" y="0"/>
                </a:moveTo>
                <a:lnTo>
                  <a:pt x="5251704" y="0"/>
                </a:lnTo>
                <a:lnTo>
                  <a:pt x="5251704" y="3048"/>
                </a:lnTo>
                <a:lnTo>
                  <a:pt x="5248656" y="3048"/>
                </a:lnTo>
                <a:lnTo>
                  <a:pt x="5248656" y="0"/>
                </a:lnTo>
                <a:close/>
                <a:moveTo>
                  <a:pt x="5254751" y="0"/>
                </a:moveTo>
                <a:lnTo>
                  <a:pt x="5257799" y="0"/>
                </a:lnTo>
                <a:lnTo>
                  <a:pt x="5257799" y="3048"/>
                </a:lnTo>
                <a:lnTo>
                  <a:pt x="5254751" y="3048"/>
                </a:lnTo>
                <a:lnTo>
                  <a:pt x="5254751" y="0"/>
                </a:lnTo>
                <a:close/>
                <a:moveTo>
                  <a:pt x="5260848" y="0"/>
                </a:moveTo>
                <a:lnTo>
                  <a:pt x="5263896" y="0"/>
                </a:lnTo>
                <a:lnTo>
                  <a:pt x="5263896" y="3048"/>
                </a:lnTo>
                <a:lnTo>
                  <a:pt x="5260848" y="3048"/>
                </a:lnTo>
                <a:lnTo>
                  <a:pt x="5260848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39" y="0"/>
                </a:moveTo>
                <a:lnTo>
                  <a:pt x="5276087" y="0"/>
                </a:lnTo>
                <a:lnTo>
                  <a:pt x="5276087" y="3048"/>
                </a:lnTo>
                <a:lnTo>
                  <a:pt x="5273039" y="3048"/>
                </a:lnTo>
                <a:lnTo>
                  <a:pt x="5273039" y="0"/>
                </a:lnTo>
                <a:close/>
                <a:moveTo>
                  <a:pt x="5279136" y="0"/>
                </a:moveTo>
                <a:lnTo>
                  <a:pt x="5282184" y="0"/>
                </a:lnTo>
                <a:lnTo>
                  <a:pt x="5282184" y="3048"/>
                </a:lnTo>
                <a:lnTo>
                  <a:pt x="5279136" y="3048"/>
                </a:lnTo>
                <a:lnTo>
                  <a:pt x="5279136" y="0"/>
                </a:lnTo>
                <a:close/>
                <a:moveTo>
                  <a:pt x="5285231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1" y="3048"/>
                </a:lnTo>
                <a:lnTo>
                  <a:pt x="5285231" y="0"/>
                </a:lnTo>
                <a:close/>
                <a:moveTo>
                  <a:pt x="5291328" y="0"/>
                </a:moveTo>
                <a:lnTo>
                  <a:pt x="5294375" y="0"/>
                </a:lnTo>
                <a:lnTo>
                  <a:pt x="5294375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4" y="0"/>
                </a:moveTo>
                <a:lnTo>
                  <a:pt x="5300472" y="0"/>
                </a:lnTo>
                <a:lnTo>
                  <a:pt x="5300472" y="3048"/>
                </a:lnTo>
                <a:lnTo>
                  <a:pt x="5297424" y="3048"/>
                </a:lnTo>
                <a:lnTo>
                  <a:pt x="5297424" y="0"/>
                </a:lnTo>
                <a:close/>
                <a:moveTo>
                  <a:pt x="5303519" y="0"/>
                </a:moveTo>
                <a:lnTo>
                  <a:pt x="5306567" y="0"/>
                </a:lnTo>
                <a:lnTo>
                  <a:pt x="5306567" y="3048"/>
                </a:lnTo>
                <a:lnTo>
                  <a:pt x="5303519" y="3048"/>
                </a:lnTo>
                <a:lnTo>
                  <a:pt x="5303519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2" y="0"/>
                </a:moveTo>
                <a:lnTo>
                  <a:pt x="5318760" y="0"/>
                </a:lnTo>
                <a:lnTo>
                  <a:pt x="5318760" y="3048"/>
                </a:lnTo>
                <a:lnTo>
                  <a:pt x="5315712" y="3048"/>
                </a:lnTo>
                <a:lnTo>
                  <a:pt x="5315712" y="0"/>
                </a:lnTo>
                <a:close/>
                <a:moveTo>
                  <a:pt x="5321807" y="0"/>
                </a:moveTo>
                <a:lnTo>
                  <a:pt x="5324855" y="0"/>
                </a:lnTo>
                <a:lnTo>
                  <a:pt x="5324855" y="3048"/>
                </a:lnTo>
                <a:lnTo>
                  <a:pt x="5321807" y="3048"/>
                </a:lnTo>
                <a:lnTo>
                  <a:pt x="5321807" y="0"/>
                </a:lnTo>
                <a:close/>
                <a:moveTo>
                  <a:pt x="5327904" y="0"/>
                </a:moveTo>
                <a:lnTo>
                  <a:pt x="5330952" y="0"/>
                </a:lnTo>
                <a:lnTo>
                  <a:pt x="5330952" y="3048"/>
                </a:lnTo>
                <a:lnTo>
                  <a:pt x="5327904" y="3048"/>
                </a:lnTo>
                <a:lnTo>
                  <a:pt x="5327904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5" y="0"/>
                </a:moveTo>
                <a:lnTo>
                  <a:pt x="5343143" y="0"/>
                </a:lnTo>
                <a:lnTo>
                  <a:pt x="5343143" y="3048"/>
                </a:lnTo>
                <a:lnTo>
                  <a:pt x="5340095" y="3048"/>
                </a:lnTo>
                <a:lnTo>
                  <a:pt x="5340095" y="0"/>
                </a:lnTo>
                <a:close/>
                <a:moveTo>
                  <a:pt x="5346192" y="0"/>
                </a:moveTo>
                <a:lnTo>
                  <a:pt x="5349240" y="0"/>
                </a:lnTo>
                <a:lnTo>
                  <a:pt x="5349240" y="3048"/>
                </a:lnTo>
                <a:lnTo>
                  <a:pt x="5346192" y="3048"/>
                </a:lnTo>
                <a:lnTo>
                  <a:pt x="5346192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3" y="0"/>
                </a:moveTo>
                <a:lnTo>
                  <a:pt x="5361431" y="0"/>
                </a:lnTo>
                <a:lnTo>
                  <a:pt x="5361431" y="3048"/>
                </a:lnTo>
                <a:lnTo>
                  <a:pt x="5358383" y="3048"/>
                </a:lnTo>
                <a:lnTo>
                  <a:pt x="5358383" y="0"/>
                </a:lnTo>
                <a:close/>
                <a:moveTo>
                  <a:pt x="5364480" y="0"/>
                </a:moveTo>
                <a:lnTo>
                  <a:pt x="5367528" y="0"/>
                </a:lnTo>
                <a:lnTo>
                  <a:pt x="5367528" y="3048"/>
                </a:lnTo>
                <a:lnTo>
                  <a:pt x="5364480" y="3048"/>
                </a:lnTo>
                <a:lnTo>
                  <a:pt x="5364480" y="0"/>
                </a:lnTo>
                <a:close/>
                <a:moveTo>
                  <a:pt x="5370575" y="0"/>
                </a:moveTo>
                <a:lnTo>
                  <a:pt x="5373623" y="0"/>
                </a:lnTo>
                <a:lnTo>
                  <a:pt x="5373623" y="3048"/>
                </a:lnTo>
                <a:lnTo>
                  <a:pt x="5370575" y="3048"/>
                </a:lnTo>
                <a:lnTo>
                  <a:pt x="5370575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8" y="0"/>
                </a:moveTo>
                <a:lnTo>
                  <a:pt x="5385816" y="0"/>
                </a:lnTo>
                <a:lnTo>
                  <a:pt x="5385816" y="3048"/>
                </a:lnTo>
                <a:lnTo>
                  <a:pt x="5382768" y="3048"/>
                </a:lnTo>
                <a:lnTo>
                  <a:pt x="5382768" y="0"/>
                </a:lnTo>
                <a:close/>
                <a:moveTo>
                  <a:pt x="5388863" y="0"/>
                </a:moveTo>
                <a:lnTo>
                  <a:pt x="5391911" y="0"/>
                </a:lnTo>
                <a:lnTo>
                  <a:pt x="5391911" y="3048"/>
                </a:lnTo>
                <a:lnTo>
                  <a:pt x="5388863" y="3048"/>
                </a:lnTo>
                <a:lnTo>
                  <a:pt x="5388863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6" y="0"/>
                </a:moveTo>
                <a:lnTo>
                  <a:pt x="5404104" y="0"/>
                </a:lnTo>
                <a:lnTo>
                  <a:pt x="5404104" y="3048"/>
                </a:lnTo>
                <a:lnTo>
                  <a:pt x="5401056" y="3048"/>
                </a:lnTo>
                <a:lnTo>
                  <a:pt x="5401056" y="0"/>
                </a:lnTo>
                <a:close/>
                <a:moveTo>
                  <a:pt x="5407151" y="0"/>
                </a:moveTo>
                <a:lnTo>
                  <a:pt x="5410199" y="0"/>
                </a:lnTo>
                <a:lnTo>
                  <a:pt x="5410199" y="3048"/>
                </a:lnTo>
                <a:lnTo>
                  <a:pt x="5407151" y="3048"/>
                </a:lnTo>
                <a:lnTo>
                  <a:pt x="5407151" y="0"/>
                </a:lnTo>
                <a:close/>
                <a:moveTo>
                  <a:pt x="5413248" y="0"/>
                </a:moveTo>
                <a:lnTo>
                  <a:pt x="5416296" y="0"/>
                </a:lnTo>
                <a:lnTo>
                  <a:pt x="5416296" y="3048"/>
                </a:lnTo>
                <a:lnTo>
                  <a:pt x="5413248" y="3048"/>
                </a:lnTo>
                <a:lnTo>
                  <a:pt x="5413248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39" y="0"/>
                </a:moveTo>
                <a:lnTo>
                  <a:pt x="5428487" y="0"/>
                </a:lnTo>
                <a:lnTo>
                  <a:pt x="5428487" y="3048"/>
                </a:lnTo>
                <a:lnTo>
                  <a:pt x="5425439" y="3048"/>
                </a:lnTo>
                <a:lnTo>
                  <a:pt x="5425439" y="0"/>
                </a:lnTo>
                <a:close/>
                <a:moveTo>
                  <a:pt x="5431536" y="0"/>
                </a:moveTo>
                <a:lnTo>
                  <a:pt x="5434584" y="0"/>
                </a:lnTo>
                <a:lnTo>
                  <a:pt x="5434584" y="3048"/>
                </a:lnTo>
                <a:lnTo>
                  <a:pt x="5431536" y="3048"/>
                </a:lnTo>
                <a:lnTo>
                  <a:pt x="5431536" y="0"/>
                </a:lnTo>
                <a:close/>
                <a:moveTo>
                  <a:pt x="5437631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1" y="3048"/>
                </a:lnTo>
                <a:lnTo>
                  <a:pt x="5437631" y="0"/>
                </a:lnTo>
                <a:close/>
                <a:moveTo>
                  <a:pt x="5443728" y="0"/>
                </a:moveTo>
                <a:lnTo>
                  <a:pt x="5446775" y="0"/>
                </a:lnTo>
                <a:lnTo>
                  <a:pt x="5446775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4" y="0"/>
                </a:moveTo>
                <a:lnTo>
                  <a:pt x="5452872" y="0"/>
                </a:lnTo>
                <a:lnTo>
                  <a:pt x="5452872" y="3048"/>
                </a:lnTo>
                <a:lnTo>
                  <a:pt x="5449824" y="3048"/>
                </a:lnTo>
                <a:lnTo>
                  <a:pt x="5449824" y="0"/>
                </a:lnTo>
                <a:close/>
                <a:moveTo>
                  <a:pt x="5455919" y="0"/>
                </a:moveTo>
                <a:lnTo>
                  <a:pt x="5458967" y="0"/>
                </a:lnTo>
                <a:lnTo>
                  <a:pt x="5458967" y="3048"/>
                </a:lnTo>
                <a:lnTo>
                  <a:pt x="5455919" y="3048"/>
                </a:lnTo>
                <a:lnTo>
                  <a:pt x="5455919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2" y="0"/>
                </a:moveTo>
                <a:lnTo>
                  <a:pt x="5471160" y="0"/>
                </a:lnTo>
                <a:lnTo>
                  <a:pt x="5471160" y="3048"/>
                </a:lnTo>
                <a:lnTo>
                  <a:pt x="5468112" y="3048"/>
                </a:lnTo>
                <a:lnTo>
                  <a:pt x="5468112" y="0"/>
                </a:lnTo>
                <a:close/>
                <a:moveTo>
                  <a:pt x="5474207" y="0"/>
                </a:moveTo>
                <a:lnTo>
                  <a:pt x="5477255" y="0"/>
                </a:lnTo>
                <a:lnTo>
                  <a:pt x="5477255" y="3048"/>
                </a:lnTo>
                <a:lnTo>
                  <a:pt x="5474207" y="3048"/>
                </a:lnTo>
                <a:lnTo>
                  <a:pt x="5474207" y="0"/>
                </a:lnTo>
                <a:close/>
                <a:moveTo>
                  <a:pt x="5480304" y="0"/>
                </a:moveTo>
                <a:lnTo>
                  <a:pt x="5483352" y="0"/>
                </a:lnTo>
                <a:lnTo>
                  <a:pt x="5483352" y="3048"/>
                </a:lnTo>
                <a:lnTo>
                  <a:pt x="5480304" y="3048"/>
                </a:lnTo>
                <a:lnTo>
                  <a:pt x="5480304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5" y="0"/>
                </a:moveTo>
                <a:lnTo>
                  <a:pt x="5495543" y="0"/>
                </a:lnTo>
                <a:lnTo>
                  <a:pt x="5495543" y="3048"/>
                </a:lnTo>
                <a:lnTo>
                  <a:pt x="5492495" y="3048"/>
                </a:lnTo>
                <a:lnTo>
                  <a:pt x="5492495" y="0"/>
                </a:lnTo>
                <a:close/>
                <a:moveTo>
                  <a:pt x="5498592" y="0"/>
                </a:moveTo>
                <a:lnTo>
                  <a:pt x="5501640" y="0"/>
                </a:lnTo>
                <a:lnTo>
                  <a:pt x="5501640" y="3048"/>
                </a:lnTo>
                <a:lnTo>
                  <a:pt x="5498592" y="3048"/>
                </a:lnTo>
                <a:lnTo>
                  <a:pt x="5498592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3" y="0"/>
                </a:moveTo>
                <a:lnTo>
                  <a:pt x="5513831" y="0"/>
                </a:lnTo>
                <a:lnTo>
                  <a:pt x="5513831" y="3048"/>
                </a:lnTo>
                <a:lnTo>
                  <a:pt x="5510783" y="3048"/>
                </a:lnTo>
                <a:lnTo>
                  <a:pt x="5510783" y="0"/>
                </a:lnTo>
                <a:close/>
                <a:moveTo>
                  <a:pt x="5516880" y="0"/>
                </a:moveTo>
                <a:lnTo>
                  <a:pt x="5519928" y="0"/>
                </a:lnTo>
                <a:lnTo>
                  <a:pt x="5519928" y="3048"/>
                </a:lnTo>
                <a:lnTo>
                  <a:pt x="5516880" y="3048"/>
                </a:lnTo>
                <a:lnTo>
                  <a:pt x="5516880" y="0"/>
                </a:lnTo>
                <a:close/>
                <a:moveTo>
                  <a:pt x="5522975" y="0"/>
                </a:moveTo>
                <a:lnTo>
                  <a:pt x="5526023" y="0"/>
                </a:lnTo>
                <a:lnTo>
                  <a:pt x="5526023" y="3048"/>
                </a:lnTo>
                <a:lnTo>
                  <a:pt x="5522975" y="3048"/>
                </a:lnTo>
                <a:lnTo>
                  <a:pt x="5522975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8" y="0"/>
                </a:moveTo>
                <a:lnTo>
                  <a:pt x="5538216" y="0"/>
                </a:lnTo>
                <a:lnTo>
                  <a:pt x="5538216" y="3048"/>
                </a:lnTo>
                <a:lnTo>
                  <a:pt x="5535168" y="3048"/>
                </a:lnTo>
                <a:lnTo>
                  <a:pt x="5535168" y="0"/>
                </a:lnTo>
                <a:close/>
                <a:moveTo>
                  <a:pt x="5541263" y="0"/>
                </a:moveTo>
                <a:lnTo>
                  <a:pt x="5544311" y="0"/>
                </a:lnTo>
                <a:lnTo>
                  <a:pt x="5544311" y="3048"/>
                </a:lnTo>
                <a:lnTo>
                  <a:pt x="5541263" y="3048"/>
                </a:lnTo>
                <a:lnTo>
                  <a:pt x="5541263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6" y="0"/>
                </a:moveTo>
                <a:lnTo>
                  <a:pt x="5556504" y="0"/>
                </a:lnTo>
                <a:lnTo>
                  <a:pt x="5556504" y="3048"/>
                </a:lnTo>
                <a:lnTo>
                  <a:pt x="5553456" y="3048"/>
                </a:lnTo>
                <a:lnTo>
                  <a:pt x="5553456" y="0"/>
                </a:lnTo>
                <a:close/>
                <a:moveTo>
                  <a:pt x="5559551" y="0"/>
                </a:moveTo>
                <a:lnTo>
                  <a:pt x="5562599" y="0"/>
                </a:lnTo>
                <a:lnTo>
                  <a:pt x="5562599" y="3048"/>
                </a:lnTo>
                <a:lnTo>
                  <a:pt x="5559551" y="3048"/>
                </a:lnTo>
                <a:lnTo>
                  <a:pt x="5559551" y="0"/>
                </a:lnTo>
                <a:close/>
                <a:moveTo>
                  <a:pt x="5565648" y="0"/>
                </a:moveTo>
                <a:lnTo>
                  <a:pt x="5568696" y="0"/>
                </a:lnTo>
                <a:lnTo>
                  <a:pt x="5568696" y="3048"/>
                </a:lnTo>
                <a:lnTo>
                  <a:pt x="5565648" y="3048"/>
                </a:lnTo>
                <a:lnTo>
                  <a:pt x="5565648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39" y="0"/>
                </a:moveTo>
                <a:lnTo>
                  <a:pt x="5580887" y="0"/>
                </a:lnTo>
                <a:lnTo>
                  <a:pt x="5580887" y="3048"/>
                </a:lnTo>
                <a:lnTo>
                  <a:pt x="5577839" y="3048"/>
                </a:lnTo>
                <a:lnTo>
                  <a:pt x="5577839" y="0"/>
                </a:lnTo>
                <a:close/>
                <a:moveTo>
                  <a:pt x="5583936" y="0"/>
                </a:moveTo>
                <a:lnTo>
                  <a:pt x="5586984" y="0"/>
                </a:lnTo>
                <a:lnTo>
                  <a:pt x="5586984" y="3048"/>
                </a:lnTo>
                <a:lnTo>
                  <a:pt x="5583936" y="3048"/>
                </a:lnTo>
                <a:lnTo>
                  <a:pt x="5583936" y="0"/>
                </a:lnTo>
                <a:close/>
                <a:moveTo>
                  <a:pt x="5590031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1" y="3048"/>
                </a:lnTo>
                <a:lnTo>
                  <a:pt x="5590031" y="0"/>
                </a:lnTo>
                <a:close/>
                <a:moveTo>
                  <a:pt x="5596128" y="0"/>
                </a:moveTo>
                <a:lnTo>
                  <a:pt x="5599175" y="0"/>
                </a:lnTo>
                <a:lnTo>
                  <a:pt x="5599175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4" y="0"/>
                </a:moveTo>
                <a:lnTo>
                  <a:pt x="5605272" y="0"/>
                </a:lnTo>
                <a:lnTo>
                  <a:pt x="5605272" y="3048"/>
                </a:lnTo>
                <a:lnTo>
                  <a:pt x="5602224" y="3048"/>
                </a:lnTo>
                <a:lnTo>
                  <a:pt x="5602224" y="0"/>
                </a:lnTo>
                <a:close/>
                <a:moveTo>
                  <a:pt x="5608319" y="0"/>
                </a:moveTo>
                <a:lnTo>
                  <a:pt x="5611367" y="0"/>
                </a:lnTo>
                <a:lnTo>
                  <a:pt x="5611367" y="3048"/>
                </a:lnTo>
                <a:lnTo>
                  <a:pt x="5608319" y="3048"/>
                </a:lnTo>
                <a:lnTo>
                  <a:pt x="5608319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2" y="0"/>
                </a:moveTo>
                <a:lnTo>
                  <a:pt x="5623560" y="0"/>
                </a:lnTo>
                <a:lnTo>
                  <a:pt x="5623560" y="3048"/>
                </a:lnTo>
                <a:lnTo>
                  <a:pt x="5620512" y="3048"/>
                </a:lnTo>
                <a:lnTo>
                  <a:pt x="5620512" y="0"/>
                </a:lnTo>
                <a:close/>
                <a:moveTo>
                  <a:pt x="5626607" y="0"/>
                </a:moveTo>
                <a:lnTo>
                  <a:pt x="5629655" y="0"/>
                </a:lnTo>
                <a:lnTo>
                  <a:pt x="5629655" y="3048"/>
                </a:lnTo>
                <a:lnTo>
                  <a:pt x="5626607" y="3048"/>
                </a:lnTo>
                <a:lnTo>
                  <a:pt x="5626607" y="0"/>
                </a:lnTo>
                <a:close/>
                <a:moveTo>
                  <a:pt x="5632704" y="0"/>
                </a:moveTo>
                <a:lnTo>
                  <a:pt x="5635752" y="0"/>
                </a:lnTo>
                <a:lnTo>
                  <a:pt x="5635752" y="3048"/>
                </a:lnTo>
                <a:lnTo>
                  <a:pt x="5632704" y="3048"/>
                </a:lnTo>
                <a:lnTo>
                  <a:pt x="5632704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5" y="0"/>
                </a:moveTo>
                <a:lnTo>
                  <a:pt x="5647943" y="0"/>
                </a:lnTo>
                <a:lnTo>
                  <a:pt x="5647943" y="3048"/>
                </a:lnTo>
                <a:lnTo>
                  <a:pt x="5644895" y="3048"/>
                </a:lnTo>
                <a:lnTo>
                  <a:pt x="5644895" y="0"/>
                </a:lnTo>
                <a:close/>
                <a:moveTo>
                  <a:pt x="5650992" y="0"/>
                </a:moveTo>
                <a:lnTo>
                  <a:pt x="5654040" y="0"/>
                </a:lnTo>
                <a:lnTo>
                  <a:pt x="5654040" y="3048"/>
                </a:lnTo>
                <a:lnTo>
                  <a:pt x="5650992" y="3048"/>
                </a:lnTo>
                <a:lnTo>
                  <a:pt x="5650992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3" y="0"/>
                </a:moveTo>
                <a:lnTo>
                  <a:pt x="5666231" y="0"/>
                </a:lnTo>
                <a:lnTo>
                  <a:pt x="5666231" y="3048"/>
                </a:lnTo>
                <a:lnTo>
                  <a:pt x="5663183" y="3048"/>
                </a:lnTo>
                <a:lnTo>
                  <a:pt x="5663183" y="0"/>
                </a:lnTo>
                <a:close/>
                <a:moveTo>
                  <a:pt x="5669280" y="0"/>
                </a:moveTo>
                <a:lnTo>
                  <a:pt x="5672328" y="0"/>
                </a:lnTo>
                <a:lnTo>
                  <a:pt x="5672328" y="3048"/>
                </a:lnTo>
                <a:lnTo>
                  <a:pt x="5669280" y="3048"/>
                </a:lnTo>
                <a:lnTo>
                  <a:pt x="5669280" y="0"/>
                </a:lnTo>
                <a:close/>
                <a:moveTo>
                  <a:pt x="5675375" y="0"/>
                </a:moveTo>
                <a:lnTo>
                  <a:pt x="5678423" y="0"/>
                </a:lnTo>
                <a:lnTo>
                  <a:pt x="5678423" y="3048"/>
                </a:lnTo>
                <a:lnTo>
                  <a:pt x="5675375" y="3048"/>
                </a:lnTo>
                <a:lnTo>
                  <a:pt x="5675375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8" y="0"/>
                </a:moveTo>
                <a:lnTo>
                  <a:pt x="5690616" y="0"/>
                </a:lnTo>
                <a:lnTo>
                  <a:pt x="5690616" y="3048"/>
                </a:lnTo>
                <a:lnTo>
                  <a:pt x="5687568" y="3048"/>
                </a:lnTo>
                <a:lnTo>
                  <a:pt x="5687568" y="0"/>
                </a:lnTo>
                <a:close/>
                <a:moveTo>
                  <a:pt x="5693663" y="0"/>
                </a:moveTo>
                <a:lnTo>
                  <a:pt x="5696711" y="0"/>
                </a:lnTo>
                <a:lnTo>
                  <a:pt x="5696711" y="3048"/>
                </a:lnTo>
                <a:lnTo>
                  <a:pt x="5693663" y="3048"/>
                </a:lnTo>
                <a:lnTo>
                  <a:pt x="5693663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6" y="0"/>
                </a:moveTo>
                <a:lnTo>
                  <a:pt x="5708904" y="0"/>
                </a:lnTo>
                <a:lnTo>
                  <a:pt x="5708904" y="3048"/>
                </a:lnTo>
                <a:lnTo>
                  <a:pt x="5705856" y="3048"/>
                </a:lnTo>
                <a:lnTo>
                  <a:pt x="5705856" y="0"/>
                </a:lnTo>
                <a:close/>
                <a:moveTo>
                  <a:pt x="5711951" y="0"/>
                </a:moveTo>
                <a:lnTo>
                  <a:pt x="5714999" y="0"/>
                </a:lnTo>
                <a:lnTo>
                  <a:pt x="5714999" y="3048"/>
                </a:lnTo>
                <a:lnTo>
                  <a:pt x="5711951" y="3048"/>
                </a:lnTo>
                <a:lnTo>
                  <a:pt x="5711951" y="0"/>
                </a:lnTo>
                <a:close/>
                <a:moveTo>
                  <a:pt x="5718048" y="0"/>
                </a:moveTo>
                <a:lnTo>
                  <a:pt x="5721096" y="0"/>
                </a:lnTo>
                <a:lnTo>
                  <a:pt x="5721096" y="3048"/>
                </a:lnTo>
                <a:lnTo>
                  <a:pt x="5718048" y="3048"/>
                </a:lnTo>
                <a:lnTo>
                  <a:pt x="5718048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39" y="0"/>
                </a:moveTo>
                <a:lnTo>
                  <a:pt x="5733287" y="0"/>
                </a:lnTo>
                <a:lnTo>
                  <a:pt x="5733287" y="3048"/>
                </a:lnTo>
                <a:lnTo>
                  <a:pt x="5730239" y="3048"/>
                </a:lnTo>
                <a:lnTo>
                  <a:pt x="5730239" y="0"/>
                </a:lnTo>
                <a:close/>
                <a:moveTo>
                  <a:pt x="5736336" y="0"/>
                </a:moveTo>
                <a:lnTo>
                  <a:pt x="5739384" y="0"/>
                </a:lnTo>
                <a:lnTo>
                  <a:pt x="5739384" y="3048"/>
                </a:lnTo>
                <a:lnTo>
                  <a:pt x="5736336" y="3048"/>
                </a:lnTo>
                <a:lnTo>
                  <a:pt x="5736336" y="0"/>
                </a:lnTo>
                <a:close/>
                <a:moveTo>
                  <a:pt x="5742431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1" y="3048"/>
                </a:lnTo>
                <a:lnTo>
                  <a:pt x="5742431" y="0"/>
                </a:lnTo>
                <a:close/>
                <a:moveTo>
                  <a:pt x="5748528" y="0"/>
                </a:moveTo>
                <a:lnTo>
                  <a:pt x="5751575" y="0"/>
                </a:lnTo>
                <a:lnTo>
                  <a:pt x="5751575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4" y="0"/>
                </a:moveTo>
                <a:lnTo>
                  <a:pt x="5757672" y="0"/>
                </a:lnTo>
                <a:lnTo>
                  <a:pt x="5757672" y="3048"/>
                </a:lnTo>
                <a:lnTo>
                  <a:pt x="5754624" y="3048"/>
                </a:lnTo>
                <a:lnTo>
                  <a:pt x="5754624" y="0"/>
                </a:lnTo>
                <a:close/>
                <a:moveTo>
                  <a:pt x="5760719" y="0"/>
                </a:moveTo>
                <a:lnTo>
                  <a:pt x="5763767" y="0"/>
                </a:lnTo>
                <a:lnTo>
                  <a:pt x="5763767" y="3048"/>
                </a:lnTo>
                <a:lnTo>
                  <a:pt x="5760719" y="3048"/>
                </a:lnTo>
                <a:lnTo>
                  <a:pt x="5760719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2" y="0"/>
                </a:moveTo>
                <a:lnTo>
                  <a:pt x="5775960" y="0"/>
                </a:lnTo>
                <a:lnTo>
                  <a:pt x="5775960" y="3048"/>
                </a:lnTo>
                <a:lnTo>
                  <a:pt x="5772912" y="3048"/>
                </a:lnTo>
                <a:lnTo>
                  <a:pt x="5772912" y="0"/>
                </a:lnTo>
                <a:close/>
                <a:moveTo>
                  <a:pt x="5779007" y="0"/>
                </a:moveTo>
                <a:lnTo>
                  <a:pt x="5782055" y="0"/>
                </a:lnTo>
                <a:lnTo>
                  <a:pt x="5782055" y="3048"/>
                </a:lnTo>
                <a:lnTo>
                  <a:pt x="5779007" y="3048"/>
                </a:lnTo>
                <a:lnTo>
                  <a:pt x="5779007" y="0"/>
                </a:lnTo>
                <a:close/>
                <a:moveTo>
                  <a:pt x="5785104" y="0"/>
                </a:moveTo>
                <a:lnTo>
                  <a:pt x="5788152" y="0"/>
                </a:lnTo>
                <a:lnTo>
                  <a:pt x="5788152" y="3048"/>
                </a:lnTo>
                <a:lnTo>
                  <a:pt x="5785104" y="3048"/>
                </a:lnTo>
                <a:lnTo>
                  <a:pt x="5785104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5" y="0"/>
                </a:moveTo>
                <a:lnTo>
                  <a:pt x="5800343" y="0"/>
                </a:lnTo>
                <a:lnTo>
                  <a:pt x="5800343" y="3048"/>
                </a:lnTo>
                <a:lnTo>
                  <a:pt x="5797295" y="3048"/>
                </a:lnTo>
                <a:lnTo>
                  <a:pt x="5797295" y="0"/>
                </a:lnTo>
                <a:close/>
                <a:moveTo>
                  <a:pt x="5803392" y="0"/>
                </a:moveTo>
                <a:lnTo>
                  <a:pt x="5806440" y="0"/>
                </a:lnTo>
                <a:lnTo>
                  <a:pt x="5806440" y="3048"/>
                </a:lnTo>
                <a:lnTo>
                  <a:pt x="5803392" y="3048"/>
                </a:lnTo>
                <a:lnTo>
                  <a:pt x="5803392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3" y="0"/>
                </a:moveTo>
                <a:lnTo>
                  <a:pt x="5818631" y="0"/>
                </a:lnTo>
                <a:lnTo>
                  <a:pt x="5818631" y="3048"/>
                </a:lnTo>
                <a:lnTo>
                  <a:pt x="5815583" y="3048"/>
                </a:lnTo>
                <a:lnTo>
                  <a:pt x="5815583" y="0"/>
                </a:lnTo>
                <a:close/>
                <a:moveTo>
                  <a:pt x="5821680" y="0"/>
                </a:moveTo>
                <a:lnTo>
                  <a:pt x="5824728" y="0"/>
                </a:lnTo>
                <a:lnTo>
                  <a:pt x="5824728" y="3048"/>
                </a:lnTo>
                <a:lnTo>
                  <a:pt x="5821680" y="3048"/>
                </a:lnTo>
                <a:lnTo>
                  <a:pt x="5821680" y="0"/>
                </a:lnTo>
                <a:close/>
                <a:moveTo>
                  <a:pt x="5827775" y="0"/>
                </a:moveTo>
                <a:lnTo>
                  <a:pt x="5830823" y="0"/>
                </a:lnTo>
                <a:lnTo>
                  <a:pt x="5830823" y="3048"/>
                </a:lnTo>
                <a:lnTo>
                  <a:pt x="5827775" y="3048"/>
                </a:lnTo>
                <a:lnTo>
                  <a:pt x="5827775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8" y="0"/>
                </a:moveTo>
                <a:lnTo>
                  <a:pt x="5843016" y="0"/>
                </a:lnTo>
                <a:lnTo>
                  <a:pt x="5843016" y="3048"/>
                </a:lnTo>
                <a:lnTo>
                  <a:pt x="5839968" y="3048"/>
                </a:lnTo>
                <a:lnTo>
                  <a:pt x="5839968" y="0"/>
                </a:lnTo>
                <a:close/>
                <a:moveTo>
                  <a:pt x="5846063" y="0"/>
                </a:moveTo>
                <a:lnTo>
                  <a:pt x="5849111" y="0"/>
                </a:lnTo>
                <a:lnTo>
                  <a:pt x="5849111" y="3048"/>
                </a:lnTo>
                <a:lnTo>
                  <a:pt x="5846063" y="3048"/>
                </a:lnTo>
                <a:lnTo>
                  <a:pt x="5846063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6" y="0"/>
                </a:moveTo>
                <a:lnTo>
                  <a:pt x="5861304" y="0"/>
                </a:lnTo>
                <a:lnTo>
                  <a:pt x="5861304" y="3048"/>
                </a:lnTo>
                <a:lnTo>
                  <a:pt x="5858256" y="3048"/>
                </a:lnTo>
                <a:lnTo>
                  <a:pt x="5858256" y="0"/>
                </a:lnTo>
                <a:close/>
                <a:moveTo>
                  <a:pt x="5864351" y="0"/>
                </a:moveTo>
                <a:lnTo>
                  <a:pt x="5867399" y="0"/>
                </a:lnTo>
                <a:lnTo>
                  <a:pt x="5867399" y="3048"/>
                </a:lnTo>
                <a:lnTo>
                  <a:pt x="5864351" y="3048"/>
                </a:lnTo>
                <a:lnTo>
                  <a:pt x="5864351" y="0"/>
                </a:lnTo>
                <a:close/>
                <a:moveTo>
                  <a:pt x="5870448" y="0"/>
                </a:moveTo>
                <a:lnTo>
                  <a:pt x="5873496" y="0"/>
                </a:lnTo>
                <a:lnTo>
                  <a:pt x="5873496" y="3048"/>
                </a:lnTo>
                <a:lnTo>
                  <a:pt x="5870448" y="3048"/>
                </a:lnTo>
                <a:lnTo>
                  <a:pt x="5870448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39" y="0"/>
                </a:moveTo>
                <a:lnTo>
                  <a:pt x="5885687" y="0"/>
                </a:lnTo>
                <a:lnTo>
                  <a:pt x="5885687" y="3048"/>
                </a:lnTo>
                <a:lnTo>
                  <a:pt x="5882639" y="3048"/>
                </a:lnTo>
                <a:lnTo>
                  <a:pt x="5882639" y="0"/>
                </a:lnTo>
                <a:close/>
                <a:moveTo>
                  <a:pt x="5888736" y="0"/>
                </a:moveTo>
                <a:lnTo>
                  <a:pt x="5891784" y="0"/>
                </a:lnTo>
                <a:lnTo>
                  <a:pt x="5891784" y="3048"/>
                </a:lnTo>
                <a:lnTo>
                  <a:pt x="5888736" y="3048"/>
                </a:lnTo>
                <a:lnTo>
                  <a:pt x="5888736" y="0"/>
                </a:lnTo>
                <a:close/>
                <a:moveTo>
                  <a:pt x="5894831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1" y="3048"/>
                </a:lnTo>
                <a:lnTo>
                  <a:pt x="5894831" y="0"/>
                </a:lnTo>
                <a:close/>
                <a:moveTo>
                  <a:pt x="5900928" y="0"/>
                </a:moveTo>
                <a:lnTo>
                  <a:pt x="5903975" y="0"/>
                </a:lnTo>
                <a:lnTo>
                  <a:pt x="5903975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4" y="0"/>
                </a:moveTo>
                <a:lnTo>
                  <a:pt x="5910072" y="0"/>
                </a:lnTo>
                <a:lnTo>
                  <a:pt x="5910072" y="3048"/>
                </a:lnTo>
                <a:lnTo>
                  <a:pt x="5907024" y="3048"/>
                </a:lnTo>
                <a:lnTo>
                  <a:pt x="5907024" y="0"/>
                </a:lnTo>
                <a:close/>
                <a:moveTo>
                  <a:pt x="5913119" y="0"/>
                </a:moveTo>
                <a:lnTo>
                  <a:pt x="5916167" y="0"/>
                </a:lnTo>
                <a:lnTo>
                  <a:pt x="5916167" y="3048"/>
                </a:lnTo>
                <a:lnTo>
                  <a:pt x="5913119" y="3048"/>
                </a:lnTo>
                <a:lnTo>
                  <a:pt x="5913119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2" y="0"/>
                </a:moveTo>
                <a:lnTo>
                  <a:pt x="5928360" y="0"/>
                </a:lnTo>
                <a:lnTo>
                  <a:pt x="5928360" y="3048"/>
                </a:lnTo>
                <a:lnTo>
                  <a:pt x="5925312" y="3048"/>
                </a:lnTo>
                <a:lnTo>
                  <a:pt x="5925312" y="0"/>
                </a:lnTo>
                <a:close/>
                <a:moveTo>
                  <a:pt x="5931407" y="0"/>
                </a:moveTo>
                <a:lnTo>
                  <a:pt x="5934455" y="0"/>
                </a:lnTo>
                <a:lnTo>
                  <a:pt x="5934455" y="3048"/>
                </a:lnTo>
                <a:lnTo>
                  <a:pt x="5931407" y="3048"/>
                </a:lnTo>
                <a:lnTo>
                  <a:pt x="5931407" y="0"/>
                </a:lnTo>
                <a:close/>
                <a:moveTo>
                  <a:pt x="5937504" y="0"/>
                </a:moveTo>
                <a:lnTo>
                  <a:pt x="5940552" y="0"/>
                </a:lnTo>
                <a:lnTo>
                  <a:pt x="5940552" y="3048"/>
                </a:lnTo>
                <a:lnTo>
                  <a:pt x="5937504" y="3048"/>
                </a:lnTo>
                <a:lnTo>
                  <a:pt x="5937504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5" y="0"/>
                </a:moveTo>
                <a:lnTo>
                  <a:pt x="5952743" y="0"/>
                </a:lnTo>
                <a:lnTo>
                  <a:pt x="5952743" y="3048"/>
                </a:lnTo>
                <a:lnTo>
                  <a:pt x="5949695" y="3048"/>
                </a:lnTo>
                <a:lnTo>
                  <a:pt x="5949695" y="0"/>
                </a:lnTo>
                <a:close/>
                <a:moveTo>
                  <a:pt x="5955792" y="0"/>
                </a:moveTo>
                <a:lnTo>
                  <a:pt x="5958840" y="0"/>
                </a:lnTo>
                <a:lnTo>
                  <a:pt x="5958840" y="3048"/>
                </a:lnTo>
                <a:lnTo>
                  <a:pt x="5955792" y="3048"/>
                </a:lnTo>
                <a:lnTo>
                  <a:pt x="5955792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3" y="0"/>
                </a:moveTo>
                <a:lnTo>
                  <a:pt x="5971031" y="0"/>
                </a:lnTo>
                <a:lnTo>
                  <a:pt x="5971031" y="3048"/>
                </a:lnTo>
                <a:lnTo>
                  <a:pt x="5967983" y="3048"/>
                </a:lnTo>
                <a:lnTo>
                  <a:pt x="5967983" y="0"/>
                </a:lnTo>
                <a:close/>
                <a:moveTo>
                  <a:pt x="5974080" y="0"/>
                </a:moveTo>
                <a:lnTo>
                  <a:pt x="5977128" y="0"/>
                </a:lnTo>
                <a:lnTo>
                  <a:pt x="5977128" y="3048"/>
                </a:lnTo>
                <a:lnTo>
                  <a:pt x="5974080" y="3048"/>
                </a:lnTo>
                <a:lnTo>
                  <a:pt x="5974080" y="0"/>
                </a:lnTo>
                <a:close/>
                <a:moveTo>
                  <a:pt x="5980175" y="0"/>
                </a:moveTo>
                <a:lnTo>
                  <a:pt x="5983223" y="0"/>
                </a:lnTo>
                <a:lnTo>
                  <a:pt x="5983223" y="3048"/>
                </a:lnTo>
                <a:lnTo>
                  <a:pt x="5980175" y="3048"/>
                </a:lnTo>
                <a:lnTo>
                  <a:pt x="5980175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8" y="0"/>
                </a:moveTo>
                <a:lnTo>
                  <a:pt x="5995416" y="0"/>
                </a:lnTo>
                <a:lnTo>
                  <a:pt x="5995416" y="3048"/>
                </a:lnTo>
                <a:lnTo>
                  <a:pt x="5992368" y="3048"/>
                </a:lnTo>
                <a:lnTo>
                  <a:pt x="5992368" y="0"/>
                </a:lnTo>
                <a:close/>
                <a:moveTo>
                  <a:pt x="5998463" y="0"/>
                </a:moveTo>
                <a:lnTo>
                  <a:pt x="6001511" y="0"/>
                </a:lnTo>
                <a:lnTo>
                  <a:pt x="6001511" y="3048"/>
                </a:lnTo>
                <a:lnTo>
                  <a:pt x="5998463" y="3048"/>
                </a:lnTo>
                <a:lnTo>
                  <a:pt x="5998463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6" y="0"/>
                </a:moveTo>
                <a:lnTo>
                  <a:pt x="6013704" y="0"/>
                </a:lnTo>
                <a:lnTo>
                  <a:pt x="6013704" y="3048"/>
                </a:lnTo>
                <a:lnTo>
                  <a:pt x="6010656" y="3048"/>
                </a:lnTo>
                <a:lnTo>
                  <a:pt x="6010656" y="0"/>
                </a:lnTo>
                <a:close/>
                <a:moveTo>
                  <a:pt x="6016751" y="0"/>
                </a:moveTo>
                <a:lnTo>
                  <a:pt x="6019799" y="0"/>
                </a:lnTo>
                <a:lnTo>
                  <a:pt x="6019799" y="3048"/>
                </a:lnTo>
                <a:lnTo>
                  <a:pt x="6016751" y="3048"/>
                </a:lnTo>
                <a:lnTo>
                  <a:pt x="6016751" y="0"/>
                </a:lnTo>
                <a:close/>
                <a:moveTo>
                  <a:pt x="6022848" y="0"/>
                </a:moveTo>
                <a:lnTo>
                  <a:pt x="6025896" y="0"/>
                </a:lnTo>
                <a:lnTo>
                  <a:pt x="6025896" y="3048"/>
                </a:lnTo>
                <a:lnTo>
                  <a:pt x="6022848" y="3048"/>
                </a:lnTo>
                <a:lnTo>
                  <a:pt x="6022848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39" y="0"/>
                </a:moveTo>
                <a:lnTo>
                  <a:pt x="6038087" y="0"/>
                </a:lnTo>
                <a:lnTo>
                  <a:pt x="6038087" y="3048"/>
                </a:lnTo>
                <a:lnTo>
                  <a:pt x="6035039" y="3048"/>
                </a:lnTo>
                <a:lnTo>
                  <a:pt x="6035039" y="0"/>
                </a:lnTo>
                <a:close/>
                <a:moveTo>
                  <a:pt x="6041136" y="0"/>
                </a:moveTo>
                <a:lnTo>
                  <a:pt x="6044184" y="0"/>
                </a:lnTo>
                <a:lnTo>
                  <a:pt x="6044184" y="3048"/>
                </a:lnTo>
                <a:lnTo>
                  <a:pt x="6041136" y="3048"/>
                </a:lnTo>
                <a:lnTo>
                  <a:pt x="6041136" y="0"/>
                </a:lnTo>
                <a:close/>
                <a:moveTo>
                  <a:pt x="6047231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1" y="3048"/>
                </a:lnTo>
                <a:lnTo>
                  <a:pt x="6047231" y="0"/>
                </a:lnTo>
                <a:close/>
                <a:moveTo>
                  <a:pt x="6053328" y="0"/>
                </a:moveTo>
                <a:lnTo>
                  <a:pt x="6056375" y="0"/>
                </a:lnTo>
                <a:lnTo>
                  <a:pt x="6056375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4" y="0"/>
                </a:moveTo>
                <a:lnTo>
                  <a:pt x="6062472" y="0"/>
                </a:lnTo>
                <a:lnTo>
                  <a:pt x="6062472" y="3048"/>
                </a:lnTo>
                <a:lnTo>
                  <a:pt x="6059424" y="3048"/>
                </a:lnTo>
                <a:lnTo>
                  <a:pt x="6059424" y="0"/>
                </a:lnTo>
                <a:close/>
                <a:moveTo>
                  <a:pt x="6065519" y="0"/>
                </a:moveTo>
                <a:lnTo>
                  <a:pt x="6068567" y="0"/>
                </a:lnTo>
                <a:lnTo>
                  <a:pt x="6068567" y="3048"/>
                </a:lnTo>
                <a:lnTo>
                  <a:pt x="6065519" y="3048"/>
                </a:lnTo>
                <a:lnTo>
                  <a:pt x="6065519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2" y="0"/>
                </a:moveTo>
                <a:lnTo>
                  <a:pt x="6080760" y="0"/>
                </a:lnTo>
                <a:lnTo>
                  <a:pt x="6080760" y="3048"/>
                </a:lnTo>
                <a:lnTo>
                  <a:pt x="6077712" y="3048"/>
                </a:lnTo>
                <a:lnTo>
                  <a:pt x="6077712" y="0"/>
                </a:lnTo>
                <a:close/>
                <a:moveTo>
                  <a:pt x="6083807" y="0"/>
                </a:moveTo>
                <a:lnTo>
                  <a:pt x="6086855" y="0"/>
                </a:lnTo>
                <a:lnTo>
                  <a:pt x="6086855" y="3048"/>
                </a:lnTo>
                <a:lnTo>
                  <a:pt x="6083807" y="3048"/>
                </a:lnTo>
                <a:lnTo>
                  <a:pt x="6083807" y="0"/>
                </a:lnTo>
                <a:close/>
                <a:moveTo>
                  <a:pt x="6089904" y="0"/>
                </a:moveTo>
                <a:lnTo>
                  <a:pt x="6092952" y="0"/>
                </a:lnTo>
                <a:lnTo>
                  <a:pt x="6092952" y="3048"/>
                </a:lnTo>
                <a:lnTo>
                  <a:pt x="6089904" y="3048"/>
                </a:lnTo>
                <a:lnTo>
                  <a:pt x="6089904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5" y="0"/>
                </a:moveTo>
                <a:lnTo>
                  <a:pt x="6105143" y="0"/>
                </a:lnTo>
                <a:lnTo>
                  <a:pt x="6105143" y="3048"/>
                </a:lnTo>
                <a:lnTo>
                  <a:pt x="6102095" y="3048"/>
                </a:lnTo>
                <a:lnTo>
                  <a:pt x="6102095" y="0"/>
                </a:lnTo>
                <a:close/>
                <a:moveTo>
                  <a:pt x="6108192" y="0"/>
                </a:moveTo>
                <a:lnTo>
                  <a:pt x="6111240" y="0"/>
                </a:lnTo>
                <a:lnTo>
                  <a:pt x="6111240" y="3048"/>
                </a:lnTo>
                <a:lnTo>
                  <a:pt x="6108192" y="3048"/>
                </a:lnTo>
                <a:lnTo>
                  <a:pt x="6108192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3" y="0"/>
                </a:moveTo>
                <a:lnTo>
                  <a:pt x="6123431" y="0"/>
                </a:lnTo>
                <a:lnTo>
                  <a:pt x="6123431" y="3048"/>
                </a:lnTo>
                <a:lnTo>
                  <a:pt x="6120383" y="3048"/>
                </a:lnTo>
                <a:lnTo>
                  <a:pt x="6120383" y="0"/>
                </a:lnTo>
                <a:close/>
                <a:moveTo>
                  <a:pt x="6126480" y="0"/>
                </a:moveTo>
                <a:lnTo>
                  <a:pt x="6129528" y="0"/>
                </a:lnTo>
                <a:lnTo>
                  <a:pt x="6129528" y="3048"/>
                </a:lnTo>
                <a:lnTo>
                  <a:pt x="6126480" y="3048"/>
                </a:lnTo>
                <a:lnTo>
                  <a:pt x="6126480" y="0"/>
                </a:lnTo>
                <a:close/>
                <a:moveTo>
                  <a:pt x="6132575" y="0"/>
                </a:moveTo>
                <a:lnTo>
                  <a:pt x="6135623" y="0"/>
                </a:lnTo>
                <a:lnTo>
                  <a:pt x="6135623" y="3048"/>
                </a:lnTo>
                <a:lnTo>
                  <a:pt x="6132575" y="3048"/>
                </a:lnTo>
                <a:lnTo>
                  <a:pt x="6132575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8" y="0"/>
                </a:moveTo>
                <a:lnTo>
                  <a:pt x="6147816" y="0"/>
                </a:lnTo>
                <a:lnTo>
                  <a:pt x="6147816" y="3048"/>
                </a:lnTo>
                <a:lnTo>
                  <a:pt x="6144768" y="3048"/>
                </a:lnTo>
                <a:lnTo>
                  <a:pt x="6144768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59" y="0"/>
                </a:moveTo>
                <a:lnTo>
                  <a:pt x="6160007" y="0"/>
                </a:lnTo>
                <a:lnTo>
                  <a:pt x="6160007" y="3048"/>
                </a:lnTo>
                <a:lnTo>
                  <a:pt x="6156959" y="3048"/>
                </a:lnTo>
                <a:lnTo>
                  <a:pt x="6156959" y="0"/>
                </a:lnTo>
                <a:close/>
                <a:moveTo>
                  <a:pt x="6163056" y="0"/>
                </a:moveTo>
                <a:lnTo>
                  <a:pt x="6166104" y="0"/>
                </a:lnTo>
                <a:lnTo>
                  <a:pt x="6166104" y="3048"/>
                </a:lnTo>
                <a:lnTo>
                  <a:pt x="6163056" y="3048"/>
                </a:lnTo>
                <a:lnTo>
                  <a:pt x="6163056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7" y="0"/>
                </a:moveTo>
                <a:lnTo>
                  <a:pt x="6178295" y="0"/>
                </a:lnTo>
                <a:lnTo>
                  <a:pt x="6178295" y="3048"/>
                </a:lnTo>
                <a:lnTo>
                  <a:pt x="6175247" y="3048"/>
                </a:lnTo>
                <a:lnTo>
                  <a:pt x="6175247" y="0"/>
                </a:lnTo>
                <a:close/>
                <a:moveTo>
                  <a:pt x="6181344" y="0"/>
                </a:moveTo>
                <a:lnTo>
                  <a:pt x="6184392" y="0"/>
                </a:lnTo>
                <a:lnTo>
                  <a:pt x="6184392" y="3048"/>
                </a:lnTo>
                <a:lnTo>
                  <a:pt x="6181344" y="3048"/>
                </a:lnTo>
                <a:lnTo>
                  <a:pt x="6181344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5" y="0"/>
                </a:moveTo>
                <a:lnTo>
                  <a:pt x="6196583" y="0"/>
                </a:lnTo>
                <a:lnTo>
                  <a:pt x="6196583" y="3048"/>
                </a:lnTo>
                <a:lnTo>
                  <a:pt x="6193535" y="3048"/>
                </a:lnTo>
                <a:lnTo>
                  <a:pt x="6193535" y="0"/>
                </a:lnTo>
                <a:close/>
                <a:moveTo>
                  <a:pt x="6199632" y="0"/>
                </a:moveTo>
                <a:lnTo>
                  <a:pt x="6202680" y="0"/>
                </a:lnTo>
                <a:lnTo>
                  <a:pt x="6202680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8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8" y="3048"/>
                </a:lnTo>
                <a:lnTo>
                  <a:pt x="6205728" y="0"/>
                </a:lnTo>
                <a:close/>
                <a:moveTo>
                  <a:pt x="6211823" y="0"/>
                </a:moveTo>
                <a:lnTo>
                  <a:pt x="6214871" y="0"/>
                </a:lnTo>
                <a:lnTo>
                  <a:pt x="6214871" y="3048"/>
                </a:lnTo>
                <a:lnTo>
                  <a:pt x="6211823" y="3048"/>
                </a:lnTo>
                <a:lnTo>
                  <a:pt x="6211823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6" y="0"/>
                </a:moveTo>
                <a:lnTo>
                  <a:pt x="6227064" y="0"/>
                </a:lnTo>
                <a:lnTo>
                  <a:pt x="6227064" y="3048"/>
                </a:lnTo>
                <a:lnTo>
                  <a:pt x="6224016" y="3048"/>
                </a:lnTo>
                <a:lnTo>
                  <a:pt x="6224016" y="0"/>
                </a:lnTo>
                <a:close/>
                <a:moveTo>
                  <a:pt x="6230111" y="0"/>
                </a:moveTo>
                <a:lnTo>
                  <a:pt x="6233159" y="0"/>
                </a:lnTo>
                <a:lnTo>
                  <a:pt x="6233159" y="3048"/>
                </a:lnTo>
                <a:lnTo>
                  <a:pt x="6230111" y="3048"/>
                </a:lnTo>
                <a:lnTo>
                  <a:pt x="6230111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4" y="0"/>
                </a:moveTo>
                <a:lnTo>
                  <a:pt x="6245352" y="0"/>
                </a:lnTo>
                <a:lnTo>
                  <a:pt x="6245352" y="3048"/>
                </a:lnTo>
                <a:lnTo>
                  <a:pt x="6242304" y="3048"/>
                </a:lnTo>
                <a:lnTo>
                  <a:pt x="6242304" y="0"/>
                </a:lnTo>
                <a:close/>
                <a:moveTo>
                  <a:pt x="6248399" y="0"/>
                </a:moveTo>
                <a:lnTo>
                  <a:pt x="6251447" y="0"/>
                </a:lnTo>
                <a:lnTo>
                  <a:pt x="6251447" y="3048"/>
                </a:lnTo>
                <a:lnTo>
                  <a:pt x="6248399" y="3048"/>
                </a:lnTo>
                <a:lnTo>
                  <a:pt x="6248399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2" y="0"/>
                </a:moveTo>
                <a:lnTo>
                  <a:pt x="6263640" y="0"/>
                </a:lnTo>
                <a:lnTo>
                  <a:pt x="6263640" y="3048"/>
                </a:lnTo>
                <a:lnTo>
                  <a:pt x="6260592" y="3048"/>
                </a:lnTo>
                <a:lnTo>
                  <a:pt x="6260592" y="0"/>
                </a:lnTo>
                <a:close/>
                <a:moveTo>
                  <a:pt x="6266687" y="0"/>
                </a:moveTo>
                <a:lnTo>
                  <a:pt x="6269735" y="0"/>
                </a:lnTo>
                <a:lnTo>
                  <a:pt x="6269735" y="3048"/>
                </a:lnTo>
                <a:lnTo>
                  <a:pt x="6266687" y="3048"/>
                </a:lnTo>
                <a:lnTo>
                  <a:pt x="6266687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80" y="0"/>
                </a:moveTo>
                <a:lnTo>
                  <a:pt x="6281928" y="0"/>
                </a:lnTo>
                <a:lnTo>
                  <a:pt x="6281928" y="3048"/>
                </a:lnTo>
                <a:lnTo>
                  <a:pt x="6278880" y="3048"/>
                </a:lnTo>
                <a:lnTo>
                  <a:pt x="6278880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1" y="0"/>
                </a:moveTo>
                <a:lnTo>
                  <a:pt x="6294119" y="0"/>
                </a:lnTo>
                <a:lnTo>
                  <a:pt x="6294119" y="3048"/>
                </a:lnTo>
                <a:lnTo>
                  <a:pt x="6291071" y="3048"/>
                </a:lnTo>
                <a:lnTo>
                  <a:pt x="6291071" y="0"/>
                </a:lnTo>
                <a:close/>
                <a:moveTo>
                  <a:pt x="6297168" y="0"/>
                </a:moveTo>
                <a:lnTo>
                  <a:pt x="6300216" y="0"/>
                </a:lnTo>
                <a:lnTo>
                  <a:pt x="6300216" y="3048"/>
                </a:lnTo>
                <a:lnTo>
                  <a:pt x="6297168" y="3048"/>
                </a:lnTo>
                <a:lnTo>
                  <a:pt x="6297168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59" y="0"/>
                </a:moveTo>
                <a:lnTo>
                  <a:pt x="6312407" y="0"/>
                </a:lnTo>
                <a:lnTo>
                  <a:pt x="6312407" y="3048"/>
                </a:lnTo>
                <a:lnTo>
                  <a:pt x="6309359" y="3048"/>
                </a:lnTo>
                <a:lnTo>
                  <a:pt x="6309359" y="0"/>
                </a:lnTo>
                <a:close/>
                <a:moveTo>
                  <a:pt x="6315456" y="0"/>
                </a:moveTo>
                <a:lnTo>
                  <a:pt x="6318504" y="0"/>
                </a:lnTo>
                <a:lnTo>
                  <a:pt x="6318504" y="3048"/>
                </a:lnTo>
                <a:lnTo>
                  <a:pt x="6315456" y="3048"/>
                </a:lnTo>
                <a:lnTo>
                  <a:pt x="6315456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7" y="0"/>
                </a:moveTo>
                <a:lnTo>
                  <a:pt x="6330695" y="0"/>
                </a:lnTo>
                <a:lnTo>
                  <a:pt x="6330695" y="3048"/>
                </a:lnTo>
                <a:lnTo>
                  <a:pt x="6327647" y="3048"/>
                </a:lnTo>
                <a:lnTo>
                  <a:pt x="6327647" y="0"/>
                </a:lnTo>
                <a:close/>
                <a:moveTo>
                  <a:pt x="6333744" y="0"/>
                </a:moveTo>
                <a:lnTo>
                  <a:pt x="6336792" y="0"/>
                </a:lnTo>
                <a:lnTo>
                  <a:pt x="6336792" y="3048"/>
                </a:lnTo>
                <a:lnTo>
                  <a:pt x="6333744" y="3048"/>
                </a:lnTo>
                <a:lnTo>
                  <a:pt x="6333744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5" y="0"/>
                </a:moveTo>
                <a:lnTo>
                  <a:pt x="6348983" y="0"/>
                </a:lnTo>
                <a:lnTo>
                  <a:pt x="6348983" y="3048"/>
                </a:lnTo>
                <a:lnTo>
                  <a:pt x="6345935" y="3048"/>
                </a:lnTo>
                <a:lnTo>
                  <a:pt x="6345935" y="0"/>
                </a:lnTo>
                <a:close/>
                <a:moveTo>
                  <a:pt x="6352032" y="0"/>
                </a:moveTo>
                <a:lnTo>
                  <a:pt x="6355080" y="0"/>
                </a:lnTo>
                <a:lnTo>
                  <a:pt x="6355080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8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8" y="3048"/>
                </a:lnTo>
                <a:lnTo>
                  <a:pt x="6358128" y="0"/>
                </a:lnTo>
                <a:close/>
                <a:moveTo>
                  <a:pt x="6364223" y="0"/>
                </a:moveTo>
                <a:lnTo>
                  <a:pt x="6367271" y="0"/>
                </a:lnTo>
                <a:lnTo>
                  <a:pt x="6367271" y="3048"/>
                </a:lnTo>
                <a:lnTo>
                  <a:pt x="6364223" y="3048"/>
                </a:lnTo>
                <a:lnTo>
                  <a:pt x="6364223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6" y="0"/>
                </a:moveTo>
                <a:lnTo>
                  <a:pt x="6379464" y="0"/>
                </a:lnTo>
                <a:lnTo>
                  <a:pt x="6379464" y="3048"/>
                </a:lnTo>
                <a:lnTo>
                  <a:pt x="6376416" y="3048"/>
                </a:lnTo>
                <a:lnTo>
                  <a:pt x="6376416" y="0"/>
                </a:lnTo>
                <a:close/>
                <a:moveTo>
                  <a:pt x="6382511" y="0"/>
                </a:moveTo>
                <a:lnTo>
                  <a:pt x="6385559" y="0"/>
                </a:lnTo>
                <a:lnTo>
                  <a:pt x="6385559" y="3048"/>
                </a:lnTo>
                <a:lnTo>
                  <a:pt x="6382511" y="3048"/>
                </a:lnTo>
                <a:lnTo>
                  <a:pt x="6382511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4" y="0"/>
                </a:moveTo>
                <a:lnTo>
                  <a:pt x="6397752" y="0"/>
                </a:lnTo>
                <a:lnTo>
                  <a:pt x="6397752" y="3048"/>
                </a:lnTo>
                <a:lnTo>
                  <a:pt x="6394704" y="3048"/>
                </a:lnTo>
                <a:lnTo>
                  <a:pt x="6394704" y="0"/>
                </a:lnTo>
                <a:close/>
                <a:moveTo>
                  <a:pt x="6400799" y="0"/>
                </a:moveTo>
                <a:lnTo>
                  <a:pt x="6403847" y="0"/>
                </a:lnTo>
                <a:lnTo>
                  <a:pt x="6403847" y="3048"/>
                </a:lnTo>
                <a:lnTo>
                  <a:pt x="6400799" y="3048"/>
                </a:lnTo>
                <a:lnTo>
                  <a:pt x="6400799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2" y="0"/>
                </a:moveTo>
                <a:lnTo>
                  <a:pt x="6416040" y="0"/>
                </a:lnTo>
                <a:lnTo>
                  <a:pt x="6416040" y="3048"/>
                </a:lnTo>
                <a:lnTo>
                  <a:pt x="6412992" y="3048"/>
                </a:lnTo>
                <a:lnTo>
                  <a:pt x="6412992" y="0"/>
                </a:lnTo>
                <a:close/>
                <a:moveTo>
                  <a:pt x="6419087" y="0"/>
                </a:moveTo>
                <a:lnTo>
                  <a:pt x="6422135" y="0"/>
                </a:lnTo>
                <a:lnTo>
                  <a:pt x="6422135" y="3048"/>
                </a:lnTo>
                <a:lnTo>
                  <a:pt x="6419087" y="3048"/>
                </a:lnTo>
                <a:lnTo>
                  <a:pt x="6419087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80" y="0"/>
                </a:moveTo>
                <a:lnTo>
                  <a:pt x="6434328" y="0"/>
                </a:lnTo>
                <a:lnTo>
                  <a:pt x="6434328" y="3048"/>
                </a:lnTo>
                <a:lnTo>
                  <a:pt x="6431280" y="3048"/>
                </a:lnTo>
                <a:lnTo>
                  <a:pt x="6431280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1" y="0"/>
                </a:moveTo>
                <a:lnTo>
                  <a:pt x="6446519" y="0"/>
                </a:lnTo>
                <a:lnTo>
                  <a:pt x="6446519" y="3048"/>
                </a:lnTo>
                <a:lnTo>
                  <a:pt x="6443471" y="3048"/>
                </a:lnTo>
                <a:lnTo>
                  <a:pt x="6443471" y="0"/>
                </a:lnTo>
                <a:close/>
                <a:moveTo>
                  <a:pt x="6449568" y="0"/>
                </a:moveTo>
                <a:lnTo>
                  <a:pt x="6452616" y="0"/>
                </a:lnTo>
                <a:lnTo>
                  <a:pt x="6452616" y="3048"/>
                </a:lnTo>
                <a:lnTo>
                  <a:pt x="6449568" y="3048"/>
                </a:lnTo>
                <a:lnTo>
                  <a:pt x="6449568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59" y="0"/>
                </a:moveTo>
                <a:lnTo>
                  <a:pt x="6464807" y="0"/>
                </a:lnTo>
                <a:lnTo>
                  <a:pt x="6464807" y="3048"/>
                </a:lnTo>
                <a:lnTo>
                  <a:pt x="6461759" y="3048"/>
                </a:lnTo>
                <a:lnTo>
                  <a:pt x="6461759" y="0"/>
                </a:lnTo>
                <a:close/>
                <a:moveTo>
                  <a:pt x="6467856" y="0"/>
                </a:moveTo>
                <a:lnTo>
                  <a:pt x="6470904" y="0"/>
                </a:lnTo>
                <a:lnTo>
                  <a:pt x="6470904" y="3048"/>
                </a:lnTo>
                <a:lnTo>
                  <a:pt x="6467856" y="3048"/>
                </a:lnTo>
                <a:lnTo>
                  <a:pt x="6467856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7" y="0"/>
                </a:moveTo>
                <a:lnTo>
                  <a:pt x="6483095" y="0"/>
                </a:lnTo>
                <a:lnTo>
                  <a:pt x="6483095" y="3048"/>
                </a:lnTo>
                <a:lnTo>
                  <a:pt x="6480047" y="3048"/>
                </a:lnTo>
                <a:lnTo>
                  <a:pt x="6480047" y="0"/>
                </a:lnTo>
                <a:close/>
                <a:moveTo>
                  <a:pt x="6486144" y="0"/>
                </a:moveTo>
                <a:lnTo>
                  <a:pt x="6489192" y="0"/>
                </a:lnTo>
                <a:lnTo>
                  <a:pt x="6489192" y="3048"/>
                </a:lnTo>
                <a:lnTo>
                  <a:pt x="6486144" y="3048"/>
                </a:lnTo>
                <a:lnTo>
                  <a:pt x="6486144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5" y="0"/>
                </a:moveTo>
                <a:lnTo>
                  <a:pt x="6501383" y="0"/>
                </a:lnTo>
                <a:lnTo>
                  <a:pt x="6501383" y="3048"/>
                </a:lnTo>
                <a:lnTo>
                  <a:pt x="6498335" y="3048"/>
                </a:lnTo>
                <a:lnTo>
                  <a:pt x="6498335" y="0"/>
                </a:lnTo>
                <a:close/>
                <a:moveTo>
                  <a:pt x="6504432" y="0"/>
                </a:moveTo>
                <a:lnTo>
                  <a:pt x="6507480" y="0"/>
                </a:lnTo>
                <a:lnTo>
                  <a:pt x="6507480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8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8" y="3048"/>
                </a:lnTo>
                <a:lnTo>
                  <a:pt x="6510528" y="0"/>
                </a:lnTo>
                <a:close/>
                <a:moveTo>
                  <a:pt x="6516623" y="0"/>
                </a:moveTo>
                <a:lnTo>
                  <a:pt x="6519671" y="0"/>
                </a:lnTo>
                <a:lnTo>
                  <a:pt x="6519671" y="3048"/>
                </a:lnTo>
                <a:lnTo>
                  <a:pt x="6516623" y="3048"/>
                </a:lnTo>
                <a:lnTo>
                  <a:pt x="6516623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6" y="0"/>
                </a:moveTo>
                <a:lnTo>
                  <a:pt x="6531864" y="0"/>
                </a:lnTo>
                <a:lnTo>
                  <a:pt x="6531864" y="3048"/>
                </a:lnTo>
                <a:lnTo>
                  <a:pt x="6528816" y="3048"/>
                </a:lnTo>
                <a:lnTo>
                  <a:pt x="6528816" y="0"/>
                </a:lnTo>
                <a:close/>
                <a:moveTo>
                  <a:pt x="6534911" y="0"/>
                </a:moveTo>
                <a:lnTo>
                  <a:pt x="6537959" y="0"/>
                </a:lnTo>
                <a:lnTo>
                  <a:pt x="6537959" y="3048"/>
                </a:lnTo>
                <a:lnTo>
                  <a:pt x="6534911" y="3048"/>
                </a:lnTo>
                <a:lnTo>
                  <a:pt x="6534911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4" y="0"/>
                </a:moveTo>
                <a:lnTo>
                  <a:pt x="6550152" y="0"/>
                </a:lnTo>
                <a:lnTo>
                  <a:pt x="6550152" y="3048"/>
                </a:lnTo>
                <a:lnTo>
                  <a:pt x="6547104" y="3048"/>
                </a:lnTo>
                <a:lnTo>
                  <a:pt x="6547104" y="0"/>
                </a:lnTo>
                <a:close/>
                <a:moveTo>
                  <a:pt x="6553199" y="0"/>
                </a:moveTo>
                <a:lnTo>
                  <a:pt x="6556247" y="0"/>
                </a:lnTo>
                <a:lnTo>
                  <a:pt x="6556247" y="3048"/>
                </a:lnTo>
                <a:lnTo>
                  <a:pt x="6553199" y="3048"/>
                </a:lnTo>
                <a:lnTo>
                  <a:pt x="6553199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2" y="0"/>
                </a:moveTo>
                <a:lnTo>
                  <a:pt x="6568440" y="0"/>
                </a:lnTo>
                <a:lnTo>
                  <a:pt x="6568440" y="3048"/>
                </a:lnTo>
                <a:lnTo>
                  <a:pt x="6565392" y="3048"/>
                </a:lnTo>
                <a:lnTo>
                  <a:pt x="6565392" y="0"/>
                </a:lnTo>
                <a:close/>
                <a:moveTo>
                  <a:pt x="6571487" y="0"/>
                </a:moveTo>
                <a:lnTo>
                  <a:pt x="6574535" y="0"/>
                </a:lnTo>
                <a:lnTo>
                  <a:pt x="6574535" y="3048"/>
                </a:lnTo>
                <a:lnTo>
                  <a:pt x="6571487" y="3048"/>
                </a:lnTo>
                <a:lnTo>
                  <a:pt x="6571487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80" y="0"/>
                </a:moveTo>
                <a:lnTo>
                  <a:pt x="6586728" y="0"/>
                </a:lnTo>
                <a:lnTo>
                  <a:pt x="6586728" y="3048"/>
                </a:lnTo>
                <a:lnTo>
                  <a:pt x="6583680" y="3048"/>
                </a:lnTo>
                <a:lnTo>
                  <a:pt x="6583680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1" y="0"/>
                </a:moveTo>
                <a:lnTo>
                  <a:pt x="6598919" y="0"/>
                </a:lnTo>
                <a:lnTo>
                  <a:pt x="6598919" y="3048"/>
                </a:lnTo>
                <a:lnTo>
                  <a:pt x="6595871" y="3048"/>
                </a:lnTo>
                <a:lnTo>
                  <a:pt x="6595871" y="0"/>
                </a:lnTo>
                <a:close/>
                <a:moveTo>
                  <a:pt x="6601968" y="0"/>
                </a:moveTo>
                <a:lnTo>
                  <a:pt x="6605016" y="0"/>
                </a:lnTo>
                <a:lnTo>
                  <a:pt x="6605016" y="3048"/>
                </a:lnTo>
                <a:lnTo>
                  <a:pt x="6601968" y="3048"/>
                </a:lnTo>
                <a:lnTo>
                  <a:pt x="6601968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59" y="0"/>
                </a:moveTo>
                <a:lnTo>
                  <a:pt x="6617207" y="0"/>
                </a:lnTo>
                <a:lnTo>
                  <a:pt x="6617207" y="3048"/>
                </a:lnTo>
                <a:lnTo>
                  <a:pt x="6614159" y="3048"/>
                </a:lnTo>
                <a:lnTo>
                  <a:pt x="6614159" y="0"/>
                </a:lnTo>
                <a:close/>
                <a:moveTo>
                  <a:pt x="6620256" y="0"/>
                </a:moveTo>
                <a:lnTo>
                  <a:pt x="6623304" y="0"/>
                </a:lnTo>
                <a:lnTo>
                  <a:pt x="6623304" y="3048"/>
                </a:lnTo>
                <a:lnTo>
                  <a:pt x="6620256" y="3048"/>
                </a:lnTo>
                <a:lnTo>
                  <a:pt x="6620256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7" y="0"/>
                </a:moveTo>
                <a:lnTo>
                  <a:pt x="6635495" y="0"/>
                </a:lnTo>
                <a:lnTo>
                  <a:pt x="6635495" y="3048"/>
                </a:lnTo>
                <a:lnTo>
                  <a:pt x="6632447" y="3048"/>
                </a:lnTo>
                <a:lnTo>
                  <a:pt x="6632447" y="0"/>
                </a:lnTo>
                <a:close/>
                <a:moveTo>
                  <a:pt x="6638544" y="0"/>
                </a:moveTo>
                <a:lnTo>
                  <a:pt x="6641592" y="0"/>
                </a:lnTo>
                <a:lnTo>
                  <a:pt x="6641592" y="3048"/>
                </a:lnTo>
                <a:lnTo>
                  <a:pt x="6638544" y="3048"/>
                </a:lnTo>
                <a:lnTo>
                  <a:pt x="6638544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5" y="0"/>
                </a:moveTo>
                <a:lnTo>
                  <a:pt x="6653783" y="0"/>
                </a:lnTo>
                <a:lnTo>
                  <a:pt x="6653783" y="3048"/>
                </a:lnTo>
                <a:lnTo>
                  <a:pt x="6650735" y="3048"/>
                </a:lnTo>
                <a:lnTo>
                  <a:pt x="6650735" y="0"/>
                </a:lnTo>
                <a:close/>
                <a:moveTo>
                  <a:pt x="6656832" y="0"/>
                </a:moveTo>
                <a:lnTo>
                  <a:pt x="6659880" y="0"/>
                </a:lnTo>
                <a:lnTo>
                  <a:pt x="6659880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8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8" y="3048"/>
                </a:lnTo>
                <a:lnTo>
                  <a:pt x="6662928" y="0"/>
                </a:lnTo>
                <a:close/>
                <a:moveTo>
                  <a:pt x="6669023" y="0"/>
                </a:moveTo>
                <a:lnTo>
                  <a:pt x="6672071" y="0"/>
                </a:lnTo>
                <a:lnTo>
                  <a:pt x="6672071" y="3048"/>
                </a:lnTo>
                <a:lnTo>
                  <a:pt x="6669023" y="3048"/>
                </a:lnTo>
                <a:lnTo>
                  <a:pt x="6669023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6" y="0"/>
                </a:moveTo>
                <a:lnTo>
                  <a:pt x="6684264" y="0"/>
                </a:lnTo>
                <a:lnTo>
                  <a:pt x="6684264" y="3048"/>
                </a:lnTo>
                <a:lnTo>
                  <a:pt x="6681216" y="3048"/>
                </a:lnTo>
                <a:lnTo>
                  <a:pt x="6681216" y="0"/>
                </a:lnTo>
                <a:close/>
                <a:moveTo>
                  <a:pt x="6687311" y="0"/>
                </a:moveTo>
                <a:lnTo>
                  <a:pt x="6690359" y="0"/>
                </a:lnTo>
                <a:lnTo>
                  <a:pt x="6690359" y="3048"/>
                </a:lnTo>
                <a:lnTo>
                  <a:pt x="6687311" y="3048"/>
                </a:lnTo>
                <a:lnTo>
                  <a:pt x="6687311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4" y="0"/>
                </a:moveTo>
                <a:lnTo>
                  <a:pt x="6702552" y="0"/>
                </a:lnTo>
                <a:lnTo>
                  <a:pt x="6702552" y="3048"/>
                </a:lnTo>
                <a:lnTo>
                  <a:pt x="6699504" y="3048"/>
                </a:lnTo>
                <a:lnTo>
                  <a:pt x="6699504" y="0"/>
                </a:lnTo>
                <a:close/>
                <a:moveTo>
                  <a:pt x="6705599" y="0"/>
                </a:moveTo>
                <a:lnTo>
                  <a:pt x="6708647" y="0"/>
                </a:lnTo>
                <a:lnTo>
                  <a:pt x="6708647" y="3048"/>
                </a:lnTo>
                <a:lnTo>
                  <a:pt x="6705599" y="3048"/>
                </a:lnTo>
                <a:lnTo>
                  <a:pt x="6705599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2" y="0"/>
                </a:moveTo>
                <a:lnTo>
                  <a:pt x="6720840" y="0"/>
                </a:lnTo>
                <a:lnTo>
                  <a:pt x="6720840" y="3048"/>
                </a:lnTo>
                <a:lnTo>
                  <a:pt x="6717792" y="3048"/>
                </a:lnTo>
                <a:lnTo>
                  <a:pt x="6717792" y="0"/>
                </a:lnTo>
                <a:close/>
                <a:moveTo>
                  <a:pt x="6723887" y="0"/>
                </a:moveTo>
                <a:lnTo>
                  <a:pt x="6726935" y="0"/>
                </a:lnTo>
                <a:lnTo>
                  <a:pt x="6726935" y="3048"/>
                </a:lnTo>
                <a:lnTo>
                  <a:pt x="6723887" y="3048"/>
                </a:lnTo>
                <a:lnTo>
                  <a:pt x="6723887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80" y="0"/>
                </a:moveTo>
                <a:lnTo>
                  <a:pt x="6739128" y="0"/>
                </a:lnTo>
                <a:lnTo>
                  <a:pt x="6739128" y="3048"/>
                </a:lnTo>
                <a:lnTo>
                  <a:pt x="6736080" y="3048"/>
                </a:lnTo>
                <a:lnTo>
                  <a:pt x="6736080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1" y="0"/>
                </a:moveTo>
                <a:lnTo>
                  <a:pt x="6751319" y="0"/>
                </a:lnTo>
                <a:lnTo>
                  <a:pt x="6751319" y="3048"/>
                </a:lnTo>
                <a:lnTo>
                  <a:pt x="6748271" y="3048"/>
                </a:lnTo>
                <a:lnTo>
                  <a:pt x="6748271" y="0"/>
                </a:lnTo>
                <a:close/>
                <a:moveTo>
                  <a:pt x="6754368" y="0"/>
                </a:moveTo>
                <a:lnTo>
                  <a:pt x="6757416" y="0"/>
                </a:lnTo>
                <a:lnTo>
                  <a:pt x="6757416" y="3048"/>
                </a:lnTo>
                <a:lnTo>
                  <a:pt x="6754368" y="3048"/>
                </a:lnTo>
                <a:lnTo>
                  <a:pt x="6754368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59" y="0"/>
                </a:moveTo>
                <a:lnTo>
                  <a:pt x="6769607" y="0"/>
                </a:lnTo>
                <a:lnTo>
                  <a:pt x="6769607" y="3048"/>
                </a:lnTo>
                <a:lnTo>
                  <a:pt x="6766559" y="3048"/>
                </a:lnTo>
                <a:lnTo>
                  <a:pt x="6766559" y="0"/>
                </a:lnTo>
                <a:close/>
                <a:moveTo>
                  <a:pt x="6772656" y="0"/>
                </a:moveTo>
                <a:lnTo>
                  <a:pt x="6775704" y="0"/>
                </a:lnTo>
                <a:lnTo>
                  <a:pt x="6775704" y="3048"/>
                </a:lnTo>
                <a:lnTo>
                  <a:pt x="6772656" y="3048"/>
                </a:lnTo>
                <a:lnTo>
                  <a:pt x="6772656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7" y="0"/>
                </a:moveTo>
                <a:lnTo>
                  <a:pt x="6787895" y="0"/>
                </a:lnTo>
                <a:lnTo>
                  <a:pt x="6787895" y="3048"/>
                </a:lnTo>
                <a:lnTo>
                  <a:pt x="6784847" y="3048"/>
                </a:lnTo>
                <a:lnTo>
                  <a:pt x="6784847" y="0"/>
                </a:lnTo>
                <a:close/>
                <a:moveTo>
                  <a:pt x="6790944" y="0"/>
                </a:moveTo>
                <a:lnTo>
                  <a:pt x="6793992" y="0"/>
                </a:lnTo>
                <a:lnTo>
                  <a:pt x="6793992" y="3048"/>
                </a:lnTo>
                <a:lnTo>
                  <a:pt x="6790944" y="3048"/>
                </a:lnTo>
                <a:lnTo>
                  <a:pt x="6790944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5" y="0"/>
                </a:moveTo>
                <a:lnTo>
                  <a:pt x="6806183" y="0"/>
                </a:lnTo>
                <a:lnTo>
                  <a:pt x="6806183" y="3048"/>
                </a:lnTo>
                <a:lnTo>
                  <a:pt x="6803135" y="3048"/>
                </a:lnTo>
                <a:lnTo>
                  <a:pt x="6803135" y="0"/>
                </a:lnTo>
                <a:close/>
                <a:moveTo>
                  <a:pt x="6809232" y="0"/>
                </a:moveTo>
                <a:lnTo>
                  <a:pt x="6812280" y="0"/>
                </a:lnTo>
                <a:lnTo>
                  <a:pt x="6812280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8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8" y="3048"/>
                </a:lnTo>
                <a:lnTo>
                  <a:pt x="6815328" y="0"/>
                </a:lnTo>
                <a:close/>
                <a:moveTo>
                  <a:pt x="6821423" y="0"/>
                </a:moveTo>
                <a:lnTo>
                  <a:pt x="6824471" y="0"/>
                </a:lnTo>
                <a:lnTo>
                  <a:pt x="6824471" y="3048"/>
                </a:lnTo>
                <a:lnTo>
                  <a:pt x="6821423" y="3048"/>
                </a:lnTo>
                <a:lnTo>
                  <a:pt x="6821423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6" y="0"/>
                </a:moveTo>
                <a:lnTo>
                  <a:pt x="6836664" y="0"/>
                </a:lnTo>
                <a:lnTo>
                  <a:pt x="6836664" y="3048"/>
                </a:lnTo>
                <a:lnTo>
                  <a:pt x="6833616" y="3048"/>
                </a:lnTo>
                <a:lnTo>
                  <a:pt x="6833616" y="0"/>
                </a:lnTo>
                <a:close/>
                <a:moveTo>
                  <a:pt x="6839711" y="0"/>
                </a:moveTo>
                <a:lnTo>
                  <a:pt x="6842759" y="0"/>
                </a:lnTo>
                <a:lnTo>
                  <a:pt x="6842759" y="3048"/>
                </a:lnTo>
                <a:lnTo>
                  <a:pt x="6839711" y="3048"/>
                </a:lnTo>
                <a:lnTo>
                  <a:pt x="6839711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4" y="0"/>
                </a:moveTo>
                <a:lnTo>
                  <a:pt x="6854952" y="0"/>
                </a:lnTo>
                <a:lnTo>
                  <a:pt x="6854952" y="3048"/>
                </a:lnTo>
                <a:lnTo>
                  <a:pt x="6851904" y="3048"/>
                </a:lnTo>
                <a:lnTo>
                  <a:pt x="6851904" y="0"/>
                </a:lnTo>
                <a:close/>
                <a:moveTo>
                  <a:pt x="6857999" y="0"/>
                </a:moveTo>
                <a:lnTo>
                  <a:pt x="6861047" y="0"/>
                </a:lnTo>
                <a:lnTo>
                  <a:pt x="6861047" y="3048"/>
                </a:lnTo>
                <a:lnTo>
                  <a:pt x="6857999" y="3048"/>
                </a:lnTo>
                <a:lnTo>
                  <a:pt x="6857999" y="0"/>
                </a:lnTo>
                <a:close/>
                <a:moveTo>
                  <a:pt x="6864096" y="0"/>
                </a:moveTo>
                <a:lnTo>
                  <a:pt x="6867144" y="0"/>
                </a:lnTo>
                <a:lnTo>
                  <a:pt x="6867144" y="3048"/>
                </a:lnTo>
                <a:lnTo>
                  <a:pt x="6864096" y="3048"/>
                </a:lnTo>
                <a:lnTo>
                  <a:pt x="6864096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" name="Rectangle 141"/>
          <p:cNvSpPr/>
          <p:nvPr/>
        </p:nvSpPr>
        <p:spPr>
          <a:xfrm>
            <a:off x="394745" y="3456996"/>
            <a:ext cx="6335068" cy="59939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505967"/>
            <a:r>
              <a:rPr lang="uk-UA" sz="1799" b="0" i="0" spc="0" baseline="0" dirty="0" smtClean="0">
                <a:latin typeface="Times New Roman"/>
              </a:rPr>
              <a:t>За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способо</a:t>
            </a:r>
            <a:r>
              <a:rPr lang="uk-UA" sz="1799" b="0" i="0" spc="-17" baseline="0" dirty="0" smtClean="0">
                <a:latin typeface="Times New Roman"/>
              </a:rPr>
              <a:t>м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сприйняття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розрізняют</a:t>
            </a:r>
            <a:r>
              <a:rPr lang="uk-UA" sz="1799" b="0" i="0" spc="-17" baseline="0" dirty="0" smtClean="0">
                <a:latin typeface="Times New Roman"/>
              </a:rPr>
              <a:t>ь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види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інфо</a:t>
            </a:r>
            <a:r>
              <a:rPr lang="uk-UA" sz="1799" b="0" i="0" spc="-39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ма</a:t>
            </a:r>
            <a:r>
              <a:rPr lang="uk-UA" sz="1799" b="0" i="0" spc="-28" baseline="0" dirty="0" smtClean="0">
                <a:latin typeface="Times New Roman"/>
              </a:rPr>
              <a:t>ц</a:t>
            </a:r>
            <a:r>
              <a:rPr lang="uk-UA" sz="1799" b="0" i="0" spc="0" baseline="0" dirty="0" smtClean="0">
                <a:latin typeface="Times New Roman"/>
              </a:rPr>
              <a:t>ії</a:t>
            </a:r>
            <a:r>
              <a:rPr lang="uk-UA" sz="1799" b="1" i="0" spc="0" baseline="0" dirty="0" smtClean="0">
                <a:latin typeface="Times New Roman"/>
              </a:rPr>
              <a:t>:</a:t>
            </a:r>
          </a:p>
          <a:p>
            <a:pPr marL="0">
              <a:lnSpc>
                <a:spcPts val="2815"/>
              </a:lnSpc>
              <a:tabLst>
                <a:tab pos="2542032" algn="l"/>
                <a:tab pos="4965192" algn="l"/>
              </a:tabLst>
            </a:pPr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візуа</a:t>
            </a:r>
            <a:r>
              <a:rPr lang="uk-UA" sz="1799" b="0" i="0" spc="-32" baseline="0" dirty="0" smtClean="0">
                <a:latin typeface="Times New Roman"/>
              </a:rPr>
              <a:t>л</a:t>
            </a:r>
            <a:r>
              <a:rPr lang="uk-UA" sz="1799" b="0" i="0" spc="0" baseline="0" dirty="0" smtClean="0">
                <a:latin typeface="Times New Roman"/>
              </a:rPr>
              <a:t>ьна; зву</a:t>
            </a:r>
            <a:r>
              <a:rPr lang="uk-UA" sz="1799" b="0" i="0" spc="-34" baseline="0" dirty="0" smtClean="0">
                <a:latin typeface="Times New Roman"/>
              </a:rPr>
              <a:t>к</a:t>
            </a:r>
            <a:r>
              <a:rPr lang="uk-UA" sz="1799" b="0" i="0" spc="0" baseline="0" dirty="0" smtClean="0">
                <a:latin typeface="Times New Roman"/>
              </a:rPr>
              <a:t>ова;	</a:t>
            </a:r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нюхова; смаков</a:t>
            </a:r>
            <a:r>
              <a:rPr lang="uk-UA" sz="1799" b="0" i="0" spc="-30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.	</a:t>
            </a:r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такти</a:t>
            </a:r>
            <a:r>
              <a:rPr lang="uk-UA" sz="1799" b="0" i="0" spc="-28" baseline="0" dirty="0" smtClean="0">
                <a:latin typeface="Times New Roman"/>
              </a:rPr>
              <a:t>л</a:t>
            </a:r>
            <a:r>
              <a:rPr lang="uk-UA" sz="1799" b="0" i="0" spc="0" baseline="0" dirty="0" smtClean="0">
                <a:latin typeface="Times New Roman"/>
              </a:rPr>
              <a:t>ьна;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7" name="Freeform 131"/>
          <p:cNvSpPr/>
          <p:nvPr/>
        </p:nvSpPr>
        <p:spPr>
          <a:xfrm>
            <a:off x="349313" y="4570593"/>
            <a:ext cx="6830569" cy="9144"/>
          </a:xfrm>
          <a:custGeom>
            <a:avLst/>
            <a:gdLst/>
            <a:ahLst/>
            <a:cxnLst/>
            <a:rect l="0" t="0" r="0" b="0"/>
            <a:pathLst>
              <a:path w="6830569" h="9144">
                <a:moveTo>
                  <a:pt x="0" y="0"/>
                </a:moveTo>
                <a:lnTo>
                  <a:pt x="6830569" y="0"/>
                </a:lnTo>
                <a:lnTo>
                  <a:pt x="6830569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" name="Freeform 132"/>
          <p:cNvSpPr/>
          <p:nvPr/>
        </p:nvSpPr>
        <p:spPr>
          <a:xfrm>
            <a:off x="7179881" y="4570593"/>
            <a:ext cx="9144" cy="9144"/>
          </a:xfrm>
          <a:custGeom>
            <a:avLst/>
            <a:gdLst/>
            <a:ahLst/>
            <a:cxnLst/>
            <a:rect l="0" t="0" r="0" b="0"/>
            <a:pathLst>
              <a:path w="9144" h="9144">
                <a:moveTo>
                  <a:pt x="0" y="0"/>
                </a:moveTo>
                <a:lnTo>
                  <a:pt x="9144" y="0"/>
                </a:lnTo>
                <a:lnTo>
                  <a:pt x="9144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" name="Freeform 133"/>
          <p:cNvSpPr/>
          <p:nvPr/>
        </p:nvSpPr>
        <p:spPr>
          <a:xfrm>
            <a:off x="349313" y="4579737"/>
            <a:ext cx="9144" cy="341376"/>
          </a:xfrm>
          <a:custGeom>
            <a:avLst/>
            <a:gdLst/>
            <a:ahLst/>
            <a:cxnLst/>
            <a:rect l="0" t="0" r="0" b="0"/>
            <a:pathLst>
              <a:path w="9144" h="341376">
                <a:moveTo>
                  <a:pt x="0" y="0"/>
                </a:moveTo>
                <a:lnTo>
                  <a:pt x="9144" y="0"/>
                </a:lnTo>
                <a:lnTo>
                  <a:pt x="9144" y="341376"/>
                </a:lnTo>
                <a:lnTo>
                  <a:pt x="0" y="341376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" name="Freeform 134"/>
          <p:cNvSpPr/>
          <p:nvPr/>
        </p:nvSpPr>
        <p:spPr>
          <a:xfrm>
            <a:off x="349313" y="4911969"/>
            <a:ext cx="3413760" cy="9144"/>
          </a:xfrm>
          <a:custGeom>
            <a:avLst/>
            <a:gdLst/>
            <a:ahLst/>
            <a:cxnLst/>
            <a:rect l="0" t="0" r="0" b="0"/>
            <a:pathLst>
              <a:path w="3413760" h="9144">
                <a:moveTo>
                  <a:pt x="0" y="0"/>
                </a:moveTo>
                <a:lnTo>
                  <a:pt x="3413760" y="0"/>
                </a:lnTo>
                <a:lnTo>
                  <a:pt x="3413760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" name="Freeform 135"/>
          <p:cNvSpPr/>
          <p:nvPr/>
        </p:nvSpPr>
        <p:spPr>
          <a:xfrm>
            <a:off x="3763073" y="4579737"/>
            <a:ext cx="9144" cy="341376"/>
          </a:xfrm>
          <a:custGeom>
            <a:avLst/>
            <a:gdLst/>
            <a:ahLst/>
            <a:cxnLst/>
            <a:rect l="0" t="0" r="0" b="0"/>
            <a:pathLst>
              <a:path w="9144" h="341376">
                <a:moveTo>
                  <a:pt x="0" y="0"/>
                </a:moveTo>
                <a:lnTo>
                  <a:pt x="9144" y="0"/>
                </a:lnTo>
                <a:lnTo>
                  <a:pt x="9144" y="341376"/>
                </a:lnTo>
                <a:lnTo>
                  <a:pt x="0" y="341376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" name="Freeform 136"/>
          <p:cNvSpPr/>
          <p:nvPr/>
        </p:nvSpPr>
        <p:spPr>
          <a:xfrm>
            <a:off x="3772217" y="4911969"/>
            <a:ext cx="3407665" cy="9144"/>
          </a:xfrm>
          <a:custGeom>
            <a:avLst/>
            <a:gdLst/>
            <a:ahLst/>
            <a:cxnLst/>
            <a:rect l="0" t="0" r="0" b="0"/>
            <a:pathLst>
              <a:path w="3407665" h="9144">
                <a:moveTo>
                  <a:pt x="0" y="0"/>
                </a:moveTo>
                <a:lnTo>
                  <a:pt x="3407665" y="0"/>
                </a:lnTo>
                <a:lnTo>
                  <a:pt x="3407665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" name="Freeform 137"/>
          <p:cNvSpPr/>
          <p:nvPr/>
        </p:nvSpPr>
        <p:spPr>
          <a:xfrm>
            <a:off x="7179881" y="4579737"/>
            <a:ext cx="9144" cy="341376"/>
          </a:xfrm>
          <a:custGeom>
            <a:avLst/>
            <a:gdLst/>
            <a:ahLst/>
            <a:cxnLst/>
            <a:rect l="0" t="0" r="0" b="0"/>
            <a:pathLst>
              <a:path w="9144" h="341376">
                <a:moveTo>
                  <a:pt x="0" y="0"/>
                </a:moveTo>
                <a:lnTo>
                  <a:pt x="9144" y="0"/>
                </a:lnTo>
                <a:lnTo>
                  <a:pt x="9144" y="341376"/>
                </a:lnTo>
                <a:lnTo>
                  <a:pt x="0" y="341376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" name="Freeform 138"/>
          <p:cNvSpPr/>
          <p:nvPr/>
        </p:nvSpPr>
        <p:spPr>
          <a:xfrm>
            <a:off x="7179881" y="4911969"/>
            <a:ext cx="9144" cy="9144"/>
          </a:xfrm>
          <a:custGeom>
            <a:avLst/>
            <a:gdLst/>
            <a:ahLst/>
            <a:cxnLst/>
            <a:rect l="0" t="0" r="0" b="0"/>
            <a:pathLst>
              <a:path w="9144" h="9144">
                <a:moveTo>
                  <a:pt x="0" y="0"/>
                </a:moveTo>
                <a:lnTo>
                  <a:pt x="9144" y="0"/>
                </a:lnTo>
                <a:lnTo>
                  <a:pt x="9144" y="9144"/>
                </a:lnTo>
                <a:lnTo>
                  <a:pt x="0" y="91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" name="Rectangle 142"/>
          <p:cNvSpPr/>
          <p:nvPr/>
        </p:nvSpPr>
        <p:spPr>
          <a:xfrm>
            <a:off x="422466" y="4191358"/>
            <a:ext cx="5388078" cy="63594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1042416"/>
            <a:r>
              <a:rPr lang="uk-UA" sz="1799" b="0" i="0" spc="0" baseline="0" dirty="0" smtClean="0">
                <a:latin typeface="Times New Roman"/>
              </a:rPr>
              <a:t>За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призначенням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інфо</a:t>
            </a:r>
            <a:r>
              <a:rPr lang="uk-UA" sz="1799" b="0" i="0" spc="-28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мацію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поділяю</a:t>
            </a:r>
            <a:r>
              <a:rPr lang="uk-UA" sz="1799" b="0" i="0" spc="-26" baseline="0" dirty="0" smtClean="0">
                <a:latin typeface="Times New Roman"/>
              </a:rPr>
              <a:t>т</a:t>
            </a:r>
            <a:r>
              <a:rPr lang="uk-UA" sz="1799" b="0" i="0" spc="0" baseline="0" dirty="0" smtClean="0">
                <a:latin typeface="Times New Roman"/>
              </a:rPr>
              <a:t>ь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н</a:t>
            </a:r>
            <a:r>
              <a:rPr lang="uk-UA" sz="1799" b="0" i="0" spc="-28" baseline="0" dirty="0" smtClean="0">
                <a:latin typeface="Times New Roman"/>
              </a:rPr>
              <a:t>а</a:t>
            </a:r>
            <a:r>
              <a:rPr lang="uk-UA" sz="1799" b="1" i="0" spc="0" baseline="0" dirty="0" smtClean="0">
                <a:latin typeface="Times New Roman"/>
              </a:rPr>
              <a:t>:</a:t>
            </a:r>
          </a:p>
          <a:p>
            <a:pPr marL="0">
              <a:lnSpc>
                <a:spcPts val="2815"/>
              </a:lnSpc>
              <a:tabLst>
                <a:tab pos="3416807" algn="l"/>
              </a:tabLst>
            </a:pPr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м</a:t>
            </a:r>
            <a:r>
              <a:rPr lang="uk-UA" sz="1799" b="0" i="0" spc="-26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сов</a:t>
            </a:r>
            <a:r>
              <a:rPr lang="uk-UA" sz="1799" b="0" i="0" spc="-35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; спе</a:t>
            </a:r>
            <a:r>
              <a:rPr lang="uk-UA" sz="1799" b="0" i="0" spc="-28" baseline="0" dirty="0" smtClean="0">
                <a:latin typeface="Times New Roman"/>
              </a:rPr>
              <a:t>ц</a:t>
            </a:r>
            <a:r>
              <a:rPr lang="uk-UA" sz="1799" b="0" i="0" spc="0" baseline="0" dirty="0" smtClean="0">
                <a:latin typeface="Times New Roman"/>
              </a:rPr>
              <a:t>іальн</a:t>
            </a:r>
            <a:r>
              <a:rPr lang="uk-UA" sz="1799" b="0" i="0" spc="-35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;	</a:t>
            </a:r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особист</a:t>
            </a:r>
            <a:r>
              <a:rPr lang="uk-UA" sz="1799" b="0" i="0" spc="-26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.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" name="Picture 227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33400" y="682244"/>
            <a:ext cx="6483603" cy="3820159"/>
          </a:xfrm>
          <a:prstGeom prst="rect">
            <a:avLst/>
          </a:prstGeom>
          <a:noFill/>
          <a:extLst/>
        </p:spPr>
      </p:pic>
      <p:sp>
        <p:nvSpPr>
          <p:cNvPr id="228" name="Freeform 228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" name="Freeform 229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" name="Freeform 230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" name="Freeform 231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" name="Freeform 232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" name="Rectangle 233"/>
          <p:cNvSpPr/>
          <p:nvPr/>
        </p:nvSpPr>
        <p:spPr>
          <a:xfrm>
            <a:off x="2319527" y="318756"/>
            <a:ext cx="2803460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Електронік</a:t>
            </a:r>
            <a:r>
              <a:rPr lang="uk-UA" sz="1799" b="0" i="0" spc="-39" baseline="0" dirty="0" smtClean="0">
                <a:latin typeface="Times New Roman"/>
              </a:rPr>
              <a:t>а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НЦ</a:t>
            </a:r>
            <a:r>
              <a:rPr lang="uk-UA" sz="1799" b="1" i="0" spc="0" baseline="0" dirty="0" smtClean="0">
                <a:latin typeface="Times New Roman"/>
              </a:rPr>
              <a:t>-8010 (1981)</a:t>
            </a:r>
            <a:endParaRPr lang="uk-UA" sz="1799" b="1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" name="Picture 234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51560" y="694944"/>
            <a:ext cx="5458967" cy="4105655"/>
          </a:xfrm>
          <a:prstGeom prst="rect">
            <a:avLst/>
          </a:prstGeom>
          <a:noFill/>
          <a:extLst/>
        </p:spPr>
      </p:pic>
      <p:sp>
        <p:nvSpPr>
          <p:cNvPr id="235" name="Freeform 235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" name="Freeform 236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" name="Freeform 237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" name="Freeform 238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" name="Freeform 239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" name="Rectangle 240"/>
          <p:cNvSpPr/>
          <p:nvPr/>
        </p:nvSpPr>
        <p:spPr>
          <a:xfrm>
            <a:off x="2804160" y="312660"/>
            <a:ext cx="1968488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IBM PC 5150 (1981)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41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6615" y="960120"/>
            <a:ext cx="6626352" cy="3493007"/>
          </a:xfrm>
          <a:prstGeom prst="rect">
            <a:avLst/>
          </a:prstGeom>
          <a:noFill/>
          <a:extLst/>
        </p:spPr>
      </p:pic>
      <p:sp>
        <p:nvSpPr>
          <p:cNvPr id="242" name="Freeform 242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" name="Freeform 243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" name="Freeform 244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" name="Freeform 245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" name="Freeform 246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" name="Rectangle 247"/>
          <p:cNvSpPr/>
          <p:nvPr/>
        </p:nvSpPr>
        <p:spPr>
          <a:xfrm>
            <a:off x="1661160" y="318756"/>
            <a:ext cx="3983335" cy="54617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Систем</a:t>
            </a:r>
            <a:r>
              <a:rPr lang="uk-UA" sz="1799" b="0" i="0" spc="-21" baseline="0" dirty="0" smtClean="0">
                <a:latin typeface="Times New Roman"/>
              </a:rPr>
              <a:t>и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числення</a:t>
            </a:r>
            <a:r>
              <a:rPr lang="uk-UA" sz="1799" b="1" i="0" spc="0" baseline="0" dirty="0" smtClean="0">
                <a:latin typeface="Times New Roman"/>
              </a:rPr>
              <a:t> –</a:t>
            </a:r>
            <a:r>
              <a:rPr lang="uk-UA" sz="1799" b="0" i="0" spc="0" baseline="0" dirty="0" smtClean="0">
                <a:latin typeface="Times New Roman"/>
              </a:rPr>
              <a:t>деся</a:t>
            </a:r>
            <a:r>
              <a:rPr lang="uk-UA" sz="1799" b="0" i="0" spc="-30" baseline="0" dirty="0" smtClean="0">
                <a:latin typeface="Times New Roman"/>
              </a:rPr>
              <a:t>т</a:t>
            </a:r>
            <a:r>
              <a:rPr lang="uk-UA" sz="1799" b="0" i="0" spc="0" baseline="0" dirty="0" smtClean="0">
                <a:latin typeface="Times New Roman"/>
              </a:rPr>
              <a:t>кова</a:t>
            </a:r>
            <a:r>
              <a:rPr lang="uk-UA" sz="1799" b="1" i="0" spc="0" baseline="0" dirty="0" smtClean="0">
                <a:latin typeface="Times New Roman"/>
              </a:rPr>
              <a:t>, </a:t>
            </a:r>
            <a:r>
              <a:rPr lang="uk-UA" sz="1799" b="0" i="0" spc="0" baseline="0" dirty="0" smtClean="0">
                <a:latin typeface="Times New Roman"/>
              </a:rPr>
              <a:t>двійкова</a:t>
            </a:r>
            <a:r>
              <a:rPr lang="uk-UA" sz="1799" b="1" i="0" spc="0" baseline="0" dirty="0" smtClean="0">
                <a:latin typeface="Times New Roman"/>
              </a:rPr>
              <a:t>.</a:t>
            </a:r>
          </a:p>
          <a:p>
            <a:pPr marL="1082029">
              <a:lnSpc>
                <a:spcPts val="2064"/>
              </a:lnSpc>
            </a:pPr>
            <a:r>
              <a:rPr lang="uk-UA" sz="1799" b="0" i="0" spc="0" baseline="0" dirty="0" smtClean="0">
                <a:latin typeface="Times New Roman"/>
              </a:rPr>
              <a:t>Поверхня</a:t>
            </a:r>
            <a:r>
              <a:rPr lang="uk-UA" sz="1799" b="1" i="0" spc="0" baseline="0" dirty="0" smtClean="0">
                <a:latin typeface="Times New Roman"/>
              </a:rPr>
              <a:t> CD-</a:t>
            </a:r>
            <a:r>
              <a:rPr lang="uk-UA" sz="1799" b="0" i="0" spc="0" baseline="0" dirty="0" smtClean="0">
                <a:latin typeface="Times New Roman"/>
              </a:rPr>
              <a:t>диску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" name="Picture 248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17447" y="694943"/>
            <a:ext cx="5727191" cy="3864864"/>
          </a:xfrm>
          <a:prstGeom prst="rect">
            <a:avLst/>
          </a:prstGeom>
          <a:noFill/>
          <a:extLst/>
        </p:spPr>
      </p:pic>
      <p:sp>
        <p:nvSpPr>
          <p:cNvPr id="249" name="Freeform 249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" name="Freeform 250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" name="Freeform 251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" name="Freeform 252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" name="Freeform 253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" name="Rectangle 254"/>
          <p:cNvSpPr/>
          <p:nvPr/>
        </p:nvSpPr>
        <p:spPr>
          <a:xfrm>
            <a:off x="1932432" y="318756"/>
            <a:ext cx="3449214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Ан</a:t>
            </a:r>
            <a:r>
              <a:rPr lang="uk-UA" sz="1799" b="0" i="0" spc="-30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логова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обчислювальн</a:t>
            </a:r>
            <a:r>
              <a:rPr lang="uk-UA" sz="1799" b="0" i="0" spc="-10" baseline="0" dirty="0" smtClean="0">
                <a:latin typeface="Times New Roman"/>
              </a:rPr>
              <a:t>а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ма</a:t>
            </a:r>
            <a:r>
              <a:rPr lang="uk-UA" sz="1799" b="0" i="0" spc="-26" baseline="0" dirty="0" smtClean="0">
                <a:latin typeface="Times New Roman"/>
              </a:rPr>
              <a:t>ш</a:t>
            </a:r>
            <a:r>
              <a:rPr lang="uk-UA" sz="1799" b="0" i="0" spc="0" baseline="0" dirty="0" smtClean="0">
                <a:latin typeface="Times New Roman"/>
              </a:rPr>
              <a:t>ина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5" name="Picture 255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255775" y="697992"/>
            <a:ext cx="5050535" cy="3678935"/>
          </a:xfrm>
          <a:prstGeom prst="rect">
            <a:avLst/>
          </a:prstGeom>
          <a:noFill/>
          <a:extLst/>
        </p:spPr>
      </p:pic>
      <p:sp>
        <p:nvSpPr>
          <p:cNvPr id="256" name="Freeform 256"/>
          <p:cNvSpPr/>
          <p:nvPr/>
        </p:nvSpPr>
        <p:spPr>
          <a:xfrm>
            <a:off x="347472" y="344424"/>
            <a:ext cx="6867144" cy="3048"/>
          </a:xfrm>
          <a:custGeom>
            <a:avLst/>
            <a:gdLst/>
            <a:ahLst/>
            <a:cxnLst/>
            <a:rect l="0" t="0" r="0" b="0"/>
            <a:pathLst>
              <a:path w="6867144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6" y="0"/>
                </a:moveTo>
                <a:lnTo>
                  <a:pt x="9144" y="0"/>
                </a:lnTo>
                <a:lnTo>
                  <a:pt x="9144" y="3048"/>
                </a:lnTo>
                <a:lnTo>
                  <a:pt x="6096" y="3048"/>
                </a:lnTo>
                <a:lnTo>
                  <a:pt x="6096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7" y="0"/>
                </a:moveTo>
                <a:lnTo>
                  <a:pt x="21335" y="0"/>
                </a:lnTo>
                <a:lnTo>
                  <a:pt x="21335" y="3048"/>
                </a:lnTo>
                <a:lnTo>
                  <a:pt x="18287" y="3048"/>
                </a:lnTo>
                <a:lnTo>
                  <a:pt x="18287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80" y="0"/>
                </a:moveTo>
                <a:lnTo>
                  <a:pt x="33528" y="0"/>
                </a:lnTo>
                <a:lnTo>
                  <a:pt x="33528" y="3048"/>
                </a:lnTo>
                <a:lnTo>
                  <a:pt x="30480" y="3048"/>
                </a:lnTo>
                <a:lnTo>
                  <a:pt x="30480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1" y="0"/>
                </a:moveTo>
                <a:lnTo>
                  <a:pt x="45719" y="0"/>
                </a:lnTo>
                <a:lnTo>
                  <a:pt x="45719" y="3048"/>
                </a:lnTo>
                <a:lnTo>
                  <a:pt x="42671" y="3048"/>
                </a:lnTo>
                <a:lnTo>
                  <a:pt x="42671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4" y="0"/>
                </a:moveTo>
                <a:lnTo>
                  <a:pt x="57912" y="0"/>
                </a:lnTo>
                <a:lnTo>
                  <a:pt x="57912" y="3048"/>
                </a:lnTo>
                <a:lnTo>
                  <a:pt x="54864" y="3048"/>
                </a:lnTo>
                <a:lnTo>
                  <a:pt x="54864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7" y="0"/>
                </a:moveTo>
                <a:lnTo>
                  <a:pt x="82295" y="0"/>
                </a:lnTo>
                <a:lnTo>
                  <a:pt x="82295" y="3048"/>
                </a:lnTo>
                <a:lnTo>
                  <a:pt x="79247" y="3048"/>
                </a:lnTo>
                <a:lnTo>
                  <a:pt x="79247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80" y="0"/>
                </a:lnTo>
                <a:lnTo>
                  <a:pt x="106680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8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8" y="3048"/>
                </a:lnTo>
                <a:lnTo>
                  <a:pt x="109728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1" y="0"/>
                </a:moveTo>
                <a:lnTo>
                  <a:pt x="137159" y="0"/>
                </a:lnTo>
                <a:lnTo>
                  <a:pt x="137159" y="3048"/>
                </a:lnTo>
                <a:lnTo>
                  <a:pt x="134111" y="3048"/>
                </a:lnTo>
                <a:lnTo>
                  <a:pt x="134111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6" y="0"/>
                </a:moveTo>
                <a:lnTo>
                  <a:pt x="161544" y="0"/>
                </a:lnTo>
                <a:lnTo>
                  <a:pt x="161544" y="3048"/>
                </a:lnTo>
                <a:lnTo>
                  <a:pt x="158496" y="3048"/>
                </a:lnTo>
                <a:lnTo>
                  <a:pt x="158496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79" y="0"/>
                </a:moveTo>
                <a:lnTo>
                  <a:pt x="185927" y="0"/>
                </a:lnTo>
                <a:lnTo>
                  <a:pt x="185927" y="3048"/>
                </a:lnTo>
                <a:lnTo>
                  <a:pt x="182879" y="3048"/>
                </a:lnTo>
                <a:lnTo>
                  <a:pt x="182879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4" y="0"/>
                </a:moveTo>
                <a:lnTo>
                  <a:pt x="210312" y="0"/>
                </a:lnTo>
                <a:lnTo>
                  <a:pt x="210312" y="3048"/>
                </a:lnTo>
                <a:lnTo>
                  <a:pt x="207264" y="3048"/>
                </a:lnTo>
                <a:lnTo>
                  <a:pt x="207264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7" y="0"/>
                </a:moveTo>
                <a:lnTo>
                  <a:pt x="234695" y="0"/>
                </a:lnTo>
                <a:lnTo>
                  <a:pt x="234695" y="3048"/>
                </a:lnTo>
                <a:lnTo>
                  <a:pt x="231647" y="3048"/>
                </a:lnTo>
                <a:lnTo>
                  <a:pt x="231647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80" y="0"/>
                </a:lnTo>
                <a:lnTo>
                  <a:pt x="259080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8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8" y="3048"/>
                </a:lnTo>
                <a:lnTo>
                  <a:pt x="262128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1" y="0"/>
                </a:moveTo>
                <a:lnTo>
                  <a:pt x="289559" y="0"/>
                </a:lnTo>
                <a:lnTo>
                  <a:pt x="289559" y="3048"/>
                </a:lnTo>
                <a:lnTo>
                  <a:pt x="286511" y="3048"/>
                </a:lnTo>
                <a:lnTo>
                  <a:pt x="286511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6" y="0"/>
                </a:moveTo>
                <a:lnTo>
                  <a:pt x="313944" y="0"/>
                </a:lnTo>
                <a:lnTo>
                  <a:pt x="313944" y="3048"/>
                </a:lnTo>
                <a:lnTo>
                  <a:pt x="310896" y="3048"/>
                </a:lnTo>
                <a:lnTo>
                  <a:pt x="310896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79" y="0"/>
                </a:moveTo>
                <a:lnTo>
                  <a:pt x="338327" y="0"/>
                </a:lnTo>
                <a:lnTo>
                  <a:pt x="338327" y="3048"/>
                </a:lnTo>
                <a:lnTo>
                  <a:pt x="335279" y="3048"/>
                </a:lnTo>
                <a:lnTo>
                  <a:pt x="335279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4" y="0"/>
                </a:moveTo>
                <a:lnTo>
                  <a:pt x="362712" y="0"/>
                </a:lnTo>
                <a:lnTo>
                  <a:pt x="362712" y="3048"/>
                </a:lnTo>
                <a:lnTo>
                  <a:pt x="359664" y="3048"/>
                </a:lnTo>
                <a:lnTo>
                  <a:pt x="359664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7" y="0"/>
                </a:moveTo>
                <a:lnTo>
                  <a:pt x="387095" y="0"/>
                </a:lnTo>
                <a:lnTo>
                  <a:pt x="387095" y="3048"/>
                </a:lnTo>
                <a:lnTo>
                  <a:pt x="384047" y="3048"/>
                </a:lnTo>
                <a:lnTo>
                  <a:pt x="384047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80" y="0"/>
                </a:lnTo>
                <a:lnTo>
                  <a:pt x="411480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8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8" y="3048"/>
                </a:lnTo>
                <a:lnTo>
                  <a:pt x="414528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1" y="0"/>
                </a:moveTo>
                <a:lnTo>
                  <a:pt x="441959" y="0"/>
                </a:lnTo>
                <a:lnTo>
                  <a:pt x="441959" y="3048"/>
                </a:lnTo>
                <a:lnTo>
                  <a:pt x="438911" y="3048"/>
                </a:lnTo>
                <a:lnTo>
                  <a:pt x="438911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6" y="0"/>
                </a:moveTo>
                <a:lnTo>
                  <a:pt x="466344" y="0"/>
                </a:lnTo>
                <a:lnTo>
                  <a:pt x="466344" y="3048"/>
                </a:lnTo>
                <a:lnTo>
                  <a:pt x="463296" y="3048"/>
                </a:lnTo>
                <a:lnTo>
                  <a:pt x="463296" y="0"/>
                </a:lnTo>
                <a:close/>
                <a:moveTo>
                  <a:pt x="469391" y="0"/>
                </a:moveTo>
                <a:lnTo>
                  <a:pt x="472439" y="0"/>
                </a:lnTo>
                <a:lnTo>
                  <a:pt x="472439" y="3048"/>
                </a:lnTo>
                <a:lnTo>
                  <a:pt x="469391" y="3048"/>
                </a:lnTo>
                <a:lnTo>
                  <a:pt x="469391" y="0"/>
                </a:lnTo>
                <a:close/>
                <a:moveTo>
                  <a:pt x="475488" y="0"/>
                </a:moveTo>
                <a:lnTo>
                  <a:pt x="478536" y="0"/>
                </a:lnTo>
                <a:lnTo>
                  <a:pt x="478536" y="3048"/>
                </a:lnTo>
                <a:lnTo>
                  <a:pt x="475488" y="3048"/>
                </a:lnTo>
                <a:lnTo>
                  <a:pt x="475488" y="0"/>
                </a:lnTo>
                <a:close/>
                <a:moveTo>
                  <a:pt x="481583" y="0"/>
                </a:moveTo>
                <a:lnTo>
                  <a:pt x="484631" y="0"/>
                </a:lnTo>
                <a:lnTo>
                  <a:pt x="484631" y="3048"/>
                </a:lnTo>
                <a:lnTo>
                  <a:pt x="481583" y="3048"/>
                </a:lnTo>
                <a:lnTo>
                  <a:pt x="481583" y="0"/>
                </a:lnTo>
                <a:close/>
                <a:moveTo>
                  <a:pt x="487680" y="0"/>
                </a:moveTo>
                <a:lnTo>
                  <a:pt x="490728" y="0"/>
                </a:lnTo>
                <a:lnTo>
                  <a:pt x="490728" y="3048"/>
                </a:lnTo>
                <a:lnTo>
                  <a:pt x="487680" y="3048"/>
                </a:lnTo>
                <a:lnTo>
                  <a:pt x="487680" y="0"/>
                </a:lnTo>
                <a:close/>
                <a:moveTo>
                  <a:pt x="493775" y="0"/>
                </a:moveTo>
                <a:lnTo>
                  <a:pt x="496823" y="0"/>
                </a:lnTo>
                <a:lnTo>
                  <a:pt x="496823" y="3048"/>
                </a:lnTo>
                <a:lnTo>
                  <a:pt x="493775" y="3048"/>
                </a:lnTo>
                <a:lnTo>
                  <a:pt x="493775" y="0"/>
                </a:lnTo>
                <a:close/>
                <a:moveTo>
                  <a:pt x="499872" y="0"/>
                </a:moveTo>
                <a:lnTo>
                  <a:pt x="502920" y="0"/>
                </a:lnTo>
                <a:lnTo>
                  <a:pt x="502920" y="3048"/>
                </a:lnTo>
                <a:lnTo>
                  <a:pt x="499872" y="3048"/>
                </a:lnTo>
                <a:lnTo>
                  <a:pt x="499872" y="0"/>
                </a:lnTo>
                <a:close/>
                <a:moveTo>
                  <a:pt x="505967" y="0"/>
                </a:moveTo>
                <a:lnTo>
                  <a:pt x="509015" y="0"/>
                </a:lnTo>
                <a:lnTo>
                  <a:pt x="509015" y="3048"/>
                </a:lnTo>
                <a:lnTo>
                  <a:pt x="505967" y="3048"/>
                </a:lnTo>
                <a:lnTo>
                  <a:pt x="505967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60" y="0"/>
                </a:moveTo>
                <a:lnTo>
                  <a:pt x="521208" y="0"/>
                </a:lnTo>
                <a:lnTo>
                  <a:pt x="521208" y="3048"/>
                </a:lnTo>
                <a:lnTo>
                  <a:pt x="518160" y="3048"/>
                </a:lnTo>
                <a:lnTo>
                  <a:pt x="518160" y="0"/>
                </a:lnTo>
                <a:close/>
                <a:moveTo>
                  <a:pt x="524255" y="0"/>
                </a:moveTo>
                <a:lnTo>
                  <a:pt x="527303" y="0"/>
                </a:lnTo>
                <a:lnTo>
                  <a:pt x="527303" y="3048"/>
                </a:lnTo>
                <a:lnTo>
                  <a:pt x="524255" y="3048"/>
                </a:lnTo>
                <a:lnTo>
                  <a:pt x="524255" y="0"/>
                </a:lnTo>
                <a:close/>
                <a:moveTo>
                  <a:pt x="530352" y="0"/>
                </a:moveTo>
                <a:lnTo>
                  <a:pt x="533400" y="0"/>
                </a:lnTo>
                <a:lnTo>
                  <a:pt x="533400" y="3048"/>
                </a:lnTo>
                <a:lnTo>
                  <a:pt x="530352" y="3048"/>
                </a:lnTo>
                <a:lnTo>
                  <a:pt x="530352" y="0"/>
                </a:lnTo>
                <a:close/>
                <a:moveTo>
                  <a:pt x="536447" y="0"/>
                </a:moveTo>
                <a:lnTo>
                  <a:pt x="539495" y="0"/>
                </a:lnTo>
                <a:lnTo>
                  <a:pt x="539495" y="3048"/>
                </a:lnTo>
                <a:lnTo>
                  <a:pt x="536447" y="3048"/>
                </a:lnTo>
                <a:lnTo>
                  <a:pt x="536447" y="0"/>
                </a:lnTo>
                <a:close/>
                <a:moveTo>
                  <a:pt x="542544" y="0"/>
                </a:moveTo>
                <a:lnTo>
                  <a:pt x="545592" y="0"/>
                </a:lnTo>
                <a:lnTo>
                  <a:pt x="545592" y="3048"/>
                </a:lnTo>
                <a:lnTo>
                  <a:pt x="542544" y="3048"/>
                </a:lnTo>
                <a:lnTo>
                  <a:pt x="542544" y="0"/>
                </a:lnTo>
                <a:close/>
                <a:moveTo>
                  <a:pt x="548639" y="0"/>
                </a:moveTo>
                <a:lnTo>
                  <a:pt x="551687" y="0"/>
                </a:lnTo>
                <a:lnTo>
                  <a:pt x="551687" y="3048"/>
                </a:lnTo>
                <a:lnTo>
                  <a:pt x="548639" y="3048"/>
                </a:lnTo>
                <a:lnTo>
                  <a:pt x="548639" y="0"/>
                </a:lnTo>
                <a:close/>
                <a:moveTo>
                  <a:pt x="554736" y="0"/>
                </a:moveTo>
                <a:lnTo>
                  <a:pt x="557784" y="0"/>
                </a:lnTo>
                <a:lnTo>
                  <a:pt x="557784" y="3048"/>
                </a:lnTo>
                <a:lnTo>
                  <a:pt x="554736" y="3048"/>
                </a:lnTo>
                <a:lnTo>
                  <a:pt x="554736" y="0"/>
                </a:lnTo>
                <a:close/>
                <a:moveTo>
                  <a:pt x="560831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1" y="3048"/>
                </a:lnTo>
                <a:lnTo>
                  <a:pt x="560831" y="0"/>
                </a:lnTo>
                <a:close/>
                <a:moveTo>
                  <a:pt x="566928" y="0"/>
                </a:moveTo>
                <a:lnTo>
                  <a:pt x="569975" y="0"/>
                </a:lnTo>
                <a:lnTo>
                  <a:pt x="569975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4" y="0"/>
                </a:moveTo>
                <a:lnTo>
                  <a:pt x="576072" y="0"/>
                </a:lnTo>
                <a:lnTo>
                  <a:pt x="576072" y="3048"/>
                </a:lnTo>
                <a:lnTo>
                  <a:pt x="573024" y="3048"/>
                </a:lnTo>
                <a:lnTo>
                  <a:pt x="573024" y="0"/>
                </a:lnTo>
                <a:close/>
                <a:moveTo>
                  <a:pt x="579119" y="0"/>
                </a:moveTo>
                <a:lnTo>
                  <a:pt x="582167" y="0"/>
                </a:lnTo>
                <a:lnTo>
                  <a:pt x="582167" y="3048"/>
                </a:lnTo>
                <a:lnTo>
                  <a:pt x="579119" y="3048"/>
                </a:lnTo>
                <a:lnTo>
                  <a:pt x="579119" y="0"/>
                </a:lnTo>
                <a:close/>
                <a:moveTo>
                  <a:pt x="585216" y="0"/>
                </a:moveTo>
                <a:lnTo>
                  <a:pt x="588264" y="0"/>
                </a:lnTo>
                <a:lnTo>
                  <a:pt x="588264" y="3048"/>
                </a:lnTo>
                <a:lnTo>
                  <a:pt x="585216" y="3048"/>
                </a:lnTo>
                <a:lnTo>
                  <a:pt x="585216" y="0"/>
                </a:lnTo>
                <a:close/>
                <a:moveTo>
                  <a:pt x="591311" y="0"/>
                </a:moveTo>
                <a:lnTo>
                  <a:pt x="594359" y="0"/>
                </a:lnTo>
                <a:lnTo>
                  <a:pt x="594359" y="3048"/>
                </a:lnTo>
                <a:lnTo>
                  <a:pt x="591311" y="3048"/>
                </a:lnTo>
                <a:lnTo>
                  <a:pt x="591311" y="0"/>
                </a:lnTo>
                <a:close/>
                <a:moveTo>
                  <a:pt x="597408" y="0"/>
                </a:moveTo>
                <a:lnTo>
                  <a:pt x="600456" y="0"/>
                </a:lnTo>
                <a:lnTo>
                  <a:pt x="600456" y="3048"/>
                </a:lnTo>
                <a:lnTo>
                  <a:pt x="597408" y="3048"/>
                </a:lnTo>
                <a:lnTo>
                  <a:pt x="597408" y="0"/>
                </a:lnTo>
                <a:close/>
                <a:moveTo>
                  <a:pt x="603503" y="0"/>
                </a:moveTo>
                <a:lnTo>
                  <a:pt x="606551" y="0"/>
                </a:lnTo>
                <a:lnTo>
                  <a:pt x="606551" y="3048"/>
                </a:lnTo>
                <a:lnTo>
                  <a:pt x="603503" y="3048"/>
                </a:lnTo>
                <a:lnTo>
                  <a:pt x="603503" y="0"/>
                </a:lnTo>
                <a:close/>
                <a:moveTo>
                  <a:pt x="609600" y="0"/>
                </a:moveTo>
                <a:lnTo>
                  <a:pt x="612648" y="0"/>
                </a:lnTo>
                <a:lnTo>
                  <a:pt x="612648" y="3048"/>
                </a:lnTo>
                <a:lnTo>
                  <a:pt x="609600" y="3048"/>
                </a:lnTo>
                <a:lnTo>
                  <a:pt x="609600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1" y="0"/>
                </a:moveTo>
                <a:lnTo>
                  <a:pt x="624839" y="0"/>
                </a:lnTo>
                <a:lnTo>
                  <a:pt x="624839" y="3048"/>
                </a:lnTo>
                <a:lnTo>
                  <a:pt x="621791" y="3048"/>
                </a:lnTo>
                <a:lnTo>
                  <a:pt x="621791" y="0"/>
                </a:lnTo>
                <a:close/>
                <a:moveTo>
                  <a:pt x="627888" y="0"/>
                </a:moveTo>
                <a:lnTo>
                  <a:pt x="630936" y="0"/>
                </a:lnTo>
                <a:lnTo>
                  <a:pt x="630936" y="3048"/>
                </a:lnTo>
                <a:lnTo>
                  <a:pt x="627888" y="3048"/>
                </a:lnTo>
                <a:lnTo>
                  <a:pt x="627888" y="0"/>
                </a:lnTo>
                <a:close/>
                <a:moveTo>
                  <a:pt x="633983" y="0"/>
                </a:moveTo>
                <a:lnTo>
                  <a:pt x="637031" y="0"/>
                </a:lnTo>
                <a:lnTo>
                  <a:pt x="637031" y="3048"/>
                </a:lnTo>
                <a:lnTo>
                  <a:pt x="633983" y="3048"/>
                </a:lnTo>
                <a:lnTo>
                  <a:pt x="633983" y="0"/>
                </a:lnTo>
                <a:close/>
                <a:moveTo>
                  <a:pt x="640080" y="0"/>
                </a:moveTo>
                <a:lnTo>
                  <a:pt x="643128" y="0"/>
                </a:lnTo>
                <a:lnTo>
                  <a:pt x="643128" y="3048"/>
                </a:lnTo>
                <a:lnTo>
                  <a:pt x="640080" y="3048"/>
                </a:lnTo>
                <a:lnTo>
                  <a:pt x="640080" y="0"/>
                </a:lnTo>
                <a:close/>
                <a:moveTo>
                  <a:pt x="646175" y="0"/>
                </a:moveTo>
                <a:lnTo>
                  <a:pt x="649223" y="0"/>
                </a:lnTo>
                <a:lnTo>
                  <a:pt x="649223" y="3048"/>
                </a:lnTo>
                <a:lnTo>
                  <a:pt x="646175" y="3048"/>
                </a:lnTo>
                <a:lnTo>
                  <a:pt x="646175" y="0"/>
                </a:lnTo>
                <a:close/>
                <a:moveTo>
                  <a:pt x="652272" y="0"/>
                </a:moveTo>
                <a:lnTo>
                  <a:pt x="655320" y="0"/>
                </a:lnTo>
                <a:lnTo>
                  <a:pt x="655320" y="3048"/>
                </a:lnTo>
                <a:lnTo>
                  <a:pt x="652272" y="3048"/>
                </a:lnTo>
                <a:lnTo>
                  <a:pt x="652272" y="0"/>
                </a:lnTo>
                <a:close/>
                <a:moveTo>
                  <a:pt x="658367" y="0"/>
                </a:moveTo>
                <a:lnTo>
                  <a:pt x="661415" y="0"/>
                </a:lnTo>
                <a:lnTo>
                  <a:pt x="661415" y="3048"/>
                </a:lnTo>
                <a:lnTo>
                  <a:pt x="658367" y="3048"/>
                </a:lnTo>
                <a:lnTo>
                  <a:pt x="658367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60" y="0"/>
                </a:moveTo>
                <a:lnTo>
                  <a:pt x="673608" y="0"/>
                </a:lnTo>
                <a:lnTo>
                  <a:pt x="673608" y="3048"/>
                </a:lnTo>
                <a:lnTo>
                  <a:pt x="670560" y="3048"/>
                </a:lnTo>
                <a:lnTo>
                  <a:pt x="670560" y="0"/>
                </a:lnTo>
                <a:close/>
                <a:moveTo>
                  <a:pt x="676655" y="0"/>
                </a:moveTo>
                <a:lnTo>
                  <a:pt x="679703" y="0"/>
                </a:lnTo>
                <a:lnTo>
                  <a:pt x="679703" y="3048"/>
                </a:lnTo>
                <a:lnTo>
                  <a:pt x="676655" y="3048"/>
                </a:lnTo>
                <a:lnTo>
                  <a:pt x="676655" y="0"/>
                </a:lnTo>
                <a:close/>
                <a:moveTo>
                  <a:pt x="682752" y="0"/>
                </a:moveTo>
                <a:lnTo>
                  <a:pt x="685800" y="0"/>
                </a:lnTo>
                <a:lnTo>
                  <a:pt x="685800" y="3048"/>
                </a:lnTo>
                <a:lnTo>
                  <a:pt x="682752" y="3048"/>
                </a:lnTo>
                <a:lnTo>
                  <a:pt x="682752" y="0"/>
                </a:lnTo>
                <a:close/>
                <a:moveTo>
                  <a:pt x="688847" y="0"/>
                </a:moveTo>
                <a:lnTo>
                  <a:pt x="691895" y="0"/>
                </a:lnTo>
                <a:lnTo>
                  <a:pt x="691895" y="3048"/>
                </a:lnTo>
                <a:lnTo>
                  <a:pt x="688847" y="3048"/>
                </a:lnTo>
                <a:lnTo>
                  <a:pt x="688847" y="0"/>
                </a:lnTo>
                <a:close/>
                <a:moveTo>
                  <a:pt x="694944" y="0"/>
                </a:moveTo>
                <a:lnTo>
                  <a:pt x="697992" y="0"/>
                </a:lnTo>
                <a:lnTo>
                  <a:pt x="697992" y="3048"/>
                </a:lnTo>
                <a:lnTo>
                  <a:pt x="694944" y="3048"/>
                </a:lnTo>
                <a:lnTo>
                  <a:pt x="694944" y="0"/>
                </a:lnTo>
                <a:close/>
                <a:moveTo>
                  <a:pt x="701039" y="0"/>
                </a:moveTo>
                <a:lnTo>
                  <a:pt x="704087" y="0"/>
                </a:lnTo>
                <a:lnTo>
                  <a:pt x="704087" y="3048"/>
                </a:lnTo>
                <a:lnTo>
                  <a:pt x="701039" y="3048"/>
                </a:lnTo>
                <a:lnTo>
                  <a:pt x="701039" y="0"/>
                </a:lnTo>
                <a:close/>
                <a:moveTo>
                  <a:pt x="707136" y="0"/>
                </a:moveTo>
                <a:lnTo>
                  <a:pt x="710184" y="0"/>
                </a:lnTo>
                <a:lnTo>
                  <a:pt x="710184" y="3048"/>
                </a:lnTo>
                <a:lnTo>
                  <a:pt x="707136" y="3048"/>
                </a:lnTo>
                <a:lnTo>
                  <a:pt x="707136" y="0"/>
                </a:lnTo>
                <a:close/>
                <a:moveTo>
                  <a:pt x="713231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1" y="3048"/>
                </a:lnTo>
                <a:lnTo>
                  <a:pt x="713231" y="0"/>
                </a:lnTo>
                <a:close/>
                <a:moveTo>
                  <a:pt x="719328" y="0"/>
                </a:moveTo>
                <a:lnTo>
                  <a:pt x="722375" y="0"/>
                </a:lnTo>
                <a:lnTo>
                  <a:pt x="722375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4" y="0"/>
                </a:moveTo>
                <a:lnTo>
                  <a:pt x="728472" y="0"/>
                </a:lnTo>
                <a:lnTo>
                  <a:pt x="728472" y="3048"/>
                </a:lnTo>
                <a:lnTo>
                  <a:pt x="725424" y="3048"/>
                </a:lnTo>
                <a:lnTo>
                  <a:pt x="725424" y="0"/>
                </a:lnTo>
                <a:close/>
                <a:moveTo>
                  <a:pt x="731519" y="0"/>
                </a:moveTo>
                <a:lnTo>
                  <a:pt x="734567" y="0"/>
                </a:lnTo>
                <a:lnTo>
                  <a:pt x="734567" y="3048"/>
                </a:lnTo>
                <a:lnTo>
                  <a:pt x="731519" y="3048"/>
                </a:lnTo>
                <a:lnTo>
                  <a:pt x="731519" y="0"/>
                </a:lnTo>
                <a:close/>
                <a:moveTo>
                  <a:pt x="737616" y="0"/>
                </a:moveTo>
                <a:lnTo>
                  <a:pt x="740664" y="0"/>
                </a:lnTo>
                <a:lnTo>
                  <a:pt x="740664" y="3048"/>
                </a:lnTo>
                <a:lnTo>
                  <a:pt x="737616" y="3048"/>
                </a:lnTo>
                <a:lnTo>
                  <a:pt x="737616" y="0"/>
                </a:lnTo>
                <a:close/>
                <a:moveTo>
                  <a:pt x="743711" y="0"/>
                </a:moveTo>
                <a:lnTo>
                  <a:pt x="746759" y="0"/>
                </a:lnTo>
                <a:lnTo>
                  <a:pt x="746759" y="3048"/>
                </a:lnTo>
                <a:lnTo>
                  <a:pt x="743711" y="3048"/>
                </a:lnTo>
                <a:lnTo>
                  <a:pt x="743711" y="0"/>
                </a:lnTo>
                <a:close/>
                <a:moveTo>
                  <a:pt x="749808" y="0"/>
                </a:moveTo>
                <a:lnTo>
                  <a:pt x="752856" y="0"/>
                </a:lnTo>
                <a:lnTo>
                  <a:pt x="752856" y="3048"/>
                </a:lnTo>
                <a:lnTo>
                  <a:pt x="749808" y="3048"/>
                </a:lnTo>
                <a:lnTo>
                  <a:pt x="749808" y="0"/>
                </a:lnTo>
                <a:close/>
                <a:moveTo>
                  <a:pt x="755903" y="0"/>
                </a:moveTo>
                <a:lnTo>
                  <a:pt x="758951" y="0"/>
                </a:lnTo>
                <a:lnTo>
                  <a:pt x="758951" y="3048"/>
                </a:lnTo>
                <a:lnTo>
                  <a:pt x="755903" y="3048"/>
                </a:lnTo>
                <a:lnTo>
                  <a:pt x="755903" y="0"/>
                </a:lnTo>
                <a:close/>
                <a:moveTo>
                  <a:pt x="762000" y="0"/>
                </a:moveTo>
                <a:lnTo>
                  <a:pt x="765048" y="0"/>
                </a:lnTo>
                <a:lnTo>
                  <a:pt x="765048" y="3048"/>
                </a:lnTo>
                <a:lnTo>
                  <a:pt x="762000" y="3048"/>
                </a:lnTo>
                <a:lnTo>
                  <a:pt x="762000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1" y="0"/>
                </a:moveTo>
                <a:lnTo>
                  <a:pt x="777239" y="0"/>
                </a:lnTo>
                <a:lnTo>
                  <a:pt x="777239" y="3048"/>
                </a:lnTo>
                <a:lnTo>
                  <a:pt x="774191" y="3048"/>
                </a:lnTo>
                <a:lnTo>
                  <a:pt x="774191" y="0"/>
                </a:lnTo>
                <a:close/>
                <a:moveTo>
                  <a:pt x="780288" y="0"/>
                </a:moveTo>
                <a:lnTo>
                  <a:pt x="783336" y="0"/>
                </a:lnTo>
                <a:lnTo>
                  <a:pt x="783336" y="3048"/>
                </a:lnTo>
                <a:lnTo>
                  <a:pt x="780288" y="3048"/>
                </a:lnTo>
                <a:lnTo>
                  <a:pt x="780288" y="0"/>
                </a:lnTo>
                <a:close/>
                <a:moveTo>
                  <a:pt x="786383" y="0"/>
                </a:moveTo>
                <a:lnTo>
                  <a:pt x="789431" y="0"/>
                </a:lnTo>
                <a:lnTo>
                  <a:pt x="789431" y="3048"/>
                </a:lnTo>
                <a:lnTo>
                  <a:pt x="786383" y="3048"/>
                </a:lnTo>
                <a:lnTo>
                  <a:pt x="786383" y="0"/>
                </a:lnTo>
                <a:close/>
                <a:moveTo>
                  <a:pt x="792480" y="0"/>
                </a:moveTo>
                <a:lnTo>
                  <a:pt x="795528" y="0"/>
                </a:lnTo>
                <a:lnTo>
                  <a:pt x="795528" y="3048"/>
                </a:lnTo>
                <a:lnTo>
                  <a:pt x="792480" y="3048"/>
                </a:lnTo>
                <a:lnTo>
                  <a:pt x="792480" y="0"/>
                </a:lnTo>
                <a:close/>
                <a:moveTo>
                  <a:pt x="798575" y="0"/>
                </a:moveTo>
                <a:lnTo>
                  <a:pt x="801623" y="0"/>
                </a:lnTo>
                <a:lnTo>
                  <a:pt x="801623" y="3048"/>
                </a:lnTo>
                <a:lnTo>
                  <a:pt x="798575" y="3048"/>
                </a:lnTo>
                <a:lnTo>
                  <a:pt x="798575" y="0"/>
                </a:lnTo>
                <a:close/>
                <a:moveTo>
                  <a:pt x="804672" y="0"/>
                </a:moveTo>
                <a:lnTo>
                  <a:pt x="807720" y="0"/>
                </a:lnTo>
                <a:lnTo>
                  <a:pt x="807720" y="3048"/>
                </a:lnTo>
                <a:lnTo>
                  <a:pt x="804672" y="3048"/>
                </a:lnTo>
                <a:lnTo>
                  <a:pt x="804672" y="0"/>
                </a:lnTo>
                <a:close/>
                <a:moveTo>
                  <a:pt x="810767" y="0"/>
                </a:moveTo>
                <a:lnTo>
                  <a:pt x="813815" y="0"/>
                </a:lnTo>
                <a:lnTo>
                  <a:pt x="813815" y="3048"/>
                </a:lnTo>
                <a:lnTo>
                  <a:pt x="810767" y="3048"/>
                </a:lnTo>
                <a:lnTo>
                  <a:pt x="810767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60" y="0"/>
                </a:moveTo>
                <a:lnTo>
                  <a:pt x="826008" y="0"/>
                </a:lnTo>
                <a:lnTo>
                  <a:pt x="826008" y="3048"/>
                </a:lnTo>
                <a:lnTo>
                  <a:pt x="822960" y="3048"/>
                </a:lnTo>
                <a:lnTo>
                  <a:pt x="822960" y="0"/>
                </a:lnTo>
                <a:close/>
                <a:moveTo>
                  <a:pt x="829055" y="0"/>
                </a:moveTo>
                <a:lnTo>
                  <a:pt x="832103" y="0"/>
                </a:lnTo>
                <a:lnTo>
                  <a:pt x="832103" y="3048"/>
                </a:lnTo>
                <a:lnTo>
                  <a:pt x="829055" y="3048"/>
                </a:lnTo>
                <a:lnTo>
                  <a:pt x="829055" y="0"/>
                </a:lnTo>
                <a:close/>
                <a:moveTo>
                  <a:pt x="835152" y="0"/>
                </a:moveTo>
                <a:lnTo>
                  <a:pt x="838200" y="0"/>
                </a:lnTo>
                <a:lnTo>
                  <a:pt x="838200" y="3048"/>
                </a:lnTo>
                <a:lnTo>
                  <a:pt x="835152" y="3048"/>
                </a:lnTo>
                <a:lnTo>
                  <a:pt x="835152" y="0"/>
                </a:lnTo>
                <a:close/>
                <a:moveTo>
                  <a:pt x="841247" y="0"/>
                </a:moveTo>
                <a:lnTo>
                  <a:pt x="844295" y="0"/>
                </a:lnTo>
                <a:lnTo>
                  <a:pt x="844295" y="3048"/>
                </a:lnTo>
                <a:lnTo>
                  <a:pt x="841247" y="3048"/>
                </a:lnTo>
                <a:lnTo>
                  <a:pt x="841247" y="0"/>
                </a:lnTo>
                <a:close/>
                <a:moveTo>
                  <a:pt x="847344" y="0"/>
                </a:moveTo>
                <a:lnTo>
                  <a:pt x="850392" y="0"/>
                </a:lnTo>
                <a:lnTo>
                  <a:pt x="850392" y="3048"/>
                </a:lnTo>
                <a:lnTo>
                  <a:pt x="847344" y="3048"/>
                </a:lnTo>
                <a:lnTo>
                  <a:pt x="847344" y="0"/>
                </a:lnTo>
                <a:close/>
                <a:moveTo>
                  <a:pt x="853439" y="0"/>
                </a:moveTo>
                <a:lnTo>
                  <a:pt x="856487" y="0"/>
                </a:lnTo>
                <a:lnTo>
                  <a:pt x="856487" y="3048"/>
                </a:lnTo>
                <a:lnTo>
                  <a:pt x="853439" y="3048"/>
                </a:lnTo>
                <a:lnTo>
                  <a:pt x="853439" y="0"/>
                </a:lnTo>
                <a:close/>
                <a:moveTo>
                  <a:pt x="859536" y="0"/>
                </a:moveTo>
                <a:lnTo>
                  <a:pt x="862584" y="0"/>
                </a:lnTo>
                <a:lnTo>
                  <a:pt x="862584" y="3048"/>
                </a:lnTo>
                <a:lnTo>
                  <a:pt x="859536" y="3048"/>
                </a:lnTo>
                <a:lnTo>
                  <a:pt x="859536" y="0"/>
                </a:lnTo>
                <a:close/>
                <a:moveTo>
                  <a:pt x="865631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1" y="3048"/>
                </a:lnTo>
                <a:lnTo>
                  <a:pt x="865631" y="0"/>
                </a:lnTo>
                <a:close/>
                <a:moveTo>
                  <a:pt x="871728" y="0"/>
                </a:moveTo>
                <a:lnTo>
                  <a:pt x="874775" y="0"/>
                </a:lnTo>
                <a:lnTo>
                  <a:pt x="874775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4" y="0"/>
                </a:moveTo>
                <a:lnTo>
                  <a:pt x="880872" y="0"/>
                </a:lnTo>
                <a:lnTo>
                  <a:pt x="880872" y="3048"/>
                </a:lnTo>
                <a:lnTo>
                  <a:pt x="877824" y="3048"/>
                </a:lnTo>
                <a:lnTo>
                  <a:pt x="877824" y="0"/>
                </a:lnTo>
                <a:close/>
                <a:moveTo>
                  <a:pt x="883919" y="0"/>
                </a:moveTo>
                <a:lnTo>
                  <a:pt x="886967" y="0"/>
                </a:lnTo>
                <a:lnTo>
                  <a:pt x="886967" y="3048"/>
                </a:lnTo>
                <a:lnTo>
                  <a:pt x="883919" y="3048"/>
                </a:lnTo>
                <a:lnTo>
                  <a:pt x="883919" y="0"/>
                </a:lnTo>
                <a:close/>
                <a:moveTo>
                  <a:pt x="890016" y="0"/>
                </a:moveTo>
                <a:lnTo>
                  <a:pt x="893064" y="0"/>
                </a:lnTo>
                <a:lnTo>
                  <a:pt x="893064" y="3048"/>
                </a:lnTo>
                <a:lnTo>
                  <a:pt x="890016" y="3048"/>
                </a:lnTo>
                <a:lnTo>
                  <a:pt x="890016" y="0"/>
                </a:lnTo>
                <a:close/>
                <a:moveTo>
                  <a:pt x="896111" y="0"/>
                </a:moveTo>
                <a:lnTo>
                  <a:pt x="899159" y="0"/>
                </a:lnTo>
                <a:lnTo>
                  <a:pt x="899159" y="3048"/>
                </a:lnTo>
                <a:lnTo>
                  <a:pt x="896111" y="3048"/>
                </a:lnTo>
                <a:lnTo>
                  <a:pt x="896111" y="0"/>
                </a:lnTo>
                <a:close/>
                <a:moveTo>
                  <a:pt x="902208" y="0"/>
                </a:moveTo>
                <a:lnTo>
                  <a:pt x="905256" y="0"/>
                </a:lnTo>
                <a:lnTo>
                  <a:pt x="905256" y="3048"/>
                </a:lnTo>
                <a:lnTo>
                  <a:pt x="902208" y="3048"/>
                </a:lnTo>
                <a:lnTo>
                  <a:pt x="902208" y="0"/>
                </a:lnTo>
                <a:close/>
                <a:moveTo>
                  <a:pt x="908303" y="0"/>
                </a:moveTo>
                <a:lnTo>
                  <a:pt x="911351" y="0"/>
                </a:lnTo>
                <a:lnTo>
                  <a:pt x="911351" y="3048"/>
                </a:lnTo>
                <a:lnTo>
                  <a:pt x="908303" y="3048"/>
                </a:lnTo>
                <a:lnTo>
                  <a:pt x="908303" y="0"/>
                </a:lnTo>
                <a:close/>
                <a:moveTo>
                  <a:pt x="914400" y="0"/>
                </a:moveTo>
                <a:lnTo>
                  <a:pt x="917448" y="0"/>
                </a:lnTo>
                <a:lnTo>
                  <a:pt x="917448" y="3048"/>
                </a:lnTo>
                <a:lnTo>
                  <a:pt x="914400" y="3048"/>
                </a:lnTo>
                <a:lnTo>
                  <a:pt x="914400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1" y="0"/>
                </a:moveTo>
                <a:lnTo>
                  <a:pt x="929639" y="0"/>
                </a:lnTo>
                <a:lnTo>
                  <a:pt x="929639" y="3048"/>
                </a:lnTo>
                <a:lnTo>
                  <a:pt x="926591" y="3048"/>
                </a:lnTo>
                <a:lnTo>
                  <a:pt x="926591" y="0"/>
                </a:lnTo>
                <a:close/>
                <a:moveTo>
                  <a:pt x="932688" y="0"/>
                </a:moveTo>
                <a:lnTo>
                  <a:pt x="935736" y="0"/>
                </a:lnTo>
                <a:lnTo>
                  <a:pt x="935736" y="3048"/>
                </a:lnTo>
                <a:lnTo>
                  <a:pt x="932688" y="3048"/>
                </a:lnTo>
                <a:lnTo>
                  <a:pt x="932688" y="0"/>
                </a:lnTo>
                <a:close/>
                <a:moveTo>
                  <a:pt x="938783" y="0"/>
                </a:moveTo>
                <a:lnTo>
                  <a:pt x="941831" y="0"/>
                </a:lnTo>
                <a:lnTo>
                  <a:pt x="941831" y="3048"/>
                </a:lnTo>
                <a:lnTo>
                  <a:pt x="938783" y="3048"/>
                </a:lnTo>
                <a:lnTo>
                  <a:pt x="938783" y="0"/>
                </a:lnTo>
                <a:close/>
                <a:moveTo>
                  <a:pt x="944880" y="0"/>
                </a:moveTo>
                <a:lnTo>
                  <a:pt x="947928" y="0"/>
                </a:lnTo>
                <a:lnTo>
                  <a:pt x="947928" y="3048"/>
                </a:lnTo>
                <a:lnTo>
                  <a:pt x="944880" y="3048"/>
                </a:lnTo>
                <a:lnTo>
                  <a:pt x="944880" y="0"/>
                </a:lnTo>
                <a:close/>
                <a:moveTo>
                  <a:pt x="950975" y="0"/>
                </a:moveTo>
                <a:lnTo>
                  <a:pt x="954023" y="0"/>
                </a:lnTo>
                <a:lnTo>
                  <a:pt x="954023" y="3048"/>
                </a:lnTo>
                <a:lnTo>
                  <a:pt x="950975" y="3048"/>
                </a:lnTo>
                <a:lnTo>
                  <a:pt x="950975" y="0"/>
                </a:lnTo>
                <a:close/>
                <a:moveTo>
                  <a:pt x="957072" y="0"/>
                </a:moveTo>
                <a:lnTo>
                  <a:pt x="960120" y="0"/>
                </a:lnTo>
                <a:lnTo>
                  <a:pt x="960120" y="3048"/>
                </a:lnTo>
                <a:lnTo>
                  <a:pt x="957072" y="3048"/>
                </a:lnTo>
                <a:lnTo>
                  <a:pt x="957072" y="0"/>
                </a:lnTo>
                <a:close/>
                <a:moveTo>
                  <a:pt x="963167" y="0"/>
                </a:moveTo>
                <a:lnTo>
                  <a:pt x="966215" y="0"/>
                </a:lnTo>
                <a:lnTo>
                  <a:pt x="966215" y="3048"/>
                </a:lnTo>
                <a:lnTo>
                  <a:pt x="963167" y="3048"/>
                </a:lnTo>
                <a:lnTo>
                  <a:pt x="963167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60" y="0"/>
                </a:moveTo>
                <a:lnTo>
                  <a:pt x="978408" y="0"/>
                </a:lnTo>
                <a:lnTo>
                  <a:pt x="978408" y="3048"/>
                </a:lnTo>
                <a:lnTo>
                  <a:pt x="975360" y="3048"/>
                </a:lnTo>
                <a:lnTo>
                  <a:pt x="975360" y="0"/>
                </a:lnTo>
                <a:close/>
                <a:moveTo>
                  <a:pt x="981455" y="0"/>
                </a:moveTo>
                <a:lnTo>
                  <a:pt x="984503" y="0"/>
                </a:lnTo>
                <a:lnTo>
                  <a:pt x="984503" y="3048"/>
                </a:lnTo>
                <a:lnTo>
                  <a:pt x="981455" y="3048"/>
                </a:lnTo>
                <a:lnTo>
                  <a:pt x="981455" y="0"/>
                </a:lnTo>
                <a:close/>
                <a:moveTo>
                  <a:pt x="987552" y="0"/>
                </a:moveTo>
                <a:lnTo>
                  <a:pt x="990600" y="0"/>
                </a:lnTo>
                <a:lnTo>
                  <a:pt x="990600" y="3048"/>
                </a:lnTo>
                <a:lnTo>
                  <a:pt x="987552" y="3048"/>
                </a:lnTo>
                <a:lnTo>
                  <a:pt x="987552" y="0"/>
                </a:lnTo>
                <a:close/>
                <a:moveTo>
                  <a:pt x="993647" y="0"/>
                </a:moveTo>
                <a:lnTo>
                  <a:pt x="996695" y="0"/>
                </a:lnTo>
                <a:lnTo>
                  <a:pt x="996695" y="3048"/>
                </a:lnTo>
                <a:lnTo>
                  <a:pt x="993647" y="3048"/>
                </a:lnTo>
                <a:lnTo>
                  <a:pt x="993647" y="0"/>
                </a:lnTo>
                <a:close/>
                <a:moveTo>
                  <a:pt x="999744" y="0"/>
                </a:moveTo>
                <a:lnTo>
                  <a:pt x="1002792" y="0"/>
                </a:lnTo>
                <a:lnTo>
                  <a:pt x="1002792" y="3048"/>
                </a:lnTo>
                <a:lnTo>
                  <a:pt x="999744" y="3048"/>
                </a:lnTo>
                <a:lnTo>
                  <a:pt x="999744" y="0"/>
                </a:lnTo>
                <a:close/>
                <a:moveTo>
                  <a:pt x="1005839" y="0"/>
                </a:moveTo>
                <a:lnTo>
                  <a:pt x="1008887" y="0"/>
                </a:lnTo>
                <a:lnTo>
                  <a:pt x="1008887" y="3048"/>
                </a:lnTo>
                <a:lnTo>
                  <a:pt x="1005839" y="3048"/>
                </a:lnTo>
                <a:lnTo>
                  <a:pt x="1005839" y="0"/>
                </a:lnTo>
                <a:close/>
                <a:moveTo>
                  <a:pt x="1011936" y="0"/>
                </a:moveTo>
                <a:lnTo>
                  <a:pt x="1014984" y="0"/>
                </a:lnTo>
                <a:lnTo>
                  <a:pt x="1014984" y="3048"/>
                </a:lnTo>
                <a:lnTo>
                  <a:pt x="1011936" y="3048"/>
                </a:lnTo>
                <a:lnTo>
                  <a:pt x="1011936" y="0"/>
                </a:lnTo>
                <a:close/>
                <a:moveTo>
                  <a:pt x="1018031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1" y="3048"/>
                </a:lnTo>
                <a:lnTo>
                  <a:pt x="1018031" y="0"/>
                </a:lnTo>
                <a:close/>
                <a:moveTo>
                  <a:pt x="1024128" y="0"/>
                </a:moveTo>
                <a:lnTo>
                  <a:pt x="1027175" y="0"/>
                </a:lnTo>
                <a:lnTo>
                  <a:pt x="1027175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4" y="0"/>
                </a:moveTo>
                <a:lnTo>
                  <a:pt x="1033272" y="0"/>
                </a:lnTo>
                <a:lnTo>
                  <a:pt x="1033272" y="3048"/>
                </a:lnTo>
                <a:lnTo>
                  <a:pt x="1030224" y="3048"/>
                </a:lnTo>
                <a:lnTo>
                  <a:pt x="1030224" y="0"/>
                </a:lnTo>
                <a:close/>
                <a:moveTo>
                  <a:pt x="1036319" y="0"/>
                </a:moveTo>
                <a:lnTo>
                  <a:pt x="1039367" y="0"/>
                </a:lnTo>
                <a:lnTo>
                  <a:pt x="1039367" y="3048"/>
                </a:lnTo>
                <a:lnTo>
                  <a:pt x="1036319" y="3048"/>
                </a:lnTo>
                <a:lnTo>
                  <a:pt x="1036319" y="0"/>
                </a:lnTo>
                <a:close/>
                <a:moveTo>
                  <a:pt x="1042416" y="0"/>
                </a:moveTo>
                <a:lnTo>
                  <a:pt x="1045464" y="0"/>
                </a:lnTo>
                <a:lnTo>
                  <a:pt x="1045464" y="3048"/>
                </a:lnTo>
                <a:lnTo>
                  <a:pt x="1042416" y="3048"/>
                </a:lnTo>
                <a:lnTo>
                  <a:pt x="1042416" y="0"/>
                </a:lnTo>
                <a:close/>
                <a:moveTo>
                  <a:pt x="1048511" y="0"/>
                </a:moveTo>
                <a:lnTo>
                  <a:pt x="1051559" y="0"/>
                </a:lnTo>
                <a:lnTo>
                  <a:pt x="1051559" y="3048"/>
                </a:lnTo>
                <a:lnTo>
                  <a:pt x="1048511" y="3048"/>
                </a:lnTo>
                <a:lnTo>
                  <a:pt x="1048511" y="0"/>
                </a:lnTo>
                <a:close/>
                <a:moveTo>
                  <a:pt x="1054608" y="0"/>
                </a:moveTo>
                <a:lnTo>
                  <a:pt x="1057656" y="0"/>
                </a:lnTo>
                <a:lnTo>
                  <a:pt x="1057656" y="3048"/>
                </a:lnTo>
                <a:lnTo>
                  <a:pt x="1054608" y="3048"/>
                </a:lnTo>
                <a:lnTo>
                  <a:pt x="1054608" y="0"/>
                </a:lnTo>
                <a:close/>
                <a:moveTo>
                  <a:pt x="1060703" y="0"/>
                </a:moveTo>
                <a:lnTo>
                  <a:pt x="1063751" y="0"/>
                </a:lnTo>
                <a:lnTo>
                  <a:pt x="1063751" y="3048"/>
                </a:lnTo>
                <a:lnTo>
                  <a:pt x="1060703" y="3048"/>
                </a:lnTo>
                <a:lnTo>
                  <a:pt x="1060703" y="0"/>
                </a:lnTo>
                <a:close/>
                <a:moveTo>
                  <a:pt x="1066800" y="0"/>
                </a:moveTo>
                <a:lnTo>
                  <a:pt x="1069848" y="0"/>
                </a:lnTo>
                <a:lnTo>
                  <a:pt x="1069848" y="3048"/>
                </a:lnTo>
                <a:lnTo>
                  <a:pt x="1066800" y="3048"/>
                </a:lnTo>
                <a:lnTo>
                  <a:pt x="1066800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1" y="0"/>
                </a:moveTo>
                <a:lnTo>
                  <a:pt x="1082039" y="0"/>
                </a:lnTo>
                <a:lnTo>
                  <a:pt x="1082039" y="3048"/>
                </a:lnTo>
                <a:lnTo>
                  <a:pt x="1078991" y="3048"/>
                </a:lnTo>
                <a:lnTo>
                  <a:pt x="1078991" y="0"/>
                </a:lnTo>
                <a:close/>
                <a:moveTo>
                  <a:pt x="1085088" y="0"/>
                </a:moveTo>
                <a:lnTo>
                  <a:pt x="1088136" y="0"/>
                </a:lnTo>
                <a:lnTo>
                  <a:pt x="1088136" y="3048"/>
                </a:lnTo>
                <a:lnTo>
                  <a:pt x="1085088" y="3048"/>
                </a:lnTo>
                <a:lnTo>
                  <a:pt x="1085088" y="0"/>
                </a:lnTo>
                <a:close/>
                <a:moveTo>
                  <a:pt x="1091183" y="0"/>
                </a:moveTo>
                <a:lnTo>
                  <a:pt x="1094231" y="0"/>
                </a:lnTo>
                <a:lnTo>
                  <a:pt x="1094231" y="3048"/>
                </a:lnTo>
                <a:lnTo>
                  <a:pt x="1091183" y="3048"/>
                </a:lnTo>
                <a:lnTo>
                  <a:pt x="1091183" y="0"/>
                </a:lnTo>
                <a:close/>
                <a:moveTo>
                  <a:pt x="1097280" y="0"/>
                </a:moveTo>
                <a:lnTo>
                  <a:pt x="1100328" y="0"/>
                </a:lnTo>
                <a:lnTo>
                  <a:pt x="1100328" y="3048"/>
                </a:lnTo>
                <a:lnTo>
                  <a:pt x="1097280" y="3048"/>
                </a:lnTo>
                <a:lnTo>
                  <a:pt x="1097280" y="0"/>
                </a:lnTo>
                <a:close/>
                <a:moveTo>
                  <a:pt x="1103375" y="0"/>
                </a:moveTo>
                <a:lnTo>
                  <a:pt x="1106423" y="0"/>
                </a:lnTo>
                <a:lnTo>
                  <a:pt x="1106423" y="3048"/>
                </a:lnTo>
                <a:lnTo>
                  <a:pt x="1103375" y="3048"/>
                </a:lnTo>
                <a:lnTo>
                  <a:pt x="1103375" y="0"/>
                </a:lnTo>
                <a:close/>
                <a:moveTo>
                  <a:pt x="1109472" y="0"/>
                </a:moveTo>
                <a:lnTo>
                  <a:pt x="1112520" y="0"/>
                </a:lnTo>
                <a:lnTo>
                  <a:pt x="1112520" y="3048"/>
                </a:lnTo>
                <a:lnTo>
                  <a:pt x="1109472" y="3048"/>
                </a:lnTo>
                <a:lnTo>
                  <a:pt x="1109472" y="0"/>
                </a:lnTo>
                <a:close/>
                <a:moveTo>
                  <a:pt x="1115567" y="0"/>
                </a:moveTo>
                <a:lnTo>
                  <a:pt x="1118615" y="0"/>
                </a:lnTo>
                <a:lnTo>
                  <a:pt x="1118615" y="3048"/>
                </a:lnTo>
                <a:lnTo>
                  <a:pt x="1115567" y="3048"/>
                </a:lnTo>
                <a:lnTo>
                  <a:pt x="1115567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60" y="0"/>
                </a:moveTo>
                <a:lnTo>
                  <a:pt x="1130808" y="0"/>
                </a:lnTo>
                <a:lnTo>
                  <a:pt x="1130808" y="3048"/>
                </a:lnTo>
                <a:lnTo>
                  <a:pt x="1127760" y="3048"/>
                </a:lnTo>
                <a:lnTo>
                  <a:pt x="1127760" y="0"/>
                </a:lnTo>
                <a:close/>
                <a:moveTo>
                  <a:pt x="1133855" y="0"/>
                </a:moveTo>
                <a:lnTo>
                  <a:pt x="1136903" y="0"/>
                </a:lnTo>
                <a:lnTo>
                  <a:pt x="1136903" y="3048"/>
                </a:lnTo>
                <a:lnTo>
                  <a:pt x="1133855" y="3048"/>
                </a:lnTo>
                <a:lnTo>
                  <a:pt x="1133855" y="0"/>
                </a:lnTo>
                <a:close/>
                <a:moveTo>
                  <a:pt x="1139952" y="0"/>
                </a:moveTo>
                <a:lnTo>
                  <a:pt x="1143000" y="0"/>
                </a:lnTo>
                <a:lnTo>
                  <a:pt x="1143000" y="3048"/>
                </a:lnTo>
                <a:lnTo>
                  <a:pt x="1139952" y="3048"/>
                </a:lnTo>
                <a:lnTo>
                  <a:pt x="1139952" y="0"/>
                </a:lnTo>
                <a:close/>
                <a:moveTo>
                  <a:pt x="1146047" y="0"/>
                </a:moveTo>
                <a:lnTo>
                  <a:pt x="1149095" y="0"/>
                </a:lnTo>
                <a:lnTo>
                  <a:pt x="1149095" y="3048"/>
                </a:lnTo>
                <a:lnTo>
                  <a:pt x="1146047" y="3048"/>
                </a:lnTo>
                <a:lnTo>
                  <a:pt x="1146047" y="0"/>
                </a:lnTo>
                <a:close/>
                <a:moveTo>
                  <a:pt x="1152144" y="0"/>
                </a:moveTo>
                <a:lnTo>
                  <a:pt x="1155192" y="0"/>
                </a:lnTo>
                <a:lnTo>
                  <a:pt x="1155192" y="3048"/>
                </a:lnTo>
                <a:lnTo>
                  <a:pt x="1152144" y="3048"/>
                </a:lnTo>
                <a:lnTo>
                  <a:pt x="1152144" y="0"/>
                </a:lnTo>
                <a:close/>
                <a:moveTo>
                  <a:pt x="1158239" y="0"/>
                </a:moveTo>
                <a:lnTo>
                  <a:pt x="1161287" y="0"/>
                </a:lnTo>
                <a:lnTo>
                  <a:pt x="1161287" y="3048"/>
                </a:lnTo>
                <a:lnTo>
                  <a:pt x="1158239" y="3048"/>
                </a:lnTo>
                <a:lnTo>
                  <a:pt x="1158239" y="0"/>
                </a:lnTo>
                <a:close/>
                <a:moveTo>
                  <a:pt x="1164336" y="0"/>
                </a:moveTo>
                <a:lnTo>
                  <a:pt x="1167384" y="0"/>
                </a:lnTo>
                <a:lnTo>
                  <a:pt x="1167384" y="3048"/>
                </a:lnTo>
                <a:lnTo>
                  <a:pt x="1164336" y="3048"/>
                </a:lnTo>
                <a:lnTo>
                  <a:pt x="1164336" y="0"/>
                </a:lnTo>
                <a:close/>
                <a:moveTo>
                  <a:pt x="1170431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1" y="3048"/>
                </a:lnTo>
                <a:lnTo>
                  <a:pt x="1170431" y="0"/>
                </a:lnTo>
                <a:close/>
                <a:moveTo>
                  <a:pt x="1176528" y="0"/>
                </a:moveTo>
                <a:lnTo>
                  <a:pt x="1179575" y="0"/>
                </a:lnTo>
                <a:lnTo>
                  <a:pt x="1179575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4" y="0"/>
                </a:moveTo>
                <a:lnTo>
                  <a:pt x="1185672" y="0"/>
                </a:lnTo>
                <a:lnTo>
                  <a:pt x="1185672" y="3048"/>
                </a:lnTo>
                <a:lnTo>
                  <a:pt x="1182624" y="3048"/>
                </a:lnTo>
                <a:lnTo>
                  <a:pt x="1182624" y="0"/>
                </a:lnTo>
                <a:close/>
                <a:moveTo>
                  <a:pt x="1188719" y="0"/>
                </a:moveTo>
                <a:lnTo>
                  <a:pt x="1191767" y="0"/>
                </a:lnTo>
                <a:lnTo>
                  <a:pt x="1191767" y="3048"/>
                </a:lnTo>
                <a:lnTo>
                  <a:pt x="1188719" y="3048"/>
                </a:lnTo>
                <a:lnTo>
                  <a:pt x="1188719" y="0"/>
                </a:lnTo>
                <a:close/>
                <a:moveTo>
                  <a:pt x="1194816" y="0"/>
                </a:moveTo>
                <a:lnTo>
                  <a:pt x="1197864" y="0"/>
                </a:lnTo>
                <a:lnTo>
                  <a:pt x="1197864" y="3048"/>
                </a:lnTo>
                <a:lnTo>
                  <a:pt x="1194816" y="3048"/>
                </a:lnTo>
                <a:lnTo>
                  <a:pt x="1194816" y="0"/>
                </a:lnTo>
                <a:close/>
                <a:moveTo>
                  <a:pt x="1200911" y="0"/>
                </a:moveTo>
                <a:lnTo>
                  <a:pt x="1203959" y="0"/>
                </a:lnTo>
                <a:lnTo>
                  <a:pt x="1203959" y="3048"/>
                </a:lnTo>
                <a:lnTo>
                  <a:pt x="1200911" y="3048"/>
                </a:lnTo>
                <a:lnTo>
                  <a:pt x="1200911" y="0"/>
                </a:lnTo>
                <a:close/>
                <a:moveTo>
                  <a:pt x="1207008" y="0"/>
                </a:moveTo>
                <a:lnTo>
                  <a:pt x="1210056" y="0"/>
                </a:lnTo>
                <a:lnTo>
                  <a:pt x="1210056" y="3048"/>
                </a:lnTo>
                <a:lnTo>
                  <a:pt x="1207008" y="3048"/>
                </a:lnTo>
                <a:lnTo>
                  <a:pt x="1207008" y="0"/>
                </a:lnTo>
                <a:close/>
                <a:moveTo>
                  <a:pt x="1213103" y="0"/>
                </a:moveTo>
                <a:lnTo>
                  <a:pt x="1216151" y="0"/>
                </a:lnTo>
                <a:lnTo>
                  <a:pt x="1216151" y="3048"/>
                </a:lnTo>
                <a:lnTo>
                  <a:pt x="1213103" y="3048"/>
                </a:lnTo>
                <a:lnTo>
                  <a:pt x="1213103" y="0"/>
                </a:lnTo>
                <a:close/>
                <a:moveTo>
                  <a:pt x="1219200" y="0"/>
                </a:moveTo>
                <a:lnTo>
                  <a:pt x="1222248" y="0"/>
                </a:lnTo>
                <a:lnTo>
                  <a:pt x="1222248" y="3048"/>
                </a:lnTo>
                <a:lnTo>
                  <a:pt x="1219200" y="3048"/>
                </a:lnTo>
                <a:lnTo>
                  <a:pt x="1219200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1" y="0"/>
                </a:moveTo>
                <a:lnTo>
                  <a:pt x="1234439" y="0"/>
                </a:lnTo>
                <a:lnTo>
                  <a:pt x="1234439" y="3048"/>
                </a:lnTo>
                <a:lnTo>
                  <a:pt x="1231391" y="3048"/>
                </a:lnTo>
                <a:lnTo>
                  <a:pt x="1231391" y="0"/>
                </a:lnTo>
                <a:close/>
                <a:moveTo>
                  <a:pt x="1237488" y="0"/>
                </a:moveTo>
                <a:lnTo>
                  <a:pt x="1240536" y="0"/>
                </a:lnTo>
                <a:lnTo>
                  <a:pt x="1240536" y="3048"/>
                </a:lnTo>
                <a:lnTo>
                  <a:pt x="1237488" y="3048"/>
                </a:lnTo>
                <a:lnTo>
                  <a:pt x="1237488" y="0"/>
                </a:lnTo>
                <a:close/>
                <a:moveTo>
                  <a:pt x="1243583" y="0"/>
                </a:moveTo>
                <a:lnTo>
                  <a:pt x="1246631" y="0"/>
                </a:lnTo>
                <a:lnTo>
                  <a:pt x="1246631" y="3048"/>
                </a:lnTo>
                <a:lnTo>
                  <a:pt x="1243583" y="3048"/>
                </a:lnTo>
                <a:lnTo>
                  <a:pt x="1243583" y="0"/>
                </a:lnTo>
                <a:close/>
                <a:moveTo>
                  <a:pt x="1249680" y="0"/>
                </a:moveTo>
                <a:lnTo>
                  <a:pt x="1252728" y="0"/>
                </a:lnTo>
                <a:lnTo>
                  <a:pt x="1252728" y="3048"/>
                </a:lnTo>
                <a:lnTo>
                  <a:pt x="1249680" y="3048"/>
                </a:lnTo>
                <a:lnTo>
                  <a:pt x="1249680" y="0"/>
                </a:lnTo>
                <a:close/>
                <a:moveTo>
                  <a:pt x="1255775" y="0"/>
                </a:moveTo>
                <a:lnTo>
                  <a:pt x="1258823" y="0"/>
                </a:lnTo>
                <a:lnTo>
                  <a:pt x="1258823" y="3048"/>
                </a:lnTo>
                <a:lnTo>
                  <a:pt x="1255775" y="3048"/>
                </a:lnTo>
                <a:lnTo>
                  <a:pt x="1255775" y="0"/>
                </a:lnTo>
                <a:close/>
                <a:moveTo>
                  <a:pt x="1261872" y="0"/>
                </a:moveTo>
                <a:lnTo>
                  <a:pt x="1264920" y="0"/>
                </a:lnTo>
                <a:lnTo>
                  <a:pt x="1264920" y="3048"/>
                </a:lnTo>
                <a:lnTo>
                  <a:pt x="1261872" y="3048"/>
                </a:lnTo>
                <a:lnTo>
                  <a:pt x="1261872" y="0"/>
                </a:lnTo>
                <a:close/>
                <a:moveTo>
                  <a:pt x="1267967" y="0"/>
                </a:moveTo>
                <a:lnTo>
                  <a:pt x="1271015" y="0"/>
                </a:lnTo>
                <a:lnTo>
                  <a:pt x="1271015" y="3048"/>
                </a:lnTo>
                <a:lnTo>
                  <a:pt x="1267967" y="3048"/>
                </a:lnTo>
                <a:lnTo>
                  <a:pt x="1267967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60" y="0"/>
                </a:moveTo>
                <a:lnTo>
                  <a:pt x="1283208" y="0"/>
                </a:lnTo>
                <a:lnTo>
                  <a:pt x="1283208" y="3048"/>
                </a:lnTo>
                <a:lnTo>
                  <a:pt x="1280160" y="3048"/>
                </a:lnTo>
                <a:lnTo>
                  <a:pt x="1280160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1" y="0"/>
                </a:moveTo>
                <a:lnTo>
                  <a:pt x="1295399" y="0"/>
                </a:lnTo>
                <a:lnTo>
                  <a:pt x="1295399" y="3048"/>
                </a:lnTo>
                <a:lnTo>
                  <a:pt x="1292351" y="3048"/>
                </a:lnTo>
                <a:lnTo>
                  <a:pt x="1292351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4" y="0"/>
                </a:moveTo>
                <a:lnTo>
                  <a:pt x="1307592" y="0"/>
                </a:lnTo>
                <a:lnTo>
                  <a:pt x="1307592" y="3048"/>
                </a:lnTo>
                <a:lnTo>
                  <a:pt x="1304544" y="3048"/>
                </a:lnTo>
                <a:lnTo>
                  <a:pt x="1304544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5" y="0"/>
                </a:moveTo>
                <a:lnTo>
                  <a:pt x="1319783" y="0"/>
                </a:lnTo>
                <a:lnTo>
                  <a:pt x="1319783" y="3048"/>
                </a:lnTo>
                <a:lnTo>
                  <a:pt x="1316735" y="3048"/>
                </a:lnTo>
                <a:lnTo>
                  <a:pt x="1316735" y="0"/>
                </a:lnTo>
                <a:close/>
                <a:moveTo>
                  <a:pt x="1322832" y="0"/>
                </a:moveTo>
                <a:lnTo>
                  <a:pt x="1325880" y="0"/>
                </a:lnTo>
                <a:lnTo>
                  <a:pt x="1325880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8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8" y="3048"/>
                </a:lnTo>
                <a:lnTo>
                  <a:pt x="1328928" y="0"/>
                </a:lnTo>
                <a:close/>
                <a:moveTo>
                  <a:pt x="1335023" y="0"/>
                </a:moveTo>
                <a:lnTo>
                  <a:pt x="1338071" y="0"/>
                </a:lnTo>
                <a:lnTo>
                  <a:pt x="1338071" y="3048"/>
                </a:lnTo>
                <a:lnTo>
                  <a:pt x="1335023" y="3048"/>
                </a:lnTo>
                <a:lnTo>
                  <a:pt x="1335023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6" y="0"/>
                </a:moveTo>
                <a:lnTo>
                  <a:pt x="1350264" y="0"/>
                </a:lnTo>
                <a:lnTo>
                  <a:pt x="1350264" y="3048"/>
                </a:lnTo>
                <a:lnTo>
                  <a:pt x="1347216" y="3048"/>
                </a:lnTo>
                <a:lnTo>
                  <a:pt x="1347216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7" y="0"/>
                </a:moveTo>
                <a:lnTo>
                  <a:pt x="1362455" y="0"/>
                </a:lnTo>
                <a:lnTo>
                  <a:pt x="1362455" y="3048"/>
                </a:lnTo>
                <a:lnTo>
                  <a:pt x="1359407" y="3048"/>
                </a:lnTo>
                <a:lnTo>
                  <a:pt x="1359407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600" y="0"/>
                </a:moveTo>
                <a:lnTo>
                  <a:pt x="1374648" y="0"/>
                </a:lnTo>
                <a:lnTo>
                  <a:pt x="1374648" y="3048"/>
                </a:lnTo>
                <a:lnTo>
                  <a:pt x="1371600" y="3048"/>
                </a:lnTo>
                <a:lnTo>
                  <a:pt x="1371600" y="0"/>
                </a:lnTo>
                <a:close/>
                <a:moveTo>
                  <a:pt x="1377695" y="0"/>
                </a:moveTo>
                <a:lnTo>
                  <a:pt x="1380743" y="0"/>
                </a:lnTo>
                <a:lnTo>
                  <a:pt x="1380743" y="3048"/>
                </a:lnTo>
                <a:lnTo>
                  <a:pt x="1377695" y="3048"/>
                </a:lnTo>
                <a:lnTo>
                  <a:pt x="1377695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8" y="0"/>
                </a:moveTo>
                <a:lnTo>
                  <a:pt x="1392936" y="0"/>
                </a:lnTo>
                <a:lnTo>
                  <a:pt x="1392936" y="3048"/>
                </a:lnTo>
                <a:lnTo>
                  <a:pt x="1389888" y="3048"/>
                </a:lnTo>
                <a:lnTo>
                  <a:pt x="1389888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79" y="0"/>
                </a:moveTo>
                <a:lnTo>
                  <a:pt x="1405127" y="0"/>
                </a:lnTo>
                <a:lnTo>
                  <a:pt x="1405127" y="3048"/>
                </a:lnTo>
                <a:lnTo>
                  <a:pt x="1402079" y="3048"/>
                </a:lnTo>
                <a:lnTo>
                  <a:pt x="1402079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2" y="0"/>
                </a:moveTo>
                <a:lnTo>
                  <a:pt x="1417320" y="0"/>
                </a:lnTo>
                <a:lnTo>
                  <a:pt x="1417320" y="3048"/>
                </a:lnTo>
                <a:lnTo>
                  <a:pt x="1414272" y="3048"/>
                </a:lnTo>
                <a:lnTo>
                  <a:pt x="1414272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3" y="0"/>
                </a:moveTo>
                <a:lnTo>
                  <a:pt x="1429511" y="0"/>
                </a:lnTo>
                <a:lnTo>
                  <a:pt x="1429511" y="3048"/>
                </a:lnTo>
                <a:lnTo>
                  <a:pt x="1426463" y="3048"/>
                </a:lnTo>
                <a:lnTo>
                  <a:pt x="1426463" y="0"/>
                </a:lnTo>
                <a:close/>
                <a:moveTo>
                  <a:pt x="1432560" y="0"/>
                </a:moveTo>
                <a:lnTo>
                  <a:pt x="1435608" y="0"/>
                </a:lnTo>
                <a:lnTo>
                  <a:pt x="1435608" y="3048"/>
                </a:lnTo>
                <a:lnTo>
                  <a:pt x="1432560" y="3048"/>
                </a:lnTo>
                <a:lnTo>
                  <a:pt x="1432560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1" y="0"/>
                </a:moveTo>
                <a:lnTo>
                  <a:pt x="1447799" y="0"/>
                </a:lnTo>
                <a:lnTo>
                  <a:pt x="1447799" y="3048"/>
                </a:lnTo>
                <a:lnTo>
                  <a:pt x="1444751" y="3048"/>
                </a:lnTo>
                <a:lnTo>
                  <a:pt x="1444751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4" y="0"/>
                </a:moveTo>
                <a:lnTo>
                  <a:pt x="1459992" y="0"/>
                </a:lnTo>
                <a:lnTo>
                  <a:pt x="1459992" y="3048"/>
                </a:lnTo>
                <a:lnTo>
                  <a:pt x="1456944" y="3048"/>
                </a:lnTo>
                <a:lnTo>
                  <a:pt x="1456944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5" y="0"/>
                </a:moveTo>
                <a:lnTo>
                  <a:pt x="1472183" y="0"/>
                </a:lnTo>
                <a:lnTo>
                  <a:pt x="1472183" y="3048"/>
                </a:lnTo>
                <a:lnTo>
                  <a:pt x="1469135" y="3048"/>
                </a:lnTo>
                <a:lnTo>
                  <a:pt x="1469135" y="0"/>
                </a:lnTo>
                <a:close/>
                <a:moveTo>
                  <a:pt x="1475232" y="0"/>
                </a:moveTo>
                <a:lnTo>
                  <a:pt x="1478280" y="0"/>
                </a:lnTo>
                <a:lnTo>
                  <a:pt x="1478280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8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8" y="3048"/>
                </a:lnTo>
                <a:lnTo>
                  <a:pt x="1481328" y="0"/>
                </a:lnTo>
                <a:close/>
                <a:moveTo>
                  <a:pt x="1487423" y="0"/>
                </a:moveTo>
                <a:lnTo>
                  <a:pt x="1490471" y="0"/>
                </a:lnTo>
                <a:lnTo>
                  <a:pt x="1490471" y="3048"/>
                </a:lnTo>
                <a:lnTo>
                  <a:pt x="1487423" y="3048"/>
                </a:lnTo>
                <a:lnTo>
                  <a:pt x="1487423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6" y="0"/>
                </a:moveTo>
                <a:lnTo>
                  <a:pt x="1502664" y="0"/>
                </a:lnTo>
                <a:lnTo>
                  <a:pt x="1502664" y="3048"/>
                </a:lnTo>
                <a:lnTo>
                  <a:pt x="1499616" y="3048"/>
                </a:lnTo>
                <a:lnTo>
                  <a:pt x="1499616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7" y="0"/>
                </a:moveTo>
                <a:lnTo>
                  <a:pt x="1514855" y="0"/>
                </a:lnTo>
                <a:lnTo>
                  <a:pt x="1514855" y="3048"/>
                </a:lnTo>
                <a:lnTo>
                  <a:pt x="1511807" y="3048"/>
                </a:lnTo>
                <a:lnTo>
                  <a:pt x="1511807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4000" y="0"/>
                </a:moveTo>
                <a:lnTo>
                  <a:pt x="1527048" y="0"/>
                </a:lnTo>
                <a:lnTo>
                  <a:pt x="1527048" y="3048"/>
                </a:lnTo>
                <a:lnTo>
                  <a:pt x="1524000" y="3048"/>
                </a:lnTo>
                <a:lnTo>
                  <a:pt x="1524000" y="0"/>
                </a:lnTo>
                <a:close/>
                <a:moveTo>
                  <a:pt x="1530095" y="0"/>
                </a:moveTo>
                <a:lnTo>
                  <a:pt x="1533143" y="0"/>
                </a:lnTo>
                <a:lnTo>
                  <a:pt x="1533143" y="3048"/>
                </a:lnTo>
                <a:lnTo>
                  <a:pt x="1530095" y="3048"/>
                </a:lnTo>
                <a:lnTo>
                  <a:pt x="1530095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8" y="0"/>
                </a:moveTo>
                <a:lnTo>
                  <a:pt x="1545336" y="0"/>
                </a:lnTo>
                <a:lnTo>
                  <a:pt x="1545336" y="3048"/>
                </a:lnTo>
                <a:lnTo>
                  <a:pt x="1542288" y="3048"/>
                </a:lnTo>
                <a:lnTo>
                  <a:pt x="1542288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79" y="0"/>
                </a:moveTo>
                <a:lnTo>
                  <a:pt x="1557527" y="0"/>
                </a:lnTo>
                <a:lnTo>
                  <a:pt x="1557527" y="3048"/>
                </a:lnTo>
                <a:lnTo>
                  <a:pt x="1554479" y="3048"/>
                </a:lnTo>
                <a:lnTo>
                  <a:pt x="1554479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2" y="0"/>
                </a:moveTo>
                <a:lnTo>
                  <a:pt x="1569720" y="0"/>
                </a:lnTo>
                <a:lnTo>
                  <a:pt x="1569720" y="3048"/>
                </a:lnTo>
                <a:lnTo>
                  <a:pt x="1566672" y="3048"/>
                </a:lnTo>
                <a:lnTo>
                  <a:pt x="1566672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3" y="0"/>
                </a:moveTo>
                <a:lnTo>
                  <a:pt x="1581911" y="0"/>
                </a:lnTo>
                <a:lnTo>
                  <a:pt x="1581911" y="3048"/>
                </a:lnTo>
                <a:lnTo>
                  <a:pt x="1578863" y="3048"/>
                </a:lnTo>
                <a:lnTo>
                  <a:pt x="1578863" y="0"/>
                </a:lnTo>
                <a:close/>
                <a:moveTo>
                  <a:pt x="1584960" y="0"/>
                </a:moveTo>
                <a:lnTo>
                  <a:pt x="1588008" y="0"/>
                </a:lnTo>
                <a:lnTo>
                  <a:pt x="1588008" y="3048"/>
                </a:lnTo>
                <a:lnTo>
                  <a:pt x="1584960" y="3048"/>
                </a:lnTo>
                <a:lnTo>
                  <a:pt x="1584960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1" y="0"/>
                </a:moveTo>
                <a:lnTo>
                  <a:pt x="1600199" y="0"/>
                </a:lnTo>
                <a:lnTo>
                  <a:pt x="1600199" y="3048"/>
                </a:lnTo>
                <a:lnTo>
                  <a:pt x="1597151" y="3048"/>
                </a:lnTo>
                <a:lnTo>
                  <a:pt x="1597151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4" y="0"/>
                </a:moveTo>
                <a:lnTo>
                  <a:pt x="1612392" y="0"/>
                </a:lnTo>
                <a:lnTo>
                  <a:pt x="1612392" y="3048"/>
                </a:lnTo>
                <a:lnTo>
                  <a:pt x="1609344" y="3048"/>
                </a:lnTo>
                <a:lnTo>
                  <a:pt x="1609344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5" y="0"/>
                </a:moveTo>
                <a:lnTo>
                  <a:pt x="1624583" y="0"/>
                </a:lnTo>
                <a:lnTo>
                  <a:pt x="1624583" y="3048"/>
                </a:lnTo>
                <a:lnTo>
                  <a:pt x="1621535" y="3048"/>
                </a:lnTo>
                <a:lnTo>
                  <a:pt x="1621535" y="0"/>
                </a:lnTo>
                <a:close/>
                <a:moveTo>
                  <a:pt x="1627632" y="0"/>
                </a:moveTo>
                <a:lnTo>
                  <a:pt x="1630680" y="0"/>
                </a:lnTo>
                <a:lnTo>
                  <a:pt x="1630680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8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8" y="3048"/>
                </a:lnTo>
                <a:lnTo>
                  <a:pt x="1633728" y="0"/>
                </a:lnTo>
                <a:close/>
                <a:moveTo>
                  <a:pt x="1639823" y="0"/>
                </a:moveTo>
                <a:lnTo>
                  <a:pt x="1642871" y="0"/>
                </a:lnTo>
                <a:lnTo>
                  <a:pt x="1642871" y="3048"/>
                </a:lnTo>
                <a:lnTo>
                  <a:pt x="1639823" y="3048"/>
                </a:lnTo>
                <a:lnTo>
                  <a:pt x="1639823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6" y="0"/>
                </a:moveTo>
                <a:lnTo>
                  <a:pt x="1655064" y="0"/>
                </a:lnTo>
                <a:lnTo>
                  <a:pt x="1655064" y="3048"/>
                </a:lnTo>
                <a:lnTo>
                  <a:pt x="1652016" y="3048"/>
                </a:lnTo>
                <a:lnTo>
                  <a:pt x="1652016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7" y="0"/>
                </a:moveTo>
                <a:lnTo>
                  <a:pt x="1667255" y="0"/>
                </a:lnTo>
                <a:lnTo>
                  <a:pt x="1667255" y="3048"/>
                </a:lnTo>
                <a:lnTo>
                  <a:pt x="1664207" y="3048"/>
                </a:lnTo>
                <a:lnTo>
                  <a:pt x="1664207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400" y="0"/>
                </a:moveTo>
                <a:lnTo>
                  <a:pt x="1679448" y="0"/>
                </a:lnTo>
                <a:lnTo>
                  <a:pt x="1679448" y="3048"/>
                </a:lnTo>
                <a:lnTo>
                  <a:pt x="1676400" y="3048"/>
                </a:lnTo>
                <a:lnTo>
                  <a:pt x="1676400" y="0"/>
                </a:lnTo>
                <a:close/>
                <a:moveTo>
                  <a:pt x="1682495" y="0"/>
                </a:moveTo>
                <a:lnTo>
                  <a:pt x="1685543" y="0"/>
                </a:lnTo>
                <a:lnTo>
                  <a:pt x="1685543" y="3048"/>
                </a:lnTo>
                <a:lnTo>
                  <a:pt x="1682495" y="3048"/>
                </a:lnTo>
                <a:lnTo>
                  <a:pt x="1682495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8" y="0"/>
                </a:moveTo>
                <a:lnTo>
                  <a:pt x="1697736" y="0"/>
                </a:lnTo>
                <a:lnTo>
                  <a:pt x="1697736" y="3048"/>
                </a:lnTo>
                <a:lnTo>
                  <a:pt x="1694688" y="3048"/>
                </a:lnTo>
                <a:lnTo>
                  <a:pt x="1694688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79" y="0"/>
                </a:moveTo>
                <a:lnTo>
                  <a:pt x="1709927" y="0"/>
                </a:lnTo>
                <a:lnTo>
                  <a:pt x="1709927" y="3048"/>
                </a:lnTo>
                <a:lnTo>
                  <a:pt x="1706879" y="3048"/>
                </a:lnTo>
                <a:lnTo>
                  <a:pt x="1706879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2" y="0"/>
                </a:moveTo>
                <a:lnTo>
                  <a:pt x="1722120" y="0"/>
                </a:lnTo>
                <a:lnTo>
                  <a:pt x="1722120" y="3048"/>
                </a:lnTo>
                <a:lnTo>
                  <a:pt x="1719072" y="3048"/>
                </a:lnTo>
                <a:lnTo>
                  <a:pt x="1719072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3" y="0"/>
                </a:moveTo>
                <a:lnTo>
                  <a:pt x="1734311" y="0"/>
                </a:lnTo>
                <a:lnTo>
                  <a:pt x="1734311" y="3048"/>
                </a:lnTo>
                <a:lnTo>
                  <a:pt x="1731263" y="3048"/>
                </a:lnTo>
                <a:lnTo>
                  <a:pt x="1731263" y="0"/>
                </a:lnTo>
                <a:close/>
                <a:moveTo>
                  <a:pt x="1737360" y="0"/>
                </a:moveTo>
                <a:lnTo>
                  <a:pt x="1740408" y="0"/>
                </a:lnTo>
                <a:lnTo>
                  <a:pt x="1740408" y="3048"/>
                </a:lnTo>
                <a:lnTo>
                  <a:pt x="1737360" y="3048"/>
                </a:lnTo>
                <a:lnTo>
                  <a:pt x="1737360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1" y="0"/>
                </a:moveTo>
                <a:lnTo>
                  <a:pt x="1752599" y="0"/>
                </a:lnTo>
                <a:lnTo>
                  <a:pt x="1752599" y="3048"/>
                </a:lnTo>
                <a:lnTo>
                  <a:pt x="1749551" y="3048"/>
                </a:lnTo>
                <a:lnTo>
                  <a:pt x="1749551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4" y="0"/>
                </a:moveTo>
                <a:lnTo>
                  <a:pt x="1764792" y="0"/>
                </a:lnTo>
                <a:lnTo>
                  <a:pt x="1764792" y="3048"/>
                </a:lnTo>
                <a:lnTo>
                  <a:pt x="1761744" y="3048"/>
                </a:lnTo>
                <a:lnTo>
                  <a:pt x="1761744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5" y="0"/>
                </a:moveTo>
                <a:lnTo>
                  <a:pt x="1776983" y="0"/>
                </a:lnTo>
                <a:lnTo>
                  <a:pt x="1776983" y="3048"/>
                </a:lnTo>
                <a:lnTo>
                  <a:pt x="1773935" y="3048"/>
                </a:lnTo>
                <a:lnTo>
                  <a:pt x="1773935" y="0"/>
                </a:lnTo>
                <a:close/>
                <a:moveTo>
                  <a:pt x="1780032" y="0"/>
                </a:moveTo>
                <a:lnTo>
                  <a:pt x="1783080" y="0"/>
                </a:lnTo>
                <a:lnTo>
                  <a:pt x="1783080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8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8" y="3048"/>
                </a:lnTo>
                <a:lnTo>
                  <a:pt x="1786128" y="0"/>
                </a:lnTo>
                <a:close/>
                <a:moveTo>
                  <a:pt x="1792223" y="0"/>
                </a:moveTo>
                <a:lnTo>
                  <a:pt x="1795271" y="0"/>
                </a:lnTo>
                <a:lnTo>
                  <a:pt x="1795271" y="3048"/>
                </a:lnTo>
                <a:lnTo>
                  <a:pt x="1792223" y="3048"/>
                </a:lnTo>
                <a:lnTo>
                  <a:pt x="1792223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6" y="0"/>
                </a:moveTo>
                <a:lnTo>
                  <a:pt x="1807464" y="0"/>
                </a:lnTo>
                <a:lnTo>
                  <a:pt x="1807464" y="3048"/>
                </a:lnTo>
                <a:lnTo>
                  <a:pt x="1804416" y="3048"/>
                </a:lnTo>
                <a:lnTo>
                  <a:pt x="1804416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7" y="0"/>
                </a:moveTo>
                <a:lnTo>
                  <a:pt x="1819655" y="0"/>
                </a:lnTo>
                <a:lnTo>
                  <a:pt x="1819655" y="3048"/>
                </a:lnTo>
                <a:lnTo>
                  <a:pt x="1816607" y="3048"/>
                </a:lnTo>
                <a:lnTo>
                  <a:pt x="1816607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800" y="0"/>
                </a:moveTo>
                <a:lnTo>
                  <a:pt x="1831848" y="0"/>
                </a:lnTo>
                <a:lnTo>
                  <a:pt x="1831848" y="3048"/>
                </a:lnTo>
                <a:lnTo>
                  <a:pt x="1828800" y="3048"/>
                </a:lnTo>
                <a:lnTo>
                  <a:pt x="1828800" y="0"/>
                </a:lnTo>
                <a:close/>
                <a:moveTo>
                  <a:pt x="1834895" y="0"/>
                </a:moveTo>
                <a:lnTo>
                  <a:pt x="1837943" y="0"/>
                </a:lnTo>
                <a:lnTo>
                  <a:pt x="1837943" y="3048"/>
                </a:lnTo>
                <a:lnTo>
                  <a:pt x="1834895" y="3048"/>
                </a:lnTo>
                <a:lnTo>
                  <a:pt x="1834895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8" y="0"/>
                </a:moveTo>
                <a:lnTo>
                  <a:pt x="1850136" y="0"/>
                </a:lnTo>
                <a:lnTo>
                  <a:pt x="1850136" y="3048"/>
                </a:lnTo>
                <a:lnTo>
                  <a:pt x="1847088" y="3048"/>
                </a:lnTo>
                <a:lnTo>
                  <a:pt x="1847088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79" y="0"/>
                </a:moveTo>
                <a:lnTo>
                  <a:pt x="1862327" y="0"/>
                </a:lnTo>
                <a:lnTo>
                  <a:pt x="1862327" y="3048"/>
                </a:lnTo>
                <a:lnTo>
                  <a:pt x="1859279" y="3048"/>
                </a:lnTo>
                <a:lnTo>
                  <a:pt x="1859279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2" y="0"/>
                </a:moveTo>
                <a:lnTo>
                  <a:pt x="1874520" y="0"/>
                </a:lnTo>
                <a:lnTo>
                  <a:pt x="1874520" y="3048"/>
                </a:lnTo>
                <a:lnTo>
                  <a:pt x="1871472" y="3048"/>
                </a:lnTo>
                <a:lnTo>
                  <a:pt x="1871472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3" y="0"/>
                </a:moveTo>
                <a:lnTo>
                  <a:pt x="1886711" y="0"/>
                </a:lnTo>
                <a:lnTo>
                  <a:pt x="1886711" y="3048"/>
                </a:lnTo>
                <a:lnTo>
                  <a:pt x="1883663" y="3048"/>
                </a:lnTo>
                <a:lnTo>
                  <a:pt x="1883663" y="0"/>
                </a:lnTo>
                <a:close/>
                <a:moveTo>
                  <a:pt x="1889760" y="0"/>
                </a:moveTo>
                <a:lnTo>
                  <a:pt x="1892808" y="0"/>
                </a:lnTo>
                <a:lnTo>
                  <a:pt x="1892808" y="3048"/>
                </a:lnTo>
                <a:lnTo>
                  <a:pt x="1889760" y="3048"/>
                </a:lnTo>
                <a:lnTo>
                  <a:pt x="1889760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1" y="0"/>
                </a:moveTo>
                <a:lnTo>
                  <a:pt x="1904999" y="0"/>
                </a:lnTo>
                <a:lnTo>
                  <a:pt x="1904999" y="3048"/>
                </a:lnTo>
                <a:lnTo>
                  <a:pt x="1901951" y="3048"/>
                </a:lnTo>
                <a:lnTo>
                  <a:pt x="1901951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4" y="0"/>
                </a:moveTo>
                <a:lnTo>
                  <a:pt x="1917192" y="0"/>
                </a:lnTo>
                <a:lnTo>
                  <a:pt x="1917192" y="3048"/>
                </a:lnTo>
                <a:lnTo>
                  <a:pt x="1914144" y="3048"/>
                </a:lnTo>
                <a:lnTo>
                  <a:pt x="1914144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5" y="0"/>
                </a:moveTo>
                <a:lnTo>
                  <a:pt x="1929383" y="0"/>
                </a:lnTo>
                <a:lnTo>
                  <a:pt x="1929383" y="3048"/>
                </a:lnTo>
                <a:lnTo>
                  <a:pt x="1926335" y="3048"/>
                </a:lnTo>
                <a:lnTo>
                  <a:pt x="1926335" y="0"/>
                </a:lnTo>
                <a:close/>
                <a:moveTo>
                  <a:pt x="1932432" y="0"/>
                </a:moveTo>
                <a:lnTo>
                  <a:pt x="1935480" y="0"/>
                </a:lnTo>
                <a:lnTo>
                  <a:pt x="1935480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8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8" y="3048"/>
                </a:lnTo>
                <a:lnTo>
                  <a:pt x="1938528" y="0"/>
                </a:lnTo>
                <a:close/>
                <a:moveTo>
                  <a:pt x="1944623" y="0"/>
                </a:moveTo>
                <a:lnTo>
                  <a:pt x="1947671" y="0"/>
                </a:lnTo>
                <a:lnTo>
                  <a:pt x="1947671" y="3048"/>
                </a:lnTo>
                <a:lnTo>
                  <a:pt x="1944623" y="3048"/>
                </a:lnTo>
                <a:lnTo>
                  <a:pt x="1944623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6" y="0"/>
                </a:moveTo>
                <a:lnTo>
                  <a:pt x="1959864" y="0"/>
                </a:lnTo>
                <a:lnTo>
                  <a:pt x="1959864" y="3048"/>
                </a:lnTo>
                <a:lnTo>
                  <a:pt x="1956816" y="3048"/>
                </a:lnTo>
                <a:lnTo>
                  <a:pt x="1956816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7" y="0"/>
                </a:moveTo>
                <a:lnTo>
                  <a:pt x="1972055" y="0"/>
                </a:lnTo>
                <a:lnTo>
                  <a:pt x="1972055" y="3048"/>
                </a:lnTo>
                <a:lnTo>
                  <a:pt x="1969007" y="3048"/>
                </a:lnTo>
                <a:lnTo>
                  <a:pt x="1969007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200" y="0"/>
                </a:moveTo>
                <a:lnTo>
                  <a:pt x="1984248" y="0"/>
                </a:lnTo>
                <a:lnTo>
                  <a:pt x="1984248" y="3048"/>
                </a:lnTo>
                <a:lnTo>
                  <a:pt x="1981200" y="3048"/>
                </a:lnTo>
                <a:lnTo>
                  <a:pt x="1981200" y="0"/>
                </a:lnTo>
                <a:close/>
                <a:moveTo>
                  <a:pt x="1987295" y="0"/>
                </a:moveTo>
                <a:lnTo>
                  <a:pt x="1990343" y="0"/>
                </a:lnTo>
                <a:lnTo>
                  <a:pt x="1990343" y="3048"/>
                </a:lnTo>
                <a:lnTo>
                  <a:pt x="1987295" y="3048"/>
                </a:lnTo>
                <a:lnTo>
                  <a:pt x="1987295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8" y="0"/>
                </a:moveTo>
                <a:lnTo>
                  <a:pt x="2002536" y="0"/>
                </a:lnTo>
                <a:lnTo>
                  <a:pt x="2002536" y="3048"/>
                </a:lnTo>
                <a:lnTo>
                  <a:pt x="1999488" y="3048"/>
                </a:lnTo>
                <a:lnTo>
                  <a:pt x="1999488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79" y="0"/>
                </a:moveTo>
                <a:lnTo>
                  <a:pt x="2014727" y="0"/>
                </a:lnTo>
                <a:lnTo>
                  <a:pt x="2014727" y="3048"/>
                </a:lnTo>
                <a:lnTo>
                  <a:pt x="2011679" y="3048"/>
                </a:lnTo>
                <a:lnTo>
                  <a:pt x="2011679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2" y="0"/>
                </a:moveTo>
                <a:lnTo>
                  <a:pt x="2026920" y="0"/>
                </a:lnTo>
                <a:lnTo>
                  <a:pt x="2026920" y="3048"/>
                </a:lnTo>
                <a:lnTo>
                  <a:pt x="2023872" y="3048"/>
                </a:lnTo>
                <a:lnTo>
                  <a:pt x="2023872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3" y="0"/>
                </a:moveTo>
                <a:lnTo>
                  <a:pt x="2039111" y="0"/>
                </a:lnTo>
                <a:lnTo>
                  <a:pt x="2039111" y="3048"/>
                </a:lnTo>
                <a:lnTo>
                  <a:pt x="2036063" y="3048"/>
                </a:lnTo>
                <a:lnTo>
                  <a:pt x="2036063" y="0"/>
                </a:lnTo>
                <a:close/>
                <a:moveTo>
                  <a:pt x="2042160" y="0"/>
                </a:moveTo>
                <a:lnTo>
                  <a:pt x="2045208" y="0"/>
                </a:lnTo>
                <a:lnTo>
                  <a:pt x="2045208" y="3048"/>
                </a:lnTo>
                <a:lnTo>
                  <a:pt x="2042160" y="3048"/>
                </a:lnTo>
                <a:lnTo>
                  <a:pt x="2042160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1" y="0"/>
                </a:moveTo>
                <a:lnTo>
                  <a:pt x="2057399" y="0"/>
                </a:lnTo>
                <a:lnTo>
                  <a:pt x="2057399" y="3048"/>
                </a:lnTo>
                <a:lnTo>
                  <a:pt x="2054351" y="3048"/>
                </a:lnTo>
                <a:lnTo>
                  <a:pt x="2054351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4" y="0"/>
                </a:moveTo>
                <a:lnTo>
                  <a:pt x="2069592" y="0"/>
                </a:lnTo>
                <a:lnTo>
                  <a:pt x="2069592" y="3048"/>
                </a:lnTo>
                <a:lnTo>
                  <a:pt x="2066544" y="3048"/>
                </a:lnTo>
                <a:lnTo>
                  <a:pt x="2066544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5" y="0"/>
                </a:moveTo>
                <a:lnTo>
                  <a:pt x="2081783" y="0"/>
                </a:lnTo>
                <a:lnTo>
                  <a:pt x="2081783" y="3048"/>
                </a:lnTo>
                <a:lnTo>
                  <a:pt x="2078735" y="3048"/>
                </a:lnTo>
                <a:lnTo>
                  <a:pt x="2078735" y="0"/>
                </a:lnTo>
                <a:close/>
                <a:moveTo>
                  <a:pt x="2084832" y="0"/>
                </a:moveTo>
                <a:lnTo>
                  <a:pt x="2087880" y="0"/>
                </a:lnTo>
                <a:lnTo>
                  <a:pt x="2087880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8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8" y="3048"/>
                </a:lnTo>
                <a:lnTo>
                  <a:pt x="2090928" y="0"/>
                </a:lnTo>
                <a:close/>
                <a:moveTo>
                  <a:pt x="2097023" y="0"/>
                </a:moveTo>
                <a:lnTo>
                  <a:pt x="2100071" y="0"/>
                </a:lnTo>
                <a:lnTo>
                  <a:pt x="2100071" y="3048"/>
                </a:lnTo>
                <a:lnTo>
                  <a:pt x="2097023" y="3048"/>
                </a:lnTo>
                <a:lnTo>
                  <a:pt x="2097023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6" y="0"/>
                </a:moveTo>
                <a:lnTo>
                  <a:pt x="2112264" y="0"/>
                </a:lnTo>
                <a:lnTo>
                  <a:pt x="2112264" y="3048"/>
                </a:lnTo>
                <a:lnTo>
                  <a:pt x="2109216" y="3048"/>
                </a:lnTo>
                <a:lnTo>
                  <a:pt x="2109216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7" y="0"/>
                </a:moveTo>
                <a:lnTo>
                  <a:pt x="2124455" y="0"/>
                </a:lnTo>
                <a:lnTo>
                  <a:pt x="2124455" y="3048"/>
                </a:lnTo>
                <a:lnTo>
                  <a:pt x="2121407" y="3048"/>
                </a:lnTo>
                <a:lnTo>
                  <a:pt x="2121407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600" y="0"/>
                </a:moveTo>
                <a:lnTo>
                  <a:pt x="2136648" y="0"/>
                </a:lnTo>
                <a:lnTo>
                  <a:pt x="2136648" y="3048"/>
                </a:lnTo>
                <a:lnTo>
                  <a:pt x="2133600" y="3048"/>
                </a:lnTo>
                <a:lnTo>
                  <a:pt x="2133600" y="0"/>
                </a:lnTo>
                <a:close/>
                <a:moveTo>
                  <a:pt x="2139695" y="0"/>
                </a:moveTo>
                <a:lnTo>
                  <a:pt x="2142743" y="0"/>
                </a:lnTo>
                <a:lnTo>
                  <a:pt x="2142743" y="3048"/>
                </a:lnTo>
                <a:lnTo>
                  <a:pt x="2139695" y="3048"/>
                </a:lnTo>
                <a:lnTo>
                  <a:pt x="2139695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8" y="0"/>
                </a:moveTo>
                <a:lnTo>
                  <a:pt x="2154936" y="0"/>
                </a:lnTo>
                <a:lnTo>
                  <a:pt x="2154936" y="3048"/>
                </a:lnTo>
                <a:lnTo>
                  <a:pt x="2151888" y="3048"/>
                </a:lnTo>
                <a:lnTo>
                  <a:pt x="2151888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79" y="0"/>
                </a:moveTo>
                <a:lnTo>
                  <a:pt x="2167127" y="0"/>
                </a:lnTo>
                <a:lnTo>
                  <a:pt x="2167127" y="3048"/>
                </a:lnTo>
                <a:lnTo>
                  <a:pt x="2164079" y="3048"/>
                </a:lnTo>
                <a:lnTo>
                  <a:pt x="2164079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2" y="0"/>
                </a:moveTo>
                <a:lnTo>
                  <a:pt x="2179320" y="0"/>
                </a:lnTo>
                <a:lnTo>
                  <a:pt x="2179320" y="3048"/>
                </a:lnTo>
                <a:lnTo>
                  <a:pt x="2176272" y="3048"/>
                </a:lnTo>
                <a:lnTo>
                  <a:pt x="2176272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3" y="0"/>
                </a:moveTo>
                <a:lnTo>
                  <a:pt x="2191511" y="0"/>
                </a:lnTo>
                <a:lnTo>
                  <a:pt x="2191511" y="3048"/>
                </a:lnTo>
                <a:lnTo>
                  <a:pt x="2188463" y="3048"/>
                </a:lnTo>
                <a:lnTo>
                  <a:pt x="2188463" y="0"/>
                </a:lnTo>
                <a:close/>
                <a:moveTo>
                  <a:pt x="2194560" y="0"/>
                </a:moveTo>
                <a:lnTo>
                  <a:pt x="2197608" y="0"/>
                </a:lnTo>
                <a:lnTo>
                  <a:pt x="2197608" y="3048"/>
                </a:lnTo>
                <a:lnTo>
                  <a:pt x="2194560" y="3048"/>
                </a:lnTo>
                <a:lnTo>
                  <a:pt x="2194560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1" y="0"/>
                </a:moveTo>
                <a:lnTo>
                  <a:pt x="2209799" y="0"/>
                </a:lnTo>
                <a:lnTo>
                  <a:pt x="2209799" y="3048"/>
                </a:lnTo>
                <a:lnTo>
                  <a:pt x="2206751" y="3048"/>
                </a:lnTo>
                <a:lnTo>
                  <a:pt x="2206751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4" y="0"/>
                </a:moveTo>
                <a:lnTo>
                  <a:pt x="2221992" y="0"/>
                </a:lnTo>
                <a:lnTo>
                  <a:pt x="2221992" y="3048"/>
                </a:lnTo>
                <a:lnTo>
                  <a:pt x="2218944" y="3048"/>
                </a:lnTo>
                <a:lnTo>
                  <a:pt x="2218944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5" y="0"/>
                </a:moveTo>
                <a:lnTo>
                  <a:pt x="2234183" y="0"/>
                </a:lnTo>
                <a:lnTo>
                  <a:pt x="2234183" y="3048"/>
                </a:lnTo>
                <a:lnTo>
                  <a:pt x="2231135" y="3048"/>
                </a:lnTo>
                <a:lnTo>
                  <a:pt x="2231135" y="0"/>
                </a:lnTo>
                <a:close/>
                <a:moveTo>
                  <a:pt x="2237232" y="0"/>
                </a:moveTo>
                <a:lnTo>
                  <a:pt x="2240280" y="0"/>
                </a:lnTo>
                <a:lnTo>
                  <a:pt x="2240280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8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8" y="3048"/>
                </a:lnTo>
                <a:lnTo>
                  <a:pt x="2243328" y="0"/>
                </a:lnTo>
                <a:close/>
                <a:moveTo>
                  <a:pt x="2249423" y="0"/>
                </a:moveTo>
                <a:lnTo>
                  <a:pt x="2252471" y="0"/>
                </a:lnTo>
                <a:lnTo>
                  <a:pt x="2252471" y="3048"/>
                </a:lnTo>
                <a:lnTo>
                  <a:pt x="2249423" y="3048"/>
                </a:lnTo>
                <a:lnTo>
                  <a:pt x="2249423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6" y="0"/>
                </a:moveTo>
                <a:lnTo>
                  <a:pt x="2264664" y="0"/>
                </a:lnTo>
                <a:lnTo>
                  <a:pt x="2264664" y="3048"/>
                </a:lnTo>
                <a:lnTo>
                  <a:pt x="2261616" y="3048"/>
                </a:lnTo>
                <a:lnTo>
                  <a:pt x="2261616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7" y="0"/>
                </a:moveTo>
                <a:lnTo>
                  <a:pt x="2276855" y="0"/>
                </a:lnTo>
                <a:lnTo>
                  <a:pt x="2276855" y="3048"/>
                </a:lnTo>
                <a:lnTo>
                  <a:pt x="2273807" y="3048"/>
                </a:lnTo>
                <a:lnTo>
                  <a:pt x="2273807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6000" y="0"/>
                </a:moveTo>
                <a:lnTo>
                  <a:pt x="2289048" y="0"/>
                </a:lnTo>
                <a:lnTo>
                  <a:pt x="2289048" y="3048"/>
                </a:lnTo>
                <a:lnTo>
                  <a:pt x="2286000" y="3048"/>
                </a:lnTo>
                <a:lnTo>
                  <a:pt x="2286000" y="0"/>
                </a:lnTo>
                <a:close/>
                <a:moveTo>
                  <a:pt x="2292095" y="0"/>
                </a:moveTo>
                <a:lnTo>
                  <a:pt x="2295143" y="0"/>
                </a:lnTo>
                <a:lnTo>
                  <a:pt x="2295143" y="3048"/>
                </a:lnTo>
                <a:lnTo>
                  <a:pt x="2292095" y="3048"/>
                </a:lnTo>
                <a:lnTo>
                  <a:pt x="2292095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8" y="0"/>
                </a:moveTo>
                <a:lnTo>
                  <a:pt x="2307336" y="0"/>
                </a:lnTo>
                <a:lnTo>
                  <a:pt x="2307336" y="3048"/>
                </a:lnTo>
                <a:lnTo>
                  <a:pt x="2304288" y="3048"/>
                </a:lnTo>
                <a:lnTo>
                  <a:pt x="2304288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79" y="0"/>
                </a:moveTo>
                <a:lnTo>
                  <a:pt x="2319527" y="0"/>
                </a:lnTo>
                <a:lnTo>
                  <a:pt x="2319527" y="3048"/>
                </a:lnTo>
                <a:lnTo>
                  <a:pt x="2316479" y="3048"/>
                </a:lnTo>
                <a:lnTo>
                  <a:pt x="2316479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2" y="0"/>
                </a:moveTo>
                <a:lnTo>
                  <a:pt x="2331720" y="0"/>
                </a:lnTo>
                <a:lnTo>
                  <a:pt x="2331720" y="3048"/>
                </a:lnTo>
                <a:lnTo>
                  <a:pt x="2328672" y="3048"/>
                </a:lnTo>
                <a:lnTo>
                  <a:pt x="2328672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3" y="0"/>
                </a:moveTo>
                <a:lnTo>
                  <a:pt x="2343911" y="0"/>
                </a:lnTo>
                <a:lnTo>
                  <a:pt x="2343911" y="3048"/>
                </a:lnTo>
                <a:lnTo>
                  <a:pt x="2340863" y="3048"/>
                </a:lnTo>
                <a:lnTo>
                  <a:pt x="2340863" y="0"/>
                </a:lnTo>
                <a:close/>
                <a:moveTo>
                  <a:pt x="2346960" y="0"/>
                </a:moveTo>
                <a:lnTo>
                  <a:pt x="2350008" y="0"/>
                </a:lnTo>
                <a:lnTo>
                  <a:pt x="2350008" y="3048"/>
                </a:lnTo>
                <a:lnTo>
                  <a:pt x="2346960" y="3048"/>
                </a:lnTo>
                <a:lnTo>
                  <a:pt x="2346960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1" y="0"/>
                </a:moveTo>
                <a:lnTo>
                  <a:pt x="2362199" y="0"/>
                </a:lnTo>
                <a:lnTo>
                  <a:pt x="2362199" y="3048"/>
                </a:lnTo>
                <a:lnTo>
                  <a:pt x="2359151" y="3048"/>
                </a:lnTo>
                <a:lnTo>
                  <a:pt x="2359151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4" y="0"/>
                </a:moveTo>
                <a:lnTo>
                  <a:pt x="2374392" y="0"/>
                </a:lnTo>
                <a:lnTo>
                  <a:pt x="2374392" y="3048"/>
                </a:lnTo>
                <a:lnTo>
                  <a:pt x="2371344" y="3048"/>
                </a:lnTo>
                <a:lnTo>
                  <a:pt x="2371344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5" y="0"/>
                </a:moveTo>
                <a:lnTo>
                  <a:pt x="2386583" y="0"/>
                </a:lnTo>
                <a:lnTo>
                  <a:pt x="2386583" y="3048"/>
                </a:lnTo>
                <a:lnTo>
                  <a:pt x="2383535" y="3048"/>
                </a:lnTo>
                <a:lnTo>
                  <a:pt x="2383535" y="0"/>
                </a:lnTo>
                <a:close/>
                <a:moveTo>
                  <a:pt x="2389632" y="0"/>
                </a:moveTo>
                <a:lnTo>
                  <a:pt x="2392680" y="0"/>
                </a:lnTo>
                <a:lnTo>
                  <a:pt x="2392680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8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8" y="3048"/>
                </a:lnTo>
                <a:lnTo>
                  <a:pt x="2395728" y="0"/>
                </a:lnTo>
                <a:close/>
                <a:moveTo>
                  <a:pt x="2401823" y="0"/>
                </a:moveTo>
                <a:lnTo>
                  <a:pt x="2404871" y="0"/>
                </a:lnTo>
                <a:lnTo>
                  <a:pt x="2404871" y="3048"/>
                </a:lnTo>
                <a:lnTo>
                  <a:pt x="2401823" y="3048"/>
                </a:lnTo>
                <a:lnTo>
                  <a:pt x="2401823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6" y="0"/>
                </a:moveTo>
                <a:lnTo>
                  <a:pt x="2417064" y="0"/>
                </a:lnTo>
                <a:lnTo>
                  <a:pt x="2417064" y="3048"/>
                </a:lnTo>
                <a:lnTo>
                  <a:pt x="2414016" y="3048"/>
                </a:lnTo>
                <a:lnTo>
                  <a:pt x="2414016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7" y="0"/>
                </a:moveTo>
                <a:lnTo>
                  <a:pt x="2429255" y="0"/>
                </a:lnTo>
                <a:lnTo>
                  <a:pt x="2429255" y="3048"/>
                </a:lnTo>
                <a:lnTo>
                  <a:pt x="2426207" y="3048"/>
                </a:lnTo>
                <a:lnTo>
                  <a:pt x="2426207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400" y="0"/>
                </a:moveTo>
                <a:lnTo>
                  <a:pt x="2441448" y="0"/>
                </a:lnTo>
                <a:lnTo>
                  <a:pt x="2441448" y="3048"/>
                </a:lnTo>
                <a:lnTo>
                  <a:pt x="2438400" y="3048"/>
                </a:lnTo>
                <a:lnTo>
                  <a:pt x="2438400" y="0"/>
                </a:lnTo>
                <a:close/>
                <a:moveTo>
                  <a:pt x="2444495" y="0"/>
                </a:moveTo>
                <a:lnTo>
                  <a:pt x="2447543" y="0"/>
                </a:lnTo>
                <a:lnTo>
                  <a:pt x="2447543" y="3048"/>
                </a:lnTo>
                <a:lnTo>
                  <a:pt x="2444495" y="3048"/>
                </a:lnTo>
                <a:lnTo>
                  <a:pt x="2444495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8" y="0"/>
                </a:moveTo>
                <a:lnTo>
                  <a:pt x="2459736" y="0"/>
                </a:lnTo>
                <a:lnTo>
                  <a:pt x="2459736" y="3048"/>
                </a:lnTo>
                <a:lnTo>
                  <a:pt x="2456688" y="3048"/>
                </a:lnTo>
                <a:lnTo>
                  <a:pt x="2456688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79" y="0"/>
                </a:moveTo>
                <a:lnTo>
                  <a:pt x="2471927" y="0"/>
                </a:lnTo>
                <a:lnTo>
                  <a:pt x="2471927" y="3048"/>
                </a:lnTo>
                <a:lnTo>
                  <a:pt x="2468879" y="3048"/>
                </a:lnTo>
                <a:lnTo>
                  <a:pt x="2468879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2" y="0"/>
                </a:moveTo>
                <a:lnTo>
                  <a:pt x="2484120" y="0"/>
                </a:lnTo>
                <a:lnTo>
                  <a:pt x="2484120" y="3048"/>
                </a:lnTo>
                <a:lnTo>
                  <a:pt x="2481072" y="3048"/>
                </a:lnTo>
                <a:lnTo>
                  <a:pt x="2481072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3" y="0"/>
                </a:moveTo>
                <a:lnTo>
                  <a:pt x="2496311" y="0"/>
                </a:lnTo>
                <a:lnTo>
                  <a:pt x="2496311" y="3048"/>
                </a:lnTo>
                <a:lnTo>
                  <a:pt x="2493263" y="3048"/>
                </a:lnTo>
                <a:lnTo>
                  <a:pt x="2493263" y="0"/>
                </a:lnTo>
                <a:close/>
                <a:moveTo>
                  <a:pt x="2499360" y="0"/>
                </a:moveTo>
                <a:lnTo>
                  <a:pt x="2502408" y="0"/>
                </a:lnTo>
                <a:lnTo>
                  <a:pt x="2502408" y="3048"/>
                </a:lnTo>
                <a:lnTo>
                  <a:pt x="2499360" y="3048"/>
                </a:lnTo>
                <a:lnTo>
                  <a:pt x="2499360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1" y="0"/>
                </a:moveTo>
                <a:lnTo>
                  <a:pt x="2514599" y="0"/>
                </a:lnTo>
                <a:lnTo>
                  <a:pt x="2514599" y="3048"/>
                </a:lnTo>
                <a:lnTo>
                  <a:pt x="2511551" y="3048"/>
                </a:lnTo>
                <a:lnTo>
                  <a:pt x="2511551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4" y="0"/>
                </a:moveTo>
                <a:lnTo>
                  <a:pt x="2526792" y="0"/>
                </a:lnTo>
                <a:lnTo>
                  <a:pt x="2526792" y="3048"/>
                </a:lnTo>
                <a:lnTo>
                  <a:pt x="2523744" y="3048"/>
                </a:lnTo>
                <a:lnTo>
                  <a:pt x="2523744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5" y="0"/>
                </a:moveTo>
                <a:lnTo>
                  <a:pt x="2538983" y="0"/>
                </a:lnTo>
                <a:lnTo>
                  <a:pt x="2538983" y="3048"/>
                </a:lnTo>
                <a:lnTo>
                  <a:pt x="2535935" y="3048"/>
                </a:lnTo>
                <a:lnTo>
                  <a:pt x="2535935" y="0"/>
                </a:lnTo>
                <a:close/>
                <a:moveTo>
                  <a:pt x="2542032" y="0"/>
                </a:moveTo>
                <a:lnTo>
                  <a:pt x="2545080" y="0"/>
                </a:lnTo>
                <a:lnTo>
                  <a:pt x="2545080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8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8" y="3048"/>
                </a:lnTo>
                <a:lnTo>
                  <a:pt x="2548128" y="0"/>
                </a:lnTo>
                <a:close/>
                <a:moveTo>
                  <a:pt x="2554223" y="0"/>
                </a:moveTo>
                <a:lnTo>
                  <a:pt x="2557271" y="0"/>
                </a:lnTo>
                <a:lnTo>
                  <a:pt x="2557271" y="3048"/>
                </a:lnTo>
                <a:lnTo>
                  <a:pt x="2554223" y="3048"/>
                </a:lnTo>
                <a:lnTo>
                  <a:pt x="2554223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6" y="0"/>
                </a:moveTo>
                <a:lnTo>
                  <a:pt x="2569464" y="0"/>
                </a:lnTo>
                <a:lnTo>
                  <a:pt x="2569464" y="3048"/>
                </a:lnTo>
                <a:lnTo>
                  <a:pt x="2566416" y="3048"/>
                </a:lnTo>
                <a:lnTo>
                  <a:pt x="2566416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7" y="0"/>
                </a:moveTo>
                <a:lnTo>
                  <a:pt x="2581655" y="0"/>
                </a:lnTo>
                <a:lnTo>
                  <a:pt x="2581655" y="3048"/>
                </a:lnTo>
                <a:lnTo>
                  <a:pt x="2578607" y="3048"/>
                </a:lnTo>
                <a:lnTo>
                  <a:pt x="2578607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800" y="0"/>
                </a:moveTo>
                <a:lnTo>
                  <a:pt x="2593848" y="0"/>
                </a:lnTo>
                <a:lnTo>
                  <a:pt x="2593848" y="3048"/>
                </a:lnTo>
                <a:lnTo>
                  <a:pt x="2590800" y="3048"/>
                </a:lnTo>
                <a:lnTo>
                  <a:pt x="2590800" y="0"/>
                </a:lnTo>
                <a:close/>
                <a:moveTo>
                  <a:pt x="2596895" y="0"/>
                </a:moveTo>
                <a:lnTo>
                  <a:pt x="2599943" y="0"/>
                </a:lnTo>
                <a:lnTo>
                  <a:pt x="2599943" y="3048"/>
                </a:lnTo>
                <a:lnTo>
                  <a:pt x="2596895" y="3048"/>
                </a:lnTo>
                <a:lnTo>
                  <a:pt x="2596895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8" y="0"/>
                </a:moveTo>
                <a:lnTo>
                  <a:pt x="2612136" y="0"/>
                </a:lnTo>
                <a:lnTo>
                  <a:pt x="2612136" y="3048"/>
                </a:lnTo>
                <a:lnTo>
                  <a:pt x="2609088" y="3048"/>
                </a:lnTo>
                <a:lnTo>
                  <a:pt x="2609088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79" y="0"/>
                </a:moveTo>
                <a:lnTo>
                  <a:pt x="2624327" y="0"/>
                </a:lnTo>
                <a:lnTo>
                  <a:pt x="2624327" y="3048"/>
                </a:lnTo>
                <a:lnTo>
                  <a:pt x="2621279" y="3048"/>
                </a:lnTo>
                <a:lnTo>
                  <a:pt x="2621279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2" y="0"/>
                </a:moveTo>
                <a:lnTo>
                  <a:pt x="2636520" y="0"/>
                </a:lnTo>
                <a:lnTo>
                  <a:pt x="2636520" y="3048"/>
                </a:lnTo>
                <a:lnTo>
                  <a:pt x="2633472" y="3048"/>
                </a:lnTo>
                <a:lnTo>
                  <a:pt x="2633472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3" y="0"/>
                </a:moveTo>
                <a:lnTo>
                  <a:pt x="2648711" y="0"/>
                </a:lnTo>
                <a:lnTo>
                  <a:pt x="2648711" y="3048"/>
                </a:lnTo>
                <a:lnTo>
                  <a:pt x="2645663" y="3048"/>
                </a:lnTo>
                <a:lnTo>
                  <a:pt x="2645663" y="0"/>
                </a:lnTo>
                <a:close/>
                <a:moveTo>
                  <a:pt x="2651760" y="0"/>
                </a:moveTo>
                <a:lnTo>
                  <a:pt x="2654808" y="0"/>
                </a:lnTo>
                <a:lnTo>
                  <a:pt x="2654808" y="3048"/>
                </a:lnTo>
                <a:lnTo>
                  <a:pt x="2651760" y="3048"/>
                </a:lnTo>
                <a:lnTo>
                  <a:pt x="2651760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1" y="0"/>
                </a:moveTo>
                <a:lnTo>
                  <a:pt x="2666999" y="0"/>
                </a:lnTo>
                <a:lnTo>
                  <a:pt x="2666999" y="3048"/>
                </a:lnTo>
                <a:lnTo>
                  <a:pt x="2663951" y="3048"/>
                </a:lnTo>
                <a:lnTo>
                  <a:pt x="2663951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4" y="0"/>
                </a:moveTo>
                <a:lnTo>
                  <a:pt x="2679192" y="0"/>
                </a:lnTo>
                <a:lnTo>
                  <a:pt x="2679192" y="3048"/>
                </a:lnTo>
                <a:lnTo>
                  <a:pt x="2676144" y="3048"/>
                </a:lnTo>
                <a:lnTo>
                  <a:pt x="2676144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5" y="0"/>
                </a:moveTo>
                <a:lnTo>
                  <a:pt x="2691383" y="0"/>
                </a:lnTo>
                <a:lnTo>
                  <a:pt x="2691383" y="3048"/>
                </a:lnTo>
                <a:lnTo>
                  <a:pt x="2688335" y="3048"/>
                </a:lnTo>
                <a:lnTo>
                  <a:pt x="2688335" y="0"/>
                </a:lnTo>
                <a:close/>
                <a:moveTo>
                  <a:pt x="2694432" y="0"/>
                </a:moveTo>
                <a:lnTo>
                  <a:pt x="2697480" y="0"/>
                </a:lnTo>
                <a:lnTo>
                  <a:pt x="2697480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8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8" y="3048"/>
                </a:lnTo>
                <a:lnTo>
                  <a:pt x="2700528" y="0"/>
                </a:lnTo>
                <a:close/>
                <a:moveTo>
                  <a:pt x="2706623" y="0"/>
                </a:moveTo>
                <a:lnTo>
                  <a:pt x="2709671" y="0"/>
                </a:lnTo>
                <a:lnTo>
                  <a:pt x="2709671" y="3048"/>
                </a:lnTo>
                <a:lnTo>
                  <a:pt x="2706623" y="3048"/>
                </a:lnTo>
                <a:lnTo>
                  <a:pt x="2706623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6" y="0"/>
                </a:moveTo>
                <a:lnTo>
                  <a:pt x="2721864" y="0"/>
                </a:lnTo>
                <a:lnTo>
                  <a:pt x="2721864" y="3048"/>
                </a:lnTo>
                <a:lnTo>
                  <a:pt x="2718816" y="3048"/>
                </a:lnTo>
                <a:lnTo>
                  <a:pt x="2718816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7" y="0"/>
                </a:moveTo>
                <a:lnTo>
                  <a:pt x="2734055" y="0"/>
                </a:lnTo>
                <a:lnTo>
                  <a:pt x="2734055" y="3048"/>
                </a:lnTo>
                <a:lnTo>
                  <a:pt x="2731007" y="3048"/>
                </a:lnTo>
                <a:lnTo>
                  <a:pt x="2731007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200" y="0"/>
                </a:moveTo>
                <a:lnTo>
                  <a:pt x="2746248" y="0"/>
                </a:lnTo>
                <a:lnTo>
                  <a:pt x="2746248" y="3048"/>
                </a:lnTo>
                <a:lnTo>
                  <a:pt x="2743200" y="3048"/>
                </a:lnTo>
                <a:lnTo>
                  <a:pt x="2743200" y="0"/>
                </a:lnTo>
                <a:close/>
                <a:moveTo>
                  <a:pt x="2749295" y="0"/>
                </a:moveTo>
                <a:lnTo>
                  <a:pt x="2752343" y="0"/>
                </a:lnTo>
                <a:lnTo>
                  <a:pt x="2752343" y="3048"/>
                </a:lnTo>
                <a:lnTo>
                  <a:pt x="2749295" y="3048"/>
                </a:lnTo>
                <a:lnTo>
                  <a:pt x="2749295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8" y="0"/>
                </a:moveTo>
                <a:lnTo>
                  <a:pt x="2764536" y="0"/>
                </a:lnTo>
                <a:lnTo>
                  <a:pt x="2764536" y="3048"/>
                </a:lnTo>
                <a:lnTo>
                  <a:pt x="2761488" y="3048"/>
                </a:lnTo>
                <a:lnTo>
                  <a:pt x="2761488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79" y="0"/>
                </a:moveTo>
                <a:lnTo>
                  <a:pt x="2776727" y="0"/>
                </a:lnTo>
                <a:lnTo>
                  <a:pt x="2776727" y="3048"/>
                </a:lnTo>
                <a:lnTo>
                  <a:pt x="2773679" y="3048"/>
                </a:lnTo>
                <a:lnTo>
                  <a:pt x="2773679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2" y="0"/>
                </a:moveTo>
                <a:lnTo>
                  <a:pt x="2788920" y="0"/>
                </a:lnTo>
                <a:lnTo>
                  <a:pt x="2788920" y="3048"/>
                </a:lnTo>
                <a:lnTo>
                  <a:pt x="2785872" y="3048"/>
                </a:lnTo>
                <a:lnTo>
                  <a:pt x="2785872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3" y="0"/>
                </a:moveTo>
                <a:lnTo>
                  <a:pt x="2801111" y="0"/>
                </a:lnTo>
                <a:lnTo>
                  <a:pt x="2801111" y="3048"/>
                </a:lnTo>
                <a:lnTo>
                  <a:pt x="2798063" y="3048"/>
                </a:lnTo>
                <a:lnTo>
                  <a:pt x="2798063" y="0"/>
                </a:lnTo>
                <a:close/>
                <a:moveTo>
                  <a:pt x="2804160" y="0"/>
                </a:moveTo>
                <a:lnTo>
                  <a:pt x="2807208" y="0"/>
                </a:lnTo>
                <a:lnTo>
                  <a:pt x="2807208" y="3048"/>
                </a:lnTo>
                <a:lnTo>
                  <a:pt x="2804160" y="3048"/>
                </a:lnTo>
                <a:lnTo>
                  <a:pt x="2804160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1" y="0"/>
                </a:moveTo>
                <a:lnTo>
                  <a:pt x="2819399" y="0"/>
                </a:lnTo>
                <a:lnTo>
                  <a:pt x="2819399" y="3048"/>
                </a:lnTo>
                <a:lnTo>
                  <a:pt x="2816351" y="3048"/>
                </a:lnTo>
                <a:lnTo>
                  <a:pt x="2816351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4" y="0"/>
                </a:moveTo>
                <a:lnTo>
                  <a:pt x="2831592" y="0"/>
                </a:lnTo>
                <a:lnTo>
                  <a:pt x="2831592" y="3048"/>
                </a:lnTo>
                <a:lnTo>
                  <a:pt x="2828544" y="3048"/>
                </a:lnTo>
                <a:lnTo>
                  <a:pt x="2828544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5" y="0"/>
                </a:moveTo>
                <a:lnTo>
                  <a:pt x="2843783" y="0"/>
                </a:lnTo>
                <a:lnTo>
                  <a:pt x="2843783" y="3048"/>
                </a:lnTo>
                <a:lnTo>
                  <a:pt x="2840735" y="3048"/>
                </a:lnTo>
                <a:lnTo>
                  <a:pt x="2840735" y="0"/>
                </a:lnTo>
                <a:close/>
                <a:moveTo>
                  <a:pt x="2846832" y="0"/>
                </a:moveTo>
                <a:lnTo>
                  <a:pt x="2849880" y="0"/>
                </a:lnTo>
                <a:lnTo>
                  <a:pt x="2849880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8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8" y="3048"/>
                </a:lnTo>
                <a:lnTo>
                  <a:pt x="2852928" y="0"/>
                </a:lnTo>
                <a:close/>
                <a:moveTo>
                  <a:pt x="2859023" y="0"/>
                </a:moveTo>
                <a:lnTo>
                  <a:pt x="2862071" y="0"/>
                </a:lnTo>
                <a:lnTo>
                  <a:pt x="2862071" y="3048"/>
                </a:lnTo>
                <a:lnTo>
                  <a:pt x="2859023" y="3048"/>
                </a:lnTo>
                <a:lnTo>
                  <a:pt x="2859023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6" y="0"/>
                </a:moveTo>
                <a:lnTo>
                  <a:pt x="2874264" y="0"/>
                </a:lnTo>
                <a:lnTo>
                  <a:pt x="2874264" y="3048"/>
                </a:lnTo>
                <a:lnTo>
                  <a:pt x="2871216" y="3048"/>
                </a:lnTo>
                <a:lnTo>
                  <a:pt x="2871216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7" y="0"/>
                </a:moveTo>
                <a:lnTo>
                  <a:pt x="2886455" y="0"/>
                </a:lnTo>
                <a:lnTo>
                  <a:pt x="2886455" y="3048"/>
                </a:lnTo>
                <a:lnTo>
                  <a:pt x="2883407" y="3048"/>
                </a:lnTo>
                <a:lnTo>
                  <a:pt x="2883407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600" y="0"/>
                </a:moveTo>
                <a:lnTo>
                  <a:pt x="2898648" y="0"/>
                </a:lnTo>
                <a:lnTo>
                  <a:pt x="2898648" y="3048"/>
                </a:lnTo>
                <a:lnTo>
                  <a:pt x="2895600" y="3048"/>
                </a:lnTo>
                <a:lnTo>
                  <a:pt x="2895600" y="0"/>
                </a:lnTo>
                <a:close/>
                <a:moveTo>
                  <a:pt x="2901695" y="0"/>
                </a:moveTo>
                <a:lnTo>
                  <a:pt x="2904743" y="0"/>
                </a:lnTo>
                <a:lnTo>
                  <a:pt x="2904743" y="3048"/>
                </a:lnTo>
                <a:lnTo>
                  <a:pt x="2901695" y="3048"/>
                </a:lnTo>
                <a:lnTo>
                  <a:pt x="2901695" y="0"/>
                </a:lnTo>
                <a:close/>
                <a:moveTo>
                  <a:pt x="2907792" y="0"/>
                </a:moveTo>
                <a:lnTo>
                  <a:pt x="2910840" y="0"/>
                </a:lnTo>
                <a:lnTo>
                  <a:pt x="2910840" y="3048"/>
                </a:lnTo>
                <a:lnTo>
                  <a:pt x="2907792" y="3048"/>
                </a:lnTo>
                <a:lnTo>
                  <a:pt x="2907792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3" y="0"/>
                </a:moveTo>
                <a:lnTo>
                  <a:pt x="2923031" y="0"/>
                </a:lnTo>
                <a:lnTo>
                  <a:pt x="2923031" y="3048"/>
                </a:lnTo>
                <a:lnTo>
                  <a:pt x="2919983" y="3048"/>
                </a:lnTo>
                <a:lnTo>
                  <a:pt x="2919983" y="0"/>
                </a:lnTo>
                <a:close/>
                <a:moveTo>
                  <a:pt x="2926080" y="0"/>
                </a:moveTo>
                <a:lnTo>
                  <a:pt x="2929128" y="0"/>
                </a:lnTo>
                <a:lnTo>
                  <a:pt x="2929128" y="3048"/>
                </a:lnTo>
                <a:lnTo>
                  <a:pt x="2926080" y="3048"/>
                </a:lnTo>
                <a:lnTo>
                  <a:pt x="2926080" y="0"/>
                </a:lnTo>
                <a:close/>
                <a:moveTo>
                  <a:pt x="2932175" y="0"/>
                </a:moveTo>
                <a:lnTo>
                  <a:pt x="2935223" y="0"/>
                </a:lnTo>
                <a:lnTo>
                  <a:pt x="2935223" y="3048"/>
                </a:lnTo>
                <a:lnTo>
                  <a:pt x="2932175" y="3048"/>
                </a:lnTo>
                <a:lnTo>
                  <a:pt x="2932175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8" y="0"/>
                </a:moveTo>
                <a:lnTo>
                  <a:pt x="2947416" y="0"/>
                </a:lnTo>
                <a:lnTo>
                  <a:pt x="2947416" y="3048"/>
                </a:lnTo>
                <a:lnTo>
                  <a:pt x="2944368" y="3048"/>
                </a:lnTo>
                <a:lnTo>
                  <a:pt x="2944368" y="0"/>
                </a:lnTo>
                <a:close/>
                <a:moveTo>
                  <a:pt x="2950463" y="0"/>
                </a:moveTo>
                <a:lnTo>
                  <a:pt x="2953511" y="0"/>
                </a:lnTo>
                <a:lnTo>
                  <a:pt x="2953511" y="3048"/>
                </a:lnTo>
                <a:lnTo>
                  <a:pt x="2950463" y="3048"/>
                </a:lnTo>
                <a:lnTo>
                  <a:pt x="2950463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6" y="0"/>
                </a:moveTo>
                <a:lnTo>
                  <a:pt x="2965704" y="0"/>
                </a:lnTo>
                <a:lnTo>
                  <a:pt x="2965704" y="3048"/>
                </a:lnTo>
                <a:lnTo>
                  <a:pt x="2962656" y="3048"/>
                </a:lnTo>
                <a:lnTo>
                  <a:pt x="2962656" y="0"/>
                </a:lnTo>
                <a:close/>
                <a:moveTo>
                  <a:pt x="2968751" y="0"/>
                </a:moveTo>
                <a:lnTo>
                  <a:pt x="2971799" y="0"/>
                </a:lnTo>
                <a:lnTo>
                  <a:pt x="2971799" y="3048"/>
                </a:lnTo>
                <a:lnTo>
                  <a:pt x="2968751" y="3048"/>
                </a:lnTo>
                <a:lnTo>
                  <a:pt x="2968751" y="0"/>
                </a:lnTo>
                <a:close/>
                <a:moveTo>
                  <a:pt x="2974848" y="0"/>
                </a:moveTo>
                <a:lnTo>
                  <a:pt x="2977896" y="0"/>
                </a:lnTo>
                <a:lnTo>
                  <a:pt x="2977896" y="3048"/>
                </a:lnTo>
                <a:lnTo>
                  <a:pt x="2974848" y="3048"/>
                </a:lnTo>
                <a:lnTo>
                  <a:pt x="2974848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39" y="0"/>
                </a:moveTo>
                <a:lnTo>
                  <a:pt x="2990087" y="0"/>
                </a:lnTo>
                <a:lnTo>
                  <a:pt x="2990087" y="3048"/>
                </a:lnTo>
                <a:lnTo>
                  <a:pt x="2987039" y="3048"/>
                </a:lnTo>
                <a:lnTo>
                  <a:pt x="2987039" y="0"/>
                </a:lnTo>
                <a:close/>
                <a:moveTo>
                  <a:pt x="2993136" y="0"/>
                </a:moveTo>
                <a:lnTo>
                  <a:pt x="2996184" y="0"/>
                </a:lnTo>
                <a:lnTo>
                  <a:pt x="2996184" y="3048"/>
                </a:lnTo>
                <a:lnTo>
                  <a:pt x="2993136" y="3048"/>
                </a:lnTo>
                <a:lnTo>
                  <a:pt x="2993136" y="0"/>
                </a:lnTo>
                <a:close/>
                <a:moveTo>
                  <a:pt x="2999231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1" y="3048"/>
                </a:lnTo>
                <a:lnTo>
                  <a:pt x="2999231" y="0"/>
                </a:lnTo>
                <a:close/>
                <a:moveTo>
                  <a:pt x="3005328" y="0"/>
                </a:moveTo>
                <a:lnTo>
                  <a:pt x="3008375" y="0"/>
                </a:lnTo>
                <a:lnTo>
                  <a:pt x="3008375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4" y="0"/>
                </a:moveTo>
                <a:lnTo>
                  <a:pt x="3014472" y="0"/>
                </a:lnTo>
                <a:lnTo>
                  <a:pt x="3014472" y="3048"/>
                </a:lnTo>
                <a:lnTo>
                  <a:pt x="3011424" y="3048"/>
                </a:lnTo>
                <a:lnTo>
                  <a:pt x="3011424" y="0"/>
                </a:lnTo>
                <a:close/>
                <a:moveTo>
                  <a:pt x="3017519" y="0"/>
                </a:moveTo>
                <a:lnTo>
                  <a:pt x="3020567" y="0"/>
                </a:lnTo>
                <a:lnTo>
                  <a:pt x="3020567" y="3048"/>
                </a:lnTo>
                <a:lnTo>
                  <a:pt x="3017519" y="3048"/>
                </a:lnTo>
                <a:lnTo>
                  <a:pt x="3017519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2" y="0"/>
                </a:moveTo>
                <a:lnTo>
                  <a:pt x="3032760" y="0"/>
                </a:lnTo>
                <a:lnTo>
                  <a:pt x="3032760" y="3048"/>
                </a:lnTo>
                <a:lnTo>
                  <a:pt x="3029712" y="3048"/>
                </a:lnTo>
                <a:lnTo>
                  <a:pt x="3029712" y="0"/>
                </a:lnTo>
                <a:close/>
                <a:moveTo>
                  <a:pt x="3035807" y="0"/>
                </a:moveTo>
                <a:lnTo>
                  <a:pt x="3038855" y="0"/>
                </a:lnTo>
                <a:lnTo>
                  <a:pt x="3038855" y="3048"/>
                </a:lnTo>
                <a:lnTo>
                  <a:pt x="3035807" y="3048"/>
                </a:lnTo>
                <a:lnTo>
                  <a:pt x="3035807" y="0"/>
                </a:lnTo>
                <a:close/>
                <a:moveTo>
                  <a:pt x="3041904" y="0"/>
                </a:moveTo>
                <a:lnTo>
                  <a:pt x="3044952" y="0"/>
                </a:lnTo>
                <a:lnTo>
                  <a:pt x="3044952" y="3048"/>
                </a:lnTo>
                <a:lnTo>
                  <a:pt x="3041904" y="3048"/>
                </a:lnTo>
                <a:lnTo>
                  <a:pt x="3041904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5" y="0"/>
                </a:moveTo>
                <a:lnTo>
                  <a:pt x="3057143" y="0"/>
                </a:lnTo>
                <a:lnTo>
                  <a:pt x="3057143" y="3048"/>
                </a:lnTo>
                <a:lnTo>
                  <a:pt x="3054095" y="3048"/>
                </a:lnTo>
                <a:lnTo>
                  <a:pt x="3054095" y="0"/>
                </a:lnTo>
                <a:close/>
                <a:moveTo>
                  <a:pt x="3060192" y="0"/>
                </a:moveTo>
                <a:lnTo>
                  <a:pt x="3063240" y="0"/>
                </a:lnTo>
                <a:lnTo>
                  <a:pt x="3063240" y="3048"/>
                </a:lnTo>
                <a:lnTo>
                  <a:pt x="3060192" y="3048"/>
                </a:lnTo>
                <a:lnTo>
                  <a:pt x="3060192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3" y="0"/>
                </a:moveTo>
                <a:lnTo>
                  <a:pt x="3075431" y="0"/>
                </a:lnTo>
                <a:lnTo>
                  <a:pt x="3075431" y="3048"/>
                </a:lnTo>
                <a:lnTo>
                  <a:pt x="3072383" y="3048"/>
                </a:lnTo>
                <a:lnTo>
                  <a:pt x="3072383" y="0"/>
                </a:lnTo>
                <a:close/>
                <a:moveTo>
                  <a:pt x="3078480" y="0"/>
                </a:moveTo>
                <a:lnTo>
                  <a:pt x="3081528" y="0"/>
                </a:lnTo>
                <a:lnTo>
                  <a:pt x="3081528" y="3048"/>
                </a:lnTo>
                <a:lnTo>
                  <a:pt x="3078480" y="3048"/>
                </a:lnTo>
                <a:lnTo>
                  <a:pt x="3078480" y="0"/>
                </a:lnTo>
                <a:close/>
                <a:moveTo>
                  <a:pt x="3084575" y="0"/>
                </a:moveTo>
                <a:lnTo>
                  <a:pt x="3087623" y="0"/>
                </a:lnTo>
                <a:lnTo>
                  <a:pt x="3087623" y="3048"/>
                </a:lnTo>
                <a:lnTo>
                  <a:pt x="3084575" y="3048"/>
                </a:lnTo>
                <a:lnTo>
                  <a:pt x="3084575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8" y="0"/>
                </a:moveTo>
                <a:lnTo>
                  <a:pt x="3099816" y="0"/>
                </a:lnTo>
                <a:lnTo>
                  <a:pt x="3099816" y="3048"/>
                </a:lnTo>
                <a:lnTo>
                  <a:pt x="3096768" y="3048"/>
                </a:lnTo>
                <a:lnTo>
                  <a:pt x="3096768" y="0"/>
                </a:lnTo>
                <a:close/>
                <a:moveTo>
                  <a:pt x="3102863" y="0"/>
                </a:moveTo>
                <a:lnTo>
                  <a:pt x="3105911" y="0"/>
                </a:lnTo>
                <a:lnTo>
                  <a:pt x="3105911" y="3048"/>
                </a:lnTo>
                <a:lnTo>
                  <a:pt x="3102863" y="3048"/>
                </a:lnTo>
                <a:lnTo>
                  <a:pt x="3102863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6" y="0"/>
                </a:moveTo>
                <a:lnTo>
                  <a:pt x="3118104" y="0"/>
                </a:lnTo>
                <a:lnTo>
                  <a:pt x="3118104" y="3048"/>
                </a:lnTo>
                <a:lnTo>
                  <a:pt x="3115056" y="3048"/>
                </a:lnTo>
                <a:lnTo>
                  <a:pt x="3115056" y="0"/>
                </a:lnTo>
                <a:close/>
                <a:moveTo>
                  <a:pt x="3121151" y="0"/>
                </a:moveTo>
                <a:lnTo>
                  <a:pt x="3124199" y="0"/>
                </a:lnTo>
                <a:lnTo>
                  <a:pt x="3124199" y="3048"/>
                </a:lnTo>
                <a:lnTo>
                  <a:pt x="3121151" y="3048"/>
                </a:lnTo>
                <a:lnTo>
                  <a:pt x="3121151" y="0"/>
                </a:lnTo>
                <a:close/>
                <a:moveTo>
                  <a:pt x="3127248" y="0"/>
                </a:moveTo>
                <a:lnTo>
                  <a:pt x="3130296" y="0"/>
                </a:lnTo>
                <a:lnTo>
                  <a:pt x="3130296" y="3048"/>
                </a:lnTo>
                <a:lnTo>
                  <a:pt x="3127248" y="3048"/>
                </a:lnTo>
                <a:lnTo>
                  <a:pt x="3127248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39" y="0"/>
                </a:moveTo>
                <a:lnTo>
                  <a:pt x="3142487" y="0"/>
                </a:lnTo>
                <a:lnTo>
                  <a:pt x="3142487" y="3048"/>
                </a:lnTo>
                <a:lnTo>
                  <a:pt x="3139439" y="3048"/>
                </a:lnTo>
                <a:lnTo>
                  <a:pt x="3139439" y="0"/>
                </a:lnTo>
                <a:close/>
                <a:moveTo>
                  <a:pt x="3145536" y="0"/>
                </a:moveTo>
                <a:lnTo>
                  <a:pt x="3148584" y="0"/>
                </a:lnTo>
                <a:lnTo>
                  <a:pt x="3148584" y="3048"/>
                </a:lnTo>
                <a:lnTo>
                  <a:pt x="3145536" y="3048"/>
                </a:lnTo>
                <a:lnTo>
                  <a:pt x="3145536" y="0"/>
                </a:lnTo>
                <a:close/>
                <a:moveTo>
                  <a:pt x="3151631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1" y="3048"/>
                </a:lnTo>
                <a:lnTo>
                  <a:pt x="3151631" y="0"/>
                </a:lnTo>
                <a:close/>
                <a:moveTo>
                  <a:pt x="3157728" y="0"/>
                </a:moveTo>
                <a:lnTo>
                  <a:pt x="3160775" y="0"/>
                </a:lnTo>
                <a:lnTo>
                  <a:pt x="3160775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4" y="0"/>
                </a:moveTo>
                <a:lnTo>
                  <a:pt x="3166872" y="0"/>
                </a:lnTo>
                <a:lnTo>
                  <a:pt x="3166872" y="3048"/>
                </a:lnTo>
                <a:lnTo>
                  <a:pt x="3163824" y="3048"/>
                </a:lnTo>
                <a:lnTo>
                  <a:pt x="3163824" y="0"/>
                </a:lnTo>
                <a:close/>
                <a:moveTo>
                  <a:pt x="3169919" y="0"/>
                </a:moveTo>
                <a:lnTo>
                  <a:pt x="3172967" y="0"/>
                </a:lnTo>
                <a:lnTo>
                  <a:pt x="3172967" y="3048"/>
                </a:lnTo>
                <a:lnTo>
                  <a:pt x="3169919" y="3048"/>
                </a:lnTo>
                <a:lnTo>
                  <a:pt x="3169919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2" y="0"/>
                </a:moveTo>
                <a:lnTo>
                  <a:pt x="3185160" y="0"/>
                </a:lnTo>
                <a:lnTo>
                  <a:pt x="3185160" y="3048"/>
                </a:lnTo>
                <a:lnTo>
                  <a:pt x="3182112" y="3048"/>
                </a:lnTo>
                <a:lnTo>
                  <a:pt x="3182112" y="0"/>
                </a:lnTo>
                <a:close/>
                <a:moveTo>
                  <a:pt x="3188207" y="0"/>
                </a:moveTo>
                <a:lnTo>
                  <a:pt x="3191255" y="0"/>
                </a:lnTo>
                <a:lnTo>
                  <a:pt x="3191255" y="3048"/>
                </a:lnTo>
                <a:lnTo>
                  <a:pt x="3188207" y="3048"/>
                </a:lnTo>
                <a:lnTo>
                  <a:pt x="3188207" y="0"/>
                </a:lnTo>
                <a:close/>
                <a:moveTo>
                  <a:pt x="3194304" y="0"/>
                </a:moveTo>
                <a:lnTo>
                  <a:pt x="3197352" y="0"/>
                </a:lnTo>
                <a:lnTo>
                  <a:pt x="3197352" y="3048"/>
                </a:lnTo>
                <a:lnTo>
                  <a:pt x="3194304" y="3048"/>
                </a:lnTo>
                <a:lnTo>
                  <a:pt x="3194304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5" y="0"/>
                </a:moveTo>
                <a:lnTo>
                  <a:pt x="3209543" y="0"/>
                </a:lnTo>
                <a:lnTo>
                  <a:pt x="3209543" y="3048"/>
                </a:lnTo>
                <a:lnTo>
                  <a:pt x="3206495" y="3048"/>
                </a:lnTo>
                <a:lnTo>
                  <a:pt x="3206495" y="0"/>
                </a:lnTo>
                <a:close/>
                <a:moveTo>
                  <a:pt x="3212592" y="0"/>
                </a:moveTo>
                <a:lnTo>
                  <a:pt x="3215640" y="0"/>
                </a:lnTo>
                <a:lnTo>
                  <a:pt x="3215640" y="3048"/>
                </a:lnTo>
                <a:lnTo>
                  <a:pt x="3212592" y="3048"/>
                </a:lnTo>
                <a:lnTo>
                  <a:pt x="3212592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3" y="0"/>
                </a:moveTo>
                <a:lnTo>
                  <a:pt x="3227831" y="0"/>
                </a:lnTo>
                <a:lnTo>
                  <a:pt x="3227831" y="3048"/>
                </a:lnTo>
                <a:lnTo>
                  <a:pt x="3224783" y="3048"/>
                </a:lnTo>
                <a:lnTo>
                  <a:pt x="3224783" y="0"/>
                </a:lnTo>
                <a:close/>
                <a:moveTo>
                  <a:pt x="3230880" y="0"/>
                </a:moveTo>
                <a:lnTo>
                  <a:pt x="3233928" y="0"/>
                </a:lnTo>
                <a:lnTo>
                  <a:pt x="3233928" y="3048"/>
                </a:lnTo>
                <a:lnTo>
                  <a:pt x="3230880" y="3048"/>
                </a:lnTo>
                <a:lnTo>
                  <a:pt x="3230880" y="0"/>
                </a:lnTo>
                <a:close/>
                <a:moveTo>
                  <a:pt x="3236975" y="0"/>
                </a:moveTo>
                <a:lnTo>
                  <a:pt x="3240023" y="0"/>
                </a:lnTo>
                <a:lnTo>
                  <a:pt x="3240023" y="3048"/>
                </a:lnTo>
                <a:lnTo>
                  <a:pt x="3236975" y="3048"/>
                </a:lnTo>
                <a:lnTo>
                  <a:pt x="3236975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8" y="0"/>
                </a:moveTo>
                <a:lnTo>
                  <a:pt x="3252216" y="0"/>
                </a:lnTo>
                <a:lnTo>
                  <a:pt x="3252216" y="3048"/>
                </a:lnTo>
                <a:lnTo>
                  <a:pt x="3249168" y="3048"/>
                </a:lnTo>
                <a:lnTo>
                  <a:pt x="3249168" y="0"/>
                </a:lnTo>
                <a:close/>
                <a:moveTo>
                  <a:pt x="3255263" y="0"/>
                </a:moveTo>
                <a:lnTo>
                  <a:pt x="3258311" y="0"/>
                </a:lnTo>
                <a:lnTo>
                  <a:pt x="3258311" y="3048"/>
                </a:lnTo>
                <a:lnTo>
                  <a:pt x="3255263" y="3048"/>
                </a:lnTo>
                <a:lnTo>
                  <a:pt x="3255263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6" y="0"/>
                </a:moveTo>
                <a:lnTo>
                  <a:pt x="3270504" y="0"/>
                </a:lnTo>
                <a:lnTo>
                  <a:pt x="3270504" y="3048"/>
                </a:lnTo>
                <a:lnTo>
                  <a:pt x="3267456" y="3048"/>
                </a:lnTo>
                <a:lnTo>
                  <a:pt x="3267456" y="0"/>
                </a:lnTo>
                <a:close/>
                <a:moveTo>
                  <a:pt x="3273551" y="0"/>
                </a:moveTo>
                <a:lnTo>
                  <a:pt x="3276599" y="0"/>
                </a:lnTo>
                <a:lnTo>
                  <a:pt x="3276599" y="3048"/>
                </a:lnTo>
                <a:lnTo>
                  <a:pt x="3273551" y="3048"/>
                </a:lnTo>
                <a:lnTo>
                  <a:pt x="3273551" y="0"/>
                </a:lnTo>
                <a:close/>
                <a:moveTo>
                  <a:pt x="3279648" y="0"/>
                </a:moveTo>
                <a:lnTo>
                  <a:pt x="3282696" y="0"/>
                </a:lnTo>
                <a:lnTo>
                  <a:pt x="3282696" y="3048"/>
                </a:lnTo>
                <a:lnTo>
                  <a:pt x="3279648" y="3048"/>
                </a:lnTo>
                <a:lnTo>
                  <a:pt x="3279648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39" y="0"/>
                </a:moveTo>
                <a:lnTo>
                  <a:pt x="3294887" y="0"/>
                </a:lnTo>
                <a:lnTo>
                  <a:pt x="3294887" y="3048"/>
                </a:lnTo>
                <a:lnTo>
                  <a:pt x="3291839" y="3048"/>
                </a:lnTo>
                <a:lnTo>
                  <a:pt x="3291839" y="0"/>
                </a:lnTo>
                <a:close/>
                <a:moveTo>
                  <a:pt x="3297936" y="0"/>
                </a:moveTo>
                <a:lnTo>
                  <a:pt x="3300984" y="0"/>
                </a:lnTo>
                <a:lnTo>
                  <a:pt x="3300984" y="3048"/>
                </a:lnTo>
                <a:lnTo>
                  <a:pt x="3297936" y="3048"/>
                </a:lnTo>
                <a:lnTo>
                  <a:pt x="3297936" y="0"/>
                </a:lnTo>
                <a:close/>
                <a:moveTo>
                  <a:pt x="3304031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1" y="3048"/>
                </a:lnTo>
                <a:lnTo>
                  <a:pt x="3304031" y="0"/>
                </a:lnTo>
                <a:close/>
                <a:moveTo>
                  <a:pt x="3310128" y="0"/>
                </a:moveTo>
                <a:lnTo>
                  <a:pt x="3313175" y="0"/>
                </a:lnTo>
                <a:lnTo>
                  <a:pt x="3313175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4" y="0"/>
                </a:moveTo>
                <a:lnTo>
                  <a:pt x="3319272" y="0"/>
                </a:lnTo>
                <a:lnTo>
                  <a:pt x="3319272" y="3048"/>
                </a:lnTo>
                <a:lnTo>
                  <a:pt x="3316224" y="3048"/>
                </a:lnTo>
                <a:lnTo>
                  <a:pt x="3316224" y="0"/>
                </a:lnTo>
                <a:close/>
                <a:moveTo>
                  <a:pt x="3322319" y="0"/>
                </a:moveTo>
                <a:lnTo>
                  <a:pt x="3325367" y="0"/>
                </a:lnTo>
                <a:lnTo>
                  <a:pt x="3325367" y="3048"/>
                </a:lnTo>
                <a:lnTo>
                  <a:pt x="3322319" y="3048"/>
                </a:lnTo>
                <a:lnTo>
                  <a:pt x="3322319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2" y="0"/>
                </a:moveTo>
                <a:lnTo>
                  <a:pt x="3337560" y="0"/>
                </a:lnTo>
                <a:lnTo>
                  <a:pt x="3337560" y="3048"/>
                </a:lnTo>
                <a:lnTo>
                  <a:pt x="3334512" y="3048"/>
                </a:lnTo>
                <a:lnTo>
                  <a:pt x="3334512" y="0"/>
                </a:lnTo>
                <a:close/>
                <a:moveTo>
                  <a:pt x="3340607" y="0"/>
                </a:moveTo>
                <a:lnTo>
                  <a:pt x="3343655" y="0"/>
                </a:lnTo>
                <a:lnTo>
                  <a:pt x="3343655" y="3048"/>
                </a:lnTo>
                <a:lnTo>
                  <a:pt x="3340607" y="3048"/>
                </a:lnTo>
                <a:lnTo>
                  <a:pt x="3340607" y="0"/>
                </a:lnTo>
                <a:close/>
                <a:moveTo>
                  <a:pt x="3346704" y="0"/>
                </a:moveTo>
                <a:lnTo>
                  <a:pt x="3349752" y="0"/>
                </a:lnTo>
                <a:lnTo>
                  <a:pt x="3349752" y="3048"/>
                </a:lnTo>
                <a:lnTo>
                  <a:pt x="3346704" y="3048"/>
                </a:lnTo>
                <a:lnTo>
                  <a:pt x="3346704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5" y="0"/>
                </a:moveTo>
                <a:lnTo>
                  <a:pt x="3361943" y="0"/>
                </a:lnTo>
                <a:lnTo>
                  <a:pt x="3361943" y="3048"/>
                </a:lnTo>
                <a:lnTo>
                  <a:pt x="3358895" y="3048"/>
                </a:lnTo>
                <a:lnTo>
                  <a:pt x="3358895" y="0"/>
                </a:lnTo>
                <a:close/>
                <a:moveTo>
                  <a:pt x="3364992" y="0"/>
                </a:moveTo>
                <a:lnTo>
                  <a:pt x="3368040" y="0"/>
                </a:lnTo>
                <a:lnTo>
                  <a:pt x="3368040" y="3048"/>
                </a:lnTo>
                <a:lnTo>
                  <a:pt x="3364992" y="3048"/>
                </a:lnTo>
                <a:lnTo>
                  <a:pt x="3364992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3" y="0"/>
                </a:moveTo>
                <a:lnTo>
                  <a:pt x="3380231" y="0"/>
                </a:lnTo>
                <a:lnTo>
                  <a:pt x="3380231" y="3048"/>
                </a:lnTo>
                <a:lnTo>
                  <a:pt x="3377183" y="3048"/>
                </a:lnTo>
                <a:lnTo>
                  <a:pt x="3377183" y="0"/>
                </a:lnTo>
                <a:close/>
                <a:moveTo>
                  <a:pt x="3383280" y="0"/>
                </a:moveTo>
                <a:lnTo>
                  <a:pt x="3386328" y="0"/>
                </a:lnTo>
                <a:lnTo>
                  <a:pt x="3386328" y="3048"/>
                </a:lnTo>
                <a:lnTo>
                  <a:pt x="3383280" y="3048"/>
                </a:lnTo>
                <a:lnTo>
                  <a:pt x="3383280" y="0"/>
                </a:lnTo>
                <a:close/>
                <a:moveTo>
                  <a:pt x="3389375" y="0"/>
                </a:moveTo>
                <a:lnTo>
                  <a:pt x="3392423" y="0"/>
                </a:lnTo>
                <a:lnTo>
                  <a:pt x="3392423" y="3048"/>
                </a:lnTo>
                <a:lnTo>
                  <a:pt x="3389375" y="3048"/>
                </a:lnTo>
                <a:lnTo>
                  <a:pt x="3389375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8" y="0"/>
                </a:moveTo>
                <a:lnTo>
                  <a:pt x="3404616" y="0"/>
                </a:lnTo>
                <a:lnTo>
                  <a:pt x="3404616" y="3048"/>
                </a:lnTo>
                <a:lnTo>
                  <a:pt x="3401568" y="3048"/>
                </a:lnTo>
                <a:lnTo>
                  <a:pt x="3401568" y="0"/>
                </a:lnTo>
                <a:close/>
                <a:moveTo>
                  <a:pt x="3407663" y="0"/>
                </a:moveTo>
                <a:lnTo>
                  <a:pt x="3410711" y="0"/>
                </a:lnTo>
                <a:lnTo>
                  <a:pt x="3410711" y="3048"/>
                </a:lnTo>
                <a:lnTo>
                  <a:pt x="3407663" y="3048"/>
                </a:lnTo>
                <a:lnTo>
                  <a:pt x="3407663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6" y="0"/>
                </a:moveTo>
                <a:lnTo>
                  <a:pt x="3422904" y="0"/>
                </a:lnTo>
                <a:lnTo>
                  <a:pt x="3422904" y="3048"/>
                </a:lnTo>
                <a:lnTo>
                  <a:pt x="3419856" y="3048"/>
                </a:lnTo>
                <a:lnTo>
                  <a:pt x="3419856" y="0"/>
                </a:lnTo>
                <a:close/>
                <a:moveTo>
                  <a:pt x="3425951" y="0"/>
                </a:moveTo>
                <a:lnTo>
                  <a:pt x="3428999" y="0"/>
                </a:lnTo>
                <a:lnTo>
                  <a:pt x="3428999" y="3048"/>
                </a:lnTo>
                <a:lnTo>
                  <a:pt x="3425951" y="3048"/>
                </a:lnTo>
                <a:lnTo>
                  <a:pt x="3425951" y="0"/>
                </a:lnTo>
                <a:close/>
                <a:moveTo>
                  <a:pt x="3432048" y="0"/>
                </a:moveTo>
                <a:lnTo>
                  <a:pt x="3435096" y="0"/>
                </a:lnTo>
                <a:lnTo>
                  <a:pt x="3435096" y="3048"/>
                </a:lnTo>
                <a:lnTo>
                  <a:pt x="3432048" y="3048"/>
                </a:lnTo>
                <a:lnTo>
                  <a:pt x="3432048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39" y="0"/>
                </a:moveTo>
                <a:lnTo>
                  <a:pt x="3447287" y="0"/>
                </a:lnTo>
                <a:lnTo>
                  <a:pt x="3447287" y="3048"/>
                </a:lnTo>
                <a:lnTo>
                  <a:pt x="3444239" y="3048"/>
                </a:lnTo>
                <a:lnTo>
                  <a:pt x="3444239" y="0"/>
                </a:lnTo>
                <a:close/>
                <a:moveTo>
                  <a:pt x="3450336" y="0"/>
                </a:moveTo>
                <a:lnTo>
                  <a:pt x="3453384" y="0"/>
                </a:lnTo>
                <a:lnTo>
                  <a:pt x="3453384" y="3048"/>
                </a:lnTo>
                <a:lnTo>
                  <a:pt x="3450336" y="3048"/>
                </a:lnTo>
                <a:lnTo>
                  <a:pt x="3450336" y="0"/>
                </a:lnTo>
                <a:close/>
                <a:moveTo>
                  <a:pt x="3456431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1" y="3048"/>
                </a:lnTo>
                <a:lnTo>
                  <a:pt x="3456431" y="0"/>
                </a:lnTo>
                <a:close/>
                <a:moveTo>
                  <a:pt x="3462528" y="0"/>
                </a:moveTo>
                <a:lnTo>
                  <a:pt x="3465575" y="0"/>
                </a:lnTo>
                <a:lnTo>
                  <a:pt x="3465575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4" y="0"/>
                </a:moveTo>
                <a:lnTo>
                  <a:pt x="3471672" y="0"/>
                </a:lnTo>
                <a:lnTo>
                  <a:pt x="3471672" y="3048"/>
                </a:lnTo>
                <a:lnTo>
                  <a:pt x="3468624" y="3048"/>
                </a:lnTo>
                <a:lnTo>
                  <a:pt x="3468624" y="0"/>
                </a:lnTo>
                <a:close/>
                <a:moveTo>
                  <a:pt x="3474719" y="0"/>
                </a:moveTo>
                <a:lnTo>
                  <a:pt x="3477767" y="0"/>
                </a:lnTo>
                <a:lnTo>
                  <a:pt x="3477767" y="3048"/>
                </a:lnTo>
                <a:lnTo>
                  <a:pt x="3474719" y="3048"/>
                </a:lnTo>
                <a:lnTo>
                  <a:pt x="3474719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2" y="0"/>
                </a:moveTo>
                <a:lnTo>
                  <a:pt x="3489960" y="0"/>
                </a:lnTo>
                <a:lnTo>
                  <a:pt x="3489960" y="3048"/>
                </a:lnTo>
                <a:lnTo>
                  <a:pt x="3486912" y="3048"/>
                </a:lnTo>
                <a:lnTo>
                  <a:pt x="3486912" y="0"/>
                </a:lnTo>
                <a:close/>
                <a:moveTo>
                  <a:pt x="3493007" y="0"/>
                </a:moveTo>
                <a:lnTo>
                  <a:pt x="3496055" y="0"/>
                </a:lnTo>
                <a:lnTo>
                  <a:pt x="3496055" y="3048"/>
                </a:lnTo>
                <a:lnTo>
                  <a:pt x="3493007" y="3048"/>
                </a:lnTo>
                <a:lnTo>
                  <a:pt x="3493007" y="0"/>
                </a:lnTo>
                <a:close/>
                <a:moveTo>
                  <a:pt x="3499104" y="0"/>
                </a:moveTo>
                <a:lnTo>
                  <a:pt x="3502152" y="0"/>
                </a:lnTo>
                <a:lnTo>
                  <a:pt x="3502152" y="3048"/>
                </a:lnTo>
                <a:lnTo>
                  <a:pt x="3499104" y="3048"/>
                </a:lnTo>
                <a:lnTo>
                  <a:pt x="3499104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5" y="0"/>
                </a:moveTo>
                <a:lnTo>
                  <a:pt x="3514343" y="0"/>
                </a:lnTo>
                <a:lnTo>
                  <a:pt x="3514343" y="3048"/>
                </a:lnTo>
                <a:lnTo>
                  <a:pt x="3511295" y="3048"/>
                </a:lnTo>
                <a:lnTo>
                  <a:pt x="3511295" y="0"/>
                </a:lnTo>
                <a:close/>
                <a:moveTo>
                  <a:pt x="3517392" y="0"/>
                </a:moveTo>
                <a:lnTo>
                  <a:pt x="3520440" y="0"/>
                </a:lnTo>
                <a:lnTo>
                  <a:pt x="3520440" y="3048"/>
                </a:lnTo>
                <a:lnTo>
                  <a:pt x="3517392" y="3048"/>
                </a:lnTo>
                <a:lnTo>
                  <a:pt x="3517392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3" y="0"/>
                </a:moveTo>
                <a:lnTo>
                  <a:pt x="3532631" y="0"/>
                </a:lnTo>
                <a:lnTo>
                  <a:pt x="3532631" y="3048"/>
                </a:lnTo>
                <a:lnTo>
                  <a:pt x="3529583" y="3048"/>
                </a:lnTo>
                <a:lnTo>
                  <a:pt x="3529583" y="0"/>
                </a:lnTo>
                <a:close/>
                <a:moveTo>
                  <a:pt x="3535680" y="0"/>
                </a:moveTo>
                <a:lnTo>
                  <a:pt x="3538728" y="0"/>
                </a:lnTo>
                <a:lnTo>
                  <a:pt x="3538728" y="3048"/>
                </a:lnTo>
                <a:lnTo>
                  <a:pt x="3535680" y="3048"/>
                </a:lnTo>
                <a:lnTo>
                  <a:pt x="3535680" y="0"/>
                </a:lnTo>
                <a:close/>
                <a:moveTo>
                  <a:pt x="3541775" y="0"/>
                </a:moveTo>
                <a:lnTo>
                  <a:pt x="3544823" y="0"/>
                </a:lnTo>
                <a:lnTo>
                  <a:pt x="3544823" y="3048"/>
                </a:lnTo>
                <a:lnTo>
                  <a:pt x="3541775" y="3048"/>
                </a:lnTo>
                <a:lnTo>
                  <a:pt x="3541775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8" y="0"/>
                </a:moveTo>
                <a:lnTo>
                  <a:pt x="3557016" y="0"/>
                </a:lnTo>
                <a:lnTo>
                  <a:pt x="3557016" y="3048"/>
                </a:lnTo>
                <a:lnTo>
                  <a:pt x="3553968" y="3048"/>
                </a:lnTo>
                <a:lnTo>
                  <a:pt x="3553968" y="0"/>
                </a:lnTo>
                <a:close/>
                <a:moveTo>
                  <a:pt x="3560063" y="0"/>
                </a:moveTo>
                <a:lnTo>
                  <a:pt x="3563111" y="0"/>
                </a:lnTo>
                <a:lnTo>
                  <a:pt x="3563111" y="3048"/>
                </a:lnTo>
                <a:lnTo>
                  <a:pt x="3560063" y="3048"/>
                </a:lnTo>
                <a:lnTo>
                  <a:pt x="3560063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6" y="0"/>
                </a:moveTo>
                <a:lnTo>
                  <a:pt x="3575304" y="0"/>
                </a:lnTo>
                <a:lnTo>
                  <a:pt x="3575304" y="3048"/>
                </a:lnTo>
                <a:lnTo>
                  <a:pt x="3572256" y="3048"/>
                </a:lnTo>
                <a:lnTo>
                  <a:pt x="3572256" y="0"/>
                </a:lnTo>
                <a:close/>
                <a:moveTo>
                  <a:pt x="3578351" y="0"/>
                </a:moveTo>
                <a:lnTo>
                  <a:pt x="3581399" y="0"/>
                </a:lnTo>
                <a:lnTo>
                  <a:pt x="3581399" y="3048"/>
                </a:lnTo>
                <a:lnTo>
                  <a:pt x="3578351" y="3048"/>
                </a:lnTo>
                <a:lnTo>
                  <a:pt x="3578351" y="0"/>
                </a:lnTo>
                <a:close/>
                <a:moveTo>
                  <a:pt x="3584448" y="0"/>
                </a:moveTo>
                <a:lnTo>
                  <a:pt x="3587496" y="0"/>
                </a:lnTo>
                <a:lnTo>
                  <a:pt x="3587496" y="3048"/>
                </a:lnTo>
                <a:lnTo>
                  <a:pt x="3584448" y="3048"/>
                </a:lnTo>
                <a:lnTo>
                  <a:pt x="3584448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39" y="0"/>
                </a:moveTo>
                <a:lnTo>
                  <a:pt x="3599687" y="0"/>
                </a:lnTo>
                <a:lnTo>
                  <a:pt x="3599687" y="3048"/>
                </a:lnTo>
                <a:lnTo>
                  <a:pt x="3596639" y="3048"/>
                </a:lnTo>
                <a:lnTo>
                  <a:pt x="3596639" y="0"/>
                </a:lnTo>
                <a:close/>
                <a:moveTo>
                  <a:pt x="3602736" y="0"/>
                </a:moveTo>
                <a:lnTo>
                  <a:pt x="3605784" y="0"/>
                </a:lnTo>
                <a:lnTo>
                  <a:pt x="3605784" y="3048"/>
                </a:lnTo>
                <a:lnTo>
                  <a:pt x="3602736" y="3048"/>
                </a:lnTo>
                <a:lnTo>
                  <a:pt x="3602736" y="0"/>
                </a:lnTo>
                <a:close/>
                <a:moveTo>
                  <a:pt x="3608831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1" y="3048"/>
                </a:lnTo>
                <a:lnTo>
                  <a:pt x="3608831" y="0"/>
                </a:lnTo>
                <a:close/>
                <a:moveTo>
                  <a:pt x="3614928" y="0"/>
                </a:moveTo>
                <a:lnTo>
                  <a:pt x="3617975" y="0"/>
                </a:lnTo>
                <a:lnTo>
                  <a:pt x="3617975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4" y="0"/>
                </a:moveTo>
                <a:lnTo>
                  <a:pt x="3624072" y="0"/>
                </a:lnTo>
                <a:lnTo>
                  <a:pt x="3624072" y="3048"/>
                </a:lnTo>
                <a:lnTo>
                  <a:pt x="3621024" y="3048"/>
                </a:lnTo>
                <a:lnTo>
                  <a:pt x="3621024" y="0"/>
                </a:lnTo>
                <a:close/>
                <a:moveTo>
                  <a:pt x="3627119" y="0"/>
                </a:moveTo>
                <a:lnTo>
                  <a:pt x="3630167" y="0"/>
                </a:lnTo>
                <a:lnTo>
                  <a:pt x="3630167" y="3048"/>
                </a:lnTo>
                <a:lnTo>
                  <a:pt x="3627119" y="3048"/>
                </a:lnTo>
                <a:lnTo>
                  <a:pt x="3627119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2" y="0"/>
                </a:moveTo>
                <a:lnTo>
                  <a:pt x="3642360" y="0"/>
                </a:lnTo>
                <a:lnTo>
                  <a:pt x="3642360" y="3048"/>
                </a:lnTo>
                <a:lnTo>
                  <a:pt x="3639312" y="3048"/>
                </a:lnTo>
                <a:lnTo>
                  <a:pt x="3639312" y="0"/>
                </a:lnTo>
                <a:close/>
                <a:moveTo>
                  <a:pt x="3645407" y="0"/>
                </a:moveTo>
                <a:lnTo>
                  <a:pt x="3648455" y="0"/>
                </a:lnTo>
                <a:lnTo>
                  <a:pt x="3648455" y="3048"/>
                </a:lnTo>
                <a:lnTo>
                  <a:pt x="3645407" y="3048"/>
                </a:lnTo>
                <a:lnTo>
                  <a:pt x="3645407" y="0"/>
                </a:lnTo>
                <a:close/>
                <a:moveTo>
                  <a:pt x="3651504" y="0"/>
                </a:moveTo>
                <a:lnTo>
                  <a:pt x="3654552" y="0"/>
                </a:lnTo>
                <a:lnTo>
                  <a:pt x="3654552" y="3048"/>
                </a:lnTo>
                <a:lnTo>
                  <a:pt x="3651504" y="3048"/>
                </a:lnTo>
                <a:lnTo>
                  <a:pt x="3651504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5" y="0"/>
                </a:moveTo>
                <a:lnTo>
                  <a:pt x="3666743" y="0"/>
                </a:lnTo>
                <a:lnTo>
                  <a:pt x="3666743" y="3048"/>
                </a:lnTo>
                <a:lnTo>
                  <a:pt x="3663695" y="3048"/>
                </a:lnTo>
                <a:lnTo>
                  <a:pt x="3663695" y="0"/>
                </a:lnTo>
                <a:close/>
                <a:moveTo>
                  <a:pt x="3669792" y="0"/>
                </a:moveTo>
                <a:lnTo>
                  <a:pt x="3672840" y="0"/>
                </a:lnTo>
                <a:lnTo>
                  <a:pt x="3672840" y="3048"/>
                </a:lnTo>
                <a:lnTo>
                  <a:pt x="3669792" y="3048"/>
                </a:lnTo>
                <a:lnTo>
                  <a:pt x="3669792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3" y="0"/>
                </a:moveTo>
                <a:lnTo>
                  <a:pt x="3685031" y="0"/>
                </a:lnTo>
                <a:lnTo>
                  <a:pt x="3685031" y="3048"/>
                </a:lnTo>
                <a:lnTo>
                  <a:pt x="3681983" y="3048"/>
                </a:lnTo>
                <a:lnTo>
                  <a:pt x="3681983" y="0"/>
                </a:lnTo>
                <a:close/>
                <a:moveTo>
                  <a:pt x="3688080" y="0"/>
                </a:moveTo>
                <a:lnTo>
                  <a:pt x="3691128" y="0"/>
                </a:lnTo>
                <a:lnTo>
                  <a:pt x="3691128" y="3048"/>
                </a:lnTo>
                <a:lnTo>
                  <a:pt x="3688080" y="3048"/>
                </a:lnTo>
                <a:lnTo>
                  <a:pt x="3688080" y="0"/>
                </a:lnTo>
                <a:close/>
                <a:moveTo>
                  <a:pt x="3694175" y="0"/>
                </a:moveTo>
                <a:lnTo>
                  <a:pt x="3697223" y="0"/>
                </a:lnTo>
                <a:lnTo>
                  <a:pt x="3697223" y="3048"/>
                </a:lnTo>
                <a:lnTo>
                  <a:pt x="3694175" y="3048"/>
                </a:lnTo>
                <a:lnTo>
                  <a:pt x="3694175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8" y="0"/>
                </a:moveTo>
                <a:lnTo>
                  <a:pt x="3709416" y="0"/>
                </a:lnTo>
                <a:lnTo>
                  <a:pt x="3709416" y="3048"/>
                </a:lnTo>
                <a:lnTo>
                  <a:pt x="3706368" y="3048"/>
                </a:lnTo>
                <a:lnTo>
                  <a:pt x="3706368" y="0"/>
                </a:lnTo>
                <a:close/>
                <a:moveTo>
                  <a:pt x="3712463" y="0"/>
                </a:moveTo>
                <a:lnTo>
                  <a:pt x="3715511" y="0"/>
                </a:lnTo>
                <a:lnTo>
                  <a:pt x="3715511" y="3048"/>
                </a:lnTo>
                <a:lnTo>
                  <a:pt x="3712463" y="3048"/>
                </a:lnTo>
                <a:lnTo>
                  <a:pt x="3712463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6" y="0"/>
                </a:moveTo>
                <a:lnTo>
                  <a:pt x="3727704" y="0"/>
                </a:lnTo>
                <a:lnTo>
                  <a:pt x="3727704" y="3048"/>
                </a:lnTo>
                <a:lnTo>
                  <a:pt x="3724656" y="3048"/>
                </a:lnTo>
                <a:lnTo>
                  <a:pt x="3724656" y="0"/>
                </a:lnTo>
                <a:close/>
                <a:moveTo>
                  <a:pt x="3730751" y="0"/>
                </a:moveTo>
                <a:lnTo>
                  <a:pt x="3733799" y="0"/>
                </a:lnTo>
                <a:lnTo>
                  <a:pt x="3733799" y="3048"/>
                </a:lnTo>
                <a:lnTo>
                  <a:pt x="3730751" y="3048"/>
                </a:lnTo>
                <a:lnTo>
                  <a:pt x="3730751" y="0"/>
                </a:lnTo>
                <a:close/>
                <a:moveTo>
                  <a:pt x="3736848" y="0"/>
                </a:moveTo>
                <a:lnTo>
                  <a:pt x="3739896" y="0"/>
                </a:lnTo>
                <a:lnTo>
                  <a:pt x="3739896" y="3048"/>
                </a:lnTo>
                <a:lnTo>
                  <a:pt x="3736848" y="3048"/>
                </a:lnTo>
                <a:lnTo>
                  <a:pt x="3736848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39" y="0"/>
                </a:moveTo>
                <a:lnTo>
                  <a:pt x="3752087" y="0"/>
                </a:lnTo>
                <a:lnTo>
                  <a:pt x="3752087" y="3048"/>
                </a:lnTo>
                <a:lnTo>
                  <a:pt x="3749039" y="3048"/>
                </a:lnTo>
                <a:lnTo>
                  <a:pt x="3749039" y="0"/>
                </a:lnTo>
                <a:close/>
                <a:moveTo>
                  <a:pt x="3755136" y="0"/>
                </a:moveTo>
                <a:lnTo>
                  <a:pt x="3758184" y="0"/>
                </a:lnTo>
                <a:lnTo>
                  <a:pt x="3758184" y="3048"/>
                </a:lnTo>
                <a:lnTo>
                  <a:pt x="3755136" y="3048"/>
                </a:lnTo>
                <a:lnTo>
                  <a:pt x="3755136" y="0"/>
                </a:lnTo>
                <a:close/>
                <a:moveTo>
                  <a:pt x="3761231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1" y="3048"/>
                </a:lnTo>
                <a:lnTo>
                  <a:pt x="3761231" y="0"/>
                </a:lnTo>
                <a:close/>
                <a:moveTo>
                  <a:pt x="3767328" y="0"/>
                </a:moveTo>
                <a:lnTo>
                  <a:pt x="3770375" y="0"/>
                </a:lnTo>
                <a:lnTo>
                  <a:pt x="3770375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4" y="0"/>
                </a:moveTo>
                <a:lnTo>
                  <a:pt x="3776472" y="0"/>
                </a:lnTo>
                <a:lnTo>
                  <a:pt x="3776472" y="3048"/>
                </a:lnTo>
                <a:lnTo>
                  <a:pt x="3773424" y="3048"/>
                </a:lnTo>
                <a:lnTo>
                  <a:pt x="3773424" y="0"/>
                </a:lnTo>
                <a:close/>
                <a:moveTo>
                  <a:pt x="3779519" y="0"/>
                </a:moveTo>
                <a:lnTo>
                  <a:pt x="3782567" y="0"/>
                </a:lnTo>
                <a:lnTo>
                  <a:pt x="3782567" y="3048"/>
                </a:lnTo>
                <a:lnTo>
                  <a:pt x="3779519" y="3048"/>
                </a:lnTo>
                <a:lnTo>
                  <a:pt x="3779519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2" y="0"/>
                </a:moveTo>
                <a:lnTo>
                  <a:pt x="3794760" y="0"/>
                </a:lnTo>
                <a:lnTo>
                  <a:pt x="3794760" y="3048"/>
                </a:lnTo>
                <a:lnTo>
                  <a:pt x="3791712" y="3048"/>
                </a:lnTo>
                <a:lnTo>
                  <a:pt x="3791712" y="0"/>
                </a:lnTo>
                <a:close/>
                <a:moveTo>
                  <a:pt x="3797807" y="0"/>
                </a:moveTo>
                <a:lnTo>
                  <a:pt x="3800855" y="0"/>
                </a:lnTo>
                <a:lnTo>
                  <a:pt x="3800855" y="3048"/>
                </a:lnTo>
                <a:lnTo>
                  <a:pt x="3797807" y="3048"/>
                </a:lnTo>
                <a:lnTo>
                  <a:pt x="3797807" y="0"/>
                </a:lnTo>
                <a:close/>
                <a:moveTo>
                  <a:pt x="3803904" y="0"/>
                </a:moveTo>
                <a:lnTo>
                  <a:pt x="3806952" y="0"/>
                </a:lnTo>
                <a:lnTo>
                  <a:pt x="3806952" y="3048"/>
                </a:lnTo>
                <a:lnTo>
                  <a:pt x="3803904" y="3048"/>
                </a:lnTo>
                <a:lnTo>
                  <a:pt x="3803904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5" y="0"/>
                </a:moveTo>
                <a:lnTo>
                  <a:pt x="3819143" y="0"/>
                </a:lnTo>
                <a:lnTo>
                  <a:pt x="3819143" y="3048"/>
                </a:lnTo>
                <a:lnTo>
                  <a:pt x="3816095" y="3048"/>
                </a:lnTo>
                <a:lnTo>
                  <a:pt x="3816095" y="0"/>
                </a:lnTo>
                <a:close/>
                <a:moveTo>
                  <a:pt x="3822192" y="0"/>
                </a:moveTo>
                <a:lnTo>
                  <a:pt x="3825240" y="0"/>
                </a:lnTo>
                <a:lnTo>
                  <a:pt x="3825240" y="3048"/>
                </a:lnTo>
                <a:lnTo>
                  <a:pt x="3822192" y="3048"/>
                </a:lnTo>
                <a:lnTo>
                  <a:pt x="3822192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3" y="0"/>
                </a:moveTo>
                <a:lnTo>
                  <a:pt x="3837431" y="0"/>
                </a:lnTo>
                <a:lnTo>
                  <a:pt x="3837431" y="3048"/>
                </a:lnTo>
                <a:lnTo>
                  <a:pt x="3834383" y="3048"/>
                </a:lnTo>
                <a:lnTo>
                  <a:pt x="3834383" y="0"/>
                </a:lnTo>
                <a:close/>
                <a:moveTo>
                  <a:pt x="3840480" y="0"/>
                </a:moveTo>
                <a:lnTo>
                  <a:pt x="3843528" y="0"/>
                </a:lnTo>
                <a:lnTo>
                  <a:pt x="3843528" y="3048"/>
                </a:lnTo>
                <a:lnTo>
                  <a:pt x="3840480" y="3048"/>
                </a:lnTo>
                <a:lnTo>
                  <a:pt x="3840480" y="0"/>
                </a:lnTo>
                <a:close/>
                <a:moveTo>
                  <a:pt x="3846575" y="0"/>
                </a:moveTo>
                <a:lnTo>
                  <a:pt x="3849623" y="0"/>
                </a:lnTo>
                <a:lnTo>
                  <a:pt x="3849623" y="3048"/>
                </a:lnTo>
                <a:lnTo>
                  <a:pt x="3846575" y="3048"/>
                </a:lnTo>
                <a:lnTo>
                  <a:pt x="3846575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8" y="0"/>
                </a:moveTo>
                <a:lnTo>
                  <a:pt x="3861816" y="0"/>
                </a:lnTo>
                <a:lnTo>
                  <a:pt x="3861816" y="3048"/>
                </a:lnTo>
                <a:lnTo>
                  <a:pt x="3858768" y="3048"/>
                </a:lnTo>
                <a:lnTo>
                  <a:pt x="3858768" y="0"/>
                </a:lnTo>
                <a:close/>
                <a:moveTo>
                  <a:pt x="3864863" y="0"/>
                </a:moveTo>
                <a:lnTo>
                  <a:pt x="3867911" y="0"/>
                </a:lnTo>
                <a:lnTo>
                  <a:pt x="3867911" y="3048"/>
                </a:lnTo>
                <a:lnTo>
                  <a:pt x="3864863" y="3048"/>
                </a:lnTo>
                <a:lnTo>
                  <a:pt x="3864863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6" y="0"/>
                </a:moveTo>
                <a:lnTo>
                  <a:pt x="3880104" y="0"/>
                </a:lnTo>
                <a:lnTo>
                  <a:pt x="3880104" y="3048"/>
                </a:lnTo>
                <a:lnTo>
                  <a:pt x="3877056" y="3048"/>
                </a:lnTo>
                <a:lnTo>
                  <a:pt x="3877056" y="0"/>
                </a:lnTo>
                <a:close/>
                <a:moveTo>
                  <a:pt x="3883151" y="0"/>
                </a:moveTo>
                <a:lnTo>
                  <a:pt x="3886199" y="0"/>
                </a:lnTo>
                <a:lnTo>
                  <a:pt x="3886199" y="3048"/>
                </a:lnTo>
                <a:lnTo>
                  <a:pt x="3883151" y="3048"/>
                </a:lnTo>
                <a:lnTo>
                  <a:pt x="3883151" y="0"/>
                </a:lnTo>
                <a:close/>
                <a:moveTo>
                  <a:pt x="3889248" y="0"/>
                </a:moveTo>
                <a:lnTo>
                  <a:pt x="3892296" y="0"/>
                </a:lnTo>
                <a:lnTo>
                  <a:pt x="3892296" y="3048"/>
                </a:lnTo>
                <a:lnTo>
                  <a:pt x="3889248" y="3048"/>
                </a:lnTo>
                <a:lnTo>
                  <a:pt x="3889248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39" y="0"/>
                </a:moveTo>
                <a:lnTo>
                  <a:pt x="3904487" y="0"/>
                </a:lnTo>
                <a:lnTo>
                  <a:pt x="3904487" y="3048"/>
                </a:lnTo>
                <a:lnTo>
                  <a:pt x="3901439" y="3048"/>
                </a:lnTo>
                <a:lnTo>
                  <a:pt x="3901439" y="0"/>
                </a:lnTo>
                <a:close/>
                <a:moveTo>
                  <a:pt x="3907536" y="0"/>
                </a:moveTo>
                <a:lnTo>
                  <a:pt x="3910584" y="0"/>
                </a:lnTo>
                <a:lnTo>
                  <a:pt x="3910584" y="3048"/>
                </a:lnTo>
                <a:lnTo>
                  <a:pt x="3907536" y="3048"/>
                </a:lnTo>
                <a:lnTo>
                  <a:pt x="3907536" y="0"/>
                </a:lnTo>
                <a:close/>
                <a:moveTo>
                  <a:pt x="3913631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1" y="3048"/>
                </a:lnTo>
                <a:lnTo>
                  <a:pt x="3913631" y="0"/>
                </a:lnTo>
                <a:close/>
                <a:moveTo>
                  <a:pt x="3919728" y="0"/>
                </a:moveTo>
                <a:lnTo>
                  <a:pt x="3922775" y="0"/>
                </a:lnTo>
                <a:lnTo>
                  <a:pt x="3922775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4" y="0"/>
                </a:moveTo>
                <a:lnTo>
                  <a:pt x="3928872" y="0"/>
                </a:lnTo>
                <a:lnTo>
                  <a:pt x="3928872" y="3048"/>
                </a:lnTo>
                <a:lnTo>
                  <a:pt x="3925824" y="3048"/>
                </a:lnTo>
                <a:lnTo>
                  <a:pt x="3925824" y="0"/>
                </a:lnTo>
                <a:close/>
                <a:moveTo>
                  <a:pt x="3931919" y="0"/>
                </a:moveTo>
                <a:lnTo>
                  <a:pt x="3934967" y="0"/>
                </a:lnTo>
                <a:lnTo>
                  <a:pt x="3934967" y="3048"/>
                </a:lnTo>
                <a:lnTo>
                  <a:pt x="3931919" y="3048"/>
                </a:lnTo>
                <a:lnTo>
                  <a:pt x="3931919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2" y="0"/>
                </a:moveTo>
                <a:lnTo>
                  <a:pt x="3947160" y="0"/>
                </a:lnTo>
                <a:lnTo>
                  <a:pt x="3947160" y="3048"/>
                </a:lnTo>
                <a:lnTo>
                  <a:pt x="3944112" y="3048"/>
                </a:lnTo>
                <a:lnTo>
                  <a:pt x="3944112" y="0"/>
                </a:lnTo>
                <a:close/>
                <a:moveTo>
                  <a:pt x="3950207" y="0"/>
                </a:moveTo>
                <a:lnTo>
                  <a:pt x="3953255" y="0"/>
                </a:lnTo>
                <a:lnTo>
                  <a:pt x="3953255" y="3048"/>
                </a:lnTo>
                <a:lnTo>
                  <a:pt x="3950207" y="3048"/>
                </a:lnTo>
                <a:lnTo>
                  <a:pt x="3950207" y="0"/>
                </a:lnTo>
                <a:close/>
                <a:moveTo>
                  <a:pt x="3956304" y="0"/>
                </a:moveTo>
                <a:lnTo>
                  <a:pt x="3959352" y="0"/>
                </a:lnTo>
                <a:lnTo>
                  <a:pt x="3959352" y="3048"/>
                </a:lnTo>
                <a:lnTo>
                  <a:pt x="3956304" y="3048"/>
                </a:lnTo>
                <a:lnTo>
                  <a:pt x="3956304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5" y="0"/>
                </a:moveTo>
                <a:lnTo>
                  <a:pt x="3971543" y="0"/>
                </a:lnTo>
                <a:lnTo>
                  <a:pt x="3971543" y="3048"/>
                </a:lnTo>
                <a:lnTo>
                  <a:pt x="3968495" y="3048"/>
                </a:lnTo>
                <a:lnTo>
                  <a:pt x="3968495" y="0"/>
                </a:lnTo>
                <a:close/>
                <a:moveTo>
                  <a:pt x="3974592" y="0"/>
                </a:moveTo>
                <a:lnTo>
                  <a:pt x="3977640" y="0"/>
                </a:lnTo>
                <a:lnTo>
                  <a:pt x="3977640" y="3048"/>
                </a:lnTo>
                <a:lnTo>
                  <a:pt x="3974592" y="3048"/>
                </a:lnTo>
                <a:lnTo>
                  <a:pt x="3974592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3" y="0"/>
                </a:moveTo>
                <a:lnTo>
                  <a:pt x="3989831" y="0"/>
                </a:lnTo>
                <a:lnTo>
                  <a:pt x="3989831" y="3048"/>
                </a:lnTo>
                <a:lnTo>
                  <a:pt x="3986783" y="3048"/>
                </a:lnTo>
                <a:lnTo>
                  <a:pt x="3986783" y="0"/>
                </a:lnTo>
                <a:close/>
                <a:moveTo>
                  <a:pt x="3992880" y="0"/>
                </a:moveTo>
                <a:lnTo>
                  <a:pt x="3995928" y="0"/>
                </a:lnTo>
                <a:lnTo>
                  <a:pt x="3995928" y="3048"/>
                </a:lnTo>
                <a:lnTo>
                  <a:pt x="3992880" y="3048"/>
                </a:lnTo>
                <a:lnTo>
                  <a:pt x="3992880" y="0"/>
                </a:lnTo>
                <a:close/>
                <a:moveTo>
                  <a:pt x="3998975" y="0"/>
                </a:moveTo>
                <a:lnTo>
                  <a:pt x="4002023" y="0"/>
                </a:lnTo>
                <a:lnTo>
                  <a:pt x="4002023" y="3048"/>
                </a:lnTo>
                <a:lnTo>
                  <a:pt x="3998975" y="3048"/>
                </a:lnTo>
                <a:lnTo>
                  <a:pt x="3998975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8" y="0"/>
                </a:moveTo>
                <a:lnTo>
                  <a:pt x="4014216" y="0"/>
                </a:lnTo>
                <a:lnTo>
                  <a:pt x="4014216" y="3048"/>
                </a:lnTo>
                <a:lnTo>
                  <a:pt x="4011168" y="3048"/>
                </a:lnTo>
                <a:lnTo>
                  <a:pt x="4011168" y="0"/>
                </a:lnTo>
                <a:close/>
                <a:moveTo>
                  <a:pt x="4017263" y="0"/>
                </a:moveTo>
                <a:lnTo>
                  <a:pt x="4020311" y="0"/>
                </a:lnTo>
                <a:lnTo>
                  <a:pt x="4020311" y="3048"/>
                </a:lnTo>
                <a:lnTo>
                  <a:pt x="4017263" y="3048"/>
                </a:lnTo>
                <a:lnTo>
                  <a:pt x="4017263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6" y="0"/>
                </a:moveTo>
                <a:lnTo>
                  <a:pt x="4032504" y="0"/>
                </a:lnTo>
                <a:lnTo>
                  <a:pt x="4032504" y="3048"/>
                </a:lnTo>
                <a:lnTo>
                  <a:pt x="4029456" y="3048"/>
                </a:lnTo>
                <a:lnTo>
                  <a:pt x="4029456" y="0"/>
                </a:lnTo>
                <a:close/>
                <a:moveTo>
                  <a:pt x="4035551" y="0"/>
                </a:moveTo>
                <a:lnTo>
                  <a:pt x="4038599" y="0"/>
                </a:lnTo>
                <a:lnTo>
                  <a:pt x="4038599" y="3048"/>
                </a:lnTo>
                <a:lnTo>
                  <a:pt x="4035551" y="3048"/>
                </a:lnTo>
                <a:lnTo>
                  <a:pt x="4035551" y="0"/>
                </a:lnTo>
                <a:close/>
                <a:moveTo>
                  <a:pt x="4041648" y="0"/>
                </a:moveTo>
                <a:lnTo>
                  <a:pt x="4044696" y="0"/>
                </a:lnTo>
                <a:lnTo>
                  <a:pt x="4044696" y="3048"/>
                </a:lnTo>
                <a:lnTo>
                  <a:pt x="4041648" y="3048"/>
                </a:lnTo>
                <a:lnTo>
                  <a:pt x="4041648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39" y="0"/>
                </a:moveTo>
                <a:lnTo>
                  <a:pt x="4056887" y="0"/>
                </a:lnTo>
                <a:lnTo>
                  <a:pt x="4056887" y="3048"/>
                </a:lnTo>
                <a:lnTo>
                  <a:pt x="4053839" y="3048"/>
                </a:lnTo>
                <a:lnTo>
                  <a:pt x="4053839" y="0"/>
                </a:lnTo>
                <a:close/>
                <a:moveTo>
                  <a:pt x="4059936" y="0"/>
                </a:moveTo>
                <a:lnTo>
                  <a:pt x="4062984" y="0"/>
                </a:lnTo>
                <a:lnTo>
                  <a:pt x="4062984" y="3048"/>
                </a:lnTo>
                <a:lnTo>
                  <a:pt x="4059936" y="3048"/>
                </a:lnTo>
                <a:lnTo>
                  <a:pt x="4059936" y="0"/>
                </a:lnTo>
                <a:close/>
                <a:moveTo>
                  <a:pt x="4066031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1" y="3048"/>
                </a:lnTo>
                <a:lnTo>
                  <a:pt x="4066031" y="0"/>
                </a:lnTo>
                <a:close/>
                <a:moveTo>
                  <a:pt x="4072128" y="0"/>
                </a:moveTo>
                <a:lnTo>
                  <a:pt x="4075175" y="0"/>
                </a:lnTo>
                <a:lnTo>
                  <a:pt x="4075175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4" y="0"/>
                </a:moveTo>
                <a:lnTo>
                  <a:pt x="4081272" y="0"/>
                </a:lnTo>
                <a:lnTo>
                  <a:pt x="4081272" y="3048"/>
                </a:lnTo>
                <a:lnTo>
                  <a:pt x="4078224" y="3048"/>
                </a:lnTo>
                <a:lnTo>
                  <a:pt x="4078224" y="0"/>
                </a:lnTo>
                <a:close/>
                <a:moveTo>
                  <a:pt x="4084319" y="0"/>
                </a:moveTo>
                <a:lnTo>
                  <a:pt x="4087367" y="0"/>
                </a:lnTo>
                <a:lnTo>
                  <a:pt x="4087367" y="3048"/>
                </a:lnTo>
                <a:lnTo>
                  <a:pt x="4084319" y="3048"/>
                </a:lnTo>
                <a:lnTo>
                  <a:pt x="4084319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2" y="0"/>
                </a:moveTo>
                <a:lnTo>
                  <a:pt x="4099560" y="0"/>
                </a:lnTo>
                <a:lnTo>
                  <a:pt x="4099560" y="3048"/>
                </a:lnTo>
                <a:lnTo>
                  <a:pt x="4096512" y="3048"/>
                </a:lnTo>
                <a:lnTo>
                  <a:pt x="4096512" y="0"/>
                </a:lnTo>
                <a:close/>
                <a:moveTo>
                  <a:pt x="4102607" y="0"/>
                </a:moveTo>
                <a:lnTo>
                  <a:pt x="4105655" y="0"/>
                </a:lnTo>
                <a:lnTo>
                  <a:pt x="4105655" y="3048"/>
                </a:lnTo>
                <a:lnTo>
                  <a:pt x="4102607" y="3048"/>
                </a:lnTo>
                <a:lnTo>
                  <a:pt x="4102607" y="0"/>
                </a:lnTo>
                <a:close/>
                <a:moveTo>
                  <a:pt x="4108704" y="0"/>
                </a:moveTo>
                <a:lnTo>
                  <a:pt x="4111752" y="0"/>
                </a:lnTo>
                <a:lnTo>
                  <a:pt x="4111752" y="3048"/>
                </a:lnTo>
                <a:lnTo>
                  <a:pt x="4108704" y="3048"/>
                </a:lnTo>
                <a:lnTo>
                  <a:pt x="4108704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5" y="0"/>
                </a:moveTo>
                <a:lnTo>
                  <a:pt x="4123943" y="0"/>
                </a:lnTo>
                <a:lnTo>
                  <a:pt x="4123943" y="3048"/>
                </a:lnTo>
                <a:lnTo>
                  <a:pt x="4120895" y="3048"/>
                </a:lnTo>
                <a:lnTo>
                  <a:pt x="4120895" y="0"/>
                </a:lnTo>
                <a:close/>
                <a:moveTo>
                  <a:pt x="4126992" y="0"/>
                </a:moveTo>
                <a:lnTo>
                  <a:pt x="4130040" y="0"/>
                </a:lnTo>
                <a:lnTo>
                  <a:pt x="4130040" y="3048"/>
                </a:lnTo>
                <a:lnTo>
                  <a:pt x="4126992" y="3048"/>
                </a:lnTo>
                <a:lnTo>
                  <a:pt x="4126992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3" y="0"/>
                </a:moveTo>
                <a:lnTo>
                  <a:pt x="4142231" y="0"/>
                </a:lnTo>
                <a:lnTo>
                  <a:pt x="4142231" y="3048"/>
                </a:lnTo>
                <a:lnTo>
                  <a:pt x="4139183" y="3048"/>
                </a:lnTo>
                <a:lnTo>
                  <a:pt x="4139183" y="0"/>
                </a:lnTo>
                <a:close/>
                <a:moveTo>
                  <a:pt x="4145280" y="0"/>
                </a:moveTo>
                <a:lnTo>
                  <a:pt x="4148328" y="0"/>
                </a:lnTo>
                <a:lnTo>
                  <a:pt x="4148328" y="3048"/>
                </a:lnTo>
                <a:lnTo>
                  <a:pt x="4145280" y="3048"/>
                </a:lnTo>
                <a:lnTo>
                  <a:pt x="4145280" y="0"/>
                </a:lnTo>
                <a:close/>
                <a:moveTo>
                  <a:pt x="4151375" y="0"/>
                </a:moveTo>
                <a:lnTo>
                  <a:pt x="4154423" y="0"/>
                </a:lnTo>
                <a:lnTo>
                  <a:pt x="4154423" y="3048"/>
                </a:lnTo>
                <a:lnTo>
                  <a:pt x="4151375" y="3048"/>
                </a:lnTo>
                <a:lnTo>
                  <a:pt x="4151375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8" y="0"/>
                </a:moveTo>
                <a:lnTo>
                  <a:pt x="4166616" y="0"/>
                </a:lnTo>
                <a:lnTo>
                  <a:pt x="4166616" y="3048"/>
                </a:lnTo>
                <a:lnTo>
                  <a:pt x="4163568" y="3048"/>
                </a:lnTo>
                <a:lnTo>
                  <a:pt x="4163568" y="0"/>
                </a:lnTo>
                <a:close/>
                <a:moveTo>
                  <a:pt x="4169663" y="0"/>
                </a:moveTo>
                <a:lnTo>
                  <a:pt x="4172711" y="0"/>
                </a:lnTo>
                <a:lnTo>
                  <a:pt x="4172711" y="3048"/>
                </a:lnTo>
                <a:lnTo>
                  <a:pt x="4169663" y="3048"/>
                </a:lnTo>
                <a:lnTo>
                  <a:pt x="4169663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6" y="0"/>
                </a:moveTo>
                <a:lnTo>
                  <a:pt x="4184904" y="0"/>
                </a:lnTo>
                <a:lnTo>
                  <a:pt x="4184904" y="3048"/>
                </a:lnTo>
                <a:lnTo>
                  <a:pt x="4181856" y="3048"/>
                </a:lnTo>
                <a:lnTo>
                  <a:pt x="4181856" y="0"/>
                </a:lnTo>
                <a:close/>
                <a:moveTo>
                  <a:pt x="4187951" y="0"/>
                </a:moveTo>
                <a:lnTo>
                  <a:pt x="4190999" y="0"/>
                </a:lnTo>
                <a:lnTo>
                  <a:pt x="4190999" y="3048"/>
                </a:lnTo>
                <a:lnTo>
                  <a:pt x="4187951" y="3048"/>
                </a:lnTo>
                <a:lnTo>
                  <a:pt x="4187951" y="0"/>
                </a:lnTo>
                <a:close/>
                <a:moveTo>
                  <a:pt x="4194048" y="0"/>
                </a:moveTo>
                <a:lnTo>
                  <a:pt x="4197096" y="0"/>
                </a:lnTo>
                <a:lnTo>
                  <a:pt x="4197096" y="3048"/>
                </a:lnTo>
                <a:lnTo>
                  <a:pt x="4194048" y="3048"/>
                </a:lnTo>
                <a:lnTo>
                  <a:pt x="4194048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39" y="0"/>
                </a:moveTo>
                <a:lnTo>
                  <a:pt x="4209287" y="0"/>
                </a:lnTo>
                <a:lnTo>
                  <a:pt x="4209287" y="3048"/>
                </a:lnTo>
                <a:lnTo>
                  <a:pt x="4206239" y="3048"/>
                </a:lnTo>
                <a:lnTo>
                  <a:pt x="4206239" y="0"/>
                </a:lnTo>
                <a:close/>
                <a:moveTo>
                  <a:pt x="4212336" y="0"/>
                </a:moveTo>
                <a:lnTo>
                  <a:pt x="4215384" y="0"/>
                </a:lnTo>
                <a:lnTo>
                  <a:pt x="4215384" y="3048"/>
                </a:lnTo>
                <a:lnTo>
                  <a:pt x="4212336" y="3048"/>
                </a:lnTo>
                <a:lnTo>
                  <a:pt x="4212336" y="0"/>
                </a:lnTo>
                <a:close/>
                <a:moveTo>
                  <a:pt x="4218431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1" y="3048"/>
                </a:lnTo>
                <a:lnTo>
                  <a:pt x="4218431" y="0"/>
                </a:lnTo>
                <a:close/>
                <a:moveTo>
                  <a:pt x="4224528" y="0"/>
                </a:moveTo>
                <a:lnTo>
                  <a:pt x="4227575" y="0"/>
                </a:lnTo>
                <a:lnTo>
                  <a:pt x="4227575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4" y="0"/>
                </a:moveTo>
                <a:lnTo>
                  <a:pt x="4233672" y="0"/>
                </a:lnTo>
                <a:lnTo>
                  <a:pt x="4233672" y="3048"/>
                </a:lnTo>
                <a:lnTo>
                  <a:pt x="4230624" y="3048"/>
                </a:lnTo>
                <a:lnTo>
                  <a:pt x="4230624" y="0"/>
                </a:lnTo>
                <a:close/>
                <a:moveTo>
                  <a:pt x="4236719" y="0"/>
                </a:moveTo>
                <a:lnTo>
                  <a:pt x="4239767" y="0"/>
                </a:lnTo>
                <a:lnTo>
                  <a:pt x="4239767" y="3048"/>
                </a:lnTo>
                <a:lnTo>
                  <a:pt x="4236719" y="3048"/>
                </a:lnTo>
                <a:lnTo>
                  <a:pt x="4236719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2" y="0"/>
                </a:moveTo>
                <a:lnTo>
                  <a:pt x="4251960" y="0"/>
                </a:lnTo>
                <a:lnTo>
                  <a:pt x="4251960" y="3048"/>
                </a:lnTo>
                <a:lnTo>
                  <a:pt x="4248912" y="3048"/>
                </a:lnTo>
                <a:lnTo>
                  <a:pt x="4248912" y="0"/>
                </a:lnTo>
                <a:close/>
                <a:moveTo>
                  <a:pt x="4255007" y="0"/>
                </a:moveTo>
                <a:lnTo>
                  <a:pt x="4258055" y="0"/>
                </a:lnTo>
                <a:lnTo>
                  <a:pt x="4258055" y="3048"/>
                </a:lnTo>
                <a:lnTo>
                  <a:pt x="4255007" y="3048"/>
                </a:lnTo>
                <a:lnTo>
                  <a:pt x="4255007" y="0"/>
                </a:lnTo>
                <a:close/>
                <a:moveTo>
                  <a:pt x="4261104" y="0"/>
                </a:moveTo>
                <a:lnTo>
                  <a:pt x="4264152" y="0"/>
                </a:lnTo>
                <a:lnTo>
                  <a:pt x="4264152" y="3048"/>
                </a:lnTo>
                <a:lnTo>
                  <a:pt x="4261104" y="3048"/>
                </a:lnTo>
                <a:lnTo>
                  <a:pt x="4261104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5" y="0"/>
                </a:moveTo>
                <a:lnTo>
                  <a:pt x="4276343" y="0"/>
                </a:lnTo>
                <a:lnTo>
                  <a:pt x="4276343" y="3048"/>
                </a:lnTo>
                <a:lnTo>
                  <a:pt x="4273295" y="3048"/>
                </a:lnTo>
                <a:lnTo>
                  <a:pt x="4273295" y="0"/>
                </a:lnTo>
                <a:close/>
                <a:moveTo>
                  <a:pt x="4279392" y="0"/>
                </a:moveTo>
                <a:lnTo>
                  <a:pt x="4282440" y="0"/>
                </a:lnTo>
                <a:lnTo>
                  <a:pt x="4282440" y="3048"/>
                </a:lnTo>
                <a:lnTo>
                  <a:pt x="4279392" y="3048"/>
                </a:lnTo>
                <a:lnTo>
                  <a:pt x="4279392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3" y="0"/>
                </a:moveTo>
                <a:lnTo>
                  <a:pt x="4294631" y="0"/>
                </a:lnTo>
                <a:lnTo>
                  <a:pt x="4294631" y="3048"/>
                </a:lnTo>
                <a:lnTo>
                  <a:pt x="4291583" y="3048"/>
                </a:lnTo>
                <a:lnTo>
                  <a:pt x="4291583" y="0"/>
                </a:lnTo>
                <a:close/>
                <a:moveTo>
                  <a:pt x="4297680" y="0"/>
                </a:moveTo>
                <a:lnTo>
                  <a:pt x="4300728" y="0"/>
                </a:lnTo>
                <a:lnTo>
                  <a:pt x="4300728" y="3048"/>
                </a:lnTo>
                <a:lnTo>
                  <a:pt x="4297680" y="3048"/>
                </a:lnTo>
                <a:lnTo>
                  <a:pt x="4297680" y="0"/>
                </a:lnTo>
                <a:close/>
                <a:moveTo>
                  <a:pt x="4303775" y="0"/>
                </a:moveTo>
                <a:lnTo>
                  <a:pt x="4306823" y="0"/>
                </a:lnTo>
                <a:lnTo>
                  <a:pt x="4306823" y="3048"/>
                </a:lnTo>
                <a:lnTo>
                  <a:pt x="4303775" y="3048"/>
                </a:lnTo>
                <a:lnTo>
                  <a:pt x="4303775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8" y="0"/>
                </a:moveTo>
                <a:lnTo>
                  <a:pt x="4319016" y="0"/>
                </a:lnTo>
                <a:lnTo>
                  <a:pt x="4319016" y="3048"/>
                </a:lnTo>
                <a:lnTo>
                  <a:pt x="4315968" y="3048"/>
                </a:lnTo>
                <a:lnTo>
                  <a:pt x="4315968" y="0"/>
                </a:lnTo>
                <a:close/>
                <a:moveTo>
                  <a:pt x="4322063" y="0"/>
                </a:moveTo>
                <a:lnTo>
                  <a:pt x="4325111" y="0"/>
                </a:lnTo>
                <a:lnTo>
                  <a:pt x="4325111" y="3048"/>
                </a:lnTo>
                <a:lnTo>
                  <a:pt x="4322063" y="3048"/>
                </a:lnTo>
                <a:lnTo>
                  <a:pt x="4322063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6" y="0"/>
                </a:moveTo>
                <a:lnTo>
                  <a:pt x="4337304" y="0"/>
                </a:lnTo>
                <a:lnTo>
                  <a:pt x="4337304" y="3048"/>
                </a:lnTo>
                <a:lnTo>
                  <a:pt x="4334256" y="3048"/>
                </a:lnTo>
                <a:lnTo>
                  <a:pt x="4334256" y="0"/>
                </a:lnTo>
                <a:close/>
                <a:moveTo>
                  <a:pt x="4340351" y="0"/>
                </a:moveTo>
                <a:lnTo>
                  <a:pt x="4343399" y="0"/>
                </a:lnTo>
                <a:lnTo>
                  <a:pt x="4343399" y="3048"/>
                </a:lnTo>
                <a:lnTo>
                  <a:pt x="4340351" y="3048"/>
                </a:lnTo>
                <a:lnTo>
                  <a:pt x="4340351" y="0"/>
                </a:lnTo>
                <a:close/>
                <a:moveTo>
                  <a:pt x="4346448" y="0"/>
                </a:moveTo>
                <a:lnTo>
                  <a:pt x="4349496" y="0"/>
                </a:lnTo>
                <a:lnTo>
                  <a:pt x="4349496" y="3048"/>
                </a:lnTo>
                <a:lnTo>
                  <a:pt x="4346448" y="3048"/>
                </a:lnTo>
                <a:lnTo>
                  <a:pt x="4346448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39" y="0"/>
                </a:moveTo>
                <a:lnTo>
                  <a:pt x="4361687" y="0"/>
                </a:lnTo>
                <a:lnTo>
                  <a:pt x="4361687" y="3048"/>
                </a:lnTo>
                <a:lnTo>
                  <a:pt x="4358639" y="3048"/>
                </a:lnTo>
                <a:lnTo>
                  <a:pt x="4358639" y="0"/>
                </a:lnTo>
                <a:close/>
                <a:moveTo>
                  <a:pt x="4364736" y="0"/>
                </a:moveTo>
                <a:lnTo>
                  <a:pt x="4367784" y="0"/>
                </a:lnTo>
                <a:lnTo>
                  <a:pt x="4367784" y="3048"/>
                </a:lnTo>
                <a:lnTo>
                  <a:pt x="4364736" y="3048"/>
                </a:lnTo>
                <a:lnTo>
                  <a:pt x="4364736" y="0"/>
                </a:lnTo>
                <a:close/>
                <a:moveTo>
                  <a:pt x="4370831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1" y="3048"/>
                </a:lnTo>
                <a:lnTo>
                  <a:pt x="4370831" y="0"/>
                </a:lnTo>
                <a:close/>
                <a:moveTo>
                  <a:pt x="4376928" y="0"/>
                </a:moveTo>
                <a:lnTo>
                  <a:pt x="4379975" y="0"/>
                </a:lnTo>
                <a:lnTo>
                  <a:pt x="4379975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4" y="0"/>
                </a:moveTo>
                <a:lnTo>
                  <a:pt x="4386072" y="0"/>
                </a:lnTo>
                <a:lnTo>
                  <a:pt x="4386072" y="3048"/>
                </a:lnTo>
                <a:lnTo>
                  <a:pt x="4383024" y="3048"/>
                </a:lnTo>
                <a:lnTo>
                  <a:pt x="4383024" y="0"/>
                </a:lnTo>
                <a:close/>
                <a:moveTo>
                  <a:pt x="4389119" y="0"/>
                </a:moveTo>
                <a:lnTo>
                  <a:pt x="4392167" y="0"/>
                </a:lnTo>
                <a:lnTo>
                  <a:pt x="4392167" y="3048"/>
                </a:lnTo>
                <a:lnTo>
                  <a:pt x="4389119" y="3048"/>
                </a:lnTo>
                <a:lnTo>
                  <a:pt x="4389119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2" y="0"/>
                </a:moveTo>
                <a:lnTo>
                  <a:pt x="4404360" y="0"/>
                </a:lnTo>
                <a:lnTo>
                  <a:pt x="4404360" y="3048"/>
                </a:lnTo>
                <a:lnTo>
                  <a:pt x="4401312" y="3048"/>
                </a:lnTo>
                <a:lnTo>
                  <a:pt x="4401312" y="0"/>
                </a:lnTo>
                <a:close/>
                <a:moveTo>
                  <a:pt x="4407407" y="0"/>
                </a:moveTo>
                <a:lnTo>
                  <a:pt x="4410455" y="0"/>
                </a:lnTo>
                <a:lnTo>
                  <a:pt x="4410455" y="3048"/>
                </a:lnTo>
                <a:lnTo>
                  <a:pt x="4407407" y="3048"/>
                </a:lnTo>
                <a:lnTo>
                  <a:pt x="4407407" y="0"/>
                </a:lnTo>
                <a:close/>
                <a:moveTo>
                  <a:pt x="4413504" y="0"/>
                </a:moveTo>
                <a:lnTo>
                  <a:pt x="4416552" y="0"/>
                </a:lnTo>
                <a:lnTo>
                  <a:pt x="4416552" y="3048"/>
                </a:lnTo>
                <a:lnTo>
                  <a:pt x="4413504" y="3048"/>
                </a:lnTo>
                <a:lnTo>
                  <a:pt x="4413504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5" y="0"/>
                </a:moveTo>
                <a:lnTo>
                  <a:pt x="4428743" y="0"/>
                </a:lnTo>
                <a:lnTo>
                  <a:pt x="4428743" y="3048"/>
                </a:lnTo>
                <a:lnTo>
                  <a:pt x="4425695" y="3048"/>
                </a:lnTo>
                <a:lnTo>
                  <a:pt x="4425695" y="0"/>
                </a:lnTo>
                <a:close/>
                <a:moveTo>
                  <a:pt x="4431792" y="0"/>
                </a:moveTo>
                <a:lnTo>
                  <a:pt x="4434840" y="0"/>
                </a:lnTo>
                <a:lnTo>
                  <a:pt x="4434840" y="3048"/>
                </a:lnTo>
                <a:lnTo>
                  <a:pt x="4431792" y="3048"/>
                </a:lnTo>
                <a:lnTo>
                  <a:pt x="4431792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3" y="0"/>
                </a:moveTo>
                <a:lnTo>
                  <a:pt x="4447031" y="0"/>
                </a:lnTo>
                <a:lnTo>
                  <a:pt x="4447031" y="3048"/>
                </a:lnTo>
                <a:lnTo>
                  <a:pt x="4443983" y="3048"/>
                </a:lnTo>
                <a:lnTo>
                  <a:pt x="4443983" y="0"/>
                </a:lnTo>
                <a:close/>
                <a:moveTo>
                  <a:pt x="4450080" y="0"/>
                </a:moveTo>
                <a:lnTo>
                  <a:pt x="4453128" y="0"/>
                </a:lnTo>
                <a:lnTo>
                  <a:pt x="4453128" y="3048"/>
                </a:lnTo>
                <a:lnTo>
                  <a:pt x="4450080" y="3048"/>
                </a:lnTo>
                <a:lnTo>
                  <a:pt x="4450080" y="0"/>
                </a:lnTo>
                <a:close/>
                <a:moveTo>
                  <a:pt x="4456175" y="0"/>
                </a:moveTo>
                <a:lnTo>
                  <a:pt x="4459223" y="0"/>
                </a:lnTo>
                <a:lnTo>
                  <a:pt x="4459223" y="3048"/>
                </a:lnTo>
                <a:lnTo>
                  <a:pt x="4456175" y="3048"/>
                </a:lnTo>
                <a:lnTo>
                  <a:pt x="4456175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8" y="0"/>
                </a:moveTo>
                <a:lnTo>
                  <a:pt x="4471416" y="0"/>
                </a:lnTo>
                <a:lnTo>
                  <a:pt x="4471416" y="3048"/>
                </a:lnTo>
                <a:lnTo>
                  <a:pt x="4468368" y="3048"/>
                </a:lnTo>
                <a:lnTo>
                  <a:pt x="4468368" y="0"/>
                </a:lnTo>
                <a:close/>
                <a:moveTo>
                  <a:pt x="4474463" y="0"/>
                </a:moveTo>
                <a:lnTo>
                  <a:pt x="4477511" y="0"/>
                </a:lnTo>
                <a:lnTo>
                  <a:pt x="4477511" y="3048"/>
                </a:lnTo>
                <a:lnTo>
                  <a:pt x="4474463" y="3048"/>
                </a:lnTo>
                <a:lnTo>
                  <a:pt x="4474463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6" y="0"/>
                </a:moveTo>
                <a:lnTo>
                  <a:pt x="4489704" y="0"/>
                </a:lnTo>
                <a:lnTo>
                  <a:pt x="4489704" y="3048"/>
                </a:lnTo>
                <a:lnTo>
                  <a:pt x="4486656" y="3048"/>
                </a:lnTo>
                <a:lnTo>
                  <a:pt x="4486656" y="0"/>
                </a:lnTo>
                <a:close/>
                <a:moveTo>
                  <a:pt x="4492751" y="0"/>
                </a:moveTo>
                <a:lnTo>
                  <a:pt x="4495799" y="0"/>
                </a:lnTo>
                <a:lnTo>
                  <a:pt x="4495799" y="3048"/>
                </a:lnTo>
                <a:lnTo>
                  <a:pt x="4492751" y="3048"/>
                </a:lnTo>
                <a:lnTo>
                  <a:pt x="4492751" y="0"/>
                </a:lnTo>
                <a:close/>
                <a:moveTo>
                  <a:pt x="4498848" y="0"/>
                </a:moveTo>
                <a:lnTo>
                  <a:pt x="4501896" y="0"/>
                </a:lnTo>
                <a:lnTo>
                  <a:pt x="4501896" y="3048"/>
                </a:lnTo>
                <a:lnTo>
                  <a:pt x="4498848" y="3048"/>
                </a:lnTo>
                <a:lnTo>
                  <a:pt x="4498848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39" y="0"/>
                </a:moveTo>
                <a:lnTo>
                  <a:pt x="4514087" y="0"/>
                </a:lnTo>
                <a:lnTo>
                  <a:pt x="4514087" y="3048"/>
                </a:lnTo>
                <a:lnTo>
                  <a:pt x="4511039" y="3048"/>
                </a:lnTo>
                <a:lnTo>
                  <a:pt x="4511039" y="0"/>
                </a:lnTo>
                <a:close/>
                <a:moveTo>
                  <a:pt x="4517136" y="0"/>
                </a:moveTo>
                <a:lnTo>
                  <a:pt x="4520184" y="0"/>
                </a:lnTo>
                <a:lnTo>
                  <a:pt x="4520184" y="3048"/>
                </a:lnTo>
                <a:lnTo>
                  <a:pt x="4517136" y="3048"/>
                </a:lnTo>
                <a:lnTo>
                  <a:pt x="4517136" y="0"/>
                </a:lnTo>
                <a:close/>
                <a:moveTo>
                  <a:pt x="4523231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1" y="3048"/>
                </a:lnTo>
                <a:lnTo>
                  <a:pt x="4523231" y="0"/>
                </a:lnTo>
                <a:close/>
                <a:moveTo>
                  <a:pt x="4529328" y="0"/>
                </a:moveTo>
                <a:lnTo>
                  <a:pt x="4532375" y="0"/>
                </a:lnTo>
                <a:lnTo>
                  <a:pt x="4532375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4" y="0"/>
                </a:moveTo>
                <a:lnTo>
                  <a:pt x="4538472" y="0"/>
                </a:lnTo>
                <a:lnTo>
                  <a:pt x="4538472" y="3048"/>
                </a:lnTo>
                <a:lnTo>
                  <a:pt x="4535424" y="3048"/>
                </a:lnTo>
                <a:lnTo>
                  <a:pt x="4535424" y="0"/>
                </a:lnTo>
                <a:close/>
                <a:moveTo>
                  <a:pt x="4541519" y="0"/>
                </a:moveTo>
                <a:lnTo>
                  <a:pt x="4544567" y="0"/>
                </a:lnTo>
                <a:lnTo>
                  <a:pt x="4544567" y="3048"/>
                </a:lnTo>
                <a:lnTo>
                  <a:pt x="4541519" y="3048"/>
                </a:lnTo>
                <a:lnTo>
                  <a:pt x="4541519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2" y="0"/>
                </a:moveTo>
                <a:lnTo>
                  <a:pt x="4556760" y="0"/>
                </a:lnTo>
                <a:lnTo>
                  <a:pt x="4556760" y="3048"/>
                </a:lnTo>
                <a:lnTo>
                  <a:pt x="4553712" y="3048"/>
                </a:lnTo>
                <a:lnTo>
                  <a:pt x="4553712" y="0"/>
                </a:lnTo>
                <a:close/>
                <a:moveTo>
                  <a:pt x="4559807" y="0"/>
                </a:moveTo>
                <a:lnTo>
                  <a:pt x="4562855" y="0"/>
                </a:lnTo>
                <a:lnTo>
                  <a:pt x="4562855" y="3048"/>
                </a:lnTo>
                <a:lnTo>
                  <a:pt x="4559807" y="3048"/>
                </a:lnTo>
                <a:lnTo>
                  <a:pt x="4559807" y="0"/>
                </a:lnTo>
                <a:close/>
                <a:moveTo>
                  <a:pt x="4565904" y="0"/>
                </a:moveTo>
                <a:lnTo>
                  <a:pt x="4568952" y="0"/>
                </a:lnTo>
                <a:lnTo>
                  <a:pt x="4568952" y="3048"/>
                </a:lnTo>
                <a:lnTo>
                  <a:pt x="4565904" y="3048"/>
                </a:lnTo>
                <a:lnTo>
                  <a:pt x="4565904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5" y="0"/>
                </a:moveTo>
                <a:lnTo>
                  <a:pt x="4581143" y="0"/>
                </a:lnTo>
                <a:lnTo>
                  <a:pt x="4581143" y="3048"/>
                </a:lnTo>
                <a:lnTo>
                  <a:pt x="4578095" y="3048"/>
                </a:lnTo>
                <a:lnTo>
                  <a:pt x="4578095" y="0"/>
                </a:lnTo>
                <a:close/>
                <a:moveTo>
                  <a:pt x="4584192" y="0"/>
                </a:moveTo>
                <a:lnTo>
                  <a:pt x="4587240" y="0"/>
                </a:lnTo>
                <a:lnTo>
                  <a:pt x="4587240" y="3048"/>
                </a:lnTo>
                <a:lnTo>
                  <a:pt x="4584192" y="3048"/>
                </a:lnTo>
                <a:lnTo>
                  <a:pt x="4584192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3" y="0"/>
                </a:moveTo>
                <a:lnTo>
                  <a:pt x="4599431" y="0"/>
                </a:lnTo>
                <a:lnTo>
                  <a:pt x="4599431" y="3048"/>
                </a:lnTo>
                <a:lnTo>
                  <a:pt x="4596383" y="3048"/>
                </a:lnTo>
                <a:lnTo>
                  <a:pt x="4596383" y="0"/>
                </a:lnTo>
                <a:close/>
                <a:moveTo>
                  <a:pt x="4602480" y="0"/>
                </a:moveTo>
                <a:lnTo>
                  <a:pt x="4605528" y="0"/>
                </a:lnTo>
                <a:lnTo>
                  <a:pt x="4605528" y="3048"/>
                </a:lnTo>
                <a:lnTo>
                  <a:pt x="4602480" y="3048"/>
                </a:lnTo>
                <a:lnTo>
                  <a:pt x="4602480" y="0"/>
                </a:lnTo>
                <a:close/>
                <a:moveTo>
                  <a:pt x="4608575" y="0"/>
                </a:moveTo>
                <a:lnTo>
                  <a:pt x="4611623" y="0"/>
                </a:lnTo>
                <a:lnTo>
                  <a:pt x="4611623" y="3048"/>
                </a:lnTo>
                <a:lnTo>
                  <a:pt x="4608575" y="3048"/>
                </a:lnTo>
                <a:lnTo>
                  <a:pt x="4608575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8" y="0"/>
                </a:moveTo>
                <a:lnTo>
                  <a:pt x="4623816" y="0"/>
                </a:lnTo>
                <a:lnTo>
                  <a:pt x="4623816" y="3048"/>
                </a:lnTo>
                <a:lnTo>
                  <a:pt x="4620768" y="3048"/>
                </a:lnTo>
                <a:lnTo>
                  <a:pt x="4620768" y="0"/>
                </a:lnTo>
                <a:close/>
                <a:moveTo>
                  <a:pt x="4626863" y="0"/>
                </a:moveTo>
                <a:lnTo>
                  <a:pt x="4629911" y="0"/>
                </a:lnTo>
                <a:lnTo>
                  <a:pt x="4629911" y="3048"/>
                </a:lnTo>
                <a:lnTo>
                  <a:pt x="4626863" y="3048"/>
                </a:lnTo>
                <a:lnTo>
                  <a:pt x="4626863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6" y="0"/>
                </a:moveTo>
                <a:lnTo>
                  <a:pt x="4642104" y="0"/>
                </a:lnTo>
                <a:lnTo>
                  <a:pt x="4642104" y="3048"/>
                </a:lnTo>
                <a:lnTo>
                  <a:pt x="4639056" y="3048"/>
                </a:lnTo>
                <a:lnTo>
                  <a:pt x="4639056" y="0"/>
                </a:lnTo>
                <a:close/>
                <a:moveTo>
                  <a:pt x="4645151" y="0"/>
                </a:moveTo>
                <a:lnTo>
                  <a:pt x="4648199" y="0"/>
                </a:lnTo>
                <a:lnTo>
                  <a:pt x="4648199" y="3048"/>
                </a:lnTo>
                <a:lnTo>
                  <a:pt x="4645151" y="3048"/>
                </a:lnTo>
                <a:lnTo>
                  <a:pt x="4645151" y="0"/>
                </a:lnTo>
                <a:close/>
                <a:moveTo>
                  <a:pt x="4651248" y="0"/>
                </a:moveTo>
                <a:lnTo>
                  <a:pt x="4654296" y="0"/>
                </a:lnTo>
                <a:lnTo>
                  <a:pt x="4654296" y="3048"/>
                </a:lnTo>
                <a:lnTo>
                  <a:pt x="4651248" y="3048"/>
                </a:lnTo>
                <a:lnTo>
                  <a:pt x="4651248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39" y="0"/>
                </a:moveTo>
                <a:lnTo>
                  <a:pt x="4666487" y="0"/>
                </a:lnTo>
                <a:lnTo>
                  <a:pt x="4666487" y="3048"/>
                </a:lnTo>
                <a:lnTo>
                  <a:pt x="4663439" y="3048"/>
                </a:lnTo>
                <a:lnTo>
                  <a:pt x="4663439" y="0"/>
                </a:lnTo>
                <a:close/>
                <a:moveTo>
                  <a:pt x="4669536" y="0"/>
                </a:moveTo>
                <a:lnTo>
                  <a:pt x="4672584" y="0"/>
                </a:lnTo>
                <a:lnTo>
                  <a:pt x="4672584" y="3048"/>
                </a:lnTo>
                <a:lnTo>
                  <a:pt x="4669536" y="3048"/>
                </a:lnTo>
                <a:lnTo>
                  <a:pt x="4669536" y="0"/>
                </a:lnTo>
                <a:close/>
                <a:moveTo>
                  <a:pt x="4675631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1" y="3048"/>
                </a:lnTo>
                <a:lnTo>
                  <a:pt x="4675631" y="0"/>
                </a:lnTo>
                <a:close/>
                <a:moveTo>
                  <a:pt x="4681728" y="0"/>
                </a:moveTo>
                <a:lnTo>
                  <a:pt x="4684775" y="0"/>
                </a:lnTo>
                <a:lnTo>
                  <a:pt x="4684775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4" y="0"/>
                </a:moveTo>
                <a:lnTo>
                  <a:pt x="4690872" y="0"/>
                </a:lnTo>
                <a:lnTo>
                  <a:pt x="4690872" y="3048"/>
                </a:lnTo>
                <a:lnTo>
                  <a:pt x="4687824" y="3048"/>
                </a:lnTo>
                <a:lnTo>
                  <a:pt x="4687824" y="0"/>
                </a:lnTo>
                <a:close/>
                <a:moveTo>
                  <a:pt x="4693919" y="0"/>
                </a:moveTo>
                <a:lnTo>
                  <a:pt x="4696967" y="0"/>
                </a:lnTo>
                <a:lnTo>
                  <a:pt x="4696967" y="3048"/>
                </a:lnTo>
                <a:lnTo>
                  <a:pt x="4693919" y="3048"/>
                </a:lnTo>
                <a:lnTo>
                  <a:pt x="4693919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2" y="0"/>
                </a:moveTo>
                <a:lnTo>
                  <a:pt x="4709160" y="0"/>
                </a:lnTo>
                <a:lnTo>
                  <a:pt x="4709160" y="3048"/>
                </a:lnTo>
                <a:lnTo>
                  <a:pt x="4706112" y="3048"/>
                </a:lnTo>
                <a:lnTo>
                  <a:pt x="4706112" y="0"/>
                </a:lnTo>
                <a:close/>
                <a:moveTo>
                  <a:pt x="4712207" y="0"/>
                </a:moveTo>
                <a:lnTo>
                  <a:pt x="4715255" y="0"/>
                </a:lnTo>
                <a:lnTo>
                  <a:pt x="4715255" y="3048"/>
                </a:lnTo>
                <a:lnTo>
                  <a:pt x="4712207" y="3048"/>
                </a:lnTo>
                <a:lnTo>
                  <a:pt x="4712207" y="0"/>
                </a:lnTo>
                <a:close/>
                <a:moveTo>
                  <a:pt x="4718304" y="0"/>
                </a:moveTo>
                <a:lnTo>
                  <a:pt x="4721352" y="0"/>
                </a:lnTo>
                <a:lnTo>
                  <a:pt x="4721352" y="3048"/>
                </a:lnTo>
                <a:lnTo>
                  <a:pt x="4718304" y="3048"/>
                </a:lnTo>
                <a:lnTo>
                  <a:pt x="4718304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5" y="0"/>
                </a:moveTo>
                <a:lnTo>
                  <a:pt x="4733543" y="0"/>
                </a:lnTo>
                <a:lnTo>
                  <a:pt x="4733543" y="3048"/>
                </a:lnTo>
                <a:lnTo>
                  <a:pt x="4730495" y="3048"/>
                </a:lnTo>
                <a:lnTo>
                  <a:pt x="4730495" y="0"/>
                </a:lnTo>
                <a:close/>
                <a:moveTo>
                  <a:pt x="4736592" y="0"/>
                </a:moveTo>
                <a:lnTo>
                  <a:pt x="4739640" y="0"/>
                </a:lnTo>
                <a:lnTo>
                  <a:pt x="4739640" y="3048"/>
                </a:lnTo>
                <a:lnTo>
                  <a:pt x="4736592" y="3048"/>
                </a:lnTo>
                <a:lnTo>
                  <a:pt x="4736592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3" y="0"/>
                </a:moveTo>
                <a:lnTo>
                  <a:pt x="4751831" y="0"/>
                </a:lnTo>
                <a:lnTo>
                  <a:pt x="4751831" y="3048"/>
                </a:lnTo>
                <a:lnTo>
                  <a:pt x="4748783" y="3048"/>
                </a:lnTo>
                <a:lnTo>
                  <a:pt x="4748783" y="0"/>
                </a:lnTo>
                <a:close/>
                <a:moveTo>
                  <a:pt x="4754880" y="0"/>
                </a:moveTo>
                <a:lnTo>
                  <a:pt x="4757928" y="0"/>
                </a:lnTo>
                <a:lnTo>
                  <a:pt x="4757928" y="3048"/>
                </a:lnTo>
                <a:lnTo>
                  <a:pt x="4754880" y="3048"/>
                </a:lnTo>
                <a:lnTo>
                  <a:pt x="4754880" y="0"/>
                </a:lnTo>
                <a:close/>
                <a:moveTo>
                  <a:pt x="4760975" y="0"/>
                </a:moveTo>
                <a:lnTo>
                  <a:pt x="4764023" y="0"/>
                </a:lnTo>
                <a:lnTo>
                  <a:pt x="4764023" y="3048"/>
                </a:lnTo>
                <a:lnTo>
                  <a:pt x="4760975" y="3048"/>
                </a:lnTo>
                <a:lnTo>
                  <a:pt x="4760975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8" y="0"/>
                </a:moveTo>
                <a:lnTo>
                  <a:pt x="4776216" y="0"/>
                </a:lnTo>
                <a:lnTo>
                  <a:pt x="4776216" y="3048"/>
                </a:lnTo>
                <a:lnTo>
                  <a:pt x="4773168" y="3048"/>
                </a:lnTo>
                <a:lnTo>
                  <a:pt x="4773168" y="0"/>
                </a:lnTo>
                <a:close/>
                <a:moveTo>
                  <a:pt x="4779263" y="0"/>
                </a:moveTo>
                <a:lnTo>
                  <a:pt x="4782311" y="0"/>
                </a:lnTo>
                <a:lnTo>
                  <a:pt x="4782311" y="3048"/>
                </a:lnTo>
                <a:lnTo>
                  <a:pt x="4779263" y="3048"/>
                </a:lnTo>
                <a:lnTo>
                  <a:pt x="4779263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6" y="0"/>
                </a:moveTo>
                <a:lnTo>
                  <a:pt x="4794504" y="0"/>
                </a:lnTo>
                <a:lnTo>
                  <a:pt x="4794504" y="3048"/>
                </a:lnTo>
                <a:lnTo>
                  <a:pt x="4791456" y="3048"/>
                </a:lnTo>
                <a:lnTo>
                  <a:pt x="4791456" y="0"/>
                </a:lnTo>
                <a:close/>
                <a:moveTo>
                  <a:pt x="4797551" y="0"/>
                </a:moveTo>
                <a:lnTo>
                  <a:pt x="4800599" y="0"/>
                </a:lnTo>
                <a:lnTo>
                  <a:pt x="4800599" y="3048"/>
                </a:lnTo>
                <a:lnTo>
                  <a:pt x="4797551" y="3048"/>
                </a:lnTo>
                <a:lnTo>
                  <a:pt x="4797551" y="0"/>
                </a:lnTo>
                <a:close/>
                <a:moveTo>
                  <a:pt x="4803648" y="0"/>
                </a:moveTo>
                <a:lnTo>
                  <a:pt x="4806696" y="0"/>
                </a:lnTo>
                <a:lnTo>
                  <a:pt x="4806696" y="3048"/>
                </a:lnTo>
                <a:lnTo>
                  <a:pt x="4803648" y="3048"/>
                </a:lnTo>
                <a:lnTo>
                  <a:pt x="4803648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39" y="0"/>
                </a:moveTo>
                <a:lnTo>
                  <a:pt x="4818887" y="0"/>
                </a:lnTo>
                <a:lnTo>
                  <a:pt x="4818887" y="3048"/>
                </a:lnTo>
                <a:lnTo>
                  <a:pt x="4815839" y="3048"/>
                </a:lnTo>
                <a:lnTo>
                  <a:pt x="4815839" y="0"/>
                </a:lnTo>
                <a:close/>
                <a:moveTo>
                  <a:pt x="4821936" y="0"/>
                </a:moveTo>
                <a:lnTo>
                  <a:pt x="4824984" y="0"/>
                </a:lnTo>
                <a:lnTo>
                  <a:pt x="4824984" y="3048"/>
                </a:lnTo>
                <a:lnTo>
                  <a:pt x="4821936" y="3048"/>
                </a:lnTo>
                <a:lnTo>
                  <a:pt x="4821936" y="0"/>
                </a:lnTo>
                <a:close/>
                <a:moveTo>
                  <a:pt x="4828031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1" y="3048"/>
                </a:lnTo>
                <a:lnTo>
                  <a:pt x="4828031" y="0"/>
                </a:lnTo>
                <a:close/>
                <a:moveTo>
                  <a:pt x="4834128" y="0"/>
                </a:moveTo>
                <a:lnTo>
                  <a:pt x="4837175" y="0"/>
                </a:lnTo>
                <a:lnTo>
                  <a:pt x="4837175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4" y="0"/>
                </a:moveTo>
                <a:lnTo>
                  <a:pt x="4843272" y="0"/>
                </a:lnTo>
                <a:lnTo>
                  <a:pt x="4843272" y="3048"/>
                </a:lnTo>
                <a:lnTo>
                  <a:pt x="4840224" y="3048"/>
                </a:lnTo>
                <a:lnTo>
                  <a:pt x="4840224" y="0"/>
                </a:lnTo>
                <a:close/>
                <a:moveTo>
                  <a:pt x="4846319" y="0"/>
                </a:moveTo>
                <a:lnTo>
                  <a:pt x="4849367" y="0"/>
                </a:lnTo>
                <a:lnTo>
                  <a:pt x="4849367" y="3048"/>
                </a:lnTo>
                <a:lnTo>
                  <a:pt x="4846319" y="3048"/>
                </a:lnTo>
                <a:lnTo>
                  <a:pt x="4846319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2" y="0"/>
                </a:moveTo>
                <a:lnTo>
                  <a:pt x="4861560" y="0"/>
                </a:lnTo>
                <a:lnTo>
                  <a:pt x="4861560" y="3048"/>
                </a:lnTo>
                <a:lnTo>
                  <a:pt x="4858512" y="3048"/>
                </a:lnTo>
                <a:lnTo>
                  <a:pt x="4858512" y="0"/>
                </a:lnTo>
                <a:close/>
                <a:moveTo>
                  <a:pt x="4864607" y="0"/>
                </a:moveTo>
                <a:lnTo>
                  <a:pt x="4867655" y="0"/>
                </a:lnTo>
                <a:lnTo>
                  <a:pt x="4867655" y="3048"/>
                </a:lnTo>
                <a:lnTo>
                  <a:pt x="4864607" y="3048"/>
                </a:lnTo>
                <a:lnTo>
                  <a:pt x="4864607" y="0"/>
                </a:lnTo>
                <a:close/>
                <a:moveTo>
                  <a:pt x="4870704" y="0"/>
                </a:moveTo>
                <a:lnTo>
                  <a:pt x="4873752" y="0"/>
                </a:lnTo>
                <a:lnTo>
                  <a:pt x="4873752" y="3048"/>
                </a:lnTo>
                <a:lnTo>
                  <a:pt x="4870704" y="3048"/>
                </a:lnTo>
                <a:lnTo>
                  <a:pt x="4870704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5" y="0"/>
                </a:moveTo>
                <a:lnTo>
                  <a:pt x="4885943" y="0"/>
                </a:lnTo>
                <a:lnTo>
                  <a:pt x="4885943" y="3048"/>
                </a:lnTo>
                <a:lnTo>
                  <a:pt x="4882895" y="3048"/>
                </a:lnTo>
                <a:lnTo>
                  <a:pt x="4882895" y="0"/>
                </a:lnTo>
                <a:close/>
                <a:moveTo>
                  <a:pt x="4888992" y="0"/>
                </a:moveTo>
                <a:lnTo>
                  <a:pt x="4892040" y="0"/>
                </a:lnTo>
                <a:lnTo>
                  <a:pt x="4892040" y="3048"/>
                </a:lnTo>
                <a:lnTo>
                  <a:pt x="4888992" y="3048"/>
                </a:lnTo>
                <a:lnTo>
                  <a:pt x="4888992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3" y="0"/>
                </a:moveTo>
                <a:lnTo>
                  <a:pt x="4904231" y="0"/>
                </a:lnTo>
                <a:lnTo>
                  <a:pt x="4904231" y="3048"/>
                </a:lnTo>
                <a:lnTo>
                  <a:pt x="4901183" y="3048"/>
                </a:lnTo>
                <a:lnTo>
                  <a:pt x="4901183" y="0"/>
                </a:lnTo>
                <a:close/>
                <a:moveTo>
                  <a:pt x="4907280" y="0"/>
                </a:moveTo>
                <a:lnTo>
                  <a:pt x="4910328" y="0"/>
                </a:lnTo>
                <a:lnTo>
                  <a:pt x="4910328" y="3048"/>
                </a:lnTo>
                <a:lnTo>
                  <a:pt x="4907280" y="3048"/>
                </a:lnTo>
                <a:lnTo>
                  <a:pt x="4907280" y="0"/>
                </a:lnTo>
                <a:close/>
                <a:moveTo>
                  <a:pt x="4913375" y="0"/>
                </a:moveTo>
                <a:lnTo>
                  <a:pt x="4916423" y="0"/>
                </a:lnTo>
                <a:lnTo>
                  <a:pt x="4916423" y="3048"/>
                </a:lnTo>
                <a:lnTo>
                  <a:pt x="4913375" y="3048"/>
                </a:lnTo>
                <a:lnTo>
                  <a:pt x="4913375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8" y="0"/>
                </a:moveTo>
                <a:lnTo>
                  <a:pt x="4928616" y="0"/>
                </a:lnTo>
                <a:lnTo>
                  <a:pt x="4928616" y="3048"/>
                </a:lnTo>
                <a:lnTo>
                  <a:pt x="4925568" y="3048"/>
                </a:lnTo>
                <a:lnTo>
                  <a:pt x="4925568" y="0"/>
                </a:lnTo>
                <a:close/>
                <a:moveTo>
                  <a:pt x="4931663" y="0"/>
                </a:moveTo>
                <a:lnTo>
                  <a:pt x="4934711" y="0"/>
                </a:lnTo>
                <a:lnTo>
                  <a:pt x="4934711" y="3048"/>
                </a:lnTo>
                <a:lnTo>
                  <a:pt x="4931663" y="3048"/>
                </a:lnTo>
                <a:lnTo>
                  <a:pt x="4931663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6" y="0"/>
                </a:moveTo>
                <a:lnTo>
                  <a:pt x="4946904" y="0"/>
                </a:lnTo>
                <a:lnTo>
                  <a:pt x="4946904" y="3048"/>
                </a:lnTo>
                <a:lnTo>
                  <a:pt x="4943856" y="3048"/>
                </a:lnTo>
                <a:lnTo>
                  <a:pt x="4943856" y="0"/>
                </a:lnTo>
                <a:close/>
                <a:moveTo>
                  <a:pt x="4949951" y="0"/>
                </a:moveTo>
                <a:lnTo>
                  <a:pt x="4952999" y="0"/>
                </a:lnTo>
                <a:lnTo>
                  <a:pt x="4952999" y="3048"/>
                </a:lnTo>
                <a:lnTo>
                  <a:pt x="4949951" y="3048"/>
                </a:lnTo>
                <a:lnTo>
                  <a:pt x="4949951" y="0"/>
                </a:lnTo>
                <a:close/>
                <a:moveTo>
                  <a:pt x="4956048" y="0"/>
                </a:moveTo>
                <a:lnTo>
                  <a:pt x="4959096" y="0"/>
                </a:lnTo>
                <a:lnTo>
                  <a:pt x="4959096" y="3048"/>
                </a:lnTo>
                <a:lnTo>
                  <a:pt x="4956048" y="3048"/>
                </a:lnTo>
                <a:lnTo>
                  <a:pt x="4956048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39" y="0"/>
                </a:moveTo>
                <a:lnTo>
                  <a:pt x="4971287" y="0"/>
                </a:lnTo>
                <a:lnTo>
                  <a:pt x="4971287" y="3048"/>
                </a:lnTo>
                <a:lnTo>
                  <a:pt x="4968239" y="3048"/>
                </a:lnTo>
                <a:lnTo>
                  <a:pt x="4968239" y="0"/>
                </a:lnTo>
                <a:close/>
                <a:moveTo>
                  <a:pt x="4974336" y="0"/>
                </a:moveTo>
                <a:lnTo>
                  <a:pt x="4977384" y="0"/>
                </a:lnTo>
                <a:lnTo>
                  <a:pt x="4977384" y="3048"/>
                </a:lnTo>
                <a:lnTo>
                  <a:pt x="4974336" y="3048"/>
                </a:lnTo>
                <a:lnTo>
                  <a:pt x="4974336" y="0"/>
                </a:lnTo>
                <a:close/>
                <a:moveTo>
                  <a:pt x="4980431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1" y="3048"/>
                </a:lnTo>
                <a:lnTo>
                  <a:pt x="4980431" y="0"/>
                </a:lnTo>
                <a:close/>
                <a:moveTo>
                  <a:pt x="4986528" y="0"/>
                </a:moveTo>
                <a:lnTo>
                  <a:pt x="4989575" y="0"/>
                </a:lnTo>
                <a:lnTo>
                  <a:pt x="4989575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4" y="0"/>
                </a:moveTo>
                <a:lnTo>
                  <a:pt x="4995672" y="0"/>
                </a:lnTo>
                <a:lnTo>
                  <a:pt x="4995672" y="3048"/>
                </a:lnTo>
                <a:lnTo>
                  <a:pt x="4992624" y="3048"/>
                </a:lnTo>
                <a:lnTo>
                  <a:pt x="4992624" y="0"/>
                </a:lnTo>
                <a:close/>
                <a:moveTo>
                  <a:pt x="4998719" y="0"/>
                </a:moveTo>
                <a:lnTo>
                  <a:pt x="5001767" y="0"/>
                </a:lnTo>
                <a:lnTo>
                  <a:pt x="5001767" y="3048"/>
                </a:lnTo>
                <a:lnTo>
                  <a:pt x="4998719" y="3048"/>
                </a:lnTo>
                <a:lnTo>
                  <a:pt x="4998719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2" y="0"/>
                </a:moveTo>
                <a:lnTo>
                  <a:pt x="5013960" y="0"/>
                </a:lnTo>
                <a:lnTo>
                  <a:pt x="5013960" y="3048"/>
                </a:lnTo>
                <a:lnTo>
                  <a:pt x="5010912" y="3048"/>
                </a:lnTo>
                <a:lnTo>
                  <a:pt x="5010912" y="0"/>
                </a:lnTo>
                <a:close/>
                <a:moveTo>
                  <a:pt x="5017007" y="0"/>
                </a:moveTo>
                <a:lnTo>
                  <a:pt x="5020055" y="0"/>
                </a:lnTo>
                <a:lnTo>
                  <a:pt x="5020055" y="3048"/>
                </a:lnTo>
                <a:lnTo>
                  <a:pt x="5017007" y="3048"/>
                </a:lnTo>
                <a:lnTo>
                  <a:pt x="5017007" y="0"/>
                </a:lnTo>
                <a:close/>
                <a:moveTo>
                  <a:pt x="5023104" y="0"/>
                </a:moveTo>
                <a:lnTo>
                  <a:pt x="5026152" y="0"/>
                </a:lnTo>
                <a:lnTo>
                  <a:pt x="5026152" y="3048"/>
                </a:lnTo>
                <a:lnTo>
                  <a:pt x="5023104" y="3048"/>
                </a:lnTo>
                <a:lnTo>
                  <a:pt x="5023104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5" y="0"/>
                </a:moveTo>
                <a:lnTo>
                  <a:pt x="5038343" y="0"/>
                </a:lnTo>
                <a:lnTo>
                  <a:pt x="5038343" y="3048"/>
                </a:lnTo>
                <a:lnTo>
                  <a:pt x="5035295" y="3048"/>
                </a:lnTo>
                <a:lnTo>
                  <a:pt x="5035295" y="0"/>
                </a:lnTo>
                <a:close/>
                <a:moveTo>
                  <a:pt x="5041392" y="0"/>
                </a:moveTo>
                <a:lnTo>
                  <a:pt x="5044440" y="0"/>
                </a:lnTo>
                <a:lnTo>
                  <a:pt x="5044440" y="3048"/>
                </a:lnTo>
                <a:lnTo>
                  <a:pt x="5041392" y="3048"/>
                </a:lnTo>
                <a:lnTo>
                  <a:pt x="5041392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3" y="0"/>
                </a:moveTo>
                <a:lnTo>
                  <a:pt x="5056631" y="0"/>
                </a:lnTo>
                <a:lnTo>
                  <a:pt x="5056631" y="3048"/>
                </a:lnTo>
                <a:lnTo>
                  <a:pt x="5053583" y="3048"/>
                </a:lnTo>
                <a:lnTo>
                  <a:pt x="5053583" y="0"/>
                </a:lnTo>
                <a:close/>
                <a:moveTo>
                  <a:pt x="5059680" y="0"/>
                </a:moveTo>
                <a:lnTo>
                  <a:pt x="5062728" y="0"/>
                </a:lnTo>
                <a:lnTo>
                  <a:pt x="5062728" y="3048"/>
                </a:lnTo>
                <a:lnTo>
                  <a:pt x="5059680" y="3048"/>
                </a:lnTo>
                <a:lnTo>
                  <a:pt x="5059680" y="0"/>
                </a:lnTo>
                <a:close/>
                <a:moveTo>
                  <a:pt x="5065775" y="0"/>
                </a:moveTo>
                <a:lnTo>
                  <a:pt x="5068823" y="0"/>
                </a:lnTo>
                <a:lnTo>
                  <a:pt x="5068823" y="3048"/>
                </a:lnTo>
                <a:lnTo>
                  <a:pt x="5065775" y="3048"/>
                </a:lnTo>
                <a:lnTo>
                  <a:pt x="5065775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8" y="0"/>
                </a:moveTo>
                <a:lnTo>
                  <a:pt x="5081016" y="0"/>
                </a:lnTo>
                <a:lnTo>
                  <a:pt x="5081016" y="3048"/>
                </a:lnTo>
                <a:lnTo>
                  <a:pt x="5077968" y="3048"/>
                </a:lnTo>
                <a:lnTo>
                  <a:pt x="5077968" y="0"/>
                </a:lnTo>
                <a:close/>
                <a:moveTo>
                  <a:pt x="5084063" y="0"/>
                </a:moveTo>
                <a:lnTo>
                  <a:pt x="5087111" y="0"/>
                </a:lnTo>
                <a:lnTo>
                  <a:pt x="5087111" y="3048"/>
                </a:lnTo>
                <a:lnTo>
                  <a:pt x="5084063" y="3048"/>
                </a:lnTo>
                <a:lnTo>
                  <a:pt x="5084063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6" y="0"/>
                </a:moveTo>
                <a:lnTo>
                  <a:pt x="5099304" y="0"/>
                </a:lnTo>
                <a:lnTo>
                  <a:pt x="5099304" y="3048"/>
                </a:lnTo>
                <a:lnTo>
                  <a:pt x="5096256" y="3048"/>
                </a:lnTo>
                <a:lnTo>
                  <a:pt x="5096256" y="0"/>
                </a:lnTo>
                <a:close/>
                <a:moveTo>
                  <a:pt x="5102351" y="0"/>
                </a:moveTo>
                <a:lnTo>
                  <a:pt x="5105399" y="0"/>
                </a:lnTo>
                <a:lnTo>
                  <a:pt x="5105399" y="3048"/>
                </a:lnTo>
                <a:lnTo>
                  <a:pt x="5102351" y="3048"/>
                </a:lnTo>
                <a:lnTo>
                  <a:pt x="5102351" y="0"/>
                </a:lnTo>
                <a:close/>
                <a:moveTo>
                  <a:pt x="5108448" y="0"/>
                </a:moveTo>
                <a:lnTo>
                  <a:pt x="5111496" y="0"/>
                </a:lnTo>
                <a:lnTo>
                  <a:pt x="5111496" y="3048"/>
                </a:lnTo>
                <a:lnTo>
                  <a:pt x="5108448" y="3048"/>
                </a:lnTo>
                <a:lnTo>
                  <a:pt x="5108448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39" y="0"/>
                </a:moveTo>
                <a:lnTo>
                  <a:pt x="5123687" y="0"/>
                </a:lnTo>
                <a:lnTo>
                  <a:pt x="5123687" y="3048"/>
                </a:lnTo>
                <a:lnTo>
                  <a:pt x="5120639" y="3048"/>
                </a:lnTo>
                <a:lnTo>
                  <a:pt x="5120639" y="0"/>
                </a:lnTo>
                <a:close/>
                <a:moveTo>
                  <a:pt x="5126736" y="0"/>
                </a:moveTo>
                <a:lnTo>
                  <a:pt x="5129784" y="0"/>
                </a:lnTo>
                <a:lnTo>
                  <a:pt x="5129784" y="3048"/>
                </a:lnTo>
                <a:lnTo>
                  <a:pt x="5126736" y="3048"/>
                </a:lnTo>
                <a:lnTo>
                  <a:pt x="5126736" y="0"/>
                </a:lnTo>
                <a:close/>
                <a:moveTo>
                  <a:pt x="5132831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1" y="3048"/>
                </a:lnTo>
                <a:lnTo>
                  <a:pt x="5132831" y="0"/>
                </a:lnTo>
                <a:close/>
                <a:moveTo>
                  <a:pt x="5138928" y="0"/>
                </a:moveTo>
                <a:lnTo>
                  <a:pt x="5141975" y="0"/>
                </a:lnTo>
                <a:lnTo>
                  <a:pt x="5141975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4" y="0"/>
                </a:moveTo>
                <a:lnTo>
                  <a:pt x="5148072" y="0"/>
                </a:lnTo>
                <a:lnTo>
                  <a:pt x="5148072" y="3048"/>
                </a:lnTo>
                <a:lnTo>
                  <a:pt x="5145024" y="3048"/>
                </a:lnTo>
                <a:lnTo>
                  <a:pt x="5145024" y="0"/>
                </a:lnTo>
                <a:close/>
                <a:moveTo>
                  <a:pt x="5151119" y="0"/>
                </a:moveTo>
                <a:lnTo>
                  <a:pt x="5154167" y="0"/>
                </a:lnTo>
                <a:lnTo>
                  <a:pt x="5154167" y="3048"/>
                </a:lnTo>
                <a:lnTo>
                  <a:pt x="5151119" y="3048"/>
                </a:lnTo>
                <a:lnTo>
                  <a:pt x="5151119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2" y="0"/>
                </a:moveTo>
                <a:lnTo>
                  <a:pt x="5166360" y="0"/>
                </a:lnTo>
                <a:lnTo>
                  <a:pt x="5166360" y="3048"/>
                </a:lnTo>
                <a:lnTo>
                  <a:pt x="5163312" y="3048"/>
                </a:lnTo>
                <a:lnTo>
                  <a:pt x="5163312" y="0"/>
                </a:lnTo>
                <a:close/>
                <a:moveTo>
                  <a:pt x="5169407" y="0"/>
                </a:moveTo>
                <a:lnTo>
                  <a:pt x="5172455" y="0"/>
                </a:lnTo>
                <a:lnTo>
                  <a:pt x="5172455" y="3048"/>
                </a:lnTo>
                <a:lnTo>
                  <a:pt x="5169407" y="3048"/>
                </a:lnTo>
                <a:lnTo>
                  <a:pt x="5169407" y="0"/>
                </a:lnTo>
                <a:close/>
                <a:moveTo>
                  <a:pt x="5175504" y="0"/>
                </a:moveTo>
                <a:lnTo>
                  <a:pt x="5178552" y="0"/>
                </a:lnTo>
                <a:lnTo>
                  <a:pt x="5178552" y="3048"/>
                </a:lnTo>
                <a:lnTo>
                  <a:pt x="5175504" y="3048"/>
                </a:lnTo>
                <a:lnTo>
                  <a:pt x="5175504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5" y="0"/>
                </a:moveTo>
                <a:lnTo>
                  <a:pt x="5190743" y="0"/>
                </a:lnTo>
                <a:lnTo>
                  <a:pt x="5190743" y="3048"/>
                </a:lnTo>
                <a:lnTo>
                  <a:pt x="5187695" y="3048"/>
                </a:lnTo>
                <a:lnTo>
                  <a:pt x="5187695" y="0"/>
                </a:lnTo>
                <a:close/>
                <a:moveTo>
                  <a:pt x="5193792" y="0"/>
                </a:moveTo>
                <a:lnTo>
                  <a:pt x="5196840" y="0"/>
                </a:lnTo>
                <a:lnTo>
                  <a:pt x="5196840" y="3048"/>
                </a:lnTo>
                <a:lnTo>
                  <a:pt x="5193792" y="3048"/>
                </a:lnTo>
                <a:lnTo>
                  <a:pt x="5193792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3" y="0"/>
                </a:moveTo>
                <a:lnTo>
                  <a:pt x="5209031" y="0"/>
                </a:lnTo>
                <a:lnTo>
                  <a:pt x="5209031" y="3048"/>
                </a:lnTo>
                <a:lnTo>
                  <a:pt x="5205983" y="3048"/>
                </a:lnTo>
                <a:lnTo>
                  <a:pt x="5205983" y="0"/>
                </a:lnTo>
                <a:close/>
                <a:moveTo>
                  <a:pt x="5212080" y="0"/>
                </a:moveTo>
                <a:lnTo>
                  <a:pt x="5215128" y="0"/>
                </a:lnTo>
                <a:lnTo>
                  <a:pt x="5215128" y="3048"/>
                </a:lnTo>
                <a:lnTo>
                  <a:pt x="5212080" y="3048"/>
                </a:lnTo>
                <a:lnTo>
                  <a:pt x="5212080" y="0"/>
                </a:lnTo>
                <a:close/>
                <a:moveTo>
                  <a:pt x="5218175" y="0"/>
                </a:moveTo>
                <a:lnTo>
                  <a:pt x="5221223" y="0"/>
                </a:lnTo>
                <a:lnTo>
                  <a:pt x="5221223" y="3048"/>
                </a:lnTo>
                <a:lnTo>
                  <a:pt x="5218175" y="3048"/>
                </a:lnTo>
                <a:lnTo>
                  <a:pt x="5218175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8" y="0"/>
                </a:moveTo>
                <a:lnTo>
                  <a:pt x="5233416" y="0"/>
                </a:lnTo>
                <a:lnTo>
                  <a:pt x="5233416" y="3048"/>
                </a:lnTo>
                <a:lnTo>
                  <a:pt x="5230368" y="3048"/>
                </a:lnTo>
                <a:lnTo>
                  <a:pt x="5230368" y="0"/>
                </a:lnTo>
                <a:close/>
                <a:moveTo>
                  <a:pt x="5236463" y="0"/>
                </a:moveTo>
                <a:lnTo>
                  <a:pt x="5239511" y="0"/>
                </a:lnTo>
                <a:lnTo>
                  <a:pt x="5239511" y="3048"/>
                </a:lnTo>
                <a:lnTo>
                  <a:pt x="5236463" y="3048"/>
                </a:lnTo>
                <a:lnTo>
                  <a:pt x="5236463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6" y="0"/>
                </a:moveTo>
                <a:lnTo>
                  <a:pt x="5251704" y="0"/>
                </a:lnTo>
                <a:lnTo>
                  <a:pt x="5251704" y="3048"/>
                </a:lnTo>
                <a:lnTo>
                  <a:pt x="5248656" y="3048"/>
                </a:lnTo>
                <a:lnTo>
                  <a:pt x="5248656" y="0"/>
                </a:lnTo>
                <a:close/>
                <a:moveTo>
                  <a:pt x="5254751" y="0"/>
                </a:moveTo>
                <a:lnTo>
                  <a:pt x="5257799" y="0"/>
                </a:lnTo>
                <a:lnTo>
                  <a:pt x="5257799" y="3048"/>
                </a:lnTo>
                <a:lnTo>
                  <a:pt x="5254751" y="3048"/>
                </a:lnTo>
                <a:lnTo>
                  <a:pt x="5254751" y="0"/>
                </a:lnTo>
                <a:close/>
                <a:moveTo>
                  <a:pt x="5260848" y="0"/>
                </a:moveTo>
                <a:lnTo>
                  <a:pt x="5263896" y="0"/>
                </a:lnTo>
                <a:lnTo>
                  <a:pt x="5263896" y="3048"/>
                </a:lnTo>
                <a:lnTo>
                  <a:pt x="5260848" y="3048"/>
                </a:lnTo>
                <a:lnTo>
                  <a:pt x="5260848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39" y="0"/>
                </a:moveTo>
                <a:lnTo>
                  <a:pt x="5276087" y="0"/>
                </a:lnTo>
                <a:lnTo>
                  <a:pt x="5276087" y="3048"/>
                </a:lnTo>
                <a:lnTo>
                  <a:pt x="5273039" y="3048"/>
                </a:lnTo>
                <a:lnTo>
                  <a:pt x="5273039" y="0"/>
                </a:lnTo>
                <a:close/>
                <a:moveTo>
                  <a:pt x="5279136" y="0"/>
                </a:moveTo>
                <a:lnTo>
                  <a:pt x="5282184" y="0"/>
                </a:lnTo>
                <a:lnTo>
                  <a:pt x="5282184" y="3048"/>
                </a:lnTo>
                <a:lnTo>
                  <a:pt x="5279136" y="3048"/>
                </a:lnTo>
                <a:lnTo>
                  <a:pt x="5279136" y="0"/>
                </a:lnTo>
                <a:close/>
                <a:moveTo>
                  <a:pt x="5285231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1" y="3048"/>
                </a:lnTo>
                <a:lnTo>
                  <a:pt x="5285231" y="0"/>
                </a:lnTo>
                <a:close/>
                <a:moveTo>
                  <a:pt x="5291328" y="0"/>
                </a:moveTo>
                <a:lnTo>
                  <a:pt x="5294375" y="0"/>
                </a:lnTo>
                <a:lnTo>
                  <a:pt x="5294375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4" y="0"/>
                </a:moveTo>
                <a:lnTo>
                  <a:pt x="5300472" y="0"/>
                </a:lnTo>
                <a:lnTo>
                  <a:pt x="5300472" y="3048"/>
                </a:lnTo>
                <a:lnTo>
                  <a:pt x="5297424" y="3048"/>
                </a:lnTo>
                <a:lnTo>
                  <a:pt x="5297424" y="0"/>
                </a:lnTo>
                <a:close/>
                <a:moveTo>
                  <a:pt x="5303519" y="0"/>
                </a:moveTo>
                <a:lnTo>
                  <a:pt x="5306567" y="0"/>
                </a:lnTo>
                <a:lnTo>
                  <a:pt x="5306567" y="3048"/>
                </a:lnTo>
                <a:lnTo>
                  <a:pt x="5303519" y="3048"/>
                </a:lnTo>
                <a:lnTo>
                  <a:pt x="5303519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2" y="0"/>
                </a:moveTo>
                <a:lnTo>
                  <a:pt x="5318760" y="0"/>
                </a:lnTo>
                <a:lnTo>
                  <a:pt x="5318760" y="3048"/>
                </a:lnTo>
                <a:lnTo>
                  <a:pt x="5315712" y="3048"/>
                </a:lnTo>
                <a:lnTo>
                  <a:pt x="5315712" y="0"/>
                </a:lnTo>
                <a:close/>
                <a:moveTo>
                  <a:pt x="5321807" y="0"/>
                </a:moveTo>
                <a:lnTo>
                  <a:pt x="5324855" y="0"/>
                </a:lnTo>
                <a:lnTo>
                  <a:pt x="5324855" y="3048"/>
                </a:lnTo>
                <a:lnTo>
                  <a:pt x="5321807" y="3048"/>
                </a:lnTo>
                <a:lnTo>
                  <a:pt x="5321807" y="0"/>
                </a:lnTo>
                <a:close/>
                <a:moveTo>
                  <a:pt x="5327904" y="0"/>
                </a:moveTo>
                <a:lnTo>
                  <a:pt x="5330952" y="0"/>
                </a:lnTo>
                <a:lnTo>
                  <a:pt x="5330952" y="3048"/>
                </a:lnTo>
                <a:lnTo>
                  <a:pt x="5327904" y="3048"/>
                </a:lnTo>
                <a:lnTo>
                  <a:pt x="5327904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5" y="0"/>
                </a:moveTo>
                <a:lnTo>
                  <a:pt x="5343143" y="0"/>
                </a:lnTo>
                <a:lnTo>
                  <a:pt x="5343143" y="3048"/>
                </a:lnTo>
                <a:lnTo>
                  <a:pt x="5340095" y="3048"/>
                </a:lnTo>
                <a:lnTo>
                  <a:pt x="5340095" y="0"/>
                </a:lnTo>
                <a:close/>
                <a:moveTo>
                  <a:pt x="5346192" y="0"/>
                </a:moveTo>
                <a:lnTo>
                  <a:pt x="5349240" y="0"/>
                </a:lnTo>
                <a:lnTo>
                  <a:pt x="5349240" y="3048"/>
                </a:lnTo>
                <a:lnTo>
                  <a:pt x="5346192" y="3048"/>
                </a:lnTo>
                <a:lnTo>
                  <a:pt x="5346192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3" y="0"/>
                </a:moveTo>
                <a:lnTo>
                  <a:pt x="5361431" y="0"/>
                </a:lnTo>
                <a:lnTo>
                  <a:pt x="5361431" y="3048"/>
                </a:lnTo>
                <a:lnTo>
                  <a:pt x="5358383" y="3048"/>
                </a:lnTo>
                <a:lnTo>
                  <a:pt x="5358383" y="0"/>
                </a:lnTo>
                <a:close/>
                <a:moveTo>
                  <a:pt x="5364480" y="0"/>
                </a:moveTo>
                <a:lnTo>
                  <a:pt x="5367528" y="0"/>
                </a:lnTo>
                <a:lnTo>
                  <a:pt x="5367528" y="3048"/>
                </a:lnTo>
                <a:lnTo>
                  <a:pt x="5364480" y="3048"/>
                </a:lnTo>
                <a:lnTo>
                  <a:pt x="5364480" y="0"/>
                </a:lnTo>
                <a:close/>
                <a:moveTo>
                  <a:pt x="5370575" y="0"/>
                </a:moveTo>
                <a:lnTo>
                  <a:pt x="5373623" y="0"/>
                </a:lnTo>
                <a:lnTo>
                  <a:pt x="5373623" y="3048"/>
                </a:lnTo>
                <a:lnTo>
                  <a:pt x="5370575" y="3048"/>
                </a:lnTo>
                <a:lnTo>
                  <a:pt x="5370575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8" y="0"/>
                </a:moveTo>
                <a:lnTo>
                  <a:pt x="5385816" y="0"/>
                </a:lnTo>
                <a:lnTo>
                  <a:pt x="5385816" y="3048"/>
                </a:lnTo>
                <a:lnTo>
                  <a:pt x="5382768" y="3048"/>
                </a:lnTo>
                <a:lnTo>
                  <a:pt x="5382768" y="0"/>
                </a:lnTo>
                <a:close/>
                <a:moveTo>
                  <a:pt x="5388863" y="0"/>
                </a:moveTo>
                <a:lnTo>
                  <a:pt x="5391911" y="0"/>
                </a:lnTo>
                <a:lnTo>
                  <a:pt x="5391911" y="3048"/>
                </a:lnTo>
                <a:lnTo>
                  <a:pt x="5388863" y="3048"/>
                </a:lnTo>
                <a:lnTo>
                  <a:pt x="5388863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6" y="0"/>
                </a:moveTo>
                <a:lnTo>
                  <a:pt x="5404104" y="0"/>
                </a:lnTo>
                <a:lnTo>
                  <a:pt x="5404104" y="3048"/>
                </a:lnTo>
                <a:lnTo>
                  <a:pt x="5401056" y="3048"/>
                </a:lnTo>
                <a:lnTo>
                  <a:pt x="5401056" y="0"/>
                </a:lnTo>
                <a:close/>
                <a:moveTo>
                  <a:pt x="5407151" y="0"/>
                </a:moveTo>
                <a:lnTo>
                  <a:pt x="5410199" y="0"/>
                </a:lnTo>
                <a:lnTo>
                  <a:pt x="5410199" y="3048"/>
                </a:lnTo>
                <a:lnTo>
                  <a:pt x="5407151" y="3048"/>
                </a:lnTo>
                <a:lnTo>
                  <a:pt x="5407151" y="0"/>
                </a:lnTo>
                <a:close/>
                <a:moveTo>
                  <a:pt x="5413248" y="0"/>
                </a:moveTo>
                <a:lnTo>
                  <a:pt x="5416296" y="0"/>
                </a:lnTo>
                <a:lnTo>
                  <a:pt x="5416296" y="3048"/>
                </a:lnTo>
                <a:lnTo>
                  <a:pt x="5413248" y="3048"/>
                </a:lnTo>
                <a:lnTo>
                  <a:pt x="5413248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39" y="0"/>
                </a:moveTo>
                <a:lnTo>
                  <a:pt x="5428487" y="0"/>
                </a:lnTo>
                <a:lnTo>
                  <a:pt x="5428487" y="3048"/>
                </a:lnTo>
                <a:lnTo>
                  <a:pt x="5425439" y="3048"/>
                </a:lnTo>
                <a:lnTo>
                  <a:pt x="5425439" y="0"/>
                </a:lnTo>
                <a:close/>
                <a:moveTo>
                  <a:pt x="5431536" y="0"/>
                </a:moveTo>
                <a:lnTo>
                  <a:pt x="5434584" y="0"/>
                </a:lnTo>
                <a:lnTo>
                  <a:pt x="5434584" y="3048"/>
                </a:lnTo>
                <a:lnTo>
                  <a:pt x="5431536" y="3048"/>
                </a:lnTo>
                <a:lnTo>
                  <a:pt x="5431536" y="0"/>
                </a:lnTo>
                <a:close/>
                <a:moveTo>
                  <a:pt x="5437631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1" y="3048"/>
                </a:lnTo>
                <a:lnTo>
                  <a:pt x="5437631" y="0"/>
                </a:lnTo>
                <a:close/>
                <a:moveTo>
                  <a:pt x="5443728" y="0"/>
                </a:moveTo>
                <a:lnTo>
                  <a:pt x="5446775" y="0"/>
                </a:lnTo>
                <a:lnTo>
                  <a:pt x="5446775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4" y="0"/>
                </a:moveTo>
                <a:lnTo>
                  <a:pt x="5452872" y="0"/>
                </a:lnTo>
                <a:lnTo>
                  <a:pt x="5452872" y="3048"/>
                </a:lnTo>
                <a:lnTo>
                  <a:pt x="5449824" y="3048"/>
                </a:lnTo>
                <a:lnTo>
                  <a:pt x="5449824" y="0"/>
                </a:lnTo>
                <a:close/>
                <a:moveTo>
                  <a:pt x="5455919" y="0"/>
                </a:moveTo>
                <a:lnTo>
                  <a:pt x="5458967" y="0"/>
                </a:lnTo>
                <a:lnTo>
                  <a:pt x="5458967" y="3048"/>
                </a:lnTo>
                <a:lnTo>
                  <a:pt x="5455919" y="3048"/>
                </a:lnTo>
                <a:lnTo>
                  <a:pt x="5455919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2" y="0"/>
                </a:moveTo>
                <a:lnTo>
                  <a:pt x="5471160" y="0"/>
                </a:lnTo>
                <a:lnTo>
                  <a:pt x="5471160" y="3048"/>
                </a:lnTo>
                <a:lnTo>
                  <a:pt x="5468112" y="3048"/>
                </a:lnTo>
                <a:lnTo>
                  <a:pt x="5468112" y="0"/>
                </a:lnTo>
                <a:close/>
                <a:moveTo>
                  <a:pt x="5474207" y="0"/>
                </a:moveTo>
                <a:lnTo>
                  <a:pt x="5477255" y="0"/>
                </a:lnTo>
                <a:lnTo>
                  <a:pt x="5477255" y="3048"/>
                </a:lnTo>
                <a:lnTo>
                  <a:pt x="5474207" y="3048"/>
                </a:lnTo>
                <a:lnTo>
                  <a:pt x="5474207" y="0"/>
                </a:lnTo>
                <a:close/>
                <a:moveTo>
                  <a:pt x="5480304" y="0"/>
                </a:moveTo>
                <a:lnTo>
                  <a:pt x="5483352" y="0"/>
                </a:lnTo>
                <a:lnTo>
                  <a:pt x="5483352" y="3048"/>
                </a:lnTo>
                <a:lnTo>
                  <a:pt x="5480304" y="3048"/>
                </a:lnTo>
                <a:lnTo>
                  <a:pt x="5480304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5" y="0"/>
                </a:moveTo>
                <a:lnTo>
                  <a:pt x="5495543" y="0"/>
                </a:lnTo>
                <a:lnTo>
                  <a:pt x="5495543" y="3048"/>
                </a:lnTo>
                <a:lnTo>
                  <a:pt x="5492495" y="3048"/>
                </a:lnTo>
                <a:lnTo>
                  <a:pt x="5492495" y="0"/>
                </a:lnTo>
                <a:close/>
                <a:moveTo>
                  <a:pt x="5498592" y="0"/>
                </a:moveTo>
                <a:lnTo>
                  <a:pt x="5501640" y="0"/>
                </a:lnTo>
                <a:lnTo>
                  <a:pt x="5501640" y="3048"/>
                </a:lnTo>
                <a:lnTo>
                  <a:pt x="5498592" y="3048"/>
                </a:lnTo>
                <a:lnTo>
                  <a:pt x="5498592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3" y="0"/>
                </a:moveTo>
                <a:lnTo>
                  <a:pt x="5513831" y="0"/>
                </a:lnTo>
                <a:lnTo>
                  <a:pt x="5513831" y="3048"/>
                </a:lnTo>
                <a:lnTo>
                  <a:pt x="5510783" y="3048"/>
                </a:lnTo>
                <a:lnTo>
                  <a:pt x="5510783" y="0"/>
                </a:lnTo>
                <a:close/>
                <a:moveTo>
                  <a:pt x="5516880" y="0"/>
                </a:moveTo>
                <a:lnTo>
                  <a:pt x="5519928" y="0"/>
                </a:lnTo>
                <a:lnTo>
                  <a:pt x="5519928" y="3048"/>
                </a:lnTo>
                <a:lnTo>
                  <a:pt x="5516880" y="3048"/>
                </a:lnTo>
                <a:lnTo>
                  <a:pt x="5516880" y="0"/>
                </a:lnTo>
                <a:close/>
                <a:moveTo>
                  <a:pt x="5522975" y="0"/>
                </a:moveTo>
                <a:lnTo>
                  <a:pt x="5526023" y="0"/>
                </a:lnTo>
                <a:lnTo>
                  <a:pt x="5526023" y="3048"/>
                </a:lnTo>
                <a:lnTo>
                  <a:pt x="5522975" y="3048"/>
                </a:lnTo>
                <a:lnTo>
                  <a:pt x="5522975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8" y="0"/>
                </a:moveTo>
                <a:lnTo>
                  <a:pt x="5538216" y="0"/>
                </a:lnTo>
                <a:lnTo>
                  <a:pt x="5538216" y="3048"/>
                </a:lnTo>
                <a:lnTo>
                  <a:pt x="5535168" y="3048"/>
                </a:lnTo>
                <a:lnTo>
                  <a:pt x="5535168" y="0"/>
                </a:lnTo>
                <a:close/>
                <a:moveTo>
                  <a:pt x="5541263" y="0"/>
                </a:moveTo>
                <a:lnTo>
                  <a:pt x="5544311" y="0"/>
                </a:lnTo>
                <a:lnTo>
                  <a:pt x="5544311" y="3048"/>
                </a:lnTo>
                <a:lnTo>
                  <a:pt x="5541263" y="3048"/>
                </a:lnTo>
                <a:lnTo>
                  <a:pt x="5541263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6" y="0"/>
                </a:moveTo>
                <a:lnTo>
                  <a:pt x="5556504" y="0"/>
                </a:lnTo>
                <a:lnTo>
                  <a:pt x="5556504" y="3048"/>
                </a:lnTo>
                <a:lnTo>
                  <a:pt x="5553456" y="3048"/>
                </a:lnTo>
                <a:lnTo>
                  <a:pt x="5553456" y="0"/>
                </a:lnTo>
                <a:close/>
                <a:moveTo>
                  <a:pt x="5559551" y="0"/>
                </a:moveTo>
                <a:lnTo>
                  <a:pt x="5562599" y="0"/>
                </a:lnTo>
                <a:lnTo>
                  <a:pt x="5562599" y="3048"/>
                </a:lnTo>
                <a:lnTo>
                  <a:pt x="5559551" y="3048"/>
                </a:lnTo>
                <a:lnTo>
                  <a:pt x="5559551" y="0"/>
                </a:lnTo>
                <a:close/>
                <a:moveTo>
                  <a:pt x="5565648" y="0"/>
                </a:moveTo>
                <a:lnTo>
                  <a:pt x="5568696" y="0"/>
                </a:lnTo>
                <a:lnTo>
                  <a:pt x="5568696" y="3048"/>
                </a:lnTo>
                <a:lnTo>
                  <a:pt x="5565648" y="3048"/>
                </a:lnTo>
                <a:lnTo>
                  <a:pt x="5565648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39" y="0"/>
                </a:moveTo>
                <a:lnTo>
                  <a:pt x="5580887" y="0"/>
                </a:lnTo>
                <a:lnTo>
                  <a:pt x="5580887" y="3048"/>
                </a:lnTo>
                <a:lnTo>
                  <a:pt x="5577839" y="3048"/>
                </a:lnTo>
                <a:lnTo>
                  <a:pt x="5577839" y="0"/>
                </a:lnTo>
                <a:close/>
                <a:moveTo>
                  <a:pt x="5583936" y="0"/>
                </a:moveTo>
                <a:lnTo>
                  <a:pt x="5586984" y="0"/>
                </a:lnTo>
                <a:lnTo>
                  <a:pt x="5586984" y="3048"/>
                </a:lnTo>
                <a:lnTo>
                  <a:pt x="5583936" y="3048"/>
                </a:lnTo>
                <a:lnTo>
                  <a:pt x="5583936" y="0"/>
                </a:lnTo>
                <a:close/>
                <a:moveTo>
                  <a:pt x="5590031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1" y="3048"/>
                </a:lnTo>
                <a:lnTo>
                  <a:pt x="5590031" y="0"/>
                </a:lnTo>
                <a:close/>
                <a:moveTo>
                  <a:pt x="5596128" y="0"/>
                </a:moveTo>
                <a:lnTo>
                  <a:pt x="5599175" y="0"/>
                </a:lnTo>
                <a:lnTo>
                  <a:pt x="5599175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4" y="0"/>
                </a:moveTo>
                <a:lnTo>
                  <a:pt x="5605272" y="0"/>
                </a:lnTo>
                <a:lnTo>
                  <a:pt x="5605272" y="3048"/>
                </a:lnTo>
                <a:lnTo>
                  <a:pt x="5602224" y="3048"/>
                </a:lnTo>
                <a:lnTo>
                  <a:pt x="5602224" y="0"/>
                </a:lnTo>
                <a:close/>
                <a:moveTo>
                  <a:pt x="5608319" y="0"/>
                </a:moveTo>
                <a:lnTo>
                  <a:pt x="5611367" y="0"/>
                </a:lnTo>
                <a:lnTo>
                  <a:pt x="5611367" y="3048"/>
                </a:lnTo>
                <a:lnTo>
                  <a:pt x="5608319" y="3048"/>
                </a:lnTo>
                <a:lnTo>
                  <a:pt x="5608319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2" y="0"/>
                </a:moveTo>
                <a:lnTo>
                  <a:pt x="5623560" y="0"/>
                </a:lnTo>
                <a:lnTo>
                  <a:pt x="5623560" y="3048"/>
                </a:lnTo>
                <a:lnTo>
                  <a:pt x="5620512" y="3048"/>
                </a:lnTo>
                <a:lnTo>
                  <a:pt x="5620512" y="0"/>
                </a:lnTo>
                <a:close/>
                <a:moveTo>
                  <a:pt x="5626607" y="0"/>
                </a:moveTo>
                <a:lnTo>
                  <a:pt x="5629655" y="0"/>
                </a:lnTo>
                <a:lnTo>
                  <a:pt x="5629655" y="3048"/>
                </a:lnTo>
                <a:lnTo>
                  <a:pt x="5626607" y="3048"/>
                </a:lnTo>
                <a:lnTo>
                  <a:pt x="5626607" y="0"/>
                </a:lnTo>
                <a:close/>
                <a:moveTo>
                  <a:pt x="5632704" y="0"/>
                </a:moveTo>
                <a:lnTo>
                  <a:pt x="5635752" y="0"/>
                </a:lnTo>
                <a:lnTo>
                  <a:pt x="5635752" y="3048"/>
                </a:lnTo>
                <a:lnTo>
                  <a:pt x="5632704" y="3048"/>
                </a:lnTo>
                <a:lnTo>
                  <a:pt x="5632704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5" y="0"/>
                </a:moveTo>
                <a:lnTo>
                  <a:pt x="5647943" y="0"/>
                </a:lnTo>
                <a:lnTo>
                  <a:pt x="5647943" y="3048"/>
                </a:lnTo>
                <a:lnTo>
                  <a:pt x="5644895" y="3048"/>
                </a:lnTo>
                <a:lnTo>
                  <a:pt x="5644895" y="0"/>
                </a:lnTo>
                <a:close/>
                <a:moveTo>
                  <a:pt x="5650992" y="0"/>
                </a:moveTo>
                <a:lnTo>
                  <a:pt x="5654040" y="0"/>
                </a:lnTo>
                <a:lnTo>
                  <a:pt x="5654040" y="3048"/>
                </a:lnTo>
                <a:lnTo>
                  <a:pt x="5650992" y="3048"/>
                </a:lnTo>
                <a:lnTo>
                  <a:pt x="5650992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3" y="0"/>
                </a:moveTo>
                <a:lnTo>
                  <a:pt x="5666231" y="0"/>
                </a:lnTo>
                <a:lnTo>
                  <a:pt x="5666231" y="3048"/>
                </a:lnTo>
                <a:lnTo>
                  <a:pt x="5663183" y="3048"/>
                </a:lnTo>
                <a:lnTo>
                  <a:pt x="5663183" y="0"/>
                </a:lnTo>
                <a:close/>
                <a:moveTo>
                  <a:pt x="5669280" y="0"/>
                </a:moveTo>
                <a:lnTo>
                  <a:pt x="5672328" y="0"/>
                </a:lnTo>
                <a:lnTo>
                  <a:pt x="5672328" y="3048"/>
                </a:lnTo>
                <a:lnTo>
                  <a:pt x="5669280" y="3048"/>
                </a:lnTo>
                <a:lnTo>
                  <a:pt x="5669280" y="0"/>
                </a:lnTo>
                <a:close/>
                <a:moveTo>
                  <a:pt x="5675375" y="0"/>
                </a:moveTo>
                <a:lnTo>
                  <a:pt x="5678423" y="0"/>
                </a:lnTo>
                <a:lnTo>
                  <a:pt x="5678423" y="3048"/>
                </a:lnTo>
                <a:lnTo>
                  <a:pt x="5675375" y="3048"/>
                </a:lnTo>
                <a:lnTo>
                  <a:pt x="5675375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8" y="0"/>
                </a:moveTo>
                <a:lnTo>
                  <a:pt x="5690616" y="0"/>
                </a:lnTo>
                <a:lnTo>
                  <a:pt x="5690616" y="3048"/>
                </a:lnTo>
                <a:lnTo>
                  <a:pt x="5687568" y="3048"/>
                </a:lnTo>
                <a:lnTo>
                  <a:pt x="5687568" y="0"/>
                </a:lnTo>
                <a:close/>
                <a:moveTo>
                  <a:pt x="5693663" y="0"/>
                </a:moveTo>
                <a:lnTo>
                  <a:pt x="5696711" y="0"/>
                </a:lnTo>
                <a:lnTo>
                  <a:pt x="5696711" y="3048"/>
                </a:lnTo>
                <a:lnTo>
                  <a:pt x="5693663" y="3048"/>
                </a:lnTo>
                <a:lnTo>
                  <a:pt x="5693663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6" y="0"/>
                </a:moveTo>
                <a:lnTo>
                  <a:pt x="5708904" y="0"/>
                </a:lnTo>
                <a:lnTo>
                  <a:pt x="5708904" y="3048"/>
                </a:lnTo>
                <a:lnTo>
                  <a:pt x="5705856" y="3048"/>
                </a:lnTo>
                <a:lnTo>
                  <a:pt x="5705856" y="0"/>
                </a:lnTo>
                <a:close/>
                <a:moveTo>
                  <a:pt x="5711951" y="0"/>
                </a:moveTo>
                <a:lnTo>
                  <a:pt x="5714999" y="0"/>
                </a:lnTo>
                <a:lnTo>
                  <a:pt x="5714999" y="3048"/>
                </a:lnTo>
                <a:lnTo>
                  <a:pt x="5711951" y="3048"/>
                </a:lnTo>
                <a:lnTo>
                  <a:pt x="5711951" y="0"/>
                </a:lnTo>
                <a:close/>
                <a:moveTo>
                  <a:pt x="5718048" y="0"/>
                </a:moveTo>
                <a:lnTo>
                  <a:pt x="5721096" y="0"/>
                </a:lnTo>
                <a:lnTo>
                  <a:pt x="5721096" y="3048"/>
                </a:lnTo>
                <a:lnTo>
                  <a:pt x="5718048" y="3048"/>
                </a:lnTo>
                <a:lnTo>
                  <a:pt x="5718048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39" y="0"/>
                </a:moveTo>
                <a:lnTo>
                  <a:pt x="5733287" y="0"/>
                </a:lnTo>
                <a:lnTo>
                  <a:pt x="5733287" y="3048"/>
                </a:lnTo>
                <a:lnTo>
                  <a:pt x="5730239" y="3048"/>
                </a:lnTo>
                <a:lnTo>
                  <a:pt x="5730239" y="0"/>
                </a:lnTo>
                <a:close/>
                <a:moveTo>
                  <a:pt x="5736336" y="0"/>
                </a:moveTo>
                <a:lnTo>
                  <a:pt x="5739384" y="0"/>
                </a:lnTo>
                <a:lnTo>
                  <a:pt x="5739384" y="3048"/>
                </a:lnTo>
                <a:lnTo>
                  <a:pt x="5736336" y="3048"/>
                </a:lnTo>
                <a:lnTo>
                  <a:pt x="5736336" y="0"/>
                </a:lnTo>
                <a:close/>
                <a:moveTo>
                  <a:pt x="5742431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1" y="3048"/>
                </a:lnTo>
                <a:lnTo>
                  <a:pt x="5742431" y="0"/>
                </a:lnTo>
                <a:close/>
                <a:moveTo>
                  <a:pt x="5748528" y="0"/>
                </a:moveTo>
                <a:lnTo>
                  <a:pt x="5751575" y="0"/>
                </a:lnTo>
                <a:lnTo>
                  <a:pt x="5751575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4" y="0"/>
                </a:moveTo>
                <a:lnTo>
                  <a:pt x="5757672" y="0"/>
                </a:lnTo>
                <a:lnTo>
                  <a:pt x="5757672" y="3048"/>
                </a:lnTo>
                <a:lnTo>
                  <a:pt x="5754624" y="3048"/>
                </a:lnTo>
                <a:lnTo>
                  <a:pt x="5754624" y="0"/>
                </a:lnTo>
                <a:close/>
                <a:moveTo>
                  <a:pt x="5760719" y="0"/>
                </a:moveTo>
                <a:lnTo>
                  <a:pt x="5763767" y="0"/>
                </a:lnTo>
                <a:lnTo>
                  <a:pt x="5763767" y="3048"/>
                </a:lnTo>
                <a:lnTo>
                  <a:pt x="5760719" y="3048"/>
                </a:lnTo>
                <a:lnTo>
                  <a:pt x="5760719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2" y="0"/>
                </a:moveTo>
                <a:lnTo>
                  <a:pt x="5775960" y="0"/>
                </a:lnTo>
                <a:lnTo>
                  <a:pt x="5775960" y="3048"/>
                </a:lnTo>
                <a:lnTo>
                  <a:pt x="5772912" y="3048"/>
                </a:lnTo>
                <a:lnTo>
                  <a:pt x="5772912" y="0"/>
                </a:lnTo>
                <a:close/>
                <a:moveTo>
                  <a:pt x="5779007" y="0"/>
                </a:moveTo>
                <a:lnTo>
                  <a:pt x="5782055" y="0"/>
                </a:lnTo>
                <a:lnTo>
                  <a:pt x="5782055" y="3048"/>
                </a:lnTo>
                <a:lnTo>
                  <a:pt x="5779007" y="3048"/>
                </a:lnTo>
                <a:lnTo>
                  <a:pt x="5779007" y="0"/>
                </a:lnTo>
                <a:close/>
                <a:moveTo>
                  <a:pt x="5785104" y="0"/>
                </a:moveTo>
                <a:lnTo>
                  <a:pt x="5788152" y="0"/>
                </a:lnTo>
                <a:lnTo>
                  <a:pt x="5788152" y="3048"/>
                </a:lnTo>
                <a:lnTo>
                  <a:pt x="5785104" y="3048"/>
                </a:lnTo>
                <a:lnTo>
                  <a:pt x="5785104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5" y="0"/>
                </a:moveTo>
                <a:lnTo>
                  <a:pt x="5800343" y="0"/>
                </a:lnTo>
                <a:lnTo>
                  <a:pt x="5800343" y="3048"/>
                </a:lnTo>
                <a:lnTo>
                  <a:pt x="5797295" y="3048"/>
                </a:lnTo>
                <a:lnTo>
                  <a:pt x="5797295" y="0"/>
                </a:lnTo>
                <a:close/>
                <a:moveTo>
                  <a:pt x="5803392" y="0"/>
                </a:moveTo>
                <a:lnTo>
                  <a:pt x="5806440" y="0"/>
                </a:lnTo>
                <a:lnTo>
                  <a:pt x="5806440" y="3048"/>
                </a:lnTo>
                <a:lnTo>
                  <a:pt x="5803392" y="3048"/>
                </a:lnTo>
                <a:lnTo>
                  <a:pt x="5803392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3" y="0"/>
                </a:moveTo>
                <a:lnTo>
                  <a:pt x="5818631" y="0"/>
                </a:lnTo>
                <a:lnTo>
                  <a:pt x="5818631" y="3048"/>
                </a:lnTo>
                <a:lnTo>
                  <a:pt x="5815583" y="3048"/>
                </a:lnTo>
                <a:lnTo>
                  <a:pt x="5815583" y="0"/>
                </a:lnTo>
                <a:close/>
                <a:moveTo>
                  <a:pt x="5821680" y="0"/>
                </a:moveTo>
                <a:lnTo>
                  <a:pt x="5824728" y="0"/>
                </a:lnTo>
                <a:lnTo>
                  <a:pt x="5824728" y="3048"/>
                </a:lnTo>
                <a:lnTo>
                  <a:pt x="5821680" y="3048"/>
                </a:lnTo>
                <a:lnTo>
                  <a:pt x="5821680" y="0"/>
                </a:lnTo>
                <a:close/>
                <a:moveTo>
                  <a:pt x="5827775" y="0"/>
                </a:moveTo>
                <a:lnTo>
                  <a:pt x="5830823" y="0"/>
                </a:lnTo>
                <a:lnTo>
                  <a:pt x="5830823" y="3048"/>
                </a:lnTo>
                <a:lnTo>
                  <a:pt x="5827775" y="3048"/>
                </a:lnTo>
                <a:lnTo>
                  <a:pt x="5827775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8" y="0"/>
                </a:moveTo>
                <a:lnTo>
                  <a:pt x="5843016" y="0"/>
                </a:lnTo>
                <a:lnTo>
                  <a:pt x="5843016" y="3048"/>
                </a:lnTo>
                <a:lnTo>
                  <a:pt x="5839968" y="3048"/>
                </a:lnTo>
                <a:lnTo>
                  <a:pt x="5839968" y="0"/>
                </a:lnTo>
                <a:close/>
                <a:moveTo>
                  <a:pt x="5846063" y="0"/>
                </a:moveTo>
                <a:lnTo>
                  <a:pt x="5849111" y="0"/>
                </a:lnTo>
                <a:lnTo>
                  <a:pt x="5849111" y="3048"/>
                </a:lnTo>
                <a:lnTo>
                  <a:pt x="5846063" y="3048"/>
                </a:lnTo>
                <a:lnTo>
                  <a:pt x="5846063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6" y="0"/>
                </a:moveTo>
                <a:lnTo>
                  <a:pt x="5861304" y="0"/>
                </a:lnTo>
                <a:lnTo>
                  <a:pt x="5861304" y="3048"/>
                </a:lnTo>
                <a:lnTo>
                  <a:pt x="5858256" y="3048"/>
                </a:lnTo>
                <a:lnTo>
                  <a:pt x="5858256" y="0"/>
                </a:lnTo>
                <a:close/>
                <a:moveTo>
                  <a:pt x="5864351" y="0"/>
                </a:moveTo>
                <a:lnTo>
                  <a:pt x="5867399" y="0"/>
                </a:lnTo>
                <a:lnTo>
                  <a:pt x="5867399" y="3048"/>
                </a:lnTo>
                <a:lnTo>
                  <a:pt x="5864351" y="3048"/>
                </a:lnTo>
                <a:lnTo>
                  <a:pt x="5864351" y="0"/>
                </a:lnTo>
                <a:close/>
                <a:moveTo>
                  <a:pt x="5870448" y="0"/>
                </a:moveTo>
                <a:lnTo>
                  <a:pt x="5873496" y="0"/>
                </a:lnTo>
                <a:lnTo>
                  <a:pt x="5873496" y="3048"/>
                </a:lnTo>
                <a:lnTo>
                  <a:pt x="5870448" y="3048"/>
                </a:lnTo>
                <a:lnTo>
                  <a:pt x="5870448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39" y="0"/>
                </a:moveTo>
                <a:lnTo>
                  <a:pt x="5885687" y="0"/>
                </a:lnTo>
                <a:lnTo>
                  <a:pt x="5885687" y="3048"/>
                </a:lnTo>
                <a:lnTo>
                  <a:pt x="5882639" y="3048"/>
                </a:lnTo>
                <a:lnTo>
                  <a:pt x="5882639" y="0"/>
                </a:lnTo>
                <a:close/>
                <a:moveTo>
                  <a:pt x="5888736" y="0"/>
                </a:moveTo>
                <a:lnTo>
                  <a:pt x="5891784" y="0"/>
                </a:lnTo>
                <a:lnTo>
                  <a:pt x="5891784" y="3048"/>
                </a:lnTo>
                <a:lnTo>
                  <a:pt x="5888736" y="3048"/>
                </a:lnTo>
                <a:lnTo>
                  <a:pt x="5888736" y="0"/>
                </a:lnTo>
                <a:close/>
                <a:moveTo>
                  <a:pt x="5894831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1" y="3048"/>
                </a:lnTo>
                <a:lnTo>
                  <a:pt x="5894831" y="0"/>
                </a:lnTo>
                <a:close/>
                <a:moveTo>
                  <a:pt x="5900928" y="0"/>
                </a:moveTo>
                <a:lnTo>
                  <a:pt x="5903975" y="0"/>
                </a:lnTo>
                <a:lnTo>
                  <a:pt x="5903975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4" y="0"/>
                </a:moveTo>
                <a:lnTo>
                  <a:pt x="5910072" y="0"/>
                </a:lnTo>
                <a:lnTo>
                  <a:pt x="5910072" y="3048"/>
                </a:lnTo>
                <a:lnTo>
                  <a:pt x="5907024" y="3048"/>
                </a:lnTo>
                <a:lnTo>
                  <a:pt x="5907024" y="0"/>
                </a:lnTo>
                <a:close/>
                <a:moveTo>
                  <a:pt x="5913119" y="0"/>
                </a:moveTo>
                <a:lnTo>
                  <a:pt x="5916167" y="0"/>
                </a:lnTo>
                <a:lnTo>
                  <a:pt x="5916167" y="3048"/>
                </a:lnTo>
                <a:lnTo>
                  <a:pt x="5913119" y="3048"/>
                </a:lnTo>
                <a:lnTo>
                  <a:pt x="5913119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2" y="0"/>
                </a:moveTo>
                <a:lnTo>
                  <a:pt x="5928360" y="0"/>
                </a:lnTo>
                <a:lnTo>
                  <a:pt x="5928360" y="3048"/>
                </a:lnTo>
                <a:lnTo>
                  <a:pt x="5925312" y="3048"/>
                </a:lnTo>
                <a:lnTo>
                  <a:pt x="5925312" y="0"/>
                </a:lnTo>
                <a:close/>
                <a:moveTo>
                  <a:pt x="5931407" y="0"/>
                </a:moveTo>
                <a:lnTo>
                  <a:pt x="5934455" y="0"/>
                </a:lnTo>
                <a:lnTo>
                  <a:pt x="5934455" y="3048"/>
                </a:lnTo>
                <a:lnTo>
                  <a:pt x="5931407" y="3048"/>
                </a:lnTo>
                <a:lnTo>
                  <a:pt x="5931407" y="0"/>
                </a:lnTo>
                <a:close/>
                <a:moveTo>
                  <a:pt x="5937504" y="0"/>
                </a:moveTo>
                <a:lnTo>
                  <a:pt x="5940552" y="0"/>
                </a:lnTo>
                <a:lnTo>
                  <a:pt x="5940552" y="3048"/>
                </a:lnTo>
                <a:lnTo>
                  <a:pt x="5937504" y="3048"/>
                </a:lnTo>
                <a:lnTo>
                  <a:pt x="5937504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5" y="0"/>
                </a:moveTo>
                <a:lnTo>
                  <a:pt x="5952743" y="0"/>
                </a:lnTo>
                <a:lnTo>
                  <a:pt x="5952743" y="3048"/>
                </a:lnTo>
                <a:lnTo>
                  <a:pt x="5949695" y="3048"/>
                </a:lnTo>
                <a:lnTo>
                  <a:pt x="5949695" y="0"/>
                </a:lnTo>
                <a:close/>
                <a:moveTo>
                  <a:pt x="5955792" y="0"/>
                </a:moveTo>
                <a:lnTo>
                  <a:pt x="5958840" y="0"/>
                </a:lnTo>
                <a:lnTo>
                  <a:pt x="5958840" y="3048"/>
                </a:lnTo>
                <a:lnTo>
                  <a:pt x="5955792" y="3048"/>
                </a:lnTo>
                <a:lnTo>
                  <a:pt x="5955792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3" y="0"/>
                </a:moveTo>
                <a:lnTo>
                  <a:pt x="5971031" y="0"/>
                </a:lnTo>
                <a:lnTo>
                  <a:pt x="5971031" y="3048"/>
                </a:lnTo>
                <a:lnTo>
                  <a:pt x="5967983" y="3048"/>
                </a:lnTo>
                <a:lnTo>
                  <a:pt x="5967983" y="0"/>
                </a:lnTo>
                <a:close/>
                <a:moveTo>
                  <a:pt x="5974080" y="0"/>
                </a:moveTo>
                <a:lnTo>
                  <a:pt x="5977128" y="0"/>
                </a:lnTo>
                <a:lnTo>
                  <a:pt x="5977128" y="3048"/>
                </a:lnTo>
                <a:lnTo>
                  <a:pt x="5974080" y="3048"/>
                </a:lnTo>
                <a:lnTo>
                  <a:pt x="5974080" y="0"/>
                </a:lnTo>
                <a:close/>
                <a:moveTo>
                  <a:pt x="5980175" y="0"/>
                </a:moveTo>
                <a:lnTo>
                  <a:pt x="5983223" y="0"/>
                </a:lnTo>
                <a:lnTo>
                  <a:pt x="5983223" y="3048"/>
                </a:lnTo>
                <a:lnTo>
                  <a:pt x="5980175" y="3048"/>
                </a:lnTo>
                <a:lnTo>
                  <a:pt x="5980175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8" y="0"/>
                </a:moveTo>
                <a:lnTo>
                  <a:pt x="5995416" y="0"/>
                </a:lnTo>
                <a:lnTo>
                  <a:pt x="5995416" y="3048"/>
                </a:lnTo>
                <a:lnTo>
                  <a:pt x="5992368" y="3048"/>
                </a:lnTo>
                <a:lnTo>
                  <a:pt x="5992368" y="0"/>
                </a:lnTo>
                <a:close/>
                <a:moveTo>
                  <a:pt x="5998463" y="0"/>
                </a:moveTo>
                <a:lnTo>
                  <a:pt x="6001511" y="0"/>
                </a:lnTo>
                <a:lnTo>
                  <a:pt x="6001511" y="3048"/>
                </a:lnTo>
                <a:lnTo>
                  <a:pt x="5998463" y="3048"/>
                </a:lnTo>
                <a:lnTo>
                  <a:pt x="5998463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6" y="0"/>
                </a:moveTo>
                <a:lnTo>
                  <a:pt x="6013704" y="0"/>
                </a:lnTo>
                <a:lnTo>
                  <a:pt x="6013704" y="3048"/>
                </a:lnTo>
                <a:lnTo>
                  <a:pt x="6010656" y="3048"/>
                </a:lnTo>
                <a:lnTo>
                  <a:pt x="6010656" y="0"/>
                </a:lnTo>
                <a:close/>
                <a:moveTo>
                  <a:pt x="6016751" y="0"/>
                </a:moveTo>
                <a:lnTo>
                  <a:pt x="6019799" y="0"/>
                </a:lnTo>
                <a:lnTo>
                  <a:pt x="6019799" y="3048"/>
                </a:lnTo>
                <a:lnTo>
                  <a:pt x="6016751" y="3048"/>
                </a:lnTo>
                <a:lnTo>
                  <a:pt x="6016751" y="0"/>
                </a:lnTo>
                <a:close/>
                <a:moveTo>
                  <a:pt x="6022848" y="0"/>
                </a:moveTo>
                <a:lnTo>
                  <a:pt x="6025896" y="0"/>
                </a:lnTo>
                <a:lnTo>
                  <a:pt x="6025896" y="3048"/>
                </a:lnTo>
                <a:lnTo>
                  <a:pt x="6022848" y="3048"/>
                </a:lnTo>
                <a:lnTo>
                  <a:pt x="6022848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39" y="0"/>
                </a:moveTo>
                <a:lnTo>
                  <a:pt x="6038087" y="0"/>
                </a:lnTo>
                <a:lnTo>
                  <a:pt x="6038087" y="3048"/>
                </a:lnTo>
                <a:lnTo>
                  <a:pt x="6035039" y="3048"/>
                </a:lnTo>
                <a:lnTo>
                  <a:pt x="6035039" y="0"/>
                </a:lnTo>
                <a:close/>
                <a:moveTo>
                  <a:pt x="6041136" y="0"/>
                </a:moveTo>
                <a:lnTo>
                  <a:pt x="6044184" y="0"/>
                </a:lnTo>
                <a:lnTo>
                  <a:pt x="6044184" y="3048"/>
                </a:lnTo>
                <a:lnTo>
                  <a:pt x="6041136" y="3048"/>
                </a:lnTo>
                <a:lnTo>
                  <a:pt x="6041136" y="0"/>
                </a:lnTo>
                <a:close/>
                <a:moveTo>
                  <a:pt x="6047231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1" y="3048"/>
                </a:lnTo>
                <a:lnTo>
                  <a:pt x="6047231" y="0"/>
                </a:lnTo>
                <a:close/>
                <a:moveTo>
                  <a:pt x="6053328" y="0"/>
                </a:moveTo>
                <a:lnTo>
                  <a:pt x="6056375" y="0"/>
                </a:lnTo>
                <a:lnTo>
                  <a:pt x="6056375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4" y="0"/>
                </a:moveTo>
                <a:lnTo>
                  <a:pt x="6062472" y="0"/>
                </a:lnTo>
                <a:lnTo>
                  <a:pt x="6062472" y="3048"/>
                </a:lnTo>
                <a:lnTo>
                  <a:pt x="6059424" y="3048"/>
                </a:lnTo>
                <a:lnTo>
                  <a:pt x="6059424" y="0"/>
                </a:lnTo>
                <a:close/>
                <a:moveTo>
                  <a:pt x="6065519" y="0"/>
                </a:moveTo>
                <a:lnTo>
                  <a:pt x="6068567" y="0"/>
                </a:lnTo>
                <a:lnTo>
                  <a:pt x="6068567" y="3048"/>
                </a:lnTo>
                <a:lnTo>
                  <a:pt x="6065519" y="3048"/>
                </a:lnTo>
                <a:lnTo>
                  <a:pt x="6065519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2" y="0"/>
                </a:moveTo>
                <a:lnTo>
                  <a:pt x="6080760" y="0"/>
                </a:lnTo>
                <a:lnTo>
                  <a:pt x="6080760" y="3048"/>
                </a:lnTo>
                <a:lnTo>
                  <a:pt x="6077712" y="3048"/>
                </a:lnTo>
                <a:lnTo>
                  <a:pt x="6077712" y="0"/>
                </a:lnTo>
                <a:close/>
                <a:moveTo>
                  <a:pt x="6083807" y="0"/>
                </a:moveTo>
                <a:lnTo>
                  <a:pt x="6086855" y="0"/>
                </a:lnTo>
                <a:lnTo>
                  <a:pt x="6086855" y="3048"/>
                </a:lnTo>
                <a:lnTo>
                  <a:pt x="6083807" y="3048"/>
                </a:lnTo>
                <a:lnTo>
                  <a:pt x="6083807" y="0"/>
                </a:lnTo>
                <a:close/>
                <a:moveTo>
                  <a:pt x="6089904" y="0"/>
                </a:moveTo>
                <a:lnTo>
                  <a:pt x="6092952" y="0"/>
                </a:lnTo>
                <a:lnTo>
                  <a:pt x="6092952" y="3048"/>
                </a:lnTo>
                <a:lnTo>
                  <a:pt x="6089904" y="3048"/>
                </a:lnTo>
                <a:lnTo>
                  <a:pt x="6089904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5" y="0"/>
                </a:moveTo>
                <a:lnTo>
                  <a:pt x="6105143" y="0"/>
                </a:lnTo>
                <a:lnTo>
                  <a:pt x="6105143" y="3048"/>
                </a:lnTo>
                <a:lnTo>
                  <a:pt x="6102095" y="3048"/>
                </a:lnTo>
                <a:lnTo>
                  <a:pt x="6102095" y="0"/>
                </a:lnTo>
                <a:close/>
                <a:moveTo>
                  <a:pt x="6108192" y="0"/>
                </a:moveTo>
                <a:lnTo>
                  <a:pt x="6111240" y="0"/>
                </a:lnTo>
                <a:lnTo>
                  <a:pt x="6111240" y="3048"/>
                </a:lnTo>
                <a:lnTo>
                  <a:pt x="6108192" y="3048"/>
                </a:lnTo>
                <a:lnTo>
                  <a:pt x="6108192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3" y="0"/>
                </a:moveTo>
                <a:lnTo>
                  <a:pt x="6123431" y="0"/>
                </a:lnTo>
                <a:lnTo>
                  <a:pt x="6123431" y="3048"/>
                </a:lnTo>
                <a:lnTo>
                  <a:pt x="6120383" y="3048"/>
                </a:lnTo>
                <a:lnTo>
                  <a:pt x="6120383" y="0"/>
                </a:lnTo>
                <a:close/>
                <a:moveTo>
                  <a:pt x="6126480" y="0"/>
                </a:moveTo>
                <a:lnTo>
                  <a:pt x="6129528" y="0"/>
                </a:lnTo>
                <a:lnTo>
                  <a:pt x="6129528" y="3048"/>
                </a:lnTo>
                <a:lnTo>
                  <a:pt x="6126480" y="3048"/>
                </a:lnTo>
                <a:lnTo>
                  <a:pt x="6126480" y="0"/>
                </a:lnTo>
                <a:close/>
                <a:moveTo>
                  <a:pt x="6132575" y="0"/>
                </a:moveTo>
                <a:lnTo>
                  <a:pt x="6135623" y="0"/>
                </a:lnTo>
                <a:lnTo>
                  <a:pt x="6135623" y="3048"/>
                </a:lnTo>
                <a:lnTo>
                  <a:pt x="6132575" y="3048"/>
                </a:lnTo>
                <a:lnTo>
                  <a:pt x="6132575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8" y="0"/>
                </a:moveTo>
                <a:lnTo>
                  <a:pt x="6147816" y="0"/>
                </a:lnTo>
                <a:lnTo>
                  <a:pt x="6147816" y="3048"/>
                </a:lnTo>
                <a:lnTo>
                  <a:pt x="6144768" y="3048"/>
                </a:lnTo>
                <a:lnTo>
                  <a:pt x="6144768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59" y="0"/>
                </a:moveTo>
                <a:lnTo>
                  <a:pt x="6160007" y="0"/>
                </a:lnTo>
                <a:lnTo>
                  <a:pt x="6160007" y="3048"/>
                </a:lnTo>
                <a:lnTo>
                  <a:pt x="6156959" y="3048"/>
                </a:lnTo>
                <a:lnTo>
                  <a:pt x="6156959" y="0"/>
                </a:lnTo>
                <a:close/>
                <a:moveTo>
                  <a:pt x="6163056" y="0"/>
                </a:moveTo>
                <a:lnTo>
                  <a:pt x="6166104" y="0"/>
                </a:lnTo>
                <a:lnTo>
                  <a:pt x="6166104" y="3048"/>
                </a:lnTo>
                <a:lnTo>
                  <a:pt x="6163056" y="3048"/>
                </a:lnTo>
                <a:lnTo>
                  <a:pt x="6163056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7" y="0"/>
                </a:moveTo>
                <a:lnTo>
                  <a:pt x="6178295" y="0"/>
                </a:lnTo>
                <a:lnTo>
                  <a:pt x="6178295" y="3048"/>
                </a:lnTo>
                <a:lnTo>
                  <a:pt x="6175247" y="3048"/>
                </a:lnTo>
                <a:lnTo>
                  <a:pt x="6175247" y="0"/>
                </a:lnTo>
                <a:close/>
                <a:moveTo>
                  <a:pt x="6181344" y="0"/>
                </a:moveTo>
                <a:lnTo>
                  <a:pt x="6184392" y="0"/>
                </a:lnTo>
                <a:lnTo>
                  <a:pt x="6184392" y="3048"/>
                </a:lnTo>
                <a:lnTo>
                  <a:pt x="6181344" y="3048"/>
                </a:lnTo>
                <a:lnTo>
                  <a:pt x="6181344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5" y="0"/>
                </a:moveTo>
                <a:lnTo>
                  <a:pt x="6196583" y="0"/>
                </a:lnTo>
                <a:lnTo>
                  <a:pt x="6196583" y="3048"/>
                </a:lnTo>
                <a:lnTo>
                  <a:pt x="6193535" y="3048"/>
                </a:lnTo>
                <a:lnTo>
                  <a:pt x="6193535" y="0"/>
                </a:lnTo>
                <a:close/>
                <a:moveTo>
                  <a:pt x="6199632" y="0"/>
                </a:moveTo>
                <a:lnTo>
                  <a:pt x="6202680" y="0"/>
                </a:lnTo>
                <a:lnTo>
                  <a:pt x="6202680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8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8" y="3048"/>
                </a:lnTo>
                <a:lnTo>
                  <a:pt x="6205728" y="0"/>
                </a:lnTo>
                <a:close/>
                <a:moveTo>
                  <a:pt x="6211823" y="0"/>
                </a:moveTo>
                <a:lnTo>
                  <a:pt x="6214871" y="0"/>
                </a:lnTo>
                <a:lnTo>
                  <a:pt x="6214871" y="3048"/>
                </a:lnTo>
                <a:lnTo>
                  <a:pt x="6211823" y="3048"/>
                </a:lnTo>
                <a:lnTo>
                  <a:pt x="6211823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6" y="0"/>
                </a:moveTo>
                <a:lnTo>
                  <a:pt x="6227064" y="0"/>
                </a:lnTo>
                <a:lnTo>
                  <a:pt x="6227064" y="3048"/>
                </a:lnTo>
                <a:lnTo>
                  <a:pt x="6224016" y="3048"/>
                </a:lnTo>
                <a:lnTo>
                  <a:pt x="6224016" y="0"/>
                </a:lnTo>
                <a:close/>
                <a:moveTo>
                  <a:pt x="6230111" y="0"/>
                </a:moveTo>
                <a:lnTo>
                  <a:pt x="6233159" y="0"/>
                </a:lnTo>
                <a:lnTo>
                  <a:pt x="6233159" y="3048"/>
                </a:lnTo>
                <a:lnTo>
                  <a:pt x="6230111" y="3048"/>
                </a:lnTo>
                <a:lnTo>
                  <a:pt x="6230111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4" y="0"/>
                </a:moveTo>
                <a:lnTo>
                  <a:pt x="6245352" y="0"/>
                </a:lnTo>
                <a:lnTo>
                  <a:pt x="6245352" y="3048"/>
                </a:lnTo>
                <a:lnTo>
                  <a:pt x="6242304" y="3048"/>
                </a:lnTo>
                <a:lnTo>
                  <a:pt x="6242304" y="0"/>
                </a:lnTo>
                <a:close/>
                <a:moveTo>
                  <a:pt x="6248399" y="0"/>
                </a:moveTo>
                <a:lnTo>
                  <a:pt x="6251447" y="0"/>
                </a:lnTo>
                <a:lnTo>
                  <a:pt x="6251447" y="3048"/>
                </a:lnTo>
                <a:lnTo>
                  <a:pt x="6248399" y="3048"/>
                </a:lnTo>
                <a:lnTo>
                  <a:pt x="6248399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2" y="0"/>
                </a:moveTo>
                <a:lnTo>
                  <a:pt x="6263640" y="0"/>
                </a:lnTo>
                <a:lnTo>
                  <a:pt x="6263640" y="3048"/>
                </a:lnTo>
                <a:lnTo>
                  <a:pt x="6260592" y="3048"/>
                </a:lnTo>
                <a:lnTo>
                  <a:pt x="6260592" y="0"/>
                </a:lnTo>
                <a:close/>
                <a:moveTo>
                  <a:pt x="6266687" y="0"/>
                </a:moveTo>
                <a:lnTo>
                  <a:pt x="6269735" y="0"/>
                </a:lnTo>
                <a:lnTo>
                  <a:pt x="6269735" y="3048"/>
                </a:lnTo>
                <a:lnTo>
                  <a:pt x="6266687" y="3048"/>
                </a:lnTo>
                <a:lnTo>
                  <a:pt x="6266687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80" y="0"/>
                </a:moveTo>
                <a:lnTo>
                  <a:pt x="6281928" y="0"/>
                </a:lnTo>
                <a:lnTo>
                  <a:pt x="6281928" y="3048"/>
                </a:lnTo>
                <a:lnTo>
                  <a:pt x="6278880" y="3048"/>
                </a:lnTo>
                <a:lnTo>
                  <a:pt x="6278880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1" y="0"/>
                </a:moveTo>
                <a:lnTo>
                  <a:pt x="6294119" y="0"/>
                </a:lnTo>
                <a:lnTo>
                  <a:pt x="6294119" y="3048"/>
                </a:lnTo>
                <a:lnTo>
                  <a:pt x="6291071" y="3048"/>
                </a:lnTo>
                <a:lnTo>
                  <a:pt x="6291071" y="0"/>
                </a:lnTo>
                <a:close/>
                <a:moveTo>
                  <a:pt x="6297168" y="0"/>
                </a:moveTo>
                <a:lnTo>
                  <a:pt x="6300216" y="0"/>
                </a:lnTo>
                <a:lnTo>
                  <a:pt x="6300216" y="3048"/>
                </a:lnTo>
                <a:lnTo>
                  <a:pt x="6297168" y="3048"/>
                </a:lnTo>
                <a:lnTo>
                  <a:pt x="6297168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59" y="0"/>
                </a:moveTo>
                <a:lnTo>
                  <a:pt x="6312407" y="0"/>
                </a:lnTo>
                <a:lnTo>
                  <a:pt x="6312407" y="3048"/>
                </a:lnTo>
                <a:lnTo>
                  <a:pt x="6309359" y="3048"/>
                </a:lnTo>
                <a:lnTo>
                  <a:pt x="6309359" y="0"/>
                </a:lnTo>
                <a:close/>
                <a:moveTo>
                  <a:pt x="6315456" y="0"/>
                </a:moveTo>
                <a:lnTo>
                  <a:pt x="6318504" y="0"/>
                </a:lnTo>
                <a:lnTo>
                  <a:pt x="6318504" y="3048"/>
                </a:lnTo>
                <a:lnTo>
                  <a:pt x="6315456" y="3048"/>
                </a:lnTo>
                <a:lnTo>
                  <a:pt x="6315456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7" y="0"/>
                </a:moveTo>
                <a:lnTo>
                  <a:pt x="6330695" y="0"/>
                </a:lnTo>
                <a:lnTo>
                  <a:pt x="6330695" y="3048"/>
                </a:lnTo>
                <a:lnTo>
                  <a:pt x="6327647" y="3048"/>
                </a:lnTo>
                <a:lnTo>
                  <a:pt x="6327647" y="0"/>
                </a:lnTo>
                <a:close/>
                <a:moveTo>
                  <a:pt x="6333744" y="0"/>
                </a:moveTo>
                <a:lnTo>
                  <a:pt x="6336792" y="0"/>
                </a:lnTo>
                <a:lnTo>
                  <a:pt x="6336792" y="3048"/>
                </a:lnTo>
                <a:lnTo>
                  <a:pt x="6333744" y="3048"/>
                </a:lnTo>
                <a:lnTo>
                  <a:pt x="6333744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5" y="0"/>
                </a:moveTo>
                <a:lnTo>
                  <a:pt x="6348983" y="0"/>
                </a:lnTo>
                <a:lnTo>
                  <a:pt x="6348983" y="3048"/>
                </a:lnTo>
                <a:lnTo>
                  <a:pt x="6345935" y="3048"/>
                </a:lnTo>
                <a:lnTo>
                  <a:pt x="6345935" y="0"/>
                </a:lnTo>
                <a:close/>
                <a:moveTo>
                  <a:pt x="6352032" y="0"/>
                </a:moveTo>
                <a:lnTo>
                  <a:pt x="6355080" y="0"/>
                </a:lnTo>
                <a:lnTo>
                  <a:pt x="6355080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8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8" y="3048"/>
                </a:lnTo>
                <a:lnTo>
                  <a:pt x="6358128" y="0"/>
                </a:lnTo>
                <a:close/>
                <a:moveTo>
                  <a:pt x="6364223" y="0"/>
                </a:moveTo>
                <a:lnTo>
                  <a:pt x="6367271" y="0"/>
                </a:lnTo>
                <a:lnTo>
                  <a:pt x="6367271" y="3048"/>
                </a:lnTo>
                <a:lnTo>
                  <a:pt x="6364223" y="3048"/>
                </a:lnTo>
                <a:lnTo>
                  <a:pt x="6364223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6" y="0"/>
                </a:moveTo>
                <a:lnTo>
                  <a:pt x="6379464" y="0"/>
                </a:lnTo>
                <a:lnTo>
                  <a:pt x="6379464" y="3048"/>
                </a:lnTo>
                <a:lnTo>
                  <a:pt x="6376416" y="3048"/>
                </a:lnTo>
                <a:lnTo>
                  <a:pt x="6376416" y="0"/>
                </a:lnTo>
                <a:close/>
                <a:moveTo>
                  <a:pt x="6382511" y="0"/>
                </a:moveTo>
                <a:lnTo>
                  <a:pt x="6385559" y="0"/>
                </a:lnTo>
                <a:lnTo>
                  <a:pt x="6385559" y="3048"/>
                </a:lnTo>
                <a:lnTo>
                  <a:pt x="6382511" y="3048"/>
                </a:lnTo>
                <a:lnTo>
                  <a:pt x="6382511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4" y="0"/>
                </a:moveTo>
                <a:lnTo>
                  <a:pt x="6397752" y="0"/>
                </a:lnTo>
                <a:lnTo>
                  <a:pt x="6397752" y="3048"/>
                </a:lnTo>
                <a:lnTo>
                  <a:pt x="6394704" y="3048"/>
                </a:lnTo>
                <a:lnTo>
                  <a:pt x="6394704" y="0"/>
                </a:lnTo>
                <a:close/>
                <a:moveTo>
                  <a:pt x="6400799" y="0"/>
                </a:moveTo>
                <a:lnTo>
                  <a:pt x="6403847" y="0"/>
                </a:lnTo>
                <a:lnTo>
                  <a:pt x="6403847" y="3048"/>
                </a:lnTo>
                <a:lnTo>
                  <a:pt x="6400799" y="3048"/>
                </a:lnTo>
                <a:lnTo>
                  <a:pt x="6400799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2" y="0"/>
                </a:moveTo>
                <a:lnTo>
                  <a:pt x="6416040" y="0"/>
                </a:lnTo>
                <a:lnTo>
                  <a:pt x="6416040" y="3048"/>
                </a:lnTo>
                <a:lnTo>
                  <a:pt x="6412992" y="3048"/>
                </a:lnTo>
                <a:lnTo>
                  <a:pt x="6412992" y="0"/>
                </a:lnTo>
                <a:close/>
                <a:moveTo>
                  <a:pt x="6419087" y="0"/>
                </a:moveTo>
                <a:lnTo>
                  <a:pt x="6422135" y="0"/>
                </a:lnTo>
                <a:lnTo>
                  <a:pt x="6422135" y="3048"/>
                </a:lnTo>
                <a:lnTo>
                  <a:pt x="6419087" y="3048"/>
                </a:lnTo>
                <a:lnTo>
                  <a:pt x="6419087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80" y="0"/>
                </a:moveTo>
                <a:lnTo>
                  <a:pt x="6434328" y="0"/>
                </a:lnTo>
                <a:lnTo>
                  <a:pt x="6434328" y="3048"/>
                </a:lnTo>
                <a:lnTo>
                  <a:pt x="6431280" y="3048"/>
                </a:lnTo>
                <a:lnTo>
                  <a:pt x="6431280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1" y="0"/>
                </a:moveTo>
                <a:lnTo>
                  <a:pt x="6446519" y="0"/>
                </a:lnTo>
                <a:lnTo>
                  <a:pt x="6446519" y="3048"/>
                </a:lnTo>
                <a:lnTo>
                  <a:pt x="6443471" y="3048"/>
                </a:lnTo>
                <a:lnTo>
                  <a:pt x="6443471" y="0"/>
                </a:lnTo>
                <a:close/>
                <a:moveTo>
                  <a:pt x="6449568" y="0"/>
                </a:moveTo>
                <a:lnTo>
                  <a:pt x="6452616" y="0"/>
                </a:lnTo>
                <a:lnTo>
                  <a:pt x="6452616" y="3048"/>
                </a:lnTo>
                <a:lnTo>
                  <a:pt x="6449568" y="3048"/>
                </a:lnTo>
                <a:lnTo>
                  <a:pt x="6449568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59" y="0"/>
                </a:moveTo>
                <a:lnTo>
                  <a:pt x="6464807" y="0"/>
                </a:lnTo>
                <a:lnTo>
                  <a:pt x="6464807" y="3048"/>
                </a:lnTo>
                <a:lnTo>
                  <a:pt x="6461759" y="3048"/>
                </a:lnTo>
                <a:lnTo>
                  <a:pt x="6461759" y="0"/>
                </a:lnTo>
                <a:close/>
                <a:moveTo>
                  <a:pt x="6467856" y="0"/>
                </a:moveTo>
                <a:lnTo>
                  <a:pt x="6470904" y="0"/>
                </a:lnTo>
                <a:lnTo>
                  <a:pt x="6470904" y="3048"/>
                </a:lnTo>
                <a:lnTo>
                  <a:pt x="6467856" y="3048"/>
                </a:lnTo>
                <a:lnTo>
                  <a:pt x="6467856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7" y="0"/>
                </a:moveTo>
                <a:lnTo>
                  <a:pt x="6483095" y="0"/>
                </a:lnTo>
                <a:lnTo>
                  <a:pt x="6483095" y="3048"/>
                </a:lnTo>
                <a:lnTo>
                  <a:pt x="6480047" y="3048"/>
                </a:lnTo>
                <a:lnTo>
                  <a:pt x="6480047" y="0"/>
                </a:lnTo>
                <a:close/>
                <a:moveTo>
                  <a:pt x="6486144" y="0"/>
                </a:moveTo>
                <a:lnTo>
                  <a:pt x="6489192" y="0"/>
                </a:lnTo>
                <a:lnTo>
                  <a:pt x="6489192" y="3048"/>
                </a:lnTo>
                <a:lnTo>
                  <a:pt x="6486144" y="3048"/>
                </a:lnTo>
                <a:lnTo>
                  <a:pt x="6486144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5" y="0"/>
                </a:moveTo>
                <a:lnTo>
                  <a:pt x="6501383" y="0"/>
                </a:lnTo>
                <a:lnTo>
                  <a:pt x="6501383" y="3048"/>
                </a:lnTo>
                <a:lnTo>
                  <a:pt x="6498335" y="3048"/>
                </a:lnTo>
                <a:lnTo>
                  <a:pt x="6498335" y="0"/>
                </a:lnTo>
                <a:close/>
                <a:moveTo>
                  <a:pt x="6504432" y="0"/>
                </a:moveTo>
                <a:lnTo>
                  <a:pt x="6507480" y="0"/>
                </a:lnTo>
                <a:lnTo>
                  <a:pt x="6507480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8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8" y="3048"/>
                </a:lnTo>
                <a:lnTo>
                  <a:pt x="6510528" y="0"/>
                </a:lnTo>
                <a:close/>
                <a:moveTo>
                  <a:pt x="6516623" y="0"/>
                </a:moveTo>
                <a:lnTo>
                  <a:pt x="6519671" y="0"/>
                </a:lnTo>
                <a:lnTo>
                  <a:pt x="6519671" y="3048"/>
                </a:lnTo>
                <a:lnTo>
                  <a:pt x="6516623" y="3048"/>
                </a:lnTo>
                <a:lnTo>
                  <a:pt x="6516623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6" y="0"/>
                </a:moveTo>
                <a:lnTo>
                  <a:pt x="6531864" y="0"/>
                </a:lnTo>
                <a:lnTo>
                  <a:pt x="6531864" y="3048"/>
                </a:lnTo>
                <a:lnTo>
                  <a:pt x="6528816" y="3048"/>
                </a:lnTo>
                <a:lnTo>
                  <a:pt x="6528816" y="0"/>
                </a:lnTo>
                <a:close/>
                <a:moveTo>
                  <a:pt x="6534911" y="0"/>
                </a:moveTo>
                <a:lnTo>
                  <a:pt x="6537959" y="0"/>
                </a:lnTo>
                <a:lnTo>
                  <a:pt x="6537959" y="3048"/>
                </a:lnTo>
                <a:lnTo>
                  <a:pt x="6534911" y="3048"/>
                </a:lnTo>
                <a:lnTo>
                  <a:pt x="6534911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4" y="0"/>
                </a:moveTo>
                <a:lnTo>
                  <a:pt x="6550152" y="0"/>
                </a:lnTo>
                <a:lnTo>
                  <a:pt x="6550152" y="3048"/>
                </a:lnTo>
                <a:lnTo>
                  <a:pt x="6547104" y="3048"/>
                </a:lnTo>
                <a:lnTo>
                  <a:pt x="6547104" y="0"/>
                </a:lnTo>
                <a:close/>
                <a:moveTo>
                  <a:pt x="6553199" y="0"/>
                </a:moveTo>
                <a:lnTo>
                  <a:pt x="6556247" y="0"/>
                </a:lnTo>
                <a:lnTo>
                  <a:pt x="6556247" y="3048"/>
                </a:lnTo>
                <a:lnTo>
                  <a:pt x="6553199" y="3048"/>
                </a:lnTo>
                <a:lnTo>
                  <a:pt x="6553199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2" y="0"/>
                </a:moveTo>
                <a:lnTo>
                  <a:pt x="6568440" y="0"/>
                </a:lnTo>
                <a:lnTo>
                  <a:pt x="6568440" y="3048"/>
                </a:lnTo>
                <a:lnTo>
                  <a:pt x="6565392" y="3048"/>
                </a:lnTo>
                <a:lnTo>
                  <a:pt x="6565392" y="0"/>
                </a:lnTo>
                <a:close/>
                <a:moveTo>
                  <a:pt x="6571487" y="0"/>
                </a:moveTo>
                <a:lnTo>
                  <a:pt x="6574535" y="0"/>
                </a:lnTo>
                <a:lnTo>
                  <a:pt x="6574535" y="3048"/>
                </a:lnTo>
                <a:lnTo>
                  <a:pt x="6571487" y="3048"/>
                </a:lnTo>
                <a:lnTo>
                  <a:pt x="6571487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80" y="0"/>
                </a:moveTo>
                <a:lnTo>
                  <a:pt x="6586728" y="0"/>
                </a:lnTo>
                <a:lnTo>
                  <a:pt x="6586728" y="3048"/>
                </a:lnTo>
                <a:lnTo>
                  <a:pt x="6583680" y="3048"/>
                </a:lnTo>
                <a:lnTo>
                  <a:pt x="6583680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1" y="0"/>
                </a:moveTo>
                <a:lnTo>
                  <a:pt x="6598919" y="0"/>
                </a:lnTo>
                <a:lnTo>
                  <a:pt x="6598919" y="3048"/>
                </a:lnTo>
                <a:lnTo>
                  <a:pt x="6595871" y="3048"/>
                </a:lnTo>
                <a:lnTo>
                  <a:pt x="6595871" y="0"/>
                </a:lnTo>
                <a:close/>
                <a:moveTo>
                  <a:pt x="6601968" y="0"/>
                </a:moveTo>
                <a:lnTo>
                  <a:pt x="6605016" y="0"/>
                </a:lnTo>
                <a:lnTo>
                  <a:pt x="6605016" y="3048"/>
                </a:lnTo>
                <a:lnTo>
                  <a:pt x="6601968" y="3048"/>
                </a:lnTo>
                <a:lnTo>
                  <a:pt x="6601968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59" y="0"/>
                </a:moveTo>
                <a:lnTo>
                  <a:pt x="6617207" y="0"/>
                </a:lnTo>
                <a:lnTo>
                  <a:pt x="6617207" y="3048"/>
                </a:lnTo>
                <a:lnTo>
                  <a:pt x="6614159" y="3048"/>
                </a:lnTo>
                <a:lnTo>
                  <a:pt x="6614159" y="0"/>
                </a:lnTo>
                <a:close/>
                <a:moveTo>
                  <a:pt x="6620256" y="0"/>
                </a:moveTo>
                <a:lnTo>
                  <a:pt x="6623304" y="0"/>
                </a:lnTo>
                <a:lnTo>
                  <a:pt x="6623304" y="3048"/>
                </a:lnTo>
                <a:lnTo>
                  <a:pt x="6620256" y="3048"/>
                </a:lnTo>
                <a:lnTo>
                  <a:pt x="6620256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7" y="0"/>
                </a:moveTo>
                <a:lnTo>
                  <a:pt x="6635495" y="0"/>
                </a:lnTo>
                <a:lnTo>
                  <a:pt x="6635495" y="3048"/>
                </a:lnTo>
                <a:lnTo>
                  <a:pt x="6632447" y="3048"/>
                </a:lnTo>
                <a:lnTo>
                  <a:pt x="6632447" y="0"/>
                </a:lnTo>
                <a:close/>
                <a:moveTo>
                  <a:pt x="6638544" y="0"/>
                </a:moveTo>
                <a:lnTo>
                  <a:pt x="6641592" y="0"/>
                </a:lnTo>
                <a:lnTo>
                  <a:pt x="6641592" y="3048"/>
                </a:lnTo>
                <a:lnTo>
                  <a:pt x="6638544" y="3048"/>
                </a:lnTo>
                <a:lnTo>
                  <a:pt x="6638544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5" y="0"/>
                </a:moveTo>
                <a:lnTo>
                  <a:pt x="6653783" y="0"/>
                </a:lnTo>
                <a:lnTo>
                  <a:pt x="6653783" y="3048"/>
                </a:lnTo>
                <a:lnTo>
                  <a:pt x="6650735" y="3048"/>
                </a:lnTo>
                <a:lnTo>
                  <a:pt x="6650735" y="0"/>
                </a:lnTo>
                <a:close/>
                <a:moveTo>
                  <a:pt x="6656832" y="0"/>
                </a:moveTo>
                <a:lnTo>
                  <a:pt x="6659880" y="0"/>
                </a:lnTo>
                <a:lnTo>
                  <a:pt x="6659880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8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8" y="3048"/>
                </a:lnTo>
                <a:lnTo>
                  <a:pt x="6662928" y="0"/>
                </a:lnTo>
                <a:close/>
                <a:moveTo>
                  <a:pt x="6669023" y="0"/>
                </a:moveTo>
                <a:lnTo>
                  <a:pt x="6672071" y="0"/>
                </a:lnTo>
                <a:lnTo>
                  <a:pt x="6672071" y="3048"/>
                </a:lnTo>
                <a:lnTo>
                  <a:pt x="6669023" y="3048"/>
                </a:lnTo>
                <a:lnTo>
                  <a:pt x="6669023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6" y="0"/>
                </a:moveTo>
                <a:lnTo>
                  <a:pt x="6684264" y="0"/>
                </a:lnTo>
                <a:lnTo>
                  <a:pt x="6684264" y="3048"/>
                </a:lnTo>
                <a:lnTo>
                  <a:pt x="6681216" y="3048"/>
                </a:lnTo>
                <a:lnTo>
                  <a:pt x="6681216" y="0"/>
                </a:lnTo>
                <a:close/>
                <a:moveTo>
                  <a:pt x="6687311" y="0"/>
                </a:moveTo>
                <a:lnTo>
                  <a:pt x="6690359" y="0"/>
                </a:lnTo>
                <a:lnTo>
                  <a:pt x="6690359" y="3048"/>
                </a:lnTo>
                <a:lnTo>
                  <a:pt x="6687311" y="3048"/>
                </a:lnTo>
                <a:lnTo>
                  <a:pt x="6687311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4" y="0"/>
                </a:moveTo>
                <a:lnTo>
                  <a:pt x="6702552" y="0"/>
                </a:lnTo>
                <a:lnTo>
                  <a:pt x="6702552" y="3048"/>
                </a:lnTo>
                <a:lnTo>
                  <a:pt x="6699504" y="3048"/>
                </a:lnTo>
                <a:lnTo>
                  <a:pt x="6699504" y="0"/>
                </a:lnTo>
                <a:close/>
                <a:moveTo>
                  <a:pt x="6705599" y="0"/>
                </a:moveTo>
                <a:lnTo>
                  <a:pt x="6708647" y="0"/>
                </a:lnTo>
                <a:lnTo>
                  <a:pt x="6708647" y="3048"/>
                </a:lnTo>
                <a:lnTo>
                  <a:pt x="6705599" y="3048"/>
                </a:lnTo>
                <a:lnTo>
                  <a:pt x="6705599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2" y="0"/>
                </a:moveTo>
                <a:lnTo>
                  <a:pt x="6720840" y="0"/>
                </a:lnTo>
                <a:lnTo>
                  <a:pt x="6720840" y="3048"/>
                </a:lnTo>
                <a:lnTo>
                  <a:pt x="6717792" y="3048"/>
                </a:lnTo>
                <a:lnTo>
                  <a:pt x="6717792" y="0"/>
                </a:lnTo>
                <a:close/>
                <a:moveTo>
                  <a:pt x="6723887" y="0"/>
                </a:moveTo>
                <a:lnTo>
                  <a:pt x="6726935" y="0"/>
                </a:lnTo>
                <a:lnTo>
                  <a:pt x="6726935" y="3048"/>
                </a:lnTo>
                <a:lnTo>
                  <a:pt x="6723887" y="3048"/>
                </a:lnTo>
                <a:lnTo>
                  <a:pt x="6723887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80" y="0"/>
                </a:moveTo>
                <a:lnTo>
                  <a:pt x="6739128" y="0"/>
                </a:lnTo>
                <a:lnTo>
                  <a:pt x="6739128" y="3048"/>
                </a:lnTo>
                <a:lnTo>
                  <a:pt x="6736080" y="3048"/>
                </a:lnTo>
                <a:lnTo>
                  <a:pt x="6736080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1" y="0"/>
                </a:moveTo>
                <a:lnTo>
                  <a:pt x="6751319" y="0"/>
                </a:lnTo>
                <a:lnTo>
                  <a:pt x="6751319" y="3048"/>
                </a:lnTo>
                <a:lnTo>
                  <a:pt x="6748271" y="3048"/>
                </a:lnTo>
                <a:lnTo>
                  <a:pt x="6748271" y="0"/>
                </a:lnTo>
                <a:close/>
                <a:moveTo>
                  <a:pt x="6754368" y="0"/>
                </a:moveTo>
                <a:lnTo>
                  <a:pt x="6757416" y="0"/>
                </a:lnTo>
                <a:lnTo>
                  <a:pt x="6757416" y="3048"/>
                </a:lnTo>
                <a:lnTo>
                  <a:pt x="6754368" y="3048"/>
                </a:lnTo>
                <a:lnTo>
                  <a:pt x="6754368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59" y="0"/>
                </a:moveTo>
                <a:lnTo>
                  <a:pt x="6769607" y="0"/>
                </a:lnTo>
                <a:lnTo>
                  <a:pt x="6769607" y="3048"/>
                </a:lnTo>
                <a:lnTo>
                  <a:pt x="6766559" y="3048"/>
                </a:lnTo>
                <a:lnTo>
                  <a:pt x="6766559" y="0"/>
                </a:lnTo>
                <a:close/>
                <a:moveTo>
                  <a:pt x="6772656" y="0"/>
                </a:moveTo>
                <a:lnTo>
                  <a:pt x="6775704" y="0"/>
                </a:lnTo>
                <a:lnTo>
                  <a:pt x="6775704" y="3048"/>
                </a:lnTo>
                <a:lnTo>
                  <a:pt x="6772656" y="3048"/>
                </a:lnTo>
                <a:lnTo>
                  <a:pt x="6772656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7" y="0"/>
                </a:moveTo>
                <a:lnTo>
                  <a:pt x="6787895" y="0"/>
                </a:lnTo>
                <a:lnTo>
                  <a:pt x="6787895" y="3048"/>
                </a:lnTo>
                <a:lnTo>
                  <a:pt x="6784847" y="3048"/>
                </a:lnTo>
                <a:lnTo>
                  <a:pt x="6784847" y="0"/>
                </a:lnTo>
                <a:close/>
                <a:moveTo>
                  <a:pt x="6790944" y="0"/>
                </a:moveTo>
                <a:lnTo>
                  <a:pt x="6793992" y="0"/>
                </a:lnTo>
                <a:lnTo>
                  <a:pt x="6793992" y="3048"/>
                </a:lnTo>
                <a:lnTo>
                  <a:pt x="6790944" y="3048"/>
                </a:lnTo>
                <a:lnTo>
                  <a:pt x="6790944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5" y="0"/>
                </a:moveTo>
                <a:lnTo>
                  <a:pt x="6806183" y="0"/>
                </a:lnTo>
                <a:lnTo>
                  <a:pt x="6806183" y="3048"/>
                </a:lnTo>
                <a:lnTo>
                  <a:pt x="6803135" y="3048"/>
                </a:lnTo>
                <a:lnTo>
                  <a:pt x="6803135" y="0"/>
                </a:lnTo>
                <a:close/>
                <a:moveTo>
                  <a:pt x="6809232" y="0"/>
                </a:moveTo>
                <a:lnTo>
                  <a:pt x="6812280" y="0"/>
                </a:lnTo>
                <a:lnTo>
                  <a:pt x="6812280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8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8" y="3048"/>
                </a:lnTo>
                <a:lnTo>
                  <a:pt x="6815328" y="0"/>
                </a:lnTo>
                <a:close/>
                <a:moveTo>
                  <a:pt x="6821423" y="0"/>
                </a:moveTo>
                <a:lnTo>
                  <a:pt x="6824471" y="0"/>
                </a:lnTo>
                <a:lnTo>
                  <a:pt x="6824471" y="3048"/>
                </a:lnTo>
                <a:lnTo>
                  <a:pt x="6821423" y="3048"/>
                </a:lnTo>
                <a:lnTo>
                  <a:pt x="6821423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6" y="0"/>
                </a:moveTo>
                <a:lnTo>
                  <a:pt x="6836664" y="0"/>
                </a:lnTo>
                <a:lnTo>
                  <a:pt x="6836664" y="3048"/>
                </a:lnTo>
                <a:lnTo>
                  <a:pt x="6833616" y="3048"/>
                </a:lnTo>
                <a:lnTo>
                  <a:pt x="6833616" y="0"/>
                </a:lnTo>
                <a:close/>
                <a:moveTo>
                  <a:pt x="6839711" y="0"/>
                </a:moveTo>
                <a:lnTo>
                  <a:pt x="6842759" y="0"/>
                </a:lnTo>
                <a:lnTo>
                  <a:pt x="6842759" y="3048"/>
                </a:lnTo>
                <a:lnTo>
                  <a:pt x="6839711" y="3048"/>
                </a:lnTo>
                <a:lnTo>
                  <a:pt x="6839711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4" y="0"/>
                </a:moveTo>
                <a:lnTo>
                  <a:pt x="6854952" y="0"/>
                </a:lnTo>
                <a:lnTo>
                  <a:pt x="6854952" y="3048"/>
                </a:lnTo>
                <a:lnTo>
                  <a:pt x="6851904" y="3048"/>
                </a:lnTo>
                <a:lnTo>
                  <a:pt x="6851904" y="0"/>
                </a:lnTo>
                <a:close/>
                <a:moveTo>
                  <a:pt x="6857999" y="0"/>
                </a:moveTo>
                <a:lnTo>
                  <a:pt x="6861047" y="0"/>
                </a:lnTo>
                <a:lnTo>
                  <a:pt x="6861047" y="3048"/>
                </a:lnTo>
                <a:lnTo>
                  <a:pt x="6857999" y="3048"/>
                </a:lnTo>
                <a:lnTo>
                  <a:pt x="6857999" y="0"/>
                </a:lnTo>
                <a:close/>
                <a:moveTo>
                  <a:pt x="6864096" y="0"/>
                </a:moveTo>
                <a:lnTo>
                  <a:pt x="6867144" y="0"/>
                </a:lnTo>
                <a:lnTo>
                  <a:pt x="6867144" y="3048"/>
                </a:lnTo>
                <a:lnTo>
                  <a:pt x="6864096" y="3048"/>
                </a:lnTo>
                <a:lnTo>
                  <a:pt x="6864096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" name="Freeform 257"/>
          <p:cNvSpPr/>
          <p:nvPr/>
        </p:nvSpPr>
        <p:spPr>
          <a:xfrm>
            <a:off x="344424" y="347471"/>
            <a:ext cx="6873240" cy="4636008"/>
          </a:xfrm>
          <a:custGeom>
            <a:avLst/>
            <a:gdLst/>
            <a:ahLst/>
            <a:cxnLst/>
            <a:rect l="0" t="0" r="0" b="0"/>
            <a:pathLst>
              <a:path w="6873240" h="463600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0" y="6097"/>
                </a:moveTo>
                <a:lnTo>
                  <a:pt x="3048" y="6097"/>
                </a:lnTo>
                <a:lnTo>
                  <a:pt x="3048" y="9145"/>
                </a:lnTo>
                <a:lnTo>
                  <a:pt x="0" y="9145"/>
                </a:lnTo>
                <a:lnTo>
                  <a:pt x="0" y="6097"/>
                </a:lnTo>
                <a:close/>
                <a:moveTo>
                  <a:pt x="0" y="12192"/>
                </a:moveTo>
                <a:lnTo>
                  <a:pt x="3048" y="12192"/>
                </a:lnTo>
                <a:lnTo>
                  <a:pt x="3048" y="15240"/>
                </a:lnTo>
                <a:lnTo>
                  <a:pt x="0" y="15240"/>
                </a:lnTo>
                <a:lnTo>
                  <a:pt x="0" y="12192"/>
                </a:lnTo>
                <a:close/>
                <a:moveTo>
                  <a:pt x="0" y="18288"/>
                </a:moveTo>
                <a:lnTo>
                  <a:pt x="3048" y="18288"/>
                </a:lnTo>
                <a:lnTo>
                  <a:pt x="3048" y="21336"/>
                </a:lnTo>
                <a:lnTo>
                  <a:pt x="0" y="21336"/>
                </a:lnTo>
                <a:lnTo>
                  <a:pt x="0" y="18288"/>
                </a:lnTo>
                <a:close/>
                <a:moveTo>
                  <a:pt x="0" y="24385"/>
                </a:moveTo>
                <a:lnTo>
                  <a:pt x="3048" y="24385"/>
                </a:lnTo>
                <a:lnTo>
                  <a:pt x="3048" y="27433"/>
                </a:lnTo>
                <a:lnTo>
                  <a:pt x="0" y="27433"/>
                </a:lnTo>
                <a:lnTo>
                  <a:pt x="0" y="24385"/>
                </a:lnTo>
                <a:close/>
                <a:moveTo>
                  <a:pt x="0" y="30480"/>
                </a:moveTo>
                <a:lnTo>
                  <a:pt x="3048" y="30480"/>
                </a:lnTo>
                <a:lnTo>
                  <a:pt x="3048" y="33528"/>
                </a:lnTo>
                <a:lnTo>
                  <a:pt x="0" y="33528"/>
                </a:lnTo>
                <a:lnTo>
                  <a:pt x="0" y="30480"/>
                </a:lnTo>
                <a:close/>
                <a:moveTo>
                  <a:pt x="0" y="36577"/>
                </a:moveTo>
                <a:lnTo>
                  <a:pt x="3048" y="36577"/>
                </a:lnTo>
                <a:lnTo>
                  <a:pt x="3048" y="39625"/>
                </a:lnTo>
                <a:lnTo>
                  <a:pt x="0" y="39625"/>
                </a:lnTo>
                <a:lnTo>
                  <a:pt x="0" y="36577"/>
                </a:lnTo>
                <a:close/>
                <a:moveTo>
                  <a:pt x="0" y="42673"/>
                </a:moveTo>
                <a:lnTo>
                  <a:pt x="3048" y="42673"/>
                </a:lnTo>
                <a:lnTo>
                  <a:pt x="3048" y="45721"/>
                </a:lnTo>
                <a:lnTo>
                  <a:pt x="0" y="45721"/>
                </a:lnTo>
                <a:lnTo>
                  <a:pt x="0" y="42673"/>
                </a:lnTo>
                <a:close/>
                <a:moveTo>
                  <a:pt x="0" y="48768"/>
                </a:moveTo>
                <a:lnTo>
                  <a:pt x="3048" y="48768"/>
                </a:lnTo>
                <a:lnTo>
                  <a:pt x="3048" y="51816"/>
                </a:lnTo>
                <a:lnTo>
                  <a:pt x="0" y="51816"/>
                </a:lnTo>
                <a:lnTo>
                  <a:pt x="0" y="48768"/>
                </a:lnTo>
                <a:close/>
                <a:moveTo>
                  <a:pt x="0" y="54865"/>
                </a:moveTo>
                <a:lnTo>
                  <a:pt x="3048" y="54865"/>
                </a:lnTo>
                <a:lnTo>
                  <a:pt x="3048" y="57913"/>
                </a:lnTo>
                <a:lnTo>
                  <a:pt x="0" y="57913"/>
                </a:lnTo>
                <a:lnTo>
                  <a:pt x="0" y="54865"/>
                </a:lnTo>
                <a:close/>
                <a:moveTo>
                  <a:pt x="0" y="60961"/>
                </a:moveTo>
                <a:lnTo>
                  <a:pt x="3048" y="60961"/>
                </a:lnTo>
                <a:lnTo>
                  <a:pt x="3048" y="64009"/>
                </a:lnTo>
                <a:lnTo>
                  <a:pt x="0" y="64009"/>
                </a:lnTo>
                <a:lnTo>
                  <a:pt x="0" y="60961"/>
                </a:lnTo>
                <a:close/>
                <a:moveTo>
                  <a:pt x="0" y="67056"/>
                </a:moveTo>
                <a:lnTo>
                  <a:pt x="3048" y="67056"/>
                </a:lnTo>
                <a:lnTo>
                  <a:pt x="3048" y="70104"/>
                </a:lnTo>
                <a:lnTo>
                  <a:pt x="0" y="70104"/>
                </a:lnTo>
                <a:lnTo>
                  <a:pt x="0" y="67056"/>
                </a:lnTo>
                <a:close/>
                <a:moveTo>
                  <a:pt x="0" y="73153"/>
                </a:moveTo>
                <a:lnTo>
                  <a:pt x="3048" y="73153"/>
                </a:lnTo>
                <a:lnTo>
                  <a:pt x="3048" y="76201"/>
                </a:lnTo>
                <a:lnTo>
                  <a:pt x="0" y="76201"/>
                </a:lnTo>
                <a:lnTo>
                  <a:pt x="0" y="73153"/>
                </a:lnTo>
                <a:close/>
                <a:moveTo>
                  <a:pt x="0" y="79248"/>
                </a:moveTo>
                <a:lnTo>
                  <a:pt x="3048" y="79248"/>
                </a:lnTo>
                <a:lnTo>
                  <a:pt x="3048" y="82296"/>
                </a:lnTo>
                <a:lnTo>
                  <a:pt x="0" y="82296"/>
                </a:lnTo>
                <a:lnTo>
                  <a:pt x="0" y="79248"/>
                </a:lnTo>
                <a:close/>
                <a:moveTo>
                  <a:pt x="0" y="85344"/>
                </a:moveTo>
                <a:lnTo>
                  <a:pt x="3048" y="85344"/>
                </a:lnTo>
                <a:lnTo>
                  <a:pt x="3048" y="88392"/>
                </a:lnTo>
                <a:lnTo>
                  <a:pt x="0" y="88392"/>
                </a:lnTo>
                <a:lnTo>
                  <a:pt x="0" y="85344"/>
                </a:lnTo>
                <a:close/>
                <a:moveTo>
                  <a:pt x="0" y="91441"/>
                </a:moveTo>
                <a:lnTo>
                  <a:pt x="3048" y="91441"/>
                </a:lnTo>
                <a:lnTo>
                  <a:pt x="3048" y="94489"/>
                </a:lnTo>
                <a:lnTo>
                  <a:pt x="0" y="94489"/>
                </a:lnTo>
                <a:lnTo>
                  <a:pt x="0" y="91441"/>
                </a:lnTo>
                <a:close/>
                <a:moveTo>
                  <a:pt x="0" y="97536"/>
                </a:moveTo>
                <a:lnTo>
                  <a:pt x="3048" y="97536"/>
                </a:lnTo>
                <a:lnTo>
                  <a:pt x="3048" y="100584"/>
                </a:lnTo>
                <a:lnTo>
                  <a:pt x="0" y="100584"/>
                </a:lnTo>
                <a:lnTo>
                  <a:pt x="0" y="97536"/>
                </a:lnTo>
                <a:close/>
                <a:moveTo>
                  <a:pt x="0" y="103632"/>
                </a:moveTo>
                <a:lnTo>
                  <a:pt x="3048" y="103632"/>
                </a:lnTo>
                <a:lnTo>
                  <a:pt x="3048" y="106680"/>
                </a:lnTo>
                <a:lnTo>
                  <a:pt x="0" y="106680"/>
                </a:lnTo>
                <a:lnTo>
                  <a:pt x="0" y="103632"/>
                </a:lnTo>
                <a:close/>
                <a:moveTo>
                  <a:pt x="0" y="109729"/>
                </a:moveTo>
                <a:lnTo>
                  <a:pt x="3048" y="109729"/>
                </a:lnTo>
                <a:lnTo>
                  <a:pt x="3048" y="112777"/>
                </a:lnTo>
                <a:lnTo>
                  <a:pt x="0" y="112777"/>
                </a:lnTo>
                <a:lnTo>
                  <a:pt x="0" y="109729"/>
                </a:lnTo>
                <a:close/>
                <a:moveTo>
                  <a:pt x="0" y="115824"/>
                </a:moveTo>
                <a:lnTo>
                  <a:pt x="3048" y="115824"/>
                </a:lnTo>
                <a:lnTo>
                  <a:pt x="3048" y="118872"/>
                </a:lnTo>
                <a:lnTo>
                  <a:pt x="0" y="118872"/>
                </a:lnTo>
                <a:lnTo>
                  <a:pt x="0" y="115824"/>
                </a:lnTo>
                <a:close/>
                <a:moveTo>
                  <a:pt x="0" y="121921"/>
                </a:moveTo>
                <a:lnTo>
                  <a:pt x="3048" y="121921"/>
                </a:lnTo>
                <a:lnTo>
                  <a:pt x="3048" y="124969"/>
                </a:lnTo>
                <a:lnTo>
                  <a:pt x="0" y="124969"/>
                </a:lnTo>
                <a:lnTo>
                  <a:pt x="0" y="121921"/>
                </a:lnTo>
                <a:close/>
                <a:moveTo>
                  <a:pt x="0" y="128017"/>
                </a:moveTo>
                <a:lnTo>
                  <a:pt x="3048" y="128017"/>
                </a:lnTo>
                <a:lnTo>
                  <a:pt x="3048" y="131065"/>
                </a:lnTo>
                <a:lnTo>
                  <a:pt x="0" y="131065"/>
                </a:lnTo>
                <a:lnTo>
                  <a:pt x="0" y="128017"/>
                </a:lnTo>
                <a:close/>
                <a:moveTo>
                  <a:pt x="0" y="134112"/>
                </a:moveTo>
                <a:lnTo>
                  <a:pt x="3048" y="134112"/>
                </a:lnTo>
                <a:lnTo>
                  <a:pt x="3048" y="137160"/>
                </a:lnTo>
                <a:lnTo>
                  <a:pt x="0" y="137160"/>
                </a:lnTo>
                <a:lnTo>
                  <a:pt x="0" y="134112"/>
                </a:lnTo>
                <a:close/>
                <a:moveTo>
                  <a:pt x="0" y="140209"/>
                </a:moveTo>
                <a:lnTo>
                  <a:pt x="3048" y="140209"/>
                </a:lnTo>
                <a:lnTo>
                  <a:pt x="3048" y="143257"/>
                </a:lnTo>
                <a:lnTo>
                  <a:pt x="0" y="143257"/>
                </a:lnTo>
                <a:lnTo>
                  <a:pt x="0" y="140209"/>
                </a:lnTo>
                <a:close/>
                <a:moveTo>
                  <a:pt x="0" y="146304"/>
                </a:moveTo>
                <a:lnTo>
                  <a:pt x="3048" y="146304"/>
                </a:lnTo>
                <a:lnTo>
                  <a:pt x="3048" y="149352"/>
                </a:lnTo>
                <a:lnTo>
                  <a:pt x="0" y="149352"/>
                </a:lnTo>
                <a:lnTo>
                  <a:pt x="0" y="146304"/>
                </a:lnTo>
                <a:close/>
                <a:moveTo>
                  <a:pt x="0" y="152400"/>
                </a:moveTo>
                <a:lnTo>
                  <a:pt x="3048" y="152400"/>
                </a:lnTo>
                <a:lnTo>
                  <a:pt x="3048" y="155448"/>
                </a:lnTo>
                <a:lnTo>
                  <a:pt x="0" y="155448"/>
                </a:lnTo>
                <a:lnTo>
                  <a:pt x="0" y="152400"/>
                </a:lnTo>
                <a:close/>
                <a:moveTo>
                  <a:pt x="0" y="158497"/>
                </a:moveTo>
                <a:lnTo>
                  <a:pt x="3048" y="158497"/>
                </a:lnTo>
                <a:lnTo>
                  <a:pt x="3048" y="161545"/>
                </a:lnTo>
                <a:lnTo>
                  <a:pt x="0" y="161545"/>
                </a:lnTo>
                <a:lnTo>
                  <a:pt x="0" y="158497"/>
                </a:lnTo>
                <a:close/>
                <a:moveTo>
                  <a:pt x="0" y="164592"/>
                </a:moveTo>
                <a:lnTo>
                  <a:pt x="3048" y="164592"/>
                </a:lnTo>
                <a:lnTo>
                  <a:pt x="3048" y="167640"/>
                </a:lnTo>
                <a:lnTo>
                  <a:pt x="0" y="167640"/>
                </a:lnTo>
                <a:lnTo>
                  <a:pt x="0" y="164592"/>
                </a:lnTo>
                <a:close/>
                <a:moveTo>
                  <a:pt x="0" y="170688"/>
                </a:moveTo>
                <a:lnTo>
                  <a:pt x="3048" y="170688"/>
                </a:lnTo>
                <a:lnTo>
                  <a:pt x="3048" y="173736"/>
                </a:lnTo>
                <a:lnTo>
                  <a:pt x="0" y="173736"/>
                </a:lnTo>
                <a:lnTo>
                  <a:pt x="0" y="170688"/>
                </a:lnTo>
                <a:close/>
                <a:moveTo>
                  <a:pt x="0" y="176785"/>
                </a:moveTo>
                <a:lnTo>
                  <a:pt x="3048" y="176785"/>
                </a:lnTo>
                <a:lnTo>
                  <a:pt x="3048" y="179833"/>
                </a:lnTo>
                <a:lnTo>
                  <a:pt x="0" y="179833"/>
                </a:lnTo>
                <a:lnTo>
                  <a:pt x="0" y="176785"/>
                </a:lnTo>
                <a:close/>
                <a:moveTo>
                  <a:pt x="0" y="182880"/>
                </a:moveTo>
                <a:lnTo>
                  <a:pt x="3048" y="182880"/>
                </a:lnTo>
                <a:lnTo>
                  <a:pt x="3048" y="185928"/>
                </a:lnTo>
                <a:lnTo>
                  <a:pt x="0" y="185928"/>
                </a:lnTo>
                <a:lnTo>
                  <a:pt x="0" y="182880"/>
                </a:lnTo>
                <a:close/>
                <a:moveTo>
                  <a:pt x="0" y="188977"/>
                </a:moveTo>
                <a:lnTo>
                  <a:pt x="3048" y="188977"/>
                </a:lnTo>
                <a:lnTo>
                  <a:pt x="3048" y="192025"/>
                </a:lnTo>
                <a:lnTo>
                  <a:pt x="0" y="192025"/>
                </a:lnTo>
                <a:lnTo>
                  <a:pt x="0" y="188977"/>
                </a:lnTo>
                <a:close/>
                <a:moveTo>
                  <a:pt x="0" y="195073"/>
                </a:moveTo>
                <a:lnTo>
                  <a:pt x="3048" y="195073"/>
                </a:lnTo>
                <a:lnTo>
                  <a:pt x="3048" y="198121"/>
                </a:lnTo>
                <a:lnTo>
                  <a:pt x="0" y="198121"/>
                </a:lnTo>
                <a:lnTo>
                  <a:pt x="0" y="195073"/>
                </a:lnTo>
                <a:close/>
                <a:moveTo>
                  <a:pt x="0" y="201168"/>
                </a:moveTo>
                <a:lnTo>
                  <a:pt x="3048" y="201168"/>
                </a:lnTo>
                <a:lnTo>
                  <a:pt x="3048" y="204216"/>
                </a:lnTo>
                <a:lnTo>
                  <a:pt x="0" y="204216"/>
                </a:lnTo>
                <a:lnTo>
                  <a:pt x="0" y="201168"/>
                </a:lnTo>
                <a:close/>
                <a:moveTo>
                  <a:pt x="0" y="207265"/>
                </a:moveTo>
                <a:lnTo>
                  <a:pt x="3048" y="207265"/>
                </a:lnTo>
                <a:lnTo>
                  <a:pt x="3048" y="210313"/>
                </a:lnTo>
                <a:lnTo>
                  <a:pt x="0" y="210313"/>
                </a:lnTo>
                <a:lnTo>
                  <a:pt x="0" y="207265"/>
                </a:lnTo>
                <a:close/>
                <a:moveTo>
                  <a:pt x="0" y="213361"/>
                </a:moveTo>
                <a:lnTo>
                  <a:pt x="3048" y="213361"/>
                </a:lnTo>
                <a:lnTo>
                  <a:pt x="3048" y="216409"/>
                </a:lnTo>
                <a:lnTo>
                  <a:pt x="0" y="216409"/>
                </a:lnTo>
                <a:lnTo>
                  <a:pt x="0" y="213361"/>
                </a:lnTo>
                <a:close/>
                <a:moveTo>
                  <a:pt x="0" y="219456"/>
                </a:moveTo>
                <a:lnTo>
                  <a:pt x="3048" y="219456"/>
                </a:lnTo>
                <a:lnTo>
                  <a:pt x="3048" y="222504"/>
                </a:lnTo>
                <a:lnTo>
                  <a:pt x="0" y="222504"/>
                </a:lnTo>
                <a:lnTo>
                  <a:pt x="0" y="219456"/>
                </a:lnTo>
                <a:close/>
                <a:moveTo>
                  <a:pt x="0" y="225553"/>
                </a:moveTo>
                <a:lnTo>
                  <a:pt x="3048" y="225553"/>
                </a:lnTo>
                <a:lnTo>
                  <a:pt x="3048" y="228601"/>
                </a:lnTo>
                <a:lnTo>
                  <a:pt x="0" y="228601"/>
                </a:lnTo>
                <a:lnTo>
                  <a:pt x="0" y="225553"/>
                </a:lnTo>
                <a:close/>
                <a:moveTo>
                  <a:pt x="0" y="231648"/>
                </a:moveTo>
                <a:lnTo>
                  <a:pt x="3048" y="231648"/>
                </a:lnTo>
                <a:lnTo>
                  <a:pt x="3048" y="234696"/>
                </a:lnTo>
                <a:lnTo>
                  <a:pt x="0" y="234696"/>
                </a:lnTo>
                <a:lnTo>
                  <a:pt x="0" y="231648"/>
                </a:lnTo>
                <a:close/>
                <a:moveTo>
                  <a:pt x="0" y="237744"/>
                </a:moveTo>
                <a:lnTo>
                  <a:pt x="3048" y="237744"/>
                </a:lnTo>
                <a:lnTo>
                  <a:pt x="3048" y="240792"/>
                </a:lnTo>
                <a:lnTo>
                  <a:pt x="0" y="240792"/>
                </a:lnTo>
                <a:lnTo>
                  <a:pt x="0" y="237744"/>
                </a:lnTo>
                <a:close/>
                <a:moveTo>
                  <a:pt x="0" y="243841"/>
                </a:moveTo>
                <a:lnTo>
                  <a:pt x="3048" y="243841"/>
                </a:lnTo>
                <a:lnTo>
                  <a:pt x="3048" y="246889"/>
                </a:lnTo>
                <a:lnTo>
                  <a:pt x="0" y="246889"/>
                </a:lnTo>
                <a:lnTo>
                  <a:pt x="0" y="243841"/>
                </a:lnTo>
                <a:close/>
                <a:moveTo>
                  <a:pt x="0" y="249936"/>
                </a:moveTo>
                <a:lnTo>
                  <a:pt x="3048" y="249936"/>
                </a:lnTo>
                <a:lnTo>
                  <a:pt x="3048" y="252984"/>
                </a:lnTo>
                <a:lnTo>
                  <a:pt x="0" y="252984"/>
                </a:lnTo>
                <a:lnTo>
                  <a:pt x="0" y="249936"/>
                </a:lnTo>
                <a:close/>
                <a:moveTo>
                  <a:pt x="0" y="256032"/>
                </a:moveTo>
                <a:lnTo>
                  <a:pt x="3048" y="256032"/>
                </a:lnTo>
                <a:lnTo>
                  <a:pt x="3048" y="259080"/>
                </a:lnTo>
                <a:lnTo>
                  <a:pt x="0" y="259080"/>
                </a:lnTo>
                <a:lnTo>
                  <a:pt x="0" y="256032"/>
                </a:lnTo>
                <a:close/>
                <a:moveTo>
                  <a:pt x="0" y="262129"/>
                </a:moveTo>
                <a:lnTo>
                  <a:pt x="3048" y="262129"/>
                </a:lnTo>
                <a:lnTo>
                  <a:pt x="3048" y="265177"/>
                </a:lnTo>
                <a:lnTo>
                  <a:pt x="0" y="265177"/>
                </a:lnTo>
                <a:lnTo>
                  <a:pt x="0" y="262129"/>
                </a:lnTo>
                <a:close/>
                <a:moveTo>
                  <a:pt x="0" y="268224"/>
                </a:moveTo>
                <a:lnTo>
                  <a:pt x="3048" y="268224"/>
                </a:lnTo>
                <a:lnTo>
                  <a:pt x="3048" y="271272"/>
                </a:lnTo>
                <a:lnTo>
                  <a:pt x="0" y="271272"/>
                </a:lnTo>
                <a:lnTo>
                  <a:pt x="0" y="268224"/>
                </a:lnTo>
                <a:close/>
                <a:moveTo>
                  <a:pt x="0" y="274321"/>
                </a:moveTo>
                <a:lnTo>
                  <a:pt x="3048" y="274321"/>
                </a:lnTo>
                <a:lnTo>
                  <a:pt x="3048" y="277369"/>
                </a:lnTo>
                <a:lnTo>
                  <a:pt x="0" y="277369"/>
                </a:lnTo>
                <a:lnTo>
                  <a:pt x="0" y="274321"/>
                </a:lnTo>
                <a:close/>
                <a:moveTo>
                  <a:pt x="0" y="280417"/>
                </a:moveTo>
                <a:lnTo>
                  <a:pt x="3048" y="280417"/>
                </a:lnTo>
                <a:lnTo>
                  <a:pt x="3048" y="283465"/>
                </a:lnTo>
                <a:lnTo>
                  <a:pt x="0" y="283465"/>
                </a:lnTo>
                <a:lnTo>
                  <a:pt x="0" y="280417"/>
                </a:lnTo>
                <a:close/>
                <a:moveTo>
                  <a:pt x="0" y="286512"/>
                </a:moveTo>
                <a:lnTo>
                  <a:pt x="3048" y="286512"/>
                </a:lnTo>
                <a:lnTo>
                  <a:pt x="3048" y="289560"/>
                </a:lnTo>
                <a:lnTo>
                  <a:pt x="0" y="289560"/>
                </a:lnTo>
                <a:lnTo>
                  <a:pt x="0" y="286512"/>
                </a:lnTo>
                <a:close/>
                <a:moveTo>
                  <a:pt x="0" y="292609"/>
                </a:moveTo>
                <a:lnTo>
                  <a:pt x="3048" y="292609"/>
                </a:lnTo>
                <a:lnTo>
                  <a:pt x="3048" y="295657"/>
                </a:lnTo>
                <a:lnTo>
                  <a:pt x="0" y="295657"/>
                </a:lnTo>
                <a:lnTo>
                  <a:pt x="0" y="292609"/>
                </a:lnTo>
                <a:close/>
                <a:moveTo>
                  <a:pt x="0" y="298704"/>
                </a:moveTo>
                <a:lnTo>
                  <a:pt x="3048" y="298704"/>
                </a:lnTo>
                <a:lnTo>
                  <a:pt x="3048" y="301752"/>
                </a:lnTo>
                <a:lnTo>
                  <a:pt x="0" y="301752"/>
                </a:lnTo>
                <a:lnTo>
                  <a:pt x="0" y="298704"/>
                </a:lnTo>
                <a:close/>
                <a:moveTo>
                  <a:pt x="0" y="304800"/>
                </a:moveTo>
                <a:lnTo>
                  <a:pt x="3048" y="304800"/>
                </a:lnTo>
                <a:lnTo>
                  <a:pt x="3048" y="307848"/>
                </a:lnTo>
                <a:lnTo>
                  <a:pt x="0" y="307848"/>
                </a:lnTo>
                <a:lnTo>
                  <a:pt x="0" y="304800"/>
                </a:lnTo>
                <a:close/>
                <a:moveTo>
                  <a:pt x="0" y="310897"/>
                </a:moveTo>
                <a:lnTo>
                  <a:pt x="3048" y="310897"/>
                </a:lnTo>
                <a:lnTo>
                  <a:pt x="3048" y="313945"/>
                </a:lnTo>
                <a:lnTo>
                  <a:pt x="0" y="313945"/>
                </a:lnTo>
                <a:lnTo>
                  <a:pt x="0" y="310897"/>
                </a:lnTo>
                <a:close/>
                <a:moveTo>
                  <a:pt x="0" y="316992"/>
                </a:moveTo>
                <a:lnTo>
                  <a:pt x="3048" y="316992"/>
                </a:lnTo>
                <a:lnTo>
                  <a:pt x="3048" y="320040"/>
                </a:lnTo>
                <a:lnTo>
                  <a:pt x="0" y="320040"/>
                </a:lnTo>
                <a:lnTo>
                  <a:pt x="0" y="316992"/>
                </a:lnTo>
                <a:close/>
                <a:moveTo>
                  <a:pt x="0" y="323088"/>
                </a:moveTo>
                <a:lnTo>
                  <a:pt x="3048" y="323088"/>
                </a:lnTo>
                <a:lnTo>
                  <a:pt x="3048" y="326136"/>
                </a:lnTo>
                <a:lnTo>
                  <a:pt x="0" y="326136"/>
                </a:lnTo>
                <a:lnTo>
                  <a:pt x="0" y="323088"/>
                </a:lnTo>
                <a:close/>
                <a:moveTo>
                  <a:pt x="0" y="329185"/>
                </a:moveTo>
                <a:lnTo>
                  <a:pt x="3048" y="329185"/>
                </a:lnTo>
                <a:lnTo>
                  <a:pt x="3048" y="332233"/>
                </a:lnTo>
                <a:lnTo>
                  <a:pt x="0" y="332233"/>
                </a:lnTo>
                <a:lnTo>
                  <a:pt x="0" y="329185"/>
                </a:lnTo>
                <a:close/>
                <a:moveTo>
                  <a:pt x="0" y="335280"/>
                </a:moveTo>
                <a:lnTo>
                  <a:pt x="3048" y="335280"/>
                </a:lnTo>
                <a:lnTo>
                  <a:pt x="3048" y="338328"/>
                </a:lnTo>
                <a:lnTo>
                  <a:pt x="0" y="338328"/>
                </a:lnTo>
                <a:lnTo>
                  <a:pt x="0" y="335280"/>
                </a:lnTo>
                <a:close/>
                <a:moveTo>
                  <a:pt x="0" y="341377"/>
                </a:moveTo>
                <a:lnTo>
                  <a:pt x="3048" y="341377"/>
                </a:lnTo>
                <a:lnTo>
                  <a:pt x="3048" y="344425"/>
                </a:lnTo>
                <a:lnTo>
                  <a:pt x="0" y="344425"/>
                </a:lnTo>
                <a:lnTo>
                  <a:pt x="0" y="341377"/>
                </a:lnTo>
                <a:close/>
                <a:moveTo>
                  <a:pt x="0" y="347473"/>
                </a:moveTo>
                <a:lnTo>
                  <a:pt x="3048" y="347473"/>
                </a:lnTo>
                <a:lnTo>
                  <a:pt x="3048" y="350521"/>
                </a:lnTo>
                <a:lnTo>
                  <a:pt x="0" y="350521"/>
                </a:lnTo>
                <a:lnTo>
                  <a:pt x="0" y="347473"/>
                </a:lnTo>
                <a:close/>
                <a:moveTo>
                  <a:pt x="0" y="353568"/>
                </a:moveTo>
                <a:lnTo>
                  <a:pt x="3048" y="353568"/>
                </a:lnTo>
                <a:lnTo>
                  <a:pt x="3048" y="356616"/>
                </a:lnTo>
                <a:lnTo>
                  <a:pt x="0" y="356616"/>
                </a:lnTo>
                <a:lnTo>
                  <a:pt x="0" y="353568"/>
                </a:lnTo>
                <a:close/>
                <a:moveTo>
                  <a:pt x="0" y="359665"/>
                </a:moveTo>
                <a:lnTo>
                  <a:pt x="3048" y="359665"/>
                </a:lnTo>
                <a:lnTo>
                  <a:pt x="3048" y="362713"/>
                </a:lnTo>
                <a:lnTo>
                  <a:pt x="0" y="362713"/>
                </a:lnTo>
                <a:lnTo>
                  <a:pt x="0" y="359665"/>
                </a:lnTo>
                <a:close/>
                <a:moveTo>
                  <a:pt x="0" y="365761"/>
                </a:moveTo>
                <a:lnTo>
                  <a:pt x="3048" y="365761"/>
                </a:lnTo>
                <a:lnTo>
                  <a:pt x="3048" y="368809"/>
                </a:lnTo>
                <a:lnTo>
                  <a:pt x="0" y="368809"/>
                </a:lnTo>
                <a:lnTo>
                  <a:pt x="0" y="365761"/>
                </a:lnTo>
                <a:close/>
                <a:moveTo>
                  <a:pt x="0" y="371856"/>
                </a:moveTo>
                <a:lnTo>
                  <a:pt x="3048" y="371856"/>
                </a:lnTo>
                <a:lnTo>
                  <a:pt x="3048" y="374904"/>
                </a:lnTo>
                <a:lnTo>
                  <a:pt x="0" y="374904"/>
                </a:lnTo>
                <a:lnTo>
                  <a:pt x="0" y="371856"/>
                </a:lnTo>
                <a:close/>
                <a:moveTo>
                  <a:pt x="0" y="377953"/>
                </a:moveTo>
                <a:lnTo>
                  <a:pt x="3048" y="377953"/>
                </a:lnTo>
                <a:lnTo>
                  <a:pt x="3048" y="381001"/>
                </a:lnTo>
                <a:lnTo>
                  <a:pt x="0" y="381001"/>
                </a:lnTo>
                <a:lnTo>
                  <a:pt x="0" y="377953"/>
                </a:lnTo>
                <a:close/>
                <a:moveTo>
                  <a:pt x="0" y="384048"/>
                </a:moveTo>
                <a:lnTo>
                  <a:pt x="3048" y="384048"/>
                </a:lnTo>
                <a:lnTo>
                  <a:pt x="3048" y="387096"/>
                </a:lnTo>
                <a:lnTo>
                  <a:pt x="0" y="387096"/>
                </a:lnTo>
                <a:lnTo>
                  <a:pt x="0" y="384048"/>
                </a:lnTo>
                <a:close/>
                <a:moveTo>
                  <a:pt x="0" y="390144"/>
                </a:moveTo>
                <a:lnTo>
                  <a:pt x="3048" y="390144"/>
                </a:lnTo>
                <a:lnTo>
                  <a:pt x="3048" y="393192"/>
                </a:lnTo>
                <a:lnTo>
                  <a:pt x="0" y="393192"/>
                </a:lnTo>
                <a:lnTo>
                  <a:pt x="0" y="390144"/>
                </a:lnTo>
                <a:close/>
                <a:moveTo>
                  <a:pt x="0" y="396241"/>
                </a:moveTo>
                <a:lnTo>
                  <a:pt x="3048" y="396241"/>
                </a:lnTo>
                <a:lnTo>
                  <a:pt x="3048" y="399289"/>
                </a:lnTo>
                <a:lnTo>
                  <a:pt x="0" y="399289"/>
                </a:lnTo>
                <a:lnTo>
                  <a:pt x="0" y="396241"/>
                </a:lnTo>
                <a:close/>
                <a:moveTo>
                  <a:pt x="0" y="402336"/>
                </a:moveTo>
                <a:lnTo>
                  <a:pt x="3048" y="402336"/>
                </a:lnTo>
                <a:lnTo>
                  <a:pt x="3048" y="405384"/>
                </a:lnTo>
                <a:lnTo>
                  <a:pt x="0" y="405384"/>
                </a:lnTo>
                <a:lnTo>
                  <a:pt x="0" y="402336"/>
                </a:lnTo>
                <a:close/>
                <a:moveTo>
                  <a:pt x="0" y="408432"/>
                </a:moveTo>
                <a:lnTo>
                  <a:pt x="3048" y="408432"/>
                </a:lnTo>
                <a:lnTo>
                  <a:pt x="3048" y="411480"/>
                </a:lnTo>
                <a:lnTo>
                  <a:pt x="0" y="411480"/>
                </a:lnTo>
                <a:lnTo>
                  <a:pt x="0" y="408432"/>
                </a:lnTo>
                <a:close/>
                <a:moveTo>
                  <a:pt x="0" y="414529"/>
                </a:moveTo>
                <a:lnTo>
                  <a:pt x="3048" y="414529"/>
                </a:lnTo>
                <a:lnTo>
                  <a:pt x="3048" y="417577"/>
                </a:lnTo>
                <a:lnTo>
                  <a:pt x="0" y="417577"/>
                </a:lnTo>
                <a:lnTo>
                  <a:pt x="0" y="414529"/>
                </a:lnTo>
                <a:close/>
                <a:moveTo>
                  <a:pt x="0" y="420624"/>
                </a:moveTo>
                <a:lnTo>
                  <a:pt x="3048" y="420624"/>
                </a:lnTo>
                <a:lnTo>
                  <a:pt x="3048" y="423672"/>
                </a:lnTo>
                <a:lnTo>
                  <a:pt x="0" y="423672"/>
                </a:lnTo>
                <a:lnTo>
                  <a:pt x="0" y="420624"/>
                </a:lnTo>
                <a:close/>
                <a:moveTo>
                  <a:pt x="0" y="426721"/>
                </a:moveTo>
                <a:lnTo>
                  <a:pt x="3048" y="426721"/>
                </a:lnTo>
                <a:lnTo>
                  <a:pt x="3048" y="429769"/>
                </a:lnTo>
                <a:lnTo>
                  <a:pt x="0" y="429769"/>
                </a:lnTo>
                <a:lnTo>
                  <a:pt x="0" y="426721"/>
                </a:lnTo>
                <a:close/>
                <a:moveTo>
                  <a:pt x="0" y="432817"/>
                </a:moveTo>
                <a:lnTo>
                  <a:pt x="3048" y="432817"/>
                </a:lnTo>
                <a:lnTo>
                  <a:pt x="3048" y="435865"/>
                </a:lnTo>
                <a:lnTo>
                  <a:pt x="0" y="435865"/>
                </a:lnTo>
                <a:lnTo>
                  <a:pt x="0" y="432817"/>
                </a:lnTo>
                <a:close/>
                <a:moveTo>
                  <a:pt x="0" y="438912"/>
                </a:moveTo>
                <a:lnTo>
                  <a:pt x="3048" y="438912"/>
                </a:lnTo>
                <a:lnTo>
                  <a:pt x="3048" y="441960"/>
                </a:lnTo>
                <a:lnTo>
                  <a:pt x="0" y="441960"/>
                </a:lnTo>
                <a:lnTo>
                  <a:pt x="0" y="438912"/>
                </a:lnTo>
                <a:close/>
                <a:moveTo>
                  <a:pt x="0" y="445009"/>
                </a:moveTo>
                <a:lnTo>
                  <a:pt x="3048" y="445009"/>
                </a:lnTo>
                <a:lnTo>
                  <a:pt x="3048" y="448057"/>
                </a:lnTo>
                <a:lnTo>
                  <a:pt x="0" y="448057"/>
                </a:lnTo>
                <a:lnTo>
                  <a:pt x="0" y="445009"/>
                </a:lnTo>
                <a:close/>
                <a:moveTo>
                  <a:pt x="0" y="451104"/>
                </a:moveTo>
                <a:lnTo>
                  <a:pt x="3048" y="451104"/>
                </a:lnTo>
                <a:lnTo>
                  <a:pt x="3048" y="454152"/>
                </a:lnTo>
                <a:lnTo>
                  <a:pt x="0" y="454152"/>
                </a:lnTo>
                <a:lnTo>
                  <a:pt x="0" y="451104"/>
                </a:lnTo>
                <a:close/>
                <a:moveTo>
                  <a:pt x="0" y="457200"/>
                </a:moveTo>
                <a:lnTo>
                  <a:pt x="3048" y="457200"/>
                </a:lnTo>
                <a:lnTo>
                  <a:pt x="3048" y="460248"/>
                </a:lnTo>
                <a:lnTo>
                  <a:pt x="0" y="460248"/>
                </a:lnTo>
                <a:lnTo>
                  <a:pt x="0" y="457200"/>
                </a:lnTo>
                <a:close/>
                <a:moveTo>
                  <a:pt x="0" y="463297"/>
                </a:moveTo>
                <a:lnTo>
                  <a:pt x="3048" y="463297"/>
                </a:lnTo>
                <a:lnTo>
                  <a:pt x="3048" y="466345"/>
                </a:lnTo>
                <a:lnTo>
                  <a:pt x="0" y="466345"/>
                </a:lnTo>
                <a:lnTo>
                  <a:pt x="0" y="463297"/>
                </a:lnTo>
                <a:close/>
                <a:moveTo>
                  <a:pt x="0" y="469392"/>
                </a:moveTo>
                <a:lnTo>
                  <a:pt x="3048" y="469392"/>
                </a:lnTo>
                <a:lnTo>
                  <a:pt x="3048" y="472440"/>
                </a:lnTo>
                <a:lnTo>
                  <a:pt x="0" y="472440"/>
                </a:lnTo>
                <a:lnTo>
                  <a:pt x="0" y="469392"/>
                </a:lnTo>
                <a:close/>
                <a:moveTo>
                  <a:pt x="0" y="475488"/>
                </a:moveTo>
                <a:lnTo>
                  <a:pt x="3048" y="475488"/>
                </a:lnTo>
                <a:lnTo>
                  <a:pt x="3048" y="478536"/>
                </a:lnTo>
                <a:lnTo>
                  <a:pt x="0" y="478536"/>
                </a:lnTo>
                <a:lnTo>
                  <a:pt x="0" y="475488"/>
                </a:lnTo>
                <a:close/>
                <a:moveTo>
                  <a:pt x="0" y="481585"/>
                </a:moveTo>
                <a:lnTo>
                  <a:pt x="3048" y="481585"/>
                </a:lnTo>
                <a:lnTo>
                  <a:pt x="3048" y="484633"/>
                </a:lnTo>
                <a:lnTo>
                  <a:pt x="0" y="484633"/>
                </a:lnTo>
                <a:lnTo>
                  <a:pt x="0" y="481585"/>
                </a:lnTo>
                <a:close/>
                <a:moveTo>
                  <a:pt x="0" y="487680"/>
                </a:moveTo>
                <a:lnTo>
                  <a:pt x="3048" y="487680"/>
                </a:lnTo>
                <a:lnTo>
                  <a:pt x="3048" y="490728"/>
                </a:lnTo>
                <a:lnTo>
                  <a:pt x="0" y="490728"/>
                </a:lnTo>
                <a:lnTo>
                  <a:pt x="0" y="487680"/>
                </a:lnTo>
                <a:close/>
                <a:moveTo>
                  <a:pt x="0" y="493777"/>
                </a:moveTo>
                <a:lnTo>
                  <a:pt x="3048" y="493777"/>
                </a:lnTo>
                <a:lnTo>
                  <a:pt x="3048" y="496825"/>
                </a:lnTo>
                <a:lnTo>
                  <a:pt x="0" y="496825"/>
                </a:lnTo>
                <a:lnTo>
                  <a:pt x="0" y="493777"/>
                </a:lnTo>
                <a:close/>
                <a:moveTo>
                  <a:pt x="0" y="499873"/>
                </a:moveTo>
                <a:lnTo>
                  <a:pt x="3048" y="499873"/>
                </a:lnTo>
                <a:lnTo>
                  <a:pt x="3048" y="502921"/>
                </a:lnTo>
                <a:lnTo>
                  <a:pt x="0" y="502921"/>
                </a:lnTo>
                <a:lnTo>
                  <a:pt x="0" y="499873"/>
                </a:lnTo>
                <a:close/>
                <a:moveTo>
                  <a:pt x="0" y="505968"/>
                </a:moveTo>
                <a:lnTo>
                  <a:pt x="3048" y="505968"/>
                </a:lnTo>
                <a:lnTo>
                  <a:pt x="3048" y="509016"/>
                </a:lnTo>
                <a:lnTo>
                  <a:pt x="0" y="509016"/>
                </a:lnTo>
                <a:lnTo>
                  <a:pt x="0" y="505968"/>
                </a:lnTo>
                <a:close/>
                <a:moveTo>
                  <a:pt x="0" y="512065"/>
                </a:moveTo>
                <a:lnTo>
                  <a:pt x="3048" y="512065"/>
                </a:lnTo>
                <a:lnTo>
                  <a:pt x="3048" y="515113"/>
                </a:lnTo>
                <a:lnTo>
                  <a:pt x="0" y="515113"/>
                </a:lnTo>
                <a:lnTo>
                  <a:pt x="0" y="512065"/>
                </a:lnTo>
                <a:close/>
                <a:moveTo>
                  <a:pt x="0" y="518161"/>
                </a:moveTo>
                <a:lnTo>
                  <a:pt x="3048" y="518161"/>
                </a:lnTo>
                <a:lnTo>
                  <a:pt x="3048" y="521209"/>
                </a:lnTo>
                <a:lnTo>
                  <a:pt x="0" y="521209"/>
                </a:lnTo>
                <a:lnTo>
                  <a:pt x="0" y="518161"/>
                </a:lnTo>
                <a:close/>
                <a:moveTo>
                  <a:pt x="0" y="524256"/>
                </a:moveTo>
                <a:lnTo>
                  <a:pt x="3048" y="524256"/>
                </a:lnTo>
                <a:lnTo>
                  <a:pt x="3048" y="527304"/>
                </a:lnTo>
                <a:lnTo>
                  <a:pt x="0" y="527304"/>
                </a:lnTo>
                <a:lnTo>
                  <a:pt x="0" y="524256"/>
                </a:lnTo>
                <a:close/>
                <a:moveTo>
                  <a:pt x="0" y="530353"/>
                </a:moveTo>
                <a:lnTo>
                  <a:pt x="3048" y="530353"/>
                </a:lnTo>
                <a:lnTo>
                  <a:pt x="3048" y="533401"/>
                </a:lnTo>
                <a:lnTo>
                  <a:pt x="0" y="533401"/>
                </a:lnTo>
                <a:lnTo>
                  <a:pt x="0" y="530353"/>
                </a:lnTo>
                <a:close/>
                <a:moveTo>
                  <a:pt x="0" y="536448"/>
                </a:moveTo>
                <a:lnTo>
                  <a:pt x="3048" y="536448"/>
                </a:lnTo>
                <a:lnTo>
                  <a:pt x="3048" y="539496"/>
                </a:lnTo>
                <a:lnTo>
                  <a:pt x="0" y="539496"/>
                </a:lnTo>
                <a:lnTo>
                  <a:pt x="0" y="536448"/>
                </a:lnTo>
                <a:close/>
                <a:moveTo>
                  <a:pt x="0" y="542544"/>
                </a:moveTo>
                <a:lnTo>
                  <a:pt x="3048" y="542544"/>
                </a:lnTo>
                <a:lnTo>
                  <a:pt x="3048" y="545592"/>
                </a:lnTo>
                <a:lnTo>
                  <a:pt x="0" y="545592"/>
                </a:lnTo>
                <a:lnTo>
                  <a:pt x="0" y="542544"/>
                </a:lnTo>
                <a:close/>
                <a:moveTo>
                  <a:pt x="0" y="548641"/>
                </a:moveTo>
                <a:lnTo>
                  <a:pt x="3048" y="548641"/>
                </a:lnTo>
                <a:lnTo>
                  <a:pt x="3048" y="551689"/>
                </a:lnTo>
                <a:lnTo>
                  <a:pt x="0" y="551689"/>
                </a:lnTo>
                <a:lnTo>
                  <a:pt x="0" y="548641"/>
                </a:lnTo>
                <a:close/>
                <a:moveTo>
                  <a:pt x="0" y="554736"/>
                </a:moveTo>
                <a:lnTo>
                  <a:pt x="3048" y="554736"/>
                </a:lnTo>
                <a:lnTo>
                  <a:pt x="3048" y="557784"/>
                </a:lnTo>
                <a:lnTo>
                  <a:pt x="0" y="557784"/>
                </a:lnTo>
                <a:lnTo>
                  <a:pt x="0" y="554736"/>
                </a:lnTo>
                <a:close/>
                <a:moveTo>
                  <a:pt x="0" y="560832"/>
                </a:moveTo>
                <a:lnTo>
                  <a:pt x="3048" y="560832"/>
                </a:lnTo>
                <a:lnTo>
                  <a:pt x="3048" y="563880"/>
                </a:lnTo>
                <a:lnTo>
                  <a:pt x="0" y="563880"/>
                </a:lnTo>
                <a:lnTo>
                  <a:pt x="0" y="560832"/>
                </a:lnTo>
                <a:close/>
                <a:moveTo>
                  <a:pt x="0" y="566929"/>
                </a:moveTo>
                <a:lnTo>
                  <a:pt x="3048" y="566929"/>
                </a:lnTo>
                <a:lnTo>
                  <a:pt x="3048" y="569977"/>
                </a:lnTo>
                <a:lnTo>
                  <a:pt x="0" y="569977"/>
                </a:lnTo>
                <a:lnTo>
                  <a:pt x="0" y="566929"/>
                </a:lnTo>
                <a:close/>
                <a:moveTo>
                  <a:pt x="0" y="573024"/>
                </a:moveTo>
                <a:lnTo>
                  <a:pt x="3048" y="573024"/>
                </a:lnTo>
                <a:lnTo>
                  <a:pt x="3048" y="576072"/>
                </a:lnTo>
                <a:lnTo>
                  <a:pt x="0" y="576072"/>
                </a:lnTo>
                <a:lnTo>
                  <a:pt x="0" y="573024"/>
                </a:lnTo>
                <a:close/>
                <a:moveTo>
                  <a:pt x="0" y="579121"/>
                </a:moveTo>
                <a:lnTo>
                  <a:pt x="3048" y="579121"/>
                </a:lnTo>
                <a:lnTo>
                  <a:pt x="3048" y="582169"/>
                </a:lnTo>
                <a:lnTo>
                  <a:pt x="0" y="582169"/>
                </a:lnTo>
                <a:lnTo>
                  <a:pt x="0" y="579121"/>
                </a:lnTo>
                <a:close/>
                <a:moveTo>
                  <a:pt x="0" y="585217"/>
                </a:moveTo>
                <a:lnTo>
                  <a:pt x="3048" y="585217"/>
                </a:lnTo>
                <a:lnTo>
                  <a:pt x="3048" y="588265"/>
                </a:lnTo>
                <a:lnTo>
                  <a:pt x="0" y="588265"/>
                </a:lnTo>
                <a:lnTo>
                  <a:pt x="0" y="585217"/>
                </a:lnTo>
                <a:close/>
                <a:moveTo>
                  <a:pt x="0" y="591312"/>
                </a:moveTo>
                <a:lnTo>
                  <a:pt x="3048" y="591312"/>
                </a:lnTo>
                <a:lnTo>
                  <a:pt x="3048" y="594360"/>
                </a:lnTo>
                <a:lnTo>
                  <a:pt x="0" y="594360"/>
                </a:lnTo>
                <a:lnTo>
                  <a:pt x="0" y="591312"/>
                </a:lnTo>
                <a:close/>
                <a:moveTo>
                  <a:pt x="0" y="597409"/>
                </a:moveTo>
                <a:lnTo>
                  <a:pt x="3048" y="597409"/>
                </a:lnTo>
                <a:lnTo>
                  <a:pt x="3048" y="600457"/>
                </a:lnTo>
                <a:lnTo>
                  <a:pt x="0" y="600457"/>
                </a:lnTo>
                <a:lnTo>
                  <a:pt x="0" y="597409"/>
                </a:lnTo>
                <a:close/>
                <a:moveTo>
                  <a:pt x="0" y="603504"/>
                </a:moveTo>
                <a:lnTo>
                  <a:pt x="3048" y="603504"/>
                </a:lnTo>
                <a:lnTo>
                  <a:pt x="3048" y="606552"/>
                </a:lnTo>
                <a:lnTo>
                  <a:pt x="0" y="606552"/>
                </a:lnTo>
                <a:lnTo>
                  <a:pt x="0" y="603504"/>
                </a:lnTo>
                <a:close/>
                <a:moveTo>
                  <a:pt x="0" y="609600"/>
                </a:moveTo>
                <a:lnTo>
                  <a:pt x="3048" y="609600"/>
                </a:lnTo>
                <a:lnTo>
                  <a:pt x="3048" y="612648"/>
                </a:lnTo>
                <a:lnTo>
                  <a:pt x="0" y="612648"/>
                </a:lnTo>
                <a:lnTo>
                  <a:pt x="0" y="609600"/>
                </a:lnTo>
                <a:close/>
                <a:moveTo>
                  <a:pt x="0" y="615697"/>
                </a:moveTo>
                <a:lnTo>
                  <a:pt x="3048" y="615697"/>
                </a:lnTo>
                <a:lnTo>
                  <a:pt x="3048" y="618745"/>
                </a:lnTo>
                <a:lnTo>
                  <a:pt x="0" y="618745"/>
                </a:lnTo>
                <a:lnTo>
                  <a:pt x="0" y="615697"/>
                </a:lnTo>
                <a:close/>
                <a:moveTo>
                  <a:pt x="0" y="621792"/>
                </a:moveTo>
                <a:lnTo>
                  <a:pt x="3048" y="621792"/>
                </a:lnTo>
                <a:lnTo>
                  <a:pt x="3048" y="624840"/>
                </a:lnTo>
                <a:lnTo>
                  <a:pt x="0" y="624840"/>
                </a:lnTo>
                <a:lnTo>
                  <a:pt x="0" y="621792"/>
                </a:lnTo>
                <a:close/>
                <a:moveTo>
                  <a:pt x="0" y="627888"/>
                </a:moveTo>
                <a:lnTo>
                  <a:pt x="3048" y="627888"/>
                </a:lnTo>
                <a:lnTo>
                  <a:pt x="3048" y="630936"/>
                </a:lnTo>
                <a:lnTo>
                  <a:pt x="0" y="630936"/>
                </a:lnTo>
                <a:lnTo>
                  <a:pt x="0" y="627888"/>
                </a:lnTo>
                <a:close/>
                <a:moveTo>
                  <a:pt x="0" y="633985"/>
                </a:moveTo>
                <a:lnTo>
                  <a:pt x="3048" y="633985"/>
                </a:lnTo>
                <a:lnTo>
                  <a:pt x="3048" y="637033"/>
                </a:lnTo>
                <a:lnTo>
                  <a:pt x="0" y="637033"/>
                </a:lnTo>
                <a:lnTo>
                  <a:pt x="0" y="633985"/>
                </a:lnTo>
                <a:close/>
                <a:moveTo>
                  <a:pt x="0" y="640080"/>
                </a:moveTo>
                <a:lnTo>
                  <a:pt x="3048" y="640080"/>
                </a:lnTo>
                <a:lnTo>
                  <a:pt x="3048" y="643128"/>
                </a:lnTo>
                <a:lnTo>
                  <a:pt x="0" y="643128"/>
                </a:lnTo>
                <a:lnTo>
                  <a:pt x="0" y="640080"/>
                </a:lnTo>
                <a:close/>
                <a:moveTo>
                  <a:pt x="0" y="646177"/>
                </a:moveTo>
                <a:lnTo>
                  <a:pt x="3048" y="646177"/>
                </a:lnTo>
                <a:lnTo>
                  <a:pt x="3048" y="649225"/>
                </a:lnTo>
                <a:lnTo>
                  <a:pt x="0" y="649225"/>
                </a:lnTo>
                <a:lnTo>
                  <a:pt x="0" y="646177"/>
                </a:lnTo>
                <a:close/>
                <a:moveTo>
                  <a:pt x="0" y="652273"/>
                </a:moveTo>
                <a:lnTo>
                  <a:pt x="3048" y="652273"/>
                </a:lnTo>
                <a:lnTo>
                  <a:pt x="3048" y="655321"/>
                </a:lnTo>
                <a:lnTo>
                  <a:pt x="0" y="655321"/>
                </a:lnTo>
                <a:lnTo>
                  <a:pt x="0" y="652273"/>
                </a:lnTo>
                <a:close/>
                <a:moveTo>
                  <a:pt x="0" y="658368"/>
                </a:moveTo>
                <a:lnTo>
                  <a:pt x="3048" y="658368"/>
                </a:lnTo>
                <a:lnTo>
                  <a:pt x="3048" y="661416"/>
                </a:lnTo>
                <a:lnTo>
                  <a:pt x="0" y="661416"/>
                </a:lnTo>
                <a:lnTo>
                  <a:pt x="0" y="658368"/>
                </a:lnTo>
                <a:close/>
                <a:moveTo>
                  <a:pt x="0" y="664465"/>
                </a:moveTo>
                <a:lnTo>
                  <a:pt x="3048" y="664465"/>
                </a:lnTo>
                <a:lnTo>
                  <a:pt x="3048" y="667513"/>
                </a:lnTo>
                <a:lnTo>
                  <a:pt x="0" y="667513"/>
                </a:lnTo>
                <a:lnTo>
                  <a:pt x="0" y="664465"/>
                </a:lnTo>
                <a:close/>
                <a:moveTo>
                  <a:pt x="0" y="670561"/>
                </a:moveTo>
                <a:lnTo>
                  <a:pt x="3048" y="670561"/>
                </a:lnTo>
                <a:lnTo>
                  <a:pt x="3048" y="673609"/>
                </a:lnTo>
                <a:lnTo>
                  <a:pt x="0" y="673609"/>
                </a:lnTo>
                <a:lnTo>
                  <a:pt x="0" y="670561"/>
                </a:lnTo>
                <a:close/>
                <a:moveTo>
                  <a:pt x="0" y="676656"/>
                </a:moveTo>
                <a:lnTo>
                  <a:pt x="3048" y="676656"/>
                </a:lnTo>
                <a:lnTo>
                  <a:pt x="3048" y="679704"/>
                </a:lnTo>
                <a:lnTo>
                  <a:pt x="0" y="679704"/>
                </a:lnTo>
                <a:lnTo>
                  <a:pt x="0" y="676656"/>
                </a:lnTo>
                <a:close/>
                <a:moveTo>
                  <a:pt x="0" y="682753"/>
                </a:moveTo>
                <a:lnTo>
                  <a:pt x="3048" y="682753"/>
                </a:lnTo>
                <a:lnTo>
                  <a:pt x="3048" y="685801"/>
                </a:lnTo>
                <a:lnTo>
                  <a:pt x="0" y="685801"/>
                </a:lnTo>
                <a:lnTo>
                  <a:pt x="0" y="682753"/>
                </a:lnTo>
                <a:close/>
                <a:moveTo>
                  <a:pt x="0" y="688848"/>
                </a:moveTo>
                <a:lnTo>
                  <a:pt x="3048" y="688848"/>
                </a:lnTo>
                <a:lnTo>
                  <a:pt x="3048" y="691896"/>
                </a:lnTo>
                <a:lnTo>
                  <a:pt x="0" y="691896"/>
                </a:lnTo>
                <a:lnTo>
                  <a:pt x="0" y="688848"/>
                </a:lnTo>
                <a:close/>
                <a:moveTo>
                  <a:pt x="0" y="694944"/>
                </a:moveTo>
                <a:lnTo>
                  <a:pt x="3048" y="694944"/>
                </a:lnTo>
                <a:lnTo>
                  <a:pt x="3048" y="697992"/>
                </a:lnTo>
                <a:lnTo>
                  <a:pt x="0" y="697992"/>
                </a:lnTo>
                <a:lnTo>
                  <a:pt x="0" y="694944"/>
                </a:lnTo>
                <a:close/>
                <a:moveTo>
                  <a:pt x="0" y="701041"/>
                </a:moveTo>
                <a:lnTo>
                  <a:pt x="3048" y="701041"/>
                </a:lnTo>
                <a:lnTo>
                  <a:pt x="3048" y="704089"/>
                </a:lnTo>
                <a:lnTo>
                  <a:pt x="0" y="704089"/>
                </a:lnTo>
                <a:lnTo>
                  <a:pt x="0" y="701041"/>
                </a:lnTo>
                <a:close/>
                <a:moveTo>
                  <a:pt x="0" y="707136"/>
                </a:moveTo>
                <a:lnTo>
                  <a:pt x="3048" y="707136"/>
                </a:lnTo>
                <a:lnTo>
                  <a:pt x="3048" y="710184"/>
                </a:lnTo>
                <a:lnTo>
                  <a:pt x="0" y="710184"/>
                </a:lnTo>
                <a:lnTo>
                  <a:pt x="0" y="707136"/>
                </a:lnTo>
                <a:close/>
                <a:moveTo>
                  <a:pt x="0" y="713232"/>
                </a:moveTo>
                <a:lnTo>
                  <a:pt x="3048" y="713232"/>
                </a:lnTo>
                <a:lnTo>
                  <a:pt x="3048" y="716280"/>
                </a:lnTo>
                <a:lnTo>
                  <a:pt x="0" y="716280"/>
                </a:lnTo>
                <a:lnTo>
                  <a:pt x="0" y="713232"/>
                </a:lnTo>
                <a:close/>
                <a:moveTo>
                  <a:pt x="0" y="719329"/>
                </a:moveTo>
                <a:lnTo>
                  <a:pt x="3048" y="719329"/>
                </a:lnTo>
                <a:lnTo>
                  <a:pt x="3048" y="722377"/>
                </a:lnTo>
                <a:lnTo>
                  <a:pt x="0" y="722377"/>
                </a:lnTo>
                <a:lnTo>
                  <a:pt x="0" y="719329"/>
                </a:lnTo>
                <a:close/>
                <a:moveTo>
                  <a:pt x="0" y="725424"/>
                </a:moveTo>
                <a:lnTo>
                  <a:pt x="3048" y="725424"/>
                </a:lnTo>
                <a:lnTo>
                  <a:pt x="3048" y="728472"/>
                </a:lnTo>
                <a:lnTo>
                  <a:pt x="0" y="728472"/>
                </a:lnTo>
                <a:lnTo>
                  <a:pt x="0" y="725424"/>
                </a:lnTo>
                <a:close/>
                <a:moveTo>
                  <a:pt x="0" y="731521"/>
                </a:moveTo>
                <a:lnTo>
                  <a:pt x="3048" y="731521"/>
                </a:lnTo>
                <a:lnTo>
                  <a:pt x="3048" y="734569"/>
                </a:lnTo>
                <a:lnTo>
                  <a:pt x="0" y="734569"/>
                </a:lnTo>
                <a:lnTo>
                  <a:pt x="0" y="731521"/>
                </a:lnTo>
                <a:close/>
                <a:moveTo>
                  <a:pt x="0" y="737617"/>
                </a:moveTo>
                <a:lnTo>
                  <a:pt x="3048" y="737617"/>
                </a:lnTo>
                <a:lnTo>
                  <a:pt x="3048" y="740665"/>
                </a:lnTo>
                <a:lnTo>
                  <a:pt x="0" y="740665"/>
                </a:lnTo>
                <a:lnTo>
                  <a:pt x="0" y="737617"/>
                </a:lnTo>
                <a:close/>
                <a:moveTo>
                  <a:pt x="0" y="743712"/>
                </a:moveTo>
                <a:lnTo>
                  <a:pt x="3048" y="743712"/>
                </a:lnTo>
                <a:lnTo>
                  <a:pt x="3048" y="746760"/>
                </a:lnTo>
                <a:lnTo>
                  <a:pt x="0" y="746760"/>
                </a:lnTo>
                <a:lnTo>
                  <a:pt x="0" y="743712"/>
                </a:lnTo>
                <a:close/>
                <a:moveTo>
                  <a:pt x="0" y="749809"/>
                </a:moveTo>
                <a:lnTo>
                  <a:pt x="3048" y="749809"/>
                </a:lnTo>
                <a:lnTo>
                  <a:pt x="3048" y="752857"/>
                </a:lnTo>
                <a:lnTo>
                  <a:pt x="0" y="752857"/>
                </a:lnTo>
                <a:lnTo>
                  <a:pt x="0" y="749809"/>
                </a:lnTo>
                <a:close/>
                <a:moveTo>
                  <a:pt x="0" y="755904"/>
                </a:moveTo>
                <a:lnTo>
                  <a:pt x="3048" y="755904"/>
                </a:lnTo>
                <a:lnTo>
                  <a:pt x="3048" y="758952"/>
                </a:lnTo>
                <a:lnTo>
                  <a:pt x="0" y="758952"/>
                </a:lnTo>
                <a:lnTo>
                  <a:pt x="0" y="755904"/>
                </a:lnTo>
                <a:close/>
                <a:moveTo>
                  <a:pt x="0" y="762000"/>
                </a:moveTo>
                <a:lnTo>
                  <a:pt x="3048" y="762000"/>
                </a:lnTo>
                <a:lnTo>
                  <a:pt x="3048" y="765048"/>
                </a:lnTo>
                <a:lnTo>
                  <a:pt x="0" y="765048"/>
                </a:lnTo>
                <a:lnTo>
                  <a:pt x="0" y="762000"/>
                </a:lnTo>
                <a:close/>
                <a:moveTo>
                  <a:pt x="0" y="768097"/>
                </a:moveTo>
                <a:lnTo>
                  <a:pt x="3048" y="768097"/>
                </a:lnTo>
                <a:lnTo>
                  <a:pt x="3048" y="771145"/>
                </a:lnTo>
                <a:lnTo>
                  <a:pt x="0" y="771145"/>
                </a:lnTo>
                <a:lnTo>
                  <a:pt x="0" y="768097"/>
                </a:lnTo>
                <a:close/>
                <a:moveTo>
                  <a:pt x="0" y="774192"/>
                </a:moveTo>
                <a:lnTo>
                  <a:pt x="3048" y="774192"/>
                </a:lnTo>
                <a:lnTo>
                  <a:pt x="3048" y="777240"/>
                </a:lnTo>
                <a:lnTo>
                  <a:pt x="0" y="777240"/>
                </a:lnTo>
                <a:lnTo>
                  <a:pt x="0" y="774192"/>
                </a:lnTo>
                <a:close/>
                <a:moveTo>
                  <a:pt x="0" y="780288"/>
                </a:moveTo>
                <a:lnTo>
                  <a:pt x="3048" y="780288"/>
                </a:lnTo>
                <a:lnTo>
                  <a:pt x="3048" y="783336"/>
                </a:lnTo>
                <a:lnTo>
                  <a:pt x="0" y="783336"/>
                </a:lnTo>
                <a:lnTo>
                  <a:pt x="0" y="780288"/>
                </a:lnTo>
                <a:close/>
                <a:moveTo>
                  <a:pt x="0" y="786385"/>
                </a:moveTo>
                <a:lnTo>
                  <a:pt x="3048" y="786385"/>
                </a:lnTo>
                <a:lnTo>
                  <a:pt x="3048" y="789433"/>
                </a:lnTo>
                <a:lnTo>
                  <a:pt x="0" y="789433"/>
                </a:lnTo>
                <a:lnTo>
                  <a:pt x="0" y="786385"/>
                </a:lnTo>
                <a:close/>
                <a:moveTo>
                  <a:pt x="0" y="792480"/>
                </a:moveTo>
                <a:lnTo>
                  <a:pt x="3048" y="792480"/>
                </a:lnTo>
                <a:lnTo>
                  <a:pt x="3048" y="795528"/>
                </a:lnTo>
                <a:lnTo>
                  <a:pt x="0" y="795528"/>
                </a:lnTo>
                <a:lnTo>
                  <a:pt x="0" y="792480"/>
                </a:lnTo>
                <a:close/>
                <a:moveTo>
                  <a:pt x="0" y="798577"/>
                </a:moveTo>
                <a:lnTo>
                  <a:pt x="3048" y="798577"/>
                </a:lnTo>
                <a:lnTo>
                  <a:pt x="3048" y="801625"/>
                </a:lnTo>
                <a:lnTo>
                  <a:pt x="0" y="801625"/>
                </a:lnTo>
                <a:lnTo>
                  <a:pt x="0" y="798577"/>
                </a:lnTo>
                <a:close/>
                <a:moveTo>
                  <a:pt x="0" y="804673"/>
                </a:moveTo>
                <a:lnTo>
                  <a:pt x="3048" y="804673"/>
                </a:lnTo>
                <a:lnTo>
                  <a:pt x="3048" y="807721"/>
                </a:lnTo>
                <a:lnTo>
                  <a:pt x="0" y="807721"/>
                </a:lnTo>
                <a:lnTo>
                  <a:pt x="0" y="804673"/>
                </a:lnTo>
                <a:close/>
                <a:moveTo>
                  <a:pt x="0" y="810768"/>
                </a:moveTo>
                <a:lnTo>
                  <a:pt x="3048" y="810768"/>
                </a:lnTo>
                <a:lnTo>
                  <a:pt x="3048" y="813816"/>
                </a:lnTo>
                <a:lnTo>
                  <a:pt x="0" y="813816"/>
                </a:lnTo>
                <a:lnTo>
                  <a:pt x="0" y="810768"/>
                </a:lnTo>
                <a:close/>
                <a:moveTo>
                  <a:pt x="0" y="816865"/>
                </a:moveTo>
                <a:lnTo>
                  <a:pt x="3048" y="816865"/>
                </a:lnTo>
                <a:lnTo>
                  <a:pt x="3048" y="819913"/>
                </a:lnTo>
                <a:lnTo>
                  <a:pt x="0" y="819913"/>
                </a:lnTo>
                <a:lnTo>
                  <a:pt x="0" y="816865"/>
                </a:lnTo>
                <a:close/>
                <a:moveTo>
                  <a:pt x="0" y="822961"/>
                </a:moveTo>
                <a:lnTo>
                  <a:pt x="3048" y="822961"/>
                </a:lnTo>
                <a:lnTo>
                  <a:pt x="3048" y="826009"/>
                </a:lnTo>
                <a:lnTo>
                  <a:pt x="0" y="826009"/>
                </a:lnTo>
                <a:lnTo>
                  <a:pt x="0" y="822961"/>
                </a:lnTo>
                <a:close/>
                <a:moveTo>
                  <a:pt x="0" y="829056"/>
                </a:moveTo>
                <a:lnTo>
                  <a:pt x="3048" y="829056"/>
                </a:lnTo>
                <a:lnTo>
                  <a:pt x="3048" y="832104"/>
                </a:lnTo>
                <a:lnTo>
                  <a:pt x="0" y="832104"/>
                </a:lnTo>
                <a:lnTo>
                  <a:pt x="0" y="829056"/>
                </a:lnTo>
                <a:close/>
                <a:moveTo>
                  <a:pt x="0" y="835153"/>
                </a:moveTo>
                <a:lnTo>
                  <a:pt x="3048" y="835153"/>
                </a:lnTo>
                <a:lnTo>
                  <a:pt x="3048" y="838201"/>
                </a:lnTo>
                <a:lnTo>
                  <a:pt x="0" y="838201"/>
                </a:lnTo>
                <a:lnTo>
                  <a:pt x="0" y="835153"/>
                </a:lnTo>
                <a:close/>
                <a:moveTo>
                  <a:pt x="0" y="841248"/>
                </a:moveTo>
                <a:lnTo>
                  <a:pt x="3048" y="841248"/>
                </a:lnTo>
                <a:lnTo>
                  <a:pt x="3048" y="844296"/>
                </a:lnTo>
                <a:lnTo>
                  <a:pt x="0" y="844296"/>
                </a:lnTo>
                <a:lnTo>
                  <a:pt x="0" y="841248"/>
                </a:lnTo>
                <a:close/>
                <a:moveTo>
                  <a:pt x="0" y="847344"/>
                </a:moveTo>
                <a:lnTo>
                  <a:pt x="3048" y="847344"/>
                </a:lnTo>
                <a:lnTo>
                  <a:pt x="3048" y="850392"/>
                </a:lnTo>
                <a:lnTo>
                  <a:pt x="0" y="850392"/>
                </a:lnTo>
                <a:lnTo>
                  <a:pt x="0" y="847344"/>
                </a:lnTo>
                <a:close/>
                <a:moveTo>
                  <a:pt x="0" y="853441"/>
                </a:moveTo>
                <a:lnTo>
                  <a:pt x="3048" y="853441"/>
                </a:lnTo>
                <a:lnTo>
                  <a:pt x="3048" y="856489"/>
                </a:lnTo>
                <a:lnTo>
                  <a:pt x="0" y="856489"/>
                </a:lnTo>
                <a:lnTo>
                  <a:pt x="0" y="853441"/>
                </a:lnTo>
                <a:close/>
                <a:moveTo>
                  <a:pt x="0" y="859536"/>
                </a:moveTo>
                <a:lnTo>
                  <a:pt x="3048" y="859536"/>
                </a:lnTo>
                <a:lnTo>
                  <a:pt x="3048" y="862584"/>
                </a:lnTo>
                <a:lnTo>
                  <a:pt x="0" y="862584"/>
                </a:lnTo>
                <a:lnTo>
                  <a:pt x="0" y="859536"/>
                </a:lnTo>
                <a:close/>
                <a:moveTo>
                  <a:pt x="0" y="865632"/>
                </a:moveTo>
                <a:lnTo>
                  <a:pt x="3048" y="865632"/>
                </a:lnTo>
                <a:lnTo>
                  <a:pt x="3048" y="868680"/>
                </a:lnTo>
                <a:lnTo>
                  <a:pt x="0" y="868680"/>
                </a:lnTo>
                <a:lnTo>
                  <a:pt x="0" y="865632"/>
                </a:lnTo>
                <a:close/>
                <a:moveTo>
                  <a:pt x="0" y="871729"/>
                </a:moveTo>
                <a:lnTo>
                  <a:pt x="3048" y="871729"/>
                </a:lnTo>
                <a:lnTo>
                  <a:pt x="3048" y="874777"/>
                </a:lnTo>
                <a:lnTo>
                  <a:pt x="0" y="874777"/>
                </a:lnTo>
                <a:lnTo>
                  <a:pt x="0" y="871729"/>
                </a:lnTo>
                <a:close/>
                <a:moveTo>
                  <a:pt x="0" y="877824"/>
                </a:moveTo>
                <a:lnTo>
                  <a:pt x="3048" y="877824"/>
                </a:lnTo>
                <a:lnTo>
                  <a:pt x="3048" y="880872"/>
                </a:lnTo>
                <a:lnTo>
                  <a:pt x="0" y="880872"/>
                </a:lnTo>
                <a:lnTo>
                  <a:pt x="0" y="877824"/>
                </a:lnTo>
                <a:close/>
                <a:moveTo>
                  <a:pt x="0" y="883921"/>
                </a:moveTo>
                <a:lnTo>
                  <a:pt x="3048" y="883921"/>
                </a:lnTo>
                <a:lnTo>
                  <a:pt x="3048" y="886969"/>
                </a:lnTo>
                <a:lnTo>
                  <a:pt x="0" y="886969"/>
                </a:lnTo>
                <a:lnTo>
                  <a:pt x="0" y="883921"/>
                </a:lnTo>
                <a:close/>
                <a:moveTo>
                  <a:pt x="0" y="890017"/>
                </a:moveTo>
                <a:lnTo>
                  <a:pt x="3048" y="890017"/>
                </a:lnTo>
                <a:lnTo>
                  <a:pt x="3048" y="893065"/>
                </a:lnTo>
                <a:lnTo>
                  <a:pt x="0" y="893065"/>
                </a:lnTo>
                <a:lnTo>
                  <a:pt x="0" y="890017"/>
                </a:lnTo>
                <a:close/>
                <a:moveTo>
                  <a:pt x="0" y="896112"/>
                </a:moveTo>
                <a:lnTo>
                  <a:pt x="3048" y="896112"/>
                </a:lnTo>
                <a:lnTo>
                  <a:pt x="3048" y="899160"/>
                </a:lnTo>
                <a:lnTo>
                  <a:pt x="0" y="899160"/>
                </a:lnTo>
                <a:lnTo>
                  <a:pt x="0" y="896112"/>
                </a:lnTo>
                <a:close/>
                <a:moveTo>
                  <a:pt x="0" y="902209"/>
                </a:moveTo>
                <a:lnTo>
                  <a:pt x="3048" y="902209"/>
                </a:lnTo>
                <a:lnTo>
                  <a:pt x="3048" y="905257"/>
                </a:lnTo>
                <a:lnTo>
                  <a:pt x="0" y="905257"/>
                </a:lnTo>
                <a:lnTo>
                  <a:pt x="0" y="902209"/>
                </a:lnTo>
                <a:close/>
                <a:moveTo>
                  <a:pt x="0" y="908304"/>
                </a:moveTo>
                <a:lnTo>
                  <a:pt x="3048" y="908304"/>
                </a:lnTo>
                <a:lnTo>
                  <a:pt x="3048" y="911352"/>
                </a:lnTo>
                <a:lnTo>
                  <a:pt x="0" y="911352"/>
                </a:lnTo>
                <a:lnTo>
                  <a:pt x="0" y="908304"/>
                </a:lnTo>
                <a:close/>
                <a:moveTo>
                  <a:pt x="0" y="914400"/>
                </a:moveTo>
                <a:lnTo>
                  <a:pt x="3048" y="914400"/>
                </a:lnTo>
                <a:lnTo>
                  <a:pt x="3048" y="917448"/>
                </a:lnTo>
                <a:lnTo>
                  <a:pt x="0" y="917448"/>
                </a:lnTo>
                <a:lnTo>
                  <a:pt x="0" y="914400"/>
                </a:lnTo>
                <a:close/>
                <a:moveTo>
                  <a:pt x="0" y="920497"/>
                </a:moveTo>
                <a:lnTo>
                  <a:pt x="3048" y="920497"/>
                </a:lnTo>
                <a:lnTo>
                  <a:pt x="3048" y="923545"/>
                </a:lnTo>
                <a:lnTo>
                  <a:pt x="0" y="923545"/>
                </a:lnTo>
                <a:lnTo>
                  <a:pt x="0" y="920497"/>
                </a:lnTo>
                <a:close/>
                <a:moveTo>
                  <a:pt x="0" y="926592"/>
                </a:moveTo>
                <a:lnTo>
                  <a:pt x="3048" y="926592"/>
                </a:lnTo>
                <a:lnTo>
                  <a:pt x="3048" y="929640"/>
                </a:lnTo>
                <a:lnTo>
                  <a:pt x="0" y="929640"/>
                </a:lnTo>
                <a:lnTo>
                  <a:pt x="0" y="926592"/>
                </a:lnTo>
                <a:close/>
                <a:moveTo>
                  <a:pt x="0" y="932688"/>
                </a:moveTo>
                <a:lnTo>
                  <a:pt x="3048" y="932688"/>
                </a:lnTo>
                <a:lnTo>
                  <a:pt x="3048" y="935736"/>
                </a:lnTo>
                <a:lnTo>
                  <a:pt x="0" y="935736"/>
                </a:lnTo>
                <a:lnTo>
                  <a:pt x="0" y="932688"/>
                </a:lnTo>
                <a:close/>
                <a:moveTo>
                  <a:pt x="0" y="938785"/>
                </a:moveTo>
                <a:lnTo>
                  <a:pt x="3048" y="938785"/>
                </a:lnTo>
                <a:lnTo>
                  <a:pt x="3048" y="941833"/>
                </a:lnTo>
                <a:lnTo>
                  <a:pt x="0" y="941833"/>
                </a:lnTo>
                <a:lnTo>
                  <a:pt x="0" y="938785"/>
                </a:lnTo>
                <a:close/>
                <a:moveTo>
                  <a:pt x="0" y="944880"/>
                </a:moveTo>
                <a:lnTo>
                  <a:pt x="3048" y="944880"/>
                </a:lnTo>
                <a:lnTo>
                  <a:pt x="3048" y="947928"/>
                </a:lnTo>
                <a:lnTo>
                  <a:pt x="0" y="947928"/>
                </a:lnTo>
                <a:lnTo>
                  <a:pt x="0" y="944880"/>
                </a:lnTo>
                <a:close/>
                <a:moveTo>
                  <a:pt x="0" y="950977"/>
                </a:moveTo>
                <a:lnTo>
                  <a:pt x="3048" y="950977"/>
                </a:lnTo>
                <a:lnTo>
                  <a:pt x="3048" y="954025"/>
                </a:lnTo>
                <a:lnTo>
                  <a:pt x="0" y="954025"/>
                </a:lnTo>
                <a:lnTo>
                  <a:pt x="0" y="950977"/>
                </a:lnTo>
                <a:close/>
                <a:moveTo>
                  <a:pt x="0" y="957073"/>
                </a:moveTo>
                <a:lnTo>
                  <a:pt x="3048" y="957073"/>
                </a:lnTo>
                <a:lnTo>
                  <a:pt x="3048" y="960121"/>
                </a:lnTo>
                <a:lnTo>
                  <a:pt x="0" y="960121"/>
                </a:lnTo>
                <a:lnTo>
                  <a:pt x="0" y="957073"/>
                </a:lnTo>
                <a:close/>
                <a:moveTo>
                  <a:pt x="0" y="963168"/>
                </a:moveTo>
                <a:lnTo>
                  <a:pt x="3048" y="963168"/>
                </a:lnTo>
                <a:lnTo>
                  <a:pt x="3048" y="966216"/>
                </a:lnTo>
                <a:lnTo>
                  <a:pt x="0" y="966216"/>
                </a:lnTo>
                <a:lnTo>
                  <a:pt x="0" y="963168"/>
                </a:lnTo>
                <a:close/>
                <a:moveTo>
                  <a:pt x="0" y="969265"/>
                </a:moveTo>
                <a:lnTo>
                  <a:pt x="3048" y="969265"/>
                </a:lnTo>
                <a:lnTo>
                  <a:pt x="3048" y="972313"/>
                </a:lnTo>
                <a:lnTo>
                  <a:pt x="0" y="972313"/>
                </a:lnTo>
                <a:lnTo>
                  <a:pt x="0" y="969265"/>
                </a:lnTo>
                <a:close/>
                <a:moveTo>
                  <a:pt x="0" y="975361"/>
                </a:moveTo>
                <a:lnTo>
                  <a:pt x="3048" y="975361"/>
                </a:lnTo>
                <a:lnTo>
                  <a:pt x="3048" y="978409"/>
                </a:lnTo>
                <a:lnTo>
                  <a:pt x="0" y="978409"/>
                </a:lnTo>
                <a:lnTo>
                  <a:pt x="0" y="975361"/>
                </a:lnTo>
                <a:close/>
                <a:moveTo>
                  <a:pt x="0" y="981456"/>
                </a:moveTo>
                <a:lnTo>
                  <a:pt x="3048" y="981456"/>
                </a:lnTo>
                <a:lnTo>
                  <a:pt x="3048" y="984504"/>
                </a:lnTo>
                <a:lnTo>
                  <a:pt x="0" y="984504"/>
                </a:lnTo>
                <a:lnTo>
                  <a:pt x="0" y="981456"/>
                </a:lnTo>
                <a:close/>
                <a:moveTo>
                  <a:pt x="0" y="987553"/>
                </a:moveTo>
                <a:lnTo>
                  <a:pt x="3048" y="987553"/>
                </a:lnTo>
                <a:lnTo>
                  <a:pt x="3048" y="990601"/>
                </a:lnTo>
                <a:lnTo>
                  <a:pt x="0" y="990601"/>
                </a:lnTo>
                <a:lnTo>
                  <a:pt x="0" y="987553"/>
                </a:lnTo>
                <a:close/>
                <a:moveTo>
                  <a:pt x="0" y="993648"/>
                </a:moveTo>
                <a:lnTo>
                  <a:pt x="3048" y="993648"/>
                </a:lnTo>
                <a:lnTo>
                  <a:pt x="3048" y="996696"/>
                </a:lnTo>
                <a:lnTo>
                  <a:pt x="0" y="996696"/>
                </a:lnTo>
                <a:lnTo>
                  <a:pt x="0" y="993648"/>
                </a:lnTo>
                <a:close/>
                <a:moveTo>
                  <a:pt x="0" y="999744"/>
                </a:moveTo>
                <a:lnTo>
                  <a:pt x="3048" y="999744"/>
                </a:lnTo>
                <a:lnTo>
                  <a:pt x="3048" y="1002792"/>
                </a:lnTo>
                <a:lnTo>
                  <a:pt x="0" y="1002792"/>
                </a:lnTo>
                <a:lnTo>
                  <a:pt x="0" y="999744"/>
                </a:lnTo>
                <a:close/>
                <a:moveTo>
                  <a:pt x="0" y="1005841"/>
                </a:moveTo>
                <a:lnTo>
                  <a:pt x="3048" y="1005841"/>
                </a:lnTo>
                <a:lnTo>
                  <a:pt x="3048" y="1008889"/>
                </a:lnTo>
                <a:lnTo>
                  <a:pt x="0" y="1008889"/>
                </a:lnTo>
                <a:lnTo>
                  <a:pt x="0" y="1005841"/>
                </a:lnTo>
                <a:close/>
                <a:moveTo>
                  <a:pt x="0" y="1011936"/>
                </a:moveTo>
                <a:lnTo>
                  <a:pt x="3048" y="1011936"/>
                </a:lnTo>
                <a:lnTo>
                  <a:pt x="3048" y="1014984"/>
                </a:lnTo>
                <a:lnTo>
                  <a:pt x="0" y="1014984"/>
                </a:lnTo>
                <a:lnTo>
                  <a:pt x="0" y="1011936"/>
                </a:lnTo>
                <a:close/>
                <a:moveTo>
                  <a:pt x="0" y="1018032"/>
                </a:moveTo>
                <a:lnTo>
                  <a:pt x="3048" y="1018032"/>
                </a:lnTo>
                <a:lnTo>
                  <a:pt x="3048" y="1021080"/>
                </a:lnTo>
                <a:lnTo>
                  <a:pt x="0" y="1021080"/>
                </a:lnTo>
                <a:lnTo>
                  <a:pt x="0" y="1018032"/>
                </a:lnTo>
                <a:close/>
                <a:moveTo>
                  <a:pt x="0" y="1024129"/>
                </a:moveTo>
                <a:lnTo>
                  <a:pt x="3048" y="1024129"/>
                </a:lnTo>
                <a:lnTo>
                  <a:pt x="3048" y="1027177"/>
                </a:lnTo>
                <a:lnTo>
                  <a:pt x="0" y="1027177"/>
                </a:lnTo>
                <a:lnTo>
                  <a:pt x="0" y="1024129"/>
                </a:lnTo>
                <a:close/>
                <a:moveTo>
                  <a:pt x="0" y="1030224"/>
                </a:moveTo>
                <a:lnTo>
                  <a:pt x="3048" y="1030224"/>
                </a:lnTo>
                <a:lnTo>
                  <a:pt x="3048" y="1033272"/>
                </a:lnTo>
                <a:lnTo>
                  <a:pt x="0" y="1033272"/>
                </a:lnTo>
                <a:lnTo>
                  <a:pt x="0" y="1030224"/>
                </a:lnTo>
                <a:close/>
                <a:moveTo>
                  <a:pt x="0" y="1036321"/>
                </a:moveTo>
                <a:lnTo>
                  <a:pt x="3048" y="1036321"/>
                </a:lnTo>
                <a:lnTo>
                  <a:pt x="3048" y="1039369"/>
                </a:lnTo>
                <a:lnTo>
                  <a:pt x="0" y="1039369"/>
                </a:lnTo>
                <a:lnTo>
                  <a:pt x="0" y="1036321"/>
                </a:lnTo>
                <a:close/>
                <a:moveTo>
                  <a:pt x="0" y="1042417"/>
                </a:moveTo>
                <a:lnTo>
                  <a:pt x="3048" y="1042417"/>
                </a:lnTo>
                <a:lnTo>
                  <a:pt x="3048" y="1045465"/>
                </a:lnTo>
                <a:lnTo>
                  <a:pt x="0" y="1045465"/>
                </a:lnTo>
                <a:lnTo>
                  <a:pt x="0" y="1042417"/>
                </a:lnTo>
                <a:close/>
                <a:moveTo>
                  <a:pt x="0" y="1048512"/>
                </a:moveTo>
                <a:lnTo>
                  <a:pt x="3048" y="1048512"/>
                </a:lnTo>
                <a:lnTo>
                  <a:pt x="3048" y="1051560"/>
                </a:lnTo>
                <a:lnTo>
                  <a:pt x="0" y="1051560"/>
                </a:lnTo>
                <a:lnTo>
                  <a:pt x="0" y="1048512"/>
                </a:lnTo>
                <a:close/>
                <a:moveTo>
                  <a:pt x="0" y="1054609"/>
                </a:moveTo>
                <a:lnTo>
                  <a:pt x="3048" y="1054609"/>
                </a:lnTo>
                <a:lnTo>
                  <a:pt x="3048" y="1057657"/>
                </a:lnTo>
                <a:lnTo>
                  <a:pt x="0" y="1057657"/>
                </a:lnTo>
                <a:lnTo>
                  <a:pt x="0" y="1054609"/>
                </a:lnTo>
                <a:close/>
                <a:moveTo>
                  <a:pt x="0" y="1060704"/>
                </a:moveTo>
                <a:lnTo>
                  <a:pt x="3048" y="1060704"/>
                </a:lnTo>
                <a:lnTo>
                  <a:pt x="3048" y="1063752"/>
                </a:lnTo>
                <a:lnTo>
                  <a:pt x="0" y="1063752"/>
                </a:lnTo>
                <a:lnTo>
                  <a:pt x="0" y="1060704"/>
                </a:lnTo>
                <a:close/>
                <a:moveTo>
                  <a:pt x="0" y="1066800"/>
                </a:moveTo>
                <a:lnTo>
                  <a:pt x="3048" y="1066800"/>
                </a:lnTo>
                <a:lnTo>
                  <a:pt x="3048" y="1069848"/>
                </a:lnTo>
                <a:lnTo>
                  <a:pt x="0" y="1069848"/>
                </a:lnTo>
                <a:lnTo>
                  <a:pt x="0" y="1066800"/>
                </a:lnTo>
                <a:close/>
                <a:moveTo>
                  <a:pt x="0" y="1072897"/>
                </a:moveTo>
                <a:lnTo>
                  <a:pt x="3048" y="1072897"/>
                </a:lnTo>
                <a:lnTo>
                  <a:pt x="3048" y="1075945"/>
                </a:lnTo>
                <a:lnTo>
                  <a:pt x="0" y="1075945"/>
                </a:lnTo>
                <a:lnTo>
                  <a:pt x="0" y="1072897"/>
                </a:lnTo>
                <a:close/>
                <a:moveTo>
                  <a:pt x="0" y="1078992"/>
                </a:moveTo>
                <a:lnTo>
                  <a:pt x="3048" y="1078992"/>
                </a:lnTo>
                <a:lnTo>
                  <a:pt x="3048" y="1082040"/>
                </a:lnTo>
                <a:lnTo>
                  <a:pt x="0" y="1082040"/>
                </a:lnTo>
                <a:lnTo>
                  <a:pt x="0" y="1078992"/>
                </a:lnTo>
                <a:close/>
                <a:moveTo>
                  <a:pt x="0" y="1085088"/>
                </a:moveTo>
                <a:lnTo>
                  <a:pt x="3048" y="1085088"/>
                </a:lnTo>
                <a:lnTo>
                  <a:pt x="3048" y="1088136"/>
                </a:lnTo>
                <a:lnTo>
                  <a:pt x="0" y="1088136"/>
                </a:lnTo>
                <a:lnTo>
                  <a:pt x="0" y="1085088"/>
                </a:lnTo>
                <a:close/>
                <a:moveTo>
                  <a:pt x="0" y="1091185"/>
                </a:moveTo>
                <a:lnTo>
                  <a:pt x="3048" y="1091185"/>
                </a:lnTo>
                <a:lnTo>
                  <a:pt x="3048" y="1094233"/>
                </a:lnTo>
                <a:lnTo>
                  <a:pt x="0" y="1094233"/>
                </a:lnTo>
                <a:lnTo>
                  <a:pt x="0" y="1091185"/>
                </a:lnTo>
                <a:close/>
                <a:moveTo>
                  <a:pt x="0" y="1097280"/>
                </a:moveTo>
                <a:lnTo>
                  <a:pt x="3048" y="1097280"/>
                </a:lnTo>
                <a:lnTo>
                  <a:pt x="3048" y="1100328"/>
                </a:lnTo>
                <a:lnTo>
                  <a:pt x="0" y="1100328"/>
                </a:lnTo>
                <a:lnTo>
                  <a:pt x="0" y="1097280"/>
                </a:lnTo>
                <a:close/>
                <a:moveTo>
                  <a:pt x="0" y="1103377"/>
                </a:moveTo>
                <a:lnTo>
                  <a:pt x="3048" y="1103377"/>
                </a:lnTo>
                <a:lnTo>
                  <a:pt x="3048" y="1106425"/>
                </a:lnTo>
                <a:lnTo>
                  <a:pt x="0" y="1106425"/>
                </a:lnTo>
                <a:lnTo>
                  <a:pt x="0" y="1103377"/>
                </a:lnTo>
                <a:close/>
                <a:moveTo>
                  <a:pt x="0" y="1109473"/>
                </a:moveTo>
                <a:lnTo>
                  <a:pt x="3048" y="1109473"/>
                </a:lnTo>
                <a:lnTo>
                  <a:pt x="3048" y="1112521"/>
                </a:lnTo>
                <a:lnTo>
                  <a:pt x="0" y="1112521"/>
                </a:lnTo>
                <a:lnTo>
                  <a:pt x="0" y="1109473"/>
                </a:lnTo>
                <a:close/>
                <a:moveTo>
                  <a:pt x="0" y="1115568"/>
                </a:moveTo>
                <a:lnTo>
                  <a:pt x="3048" y="1115568"/>
                </a:lnTo>
                <a:lnTo>
                  <a:pt x="3048" y="1118616"/>
                </a:lnTo>
                <a:lnTo>
                  <a:pt x="0" y="1118616"/>
                </a:lnTo>
                <a:lnTo>
                  <a:pt x="0" y="1115568"/>
                </a:lnTo>
                <a:close/>
                <a:moveTo>
                  <a:pt x="0" y="1121665"/>
                </a:moveTo>
                <a:lnTo>
                  <a:pt x="3048" y="1121665"/>
                </a:lnTo>
                <a:lnTo>
                  <a:pt x="3048" y="1124713"/>
                </a:lnTo>
                <a:lnTo>
                  <a:pt x="0" y="1124713"/>
                </a:lnTo>
                <a:lnTo>
                  <a:pt x="0" y="1121665"/>
                </a:lnTo>
                <a:close/>
                <a:moveTo>
                  <a:pt x="0" y="1127761"/>
                </a:moveTo>
                <a:lnTo>
                  <a:pt x="3048" y="1127761"/>
                </a:lnTo>
                <a:lnTo>
                  <a:pt x="3048" y="1130809"/>
                </a:lnTo>
                <a:lnTo>
                  <a:pt x="0" y="1130809"/>
                </a:lnTo>
                <a:lnTo>
                  <a:pt x="0" y="1127761"/>
                </a:lnTo>
                <a:close/>
                <a:moveTo>
                  <a:pt x="0" y="1133856"/>
                </a:moveTo>
                <a:lnTo>
                  <a:pt x="3048" y="1133856"/>
                </a:lnTo>
                <a:lnTo>
                  <a:pt x="3048" y="1136904"/>
                </a:lnTo>
                <a:lnTo>
                  <a:pt x="0" y="1136904"/>
                </a:lnTo>
                <a:lnTo>
                  <a:pt x="0" y="1133856"/>
                </a:lnTo>
                <a:close/>
                <a:moveTo>
                  <a:pt x="0" y="1139953"/>
                </a:moveTo>
                <a:lnTo>
                  <a:pt x="3048" y="1139953"/>
                </a:lnTo>
                <a:lnTo>
                  <a:pt x="3048" y="1143001"/>
                </a:lnTo>
                <a:lnTo>
                  <a:pt x="0" y="1143001"/>
                </a:lnTo>
                <a:lnTo>
                  <a:pt x="0" y="1139953"/>
                </a:lnTo>
                <a:close/>
                <a:moveTo>
                  <a:pt x="0" y="1146048"/>
                </a:moveTo>
                <a:lnTo>
                  <a:pt x="3048" y="1146048"/>
                </a:lnTo>
                <a:lnTo>
                  <a:pt x="3048" y="1149096"/>
                </a:lnTo>
                <a:lnTo>
                  <a:pt x="0" y="1149096"/>
                </a:lnTo>
                <a:lnTo>
                  <a:pt x="0" y="1146048"/>
                </a:lnTo>
                <a:close/>
                <a:moveTo>
                  <a:pt x="0" y="1152144"/>
                </a:moveTo>
                <a:lnTo>
                  <a:pt x="3048" y="1152144"/>
                </a:lnTo>
                <a:lnTo>
                  <a:pt x="3048" y="1155192"/>
                </a:lnTo>
                <a:lnTo>
                  <a:pt x="0" y="1155192"/>
                </a:lnTo>
                <a:lnTo>
                  <a:pt x="0" y="1152144"/>
                </a:lnTo>
                <a:close/>
                <a:moveTo>
                  <a:pt x="0" y="1158241"/>
                </a:moveTo>
                <a:lnTo>
                  <a:pt x="3048" y="1158241"/>
                </a:lnTo>
                <a:lnTo>
                  <a:pt x="3048" y="1161289"/>
                </a:lnTo>
                <a:lnTo>
                  <a:pt x="0" y="1161289"/>
                </a:lnTo>
                <a:lnTo>
                  <a:pt x="0" y="1158241"/>
                </a:lnTo>
                <a:close/>
                <a:moveTo>
                  <a:pt x="0" y="1164336"/>
                </a:moveTo>
                <a:lnTo>
                  <a:pt x="3048" y="1164336"/>
                </a:lnTo>
                <a:lnTo>
                  <a:pt x="3048" y="1167384"/>
                </a:lnTo>
                <a:lnTo>
                  <a:pt x="0" y="1167384"/>
                </a:lnTo>
                <a:lnTo>
                  <a:pt x="0" y="1164336"/>
                </a:lnTo>
                <a:close/>
                <a:moveTo>
                  <a:pt x="0" y="1170432"/>
                </a:moveTo>
                <a:lnTo>
                  <a:pt x="3048" y="1170432"/>
                </a:lnTo>
                <a:lnTo>
                  <a:pt x="3048" y="1173480"/>
                </a:lnTo>
                <a:lnTo>
                  <a:pt x="0" y="1173480"/>
                </a:lnTo>
                <a:lnTo>
                  <a:pt x="0" y="1170432"/>
                </a:lnTo>
                <a:close/>
                <a:moveTo>
                  <a:pt x="0" y="1176529"/>
                </a:moveTo>
                <a:lnTo>
                  <a:pt x="3048" y="1176529"/>
                </a:lnTo>
                <a:lnTo>
                  <a:pt x="3048" y="1179577"/>
                </a:lnTo>
                <a:lnTo>
                  <a:pt x="0" y="1179577"/>
                </a:lnTo>
                <a:lnTo>
                  <a:pt x="0" y="1176529"/>
                </a:lnTo>
                <a:close/>
                <a:moveTo>
                  <a:pt x="0" y="1182624"/>
                </a:moveTo>
                <a:lnTo>
                  <a:pt x="3048" y="1182624"/>
                </a:lnTo>
                <a:lnTo>
                  <a:pt x="3048" y="1185672"/>
                </a:lnTo>
                <a:lnTo>
                  <a:pt x="0" y="1185672"/>
                </a:lnTo>
                <a:lnTo>
                  <a:pt x="0" y="1182624"/>
                </a:lnTo>
                <a:close/>
                <a:moveTo>
                  <a:pt x="0" y="1188721"/>
                </a:moveTo>
                <a:lnTo>
                  <a:pt x="3048" y="1188721"/>
                </a:lnTo>
                <a:lnTo>
                  <a:pt x="3048" y="1191769"/>
                </a:lnTo>
                <a:lnTo>
                  <a:pt x="0" y="1191769"/>
                </a:lnTo>
                <a:lnTo>
                  <a:pt x="0" y="1188721"/>
                </a:lnTo>
                <a:close/>
                <a:moveTo>
                  <a:pt x="0" y="1194817"/>
                </a:moveTo>
                <a:lnTo>
                  <a:pt x="3048" y="1194817"/>
                </a:lnTo>
                <a:lnTo>
                  <a:pt x="3048" y="1197865"/>
                </a:lnTo>
                <a:lnTo>
                  <a:pt x="0" y="1197865"/>
                </a:lnTo>
                <a:lnTo>
                  <a:pt x="0" y="1194817"/>
                </a:lnTo>
                <a:close/>
                <a:moveTo>
                  <a:pt x="0" y="1200912"/>
                </a:moveTo>
                <a:lnTo>
                  <a:pt x="3048" y="1200912"/>
                </a:lnTo>
                <a:lnTo>
                  <a:pt x="3048" y="1203960"/>
                </a:lnTo>
                <a:lnTo>
                  <a:pt x="0" y="1203960"/>
                </a:lnTo>
                <a:lnTo>
                  <a:pt x="0" y="1200912"/>
                </a:lnTo>
                <a:close/>
                <a:moveTo>
                  <a:pt x="0" y="1207009"/>
                </a:moveTo>
                <a:lnTo>
                  <a:pt x="3048" y="1207009"/>
                </a:lnTo>
                <a:lnTo>
                  <a:pt x="3048" y="1210057"/>
                </a:lnTo>
                <a:lnTo>
                  <a:pt x="0" y="1210057"/>
                </a:lnTo>
                <a:lnTo>
                  <a:pt x="0" y="1207009"/>
                </a:lnTo>
                <a:close/>
                <a:moveTo>
                  <a:pt x="0" y="1213104"/>
                </a:moveTo>
                <a:lnTo>
                  <a:pt x="3048" y="1213104"/>
                </a:lnTo>
                <a:lnTo>
                  <a:pt x="3048" y="1216152"/>
                </a:lnTo>
                <a:lnTo>
                  <a:pt x="0" y="1216152"/>
                </a:lnTo>
                <a:lnTo>
                  <a:pt x="0" y="1213104"/>
                </a:lnTo>
                <a:close/>
                <a:moveTo>
                  <a:pt x="0" y="1219200"/>
                </a:moveTo>
                <a:lnTo>
                  <a:pt x="3048" y="1219200"/>
                </a:lnTo>
                <a:lnTo>
                  <a:pt x="3048" y="1222248"/>
                </a:lnTo>
                <a:lnTo>
                  <a:pt x="0" y="1222248"/>
                </a:lnTo>
                <a:lnTo>
                  <a:pt x="0" y="1219200"/>
                </a:lnTo>
                <a:close/>
                <a:moveTo>
                  <a:pt x="0" y="1225297"/>
                </a:moveTo>
                <a:lnTo>
                  <a:pt x="3048" y="1225297"/>
                </a:lnTo>
                <a:lnTo>
                  <a:pt x="3048" y="1228345"/>
                </a:lnTo>
                <a:lnTo>
                  <a:pt x="0" y="1228345"/>
                </a:lnTo>
                <a:lnTo>
                  <a:pt x="0" y="1225297"/>
                </a:lnTo>
                <a:close/>
                <a:moveTo>
                  <a:pt x="0" y="1231392"/>
                </a:moveTo>
                <a:lnTo>
                  <a:pt x="3048" y="1231392"/>
                </a:lnTo>
                <a:lnTo>
                  <a:pt x="3048" y="1234440"/>
                </a:lnTo>
                <a:lnTo>
                  <a:pt x="0" y="1234440"/>
                </a:lnTo>
                <a:lnTo>
                  <a:pt x="0" y="1231392"/>
                </a:lnTo>
                <a:close/>
                <a:moveTo>
                  <a:pt x="0" y="1237488"/>
                </a:moveTo>
                <a:lnTo>
                  <a:pt x="3048" y="1237488"/>
                </a:lnTo>
                <a:lnTo>
                  <a:pt x="3048" y="1240536"/>
                </a:lnTo>
                <a:lnTo>
                  <a:pt x="0" y="1240536"/>
                </a:lnTo>
                <a:lnTo>
                  <a:pt x="0" y="1237488"/>
                </a:lnTo>
                <a:close/>
                <a:moveTo>
                  <a:pt x="0" y="1243585"/>
                </a:moveTo>
                <a:lnTo>
                  <a:pt x="3048" y="1243585"/>
                </a:lnTo>
                <a:lnTo>
                  <a:pt x="3048" y="1246633"/>
                </a:lnTo>
                <a:lnTo>
                  <a:pt x="0" y="1246633"/>
                </a:lnTo>
                <a:lnTo>
                  <a:pt x="0" y="1243585"/>
                </a:lnTo>
                <a:close/>
                <a:moveTo>
                  <a:pt x="0" y="1249680"/>
                </a:moveTo>
                <a:lnTo>
                  <a:pt x="3048" y="1249680"/>
                </a:lnTo>
                <a:lnTo>
                  <a:pt x="3048" y="1252728"/>
                </a:lnTo>
                <a:lnTo>
                  <a:pt x="0" y="1252728"/>
                </a:lnTo>
                <a:lnTo>
                  <a:pt x="0" y="1249680"/>
                </a:lnTo>
                <a:close/>
                <a:moveTo>
                  <a:pt x="0" y="1255777"/>
                </a:moveTo>
                <a:lnTo>
                  <a:pt x="3048" y="1255777"/>
                </a:lnTo>
                <a:lnTo>
                  <a:pt x="3048" y="1258825"/>
                </a:lnTo>
                <a:lnTo>
                  <a:pt x="0" y="1258825"/>
                </a:lnTo>
                <a:lnTo>
                  <a:pt x="0" y="1255777"/>
                </a:lnTo>
                <a:close/>
                <a:moveTo>
                  <a:pt x="0" y="1261873"/>
                </a:moveTo>
                <a:lnTo>
                  <a:pt x="3048" y="1261873"/>
                </a:lnTo>
                <a:lnTo>
                  <a:pt x="3048" y="1264921"/>
                </a:lnTo>
                <a:lnTo>
                  <a:pt x="0" y="1264921"/>
                </a:lnTo>
                <a:lnTo>
                  <a:pt x="0" y="1261873"/>
                </a:lnTo>
                <a:close/>
                <a:moveTo>
                  <a:pt x="0" y="1267968"/>
                </a:moveTo>
                <a:lnTo>
                  <a:pt x="3048" y="1267968"/>
                </a:lnTo>
                <a:lnTo>
                  <a:pt x="3048" y="1271016"/>
                </a:lnTo>
                <a:lnTo>
                  <a:pt x="0" y="1271016"/>
                </a:lnTo>
                <a:lnTo>
                  <a:pt x="0" y="1267968"/>
                </a:lnTo>
                <a:close/>
                <a:moveTo>
                  <a:pt x="0" y="1274065"/>
                </a:moveTo>
                <a:lnTo>
                  <a:pt x="3048" y="1274065"/>
                </a:lnTo>
                <a:lnTo>
                  <a:pt x="3048" y="1277113"/>
                </a:lnTo>
                <a:lnTo>
                  <a:pt x="0" y="1277113"/>
                </a:lnTo>
                <a:lnTo>
                  <a:pt x="0" y="1274065"/>
                </a:lnTo>
                <a:close/>
                <a:moveTo>
                  <a:pt x="0" y="1280161"/>
                </a:moveTo>
                <a:lnTo>
                  <a:pt x="3048" y="1280161"/>
                </a:lnTo>
                <a:lnTo>
                  <a:pt x="3048" y="1283209"/>
                </a:lnTo>
                <a:lnTo>
                  <a:pt x="0" y="1283209"/>
                </a:lnTo>
                <a:lnTo>
                  <a:pt x="0" y="1280161"/>
                </a:lnTo>
                <a:close/>
                <a:moveTo>
                  <a:pt x="0" y="1286256"/>
                </a:moveTo>
                <a:lnTo>
                  <a:pt x="3048" y="1286256"/>
                </a:lnTo>
                <a:lnTo>
                  <a:pt x="3048" y="1289304"/>
                </a:lnTo>
                <a:lnTo>
                  <a:pt x="0" y="1289304"/>
                </a:lnTo>
                <a:lnTo>
                  <a:pt x="0" y="1286256"/>
                </a:lnTo>
                <a:close/>
                <a:moveTo>
                  <a:pt x="0" y="1292353"/>
                </a:moveTo>
                <a:lnTo>
                  <a:pt x="3048" y="1292353"/>
                </a:lnTo>
                <a:lnTo>
                  <a:pt x="3048" y="1295401"/>
                </a:lnTo>
                <a:lnTo>
                  <a:pt x="0" y="1295401"/>
                </a:lnTo>
                <a:lnTo>
                  <a:pt x="0" y="1292353"/>
                </a:lnTo>
                <a:close/>
                <a:moveTo>
                  <a:pt x="0" y="1298448"/>
                </a:moveTo>
                <a:lnTo>
                  <a:pt x="3048" y="1298448"/>
                </a:lnTo>
                <a:lnTo>
                  <a:pt x="3048" y="1301496"/>
                </a:lnTo>
                <a:lnTo>
                  <a:pt x="0" y="1301496"/>
                </a:lnTo>
                <a:lnTo>
                  <a:pt x="0" y="1298448"/>
                </a:lnTo>
                <a:close/>
                <a:moveTo>
                  <a:pt x="0" y="1304544"/>
                </a:moveTo>
                <a:lnTo>
                  <a:pt x="3048" y="1304544"/>
                </a:lnTo>
                <a:lnTo>
                  <a:pt x="3048" y="1307592"/>
                </a:lnTo>
                <a:lnTo>
                  <a:pt x="0" y="1307592"/>
                </a:lnTo>
                <a:lnTo>
                  <a:pt x="0" y="1304544"/>
                </a:lnTo>
                <a:close/>
                <a:moveTo>
                  <a:pt x="0" y="1310641"/>
                </a:moveTo>
                <a:lnTo>
                  <a:pt x="3048" y="1310641"/>
                </a:lnTo>
                <a:lnTo>
                  <a:pt x="3048" y="1313689"/>
                </a:lnTo>
                <a:lnTo>
                  <a:pt x="0" y="1313689"/>
                </a:lnTo>
                <a:lnTo>
                  <a:pt x="0" y="1310641"/>
                </a:lnTo>
                <a:close/>
                <a:moveTo>
                  <a:pt x="0" y="1316736"/>
                </a:moveTo>
                <a:lnTo>
                  <a:pt x="3048" y="1316736"/>
                </a:lnTo>
                <a:lnTo>
                  <a:pt x="3048" y="1319784"/>
                </a:lnTo>
                <a:lnTo>
                  <a:pt x="0" y="1319784"/>
                </a:lnTo>
                <a:lnTo>
                  <a:pt x="0" y="1316736"/>
                </a:lnTo>
                <a:close/>
                <a:moveTo>
                  <a:pt x="0" y="1322832"/>
                </a:moveTo>
                <a:lnTo>
                  <a:pt x="3048" y="1322832"/>
                </a:lnTo>
                <a:lnTo>
                  <a:pt x="3048" y="1325880"/>
                </a:lnTo>
                <a:lnTo>
                  <a:pt x="0" y="1325880"/>
                </a:lnTo>
                <a:lnTo>
                  <a:pt x="0" y="1322832"/>
                </a:lnTo>
                <a:close/>
                <a:moveTo>
                  <a:pt x="0" y="1328929"/>
                </a:moveTo>
                <a:lnTo>
                  <a:pt x="3048" y="1328929"/>
                </a:lnTo>
                <a:lnTo>
                  <a:pt x="3048" y="1331977"/>
                </a:lnTo>
                <a:lnTo>
                  <a:pt x="0" y="1331977"/>
                </a:lnTo>
                <a:lnTo>
                  <a:pt x="0" y="1328929"/>
                </a:lnTo>
                <a:close/>
                <a:moveTo>
                  <a:pt x="0" y="1335024"/>
                </a:moveTo>
                <a:lnTo>
                  <a:pt x="3048" y="1335024"/>
                </a:lnTo>
                <a:lnTo>
                  <a:pt x="3048" y="1338072"/>
                </a:lnTo>
                <a:lnTo>
                  <a:pt x="0" y="1338072"/>
                </a:lnTo>
                <a:lnTo>
                  <a:pt x="0" y="1335024"/>
                </a:lnTo>
                <a:close/>
                <a:moveTo>
                  <a:pt x="0" y="1341121"/>
                </a:moveTo>
                <a:lnTo>
                  <a:pt x="3048" y="1341121"/>
                </a:lnTo>
                <a:lnTo>
                  <a:pt x="3048" y="1344169"/>
                </a:lnTo>
                <a:lnTo>
                  <a:pt x="0" y="1344169"/>
                </a:lnTo>
                <a:lnTo>
                  <a:pt x="0" y="1341121"/>
                </a:lnTo>
                <a:close/>
                <a:moveTo>
                  <a:pt x="0" y="1347217"/>
                </a:moveTo>
                <a:lnTo>
                  <a:pt x="3048" y="1347217"/>
                </a:lnTo>
                <a:lnTo>
                  <a:pt x="3048" y="1350265"/>
                </a:lnTo>
                <a:lnTo>
                  <a:pt x="0" y="1350265"/>
                </a:lnTo>
                <a:lnTo>
                  <a:pt x="0" y="1347217"/>
                </a:lnTo>
                <a:close/>
                <a:moveTo>
                  <a:pt x="0" y="1353312"/>
                </a:moveTo>
                <a:lnTo>
                  <a:pt x="3048" y="1353312"/>
                </a:lnTo>
                <a:lnTo>
                  <a:pt x="3048" y="1356360"/>
                </a:lnTo>
                <a:lnTo>
                  <a:pt x="0" y="1356360"/>
                </a:lnTo>
                <a:lnTo>
                  <a:pt x="0" y="1353312"/>
                </a:lnTo>
                <a:close/>
                <a:moveTo>
                  <a:pt x="0" y="1359409"/>
                </a:moveTo>
                <a:lnTo>
                  <a:pt x="3048" y="1359409"/>
                </a:lnTo>
                <a:lnTo>
                  <a:pt x="3048" y="1362457"/>
                </a:lnTo>
                <a:lnTo>
                  <a:pt x="0" y="1362457"/>
                </a:lnTo>
                <a:lnTo>
                  <a:pt x="0" y="1359409"/>
                </a:lnTo>
                <a:close/>
                <a:moveTo>
                  <a:pt x="0" y="1365504"/>
                </a:moveTo>
                <a:lnTo>
                  <a:pt x="3048" y="1365504"/>
                </a:lnTo>
                <a:lnTo>
                  <a:pt x="3048" y="1368552"/>
                </a:lnTo>
                <a:lnTo>
                  <a:pt x="0" y="1368552"/>
                </a:lnTo>
                <a:lnTo>
                  <a:pt x="0" y="1365504"/>
                </a:lnTo>
                <a:close/>
                <a:moveTo>
                  <a:pt x="0" y="1371600"/>
                </a:moveTo>
                <a:lnTo>
                  <a:pt x="3048" y="1371600"/>
                </a:lnTo>
                <a:lnTo>
                  <a:pt x="3048" y="1374648"/>
                </a:lnTo>
                <a:lnTo>
                  <a:pt x="0" y="1374648"/>
                </a:lnTo>
                <a:lnTo>
                  <a:pt x="0" y="1371600"/>
                </a:lnTo>
                <a:close/>
                <a:moveTo>
                  <a:pt x="0" y="1377697"/>
                </a:moveTo>
                <a:lnTo>
                  <a:pt x="3048" y="1377697"/>
                </a:lnTo>
                <a:lnTo>
                  <a:pt x="3048" y="1380745"/>
                </a:lnTo>
                <a:lnTo>
                  <a:pt x="0" y="1380745"/>
                </a:lnTo>
                <a:lnTo>
                  <a:pt x="0" y="1377697"/>
                </a:lnTo>
                <a:close/>
                <a:moveTo>
                  <a:pt x="0" y="1383792"/>
                </a:moveTo>
                <a:lnTo>
                  <a:pt x="3048" y="1383792"/>
                </a:lnTo>
                <a:lnTo>
                  <a:pt x="3048" y="1386840"/>
                </a:lnTo>
                <a:lnTo>
                  <a:pt x="0" y="1386840"/>
                </a:lnTo>
                <a:lnTo>
                  <a:pt x="0" y="1383792"/>
                </a:lnTo>
                <a:close/>
                <a:moveTo>
                  <a:pt x="0" y="1389888"/>
                </a:moveTo>
                <a:lnTo>
                  <a:pt x="3048" y="1389888"/>
                </a:lnTo>
                <a:lnTo>
                  <a:pt x="3048" y="1392936"/>
                </a:lnTo>
                <a:lnTo>
                  <a:pt x="0" y="1392936"/>
                </a:lnTo>
                <a:lnTo>
                  <a:pt x="0" y="1389888"/>
                </a:lnTo>
                <a:close/>
                <a:moveTo>
                  <a:pt x="0" y="1395985"/>
                </a:moveTo>
                <a:lnTo>
                  <a:pt x="3048" y="1395985"/>
                </a:lnTo>
                <a:lnTo>
                  <a:pt x="3048" y="1399033"/>
                </a:lnTo>
                <a:lnTo>
                  <a:pt x="0" y="1399033"/>
                </a:lnTo>
                <a:lnTo>
                  <a:pt x="0" y="1395985"/>
                </a:lnTo>
                <a:close/>
                <a:moveTo>
                  <a:pt x="0" y="1402080"/>
                </a:moveTo>
                <a:lnTo>
                  <a:pt x="3048" y="1402080"/>
                </a:lnTo>
                <a:lnTo>
                  <a:pt x="3048" y="1405128"/>
                </a:lnTo>
                <a:lnTo>
                  <a:pt x="0" y="1405128"/>
                </a:lnTo>
                <a:lnTo>
                  <a:pt x="0" y="1402080"/>
                </a:lnTo>
                <a:close/>
                <a:moveTo>
                  <a:pt x="0" y="1408177"/>
                </a:moveTo>
                <a:lnTo>
                  <a:pt x="3048" y="1408177"/>
                </a:lnTo>
                <a:lnTo>
                  <a:pt x="3048" y="1411225"/>
                </a:lnTo>
                <a:lnTo>
                  <a:pt x="0" y="1411225"/>
                </a:lnTo>
                <a:lnTo>
                  <a:pt x="0" y="1408177"/>
                </a:lnTo>
                <a:close/>
                <a:moveTo>
                  <a:pt x="0" y="1414273"/>
                </a:moveTo>
                <a:lnTo>
                  <a:pt x="3048" y="1414273"/>
                </a:lnTo>
                <a:lnTo>
                  <a:pt x="3048" y="1417321"/>
                </a:lnTo>
                <a:lnTo>
                  <a:pt x="0" y="1417321"/>
                </a:lnTo>
                <a:lnTo>
                  <a:pt x="0" y="1414273"/>
                </a:lnTo>
                <a:close/>
                <a:moveTo>
                  <a:pt x="0" y="1420368"/>
                </a:moveTo>
                <a:lnTo>
                  <a:pt x="3048" y="1420368"/>
                </a:lnTo>
                <a:lnTo>
                  <a:pt x="3048" y="1423416"/>
                </a:lnTo>
                <a:lnTo>
                  <a:pt x="0" y="1423416"/>
                </a:lnTo>
                <a:lnTo>
                  <a:pt x="0" y="1420368"/>
                </a:lnTo>
                <a:close/>
                <a:moveTo>
                  <a:pt x="0" y="1426465"/>
                </a:moveTo>
                <a:lnTo>
                  <a:pt x="3048" y="1426465"/>
                </a:lnTo>
                <a:lnTo>
                  <a:pt x="3048" y="1429513"/>
                </a:lnTo>
                <a:lnTo>
                  <a:pt x="0" y="1429513"/>
                </a:lnTo>
                <a:lnTo>
                  <a:pt x="0" y="1426465"/>
                </a:lnTo>
                <a:close/>
                <a:moveTo>
                  <a:pt x="0" y="1432561"/>
                </a:moveTo>
                <a:lnTo>
                  <a:pt x="3048" y="1432561"/>
                </a:lnTo>
                <a:lnTo>
                  <a:pt x="3048" y="1435609"/>
                </a:lnTo>
                <a:lnTo>
                  <a:pt x="0" y="1435609"/>
                </a:lnTo>
                <a:lnTo>
                  <a:pt x="0" y="1432561"/>
                </a:lnTo>
                <a:close/>
                <a:moveTo>
                  <a:pt x="0" y="1438656"/>
                </a:moveTo>
                <a:lnTo>
                  <a:pt x="3048" y="1438656"/>
                </a:lnTo>
                <a:lnTo>
                  <a:pt x="3048" y="1441704"/>
                </a:lnTo>
                <a:lnTo>
                  <a:pt x="0" y="1441704"/>
                </a:lnTo>
                <a:lnTo>
                  <a:pt x="0" y="1438656"/>
                </a:lnTo>
                <a:close/>
                <a:moveTo>
                  <a:pt x="0" y="1444753"/>
                </a:moveTo>
                <a:lnTo>
                  <a:pt x="3048" y="1444753"/>
                </a:lnTo>
                <a:lnTo>
                  <a:pt x="3048" y="1447801"/>
                </a:lnTo>
                <a:lnTo>
                  <a:pt x="0" y="1447801"/>
                </a:lnTo>
                <a:lnTo>
                  <a:pt x="0" y="1444753"/>
                </a:lnTo>
                <a:close/>
                <a:moveTo>
                  <a:pt x="0" y="1450848"/>
                </a:moveTo>
                <a:lnTo>
                  <a:pt x="3048" y="1450848"/>
                </a:lnTo>
                <a:lnTo>
                  <a:pt x="3048" y="1453896"/>
                </a:lnTo>
                <a:lnTo>
                  <a:pt x="0" y="1453896"/>
                </a:lnTo>
                <a:lnTo>
                  <a:pt x="0" y="1450848"/>
                </a:lnTo>
                <a:close/>
                <a:moveTo>
                  <a:pt x="0" y="1456944"/>
                </a:moveTo>
                <a:lnTo>
                  <a:pt x="3048" y="1456944"/>
                </a:lnTo>
                <a:lnTo>
                  <a:pt x="3048" y="1459992"/>
                </a:lnTo>
                <a:lnTo>
                  <a:pt x="0" y="1459992"/>
                </a:lnTo>
                <a:lnTo>
                  <a:pt x="0" y="1456944"/>
                </a:lnTo>
                <a:close/>
                <a:moveTo>
                  <a:pt x="0" y="1463041"/>
                </a:moveTo>
                <a:lnTo>
                  <a:pt x="3048" y="1463041"/>
                </a:lnTo>
                <a:lnTo>
                  <a:pt x="3048" y="1466089"/>
                </a:lnTo>
                <a:lnTo>
                  <a:pt x="0" y="1466089"/>
                </a:lnTo>
                <a:lnTo>
                  <a:pt x="0" y="1463041"/>
                </a:lnTo>
                <a:close/>
                <a:moveTo>
                  <a:pt x="0" y="1469136"/>
                </a:moveTo>
                <a:lnTo>
                  <a:pt x="3048" y="1469136"/>
                </a:lnTo>
                <a:lnTo>
                  <a:pt x="3048" y="1472184"/>
                </a:lnTo>
                <a:lnTo>
                  <a:pt x="0" y="1472184"/>
                </a:lnTo>
                <a:lnTo>
                  <a:pt x="0" y="1469136"/>
                </a:lnTo>
                <a:close/>
                <a:moveTo>
                  <a:pt x="0" y="1475232"/>
                </a:moveTo>
                <a:lnTo>
                  <a:pt x="3048" y="1475232"/>
                </a:lnTo>
                <a:lnTo>
                  <a:pt x="3048" y="1478280"/>
                </a:lnTo>
                <a:lnTo>
                  <a:pt x="0" y="1478280"/>
                </a:lnTo>
                <a:lnTo>
                  <a:pt x="0" y="1475232"/>
                </a:lnTo>
                <a:close/>
                <a:moveTo>
                  <a:pt x="0" y="1481329"/>
                </a:moveTo>
                <a:lnTo>
                  <a:pt x="3048" y="1481329"/>
                </a:lnTo>
                <a:lnTo>
                  <a:pt x="3048" y="1484377"/>
                </a:lnTo>
                <a:lnTo>
                  <a:pt x="0" y="1484377"/>
                </a:lnTo>
                <a:lnTo>
                  <a:pt x="0" y="1481329"/>
                </a:lnTo>
                <a:close/>
                <a:moveTo>
                  <a:pt x="0" y="1487424"/>
                </a:moveTo>
                <a:lnTo>
                  <a:pt x="3048" y="1487424"/>
                </a:lnTo>
                <a:lnTo>
                  <a:pt x="3048" y="1490472"/>
                </a:lnTo>
                <a:lnTo>
                  <a:pt x="0" y="1490472"/>
                </a:lnTo>
                <a:lnTo>
                  <a:pt x="0" y="1487424"/>
                </a:lnTo>
                <a:close/>
                <a:moveTo>
                  <a:pt x="0" y="1493521"/>
                </a:moveTo>
                <a:lnTo>
                  <a:pt x="3048" y="1493521"/>
                </a:lnTo>
                <a:lnTo>
                  <a:pt x="3048" y="1496569"/>
                </a:lnTo>
                <a:lnTo>
                  <a:pt x="0" y="1496569"/>
                </a:lnTo>
                <a:lnTo>
                  <a:pt x="0" y="1493521"/>
                </a:lnTo>
                <a:close/>
                <a:moveTo>
                  <a:pt x="0" y="1499617"/>
                </a:moveTo>
                <a:lnTo>
                  <a:pt x="3048" y="1499617"/>
                </a:lnTo>
                <a:lnTo>
                  <a:pt x="3048" y="1502665"/>
                </a:lnTo>
                <a:lnTo>
                  <a:pt x="0" y="1502665"/>
                </a:lnTo>
                <a:lnTo>
                  <a:pt x="0" y="1499617"/>
                </a:lnTo>
                <a:close/>
                <a:moveTo>
                  <a:pt x="0" y="1505712"/>
                </a:moveTo>
                <a:lnTo>
                  <a:pt x="3048" y="1505712"/>
                </a:lnTo>
                <a:lnTo>
                  <a:pt x="3048" y="1508760"/>
                </a:lnTo>
                <a:lnTo>
                  <a:pt x="0" y="1508760"/>
                </a:lnTo>
                <a:lnTo>
                  <a:pt x="0" y="1505712"/>
                </a:lnTo>
                <a:close/>
                <a:moveTo>
                  <a:pt x="0" y="1511809"/>
                </a:moveTo>
                <a:lnTo>
                  <a:pt x="3048" y="1511809"/>
                </a:lnTo>
                <a:lnTo>
                  <a:pt x="3048" y="1514857"/>
                </a:lnTo>
                <a:lnTo>
                  <a:pt x="0" y="1514857"/>
                </a:lnTo>
                <a:lnTo>
                  <a:pt x="0" y="1511809"/>
                </a:lnTo>
                <a:close/>
                <a:moveTo>
                  <a:pt x="0" y="1517904"/>
                </a:moveTo>
                <a:lnTo>
                  <a:pt x="3048" y="1517904"/>
                </a:lnTo>
                <a:lnTo>
                  <a:pt x="3048" y="1520952"/>
                </a:lnTo>
                <a:lnTo>
                  <a:pt x="0" y="1520952"/>
                </a:lnTo>
                <a:lnTo>
                  <a:pt x="0" y="1517904"/>
                </a:lnTo>
                <a:close/>
                <a:moveTo>
                  <a:pt x="0" y="1524000"/>
                </a:moveTo>
                <a:lnTo>
                  <a:pt x="3048" y="1524000"/>
                </a:lnTo>
                <a:lnTo>
                  <a:pt x="3048" y="1527048"/>
                </a:lnTo>
                <a:lnTo>
                  <a:pt x="0" y="1527048"/>
                </a:lnTo>
                <a:lnTo>
                  <a:pt x="0" y="1524000"/>
                </a:lnTo>
                <a:close/>
                <a:moveTo>
                  <a:pt x="0" y="1530097"/>
                </a:moveTo>
                <a:lnTo>
                  <a:pt x="3048" y="1530097"/>
                </a:lnTo>
                <a:lnTo>
                  <a:pt x="3048" y="1533145"/>
                </a:lnTo>
                <a:lnTo>
                  <a:pt x="0" y="1533145"/>
                </a:lnTo>
                <a:lnTo>
                  <a:pt x="0" y="1530097"/>
                </a:lnTo>
                <a:close/>
                <a:moveTo>
                  <a:pt x="0" y="1536192"/>
                </a:moveTo>
                <a:lnTo>
                  <a:pt x="3048" y="1536192"/>
                </a:lnTo>
                <a:lnTo>
                  <a:pt x="3048" y="1539240"/>
                </a:lnTo>
                <a:lnTo>
                  <a:pt x="0" y="1539240"/>
                </a:lnTo>
                <a:lnTo>
                  <a:pt x="0" y="1536192"/>
                </a:lnTo>
                <a:close/>
                <a:moveTo>
                  <a:pt x="0" y="1542288"/>
                </a:moveTo>
                <a:lnTo>
                  <a:pt x="3048" y="1542288"/>
                </a:lnTo>
                <a:lnTo>
                  <a:pt x="3048" y="1545336"/>
                </a:lnTo>
                <a:lnTo>
                  <a:pt x="0" y="1545336"/>
                </a:lnTo>
                <a:lnTo>
                  <a:pt x="0" y="1542288"/>
                </a:lnTo>
                <a:close/>
                <a:moveTo>
                  <a:pt x="0" y="1548385"/>
                </a:moveTo>
                <a:lnTo>
                  <a:pt x="3048" y="1548385"/>
                </a:lnTo>
                <a:lnTo>
                  <a:pt x="3048" y="1551433"/>
                </a:lnTo>
                <a:lnTo>
                  <a:pt x="0" y="1551433"/>
                </a:lnTo>
                <a:lnTo>
                  <a:pt x="0" y="1548385"/>
                </a:lnTo>
                <a:close/>
                <a:moveTo>
                  <a:pt x="0" y="1554480"/>
                </a:moveTo>
                <a:lnTo>
                  <a:pt x="3048" y="1554480"/>
                </a:lnTo>
                <a:lnTo>
                  <a:pt x="3048" y="1557528"/>
                </a:lnTo>
                <a:lnTo>
                  <a:pt x="0" y="1557528"/>
                </a:lnTo>
                <a:lnTo>
                  <a:pt x="0" y="1554480"/>
                </a:lnTo>
                <a:close/>
                <a:moveTo>
                  <a:pt x="0" y="1560577"/>
                </a:moveTo>
                <a:lnTo>
                  <a:pt x="3048" y="1560577"/>
                </a:lnTo>
                <a:lnTo>
                  <a:pt x="3048" y="1563625"/>
                </a:lnTo>
                <a:lnTo>
                  <a:pt x="0" y="1563625"/>
                </a:lnTo>
                <a:lnTo>
                  <a:pt x="0" y="1560577"/>
                </a:lnTo>
                <a:close/>
                <a:moveTo>
                  <a:pt x="0" y="1566673"/>
                </a:moveTo>
                <a:lnTo>
                  <a:pt x="3048" y="1566673"/>
                </a:lnTo>
                <a:lnTo>
                  <a:pt x="3048" y="1569721"/>
                </a:lnTo>
                <a:lnTo>
                  <a:pt x="0" y="1569721"/>
                </a:lnTo>
                <a:lnTo>
                  <a:pt x="0" y="1566673"/>
                </a:lnTo>
                <a:close/>
                <a:moveTo>
                  <a:pt x="0" y="1572768"/>
                </a:moveTo>
                <a:lnTo>
                  <a:pt x="3048" y="1572768"/>
                </a:lnTo>
                <a:lnTo>
                  <a:pt x="3048" y="1575816"/>
                </a:lnTo>
                <a:lnTo>
                  <a:pt x="0" y="1575816"/>
                </a:lnTo>
                <a:lnTo>
                  <a:pt x="0" y="1572768"/>
                </a:lnTo>
                <a:close/>
                <a:moveTo>
                  <a:pt x="0" y="1578865"/>
                </a:moveTo>
                <a:lnTo>
                  <a:pt x="3048" y="1578865"/>
                </a:lnTo>
                <a:lnTo>
                  <a:pt x="3048" y="1581913"/>
                </a:lnTo>
                <a:lnTo>
                  <a:pt x="0" y="1581913"/>
                </a:lnTo>
                <a:lnTo>
                  <a:pt x="0" y="1578865"/>
                </a:lnTo>
                <a:close/>
                <a:moveTo>
                  <a:pt x="0" y="1584961"/>
                </a:moveTo>
                <a:lnTo>
                  <a:pt x="3048" y="1584961"/>
                </a:lnTo>
                <a:lnTo>
                  <a:pt x="3048" y="1588009"/>
                </a:lnTo>
                <a:lnTo>
                  <a:pt x="0" y="1588009"/>
                </a:lnTo>
                <a:lnTo>
                  <a:pt x="0" y="1584961"/>
                </a:lnTo>
                <a:close/>
                <a:moveTo>
                  <a:pt x="0" y="1591056"/>
                </a:moveTo>
                <a:lnTo>
                  <a:pt x="3048" y="1591056"/>
                </a:lnTo>
                <a:lnTo>
                  <a:pt x="3048" y="1594104"/>
                </a:lnTo>
                <a:lnTo>
                  <a:pt x="0" y="1594104"/>
                </a:lnTo>
                <a:lnTo>
                  <a:pt x="0" y="1591056"/>
                </a:lnTo>
                <a:close/>
                <a:moveTo>
                  <a:pt x="0" y="1597153"/>
                </a:moveTo>
                <a:lnTo>
                  <a:pt x="3048" y="1597153"/>
                </a:lnTo>
                <a:lnTo>
                  <a:pt x="3048" y="1600201"/>
                </a:lnTo>
                <a:lnTo>
                  <a:pt x="0" y="1600201"/>
                </a:lnTo>
                <a:lnTo>
                  <a:pt x="0" y="1597153"/>
                </a:lnTo>
                <a:close/>
                <a:moveTo>
                  <a:pt x="0" y="1603248"/>
                </a:moveTo>
                <a:lnTo>
                  <a:pt x="3048" y="1603248"/>
                </a:lnTo>
                <a:lnTo>
                  <a:pt x="3048" y="1606296"/>
                </a:lnTo>
                <a:lnTo>
                  <a:pt x="0" y="1606296"/>
                </a:lnTo>
                <a:lnTo>
                  <a:pt x="0" y="1603248"/>
                </a:lnTo>
                <a:close/>
                <a:moveTo>
                  <a:pt x="0" y="1609344"/>
                </a:moveTo>
                <a:lnTo>
                  <a:pt x="3048" y="1609344"/>
                </a:lnTo>
                <a:lnTo>
                  <a:pt x="3048" y="1612392"/>
                </a:lnTo>
                <a:lnTo>
                  <a:pt x="0" y="1612392"/>
                </a:lnTo>
                <a:lnTo>
                  <a:pt x="0" y="1609344"/>
                </a:lnTo>
                <a:close/>
                <a:moveTo>
                  <a:pt x="0" y="1615441"/>
                </a:moveTo>
                <a:lnTo>
                  <a:pt x="3048" y="1615441"/>
                </a:lnTo>
                <a:lnTo>
                  <a:pt x="3048" y="1618489"/>
                </a:lnTo>
                <a:lnTo>
                  <a:pt x="0" y="1618489"/>
                </a:lnTo>
                <a:lnTo>
                  <a:pt x="0" y="1615441"/>
                </a:lnTo>
                <a:close/>
                <a:moveTo>
                  <a:pt x="0" y="1621536"/>
                </a:moveTo>
                <a:lnTo>
                  <a:pt x="3048" y="1621536"/>
                </a:lnTo>
                <a:lnTo>
                  <a:pt x="3048" y="1624584"/>
                </a:lnTo>
                <a:lnTo>
                  <a:pt x="0" y="1624584"/>
                </a:lnTo>
                <a:lnTo>
                  <a:pt x="0" y="1621536"/>
                </a:lnTo>
                <a:close/>
                <a:moveTo>
                  <a:pt x="0" y="1627632"/>
                </a:moveTo>
                <a:lnTo>
                  <a:pt x="3048" y="1627632"/>
                </a:lnTo>
                <a:lnTo>
                  <a:pt x="3048" y="1630680"/>
                </a:lnTo>
                <a:lnTo>
                  <a:pt x="0" y="1630680"/>
                </a:lnTo>
                <a:lnTo>
                  <a:pt x="0" y="1627632"/>
                </a:lnTo>
                <a:close/>
                <a:moveTo>
                  <a:pt x="0" y="1633729"/>
                </a:moveTo>
                <a:lnTo>
                  <a:pt x="3048" y="1633729"/>
                </a:lnTo>
                <a:lnTo>
                  <a:pt x="3048" y="1636777"/>
                </a:lnTo>
                <a:lnTo>
                  <a:pt x="0" y="1636777"/>
                </a:lnTo>
                <a:lnTo>
                  <a:pt x="0" y="1633729"/>
                </a:lnTo>
                <a:close/>
                <a:moveTo>
                  <a:pt x="0" y="1639824"/>
                </a:moveTo>
                <a:lnTo>
                  <a:pt x="3048" y="1639824"/>
                </a:lnTo>
                <a:lnTo>
                  <a:pt x="3048" y="1642872"/>
                </a:lnTo>
                <a:lnTo>
                  <a:pt x="0" y="1642872"/>
                </a:lnTo>
                <a:lnTo>
                  <a:pt x="0" y="1639824"/>
                </a:lnTo>
                <a:close/>
                <a:moveTo>
                  <a:pt x="0" y="1645921"/>
                </a:moveTo>
                <a:lnTo>
                  <a:pt x="3048" y="1645921"/>
                </a:lnTo>
                <a:lnTo>
                  <a:pt x="3048" y="1648969"/>
                </a:lnTo>
                <a:lnTo>
                  <a:pt x="0" y="1648969"/>
                </a:lnTo>
                <a:lnTo>
                  <a:pt x="0" y="1645921"/>
                </a:lnTo>
                <a:close/>
                <a:moveTo>
                  <a:pt x="0" y="1652017"/>
                </a:moveTo>
                <a:lnTo>
                  <a:pt x="3048" y="1652017"/>
                </a:lnTo>
                <a:lnTo>
                  <a:pt x="3048" y="1655065"/>
                </a:lnTo>
                <a:lnTo>
                  <a:pt x="0" y="1655065"/>
                </a:lnTo>
                <a:lnTo>
                  <a:pt x="0" y="1652017"/>
                </a:lnTo>
                <a:close/>
                <a:moveTo>
                  <a:pt x="0" y="1658112"/>
                </a:moveTo>
                <a:lnTo>
                  <a:pt x="3048" y="1658112"/>
                </a:lnTo>
                <a:lnTo>
                  <a:pt x="3048" y="1661160"/>
                </a:lnTo>
                <a:lnTo>
                  <a:pt x="0" y="1661160"/>
                </a:lnTo>
                <a:lnTo>
                  <a:pt x="0" y="1658112"/>
                </a:lnTo>
                <a:close/>
                <a:moveTo>
                  <a:pt x="0" y="1664209"/>
                </a:moveTo>
                <a:lnTo>
                  <a:pt x="3048" y="1664209"/>
                </a:lnTo>
                <a:lnTo>
                  <a:pt x="3048" y="1667257"/>
                </a:lnTo>
                <a:lnTo>
                  <a:pt x="0" y="1667257"/>
                </a:lnTo>
                <a:lnTo>
                  <a:pt x="0" y="1664209"/>
                </a:lnTo>
                <a:close/>
                <a:moveTo>
                  <a:pt x="0" y="1670304"/>
                </a:moveTo>
                <a:lnTo>
                  <a:pt x="3048" y="1670304"/>
                </a:lnTo>
                <a:lnTo>
                  <a:pt x="3048" y="1673352"/>
                </a:lnTo>
                <a:lnTo>
                  <a:pt x="0" y="1673352"/>
                </a:lnTo>
                <a:lnTo>
                  <a:pt x="0" y="1670304"/>
                </a:lnTo>
                <a:close/>
                <a:moveTo>
                  <a:pt x="0" y="1676400"/>
                </a:moveTo>
                <a:lnTo>
                  <a:pt x="3048" y="1676400"/>
                </a:lnTo>
                <a:lnTo>
                  <a:pt x="3048" y="1679448"/>
                </a:lnTo>
                <a:lnTo>
                  <a:pt x="0" y="1679448"/>
                </a:lnTo>
                <a:lnTo>
                  <a:pt x="0" y="1676400"/>
                </a:lnTo>
                <a:close/>
                <a:moveTo>
                  <a:pt x="0" y="1682497"/>
                </a:moveTo>
                <a:lnTo>
                  <a:pt x="3048" y="1682497"/>
                </a:lnTo>
                <a:lnTo>
                  <a:pt x="3048" y="1685545"/>
                </a:lnTo>
                <a:lnTo>
                  <a:pt x="0" y="1685545"/>
                </a:lnTo>
                <a:lnTo>
                  <a:pt x="0" y="1682497"/>
                </a:lnTo>
                <a:close/>
                <a:moveTo>
                  <a:pt x="0" y="1688592"/>
                </a:moveTo>
                <a:lnTo>
                  <a:pt x="3048" y="1688592"/>
                </a:lnTo>
                <a:lnTo>
                  <a:pt x="3048" y="1691640"/>
                </a:lnTo>
                <a:lnTo>
                  <a:pt x="0" y="1691640"/>
                </a:lnTo>
                <a:lnTo>
                  <a:pt x="0" y="1688592"/>
                </a:lnTo>
                <a:close/>
                <a:moveTo>
                  <a:pt x="0" y="1694688"/>
                </a:moveTo>
                <a:lnTo>
                  <a:pt x="3048" y="1694688"/>
                </a:lnTo>
                <a:lnTo>
                  <a:pt x="3048" y="1697736"/>
                </a:lnTo>
                <a:lnTo>
                  <a:pt x="0" y="1697736"/>
                </a:lnTo>
                <a:lnTo>
                  <a:pt x="0" y="1694688"/>
                </a:lnTo>
                <a:close/>
                <a:moveTo>
                  <a:pt x="0" y="1700785"/>
                </a:moveTo>
                <a:lnTo>
                  <a:pt x="3048" y="1700785"/>
                </a:lnTo>
                <a:lnTo>
                  <a:pt x="3048" y="1703833"/>
                </a:lnTo>
                <a:lnTo>
                  <a:pt x="0" y="1703833"/>
                </a:lnTo>
                <a:lnTo>
                  <a:pt x="0" y="1700785"/>
                </a:lnTo>
                <a:close/>
                <a:moveTo>
                  <a:pt x="0" y="1706880"/>
                </a:moveTo>
                <a:lnTo>
                  <a:pt x="3048" y="1706880"/>
                </a:lnTo>
                <a:lnTo>
                  <a:pt x="3048" y="1709928"/>
                </a:lnTo>
                <a:lnTo>
                  <a:pt x="0" y="1709928"/>
                </a:lnTo>
                <a:lnTo>
                  <a:pt x="0" y="1706880"/>
                </a:lnTo>
                <a:close/>
                <a:moveTo>
                  <a:pt x="0" y="1712977"/>
                </a:moveTo>
                <a:lnTo>
                  <a:pt x="3048" y="1712977"/>
                </a:lnTo>
                <a:lnTo>
                  <a:pt x="3048" y="1716025"/>
                </a:lnTo>
                <a:lnTo>
                  <a:pt x="0" y="1716025"/>
                </a:lnTo>
                <a:lnTo>
                  <a:pt x="0" y="1712977"/>
                </a:lnTo>
                <a:close/>
                <a:moveTo>
                  <a:pt x="0" y="1719073"/>
                </a:moveTo>
                <a:lnTo>
                  <a:pt x="3048" y="1719073"/>
                </a:lnTo>
                <a:lnTo>
                  <a:pt x="3048" y="1722121"/>
                </a:lnTo>
                <a:lnTo>
                  <a:pt x="0" y="1722121"/>
                </a:lnTo>
                <a:lnTo>
                  <a:pt x="0" y="1719073"/>
                </a:lnTo>
                <a:close/>
                <a:moveTo>
                  <a:pt x="0" y="1725168"/>
                </a:moveTo>
                <a:lnTo>
                  <a:pt x="3048" y="1725168"/>
                </a:lnTo>
                <a:lnTo>
                  <a:pt x="3048" y="1728216"/>
                </a:lnTo>
                <a:lnTo>
                  <a:pt x="0" y="1728216"/>
                </a:lnTo>
                <a:lnTo>
                  <a:pt x="0" y="1725168"/>
                </a:lnTo>
                <a:close/>
                <a:moveTo>
                  <a:pt x="0" y="1731265"/>
                </a:moveTo>
                <a:lnTo>
                  <a:pt x="3048" y="1731265"/>
                </a:lnTo>
                <a:lnTo>
                  <a:pt x="3048" y="1734313"/>
                </a:lnTo>
                <a:lnTo>
                  <a:pt x="0" y="1734313"/>
                </a:lnTo>
                <a:lnTo>
                  <a:pt x="0" y="1731265"/>
                </a:lnTo>
                <a:close/>
                <a:moveTo>
                  <a:pt x="0" y="1737360"/>
                </a:moveTo>
                <a:lnTo>
                  <a:pt x="3048" y="1737360"/>
                </a:lnTo>
                <a:lnTo>
                  <a:pt x="3048" y="1740408"/>
                </a:lnTo>
                <a:lnTo>
                  <a:pt x="0" y="1740408"/>
                </a:lnTo>
                <a:lnTo>
                  <a:pt x="0" y="1737360"/>
                </a:lnTo>
                <a:close/>
                <a:moveTo>
                  <a:pt x="0" y="1743456"/>
                </a:moveTo>
                <a:lnTo>
                  <a:pt x="3048" y="1743456"/>
                </a:lnTo>
                <a:lnTo>
                  <a:pt x="3048" y="1746504"/>
                </a:lnTo>
                <a:lnTo>
                  <a:pt x="0" y="1746504"/>
                </a:lnTo>
                <a:lnTo>
                  <a:pt x="0" y="1743456"/>
                </a:lnTo>
                <a:close/>
                <a:moveTo>
                  <a:pt x="0" y="1749553"/>
                </a:moveTo>
                <a:lnTo>
                  <a:pt x="3048" y="1749553"/>
                </a:lnTo>
                <a:lnTo>
                  <a:pt x="3048" y="1752601"/>
                </a:lnTo>
                <a:lnTo>
                  <a:pt x="0" y="1752601"/>
                </a:lnTo>
                <a:lnTo>
                  <a:pt x="0" y="1749553"/>
                </a:lnTo>
                <a:close/>
                <a:moveTo>
                  <a:pt x="0" y="1755649"/>
                </a:moveTo>
                <a:lnTo>
                  <a:pt x="3048" y="1755649"/>
                </a:lnTo>
                <a:lnTo>
                  <a:pt x="3048" y="1758697"/>
                </a:lnTo>
                <a:lnTo>
                  <a:pt x="0" y="1758697"/>
                </a:lnTo>
                <a:lnTo>
                  <a:pt x="0" y="1755649"/>
                </a:lnTo>
                <a:close/>
                <a:moveTo>
                  <a:pt x="0" y="1761744"/>
                </a:moveTo>
                <a:lnTo>
                  <a:pt x="3048" y="1761744"/>
                </a:lnTo>
                <a:lnTo>
                  <a:pt x="3048" y="1764792"/>
                </a:lnTo>
                <a:lnTo>
                  <a:pt x="0" y="1764792"/>
                </a:lnTo>
                <a:lnTo>
                  <a:pt x="0" y="1761744"/>
                </a:lnTo>
                <a:close/>
                <a:moveTo>
                  <a:pt x="0" y="1767840"/>
                </a:moveTo>
                <a:lnTo>
                  <a:pt x="3048" y="1767840"/>
                </a:lnTo>
                <a:lnTo>
                  <a:pt x="3048" y="1770888"/>
                </a:lnTo>
                <a:lnTo>
                  <a:pt x="0" y="1770888"/>
                </a:lnTo>
                <a:lnTo>
                  <a:pt x="0" y="1767840"/>
                </a:lnTo>
                <a:close/>
                <a:moveTo>
                  <a:pt x="0" y="1773937"/>
                </a:moveTo>
                <a:lnTo>
                  <a:pt x="3048" y="1773937"/>
                </a:lnTo>
                <a:lnTo>
                  <a:pt x="3048" y="1776985"/>
                </a:lnTo>
                <a:lnTo>
                  <a:pt x="0" y="1776985"/>
                </a:lnTo>
                <a:lnTo>
                  <a:pt x="0" y="1773937"/>
                </a:lnTo>
                <a:close/>
                <a:moveTo>
                  <a:pt x="0" y="1780032"/>
                </a:moveTo>
                <a:lnTo>
                  <a:pt x="3048" y="1780032"/>
                </a:lnTo>
                <a:lnTo>
                  <a:pt x="3048" y="1783080"/>
                </a:lnTo>
                <a:lnTo>
                  <a:pt x="0" y="1783080"/>
                </a:lnTo>
                <a:lnTo>
                  <a:pt x="0" y="1780032"/>
                </a:lnTo>
                <a:close/>
                <a:moveTo>
                  <a:pt x="0" y="1786128"/>
                </a:moveTo>
                <a:lnTo>
                  <a:pt x="3048" y="1786128"/>
                </a:lnTo>
                <a:lnTo>
                  <a:pt x="3048" y="1789176"/>
                </a:lnTo>
                <a:lnTo>
                  <a:pt x="0" y="1789176"/>
                </a:lnTo>
                <a:lnTo>
                  <a:pt x="0" y="1786128"/>
                </a:lnTo>
                <a:close/>
                <a:moveTo>
                  <a:pt x="0" y="1792225"/>
                </a:moveTo>
                <a:lnTo>
                  <a:pt x="3048" y="1792225"/>
                </a:lnTo>
                <a:lnTo>
                  <a:pt x="3048" y="1795273"/>
                </a:lnTo>
                <a:lnTo>
                  <a:pt x="0" y="1795273"/>
                </a:lnTo>
                <a:lnTo>
                  <a:pt x="0" y="1792225"/>
                </a:lnTo>
                <a:close/>
                <a:moveTo>
                  <a:pt x="0" y="1798321"/>
                </a:moveTo>
                <a:lnTo>
                  <a:pt x="3048" y="1798321"/>
                </a:lnTo>
                <a:lnTo>
                  <a:pt x="3048" y="1801369"/>
                </a:lnTo>
                <a:lnTo>
                  <a:pt x="0" y="1801369"/>
                </a:lnTo>
                <a:lnTo>
                  <a:pt x="0" y="1798321"/>
                </a:lnTo>
                <a:close/>
                <a:moveTo>
                  <a:pt x="0" y="1804416"/>
                </a:moveTo>
                <a:lnTo>
                  <a:pt x="3048" y="1804416"/>
                </a:lnTo>
                <a:lnTo>
                  <a:pt x="3048" y="1807464"/>
                </a:lnTo>
                <a:lnTo>
                  <a:pt x="0" y="1807464"/>
                </a:lnTo>
                <a:lnTo>
                  <a:pt x="0" y="1804416"/>
                </a:lnTo>
                <a:close/>
                <a:moveTo>
                  <a:pt x="0" y="1810512"/>
                </a:moveTo>
                <a:lnTo>
                  <a:pt x="3048" y="1810512"/>
                </a:lnTo>
                <a:lnTo>
                  <a:pt x="3048" y="1813560"/>
                </a:lnTo>
                <a:lnTo>
                  <a:pt x="0" y="1813560"/>
                </a:lnTo>
                <a:lnTo>
                  <a:pt x="0" y="1810512"/>
                </a:lnTo>
                <a:close/>
                <a:moveTo>
                  <a:pt x="0" y="1816609"/>
                </a:moveTo>
                <a:lnTo>
                  <a:pt x="3048" y="1816609"/>
                </a:lnTo>
                <a:lnTo>
                  <a:pt x="3048" y="1819657"/>
                </a:lnTo>
                <a:lnTo>
                  <a:pt x="0" y="1819657"/>
                </a:lnTo>
                <a:lnTo>
                  <a:pt x="0" y="1816609"/>
                </a:lnTo>
                <a:close/>
                <a:moveTo>
                  <a:pt x="0" y="1822705"/>
                </a:moveTo>
                <a:lnTo>
                  <a:pt x="3048" y="1822705"/>
                </a:lnTo>
                <a:lnTo>
                  <a:pt x="3048" y="1825753"/>
                </a:lnTo>
                <a:lnTo>
                  <a:pt x="0" y="1825753"/>
                </a:lnTo>
                <a:lnTo>
                  <a:pt x="0" y="1822705"/>
                </a:lnTo>
                <a:close/>
                <a:moveTo>
                  <a:pt x="0" y="1828800"/>
                </a:moveTo>
                <a:lnTo>
                  <a:pt x="3048" y="1828800"/>
                </a:lnTo>
                <a:lnTo>
                  <a:pt x="3048" y="1831848"/>
                </a:lnTo>
                <a:lnTo>
                  <a:pt x="0" y="1831848"/>
                </a:lnTo>
                <a:lnTo>
                  <a:pt x="0" y="1828800"/>
                </a:lnTo>
                <a:close/>
                <a:moveTo>
                  <a:pt x="0" y="1834897"/>
                </a:moveTo>
                <a:lnTo>
                  <a:pt x="3048" y="1834897"/>
                </a:lnTo>
                <a:lnTo>
                  <a:pt x="3048" y="1837945"/>
                </a:lnTo>
                <a:lnTo>
                  <a:pt x="0" y="1837945"/>
                </a:lnTo>
                <a:lnTo>
                  <a:pt x="0" y="1834897"/>
                </a:lnTo>
                <a:close/>
                <a:moveTo>
                  <a:pt x="0" y="1840993"/>
                </a:moveTo>
                <a:lnTo>
                  <a:pt x="3048" y="1840993"/>
                </a:lnTo>
                <a:lnTo>
                  <a:pt x="3048" y="1844041"/>
                </a:lnTo>
                <a:lnTo>
                  <a:pt x="0" y="1844041"/>
                </a:lnTo>
                <a:lnTo>
                  <a:pt x="0" y="1840993"/>
                </a:lnTo>
                <a:close/>
                <a:moveTo>
                  <a:pt x="0" y="1847088"/>
                </a:moveTo>
                <a:lnTo>
                  <a:pt x="3048" y="1847088"/>
                </a:lnTo>
                <a:lnTo>
                  <a:pt x="3048" y="1850136"/>
                </a:lnTo>
                <a:lnTo>
                  <a:pt x="0" y="1850136"/>
                </a:lnTo>
                <a:lnTo>
                  <a:pt x="0" y="1847088"/>
                </a:lnTo>
                <a:close/>
                <a:moveTo>
                  <a:pt x="0" y="1853184"/>
                </a:moveTo>
                <a:lnTo>
                  <a:pt x="3048" y="1853184"/>
                </a:lnTo>
                <a:lnTo>
                  <a:pt x="3048" y="1856232"/>
                </a:lnTo>
                <a:lnTo>
                  <a:pt x="0" y="1856232"/>
                </a:lnTo>
                <a:lnTo>
                  <a:pt x="0" y="1853184"/>
                </a:lnTo>
                <a:close/>
                <a:moveTo>
                  <a:pt x="0" y="1859281"/>
                </a:moveTo>
                <a:lnTo>
                  <a:pt x="3048" y="1859281"/>
                </a:lnTo>
                <a:lnTo>
                  <a:pt x="3048" y="1862329"/>
                </a:lnTo>
                <a:lnTo>
                  <a:pt x="0" y="1862329"/>
                </a:lnTo>
                <a:lnTo>
                  <a:pt x="0" y="1859281"/>
                </a:lnTo>
                <a:close/>
                <a:moveTo>
                  <a:pt x="0" y="1865377"/>
                </a:moveTo>
                <a:lnTo>
                  <a:pt x="3048" y="1865377"/>
                </a:lnTo>
                <a:lnTo>
                  <a:pt x="3048" y="1868425"/>
                </a:lnTo>
                <a:lnTo>
                  <a:pt x="0" y="1868425"/>
                </a:lnTo>
                <a:lnTo>
                  <a:pt x="0" y="1865377"/>
                </a:lnTo>
                <a:close/>
                <a:moveTo>
                  <a:pt x="0" y="1871472"/>
                </a:moveTo>
                <a:lnTo>
                  <a:pt x="3048" y="1871472"/>
                </a:lnTo>
                <a:lnTo>
                  <a:pt x="3048" y="1874520"/>
                </a:lnTo>
                <a:lnTo>
                  <a:pt x="0" y="1874520"/>
                </a:lnTo>
                <a:lnTo>
                  <a:pt x="0" y="1871472"/>
                </a:lnTo>
                <a:close/>
                <a:moveTo>
                  <a:pt x="0" y="1877568"/>
                </a:moveTo>
                <a:lnTo>
                  <a:pt x="3048" y="1877568"/>
                </a:lnTo>
                <a:lnTo>
                  <a:pt x="3048" y="1880616"/>
                </a:lnTo>
                <a:lnTo>
                  <a:pt x="0" y="1880616"/>
                </a:lnTo>
                <a:lnTo>
                  <a:pt x="0" y="1877568"/>
                </a:lnTo>
                <a:close/>
                <a:moveTo>
                  <a:pt x="0" y="1883665"/>
                </a:moveTo>
                <a:lnTo>
                  <a:pt x="3048" y="1883665"/>
                </a:lnTo>
                <a:lnTo>
                  <a:pt x="3048" y="1886713"/>
                </a:lnTo>
                <a:lnTo>
                  <a:pt x="0" y="1886713"/>
                </a:lnTo>
                <a:lnTo>
                  <a:pt x="0" y="1883665"/>
                </a:lnTo>
                <a:close/>
                <a:moveTo>
                  <a:pt x="0" y="1889760"/>
                </a:moveTo>
                <a:lnTo>
                  <a:pt x="3048" y="1889760"/>
                </a:lnTo>
                <a:lnTo>
                  <a:pt x="3048" y="1892808"/>
                </a:lnTo>
                <a:lnTo>
                  <a:pt x="0" y="1892808"/>
                </a:lnTo>
                <a:lnTo>
                  <a:pt x="0" y="1889760"/>
                </a:lnTo>
                <a:close/>
                <a:moveTo>
                  <a:pt x="0" y="1895856"/>
                </a:moveTo>
                <a:lnTo>
                  <a:pt x="3048" y="1895856"/>
                </a:lnTo>
                <a:lnTo>
                  <a:pt x="3048" y="1898904"/>
                </a:lnTo>
                <a:lnTo>
                  <a:pt x="0" y="1898904"/>
                </a:lnTo>
                <a:lnTo>
                  <a:pt x="0" y="1895856"/>
                </a:lnTo>
                <a:close/>
                <a:moveTo>
                  <a:pt x="0" y="1901953"/>
                </a:moveTo>
                <a:lnTo>
                  <a:pt x="3048" y="1901953"/>
                </a:lnTo>
                <a:lnTo>
                  <a:pt x="3048" y="1905001"/>
                </a:lnTo>
                <a:lnTo>
                  <a:pt x="0" y="1905001"/>
                </a:lnTo>
                <a:lnTo>
                  <a:pt x="0" y="1901953"/>
                </a:lnTo>
                <a:close/>
                <a:moveTo>
                  <a:pt x="0" y="1908049"/>
                </a:moveTo>
                <a:lnTo>
                  <a:pt x="3048" y="1908049"/>
                </a:lnTo>
                <a:lnTo>
                  <a:pt x="3048" y="1911097"/>
                </a:lnTo>
                <a:lnTo>
                  <a:pt x="0" y="1911097"/>
                </a:lnTo>
                <a:lnTo>
                  <a:pt x="0" y="1908049"/>
                </a:lnTo>
                <a:close/>
                <a:moveTo>
                  <a:pt x="0" y="1914144"/>
                </a:moveTo>
                <a:lnTo>
                  <a:pt x="3048" y="1914144"/>
                </a:lnTo>
                <a:lnTo>
                  <a:pt x="3048" y="1917192"/>
                </a:lnTo>
                <a:lnTo>
                  <a:pt x="0" y="1917192"/>
                </a:lnTo>
                <a:lnTo>
                  <a:pt x="0" y="1914144"/>
                </a:lnTo>
                <a:close/>
                <a:moveTo>
                  <a:pt x="0" y="1920240"/>
                </a:moveTo>
                <a:lnTo>
                  <a:pt x="3048" y="1920240"/>
                </a:lnTo>
                <a:lnTo>
                  <a:pt x="3048" y="1923288"/>
                </a:lnTo>
                <a:lnTo>
                  <a:pt x="0" y="1923288"/>
                </a:lnTo>
                <a:lnTo>
                  <a:pt x="0" y="1920240"/>
                </a:lnTo>
                <a:close/>
                <a:moveTo>
                  <a:pt x="0" y="1926337"/>
                </a:moveTo>
                <a:lnTo>
                  <a:pt x="3048" y="1926337"/>
                </a:lnTo>
                <a:lnTo>
                  <a:pt x="3048" y="1929385"/>
                </a:lnTo>
                <a:lnTo>
                  <a:pt x="0" y="1929385"/>
                </a:lnTo>
                <a:lnTo>
                  <a:pt x="0" y="1926337"/>
                </a:lnTo>
                <a:close/>
                <a:moveTo>
                  <a:pt x="0" y="1932432"/>
                </a:moveTo>
                <a:lnTo>
                  <a:pt x="3048" y="1932432"/>
                </a:lnTo>
                <a:lnTo>
                  <a:pt x="3048" y="1935480"/>
                </a:lnTo>
                <a:lnTo>
                  <a:pt x="0" y="1935480"/>
                </a:lnTo>
                <a:lnTo>
                  <a:pt x="0" y="1932432"/>
                </a:lnTo>
                <a:close/>
                <a:moveTo>
                  <a:pt x="0" y="1938528"/>
                </a:moveTo>
                <a:lnTo>
                  <a:pt x="3048" y="1938528"/>
                </a:lnTo>
                <a:lnTo>
                  <a:pt x="3048" y="1941576"/>
                </a:lnTo>
                <a:lnTo>
                  <a:pt x="0" y="1941576"/>
                </a:lnTo>
                <a:lnTo>
                  <a:pt x="0" y="1938528"/>
                </a:lnTo>
                <a:close/>
                <a:moveTo>
                  <a:pt x="0" y="1944625"/>
                </a:moveTo>
                <a:lnTo>
                  <a:pt x="3048" y="1944625"/>
                </a:lnTo>
                <a:lnTo>
                  <a:pt x="3048" y="1947673"/>
                </a:lnTo>
                <a:lnTo>
                  <a:pt x="0" y="1947673"/>
                </a:lnTo>
                <a:lnTo>
                  <a:pt x="0" y="1944625"/>
                </a:lnTo>
                <a:close/>
                <a:moveTo>
                  <a:pt x="0" y="1950721"/>
                </a:moveTo>
                <a:lnTo>
                  <a:pt x="3048" y="1950721"/>
                </a:lnTo>
                <a:lnTo>
                  <a:pt x="3048" y="1953769"/>
                </a:lnTo>
                <a:lnTo>
                  <a:pt x="0" y="1953769"/>
                </a:lnTo>
                <a:lnTo>
                  <a:pt x="0" y="1950721"/>
                </a:lnTo>
                <a:close/>
                <a:moveTo>
                  <a:pt x="0" y="1956816"/>
                </a:moveTo>
                <a:lnTo>
                  <a:pt x="3048" y="1956816"/>
                </a:lnTo>
                <a:lnTo>
                  <a:pt x="3048" y="1959864"/>
                </a:lnTo>
                <a:lnTo>
                  <a:pt x="0" y="1959864"/>
                </a:lnTo>
                <a:lnTo>
                  <a:pt x="0" y="1956816"/>
                </a:lnTo>
                <a:close/>
                <a:moveTo>
                  <a:pt x="0" y="1962912"/>
                </a:moveTo>
                <a:lnTo>
                  <a:pt x="3048" y="1962912"/>
                </a:lnTo>
                <a:lnTo>
                  <a:pt x="3048" y="1965960"/>
                </a:lnTo>
                <a:lnTo>
                  <a:pt x="0" y="1965960"/>
                </a:lnTo>
                <a:lnTo>
                  <a:pt x="0" y="1962912"/>
                </a:lnTo>
                <a:close/>
                <a:moveTo>
                  <a:pt x="0" y="1969009"/>
                </a:moveTo>
                <a:lnTo>
                  <a:pt x="3048" y="1969009"/>
                </a:lnTo>
                <a:lnTo>
                  <a:pt x="3048" y="1972057"/>
                </a:lnTo>
                <a:lnTo>
                  <a:pt x="0" y="1972057"/>
                </a:lnTo>
                <a:lnTo>
                  <a:pt x="0" y="1969009"/>
                </a:lnTo>
                <a:close/>
                <a:moveTo>
                  <a:pt x="0" y="1975105"/>
                </a:moveTo>
                <a:lnTo>
                  <a:pt x="3048" y="1975105"/>
                </a:lnTo>
                <a:lnTo>
                  <a:pt x="3048" y="1978153"/>
                </a:lnTo>
                <a:lnTo>
                  <a:pt x="0" y="1978153"/>
                </a:lnTo>
                <a:lnTo>
                  <a:pt x="0" y="1975105"/>
                </a:lnTo>
                <a:close/>
                <a:moveTo>
                  <a:pt x="0" y="1981200"/>
                </a:moveTo>
                <a:lnTo>
                  <a:pt x="3048" y="1981200"/>
                </a:lnTo>
                <a:lnTo>
                  <a:pt x="3048" y="1984248"/>
                </a:lnTo>
                <a:lnTo>
                  <a:pt x="0" y="1984248"/>
                </a:lnTo>
                <a:lnTo>
                  <a:pt x="0" y="1981200"/>
                </a:lnTo>
                <a:close/>
                <a:moveTo>
                  <a:pt x="0" y="1987297"/>
                </a:moveTo>
                <a:lnTo>
                  <a:pt x="3048" y="1987297"/>
                </a:lnTo>
                <a:lnTo>
                  <a:pt x="3048" y="1990345"/>
                </a:lnTo>
                <a:lnTo>
                  <a:pt x="0" y="1990345"/>
                </a:lnTo>
                <a:lnTo>
                  <a:pt x="0" y="1987297"/>
                </a:lnTo>
                <a:close/>
                <a:moveTo>
                  <a:pt x="0" y="1993393"/>
                </a:moveTo>
                <a:lnTo>
                  <a:pt x="3048" y="1993393"/>
                </a:lnTo>
                <a:lnTo>
                  <a:pt x="3048" y="1996441"/>
                </a:lnTo>
                <a:lnTo>
                  <a:pt x="0" y="1996441"/>
                </a:lnTo>
                <a:lnTo>
                  <a:pt x="0" y="1993393"/>
                </a:lnTo>
                <a:close/>
                <a:moveTo>
                  <a:pt x="0" y="1999488"/>
                </a:moveTo>
                <a:lnTo>
                  <a:pt x="3048" y="1999488"/>
                </a:lnTo>
                <a:lnTo>
                  <a:pt x="3048" y="2002536"/>
                </a:lnTo>
                <a:lnTo>
                  <a:pt x="0" y="2002536"/>
                </a:lnTo>
                <a:lnTo>
                  <a:pt x="0" y="1999488"/>
                </a:lnTo>
                <a:close/>
                <a:moveTo>
                  <a:pt x="0" y="2005584"/>
                </a:moveTo>
                <a:lnTo>
                  <a:pt x="3048" y="2005584"/>
                </a:lnTo>
                <a:lnTo>
                  <a:pt x="3048" y="2008632"/>
                </a:lnTo>
                <a:lnTo>
                  <a:pt x="0" y="2008632"/>
                </a:lnTo>
                <a:lnTo>
                  <a:pt x="0" y="2005584"/>
                </a:lnTo>
                <a:close/>
                <a:moveTo>
                  <a:pt x="0" y="2011681"/>
                </a:moveTo>
                <a:lnTo>
                  <a:pt x="3048" y="2011681"/>
                </a:lnTo>
                <a:lnTo>
                  <a:pt x="3048" y="2014729"/>
                </a:lnTo>
                <a:lnTo>
                  <a:pt x="0" y="2014729"/>
                </a:lnTo>
                <a:lnTo>
                  <a:pt x="0" y="2011681"/>
                </a:lnTo>
                <a:close/>
                <a:moveTo>
                  <a:pt x="0" y="2017777"/>
                </a:moveTo>
                <a:lnTo>
                  <a:pt x="3048" y="2017777"/>
                </a:lnTo>
                <a:lnTo>
                  <a:pt x="3048" y="2020825"/>
                </a:lnTo>
                <a:lnTo>
                  <a:pt x="0" y="2020825"/>
                </a:lnTo>
                <a:lnTo>
                  <a:pt x="0" y="2017777"/>
                </a:lnTo>
                <a:close/>
                <a:moveTo>
                  <a:pt x="0" y="2023872"/>
                </a:moveTo>
                <a:lnTo>
                  <a:pt x="3048" y="2023872"/>
                </a:lnTo>
                <a:lnTo>
                  <a:pt x="3048" y="2026920"/>
                </a:lnTo>
                <a:lnTo>
                  <a:pt x="0" y="2026920"/>
                </a:lnTo>
                <a:lnTo>
                  <a:pt x="0" y="2023872"/>
                </a:lnTo>
                <a:close/>
                <a:moveTo>
                  <a:pt x="0" y="2029968"/>
                </a:moveTo>
                <a:lnTo>
                  <a:pt x="3048" y="2029968"/>
                </a:lnTo>
                <a:lnTo>
                  <a:pt x="3048" y="2033016"/>
                </a:lnTo>
                <a:lnTo>
                  <a:pt x="0" y="2033016"/>
                </a:lnTo>
                <a:lnTo>
                  <a:pt x="0" y="2029968"/>
                </a:lnTo>
                <a:close/>
                <a:moveTo>
                  <a:pt x="0" y="2036065"/>
                </a:moveTo>
                <a:lnTo>
                  <a:pt x="3048" y="2036065"/>
                </a:lnTo>
                <a:lnTo>
                  <a:pt x="3048" y="2039113"/>
                </a:lnTo>
                <a:lnTo>
                  <a:pt x="0" y="2039113"/>
                </a:lnTo>
                <a:lnTo>
                  <a:pt x="0" y="2036065"/>
                </a:lnTo>
                <a:close/>
                <a:moveTo>
                  <a:pt x="0" y="2042160"/>
                </a:moveTo>
                <a:lnTo>
                  <a:pt x="3048" y="2042160"/>
                </a:lnTo>
                <a:lnTo>
                  <a:pt x="3048" y="2045208"/>
                </a:lnTo>
                <a:lnTo>
                  <a:pt x="0" y="2045208"/>
                </a:lnTo>
                <a:lnTo>
                  <a:pt x="0" y="2042160"/>
                </a:lnTo>
                <a:close/>
                <a:moveTo>
                  <a:pt x="0" y="2048256"/>
                </a:moveTo>
                <a:lnTo>
                  <a:pt x="3048" y="2048256"/>
                </a:lnTo>
                <a:lnTo>
                  <a:pt x="3048" y="2051304"/>
                </a:lnTo>
                <a:lnTo>
                  <a:pt x="0" y="2051304"/>
                </a:lnTo>
                <a:lnTo>
                  <a:pt x="0" y="2048256"/>
                </a:lnTo>
                <a:close/>
                <a:moveTo>
                  <a:pt x="0" y="2054353"/>
                </a:moveTo>
                <a:lnTo>
                  <a:pt x="3048" y="2054353"/>
                </a:lnTo>
                <a:lnTo>
                  <a:pt x="3048" y="2057401"/>
                </a:lnTo>
                <a:lnTo>
                  <a:pt x="0" y="2057401"/>
                </a:lnTo>
                <a:lnTo>
                  <a:pt x="0" y="2054353"/>
                </a:lnTo>
                <a:close/>
                <a:moveTo>
                  <a:pt x="0" y="2060449"/>
                </a:moveTo>
                <a:lnTo>
                  <a:pt x="3048" y="2060449"/>
                </a:lnTo>
                <a:lnTo>
                  <a:pt x="3048" y="2063497"/>
                </a:lnTo>
                <a:lnTo>
                  <a:pt x="0" y="2063497"/>
                </a:lnTo>
                <a:lnTo>
                  <a:pt x="0" y="2060449"/>
                </a:lnTo>
                <a:close/>
                <a:moveTo>
                  <a:pt x="0" y="2066544"/>
                </a:moveTo>
                <a:lnTo>
                  <a:pt x="3048" y="2066544"/>
                </a:lnTo>
                <a:lnTo>
                  <a:pt x="3048" y="2069592"/>
                </a:lnTo>
                <a:lnTo>
                  <a:pt x="0" y="2069592"/>
                </a:lnTo>
                <a:lnTo>
                  <a:pt x="0" y="2066544"/>
                </a:lnTo>
                <a:close/>
                <a:moveTo>
                  <a:pt x="0" y="2072640"/>
                </a:moveTo>
                <a:lnTo>
                  <a:pt x="3048" y="2072640"/>
                </a:lnTo>
                <a:lnTo>
                  <a:pt x="3048" y="2075688"/>
                </a:lnTo>
                <a:lnTo>
                  <a:pt x="0" y="2075688"/>
                </a:lnTo>
                <a:lnTo>
                  <a:pt x="0" y="2072640"/>
                </a:lnTo>
                <a:close/>
                <a:moveTo>
                  <a:pt x="0" y="2078737"/>
                </a:moveTo>
                <a:lnTo>
                  <a:pt x="3048" y="2078737"/>
                </a:lnTo>
                <a:lnTo>
                  <a:pt x="3048" y="2081785"/>
                </a:lnTo>
                <a:lnTo>
                  <a:pt x="0" y="2081785"/>
                </a:lnTo>
                <a:lnTo>
                  <a:pt x="0" y="2078737"/>
                </a:lnTo>
                <a:close/>
                <a:moveTo>
                  <a:pt x="0" y="2084832"/>
                </a:moveTo>
                <a:lnTo>
                  <a:pt x="3048" y="2084832"/>
                </a:lnTo>
                <a:lnTo>
                  <a:pt x="3048" y="2087880"/>
                </a:lnTo>
                <a:lnTo>
                  <a:pt x="0" y="2087880"/>
                </a:lnTo>
                <a:lnTo>
                  <a:pt x="0" y="2084832"/>
                </a:lnTo>
                <a:close/>
                <a:moveTo>
                  <a:pt x="0" y="2090928"/>
                </a:moveTo>
                <a:lnTo>
                  <a:pt x="3048" y="2090928"/>
                </a:lnTo>
                <a:lnTo>
                  <a:pt x="3048" y="2093976"/>
                </a:lnTo>
                <a:lnTo>
                  <a:pt x="0" y="2093976"/>
                </a:lnTo>
                <a:lnTo>
                  <a:pt x="0" y="2090928"/>
                </a:lnTo>
                <a:close/>
                <a:moveTo>
                  <a:pt x="0" y="2097025"/>
                </a:moveTo>
                <a:lnTo>
                  <a:pt x="3048" y="2097025"/>
                </a:lnTo>
                <a:lnTo>
                  <a:pt x="3048" y="2100073"/>
                </a:lnTo>
                <a:lnTo>
                  <a:pt x="0" y="2100073"/>
                </a:lnTo>
                <a:lnTo>
                  <a:pt x="0" y="2097025"/>
                </a:lnTo>
                <a:close/>
                <a:moveTo>
                  <a:pt x="0" y="2103121"/>
                </a:moveTo>
                <a:lnTo>
                  <a:pt x="3048" y="2103121"/>
                </a:lnTo>
                <a:lnTo>
                  <a:pt x="3048" y="2106169"/>
                </a:lnTo>
                <a:lnTo>
                  <a:pt x="0" y="2106169"/>
                </a:lnTo>
                <a:lnTo>
                  <a:pt x="0" y="2103121"/>
                </a:lnTo>
                <a:close/>
                <a:moveTo>
                  <a:pt x="0" y="2109216"/>
                </a:moveTo>
                <a:lnTo>
                  <a:pt x="3048" y="2109216"/>
                </a:lnTo>
                <a:lnTo>
                  <a:pt x="3048" y="2112264"/>
                </a:lnTo>
                <a:lnTo>
                  <a:pt x="0" y="2112264"/>
                </a:lnTo>
                <a:lnTo>
                  <a:pt x="0" y="2109216"/>
                </a:lnTo>
                <a:close/>
                <a:moveTo>
                  <a:pt x="0" y="2115312"/>
                </a:moveTo>
                <a:lnTo>
                  <a:pt x="3048" y="2115312"/>
                </a:lnTo>
                <a:lnTo>
                  <a:pt x="3048" y="2118360"/>
                </a:lnTo>
                <a:lnTo>
                  <a:pt x="0" y="2118360"/>
                </a:lnTo>
                <a:lnTo>
                  <a:pt x="0" y="2115312"/>
                </a:lnTo>
                <a:close/>
                <a:moveTo>
                  <a:pt x="0" y="2121409"/>
                </a:moveTo>
                <a:lnTo>
                  <a:pt x="3048" y="2121409"/>
                </a:lnTo>
                <a:lnTo>
                  <a:pt x="3048" y="2124457"/>
                </a:lnTo>
                <a:lnTo>
                  <a:pt x="0" y="2124457"/>
                </a:lnTo>
                <a:lnTo>
                  <a:pt x="0" y="2121409"/>
                </a:lnTo>
                <a:close/>
                <a:moveTo>
                  <a:pt x="0" y="2127505"/>
                </a:moveTo>
                <a:lnTo>
                  <a:pt x="3048" y="2127505"/>
                </a:lnTo>
                <a:lnTo>
                  <a:pt x="3048" y="2130553"/>
                </a:lnTo>
                <a:lnTo>
                  <a:pt x="0" y="2130553"/>
                </a:lnTo>
                <a:lnTo>
                  <a:pt x="0" y="2127505"/>
                </a:lnTo>
                <a:close/>
                <a:moveTo>
                  <a:pt x="0" y="2133600"/>
                </a:moveTo>
                <a:lnTo>
                  <a:pt x="3048" y="2133600"/>
                </a:lnTo>
                <a:lnTo>
                  <a:pt x="3048" y="2136648"/>
                </a:lnTo>
                <a:lnTo>
                  <a:pt x="0" y="2136648"/>
                </a:lnTo>
                <a:lnTo>
                  <a:pt x="0" y="2133600"/>
                </a:lnTo>
                <a:close/>
                <a:moveTo>
                  <a:pt x="0" y="2139697"/>
                </a:moveTo>
                <a:lnTo>
                  <a:pt x="3048" y="2139697"/>
                </a:lnTo>
                <a:lnTo>
                  <a:pt x="3048" y="2142745"/>
                </a:lnTo>
                <a:lnTo>
                  <a:pt x="0" y="2142745"/>
                </a:lnTo>
                <a:lnTo>
                  <a:pt x="0" y="2139697"/>
                </a:lnTo>
                <a:close/>
                <a:moveTo>
                  <a:pt x="0" y="2145793"/>
                </a:moveTo>
                <a:lnTo>
                  <a:pt x="3048" y="2145793"/>
                </a:lnTo>
                <a:lnTo>
                  <a:pt x="3048" y="2148841"/>
                </a:lnTo>
                <a:lnTo>
                  <a:pt x="0" y="2148841"/>
                </a:lnTo>
                <a:lnTo>
                  <a:pt x="0" y="2145793"/>
                </a:lnTo>
                <a:close/>
                <a:moveTo>
                  <a:pt x="0" y="2151888"/>
                </a:moveTo>
                <a:lnTo>
                  <a:pt x="3048" y="2151888"/>
                </a:lnTo>
                <a:lnTo>
                  <a:pt x="3048" y="2154936"/>
                </a:lnTo>
                <a:lnTo>
                  <a:pt x="0" y="2154936"/>
                </a:lnTo>
                <a:lnTo>
                  <a:pt x="0" y="2151888"/>
                </a:lnTo>
                <a:close/>
                <a:moveTo>
                  <a:pt x="0" y="2157984"/>
                </a:moveTo>
                <a:lnTo>
                  <a:pt x="3048" y="2157984"/>
                </a:lnTo>
                <a:lnTo>
                  <a:pt x="3048" y="2161032"/>
                </a:lnTo>
                <a:lnTo>
                  <a:pt x="0" y="2161032"/>
                </a:lnTo>
                <a:lnTo>
                  <a:pt x="0" y="2157984"/>
                </a:lnTo>
                <a:close/>
                <a:moveTo>
                  <a:pt x="0" y="2164081"/>
                </a:moveTo>
                <a:lnTo>
                  <a:pt x="3048" y="2164081"/>
                </a:lnTo>
                <a:lnTo>
                  <a:pt x="3048" y="2167129"/>
                </a:lnTo>
                <a:lnTo>
                  <a:pt x="0" y="2167129"/>
                </a:lnTo>
                <a:lnTo>
                  <a:pt x="0" y="2164081"/>
                </a:lnTo>
                <a:close/>
                <a:moveTo>
                  <a:pt x="0" y="2170177"/>
                </a:moveTo>
                <a:lnTo>
                  <a:pt x="3048" y="2170177"/>
                </a:lnTo>
                <a:lnTo>
                  <a:pt x="3048" y="2173225"/>
                </a:lnTo>
                <a:lnTo>
                  <a:pt x="0" y="2173225"/>
                </a:lnTo>
                <a:lnTo>
                  <a:pt x="0" y="2170177"/>
                </a:lnTo>
                <a:close/>
                <a:moveTo>
                  <a:pt x="0" y="2176272"/>
                </a:moveTo>
                <a:lnTo>
                  <a:pt x="3048" y="2176272"/>
                </a:lnTo>
                <a:lnTo>
                  <a:pt x="3048" y="2179320"/>
                </a:lnTo>
                <a:lnTo>
                  <a:pt x="0" y="2179320"/>
                </a:lnTo>
                <a:lnTo>
                  <a:pt x="0" y="2176272"/>
                </a:lnTo>
                <a:close/>
                <a:moveTo>
                  <a:pt x="0" y="2182368"/>
                </a:moveTo>
                <a:lnTo>
                  <a:pt x="3048" y="2182368"/>
                </a:lnTo>
                <a:lnTo>
                  <a:pt x="3048" y="2185416"/>
                </a:lnTo>
                <a:lnTo>
                  <a:pt x="0" y="2185416"/>
                </a:lnTo>
                <a:lnTo>
                  <a:pt x="0" y="2182368"/>
                </a:lnTo>
                <a:close/>
                <a:moveTo>
                  <a:pt x="0" y="2188465"/>
                </a:moveTo>
                <a:lnTo>
                  <a:pt x="3048" y="2188465"/>
                </a:lnTo>
                <a:lnTo>
                  <a:pt x="3048" y="2191513"/>
                </a:lnTo>
                <a:lnTo>
                  <a:pt x="0" y="2191513"/>
                </a:lnTo>
                <a:lnTo>
                  <a:pt x="0" y="2188465"/>
                </a:lnTo>
                <a:close/>
                <a:moveTo>
                  <a:pt x="0" y="2194560"/>
                </a:moveTo>
                <a:lnTo>
                  <a:pt x="3048" y="2194560"/>
                </a:lnTo>
                <a:lnTo>
                  <a:pt x="3048" y="2197608"/>
                </a:lnTo>
                <a:lnTo>
                  <a:pt x="0" y="2197608"/>
                </a:lnTo>
                <a:lnTo>
                  <a:pt x="0" y="2194560"/>
                </a:lnTo>
                <a:close/>
                <a:moveTo>
                  <a:pt x="0" y="2200656"/>
                </a:moveTo>
                <a:lnTo>
                  <a:pt x="3048" y="2200656"/>
                </a:lnTo>
                <a:lnTo>
                  <a:pt x="3048" y="2203704"/>
                </a:lnTo>
                <a:lnTo>
                  <a:pt x="0" y="2203704"/>
                </a:lnTo>
                <a:lnTo>
                  <a:pt x="0" y="2200656"/>
                </a:lnTo>
                <a:close/>
                <a:moveTo>
                  <a:pt x="0" y="2206753"/>
                </a:moveTo>
                <a:lnTo>
                  <a:pt x="3048" y="2206753"/>
                </a:lnTo>
                <a:lnTo>
                  <a:pt x="3048" y="2209801"/>
                </a:lnTo>
                <a:lnTo>
                  <a:pt x="0" y="2209801"/>
                </a:lnTo>
                <a:lnTo>
                  <a:pt x="0" y="2206753"/>
                </a:lnTo>
                <a:close/>
                <a:moveTo>
                  <a:pt x="0" y="2212849"/>
                </a:moveTo>
                <a:lnTo>
                  <a:pt x="3048" y="2212849"/>
                </a:lnTo>
                <a:lnTo>
                  <a:pt x="3048" y="2215897"/>
                </a:lnTo>
                <a:lnTo>
                  <a:pt x="0" y="2215897"/>
                </a:lnTo>
                <a:lnTo>
                  <a:pt x="0" y="2212849"/>
                </a:lnTo>
                <a:close/>
                <a:moveTo>
                  <a:pt x="0" y="2218944"/>
                </a:moveTo>
                <a:lnTo>
                  <a:pt x="3048" y="2218944"/>
                </a:lnTo>
                <a:lnTo>
                  <a:pt x="3048" y="2221992"/>
                </a:lnTo>
                <a:lnTo>
                  <a:pt x="0" y="2221992"/>
                </a:lnTo>
                <a:lnTo>
                  <a:pt x="0" y="2218944"/>
                </a:lnTo>
                <a:close/>
                <a:moveTo>
                  <a:pt x="0" y="2225040"/>
                </a:moveTo>
                <a:lnTo>
                  <a:pt x="3048" y="2225040"/>
                </a:lnTo>
                <a:lnTo>
                  <a:pt x="3048" y="2228088"/>
                </a:lnTo>
                <a:lnTo>
                  <a:pt x="0" y="2228088"/>
                </a:lnTo>
                <a:lnTo>
                  <a:pt x="0" y="2225040"/>
                </a:lnTo>
                <a:close/>
                <a:moveTo>
                  <a:pt x="0" y="2231137"/>
                </a:moveTo>
                <a:lnTo>
                  <a:pt x="3048" y="2231137"/>
                </a:lnTo>
                <a:lnTo>
                  <a:pt x="3048" y="2234185"/>
                </a:lnTo>
                <a:lnTo>
                  <a:pt x="0" y="2234185"/>
                </a:lnTo>
                <a:lnTo>
                  <a:pt x="0" y="2231137"/>
                </a:lnTo>
                <a:close/>
                <a:moveTo>
                  <a:pt x="0" y="2237232"/>
                </a:moveTo>
                <a:lnTo>
                  <a:pt x="3048" y="2237232"/>
                </a:lnTo>
                <a:lnTo>
                  <a:pt x="3048" y="2240280"/>
                </a:lnTo>
                <a:lnTo>
                  <a:pt x="0" y="2240280"/>
                </a:lnTo>
                <a:lnTo>
                  <a:pt x="0" y="2237232"/>
                </a:lnTo>
                <a:close/>
                <a:moveTo>
                  <a:pt x="0" y="2243328"/>
                </a:moveTo>
                <a:lnTo>
                  <a:pt x="3048" y="2243328"/>
                </a:lnTo>
                <a:lnTo>
                  <a:pt x="3048" y="2246376"/>
                </a:lnTo>
                <a:lnTo>
                  <a:pt x="0" y="2246376"/>
                </a:lnTo>
                <a:lnTo>
                  <a:pt x="0" y="2243328"/>
                </a:lnTo>
                <a:close/>
                <a:moveTo>
                  <a:pt x="0" y="2249425"/>
                </a:moveTo>
                <a:lnTo>
                  <a:pt x="3048" y="2249425"/>
                </a:lnTo>
                <a:lnTo>
                  <a:pt x="3048" y="2252473"/>
                </a:lnTo>
                <a:lnTo>
                  <a:pt x="0" y="2252473"/>
                </a:lnTo>
                <a:lnTo>
                  <a:pt x="0" y="2249425"/>
                </a:lnTo>
                <a:close/>
                <a:moveTo>
                  <a:pt x="0" y="2255521"/>
                </a:moveTo>
                <a:lnTo>
                  <a:pt x="3048" y="2255521"/>
                </a:lnTo>
                <a:lnTo>
                  <a:pt x="3048" y="2258569"/>
                </a:lnTo>
                <a:lnTo>
                  <a:pt x="0" y="2258569"/>
                </a:lnTo>
                <a:lnTo>
                  <a:pt x="0" y="2255521"/>
                </a:lnTo>
                <a:close/>
                <a:moveTo>
                  <a:pt x="0" y="2261616"/>
                </a:moveTo>
                <a:lnTo>
                  <a:pt x="3048" y="2261616"/>
                </a:lnTo>
                <a:lnTo>
                  <a:pt x="3048" y="2264664"/>
                </a:lnTo>
                <a:lnTo>
                  <a:pt x="0" y="2264664"/>
                </a:lnTo>
                <a:lnTo>
                  <a:pt x="0" y="2261616"/>
                </a:lnTo>
                <a:close/>
                <a:moveTo>
                  <a:pt x="0" y="2267712"/>
                </a:moveTo>
                <a:lnTo>
                  <a:pt x="3048" y="2267712"/>
                </a:lnTo>
                <a:lnTo>
                  <a:pt x="3048" y="2270760"/>
                </a:lnTo>
                <a:lnTo>
                  <a:pt x="0" y="2270760"/>
                </a:lnTo>
                <a:lnTo>
                  <a:pt x="0" y="2267712"/>
                </a:lnTo>
                <a:close/>
                <a:moveTo>
                  <a:pt x="0" y="2273809"/>
                </a:moveTo>
                <a:lnTo>
                  <a:pt x="3048" y="2273809"/>
                </a:lnTo>
                <a:lnTo>
                  <a:pt x="3048" y="2276857"/>
                </a:lnTo>
                <a:lnTo>
                  <a:pt x="0" y="2276857"/>
                </a:lnTo>
                <a:lnTo>
                  <a:pt x="0" y="2273809"/>
                </a:lnTo>
                <a:close/>
                <a:moveTo>
                  <a:pt x="0" y="2279905"/>
                </a:moveTo>
                <a:lnTo>
                  <a:pt x="3048" y="2279905"/>
                </a:lnTo>
                <a:lnTo>
                  <a:pt x="3048" y="2282953"/>
                </a:lnTo>
                <a:lnTo>
                  <a:pt x="0" y="2282953"/>
                </a:lnTo>
                <a:lnTo>
                  <a:pt x="0" y="2279905"/>
                </a:lnTo>
                <a:close/>
                <a:moveTo>
                  <a:pt x="0" y="2286000"/>
                </a:moveTo>
                <a:lnTo>
                  <a:pt x="3048" y="2286000"/>
                </a:lnTo>
                <a:lnTo>
                  <a:pt x="3048" y="2289048"/>
                </a:lnTo>
                <a:lnTo>
                  <a:pt x="0" y="2289048"/>
                </a:lnTo>
                <a:lnTo>
                  <a:pt x="0" y="2286000"/>
                </a:lnTo>
                <a:close/>
                <a:moveTo>
                  <a:pt x="0" y="2292097"/>
                </a:moveTo>
                <a:lnTo>
                  <a:pt x="3048" y="2292097"/>
                </a:lnTo>
                <a:lnTo>
                  <a:pt x="3048" y="2295145"/>
                </a:lnTo>
                <a:lnTo>
                  <a:pt x="0" y="2295145"/>
                </a:lnTo>
                <a:lnTo>
                  <a:pt x="0" y="2292097"/>
                </a:lnTo>
                <a:close/>
                <a:moveTo>
                  <a:pt x="0" y="2298193"/>
                </a:moveTo>
                <a:lnTo>
                  <a:pt x="3048" y="2298193"/>
                </a:lnTo>
                <a:lnTo>
                  <a:pt x="3048" y="2301241"/>
                </a:lnTo>
                <a:lnTo>
                  <a:pt x="0" y="2301241"/>
                </a:lnTo>
                <a:lnTo>
                  <a:pt x="0" y="2298193"/>
                </a:lnTo>
                <a:close/>
                <a:moveTo>
                  <a:pt x="0" y="2304288"/>
                </a:moveTo>
                <a:lnTo>
                  <a:pt x="3048" y="2304288"/>
                </a:lnTo>
                <a:lnTo>
                  <a:pt x="3048" y="2307336"/>
                </a:lnTo>
                <a:lnTo>
                  <a:pt x="0" y="2307336"/>
                </a:lnTo>
                <a:lnTo>
                  <a:pt x="0" y="2304288"/>
                </a:lnTo>
                <a:close/>
                <a:moveTo>
                  <a:pt x="0" y="2310384"/>
                </a:moveTo>
                <a:lnTo>
                  <a:pt x="3048" y="2310384"/>
                </a:lnTo>
                <a:lnTo>
                  <a:pt x="3048" y="2313432"/>
                </a:lnTo>
                <a:lnTo>
                  <a:pt x="0" y="2313432"/>
                </a:lnTo>
                <a:lnTo>
                  <a:pt x="0" y="2310384"/>
                </a:lnTo>
                <a:close/>
                <a:moveTo>
                  <a:pt x="0" y="2316481"/>
                </a:moveTo>
                <a:lnTo>
                  <a:pt x="3048" y="2316481"/>
                </a:lnTo>
                <a:lnTo>
                  <a:pt x="3048" y="2319529"/>
                </a:lnTo>
                <a:lnTo>
                  <a:pt x="0" y="2319529"/>
                </a:lnTo>
                <a:lnTo>
                  <a:pt x="0" y="2316481"/>
                </a:lnTo>
                <a:close/>
                <a:moveTo>
                  <a:pt x="0" y="2322577"/>
                </a:moveTo>
                <a:lnTo>
                  <a:pt x="3048" y="2322577"/>
                </a:lnTo>
                <a:lnTo>
                  <a:pt x="3048" y="2325625"/>
                </a:lnTo>
                <a:lnTo>
                  <a:pt x="0" y="2325625"/>
                </a:lnTo>
                <a:lnTo>
                  <a:pt x="0" y="2322577"/>
                </a:lnTo>
                <a:close/>
                <a:moveTo>
                  <a:pt x="0" y="2328672"/>
                </a:moveTo>
                <a:lnTo>
                  <a:pt x="3048" y="2328672"/>
                </a:lnTo>
                <a:lnTo>
                  <a:pt x="3048" y="2331720"/>
                </a:lnTo>
                <a:lnTo>
                  <a:pt x="0" y="2331720"/>
                </a:lnTo>
                <a:lnTo>
                  <a:pt x="0" y="2328672"/>
                </a:lnTo>
                <a:close/>
                <a:moveTo>
                  <a:pt x="0" y="2334768"/>
                </a:moveTo>
                <a:lnTo>
                  <a:pt x="3048" y="2334768"/>
                </a:lnTo>
                <a:lnTo>
                  <a:pt x="3048" y="2337816"/>
                </a:lnTo>
                <a:lnTo>
                  <a:pt x="0" y="2337816"/>
                </a:lnTo>
                <a:lnTo>
                  <a:pt x="0" y="2334768"/>
                </a:lnTo>
                <a:close/>
                <a:moveTo>
                  <a:pt x="0" y="2340865"/>
                </a:moveTo>
                <a:lnTo>
                  <a:pt x="3048" y="2340865"/>
                </a:lnTo>
                <a:lnTo>
                  <a:pt x="3048" y="2343913"/>
                </a:lnTo>
                <a:lnTo>
                  <a:pt x="0" y="2343913"/>
                </a:lnTo>
                <a:lnTo>
                  <a:pt x="0" y="2340865"/>
                </a:lnTo>
                <a:close/>
                <a:moveTo>
                  <a:pt x="0" y="2346960"/>
                </a:moveTo>
                <a:lnTo>
                  <a:pt x="3048" y="2346960"/>
                </a:lnTo>
                <a:lnTo>
                  <a:pt x="3048" y="2350008"/>
                </a:lnTo>
                <a:lnTo>
                  <a:pt x="0" y="2350008"/>
                </a:lnTo>
                <a:lnTo>
                  <a:pt x="0" y="2346960"/>
                </a:lnTo>
                <a:close/>
                <a:moveTo>
                  <a:pt x="0" y="2353056"/>
                </a:moveTo>
                <a:lnTo>
                  <a:pt x="3048" y="2353056"/>
                </a:lnTo>
                <a:lnTo>
                  <a:pt x="3048" y="2356104"/>
                </a:lnTo>
                <a:lnTo>
                  <a:pt x="0" y="2356104"/>
                </a:lnTo>
                <a:lnTo>
                  <a:pt x="0" y="2353056"/>
                </a:lnTo>
                <a:close/>
                <a:moveTo>
                  <a:pt x="0" y="2359153"/>
                </a:moveTo>
                <a:lnTo>
                  <a:pt x="3048" y="2359153"/>
                </a:lnTo>
                <a:lnTo>
                  <a:pt x="3048" y="2362201"/>
                </a:lnTo>
                <a:lnTo>
                  <a:pt x="0" y="2362201"/>
                </a:lnTo>
                <a:lnTo>
                  <a:pt x="0" y="2359153"/>
                </a:lnTo>
                <a:close/>
                <a:moveTo>
                  <a:pt x="0" y="2365249"/>
                </a:moveTo>
                <a:lnTo>
                  <a:pt x="3048" y="2365249"/>
                </a:lnTo>
                <a:lnTo>
                  <a:pt x="3048" y="2368297"/>
                </a:lnTo>
                <a:lnTo>
                  <a:pt x="0" y="2368297"/>
                </a:lnTo>
                <a:lnTo>
                  <a:pt x="0" y="2365249"/>
                </a:lnTo>
                <a:close/>
                <a:moveTo>
                  <a:pt x="0" y="2371344"/>
                </a:moveTo>
                <a:lnTo>
                  <a:pt x="3048" y="2371344"/>
                </a:lnTo>
                <a:lnTo>
                  <a:pt x="3048" y="2374392"/>
                </a:lnTo>
                <a:lnTo>
                  <a:pt x="0" y="2374392"/>
                </a:lnTo>
                <a:lnTo>
                  <a:pt x="0" y="2371344"/>
                </a:lnTo>
                <a:close/>
                <a:moveTo>
                  <a:pt x="0" y="2377440"/>
                </a:moveTo>
                <a:lnTo>
                  <a:pt x="3048" y="2377440"/>
                </a:lnTo>
                <a:lnTo>
                  <a:pt x="3048" y="2380488"/>
                </a:lnTo>
                <a:lnTo>
                  <a:pt x="0" y="2380488"/>
                </a:lnTo>
                <a:lnTo>
                  <a:pt x="0" y="2377440"/>
                </a:lnTo>
                <a:close/>
                <a:moveTo>
                  <a:pt x="0" y="2383537"/>
                </a:moveTo>
                <a:lnTo>
                  <a:pt x="3048" y="2383537"/>
                </a:lnTo>
                <a:lnTo>
                  <a:pt x="3048" y="2386585"/>
                </a:lnTo>
                <a:lnTo>
                  <a:pt x="0" y="2386585"/>
                </a:lnTo>
                <a:lnTo>
                  <a:pt x="0" y="2383537"/>
                </a:lnTo>
                <a:close/>
                <a:moveTo>
                  <a:pt x="0" y="2389632"/>
                </a:moveTo>
                <a:lnTo>
                  <a:pt x="3048" y="2389632"/>
                </a:lnTo>
                <a:lnTo>
                  <a:pt x="3048" y="2392680"/>
                </a:lnTo>
                <a:lnTo>
                  <a:pt x="0" y="2392680"/>
                </a:lnTo>
                <a:lnTo>
                  <a:pt x="0" y="2389632"/>
                </a:lnTo>
                <a:close/>
                <a:moveTo>
                  <a:pt x="0" y="2395728"/>
                </a:moveTo>
                <a:lnTo>
                  <a:pt x="3048" y="2395728"/>
                </a:lnTo>
                <a:lnTo>
                  <a:pt x="3048" y="2398776"/>
                </a:lnTo>
                <a:lnTo>
                  <a:pt x="0" y="2398776"/>
                </a:lnTo>
                <a:lnTo>
                  <a:pt x="0" y="2395728"/>
                </a:lnTo>
                <a:close/>
                <a:moveTo>
                  <a:pt x="0" y="2401825"/>
                </a:moveTo>
                <a:lnTo>
                  <a:pt x="3048" y="2401825"/>
                </a:lnTo>
                <a:lnTo>
                  <a:pt x="3048" y="2404873"/>
                </a:lnTo>
                <a:lnTo>
                  <a:pt x="0" y="2404873"/>
                </a:lnTo>
                <a:lnTo>
                  <a:pt x="0" y="2401825"/>
                </a:lnTo>
                <a:close/>
                <a:moveTo>
                  <a:pt x="0" y="2407921"/>
                </a:moveTo>
                <a:lnTo>
                  <a:pt x="3048" y="2407921"/>
                </a:lnTo>
                <a:lnTo>
                  <a:pt x="3048" y="2410969"/>
                </a:lnTo>
                <a:lnTo>
                  <a:pt x="0" y="2410969"/>
                </a:lnTo>
                <a:lnTo>
                  <a:pt x="0" y="2407921"/>
                </a:lnTo>
                <a:close/>
                <a:moveTo>
                  <a:pt x="0" y="2414016"/>
                </a:moveTo>
                <a:lnTo>
                  <a:pt x="3048" y="2414016"/>
                </a:lnTo>
                <a:lnTo>
                  <a:pt x="3048" y="2417064"/>
                </a:lnTo>
                <a:lnTo>
                  <a:pt x="0" y="2417064"/>
                </a:lnTo>
                <a:lnTo>
                  <a:pt x="0" y="2414016"/>
                </a:lnTo>
                <a:close/>
                <a:moveTo>
                  <a:pt x="0" y="2420112"/>
                </a:moveTo>
                <a:lnTo>
                  <a:pt x="3048" y="2420112"/>
                </a:lnTo>
                <a:lnTo>
                  <a:pt x="3048" y="2423160"/>
                </a:lnTo>
                <a:lnTo>
                  <a:pt x="0" y="2423160"/>
                </a:lnTo>
                <a:lnTo>
                  <a:pt x="0" y="2420112"/>
                </a:lnTo>
                <a:close/>
                <a:moveTo>
                  <a:pt x="0" y="2426209"/>
                </a:moveTo>
                <a:lnTo>
                  <a:pt x="3048" y="2426209"/>
                </a:lnTo>
                <a:lnTo>
                  <a:pt x="3048" y="2429257"/>
                </a:lnTo>
                <a:lnTo>
                  <a:pt x="0" y="2429257"/>
                </a:lnTo>
                <a:lnTo>
                  <a:pt x="0" y="2426209"/>
                </a:lnTo>
                <a:close/>
                <a:moveTo>
                  <a:pt x="0" y="2432305"/>
                </a:moveTo>
                <a:lnTo>
                  <a:pt x="3048" y="2432305"/>
                </a:lnTo>
                <a:lnTo>
                  <a:pt x="3048" y="2435353"/>
                </a:lnTo>
                <a:lnTo>
                  <a:pt x="0" y="2435353"/>
                </a:lnTo>
                <a:lnTo>
                  <a:pt x="0" y="2432305"/>
                </a:lnTo>
                <a:close/>
                <a:moveTo>
                  <a:pt x="0" y="2438400"/>
                </a:moveTo>
                <a:lnTo>
                  <a:pt x="3048" y="2438400"/>
                </a:lnTo>
                <a:lnTo>
                  <a:pt x="3048" y="2441448"/>
                </a:lnTo>
                <a:lnTo>
                  <a:pt x="0" y="2441448"/>
                </a:lnTo>
                <a:lnTo>
                  <a:pt x="0" y="2438400"/>
                </a:lnTo>
                <a:close/>
                <a:moveTo>
                  <a:pt x="0" y="2444497"/>
                </a:moveTo>
                <a:lnTo>
                  <a:pt x="3048" y="2444497"/>
                </a:lnTo>
                <a:lnTo>
                  <a:pt x="3048" y="2447545"/>
                </a:lnTo>
                <a:lnTo>
                  <a:pt x="0" y="2447545"/>
                </a:lnTo>
                <a:lnTo>
                  <a:pt x="0" y="2444497"/>
                </a:lnTo>
                <a:close/>
                <a:moveTo>
                  <a:pt x="0" y="2450593"/>
                </a:moveTo>
                <a:lnTo>
                  <a:pt x="3048" y="2450593"/>
                </a:lnTo>
                <a:lnTo>
                  <a:pt x="3048" y="2453641"/>
                </a:lnTo>
                <a:lnTo>
                  <a:pt x="0" y="2453641"/>
                </a:lnTo>
                <a:lnTo>
                  <a:pt x="0" y="2450593"/>
                </a:lnTo>
                <a:close/>
                <a:moveTo>
                  <a:pt x="0" y="2456688"/>
                </a:moveTo>
                <a:lnTo>
                  <a:pt x="3048" y="2456688"/>
                </a:lnTo>
                <a:lnTo>
                  <a:pt x="3048" y="2459736"/>
                </a:lnTo>
                <a:lnTo>
                  <a:pt x="0" y="2459736"/>
                </a:lnTo>
                <a:lnTo>
                  <a:pt x="0" y="2456688"/>
                </a:lnTo>
                <a:close/>
                <a:moveTo>
                  <a:pt x="0" y="2462784"/>
                </a:moveTo>
                <a:lnTo>
                  <a:pt x="3048" y="2462784"/>
                </a:lnTo>
                <a:lnTo>
                  <a:pt x="3048" y="2465832"/>
                </a:lnTo>
                <a:lnTo>
                  <a:pt x="0" y="2465832"/>
                </a:lnTo>
                <a:lnTo>
                  <a:pt x="0" y="2462784"/>
                </a:lnTo>
                <a:close/>
                <a:moveTo>
                  <a:pt x="0" y="2468881"/>
                </a:moveTo>
                <a:lnTo>
                  <a:pt x="3048" y="2468881"/>
                </a:lnTo>
                <a:lnTo>
                  <a:pt x="3048" y="2471929"/>
                </a:lnTo>
                <a:lnTo>
                  <a:pt x="0" y="2471929"/>
                </a:lnTo>
                <a:lnTo>
                  <a:pt x="0" y="2468881"/>
                </a:lnTo>
                <a:close/>
                <a:moveTo>
                  <a:pt x="0" y="2474977"/>
                </a:moveTo>
                <a:lnTo>
                  <a:pt x="3048" y="2474977"/>
                </a:lnTo>
                <a:lnTo>
                  <a:pt x="3048" y="2478025"/>
                </a:lnTo>
                <a:lnTo>
                  <a:pt x="0" y="2478025"/>
                </a:lnTo>
                <a:lnTo>
                  <a:pt x="0" y="2474977"/>
                </a:lnTo>
                <a:close/>
                <a:moveTo>
                  <a:pt x="0" y="2481072"/>
                </a:moveTo>
                <a:lnTo>
                  <a:pt x="3048" y="2481072"/>
                </a:lnTo>
                <a:lnTo>
                  <a:pt x="3048" y="2484120"/>
                </a:lnTo>
                <a:lnTo>
                  <a:pt x="0" y="2484120"/>
                </a:lnTo>
                <a:lnTo>
                  <a:pt x="0" y="2481072"/>
                </a:lnTo>
                <a:close/>
                <a:moveTo>
                  <a:pt x="0" y="2487168"/>
                </a:moveTo>
                <a:lnTo>
                  <a:pt x="3048" y="2487168"/>
                </a:lnTo>
                <a:lnTo>
                  <a:pt x="3048" y="2490216"/>
                </a:lnTo>
                <a:lnTo>
                  <a:pt x="0" y="2490216"/>
                </a:lnTo>
                <a:lnTo>
                  <a:pt x="0" y="2487168"/>
                </a:lnTo>
                <a:close/>
                <a:moveTo>
                  <a:pt x="0" y="2493265"/>
                </a:moveTo>
                <a:lnTo>
                  <a:pt x="3048" y="2493265"/>
                </a:lnTo>
                <a:lnTo>
                  <a:pt x="3048" y="2496313"/>
                </a:lnTo>
                <a:lnTo>
                  <a:pt x="0" y="2496313"/>
                </a:lnTo>
                <a:lnTo>
                  <a:pt x="0" y="2493265"/>
                </a:lnTo>
                <a:close/>
                <a:moveTo>
                  <a:pt x="0" y="2499360"/>
                </a:moveTo>
                <a:lnTo>
                  <a:pt x="3048" y="2499360"/>
                </a:lnTo>
                <a:lnTo>
                  <a:pt x="3048" y="2502408"/>
                </a:lnTo>
                <a:lnTo>
                  <a:pt x="0" y="2502408"/>
                </a:lnTo>
                <a:lnTo>
                  <a:pt x="0" y="2499360"/>
                </a:lnTo>
                <a:close/>
                <a:moveTo>
                  <a:pt x="0" y="2505456"/>
                </a:moveTo>
                <a:lnTo>
                  <a:pt x="3048" y="2505456"/>
                </a:lnTo>
                <a:lnTo>
                  <a:pt x="3048" y="2508504"/>
                </a:lnTo>
                <a:lnTo>
                  <a:pt x="0" y="2508504"/>
                </a:lnTo>
                <a:lnTo>
                  <a:pt x="0" y="2505456"/>
                </a:lnTo>
                <a:close/>
                <a:moveTo>
                  <a:pt x="0" y="2511553"/>
                </a:moveTo>
                <a:lnTo>
                  <a:pt x="3048" y="2511553"/>
                </a:lnTo>
                <a:lnTo>
                  <a:pt x="3048" y="2514601"/>
                </a:lnTo>
                <a:lnTo>
                  <a:pt x="0" y="2514601"/>
                </a:lnTo>
                <a:lnTo>
                  <a:pt x="0" y="2511553"/>
                </a:lnTo>
                <a:close/>
                <a:moveTo>
                  <a:pt x="0" y="2517649"/>
                </a:moveTo>
                <a:lnTo>
                  <a:pt x="3048" y="2517649"/>
                </a:lnTo>
                <a:lnTo>
                  <a:pt x="3048" y="2520697"/>
                </a:lnTo>
                <a:lnTo>
                  <a:pt x="0" y="2520697"/>
                </a:lnTo>
                <a:lnTo>
                  <a:pt x="0" y="2517649"/>
                </a:lnTo>
                <a:close/>
                <a:moveTo>
                  <a:pt x="0" y="2523744"/>
                </a:moveTo>
                <a:lnTo>
                  <a:pt x="3048" y="2523744"/>
                </a:lnTo>
                <a:lnTo>
                  <a:pt x="3048" y="2526792"/>
                </a:lnTo>
                <a:lnTo>
                  <a:pt x="0" y="2526792"/>
                </a:lnTo>
                <a:lnTo>
                  <a:pt x="0" y="2523744"/>
                </a:lnTo>
                <a:close/>
                <a:moveTo>
                  <a:pt x="0" y="2529840"/>
                </a:moveTo>
                <a:lnTo>
                  <a:pt x="3048" y="2529840"/>
                </a:lnTo>
                <a:lnTo>
                  <a:pt x="3048" y="2532888"/>
                </a:lnTo>
                <a:lnTo>
                  <a:pt x="0" y="2532888"/>
                </a:lnTo>
                <a:lnTo>
                  <a:pt x="0" y="2529840"/>
                </a:lnTo>
                <a:close/>
                <a:moveTo>
                  <a:pt x="0" y="2535937"/>
                </a:moveTo>
                <a:lnTo>
                  <a:pt x="3048" y="2535937"/>
                </a:lnTo>
                <a:lnTo>
                  <a:pt x="3048" y="2538985"/>
                </a:lnTo>
                <a:lnTo>
                  <a:pt x="0" y="2538985"/>
                </a:lnTo>
                <a:lnTo>
                  <a:pt x="0" y="2535937"/>
                </a:lnTo>
                <a:close/>
                <a:moveTo>
                  <a:pt x="0" y="2542032"/>
                </a:moveTo>
                <a:lnTo>
                  <a:pt x="3048" y="2542032"/>
                </a:lnTo>
                <a:lnTo>
                  <a:pt x="3048" y="2545080"/>
                </a:lnTo>
                <a:lnTo>
                  <a:pt x="0" y="2545080"/>
                </a:lnTo>
                <a:lnTo>
                  <a:pt x="0" y="2542032"/>
                </a:lnTo>
                <a:close/>
                <a:moveTo>
                  <a:pt x="0" y="2548128"/>
                </a:moveTo>
                <a:lnTo>
                  <a:pt x="3048" y="2548128"/>
                </a:lnTo>
                <a:lnTo>
                  <a:pt x="3048" y="2551176"/>
                </a:lnTo>
                <a:lnTo>
                  <a:pt x="0" y="2551176"/>
                </a:lnTo>
                <a:lnTo>
                  <a:pt x="0" y="2548128"/>
                </a:lnTo>
                <a:close/>
                <a:moveTo>
                  <a:pt x="0" y="2554225"/>
                </a:moveTo>
                <a:lnTo>
                  <a:pt x="3048" y="2554225"/>
                </a:lnTo>
                <a:lnTo>
                  <a:pt x="3048" y="2557273"/>
                </a:lnTo>
                <a:lnTo>
                  <a:pt x="0" y="2557273"/>
                </a:lnTo>
                <a:lnTo>
                  <a:pt x="0" y="2554225"/>
                </a:lnTo>
                <a:close/>
                <a:moveTo>
                  <a:pt x="0" y="2560321"/>
                </a:moveTo>
                <a:lnTo>
                  <a:pt x="3048" y="2560321"/>
                </a:lnTo>
                <a:lnTo>
                  <a:pt x="3048" y="2563369"/>
                </a:lnTo>
                <a:lnTo>
                  <a:pt x="0" y="2563369"/>
                </a:lnTo>
                <a:lnTo>
                  <a:pt x="0" y="2560321"/>
                </a:lnTo>
                <a:close/>
                <a:moveTo>
                  <a:pt x="0" y="2566416"/>
                </a:moveTo>
                <a:lnTo>
                  <a:pt x="3048" y="2566416"/>
                </a:lnTo>
                <a:lnTo>
                  <a:pt x="3048" y="2569464"/>
                </a:lnTo>
                <a:lnTo>
                  <a:pt x="0" y="2569464"/>
                </a:lnTo>
                <a:lnTo>
                  <a:pt x="0" y="2566416"/>
                </a:lnTo>
                <a:close/>
                <a:moveTo>
                  <a:pt x="0" y="2572512"/>
                </a:moveTo>
                <a:lnTo>
                  <a:pt x="3048" y="2572512"/>
                </a:lnTo>
                <a:lnTo>
                  <a:pt x="3048" y="2575560"/>
                </a:lnTo>
                <a:lnTo>
                  <a:pt x="0" y="2575560"/>
                </a:lnTo>
                <a:lnTo>
                  <a:pt x="0" y="2572512"/>
                </a:lnTo>
                <a:close/>
                <a:moveTo>
                  <a:pt x="0" y="2578609"/>
                </a:moveTo>
                <a:lnTo>
                  <a:pt x="3048" y="2578609"/>
                </a:lnTo>
                <a:lnTo>
                  <a:pt x="3048" y="2581657"/>
                </a:lnTo>
                <a:lnTo>
                  <a:pt x="0" y="2581657"/>
                </a:lnTo>
                <a:lnTo>
                  <a:pt x="0" y="2578609"/>
                </a:lnTo>
                <a:close/>
                <a:moveTo>
                  <a:pt x="0" y="2584705"/>
                </a:moveTo>
                <a:lnTo>
                  <a:pt x="3048" y="2584705"/>
                </a:lnTo>
                <a:lnTo>
                  <a:pt x="3048" y="2587753"/>
                </a:lnTo>
                <a:lnTo>
                  <a:pt x="0" y="2587753"/>
                </a:lnTo>
                <a:lnTo>
                  <a:pt x="0" y="2584705"/>
                </a:lnTo>
                <a:close/>
                <a:moveTo>
                  <a:pt x="0" y="2590800"/>
                </a:moveTo>
                <a:lnTo>
                  <a:pt x="3048" y="2590800"/>
                </a:lnTo>
                <a:lnTo>
                  <a:pt x="3048" y="2593848"/>
                </a:lnTo>
                <a:lnTo>
                  <a:pt x="0" y="2593848"/>
                </a:lnTo>
                <a:lnTo>
                  <a:pt x="0" y="2590800"/>
                </a:lnTo>
                <a:close/>
                <a:moveTo>
                  <a:pt x="0" y="2596897"/>
                </a:moveTo>
                <a:lnTo>
                  <a:pt x="3048" y="2596897"/>
                </a:lnTo>
                <a:lnTo>
                  <a:pt x="3048" y="2599945"/>
                </a:lnTo>
                <a:lnTo>
                  <a:pt x="0" y="2599945"/>
                </a:lnTo>
                <a:lnTo>
                  <a:pt x="0" y="2596897"/>
                </a:lnTo>
                <a:close/>
                <a:moveTo>
                  <a:pt x="0" y="2602993"/>
                </a:moveTo>
                <a:lnTo>
                  <a:pt x="3048" y="2602993"/>
                </a:lnTo>
                <a:lnTo>
                  <a:pt x="3048" y="2606041"/>
                </a:lnTo>
                <a:lnTo>
                  <a:pt x="0" y="2606041"/>
                </a:lnTo>
                <a:lnTo>
                  <a:pt x="0" y="2602993"/>
                </a:lnTo>
                <a:close/>
                <a:moveTo>
                  <a:pt x="0" y="2609088"/>
                </a:moveTo>
                <a:lnTo>
                  <a:pt x="3048" y="2609088"/>
                </a:lnTo>
                <a:lnTo>
                  <a:pt x="3048" y="2612136"/>
                </a:lnTo>
                <a:lnTo>
                  <a:pt x="0" y="2612136"/>
                </a:lnTo>
                <a:lnTo>
                  <a:pt x="0" y="2609088"/>
                </a:lnTo>
                <a:close/>
                <a:moveTo>
                  <a:pt x="0" y="2615184"/>
                </a:moveTo>
                <a:lnTo>
                  <a:pt x="3048" y="2615184"/>
                </a:lnTo>
                <a:lnTo>
                  <a:pt x="3048" y="2618232"/>
                </a:lnTo>
                <a:lnTo>
                  <a:pt x="0" y="2618232"/>
                </a:lnTo>
                <a:lnTo>
                  <a:pt x="0" y="2615184"/>
                </a:lnTo>
                <a:close/>
                <a:moveTo>
                  <a:pt x="0" y="2621281"/>
                </a:moveTo>
                <a:lnTo>
                  <a:pt x="3048" y="2621281"/>
                </a:lnTo>
                <a:lnTo>
                  <a:pt x="3048" y="2624329"/>
                </a:lnTo>
                <a:lnTo>
                  <a:pt x="0" y="2624329"/>
                </a:lnTo>
                <a:lnTo>
                  <a:pt x="0" y="2621281"/>
                </a:lnTo>
                <a:close/>
                <a:moveTo>
                  <a:pt x="0" y="2627377"/>
                </a:moveTo>
                <a:lnTo>
                  <a:pt x="3048" y="2627377"/>
                </a:lnTo>
                <a:lnTo>
                  <a:pt x="3048" y="2630425"/>
                </a:lnTo>
                <a:lnTo>
                  <a:pt x="0" y="2630425"/>
                </a:lnTo>
                <a:lnTo>
                  <a:pt x="0" y="2627377"/>
                </a:lnTo>
                <a:close/>
                <a:moveTo>
                  <a:pt x="0" y="2633472"/>
                </a:moveTo>
                <a:lnTo>
                  <a:pt x="3048" y="2633472"/>
                </a:lnTo>
                <a:lnTo>
                  <a:pt x="3048" y="2636520"/>
                </a:lnTo>
                <a:lnTo>
                  <a:pt x="0" y="2636520"/>
                </a:lnTo>
                <a:lnTo>
                  <a:pt x="0" y="2633472"/>
                </a:lnTo>
                <a:close/>
                <a:moveTo>
                  <a:pt x="0" y="2639568"/>
                </a:moveTo>
                <a:lnTo>
                  <a:pt x="3048" y="2639568"/>
                </a:lnTo>
                <a:lnTo>
                  <a:pt x="3048" y="2642616"/>
                </a:lnTo>
                <a:lnTo>
                  <a:pt x="0" y="2642616"/>
                </a:lnTo>
                <a:lnTo>
                  <a:pt x="0" y="2639568"/>
                </a:lnTo>
                <a:close/>
                <a:moveTo>
                  <a:pt x="0" y="2645665"/>
                </a:moveTo>
                <a:lnTo>
                  <a:pt x="3048" y="2645665"/>
                </a:lnTo>
                <a:lnTo>
                  <a:pt x="3048" y="2648713"/>
                </a:lnTo>
                <a:lnTo>
                  <a:pt x="0" y="2648713"/>
                </a:lnTo>
                <a:lnTo>
                  <a:pt x="0" y="2645665"/>
                </a:lnTo>
                <a:close/>
                <a:moveTo>
                  <a:pt x="0" y="2651760"/>
                </a:moveTo>
                <a:lnTo>
                  <a:pt x="3048" y="2651760"/>
                </a:lnTo>
                <a:lnTo>
                  <a:pt x="3048" y="2654808"/>
                </a:lnTo>
                <a:lnTo>
                  <a:pt x="0" y="2654808"/>
                </a:lnTo>
                <a:lnTo>
                  <a:pt x="0" y="2651760"/>
                </a:lnTo>
                <a:close/>
                <a:moveTo>
                  <a:pt x="0" y="2657856"/>
                </a:moveTo>
                <a:lnTo>
                  <a:pt x="3048" y="2657856"/>
                </a:lnTo>
                <a:lnTo>
                  <a:pt x="3048" y="2660904"/>
                </a:lnTo>
                <a:lnTo>
                  <a:pt x="0" y="2660904"/>
                </a:lnTo>
                <a:lnTo>
                  <a:pt x="0" y="2657856"/>
                </a:lnTo>
                <a:close/>
                <a:moveTo>
                  <a:pt x="0" y="2663953"/>
                </a:moveTo>
                <a:lnTo>
                  <a:pt x="3048" y="2663953"/>
                </a:lnTo>
                <a:lnTo>
                  <a:pt x="3048" y="2667001"/>
                </a:lnTo>
                <a:lnTo>
                  <a:pt x="0" y="2667001"/>
                </a:lnTo>
                <a:lnTo>
                  <a:pt x="0" y="2663953"/>
                </a:lnTo>
                <a:close/>
                <a:moveTo>
                  <a:pt x="0" y="2670049"/>
                </a:moveTo>
                <a:lnTo>
                  <a:pt x="3048" y="2670049"/>
                </a:lnTo>
                <a:lnTo>
                  <a:pt x="3048" y="2673097"/>
                </a:lnTo>
                <a:lnTo>
                  <a:pt x="0" y="2673097"/>
                </a:lnTo>
                <a:lnTo>
                  <a:pt x="0" y="2670049"/>
                </a:lnTo>
                <a:close/>
                <a:moveTo>
                  <a:pt x="0" y="2676144"/>
                </a:moveTo>
                <a:lnTo>
                  <a:pt x="3048" y="2676144"/>
                </a:lnTo>
                <a:lnTo>
                  <a:pt x="3048" y="2679192"/>
                </a:lnTo>
                <a:lnTo>
                  <a:pt x="0" y="2679192"/>
                </a:lnTo>
                <a:lnTo>
                  <a:pt x="0" y="2676144"/>
                </a:lnTo>
                <a:close/>
                <a:moveTo>
                  <a:pt x="0" y="2682240"/>
                </a:moveTo>
                <a:lnTo>
                  <a:pt x="3048" y="2682240"/>
                </a:lnTo>
                <a:lnTo>
                  <a:pt x="3048" y="2685288"/>
                </a:lnTo>
                <a:lnTo>
                  <a:pt x="0" y="2685288"/>
                </a:lnTo>
                <a:lnTo>
                  <a:pt x="0" y="2682240"/>
                </a:lnTo>
                <a:close/>
                <a:moveTo>
                  <a:pt x="0" y="2688337"/>
                </a:moveTo>
                <a:lnTo>
                  <a:pt x="3048" y="2688337"/>
                </a:lnTo>
                <a:lnTo>
                  <a:pt x="3048" y="2691385"/>
                </a:lnTo>
                <a:lnTo>
                  <a:pt x="0" y="2691385"/>
                </a:lnTo>
                <a:lnTo>
                  <a:pt x="0" y="2688337"/>
                </a:lnTo>
                <a:close/>
                <a:moveTo>
                  <a:pt x="0" y="2694432"/>
                </a:moveTo>
                <a:lnTo>
                  <a:pt x="3048" y="2694432"/>
                </a:lnTo>
                <a:lnTo>
                  <a:pt x="3048" y="2697480"/>
                </a:lnTo>
                <a:lnTo>
                  <a:pt x="0" y="2697480"/>
                </a:lnTo>
                <a:lnTo>
                  <a:pt x="0" y="2694432"/>
                </a:lnTo>
                <a:close/>
                <a:moveTo>
                  <a:pt x="0" y="2700528"/>
                </a:moveTo>
                <a:lnTo>
                  <a:pt x="3048" y="2700528"/>
                </a:lnTo>
                <a:lnTo>
                  <a:pt x="3048" y="2703576"/>
                </a:lnTo>
                <a:lnTo>
                  <a:pt x="0" y="2703576"/>
                </a:lnTo>
                <a:lnTo>
                  <a:pt x="0" y="2700528"/>
                </a:lnTo>
                <a:close/>
                <a:moveTo>
                  <a:pt x="0" y="2706625"/>
                </a:moveTo>
                <a:lnTo>
                  <a:pt x="3048" y="2706625"/>
                </a:lnTo>
                <a:lnTo>
                  <a:pt x="3048" y="2709673"/>
                </a:lnTo>
                <a:lnTo>
                  <a:pt x="0" y="2709673"/>
                </a:lnTo>
                <a:lnTo>
                  <a:pt x="0" y="2706625"/>
                </a:lnTo>
                <a:close/>
                <a:moveTo>
                  <a:pt x="0" y="2712721"/>
                </a:moveTo>
                <a:lnTo>
                  <a:pt x="3048" y="2712721"/>
                </a:lnTo>
                <a:lnTo>
                  <a:pt x="3048" y="2715769"/>
                </a:lnTo>
                <a:lnTo>
                  <a:pt x="0" y="2715769"/>
                </a:lnTo>
                <a:lnTo>
                  <a:pt x="0" y="2712721"/>
                </a:lnTo>
                <a:close/>
                <a:moveTo>
                  <a:pt x="0" y="2718816"/>
                </a:moveTo>
                <a:lnTo>
                  <a:pt x="3048" y="2718816"/>
                </a:lnTo>
                <a:lnTo>
                  <a:pt x="3048" y="2721864"/>
                </a:lnTo>
                <a:lnTo>
                  <a:pt x="0" y="2721864"/>
                </a:lnTo>
                <a:lnTo>
                  <a:pt x="0" y="2718816"/>
                </a:lnTo>
                <a:close/>
                <a:moveTo>
                  <a:pt x="0" y="2724912"/>
                </a:moveTo>
                <a:lnTo>
                  <a:pt x="3048" y="2724912"/>
                </a:lnTo>
                <a:lnTo>
                  <a:pt x="3048" y="2727960"/>
                </a:lnTo>
                <a:lnTo>
                  <a:pt x="0" y="2727960"/>
                </a:lnTo>
                <a:lnTo>
                  <a:pt x="0" y="2724912"/>
                </a:lnTo>
                <a:close/>
                <a:moveTo>
                  <a:pt x="0" y="2731009"/>
                </a:moveTo>
                <a:lnTo>
                  <a:pt x="3048" y="2731009"/>
                </a:lnTo>
                <a:lnTo>
                  <a:pt x="3048" y="2734057"/>
                </a:lnTo>
                <a:lnTo>
                  <a:pt x="0" y="2734057"/>
                </a:lnTo>
                <a:lnTo>
                  <a:pt x="0" y="2731009"/>
                </a:lnTo>
                <a:close/>
                <a:moveTo>
                  <a:pt x="0" y="2737105"/>
                </a:moveTo>
                <a:lnTo>
                  <a:pt x="3048" y="2737105"/>
                </a:lnTo>
                <a:lnTo>
                  <a:pt x="3048" y="2740153"/>
                </a:lnTo>
                <a:lnTo>
                  <a:pt x="0" y="2740153"/>
                </a:lnTo>
                <a:lnTo>
                  <a:pt x="0" y="2737105"/>
                </a:lnTo>
                <a:close/>
                <a:moveTo>
                  <a:pt x="0" y="2743200"/>
                </a:moveTo>
                <a:lnTo>
                  <a:pt x="3048" y="2743200"/>
                </a:lnTo>
                <a:lnTo>
                  <a:pt x="3048" y="2746248"/>
                </a:lnTo>
                <a:lnTo>
                  <a:pt x="0" y="2746248"/>
                </a:lnTo>
                <a:lnTo>
                  <a:pt x="0" y="2743200"/>
                </a:lnTo>
                <a:close/>
                <a:moveTo>
                  <a:pt x="0" y="2749297"/>
                </a:moveTo>
                <a:lnTo>
                  <a:pt x="3048" y="2749297"/>
                </a:lnTo>
                <a:lnTo>
                  <a:pt x="3048" y="2752345"/>
                </a:lnTo>
                <a:lnTo>
                  <a:pt x="0" y="2752345"/>
                </a:lnTo>
                <a:lnTo>
                  <a:pt x="0" y="2749297"/>
                </a:lnTo>
                <a:close/>
                <a:moveTo>
                  <a:pt x="0" y="2755393"/>
                </a:moveTo>
                <a:lnTo>
                  <a:pt x="3048" y="2755393"/>
                </a:lnTo>
                <a:lnTo>
                  <a:pt x="3048" y="2758441"/>
                </a:lnTo>
                <a:lnTo>
                  <a:pt x="0" y="2758441"/>
                </a:lnTo>
                <a:lnTo>
                  <a:pt x="0" y="2755393"/>
                </a:lnTo>
                <a:close/>
                <a:moveTo>
                  <a:pt x="0" y="2761488"/>
                </a:moveTo>
                <a:lnTo>
                  <a:pt x="3048" y="2761488"/>
                </a:lnTo>
                <a:lnTo>
                  <a:pt x="3048" y="2764536"/>
                </a:lnTo>
                <a:lnTo>
                  <a:pt x="0" y="2764536"/>
                </a:lnTo>
                <a:lnTo>
                  <a:pt x="0" y="2761488"/>
                </a:lnTo>
                <a:close/>
                <a:moveTo>
                  <a:pt x="0" y="2767584"/>
                </a:moveTo>
                <a:lnTo>
                  <a:pt x="3048" y="2767584"/>
                </a:lnTo>
                <a:lnTo>
                  <a:pt x="3048" y="2770632"/>
                </a:lnTo>
                <a:lnTo>
                  <a:pt x="0" y="2770632"/>
                </a:lnTo>
                <a:lnTo>
                  <a:pt x="0" y="2767584"/>
                </a:lnTo>
                <a:close/>
                <a:moveTo>
                  <a:pt x="0" y="2773681"/>
                </a:moveTo>
                <a:lnTo>
                  <a:pt x="3048" y="2773681"/>
                </a:lnTo>
                <a:lnTo>
                  <a:pt x="3048" y="2776729"/>
                </a:lnTo>
                <a:lnTo>
                  <a:pt x="0" y="2776729"/>
                </a:lnTo>
                <a:lnTo>
                  <a:pt x="0" y="2773681"/>
                </a:lnTo>
                <a:close/>
                <a:moveTo>
                  <a:pt x="0" y="2779777"/>
                </a:moveTo>
                <a:lnTo>
                  <a:pt x="3048" y="2779777"/>
                </a:lnTo>
                <a:lnTo>
                  <a:pt x="3048" y="2782825"/>
                </a:lnTo>
                <a:lnTo>
                  <a:pt x="0" y="2782825"/>
                </a:lnTo>
                <a:lnTo>
                  <a:pt x="0" y="2779777"/>
                </a:lnTo>
                <a:close/>
                <a:moveTo>
                  <a:pt x="0" y="2785872"/>
                </a:moveTo>
                <a:lnTo>
                  <a:pt x="3048" y="2785872"/>
                </a:lnTo>
                <a:lnTo>
                  <a:pt x="3048" y="2788920"/>
                </a:lnTo>
                <a:lnTo>
                  <a:pt x="0" y="2788920"/>
                </a:lnTo>
                <a:lnTo>
                  <a:pt x="0" y="2785872"/>
                </a:lnTo>
                <a:close/>
                <a:moveTo>
                  <a:pt x="0" y="2791968"/>
                </a:moveTo>
                <a:lnTo>
                  <a:pt x="3048" y="2791968"/>
                </a:lnTo>
                <a:lnTo>
                  <a:pt x="3048" y="2795016"/>
                </a:lnTo>
                <a:lnTo>
                  <a:pt x="0" y="2795016"/>
                </a:lnTo>
                <a:lnTo>
                  <a:pt x="0" y="2791968"/>
                </a:lnTo>
                <a:close/>
                <a:moveTo>
                  <a:pt x="0" y="2798065"/>
                </a:moveTo>
                <a:lnTo>
                  <a:pt x="3048" y="2798065"/>
                </a:lnTo>
                <a:lnTo>
                  <a:pt x="3048" y="2801113"/>
                </a:lnTo>
                <a:lnTo>
                  <a:pt x="0" y="2801113"/>
                </a:lnTo>
                <a:lnTo>
                  <a:pt x="0" y="2798065"/>
                </a:lnTo>
                <a:close/>
                <a:moveTo>
                  <a:pt x="0" y="2804160"/>
                </a:moveTo>
                <a:lnTo>
                  <a:pt x="3048" y="2804160"/>
                </a:lnTo>
                <a:lnTo>
                  <a:pt x="3048" y="2807208"/>
                </a:lnTo>
                <a:lnTo>
                  <a:pt x="0" y="2807208"/>
                </a:lnTo>
                <a:lnTo>
                  <a:pt x="0" y="2804160"/>
                </a:lnTo>
                <a:close/>
                <a:moveTo>
                  <a:pt x="0" y="2810256"/>
                </a:moveTo>
                <a:lnTo>
                  <a:pt x="3048" y="2810256"/>
                </a:lnTo>
                <a:lnTo>
                  <a:pt x="3048" y="2813304"/>
                </a:lnTo>
                <a:lnTo>
                  <a:pt x="0" y="2813304"/>
                </a:lnTo>
                <a:lnTo>
                  <a:pt x="0" y="2810256"/>
                </a:lnTo>
                <a:close/>
                <a:moveTo>
                  <a:pt x="0" y="2816353"/>
                </a:moveTo>
                <a:lnTo>
                  <a:pt x="3048" y="2816353"/>
                </a:lnTo>
                <a:lnTo>
                  <a:pt x="3048" y="2819401"/>
                </a:lnTo>
                <a:lnTo>
                  <a:pt x="0" y="2819401"/>
                </a:lnTo>
                <a:lnTo>
                  <a:pt x="0" y="2816353"/>
                </a:lnTo>
                <a:close/>
                <a:moveTo>
                  <a:pt x="0" y="2822449"/>
                </a:moveTo>
                <a:lnTo>
                  <a:pt x="3048" y="2822449"/>
                </a:lnTo>
                <a:lnTo>
                  <a:pt x="3048" y="2825497"/>
                </a:lnTo>
                <a:lnTo>
                  <a:pt x="0" y="2825497"/>
                </a:lnTo>
                <a:lnTo>
                  <a:pt x="0" y="2822449"/>
                </a:lnTo>
                <a:close/>
                <a:moveTo>
                  <a:pt x="0" y="2828544"/>
                </a:moveTo>
                <a:lnTo>
                  <a:pt x="3048" y="2828544"/>
                </a:lnTo>
                <a:lnTo>
                  <a:pt x="3048" y="2831592"/>
                </a:lnTo>
                <a:lnTo>
                  <a:pt x="0" y="2831592"/>
                </a:lnTo>
                <a:lnTo>
                  <a:pt x="0" y="2828544"/>
                </a:lnTo>
                <a:close/>
                <a:moveTo>
                  <a:pt x="0" y="2834640"/>
                </a:moveTo>
                <a:lnTo>
                  <a:pt x="3048" y="2834640"/>
                </a:lnTo>
                <a:lnTo>
                  <a:pt x="3048" y="2837688"/>
                </a:lnTo>
                <a:lnTo>
                  <a:pt x="0" y="2837688"/>
                </a:lnTo>
                <a:lnTo>
                  <a:pt x="0" y="2834640"/>
                </a:lnTo>
                <a:close/>
                <a:moveTo>
                  <a:pt x="0" y="2840737"/>
                </a:moveTo>
                <a:lnTo>
                  <a:pt x="3048" y="2840737"/>
                </a:lnTo>
                <a:lnTo>
                  <a:pt x="3048" y="2843785"/>
                </a:lnTo>
                <a:lnTo>
                  <a:pt x="0" y="2843785"/>
                </a:lnTo>
                <a:lnTo>
                  <a:pt x="0" y="2840737"/>
                </a:lnTo>
                <a:close/>
                <a:moveTo>
                  <a:pt x="0" y="2846832"/>
                </a:moveTo>
                <a:lnTo>
                  <a:pt x="3048" y="2846832"/>
                </a:lnTo>
                <a:lnTo>
                  <a:pt x="3048" y="2849880"/>
                </a:lnTo>
                <a:lnTo>
                  <a:pt x="0" y="2849880"/>
                </a:lnTo>
                <a:lnTo>
                  <a:pt x="0" y="2846832"/>
                </a:lnTo>
                <a:close/>
                <a:moveTo>
                  <a:pt x="0" y="2852928"/>
                </a:moveTo>
                <a:lnTo>
                  <a:pt x="3048" y="2852928"/>
                </a:lnTo>
                <a:lnTo>
                  <a:pt x="3048" y="2855976"/>
                </a:lnTo>
                <a:lnTo>
                  <a:pt x="0" y="2855976"/>
                </a:lnTo>
                <a:lnTo>
                  <a:pt x="0" y="2852928"/>
                </a:lnTo>
                <a:close/>
                <a:moveTo>
                  <a:pt x="0" y="2859025"/>
                </a:moveTo>
                <a:lnTo>
                  <a:pt x="3048" y="2859025"/>
                </a:lnTo>
                <a:lnTo>
                  <a:pt x="3048" y="2862073"/>
                </a:lnTo>
                <a:lnTo>
                  <a:pt x="0" y="2862073"/>
                </a:lnTo>
                <a:lnTo>
                  <a:pt x="0" y="2859025"/>
                </a:lnTo>
                <a:close/>
                <a:moveTo>
                  <a:pt x="0" y="2865121"/>
                </a:moveTo>
                <a:lnTo>
                  <a:pt x="3048" y="2865121"/>
                </a:lnTo>
                <a:lnTo>
                  <a:pt x="3048" y="2868169"/>
                </a:lnTo>
                <a:lnTo>
                  <a:pt x="0" y="2868169"/>
                </a:lnTo>
                <a:lnTo>
                  <a:pt x="0" y="2865121"/>
                </a:lnTo>
                <a:close/>
                <a:moveTo>
                  <a:pt x="0" y="2871216"/>
                </a:moveTo>
                <a:lnTo>
                  <a:pt x="3048" y="2871216"/>
                </a:lnTo>
                <a:lnTo>
                  <a:pt x="3048" y="2874264"/>
                </a:lnTo>
                <a:lnTo>
                  <a:pt x="0" y="2874264"/>
                </a:lnTo>
                <a:lnTo>
                  <a:pt x="0" y="2871216"/>
                </a:lnTo>
                <a:close/>
                <a:moveTo>
                  <a:pt x="0" y="2877312"/>
                </a:moveTo>
                <a:lnTo>
                  <a:pt x="3048" y="2877312"/>
                </a:lnTo>
                <a:lnTo>
                  <a:pt x="3048" y="2880360"/>
                </a:lnTo>
                <a:lnTo>
                  <a:pt x="0" y="2880360"/>
                </a:lnTo>
                <a:lnTo>
                  <a:pt x="0" y="2877312"/>
                </a:lnTo>
                <a:close/>
                <a:moveTo>
                  <a:pt x="0" y="2883409"/>
                </a:moveTo>
                <a:lnTo>
                  <a:pt x="3048" y="2883409"/>
                </a:lnTo>
                <a:lnTo>
                  <a:pt x="3048" y="2886457"/>
                </a:lnTo>
                <a:lnTo>
                  <a:pt x="0" y="2886457"/>
                </a:lnTo>
                <a:lnTo>
                  <a:pt x="0" y="2883409"/>
                </a:lnTo>
                <a:close/>
                <a:moveTo>
                  <a:pt x="0" y="2889505"/>
                </a:moveTo>
                <a:lnTo>
                  <a:pt x="3048" y="2889505"/>
                </a:lnTo>
                <a:lnTo>
                  <a:pt x="3048" y="2892553"/>
                </a:lnTo>
                <a:lnTo>
                  <a:pt x="0" y="2892553"/>
                </a:lnTo>
                <a:lnTo>
                  <a:pt x="0" y="2889505"/>
                </a:lnTo>
                <a:close/>
                <a:moveTo>
                  <a:pt x="0" y="2895600"/>
                </a:moveTo>
                <a:lnTo>
                  <a:pt x="3048" y="2895600"/>
                </a:lnTo>
                <a:lnTo>
                  <a:pt x="3048" y="2898648"/>
                </a:lnTo>
                <a:lnTo>
                  <a:pt x="0" y="2898648"/>
                </a:lnTo>
                <a:lnTo>
                  <a:pt x="0" y="2895600"/>
                </a:lnTo>
                <a:close/>
                <a:moveTo>
                  <a:pt x="0" y="2901697"/>
                </a:moveTo>
                <a:lnTo>
                  <a:pt x="3048" y="2901697"/>
                </a:lnTo>
                <a:lnTo>
                  <a:pt x="3048" y="2904745"/>
                </a:lnTo>
                <a:lnTo>
                  <a:pt x="0" y="2904745"/>
                </a:lnTo>
                <a:lnTo>
                  <a:pt x="0" y="2901697"/>
                </a:lnTo>
                <a:close/>
                <a:moveTo>
                  <a:pt x="0" y="2907793"/>
                </a:moveTo>
                <a:lnTo>
                  <a:pt x="3048" y="2907793"/>
                </a:lnTo>
                <a:lnTo>
                  <a:pt x="3048" y="2910841"/>
                </a:lnTo>
                <a:lnTo>
                  <a:pt x="0" y="2910841"/>
                </a:lnTo>
                <a:lnTo>
                  <a:pt x="0" y="2907793"/>
                </a:lnTo>
                <a:close/>
                <a:moveTo>
                  <a:pt x="0" y="2913888"/>
                </a:moveTo>
                <a:lnTo>
                  <a:pt x="3048" y="2913888"/>
                </a:lnTo>
                <a:lnTo>
                  <a:pt x="3048" y="2916936"/>
                </a:lnTo>
                <a:lnTo>
                  <a:pt x="0" y="2916936"/>
                </a:lnTo>
                <a:lnTo>
                  <a:pt x="0" y="2913888"/>
                </a:lnTo>
                <a:close/>
                <a:moveTo>
                  <a:pt x="0" y="2919984"/>
                </a:moveTo>
                <a:lnTo>
                  <a:pt x="3048" y="2919984"/>
                </a:lnTo>
                <a:lnTo>
                  <a:pt x="3048" y="2923032"/>
                </a:lnTo>
                <a:lnTo>
                  <a:pt x="0" y="2923032"/>
                </a:lnTo>
                <a:lnTo>
                  <a:pt x="0" y="2919984"/>
                </a:lnTo>
                <a:close/>
                <a:moveTo>
                  <a:pt x="0" y="2926081"/>
                </a:moveTo>
                <a:lnTo>
                  <a:pt x="3048" y="2926081"/>
                </a:lnTo>
                <a:lnTo>
                  <a:pt x="3048" y="2929129"/>
                </a:lnTo>
                <a:lnTo>
                  <a:pt x="0" y="2929129"/>
                </a:lnTo>
                <a:lnTo>
                  <a:pt x="0" y="2926081"/>
                </a:lnTo>
                <a:close/>
                <a:moveTo>
                  <a:pt x="0" y="2932177"/>
                </a:moveTo>
                <a:lnTo>
                  <a:pt x="3048" y="2932177"/>
                </a:lnTo>
                <a:lnTo>
                  <a:pt x="3048" y="2935225"/>
                </a:lnTo>
                <a:lnTo>
                  <a:pt x="0" y="2935225"/>
                </a:lnTo>
                <a:lnTo>
                  <a:pt x="0" y="2932177"/>
                </a:lnTo>
                <a:close/>
                <a:moveTo>
                  <a:pt x="0" y="2938272"/>
                </a:moveTo>
                <a:lnTo>
                  <a:pt x="3048" y="2938272"/>
                </a:lnTo>
                <a:lnTo>
                  <a:pt x="3048" y="2941320"/>
                </a:lnTo>
                <a:lnTo>
                  <a:pt x="0" y="2941320"/>
                </a:lnTo>
                <a:lnTo>
                  <a:pt x="0" y="2938272"/>
                </a:lnTo>
                <a:close/>
                <a:moveTo>
                  <a:pt x="0" y="2944368"/>
                </a:moveTo>
                <a:lnTo>
                  <a:pt x="3048" y="2944368"/>
                </a:lnTo>
                <a:lnTo>
                  <a:pt x="3048" y="2947416"/>
                </a:lnTo>
                <a:lnTo>
                  <a:pt x="0" y="2947416"/>
                </a:lnTo>
                <a:lnTo>
                  <a:pt x="0" y="2944368"/>
                </a:lnTo>
                <a:close/>
                <a:moveTo>
                  <a:pt x="0" y="2950465"/>
                </a:moveTo>
                <a:lnTo>
                  <a:pt x="3048" y="2950465"/>
                </a:lnTo>
                <a:lnTo>
                  <a:pt x="3048" y="2953513"/>
                </a:lnTo>
                <a:lnTo>
                  <a:pt x="0" y="2953513"/>
                </a:lnTo>
                <a:lnTo>
                  <a:pt x="0" y="2950465"/>
                </a:lnTo>
                <a:close/>
                <a:moveTo>
                  <a:pt x="0" y="2956560"/>
                </a:moveTo>
                <a:lnTo>
                  <a:pt x="3048" y="2956560"/>
                </a:lnTo>
                <a:lnTo>
                  <a:pt x="3048" y="2959608"/>
                </a:lnTo>
                <a:lnTo>
                  <a:pt x="0" y="2959608"/>
                </a:lnTo>
                <a:lnTo>
                  <a:pt x="0" y="2956560"/>
                </a:lnTo>
                <a:close/>
                <a:moveTo>
                  <a:pt x="0" y="2962656"/>
                </a:moveTo>
                <a:lnTo>
                  <a:pt x="3048" y="2962656"/>
                </a:lnTo>
                <a:lnTo>
                  <a:pt x="3048" y="2965704"/>
                </a:lnTo>
                <a:lnTo>
                  <a:pt x="0" y="2965704"/>
                </a:lnTo>
                <a:lnTo>
                  <a:pt x="0" y="2962656"/>
                </a:lnTo>
                <a:close/>
                <a:moveTo>
                  <a:pt x="0" y="2968753"/>
                </a:moveTo>
                <a:lnTo>
                  <a:pt x="3048" y="2968753"/>
                </a:lnTo>
                <a:lnTo>
                  <a:pt x="3048" y="2971801"/>
                </a:lnTo>
                <a:lnTo>
                  <a:pt x="0" y="2971801"/>
                </a:lnTo>
                <a:lnTo>
                  <a:pt x="0" y="2968753"/>
                </a:lnTo>
                <a:close/>
                <a:moveTo>
                  <a:pt x="0" y="2974849"/>
                </a:moveTo>
                <a:lnTo>
                  <a:pt x="3048" y="2974849"/>
                </a:lnTo>
                <a:lnTo>
                  <a:pt x="3048" y="2977897"/>
                </a:lnTo>
                <a:lnTo>
                  <a:pt x="0" y="2977897"/>
                </a:lnTo>
                <a:lnTo>
                  <a:pt x="0" y="2974849"/>
                </a:lnTo>
                <a:close/>
                <a:moveTo>
                  <a:pt x="0" y="2980944"/>
                </a:moveTo>
                <a:lnTo>
                  <a:pt x="3048" y="2980944"/>
                </a:lnTo>
                <a:lnTo>
                  <a:pt x="3048" y="2983992"/>
                </a:lnTo>
                <a:lnTo>
                  <a:pt x="0" y="2983992"/>
                </a:lnTo>
                <a:lnTo>
                  <a:pt x="0" y="2980944"/>
                </a:lnTo>
                <a:close/>
                <a:moveTo>
                  <a:pt x="0" y="2987040"/>
                </a:moveTo>
                <a:lnTo>
                  <a:pt x="3048" y="2987040"/>
                </a:lnTo>
                <a:lnTo>
                  <a:pt x="3048" y="2990088"/>
                </a:lnTo>
                <a:lnTo>
                  <a:pt x="0" y="2990088"/>
                </a:lnTo>
                <a:lnTo>
                  <a:pt x="0" y="2987040"/>
                </a:lnTo>
                <a:close/>
                <a:moveTo>
                  <a:pt x="0" y="2993137"/>
                </a:moveTo>
                <a:lnTo>
                  <a:pt x="3048" y="2993137"/>
                </a:lnTo>
                <a:lnTo>
                  <a:pt x="3048" y="2996185"/>
                </a:lnTo>
                <a:lnTo>
                  <a:pt x="0" y="2996185"/>
                </a:lnTo>
                <a:lnTo>
                  <a:pt x="0" y="2993137"/>
                </a:lnTo>
                <a:close/>
                <a:moveTo>
                  <a:pt x="0" y="2999232"/>
                </a:moveTo>
                <a:lnTo>
                  <a:pt x="3048" y="2999232"/>
                </a:lnTo>
                <a:lnTo>
                  <a:pt x="3048" y="3002280"/>
                </a:lnTo>
                <a:lnTo>
                  <a:pt x="0" y="3002280"/>
                </a:lnTo>
                <a:lnTo>
                  <a:pt x="0" y="2999232"/>
                </a:lnTo>
                <a:close/>
                <a:moveTo>
                  <a:pt x="0" y="3005328"/>
                </a:moveTo>
                <a:lnTo>
                  <a:pt x="3048" y="3005328"/>
                </a:lnTo>
                <a:lnTo>
                  <a:pt x="3048" y="3008376"/>
                </a:lnTo>
                <a:lnTo>
                  <a:pt x="0" y="3008376"/>
                </a:lnTo>
                <a:lnTo>
                  <a:pt x="0" y="3005328"/>
                </a:lnTo>
                <a:close/>
                <a:moveTo>
                  <a:pt x="0" y="3011425"/>
                </a:moveTo>
                <a:lnTo>
                  <a:pt x="3048" y="3011425"/>
                </a:lnTo>
                <a:lnTo>
                  <a:pt x="3048" y="3014473"/>
                </a:lnTo>
                <a:lnTo>
                  <a:pt x="0" y="3014473"/>
                </a:lnTo>
                <a:lnTo>
                  <a:pt x="0" y="3011425"/>
                </a:lnTo>
                <a:close/>
                <a:moveTo>
                  <a:pt x="0" y="3017521"/>
                </a:moveTo>
                <a:lnTo>
                  <a:pt x="3048" y="3017521"/>
                </a:lnTo>
                <a:lnTo>
                  <a:pt x="3048" y="3020569"/>
                </a:lnTo>
                <a:lnTo>
                  <a:pt x="0" y="3020569"/>
                </a:lnTo>
                <a:lnTo>
                  <a:pt x="0" y="3017521"/>
                </a:lnTo>
                <a:close/>
                <a:moveTo>
                  <a:pt x="0" y="3023616"/>
                </a:moveTo>
                <a:lnTo>
                  <a:pt x="3048" y="3023616"/>
                </a:lnTo>
                <a:lnTo>
                  <a:pt x="3048" y="3026664"/>
                </a:lnTo>
                <a:lnTo>
                  <a:pt x="0" y="3026664"/>
                </a:lnTo>
                <a:lnTo>
                  <a:pt x="0" y="3023616"/>
                </a:lnTo>
                <a:close/>
                <a:moveTo>
                  <a:pt x="0" y="3029712"/>
                </a:moveTo>
                <a:lnTo>
                  <a:pt x="3048" y="3029712"/>
                </a:lnTo>
                <a:lnTo>
                  <a:pt x="3048" y="3032760"/>
                </a:lnTo>
                <a:lnTo>
                  <a:pt x="0" y="3032760"/>
                </a:lnTo>
                <a:lnTo>
                  <a:pt x="0" y="3029712"/>
                </a:lnTo>
                <a:close/>
                <a:moveTo>
                  <a:pt x="0" y="3035809"/>
                </a:moveTo>
                <a:lnTo>
                  <a:pt x="3048" y="3035809"/>
                </a:lnTo>
                <a:lnTo>
                  <a:pt x="3048" y="3038857"/>
                </a:lnTo>
                <a:lnTo>
                  <a:pt x="0" y="3038857"/>
                </a:lnTo>
                <a:lnTo>
                  <a:pt x="0" y="3035809"/>
                </a:lnTo>
                <a:close/>
                <a:moveTo>
                  <a:pt x="0" y="3041905"/>
                </a:moveTo>
                <a:lnTo>
                  <a:pt x="3048" y="3041905"/>
                </a:lnTo>
                <a:lnTo>
                  <a:pt x="3048" y="3044953"/>
                </a:lnTo>
                <a:lnTo>
                  <a:pt x="0" y="3044953"/>
                </a:lnTo>
                <a:lnTo>
                  <a:pt x="0" y="3041905"/>
                </a:lnTo>
                <a:close/>
                <a:moveTo>
                  <a:pt x="0" y="3048000"/>
                </a:moveTo>
                <a:lnTo>
                  <a:pt x="3048" y="3048000"/>
                </a:lnTo>
                <a:lnTo>
                  <a:pt x="3048" y="3051048"/>
                </a:lnTo>
                <a:lnTo>
                  <a:pt x="0" y="3051048"/>
                </a:lnTo>
                <a:lnTo>
                  <a:pt x="0" y="3048000"/>
                </a:lnTo>
                <a:close/>
                <a:moveTo>
                  <a:pt x="0" y="3054097"/>
                </a:moveTo>
                <a:lnTo>
                  <a:pt x="3048" y="3054097"/>
                </a:lnTo>
                <a:lnTo>
                  <a:pt x="3048" y="3057145"/>
                </a:lnTo>
                <a:lnTo>
                  <a:pt x="0" y="3057145"/>
                </a:lnTo>
                <a:lnTo>
                  <a:pt x="0" y="3054097"/>
                </a:lnTo>
                <a:close/>
                <a:moveTo>
                  <a:pt x="0" y="3060193"/>
                </a:moveTo>
                <a:lnTo>
                  <a:pt x="3048" y="3060193"/>
                </a:lnTo>
                <a:lnTo>
                  <a:pt x="3048" y="3063241"/>
                </a:lnTo>
                <a:lnTo>
                  <a:pt x="0" y="3063241"/>
                </a:lnTo>
                <a:lnTo>
                  <a:pt x="0" y="3060193"/>
                </a:lnTo>
                <a:close/>
                <a:moveTo>
                  <a:pt x="0" y="3066288"/>
                </a:moveTo>
                <a:lnTo>
                  <a:pt x="3048" y="3066288"/>
                </a:lnTo>
                <a:lnTo>
                  <a:pt x="3048" y="3069336"/>
                </a:lnTo>
                <a:lnTo>
                  <a:pt x="0" y="3069336"/>
                </a:lnTo>
                <a:lnTo>
                  <a:pt x="0" y="3066288"/>
                </a:lnTo>
                <a:close/>
                <a:moveTo>
                  <a:pt x="0" y="3072384"/>
                </a:moveTo>
                <a:lnTo>
                  <a:pt x="3048" y="3072384"/>
                </a:lnTo>
                <a:lnTo>
                  <a:pt x="3048" y="3075432"/>
                </a:lnTo>
                <a:lnTo>
                  <a:pt x="0" y="3075432"/>
                </a:lnTo>
                <a:lnTo>
                  <a:pt x="0" y="3072384"/>
                </a:lnTo>
                <a:close/>
                <a:moveTo>
                  <a:pt x="0" y="3078481"/>
                </a:moveTo>
                <a:lnTo>
                  <a:pt x="3048" y="3078481"/>
                </a:lnTo>
                <a:lnTo>
                  <a:pt x="3048" y="3081529"/>
                </a:lnTo>
                <a:lnTo>
                  <a:pt x="0" y="3081529"/>
                </a:lnTo>
                <a:lnTo>
                  <a:pt x="0" y="3078481"/>
                </a:lnTo>
                <a:close/>
                <a:moveTo>
                  <a:pt x="0" y="3084577"/>
                </a:moveTo>
                <a:lnTo>
                  <a:pt x="3048" y="3084577"/>
                </a:lnTo>
                <a:lnTo>
                  <a:pt x="3048" y="3087625"/>
                </a:lnTo>
                <a:lnTo>
                  <a:pt x="0" y="3087625"/>
                </a:lnTo>
                <a:lnTo>
                  <a:pt x="0" y="3084577"/>
                </a:lnTo>
                <a:close/>
                <a:moveTo>
                  <a:pt x="0" y="3090672"/>
                </a:moveTo>
                <a:lnTo>
                  <a:pt x="3048" y="3090672"/>
                </a:lnTo>
                <a:lnTo>
                  <a:pt x="3048" y="3093720"/>
                </a:lnTo>
                <a:lnTo>
                  <a:pt x="0" y="3093720"/>
                </a:lnTo>
                <a:lnTo>
                  <a:pt x="0" y="3090672"/>
                </a:lnTo>
                <a:close/>
                <a:moveTo>
                  <a:pt x="0" y="3096768"/>
                </a:moveTo>
                <a:lnTo>
                  <a:pt x="3048" y="3096768"/>
                </a:lnTo>
                <a:lnTo>
                  <a:pt x="3048" y="3099816"/>
                </a:lnTo>
                <a:lnTo>
                  <a:pt x="0" y="3099816"/>
                </a:lnTo>
                <a:lnTo>
                  <a:pt x="0" y="3096768"/>
                </a:lnTo>
                <a:close/>
                <a:moveTo>
                  <a:pt x="0" y="3102865"/>
                </a:moveTo>
                <a:lnTo>
                  <a:pt x="3048" y="3102865"/>
                </a:lnTo>
                <a:lnTo>
                  <a:pt x="3048" y="3105913"/>
                </a:lnTo>
                <a:lnTo>
                  <a:pt x="0" y="3105913"/>
                </a:lnTo>
                <a:lnTo>
                  <a:pt x="0" y="3102865"/>
                </a:lnTo>
                <a:close/>
                <a:moveTo>
                  <a:pt x="0" y="3108960"/>
                </a:moveTo>
                <a:lnTo>
                  <a:pt x="3048" y="3108960"/>
                </a:lnTo>
                <a:lnTo>
                  <a:pt x="3048" y="3112008"/>
                </a:lnTo>
                <a:lnTo>
                  <a:pt x="0" y="3112008"/>
                </a:lnTo>
                <a:lnTo>
                  <a:pt x="0" y="3108960"/>
                </a:lnTo>
                <a:close/>
                <a:moveTo>
                  <a:pt x="0" y="3115056"/>
                </a:moveTo>
                <a:lnTo>
                  <a:pt x="3048" y="3115056"/>
                </a:lnTo>
                <a:lnTo>
                  <a:pt x="3048" y="3118104"/>
                </a:lnTo>
                <a:lnTo>
                  <a:pt x="0" y="3118104"/>
                </a:lnTo>
                <a:lnTo>
                  <a:pt x="0" y="3115056"/>
                </a:lnTo>
                <a:close/>
                <a:moveTo>
                  <a:pt x="0" y="3121153"/>
                </a:moveTo>
                <a:lnTo>
                  <a:pt x="3048" y="3121153"/>
                </a:lnTo>
                <a:lnTo>
                  <a:pt x="3048" y="3124201"/>
                </a:lnTo>
                <a:lnTo>
                  <a:pt x="0" y="3124201"/>
                </a:lnTo>
                <a:lnTo>
                  <a:pt x="0" y="3121153"/>
                </a:lnTo>
                <a:close/>
                <a:moveTo>
                  <a:pt x="0" y="3127249"/>
                </a:moveTo>
                <a:lnTo>
                  <a:pt x="3048" y="3127249"/>
                </a:lnTo>
                <a:lnTo>
                  <a:pt x="3048" y="3130297"/>
                </a:lnTo>
                <a:lnTo>
                  <a:pt x="0" y="3130297"/>
                </a:lnTo>
                <a:lnTo>
                  <a:pt x="0" y="3127249"/>
                </a:lnTo>
                <a:close/>
                <a:moveTo>
                  <a:pt x="0" y="3133344"/>
                </a:moveTo>
                <a:lnTo>
                  <a:pt x="3048" y="3133344"/>
                </a:lnTo>
                <a:lnTo>
                  <a:pt x="3048" y="3136392"/>
                </a:lnTo>
                <a:lnTo>
                  <a:pt x="0" y="3136392"/>
                </a:lnTo>
                <a:lnTo>
                  <a:pt x="0" y="3133344"/>
                </a:lnTo>
                <a:close/>
                <a:moveTo>
                  <a:pt x="0" y="3139440"/>
                </a:moveTo>
                <a:lnTo>
                  <a:pt x="3048" y="3139440"/>
                </a:lnTo>
                <a:lnTo>
                  <a:pt x="3048" y="3142488"/>
                </a:lnTo>
                <a:lnTo>
                  <a:pt x="0" y="3142488"/>
                </a:lnTo>
                <a:lnTo>
                  <a:pt x="0" y="3139440"/>
                </a:lnTo>
                <a:close/>
                <a:moveTo>
                  <a:pt x="0" y="3145537"/>
                </a:moveTo>
                <a:lnTo>
                  <a:pt x="3048" y="3145537"/>
                </a:lnTo>
                <a:lnTo>
                  <a:pt x="3048" y="3148585"/>
                </a:lnTo>
                <a:lnTo>
                  <a:pt x="0" y="3148585"/>
                </a:lnTo>
                <a:lnTo>
                  <a:pt x="0" y="3145537"/>
                </a:lnTo>
                <a:close/>
                <a:moveTo>
                  <a:pt x="0" y="3151632"/>
                </a:moveTo>
                <a:lnTo>
                  <a:pt x="3048" y="3151632"/>
                </a:lnTo>
                <a:lnTo>
                  <a:pt x="3048" y="3154680"/>
                </a:lnTo>
                <a:lnTo>
                  <a:pt x="0" y="3154680"/>
                </a:lnTo>
                <a:lnTo>
                  <a:pt x="0" y="3151632"/>
                </a:lnTo>
                <a:close/>
                <a:moveTo>
                  <a:pt x="0" y="3157728"/>
                </a:moveTo>
                <a:lnTo>
                  <a:pt x="3048" y="3157728"/>
                </a:lnTo>
                <a:lnTo>
                  <a:pt x="3048" y="3160776"/>
                </a:lnTo>
                <a:lnTo>
                  <a:pt x="0" y="3160776"/>
                </a:lnTo>
                <a:lnTo>
                  <a:pt x="0" y="3157728"/>
                </a:lnTo>
                <a:close/>
                <a:moveTo>
                  <a:pt x="0" y="3163825"/>
                </a:moveTo>
                <a:lnTo>
                  <a:pt x="3048" y="3163825"/>
                </a:lnTo>
                <a:lnTo>
                  <a:pt x="3048" y="3166873"/>
                </a:lnTo>
                <a:lnTo>
                  <a:pt x="0" y="3166873"/>
                </a:lnTo>
                <a:lnTo>
                  <a:pt x="0" y="3163825"/>
                </a:lnTo>
                <a:close/>
                <a:moveTo>
                  <a:pt x="0" y="3169921"/>
                </a:moveTo>
                <a:lnTo>
                  <a:pt x="3048" y="3169921"/>
                </a:lnTo>
                <a:lnTo>
                  <a:pt x="3048" y="3172969"/>
                </a:lnTo>
                <a:lnTo>
                  <a:pt x="0" y="3172969"/>
                </a:lnTo>
                <a:lnTo>
                  <a:pt x="0" y="3169921"/>
                </a:lnTo>
                <a:close/>
                <a:moveTo>
                  <a:pt x="0" y="3176016"/>
                </a:moveTo>
                <a:lnTo>
                  <a:pt x="3048" y="3176016"/>
                </a:lnTo>
                <a:lnTo>
                  <a:pt x="3048" y="3179064"/>
                </a:lnTo>
                <a:lnTo>
                  <a:pt x="0" y="3179064"/>
                </a:lnTo>
                <a:lnTo>
                  <a:pt x="0" y="3176016"/>
                </a:lnTo>
                <a:close/>
                <a:moveTo>
                  <a:pt x="0" y="3182112"/>
                </a:moveTo>
                <a:lnTo>
                  <a:pt x="3048" y="3182112"/>
                </a:lnTo>
                <a:lnTo>
                  <a:pt x="3048" y="3185160"/>
                </a:lnTo>
                <a:lnTo>
                  <a:pt x="0" y="3185160"/>
                </a:lnTo>
                <a:lnTo>
                  <a:pt x="0" y="3182112"/>
                </a:lnTo>
                <a:close/>
                <a:moveTo>
                  <a:pt x="0" y="3188209"/>
                </a:moveTo>
                <a:lnTo>
                  <a:pt x="3048" y="3188209"/>
                </a:lnTo>
                <a:lnTo>
                  <a:pt x="3048" y="3191257"/>
                </a:lnTo>
                <a:lnTo>
                  <a:pt x="0" y="3191257"/>
                </a:lnTo>
                <a:lnTo>
                  <a:pt x="0" y="3188209"/>
                </a:lnTo>
                <a:close/>
                <a:moveTo>
                  <a:pt x="0" y="3194305"/>
                </a:moveTo>
                <a:lnTo>
                  <a:pt x="3048" y="3194305"/>
                </a:lnTo>
                <a:lnTo>
                  <a:pt x="3048" y="3197353"/>
                </a:lnTo>
                <a:lnTo>
                  <a:pt x="0" y="3197353"/>
                </a:lnTo>
                <a:lnTo>
                  <a:pt x="0" y="3194305"/>
                </a:lnTo>
                <a:close/>
                <a:moveTo>
                  <a:pt x="0" y="3200400"/>
                </a:moveTo>
                <a:lnTo>
                  <a:pt x="3048" y="3200400"/>
                </a:lnTo>
                <a:lnTo>
                  <a:pt x="3048" y="3203448"/>
                </a:lnTo>
                <a:lnTo>
                  <a:pt x="0" y="3203448"/>
                </a:lnTo>
                <a:lnTo>
                  <a:pt x="0" y="3200400"/>
                </a:lnTo>
                <a:close/>
                <a:moveTo>
                  <a:pt x="0" y="3206497"/>
                </a:moveTo>
                <a:lnTo>
                  <a:pt x="3048" y="3206497"/>
                </a:lnTo>
                <a:lnTo>
                  <a:pt x="3048" y="3209545"/>
                </a:lnTo>
                <a:lnTo>
                  <a:pt x="0" y="3209545"/>
                </a:lnTo>
                <a:lnTo>
                  <a:pt x="0" y="3206497"/>
                </a:lnTo>
                <a:close/>
                <a:moveTo>
                  <a:pt x="0" y="3212593"/>
                </a:moveTo>
                <a:lnTo>
                  <a:pt x="3048" y="3212593"/>
                </a:lnTo>
                <a:lnTo>
                  <a:pt x="3048" y="3215641"/>
                </a:lnTo>
                <a:lnTo>
                  <a:pt x="0" y="3215641"/>
                </a:lnTo>
                <a:lnTo>
                  <a:pt x="0" y="3212593"/>
                </a:lnTo>
                <a:close/>
                <a:moveTo>
                  <a:pt x="0" y="3218688"/>
                </a:moveTo>
                <a:lnTo>
                  <a:pt x="3048" y="3218688"/>
                </a:lnTo>
                <a:lnTo>
                  <a:pt x="3048" y="3221736"/>
                </a:lnTo>
                <a:lnTo>
                  <a:pt x="0" y="3221736"/>
                </a:lnTo>
                <a:lnTo>
                  <a:pt x="0" y="3218688"/>
                </a:lnTo>
                <a:close/>
                <a:moveTo>
                  <a:pt x="0" y="3224784"/>
                </a:moveTo>
                <a:lnTo>
                  <a:pt x="3048" y="3224784"/>
                </a:lnTo>
                <a:lnTo>
                  <a:pt x="3048" y="3227832"/>
                </a:lnTo>
                <a:lnTo>
                  <a:pt x="0" y="3227832"/>
                </a:lnTo>
                <a:lnTo>
                  <a:pt x="0" y="3224784"/>
                </a:lnTo>
                <a:close/>
                <a:moveTo>
                  <a:pt x="0" y="3230881"/>
                </a:moveTo>
                <a:lnTo>
                  <a:pt x="3048" y="3230881"/>
                </a:lnTo>
                <a:lnTo>
                  <a:pt x="3048" y="3233929"/>
                </a:lnTo>
                <a:lnTo>
                  <a:pt x="0" y="3233929"/>
                </a:lnTo>
                <a:lnTo>
                  <a:pt x="0" y="3230881"/>
                </a:lnTo>
                <a:close/>
                <a:moveTo>
                  <a:pt x="0" y="3236977"/>
                </a:moveTo>
                <a:lnTo>
                  <a:pt x="3048" y="3236977"/>
                </a:lnTo>
                <a:lnTo>
                  <a:pt x="3048" y="3240025"/>
                </a:lnTo>
                <a:lnTo>
                  <a:pt x="0" y="3240025"/>
                </a:lnTo>
                <a:lnTo>
                  <a:pt x="0" y="3236977"/>
                </a:lnTo>
                <a:close/>
                <a:moveTo>
                  <a:pt x="0" y="3243072"/>
                </a:moveTo>
                <a:lnTo>
                  <a:pt x="3048" y="3243072"/>
                </a:lnTo>
                <a:lnTo>
                  <a:pt x="3048" y="3246120"/>
                </a:lnTo>
                <a:lnTo>
                  <a:pt x="0" y="3246120"/>
                </a:lnTo>
                <a:lnTo>
                  <a:pt x="0" y="3243072"/>
                </a:lnTo>
                <a:close/>
                <a:moveTo>
                  <a:pt x="0" y="3249168"/>
                </a:moveTo>
                <a:lnTo>
                  <a:pt x="3048" y="3249168"/>
                </a:lnTo>
                <a:lnTo>
                  <a:pt x="3048" y="3252216"/>
                </a:lnTo>
                <a:lnTo>
                  <a:pt x="0" y="3252216"/>
                </a:lnTo>
                <a:lnTo>
                  <a:pt x="0" y="3249168"/>
                </a:lnTo>
                <a:close/>
                <a:moveTo>
                  <a:pt x="0" y="3255265"/>
                </a:moveTo>
                <a:lnTo>
                  <a:pt x="3048" y="3255265"/>
                </a:lnTo>
                <a:lnTo>
                  <a:pt x="3048" y="3258313"/>
                </a:lnTo>
                <a:lnTo>
                  <a:pt x="0" y="3258313"/>
                </a:lnTo>
                <a:lnTo>
                  <a:pt x="0" y="3255265"/>
                </a:lnTo>
                <a:close/>
                <a:moveTo>
                  <a:pt x="0" y="3261360"/>
                </a:moveTo>
                <a:lnTo>
                  <a:pt x="3048" y="3261360"/>
                </a:lnTo>
                <a:lnTo>
                  <a:pt x="3048" y="3264408"/>
                </a:lnTo>
                <a:lnTo>
                  <a:pt x="0" y="3264408"/>
                </a:lnTo>
                <a:lnTo>
                  <a:pt x="0" y="3261360"/>
                </a:lnTo>
                <a:close/>
                <a:moveTo>
                  <a:pt x="0" y="3267456"/>
                </a:moveTo>
                <a:lnTo>
                  <a:pt x="3048" y="3267456"/>
                </a:lnTo>
                <a:lnTo>
                  <a:pt x="3048" y="3270504"/>
                </a:lnTo>
                <a:lnTo>
                  <a:pt x="0" y="3270504"/>
                </a:lnTo>
                <a:lnTo>
                  <a:pt x="0" y="3267456"/>
                </a:lnTo>
                <a:close/>
                <a:moveTo>
                  <a:pt x="0" y="3273553"/>
                </a:moveTo>
                <a:lnTo>
                  <a:pt x="3048" y="3273553"/>
                </a:lnTo>
                <a:lnTo>
                  <a:pt x="3048" y="3276601"/>
                </a:lnTo>
                <a:lnTo>
                  <a:pt x="0" y="3276601"/>
                </a:lnTo>
                <a:lnTo>
                  <a:pt x="0" y="3273553"/>
                </a:lnTo>
                <a:close/>
                <a:moveTo>
                  <a:pt x="0" y="3279649"/>
                </a:moveTo>
                <a:lnTo>
                  <a:pt x="3048" y="3279649"/>
                </a:lnTo>
                <a:lnTo>
                  <a:pt x="3048" y="3282697"/>
                </a:lnTo>
                <a:lnTo>
                  <a:pt x="0" y="3282697"/>
                </a:lnTo>
                <a:lnTo>
                  <a:pt x="0" y="3279649"/>
                </a:lnTo>
                <a:close/>
                <a:moveTo>
                  <a:pt x="0" y="3285744"/>
                </a:moveTo>
                <a:lnTo>
                  <a:pt x="3048" y="3285744"/>
                </a:lnTo>
                <a:lnTo>
                  <a:pt x="3048" y="3288792"/>
                </a:lnTo>
                <a:lnTo>
                  <a:pt x="0" y="3288792"/>
                </a:lnTo>
                <a:lnTo>
                  <a:pt x="0" y="3285744"/>
                </a:lnTo>
                <a:close/>
                <a:moveTo>
                  <a:pt x="0" y="3291840"/>
                </a:moveTo>
                <a:lnTo>
                  <a:pt x="3048" y="3291840"/>
                </a:lnTo>
                <a:lnTo>
                  <a:pt x="3048" y="3294888"/>
                </a:lnTo>
                <a:lnTo>
                  <a:pt x="0" y="3294888"/>
                </a:lnTo>
                <a:lnTo>
                  <a:pt x="0" y="3291840"/>
                </a:lnTo>
                <a:close/>
                <a:moveTo>
                  <a:pt x="0" y="3297937"/>
                </a:moveTo>
                <a:lnTo>
                  <a:pt x="3048" y="3297937"/>
                </a:lnTo>
                <a:lnTo>
                  <a:pt x="3048" y="3300985"/>
                </a:lnTo>
                <a:lnTo>
                  <a:pt x="0" y="3300985"/>
                </a:lnTo>
                <a:lnTo>
                  <a:pt x="0" y="3297937"/>
                </a:lnTo>
                <a:close/>
                <a:moveTo>
                  <a:pt x="0" y="3304032"/>
                </a:moveTo>
                <a:lnTo>
                  <a:pt x="3048" y="3304032"/>
                </a:lnTo>
                <a:lnTo>
                  <a:pt x="3048" y="3307080"/>
                </a:lnTo>
                <a:lnTo>
                  <a:pt x="0" y="3307080"/>
                </a:lnTo>
                <a:lnTo>
                  <a:pt x="0" y="3304032"/>
                </a:lnTo>
                <a:close/>
                <a:moveTo>
                  <a:pt x="0" y="3310128"/>
                </a:moveTo>
                <a:lnTo>
                  <a:pt x="3048" y="3310128"/>
                </a:lnTo>
                <a:lnTo>
                  <a:pt x="3048" y="3313176"/>
                </a:lnTo>
                <a:lnTo>
                  <a:pt x="0" y="3313176"/>
                </a:lnTo>
                <a:lnTo>
                  <a:pt x="0" y="3310128"/>
                </a:lnTo>
                <a:close/>
                <a:moveTo>
                  <a:pt x="0" y="3316225"/>
                </a:moveTo>
                <a:lnTo>
                  <a:pt x="3048" y="3316225"/>
                </a:lnTo>
                <a:lnTo>
                  <a:pt x="3048" y="3319273"/>
                </a:lnTo>
                <a:lnTo>
                  <a:pt x="0" y="3319273"/>
                </a:lnTo>
                <a:lnTo>
                  <a:pt x="0" y="3316225"/>
                </a:lnTo>
                <a:close/>
                <a:moveTo>
                  <a:pt x="0" y="3322321"/>
                </a:moveTo>
                <a:lnTo>
                  <a:pt x="3048" y="3322321"/>
                </a:lnTo>
                <a:lnTo>
                  <a:pt x="3048" y="3325369"/>
                </a:lnTo>
                <a:lnTo>
                  <a:pt x="0" y="3325369"/>
                </a:lnTo>
                <a:lnTo>
                  <a:pt x="0" y="3322321"/>
                </a:lnTo>
                <a:close/>
                <a:moveTo>
                  <a:pt x="0" y="3328416"/>
                </a:moveTo>
                <a:lnTo>
                  <a:pt x="3048" y="3328416"/>
                </a:lnTo>
                <a:lnTo>
                  <a:pt x="3048" y="3331464"/>
                </a:lnTo>
                <a:lnTo>
                  <a:pt x="0" y="3331464"/>
                </a:lnTo>
                <a:lnTo>
                  <a:pt x="0" y="3328416"/>
                </a:lnTo>
                <a:close/>
                <a:moveTo>
                  <a:pt x="0" y="3334512"/>
                </a:moveTo>
                <a:lnTo>
                  <a:pt x="3048" y="3334512"/>
                </a:lnTo>
                <a:lnTo>
                  <a:pt x="3048" y="3337560"/>
                </a:lnTo>
                <a:lnTo>
                  <a:pt x="0" y="3337560"/>
                </a:lnTo>
                <a:lnTo>
                  <a:pt x="0" y="3334512"/>
                </a:lnTo>
                <a:close/>
                <a:moveTo>
                  <a:pt x="0" y="3340609"/>
                </a:moveTo>
                <a:lnTo>
                  <a:pt x="3048" y="3340609"/>
                </a:lnTo>
                <a:lnTo>
                  <a:pt x="3048" y="3343657"/>
                </a:lnTo>
                <a:lnTo>
                  <a:pt x="0" y="3343657"/>
                </a:lnTo>
                <a:lnTo>
                  <a:pt x="0" y="3340609"/>
                </a:lnTo>
                <a:close/>
                <a:moveTo>
                  <a:pt x="0" y="3346705"/>
                </a:moveTo>
                <a:lnTo>
                  <a:pt x="3048" y="3346705"/>
                </a:lnTo>
                <a:lnTo>
                  <a:pt x="3048" y="3349753"/>
                </a:lnTo>
                <a:lnTo>
                  <a:pt x="0" y="3349753"/>
                </a:lnTo>
                <a:lnTo>
                  <a:pt x="0" y="3346705"/>
                </a:lnTo>
                <a:close/>
                <a:moveTo>
                  <a:pt x="0" y="3352800"/>
                </a:moveTo>
                <a:lnTo>
                  <a:pt x="3048" y="3352800"/>
                </a:lnTo>
                <a:lnTo>
                  <a:pt x="3048" y="3355848"/>
                </a:lnTo>
                <a:lnTo>
                  <a:pt x="0" y="3355848"/>
                </a:lnTo>
                <a:lnTo>
                  <a:pt x="0" y="3352800"/>
                </a:lnTo>
                <a:close/>
                <a:moveTo>
                  <a:pt x="0" y="3358896"/>
                </a:moveTo>
                <a:lnTo>
                  <a:pt x="3048" y="3358896"/>
                </a:lnTo>
                <a:lnTo>
                  <a:pt x="3048" y="3361944"/>
                </a:lnTo>
                <a:lnTo>
                  <a:pt x="0" y="3361944"/>
                </a:lnTo>
                <a:lnTo>
                  <a:pt x="0" y="3358896"/>
                </a:lnTo>
                <a:close/>
                <a:moveTo>
                  <a:pt x="0" y="3364993"/>
                </a:moveTo>
                <a:lnTo>
                  <a:pt x="3048" y="3364993"/>
                </a:lnTo>
                <a:lnTo>
                  <a:pt x="3048" y="3368041"/>
                </a:lnTo>
                <a:lnTo>
                  <a:pt x="0" y="3368041"/>
                </a:lnTo>
                <a:lnTo>
                  <a:pt x="0" y="3364993"/>
                </a:lnTo>
                <a:close/>
                <a:moveTo>
                  <a:pt x="0" y="3371088"/>
                </a:moveTo>
                <a:lnTo>
                  <a:pt x="3048" y="3371088"/>
                </a:lnTo>
                <a:lnTo>
                  <a:pt x="3048" y="3374136"/>
                </a:lnTo>
                <a:lnTo>
                  <a:pt x="0" y="3374136"/>
                </a:lnTo>
                <a:lnTo>
                  <a:pt x="0" y="3371088"/>
                </a:lnTo>
                <a:close/>
                <a:moveTo>
                  <a:pt x="0" y="3377185"/>
                </a:moveTo>
                <a:lnTo>
                  <a:pt x="3048" y="3377185"/>
                </a:lnTo>
                <a:lnTo>
                  <a:pt x="3048" y="3380233"/>
                </a:lnTo>
                <a:lnTo>
                  <a:pt x="0" y="3380233"/>
                </a:lnTo>
                <a:lnTo>
                  <a:pt x="0" y="3377185"/>
                </a:lnTo>
                <a:close/>
                <a:moveTo>
                  <a:pt x="0" y="3383280"/>
                </a:moveTo>
                <a:lnTo>
                  <a:pt x="3048" y="3383280"/>
                </a:lnTo>
                <a:lnTo>
                  <a:pt x="3048" y="3386328"/>
                </a:lnTo>
                <a:lnTo>
                  <a:pt x="0" y="3386328"/>
                </a:lnTo>
                <a:lnTo>
                  <a:pt x="0" y="3383280"/>
                </a:lnTo>
                <a:close/>
                <a:moveTo>
                  <a:pt x="0" y="3389377"/>
                </a:moveTo>
                <a:lnTo>
                  <a:pt x="3048" y="3389377"/>
                </a:lnTo>
                <a:lnTo>
                  <a:pt x="3048" y="3392425"/>
                </a:lnTo>
                <a:lnTo>
                  <a:pt x="0" y="3392425"/>
                </a:lnTo>
                <a:lnTo>
                  <a:pt x="0" y="3389377"/>
                </a:lnTo>
                <a:close/>
                <a:moveTo>
                  <a:pt x="0" y="3395472"/>
                </a:moveTo>
                <a:lnTo>
                  <a:pt x="3048" y="3395472"/>
                </a:lnTo>
                <a:lnTo>
                  <a:pt x="3048" y="3398520"/>
                </a:lnTo>
                <a:lnTo>
                  <a:pt x="0" y="3398520"/>
                </a:lnTo>
                <a:lnTo>
                  <a:pt x="0" y="3395472"/>
                </a:lnTo>
                <a:close/>
                <a:moveTo>
                  <a:pt x="0" y="3401569"/>
                </a:moveTo>
                <a:lnTo>
                  <a:pt x="3048" y="3401569"/>
                </a:lnTo>
                <a:lnTo>
                  <a:pt x="3048" y="3404617"/>
                </a:lnTo>
                <a:lnTo>
                  <a:pt x="0" y="3404617"/>
                </a:lnTo>
                <a:lnTo>
                  <a:pt x="0" y="3401569"/>
                </a:lnTo>
                <a:close/>
                <a:moveTo>
                  <a:pt x="0" y="3407665"/>
                </a:moveTo>
                <a:lnTo>
                  <a:pt x="3048" y="3407665"/>
                </a:lnTo>
                <a:lnTo>
                  <a:pt x="3048" y="3410713"/>
                </a:lnTo>
                <a:lnTo>
                  <a:pt x="0" y="3410713"/>
                </a:lnTo>
                <a:lnTo>
                  <a:pt x="0" y="3407665"/>
                </a:lnTo>
                <a:close/>
                <a:moveTo>
                  <a:pt x="0" y="3413760"/>
                </a:moveTo>
                <a:lnTo>
                  <a:pt x="3048" y="3413760"/>
                </a:lnTo>
                <a:lnTo>
                  <a:pt x="3048" y="3416808"/>
                </a:lnTo>
                <a:lnTo>
                  <a:pt x="0" y="3416808"/>
                </a:lnTo>
                <a:lnTo>
                  <a:pt x="0" y="3413760"/>
                </a:lnTo>
                <a:close/>
                <a:moveTo>
                  <a:pt x="0" y="3419857"/>
                </a:moveTo>
                <a:lnTo>
                  <a:pt x="3048" y="3419857"/>
                </a:lnTo>
                <a:lnTo>
                  <a:pt x="3048" y="3422905"/>
                </a:lnTo>
                <a:lnTo>
                  <a:pt x="0" y="3422905"/>
                </a:lnTo>
                <a:lnTo>
                  <a:pt x="0" y="3419857"/>
                </a:lnTo>
                <a:close/>
                <a:moveTo>
                  <a:pt x="0" y="3425952"/>
                </a:moveTo>
                <a:lnTo>
                  <a:pt x="3048" y="3425952"/>
                </a:lnTo>
                <a:lnTo>
                  <a:pt x="3048" y="3429000"/>
                </a:lnTo>
                <a:lnTo>
                  <a:pt x="0" y="3429000"/>
                </a:lnTo>
                <a:lnTo>
                  <a:pt x="0" y="3425952"/>
                </a:lnTo>
                <a:close/>
                <a:moveTo>
                  <a:pt x="0" y="3432049"/>
                </a:moveTo>
                <a:lnTo>
                  <a:pt x="3048" y="3432049"/>
                </a:lnTo>
                <a:lnTo>
                  <a:pt x="3048" y="3435097"/>
                </a:lnTo>
                <a:lnTo>
                  <a:pt x="0" y="3435097"/>
                </a:lnTo>
                <a:lnTo>
                  <a:pt x="0" y="3432049"/>
                </a:lnTo>
                <a:close/>
                <a:moveTo>
                  <a:pt x="0" y="3438144"/>
                </a:moveTo>
                <a:lnTo>
                  <a:pt x="3048" y="3438144"/>
                </a:lnTo>
                <a:lnTo>
                  <a:pt x="3048" y="3441192"/>
                </a:lnTo>
                <a:lnTo>
                  <a:pt x="0" y="3441192"/>
                </a:lnTo>
                <a:lnTo>
                  <a:pt x="0" y="3438144"/>
                </a:lnTo>
                <a:close/>
                <a:moveTo>
                  <a:pt x="0" y="3444241"/>
                </a:moveTo>
                <a:lnTo>
                  <a:pt x="3048" y="3444241"/>
                </a:lnTo>
                <a:lnTo>
                  <a:pt x="3048" y="3447289"/>
                </a:lnTo>
                <a:lnTo>
                  <a:pt x="0" y="3447289"/>
                </a:lnTo>
                <a:lnTo>
                  <a:pt x="0" y="3444241"/>
                </a:lnTo>
                <a:close/>
                <a:moveTo>
                  <a:pt x="0" y="3450336"/>
                </a:moveTo>
                <a:lnTo>
                  <a:pt x="3048" y="3450336"/>
                </a:lnTo>
                <a:lnTo>
                  <a:pt x="3048" y="3453384"/>
                </a:lnTo>
                <a:lnTo>
                  <a:pt x="0" y="3453384"/>
                </a:lnTo>
                <a:lnTo>
                  <a:pt x="0" y="3450336"/>
                </a:lnTo>
                <a:close/>
                <a:moveTo>
                  <a:pt x="0" y="3456432"/>
                </a:moveTo>
                <a:lnTo>
                  <a:pt x="3048" y="3456432"/>
                </a:lnTo>
                <a:lnTo>
                  <a:pt x="3048" y="3459480"/>
                </a:lnTo>
                <a:lnTo>
                  <a:pt x="0" y="3459480"/>
                </a:lnTo>
                <a:lnTo>
                  <a:pt x="0" y="3456432"/>
                </a:lnTo>
                <a:close/>
                <a:moveTo>
                  <a:pt x="0" y="3462529"/>
                </a:moveTo>
                <a:lnTo>
                  <a:pt x="3048" y="3462529"/>
                </a:lnTo>
                <a:lnTo>
                  <a:pt x="3048" y="3465577"/>
                </a:lnTo>
                <a:lnTo>
                  <a:pt x="0" y="3465577"/>
                </a:lnTo>
                <a:lnTo>
                  <a:pt x="0" y="3462529"/>
                </a:lnTo>
                <a:close/>
                <a:moveTo>
                  <a:pt x="0" y="3468624"/>
                </a:moveTo>
                <a:lnTo>
                  <a:pt x="3048" y="3468624"/>
                </a:lnTo>
                <a:lnTo>
                  <a:pt x="3048" y="3471672"/>
                </a:lnTo>
                <a:lnTo>
                  <a:pt x="0" y="3471672"/>
                </a:lnTo>
                <a:lnTo>
                  <a:pt x="0" y="3468624"/>
                </a:lnTo>
                <a:close/>
                <a:moveTo>
                  <a:pt x="0" y="3474721"/>
                </a:moveTo>
                <a:lnTo>
                  <a:pt x="3048" y="3474721"/>
                </a:lnTo>
                <a:lnTo>
                  <a:pt x="3048" y="3477769"/>
                </a:lnTo>
                <a:lnTo>
                  <a:pt x="0" y="3477769"/>
                </a:lnTo>
                <a:lnTo>
                  <a:pt x="0" y="3474721"/>
                </a:lnTo>
                <a:close/>
                <a:moveTo>
                  <a:pt x="0" y="3480816"/>
                </a:moveTo>
                <a:lnTo>
                  <a:pt x="3048" y="3480816"/>
                </a:lnTo>
                <a:lnTo>
                  <a:pt x="3048" y="3483864"/>
                </a:lnTo>
                <a:lnTo>
                  <a:pt x="0" y="3483864"/>
                </a:lnTo>
                <a:lnTo>
                  <a:pt x="0" y="3480816"/>
                </a:lnTo>
                <a:close/>
                <a:moveTo>
                  <a:pt x="0" y="3486913"/>
                </a:moveTo>
                <a:lnTo>
                  <a:pt x="3048" y="3486913"/>
                </a:lnTo>
                <a:lnTo>
                  <a:pt x="3048" y="3489961"/>
                </a:lnTo>
                <a:lnTo>
                  <a:pt x="0" y="3489961"/>
                </a:lnTo>
                <a:lnTo>
                  <a:pt x="0" y="3486913"/>
                </a:lnTo>
                <a:close/>
                <a:moveTo>
                  <a:pt x="0" y="3493008"/>
                </a:moveTo>
                <a:lnTo>
                  <a:pt x="3048" y="3493008"/>
                </a:lnTo>
                <a:lnTo>
                  <a:pt x="3048" y="3496056"/>
                </a:lnTo>
                <a:lnTo>
                  <a:pt x="0" y="3496056"/>
                </a:lnTo>
                <a:lnTo>
                  <a:pt x="0" y="3493008"/>
                </a:lnTo>
                <a:close/>
                <a:moveTo>
                  <a:pt x="0" y="3499105"/>
                </a:moveTo>
                <a:lnTo>
                  <a:pt x="3048" y="3499105"/>
                </a:lnTo>
                <a:lnTo>
                  <a:pt x="3048" y="3502153"/>
                </a:lnTo>
                <a:lnTo>
                  <a:pt x="0" y="3502153"/>
                </a:lnTo>
                <a:lnTo>
                  <a:pt x="0" y="3499105"/>
                </a:lnTo>
                <a:close/>
                <a:moveTo>
                  <a:pt x="0" y="3505200"/>
                </a:moveTo>
                <a:lnTo>
                  <a:pt x="3048" y="3505200"/>
                </a:lnTo>
                <a:lnTo>
                  <a:pt x="3048" y="3508248"/>
                </a:lnTo>
                <a:lnTo>
                  <a:pt x="0" y="3508248"/>
                </a:lnTo>
                <a:lnTo>
                  <a:pt x="0" y="3505200"/>
                </a:lnTo>
                <a:close/>
                <a:moveTo>
                  <a:pt x="0" y="3511296"/>
                </a:moveTo>
                <a:lnTo>
                  <a:pt x="3048" y="3511296"/>
                </a:lnTo>
                <a:lnTo>
                  <a:pt x="3048" y="3514344"/>
                </a:lnTo>
                <a:lnTo>
                  <a:pt x="0" y="3514344"/>
                </a:lnTo>
                <a:lnTo>
                  <a:pt x="0" y="3511296"/>
                </a:lnTo>
                <a:close/>
                <a:moveTo>
                  <a:pt x="0" y="3517393"/>
                </a:moveTo>
                <a:lnTo>
                  <a:pt x="3048" y="3517393"/>
                </a:lnTo>
                <a:lnTo>
                  <a:pt x="3048" y="3520441"/>
                </a:lnTo>
                <a:lnTo>
                  <a:pt x="0" y="3520441"/>
                </a:lnTo>
                <a:lnTo>
                  <a:pt x="0" y="3517393"/>
                </a:lnTo>
                <a:close/>
                <a:moveTo>
                  <a:pt x="0" y="3523488"/>
                </a:moveTo>
                <a:lnTo>
                  <a:pt x="3048" y="3523488"/>
                </a:lnTo>
                <a:lnTo>
                  <a:pt x="3048" y="3526536"/>
                </a:lnTo>
                <a:lnTo>
                  <a:pt x="0" y="3526536"/>
                </a:lnTo>
                <a:lnTo>
                  <a:pt x="0" y="3523488"/>
                </a:lnTo>
                <a:close/>
                <a:moveTo>
                  <a:pt x="0" y="3529585"/>
                </a:moveTo>
                <a:lnTo>
                  <a:pt x="3048" y="3529585"/>
                </a:lnTo>
                <a:lnTo>
                  <a:pt x="3048" y="3532633"/>
                </a:lnTo>
                <a:lnTo>
                  <a:pt x="0" y="3532633"/>
                </a:lnTo>
                <a:lnTo>
                  <a:pt x="0" y="3529585"/>
                </a:lnTo>
                <a:close/>
                <a:moveTo>
                  <a:pt x="0" y="3535680"/>
                </a:moveTo>
                <a:lnTo>
                  <a:pt x="3048" y="3535680"/>
                </a:lnTo>
                <a:lnTo>
                  <a:pt x="3048" y="3538728"/>
                </a:lnTo>
                <a:lnTo>
                  <a:pt x="0" y="3538728"/>
                </a:lnTo>
                <a:lnTo>
                  <a:pt x="0" y="3535680"/>
                </a:lnTo>
                <a:close/>
                <a:moveTo>
                  <a:pt x="0" y="3541777"/>
                </a:moveTo>
                <a:lnTo>
                  <a:pt x="3048" y="3541777"/>
                </a:lnTo>
                <a:lnTo>
                  <a:pt x="3048" y="3544825"/>
                </a:lnTo>
                <a:lnTo>
                  <a:pt x="0" y="3544825"/>
                </a:lnTo>
                <a:lnTo>
                  <a:pt x="0" y="3541777"/>
                </a:lnTo>
                <a:close/>
                <a:moveTo>
                  <a:pt x="0" y="3547872"/>
                </a:moveTo>
                <a:lnTo>
                  <a:pt x="3048" y="3547872"/>
                </a:lnTo>
                <a:lnTo>
                  <a:pt x="3048" y="3550920"/>
                </a:lnTo>
                <a:lnTo>
                  <a:pt x="0" y="3550920"/>
                </a:lnTo>
                <a:lnTo>
                  <a:pt x="0" y="3547872"/>
                </a:lnTo>
                <a:close/>
                <a:moveTo>
                  <a:pt x="0" y="3553969"/>
                </a:moveTo>
                <a:lnTo>
                  <a:pt x="3048" y="3553969"/>
                </a:lnTo>
                <a:lnTo>
                  <a:pt x="3048" y="3557017"/>
                </a:lnTo>
                <a:lnTo>
                  <a:pt x="0" y="3557017"/>
                </a:lnTo>
                <a:lnTo>
                  <a:pt x="0" y="3553969"/>
                </a:lnTo>
                <a:close/>
                <a:moveTo>
                  <a:pt x="0" y="3560065"/>
                </a:moveTo>
                <a:lnTo>
                  <a:pt x="3048" y="3560065"/>
                </a:lnTo>
                <a:lnTo>
                  <a:pt x="3048" y="3563113"/>
                </a:lnTo>
                <a:lnTo>
                  <a:pt x="0" y="3563113"/>
                </a:lnTo>
                <a:lnTo>
                  <a:pt x="0" y="3560065"/>
                </a:lnTo>
                <a:close/>
                <a:moveTo>
                  <a:pt x="0" y="3566160"/>
                </a:moveTo>
                <a:lnTo>
                  <a:pt x="3048" y="3566160"/>
                </a:lnTo>
                <a:lnTo>
                  <a:pt x="3048" y="3569208"/>
                </a:lnTo>
                <a:lnTo>
                  <a:pt x="0" y="3569208"/>
                </a:lnTo>
                <a:lnTo>
                  <a:pt x="0" y="3566160"/>
                </a:lnTo>
                <a:close/>
                <a:moveTo>
                  <a:pt x="0" y="3572257"/>
                </a:moveTo>
                <a:lnTo>
                  <a:pt x="3048" y="3572257"/>
                </a:lnTo>
                <a:lnTo>
                  <a:pt x="3048" y="3575305"/>
                </a:lnTo>
                <a:lnTo>
                  <a:pt x="0" y="3575305"/>
                </a:lnTo>
                <a:lnTo>
                  <a:pt x="0" y="3572257"/>
                </a:lnTo>
                <a:close/>
                <a:moveTo>
                  <a:pt x="0" y="3578352"/>
                </a:moveTo>
                <a:lnTo>
                  <a:pt x="3048" y="3578352"/>
                </a:lnTo>
                <a:lnTo>
                  <a:pt x="3048" y="3581400"/>
                </a:lnTo>
                <a:lnTo>
                  <a:pt x="0" y="3581400"/>
                </a:lnTo>
                <a:lnTo>
                  <a:pt x="0" y="3578352"/>
                </a:lnTo>
                <a:close/>
                <a:moveTo>
                  <a:pt x="0" y="3584449"/>
                </a:moveTo>
                <a:lnTo>
                  <a:pt x="3048" y="3584449"/>
                </a:lnTo>
                <a:lnTo>
                  <a:pt x="3048" y="3587497"/>
                </a:lnTo>
                <a:lnTo>
                  <a:pt x="0" y="3587497"/>
                </a:lnTo>
                <a:lnTo>
                  <a:pt x="0" y="3584449"/>
                </a:lnTo>
                <a:close/>
                <a:moveTo>
                  <a:pt x="0" y="3590544"/>
                </a:moveTo>
                <a:lnTo>
                  <a:pt x="3048" y="3590544"/>
                </a:lnTo>
                <a:lnTo>
                  <a:pt x="3048" y="3593592"/>
                </a:lnTo>
                <a:lnTo>
                  <a:pt x="0" y="3593592"/>
                </a:lnTo>
                <a:lnTo>
                  <a:pt x="0" y="3590544"/>
                </a:lnTo>
                <a:close/>
                <a:moveTo>
                  <a:pt x="0" y="3596641"/>
                </a:moveTo>
                <a:lnTo>
                  <a:pt x="3048" y="3596641"/>
                </a:lnTo>
                <a:lnTo>
                  <a:pt x="3048" y="3599689"/>
                </a:lnTo>
                <a:lnTo>
                  <a:pt x="0" y="3599689"/>
                </a:lnTo>
                <a:lnTo>
                  <a:pt x="0" y="3596641"/>
                </a:lnTo>
                <a:close/>
                <a:moveTo>
                  <a:pt x="0" y="3602736"/>
                </a:moveTo>
                <a:lnTo>
                  <a:pt x="3048" y="3602736"/>
                </a:lnTo>
                <a:lnTo>
                  <a:pt x="3048" y="3605784"/>
                </a:lnTo>
                <a:lnTo>
                  <a:pt x="0" y="3605784"/>
                </a:lnTo>
                <a:lnTo>
                  <a:pt x="0" y="3602736"/>
                </a:lnTo>
                <a:close/>
                <a:moveTo>
                  <a:pt x="0" y="3608832"/>
                </a:moveTo>
                <a:lnTo>
                  <a:pt x="3048" y="3608832"/>
                </a:lnTo>
                <a:lnTo>
                  <a:pt x="3048" y="3611880"/>
                </a:lnTo>
                <a:lnTo>
                  <a:pt x="0" y="3611880"/>
                </a:lnTo>
                <a:lnTo>
                  <a:pt x="0" y="3608832"/>
                </a:lnTo>
                <a:close/>
                <a:moveTo>
                  <a:pt x="0" y="3614929"/>
                </a:moveTo>
                <a:lnTo>
                  <a:pt x="3048" y="3614929"/>
                </a:lnTo>
                <a:lnTo>
                  <a:pt x="3048" y="3617977"/>
                </a:lnTo>
                <a:lnTo>
                  <a:pt x="0" y="3617977"/>
                </a:lnTo>
                <a:lnTo>
                  <a:pt x="0" y="3614929"/>
                </a:lnTo>
                <a:close/>
                <a:moveTo>
                  <a:pt x="0" y="3621024"/>
                </a:moveTo>
                <a:lnTo>
                  <a:pt x="3048" y="3621024"/>
                </a:lnTo>
                <a:lnTo>
                  <a:pt x="3048" y="3624072"/>
                </a:lnTo>
                <a:lnTo>
                  <a:pt x="0" y="3624072"/>
                </a:lnTo>
                <a:lnTo>
                  <a:pt x="0" y="3621024"/>
                </a:lnTo>
                <a:close/>
                <a:moveTo>
                  <a:pt x="0" y="3627121"/>
                </a:moveTo>
                <a:lnTo>
                  <a:pt x="3048" y="3627121"/>
                </a:lnTo>
                <a:lnTo>
                  <a:pt x="3048" y="3630169"/>
                </a:lnTo>
                <a:lnTo>
                  <a:pt x="0" y="3630169"/>
                </a:lnTo>
                <a:lnTo>
                  <a:pt x="0" y="3627121"/>
                </a:lnTo>
                <a:close/>
                <a:moveTo>
                  <a:pt x="0" y="3633216"/>
                </a:moveTo>
                <a:lnTo>
                  <a:pt x="3048" y="3633216"/>
                </a:lnTo>
                <a:lnTo>
                  <a:pt x="3048" y="3636264"/>
                </a:lnTo>
                <a:lnTo>
                  <a:pt x="0" y="3636264"/>
                </a:lnTo>
                <a:lnTo>
                  <a:pt x="0" y="3633216"/>
                </a:lnTo>
                <a:close/>
                <a:moveTo>
                  <a:pt x="0" y="3639313"/>
                </a:moveTo>
                <a:lnTo>
                  <a:pt x="3048" y="3639313"/>
                </a:lnTo>
                <a:lnTo>
                  <a:pt x="3048" y="3642361"/>
                </a:lnTo>
                <a:lnTo>
                  <a:pt x="0" y="3642361"/>
                </a:lnTo>
                <a:lnTo>
                  <a:pt x="0" y="3639313"/>
                </a:lnTo>
                <a:close/>
                <a:moveTo>
                  <a:pt x="0" y="3645408"/>
                </a:moveTo>
                <a:lnTo>
                  <a:pt x="3048" y="3645408"/>
                </a:lnTo>
                <a:lnTo>
                  <a:pt x="3048" y="3648456"/>
                </a:lnTo>
                <a:lnTo>
                  <a:pt x="0" y="3648456"/>
                </a:lnTo>
                <a:lnTo>
                  <a:pt x="0" y="3645408"/>
                </a:lnTo>
                <a:close/>
                <a:moveTo>
                  <a:pt x="0" y="3651505"/>
                </a:moveTo>
                <a:lnTo>
                  <a:pt x="3048" y="3651505"/>
                </a:lnTo>
                <a:lnTo>
                  <a:pt x="3048" y="3654553"/>
                </a:lnTo>
                <a:lnTo>
                  <a:pt x="0" y="3654553"/>
                </a:lnTo>
                <a:lnTo>
                  <a:pt x="0" y="3651505"/>
                </a:lnTo>
                <a:close/>
                <a:moveTo>
                  <a:pt x="0" y="3657600"/>
                </a:moveTo>
                <a:lnTo>
                  <a:pt x="3048" y="3657600"/>
                </a:lnTo>
                <a:lnTo>
                  <a:pt x="3048" y="3660648"/>
                </a:lnTo>
                <a:lnTo>
                  <a:pt x="0" y="3660648"/>
                </a:lnTo>
                <a:lnTo>
                  <a:pt x="0" y="3657600"/>
                </a:lnTo>
                <a:close/>
                <a:moveTo>
                  <a:pt x="0" y="3663696"/>
                </a:moveTo>
                <a:lnTo>
                  <a:pt x="3048" y="3663696"/>
                </a:lnTo>
                <a:lnTo>
                  <a:pt x="3048" y="3666744"/>
                </a:lnTo>
                <a:lnTo>
                  <a:pt x="0" y="3666744"/>
                </a:lnTo>
                <a:lnTo>
                  <a:pt x="0" y="3663696"/>
                </a:lnTo>
                <a:close/>
                <a:moveTo>
                  <a:pt x="0" y="3669793"/>
                </a:moveTo>
                <a:lnTo>
                  <a:pt x="3048" y="3669793"/>
                </a:lnTo>
                <a:lnTo>
                  <a:pt x="3048" y="3672841"/>
                </a:lnTo>
                <a:lnTo>
                  <a:pt x="0" y="3672841"/>
                </a:lnTo>
                <a:lnTo>
                  <a:pt x="0" y="3669793"/>
                </a:lnTo>
                <a:close/>
                <a:moveTo>
                  <a:pt x="0" y="3675888"/>
                </a:moveTo>
                <a:lnTo>
                  <a:pt x="3048" y="3675888"/>
                </a:lnTo>
                <a:lnTo>
                  <a:pt x="3048" y="3678936"/>
                </a:lnTo>
                <a:lnTo>
                  <a:pt x="0" y="3678936"/>
                </a:lnTo>
                <a:lnTo>
                  <a:pt x="0" y="3675888"/>
                </a:lnTo>
                <a:close/>
                <a:moveTo>
                  <a:pt x="0" y="3681985"/>
                </a:moveTo>
                <a:lnTo>
                  <a:pt x="3048" y="3681985"/>
                </a:lnTo>
                <a:lnTo>
                  <a:pt x="3048" y="3685033"/>
                </a:lnTo>
                <a:lnTo>
                  <a:pt x="0" y="3685033"/>
                </a:lnTo>
                <a:lnTo>
                  <a:pt x="0" y="3681985"/>
                </a:lnTo>
                <a:close/>
                <a:moveTo>
                  <a:pt x="0" y="3688080"/>
                </a:moveTo>
                <a:lnTo>
                  <a:pt x="3048" y="3688080"/>
                </a:lnTo>
                <a:lnTo>
                  <a:pt x="3048" y="3691128"/>
                </a:lnTo>
                <a:lnTo>
                  <a:pt x="0" y="3691128"/>
                </a:lnTo>
                <a:lnTo>
                  <a:pt x="0" y="3688080"/>
                </a:lnTo>
                <a:close/>
                <a:moveTo>
                  <a:pt x="0" y="3694177"/>
                </a:moveTo>
                <a:lnTo>
                  <a:pt x="3048" y="3694177"/>
                </a:lnTo>
                <a:lnTo>
                  <a:pt x="3048" y="3697225"/>
                </a:lnTo>
                <a:lnTo>
                  <a:pt x="0" y="3697225"/>
                </a:lnTo>
                <a:lnTo>
                  <a:pt x="0" y="3694177"/>
                </a:lnTo>
                <a:close/>
                <a:moveTo>
                  <a:pt x="0" y="3700272"/>
                </a:moveTo>
                <a:lnTo>
                  <a:pt x="3048" y="3700272"/>
                </a:lnTo>
                <a:lnTo>
                  <a:pt x="3048" y="3703320"/>
                </a:lnTo>
                <a:lnTo>
                  <a:pt x="0" y="3703320"/>
                </a:lnTo>
                <a:lnTo>
                  <a:pt x="0" y="3700272"/>
                </a:lnTo>
                <a:close/>
                <a:moveTo>
                  <a:pt x="0" y="3706369"/>
                </a:moveTo>
                <a:lnTo>
                  <a:pt x="3048" y="3706369"/>
                </a:lnTo>
                <a:lnTo>
                  <a:pt x="3048" y="3709417"/>
                </a:lnTo>
                <a:lnTo>
                  <a:pt x="0" y="3709417"/>
                </a:lnTo>
                <a:lnTo>
                  <a:pt x="0" y="3706369"/>
                </a:lnTo>
                <a:close/>
                <a:moveTo>
                  <a:pt x="0" y="3712465"/>
                </a:moveTo>
                <a:lnTo>
                  <a:pt x="3048" y="3712465"/>
                </a:lnTo>
                <a:lnTo>
                  <a:pt x="3048" y="3715513"/>
                </a:lnTo>
                <a:lnTo>
                  <a:pt x="0" y="3715513"/>
                </a:lnTo>
                <a:lnTo>
                  <a:pt x="0" y="3712465"/>
                </a:lnTo>
                <a:close/>
                <a:moveTo>
                  <a:pt x="0" y="3718560"/>
                </a:moveTo>
                <a:lnTo>
                  <a:pt x="3048" y="3718560"/>
                </a:lnTo>
                <a:lnTo>
                  <a:pt x="3048" y="3721608"/>
                </a:lnTo>
                <a:lnTo>
                  <a:pt x="0" y="3721608"/>
                </a:lnTo>
                <a:lnTo>
                  <a:pt x="0" y="3718560"/>
                </a:lnTo>
                <a:close/>
                <a:moveTo>
                  <a:pt x="0" y="3724657"/>
                </a:moveTo>
                <a:lnTo>
                  <a:pt x="3048" y="3724657"/>
                </a:lnTo>
                <a:lnTo>
                  <a:pt x="3048" y="3727705"/>
                </a:lnTo>
                <a:lnTo>
                  <a:pt x="0" y="3727705"/>
                </a:lnTo>
                <a:lnTo>
                  <a:pt x="0" y="3724657"/>
                </a:lnTo>
                <a:close/>
                <a:moveTo>
                  <a:pt x="0" y="3730752"/>
                </a:moveTo>
                <a:lnTo>
                  <a:pt x="3048" y="3730752"/>
                </a:lnTo>
                <a:lnTo>
                  <a:pt x="3048" y="3733800"/>
                </a:lnTo>
                <a:lnTo>
                  <a:pt x="0" y="3733800"/>
                </a:lnTo>
                <a:lnTo>
                  <a:pt x="0" y="3730752"/>
                </a:lnTo>
                <a:close/>
                <a:moveTo>
                  <a:pt x="0" y="3736849"/>
                </a:moveTo>
                <a:lnTo>
                  <a:pt x="3048" y="3736849"/>
                </a:lnTo>
                <a:lnTo>
                  <a:pt x="3048" y="3739897"/>
                </a:lnTo>
                <a:lnTo>
                  <a:pt x="0" y="3739897"/>
                </a:lnTo>
                <a:lnTo>
                  <a:pt x="0" y="3736849"/>
                </a:lnTo>
                <a:close/>
                <a:moveTo>
                  <a:pt x="0" y="3742944"/>
                </a:moveTo>
                <a:lnTo>
                  <a:pt x="3048" y="3742944"/>
                </a:lnTo>
                <a:lnTo>
                  <a:pt x="3048" y="3745992"/>
                </a:lnTo>
                <a:lnTo>
                  <a:pt x="0" y="3745992"/>
                </a:lnTo>
                <a:lnTo>
                  <a:pt x="0" y="3742944"/>
                </a:lnTo>
                <a:close/>
                <a:moveTo>
                  <a:pt x="0" y="3749041"/>
                </a:moveTo>
                <a:lnTo>
                  <a:pt x="3048" y="3749041"/>
                </a:lnTo>
                <a:lnTo>
                  <a:pt x="3048" y="3752089"/>
                </a:lnTo>
                <a:lnTo>
                  <a:pt x="0" y="3752089"/>
                </a:lnTo>
                <a:lnTo>
                  <a:pt x="0" y="3749041"/>
                </a:lnTo>
                <a:close/>
                <a:moveTo>
                  <a:pt x="0" y="3755136"/>
                </a:moveTo>
                <a:lnTo>
                  <a:pt x="3048" y="3755136"/>
                </a:lnTo>
                <a:lnTo>
                  <a:pt x="3048" y="3758184"/>
                </a:lnTo>
                <a:lnTo>
                  <a:pt x="0" y="3758184"/>
                </a:lnTo>
                <a:lnTo>
                  <a:pt x="0" y="3755136"/>
                </a:lnTo>
                <a:close/>
                <a:moveTo>
                  <a:pt x="0" y="3761232"/>
                </a:moveTo>
                <a:lnTo>
                  <a:pt x="3048" y="3761232"/>
                </a:lnTo>
                <a:lnTo>
                  <a:pt x="3048" y="3764280"/>
                </a:lnTo>
                <a:lnTo>
                  <a:pt x="0" y="3764280"/>
                </a:lnTo>
                <a:lnTo>
                  <a:pt x="0" y="3761232"/>
                </a:lnTo>
                <a:close/>
                <a:moveTo>
                  <a:pt x="0" y="3767329"/>
                </a:moveTo>
                <a:lnTo>
                  <a:pt x="3048" y="3767329"/>
                </a:lnTo>
                <a:lnTo>
                  <a:pt x="3048" y="3770377"/>
                </a:lnTo>
                <a:lnTo>
                  <a:pt x="0" y="3770377"/>
                </a:lnTo>
                <a:lnTo>
                  <a:pt x="0" y="3767329"/>
                </a:lnTo>
                <a:close/>
                <a:moveTo>
                  <a:pt x="0" y="3773424"/>
                </a:moveTo>
                <a:lnTo>
                  <a:pt x="3048" y="3773424"/>
                </a:lnTo>
                <a:lnTo>
                  <a:pt x="3048" y="3776472"/>
                </a:lnTo>
                <a:lnTo>
                  <a:pt x="0" y="3776472"/>
                </a:lnTo>
                <a:lnTo>
                  <a:pt x="0" y="3773424"/>
                </a:lnTo>
                <a:close/>
                <a:moveTo>
                  <a:pt x="0" y="3779521"/>
                </a:moveTo>
                <a:lnTo>
                  <a:pt x="3048" y="3779521"/>
                </a:lnTo>
                <a:lnTo>
                  <a:pt x="3048" y="3782569"/>
                </a:lnTo>
                <a:lnTo>
                  <a:pt x="0" y="3782569"/>
                </a:lnTo>
                <a:lnTo>
                  <a:pt x="0" y="3779521"/>
                </a:lnTo>
                <a:close/>
                <a:moveTo>
                  <a:pt x="0" y="3785616"/>
                </a:moveTo>
                <a:lnTo>
                  <a:pt x="3048" y="3785616"/>
                </a:lnTo>
                <a:lnTo>
                  <a:pt x="3048" y="3788664"/>
                </a:lnTo>
                <a:lnTo>
                  <a:pt x="0" y="3788664"/>
                </a:lnTo>
                <a:lnTo>
                  <a:pt x="0" y="3785616"/>
                </a:lnTo>
                <a:close/>
                <a:moveTo>
                  <a:pt x="0" y="3791713"/>
                </a:moveTo>
                <a:lnTo>
                  <a:pt x="3048" y="3791713"/>
                </a:lnTo>
                <a:lnTo>
                  <a:pt x="3048" y="3794761"/>
                </a:lnTo>
                <a:lnTo>
                  <a:pt x="0" y="3794761"/>
                </a:lnTo>
                <a:lnTo>
                  <a:pt x="0" y="3791713"/>
                </a:lnTo>
                <a:close/>
                <a:moveTo>
                  <a:pt x="0" y="3797808"/>
                </a:moveTo>
                <a:lnTo>
                  <a:pt x="3048" y="3797808"/>
                </a:lnTo>
                <a:lnTo>
                  <a:pt x="3048" y="3800856"/>
                </a:lnTo>
                <a:lnTo>
                  <a:pt x="0" y="3800856"/>
                </a:lnTo>
                <a:lnTo>
                  <a:pt x="0" y="3797808"/>
                </a:lnTo>
                <a:close/>
                <a:moveTo>
                  <a:pt x="0" y="3803905"/>
                </a:moveTo>
                <a:lnTo>
                  <a:pt x="3048" y="3803905"/>
                </a:lnTo>
                <a:lnTo>
                  <a:pt x="3048" y="3806953"/>
                </a:lnTo>
                <a:lnTo>
                  <a:pt x="0" y="3806953"/>
                </a:lnTo>
                <a:lnTo>
                  <a:pt x="0" y="3803905"/>
                </a:lnTo>
                <a:close/>
                <a:moveTo>
                  <a:pt x="0" y="3810000"/>
                </a:moveTo>
                <a:lnTo>
                  <a:pt x="3048" y="3810000"/>
                </a:lnTo>
                <a:lnTo>
                  <a:pt x="3048" y="3813048"/>
                </a:lnTo>
                <a:lnTo>
                  <a:pt x="0" y="3813048"/>
                </a:lnTo>
                <a:lnTo>
                  <a:pt x="0" y="3810000"/>
                </a:lnTo>
                <a:close/>
                <a:moveTo>
                  <a:pt x="0" y="3816096"/>
                </a:moveTo>
                <a:lnTo>
                  <a:pt x="3048" y="3816096"/>
                </a:lnTo>
                <a:lnTo>
                  <a:pt x="3048" y="3819144"/>
                </a:lnTo>
                <a:lnTo>
                  <a:pt x="0" y="3819144"/>
                </a:lnTo>
                <a:lnTo>
                  <a:pt x="0" y="3816096"/>
                </a:lnTo>
                <a:close/>
                <a:moveTo>
                  <a:pt x="0" y="3822193"/>
                </a:moveTo>
                <a:lnTo>
                  <a:pt x="3048" y="3822193"/>
                </a:lnTo>
                <a:lnTo>
                  <a:pt x="3048" y="3825241"/>
                </a:lnTo>
                <a:lnTo>
                  <a:pt x="0" y="3825241"/>
                </a:lnTo>
                <a:lnTo>
                  <a:pt x="0" y="3822193"/>
                </a:lnTo>
                <a:close/>
                <a:moveTo>
                  <a:pt x="0" y="3828288"/>
                </a:moveTo>
                <a:lnTo>
                  <a:pt x="3048" y="3828288"/>
                </a:lnTo>
                <a:lnTo>
                  <a:pt x="3048" y="3831336"/>
                </a:lnTo>
                <a:lnTo>
                  <a:pt x="0" y="3831336"/>
                </a:lnTo>
                <a:lnTo>
                  <a:pt x="0" y="3828288"/>
                </a:lnTo>
                <a:close/>
                <a:moveTo>
                  <a:pt x="0" y="3834385"/>
                </a:moveTo>
                <a:lnTo>
                  <a:pt x="3048" y="3834385"/>
                </a:lnTo>
                <a:lnTo>
                  <a:pt x="3048" y="3837433"/>
                </a:lnTo>
                <a:lnTo>
                  <a:pt x="0" y="3837433"/>
                </a:lnTo>
                <a:lnTo>
                  <a:pt x="0" y="3834385"/>
                </a:lnTo>
                <a:close/>
                <a:moveTo>
                  <a:pt x="0" y="3840480"/>
                </a:moveTo>
                <a:lnTo>
                  <a:pt x="3048" y="3840480"/>
                </a:lnTo>
                <a:lnTo>
                  <a:pt x="3048" y="3843528"/>
                </a:lnTo>
                <a:lnTo>
                  <a:pt x="0" y="3843528"/>
                </a:lnTo>
                <a:lnTo>
                  <a:pt x="0" y="3840480"/>
                </a:lnTo>
                <a:close/>
                <a:moveTo>
                  <a:pt x="0" y="3846577"/>
                </a:moveTo>
                <a:lnTo>
                  <a:pt x="3048" y="3846577"/>
                </a:lnTo>
                <a:lnTo>
                  <a:pt x="3048" y="3849625"/>
                </a:lnTo>
                <a:lnTo>
                  <a:pt x="0" y="3849625"/>
                </a:lnTo>
                <a:lnTo>
                  <a:pt x="0" y="3846577"/>
                </a:lnTo>
                <a:close/>
                <a:moveTo>
                  <a:pt x="0" y="3852672"/>
                </a:moveTo>
                <a:lnTo>
                  <a:pt x="3048" y="3852672"/>
                </a:lnTo>
                <a:lnTo>
                  <a:pt x="3048" y="3855720"/>
                </a:lnTo>
                <a:lnTo>
                  <a:pt x="0" y="3855720"/>
                </a:lnTo>
                <a:lnTo>
                  <a:pt x="0" y="3852672"/>
                </a:lnTo>
                <a:close/>
                <a:moveTo>
                  <a:pt x="0" y="3858769"/>
                </a:moveTo>
                <a:lnTo>
                  <a:pt x="3048" y="3858769"/>
                </a:lnTo>
                <a:lnTo>
                  <a:pt x="3048" y="3861817"/>
                </a:lnTo>
                <a:lnTo>
                  <a:pt x="0" y="3861817"/>
                </a:lnTo>
                <a:lnTo>
                  <a:pt x="0" y="3858769"/>
                </a:lnTo>
                <a:close/>
                <a:moveTo>
                  <a:pt x="0" y="3864865"/>
                </a:moveTo>
                <a:lnTo>
                  <a:pt x="3048" y="3864865"/>
                </a:lnTo>
                <a:lnTo>
                  <a:pt x="3048" y="3867913"/>
                </a:lnTo>
                <a:lnTo>
                  <a:pt x="0" y="3867913"/>
                </a:lnTo>
                <a:lnTo>
                  <a:pt x="0" y="3864865"/>
                </a:lnTo>
                <a:close/>
                <a:moveTo>
                  <a:pt x="0" y="3870960"/>
                </a:moveTo>
                <a:lnTo>
                  <a:pt x="3048" y="3870960"/>
                </a:lnTo>
                <a:lnTo>
                  <a:pt x="3048" y="3874008"/>
                </a:lnTo>
                <a:lnTo>
                  <a:pt x="0" y="3874008"/>
                </a:lnTo>
                <a:lnTo>
                  <a:pt x="0" y="3870960"/>
                </a:lnTo>
                <a:close/>
                <a:moveTo>
                  <a:pt x="0" y="3877057"/>
                </a:moveTo>
                <a:lnTo>
                  <a:pt x="3048" y="3877057"/>
                </a:lnTo>
                <a:lnTo>
                  <a:pt x="3048" y="3880105"/>
                </a:lnTo>
                <a:lnTo>
                  <a:pt x="0" y="3880105"/>
                </a:lnTo>
                <a:lnTo>
                  <a:pt x="0" y="3877057"/>
                </a:lnTo>
                <a:close/>
                <a:moveTo>
                  <a:pt x="0" y="3883152"/>
                </a:moveTo>
                <a:lnTo>
                  <a:pt x="3048" y="3883152"/>
                </a:lnTo>
                <a:lnTo>
                  <a:pt x="3048" y="3886200"/>
                </a:lnTo>
                <a:lnTo>
                  <a:pt x="0" y="3886200"/>
                </a:lnTo>
                <a:lnTo>
                  <a:pt x="0" y="3883152"/>
                </a:lnTo>
                <a:close/>
                <a:moveTo>
                  <a:pt x="0" y="3889249"/>
                </a:moveTo>
                <a:lnTo>
                  <a:pt x="3048" y="3889249"/>
                </a:lnTo>
                <a:lnTo>
                  <a:pt x="3048" y="3892297"/>
                </a:lnTo>
                <a:lnTo>
                  <a:pt x="0" y="3892297"/>
                </a:lnTo>
                <a:lnTo>
                  <a:pt x="0" y="3889249"/>
                </a:lnTo>
                <a:close/>
                <a:moveTo>
                  <a:pt x="0" y="3895344"/>
                </a:moveTo>
                <a:lnTo>
                  <a:pt x="3048" y="3895344"/>
                </a:lnTo>
                <a:lnTo>
                  <a:pt x="3048" y="3898392"/>
                </a:lnTo>
                <a:lnTo>
                  <a:pt x="0" y="3898392"/>
                </a:lnTo>
                <a:lnTo>
                  <a:pt x="0" y="3895344"/>
                </a:lnTo>
                <a:close/>
                <a:moveTo>
                  <a:pt x="0" y="3901441"/>
                </a:moveTo>
                <a:lnTo>
                  <a:pt x="3048" y="3901441"/>
                </a:lnTo>
                <a:lnTo>
                  <a:pt x="3048" y="3904489"/>
                </a:lnTo>
                <a:lnTo>
                  <a:pt x="0" y="3904489"/>
                </a:lnTo>
                <a:lnTo>
                  <a:pt x="0" y="3901441"/>
                </a:lnTo>
                <a:close/>
                <a:moveTo>
                  <a:pt x="0" y="3907536"/>
                </a:moveTo>
                <a:lnTo>
                  <a:pt x="3048" y="3907536"/>
                </a:lnTo>
                <a:lnTo>
                  <a:pt x="3048" y="3910584"/>
                </a:lnTo>
                <a:lnTo>
                  <a:pt x="0" y="3910584"/>
                </a:lnTo>
                <a:lnTo>
                  <a:pt x="0" y="3907536"/>
                </a:lnTo>
                <a:close/>
                <a:moveTo>
                  <a:pt x="0" y="3913632"/>
                </a:moveTo>
                <a:lnTo>
                  <a:pt x="3048" y="3913632"/>
                </a:lnTo>
                <a:lnTo>
                  <a:pt x="3048" y="3916680"/>
                </a:lnTo>
                <a:lnTo>
                  <a:pt x="0" y="3916680"/>
                </a:lnTo>
                <a:lnTo>
                  <a:pt x="0" y="3913632"/>
                </a:lnTo>
                <a:close/>
                <a:moveTo>
                  <a:pt x="0" y="3919729"/>
                </a:moveTo>
                <a:lnTo>
                  <a:pt x="3048" y="3919729"/>
                </a:lnTo>
                <a:lnTo>
                  <a:pt x="3048" y="3922777"/>
                </a:lnTo>
                <a:lnTo>
                  <a:pt x="0" y="3922777"/>
                </a:lnTo>
                <a:lnTo>
                  <a:pt x="0" y="3919729"/>
                </a:lnTo>
                <a:close/>
                <a:moveTo>
                  <a:pt x="0" y="3925824"/>
                </a:moveTo>
                <a:lnTo>
                  <a:pt x="3048" y="3925824"/>
                </a:lnTo>
                <a:lnTo>
                  <a:pt x="3048" y="3928872"/>
                </a:lnTo>
                <a:lnTo>
                  <a:pt x="0" y="3928872"/>
                </a:lnTo>
                <a:lnTo>
                  <a:pt x="0" y="3925824"/>
                </a:lnTo>
                <a:close/>
                <a:moveTo>
                  <a:pt x="0" y="3931921"/>
                </a:moveTo>
                <a:lnTo>
                  <a:pt x="3048" y="3931921"/>
                </a:lnTo>
                <a:lnTo>
                  <a:pt x="3048" y="3934969"/>
                </a:lnTo>
                <a:lnTo>
                  <a:pt x="0" y="3934969"/>
                </a:lnTo>
                <a:lnTo>
                  <a:pt x="0" y="3931921"/>
                </a:lnTo>
                <a:close/>
                <a:moveTo>
                  <a:pt x="0" y="3938016"/>
                </a:moveTo>
                <a:lnTo>
                  <a:pt x="3048" y="3938016"/>
                </a:lnTo>
                <a:lnTo>
                  <a:pt x="3048" y="3941064"/>
                </a:lnTo>
                <a:lnTo>
                  <a:pt x="0" y="3941064"/>
                </a:lnTo>
                <a:lnTo>
                  <a:pt x="0" y="3938016"/>
                </a:lnTo>
                <a:close/>
                <a:moveTo>
                  <a:pt x="0" y="3944113"/>
                </a:moveTo>
                <a:lnTo>
                  <a:pt x="3048" y="3944113"/>
                </a:lnTo>
                <a:lnTo>
                  <a:pt x="3048" y="3947161"/>
                </a:lnTo>
                <a:lnTo>
                  <a:pt x="0" y="3947161"/>
                </a:lnTo>
                <a:lnTo>
                  <a:pt x="0" y="3944113"/>
                </a:lnTo>
                <a:close/>
                <a:moveTo>
                  <a:pt x="0" y="3950208"/>
                </a:moveTo>
                <a:lnTo>
                  <a:pt x="3048" y="3950208"/>
                </a:lnTo>
                <a:lnTo>
                  <a:pt x="3048" y="3953256"/>
                </a:lnTo>
                <a:lnTo>
                  <a:pt x="0" y="3953256"/>
                </a:lnTo>
                <a:lnTo>
                  <a:pt x="0" y="3950208"/>
                </a:lnTo>
                <a:close/>
                <a:moveTo>
                  <a:pt x="0" y="3956305"/>
                </a:moveTo>
                <a:lnTo>
                  <a:pt x="3048" y="3956305"/>
                </a:lnTo>
                <a:lnTo>
                  <a:pt x="3048" y="3959353"/>
                </a:lnTo>
                <a:lnTo>
                  <a:pt x="0" y="3959353"/>
                </a:lnTo>
                <a:lnTo>
                  <a:pt x="0" y="3956305"/>
                </a:lnTo>
                <a:close/>
                <a:moveTo>
                  <a:pt x="0" y="3962400"/>
                </a:moveTo>
                <a:lnTo>
                  <a:pt x="3048" y="3962400"/>
                </a:lnTo>
                <a:lnTo>
                  <a:pt x="3048" y="3965448"/>
                </a:lnTo>
                <a:lnTo>
                  <a:pt x="0" y="3965448"/>
                </a:lnTo>
                <a:lnTo>
                  <a:pt x="0" y="3962400"/>
                </a:lnTo>
                <a:close/>
                <a:moveTo>
                  <a:pt x="0" y="3968496"/>
                </a:moveTo>
                <a:lnTo>
                  <a:pt x="3048" y="3968496"/>
                </a:lnTo>
                <a:lnTo>
                  <a:pt x="3048" y="3971544"/>
                </a:lnTo>
                <a:lnTo>
                  <a:pt x="0" y="3971544"/>
                </a:lnTo>
                <a:lnTo>
                  <a:pt x="0" y="3968496"/>
                </a:lnTo>
                <a:close/>
                <a:moveTo>
                  <a:pt x="0" y="3974593"/>
                </a:moveTo>
                <a:lnTo>
                  <a:pt x="3048" y="3974593"/>
                </a:lnTo>
                <a:lnTo>
                  <a:pt x="3048" y="3977641"/>
                </a:lnTo>
                <a:lnTo>
                  <a:pt x="0" y="3977641"/>
                </a:lnTo>
                <a:lnTo>
                  <a:pt x="0" y="3974593"/>
                </a:lnTo>
                <a:close/>
                <a:moveTo>
                  <a:pt x="0" y="3980688"/>
                </a:moveTo>
                <a:lnTo>
                  <a:pt x="3048" y="3980688"/>
                </a:lnTo>
                <a:lnTo>
                  <a:pt x="3048" y="3983736"/>
                </a:lnTo>
                <a:lnTo>
                  <a:pt x="0" y="3983736"/>
                </a:lnTo>
                <a:lnTo>
                  <a:pt x="0" y="3980688"/>
                </a:lnTo>
                <a:close/>
                <a:moveTo>
                  <a:pt x="0" y="3986785"/>
                </a:moveTo>
                <a:lnTo>
                  <a:pt x="3048" y="3986785"/>
                </a:lnTo>
                <a:lnTo>
                  <a:pt x="3048" y="3989833"/>
                </a:lnTo>
                <a:lnTo>
                  <a:pt x="0" y="3989833"/>
                </a:lnTo>
                <a:lnTo>
                  <a:pt x="0" y="3986785"/>
                </a:lnTo>
                <a:close/>
                <a:moveTo>
                  <a:pt x="0" y="3992880"/>
                </a:moveTo>
                <a:lnTo>
                  <a:pt x="3048" y="3992880"/>
                </a:lnTo>
                <a:lnTo>
                  <a:pt x="3048" y="3995928"/>
                </a:lnTo>
                <a:lnTo>
                  <a:pt x="0" y="3995928"/>
                </a:lnTo>
                <a:lnTo>
                  <a:pt x="0" y="3992880"/>
                </a:lnTo>
                <a:close/>
                <a:moveTo>
                  <a:pt x="0" y="3998977"/>
                </a:moveTo>
                <a:lnTo>
                  <a:pt x="3048" y="3998977"/>
                </a:lnTo>
                <a:lnTo>
                  <a:pt x="3048" y="4002025"/>
                </a:lnTo>
                <a:lnTo>
                  <a:pt x="0" y="4002025"/>
                </a:lnTo>
                <a:lnTo>
                  <a:pt x="0" y="3998977"/>
                </a:lnTo>
                <a:close/>
                <a:moveTo>
                  <a:pt x="0" y="4005072"/>
                </a:moveTo>
                <a:lnTo>
                  <a:pt x="3048" y="4005072"/>
                </a:lnTo>
                <a:lnTo>
                  <a:pt x="3048" y="4008120"/>
                </a:lnTo>
                <a:lnTo>
                  <a:pt x="0" y="4008120"/>
                </a:lnTo>
                <a:lnTo>
                  <a:pt x="0" y="4005072"/>
                </a:lnTo>
                <a:close/>
                <a:moveTo>
                  <a:pt x="0" y="4011169"/>
                </a:moveTo>
                <a:lnTo>
                  <a:pt x="3048" y="4011169"/>
                </a:lnTo>
                <a:lnTo>
                  <a:pt x="3048" y="4014217"/>
                </a:lnTo>
                <a:lnTo>
                  <a:pt x="0" y="4014217"/>
                </a:lnTo>
                <a:lnTo>
                  <a:pt x="0" y="4011169"/>
                </a:lnTo>
                <a:close/>
                <a:moveTo>
                  <a:pt x="0" y="4017265"/>
                </a:moveTo>
                <a:lnTo>
                  <a:pt x="3048" y="4017265"/>
                </a:lnTo>
                <a:lnTo>
                  <a:pt x="3048" y="4020313"/>
                </a:lnTo>
                <a:lnTo>
                  <a:pt x="0" y="4020313"/>
                </a:lnTo>
                <a:lnTo>
                  <a:pt x="0" y="4017265"/>
                </a:lnTo>
                <a:close/>
                <a:moveTo>
                  <a:pt x="0" y="4023360"/>
                </a:moveTo>
                <a:lnTo>
                  <a:pt x="3048" y="4023360"/>
                </a:lnTo>
                <a:lnTo>
                  <a:pt x="3048" y="4026408"/>
                </a:lnTo>
                <a:lnTo>
                  <a:pt x="0" y="4026408"/>
                </a:lnTo>
                <a:lnTo>
                  <a:pt x="0" y="4023360"/>
                </a:lnTo>
                <a:close/>
                <a:moveTo>
                  <a:pt x="0" y="4029457"/>
                </a:moveTo>
                <a:lnTo>
                  <a:pt x="3048" y="4029457"/>
                </a:lnTo>
                <a:lnTo>
                  <a:pt x="3048" y="4032505"/>
                </a:lnTo>
                <a:lnTo>
                  <a:pt x="0" y="4032505"/>
                </a:lnTo>
                <a:lnTo>
                  <a:pt x="0" y="4029457"/>
                </a:lnTo>
                <a:close/>
                <a:moveTo>
                  <a:pt x="0" y="4035552"/>
                </a:moveTo>
                <a:lnTo>
                  <a:pt x="3048" y="4035552"/>
                </a:lnTo>
                <a:lnTo>
                  <a:pt x="3048" y="4038600"/>
                </a:lnTo>
                <a:lnTo>
                  <a:pt x="0" y="4038600"/>
                </a:lnTo>
                <a:lnTo>
                  <a:pt x="0" y="4035552"/>
                </a:lnTo>
                <a:close/>
                <a:moveTo>
                  <a:pt x="0" y="4041649"/>
                </a:moveTo>
                <a:lnTo>
                  <a:pt x="3048" y="4041649"/>
                </a:lnTo>
                <a:lnTo>
                  <a:pt x="3048" y="4044697"/>
                </a:lnTo>
                <a:lnTo>
                  <a:pt x="0" y="4044697"/>
                </a:lnTo>
                <a:lnTo>
                  <a:pt x="0" y="4041649"/>
                </a:lnTo>
                <a:close/>
                <a:moveTo>
                  <a:pt x="0" y="4047744"/>
                </a:moveTo>
                <a:lnTo>
                  <a:pt x="3048" y="4047744"/>
                </a:lnTo>
                <a:lnTo>
                  <a:pt x="3048" y="4050792"/>
                </a:lnTo>
                <a:lnTo>
                  <a:pt x="0" y="4050792"/>
                </a:lnTo>
                <a:lnTo>
                  <a:pt x="0" y="4047744"/>
                </a:lnTo>
                <a:close/>
                <a:moveTo>
                  <a:pt x="0" y="4053841"/>
                </a:moveTo>
                <a:lnTo>
                  <a:pt x="3048" y="4053841"/>
                </a:lnTo>
                <a:lnTo>
                  <a:pt x="3048" y="4056889"/>
                </a:lnTo>
                <a:lnTo>
                  <a:pt x="0" y="4056889"/>
                </a:lnTo>
                <a:lnTo>
                  <a:pt x="0" y="4053841"/>
                </a:lnTo>
                <a:close/>
                <a:moveTo>
                  <a:pt x="0" y="4059936"/>
                </a:moveTo>
                <a:lnTo>
                  <a:pt x="3048" y="4059936"/>
                </a:lnTo>
                <a:lnTo>
                  <a:pt x="3048" y="4062984"/>
                </a:lnTo>
                <a:lnTo>
                  <a:pt x="0" y="4062984"/>
                </a:lnTo>
                <a:lnTo>
                  <a:pt x="0" y="4059936"/>
                </a:lnTo>
                <a:close/>
                <a:moveTo>
                  <a:pt x="0" y="4066032"/>
                </a:moveTo>
                <a:lnTo>
                  <a:pt x="3048" y="4066032"/>
                </a:lnTo>
                <a:lnTo>
                  <a:pt x="3048" y="4069080"/>
                </a:lnTo>
                <a:lnTo>
                  <a:pt x="0" y="4069080"/>
                </a:lnTo>
                <a:lnTo>
                  <a:pt x="0" y="4066032"/>
                </a:lnTo>
                <a:close/>
                <a:moveTo>
                  <a:pt x="0" y="4072129"/>
                </a:moveTo>
                <a:lnTo>
                  <a:pt x="3048" y="4072129"/>
                </a:lnTo>
                <a:lnTo>
                  <a:pt x="3048" y="4075177"/>
                </a:lnTo>
                <a:lnTo>
                  <a:pt x="0" y="4075177"/>
                </a:lnTo>
                <a:lnTo>
                  <a:pt x="0" y="4072129"/>
                </a:lnTo>
                <a:close/>
                <a:moveTo>
                  <a:pt x="0" y="4078224"/>
                </a:moveTo>
                <a:lnTo>
                  <a:pt x="3048" y="4078224"/>
                </a:lnTo>
                <a:lnTo>
                  <a:pt x="3048" y="4081272"/>
                </a:lnTo>
                <a:lnTo>
                  <a:pt x="0" y="4081272"/>
                </a:lnTo>
                <a:lnTo>
                  <a:pt x="0" y="4078224"/>
                </a:lnTo>
                <a:close/>
                <a:moveTo>
                  <a:pt x="0" y="4084321"/>
                </a:moveTo>
                <a:lnTo>
                  <a:pt x="3048" y="4084321"/>
                </a:lnTo>
                <a:lnTo>
                  <a:pt x="3048" y="4087369"/>
                </a:lnTo>
                <a:lnTo>
                  <a:pt x="0" y="4087369"/>
                </a:lnTo>
                <a:lnTo>
                  <a:pt x="0" y="4084321"/>
                </a:lnTo>
                <a:close/>
                <a:moveTo>
                  <a:pt x="0" y="4090416"/>
                </a:moveTo>
                <a:lnTo>
                  <a:pt x="3048" y="4090416"/>
                </a:lnTo>
                <a:lnTo>
                  <a:pt x="3048" y="4093464"/>
                </a:lnTo>
                <a:lnTo>
                  <a:pt x="0" y="4093464"/>
                </a:lnTo>
                <a:lnTo>
                  <a:pt x="0" y="4090416"/>
                </a:lnTo>
                <a:close/>
                <a:moveTo>
                  <a:pt x="0" y="4096513"/>
                </a:moveTo>
                <a:lnTo>
                  <a:pt x="3048" y="4096513"/>
                </a:lnTo>
                <a:lnTo>
                  <a:pt x="3048" y="4099561"/>
                </a:lnTo>
                <a:lnTo>
                  <a:pt x="0" y="4099561"/>
                </a:lnTo>
                <a:lnTo>
                  <a:pt x="0" y="4096513"/>
                </a:lnTo>
                <a:close/>
                <a:moveTo>
                  <a:pt x="0" y="4102608"/>
                </a:moveTo>
                <a:lnTo>
                  <a:pt x="3048" y="4102608"/>
                </a:lnTo>
                <a:lnTo>
                  <a:pt x="3048" y="4105656"/>
                </a:lnTo>
                <a:lnTo>
                  <a:pt x="0" y="4105656"/>
                </a:lnTo>
                <a:lnTo>
                  <a:pt x="0" y="4102608"/>
                </a:lnTo>
                <a:close/>
                <a:moveTo>
                  <a:pt x="0" y="4108705"/>
                </a:moveTo>
                <a:lnTo>
                  <a:pt x="3048" y="4108705"/>
                </a:lnTo>
                <a:lnTo>
                  <a:pt x="3048" y="4111753"/>
                </a:lnTo>
                <a:lnTo>
                  <a:pt x="0" y="4111753"/>
                </a:lnTo>
                <a:lnTo>
                  <a:pt x="0" y="4108705"/>
                </a:lnTo>
                <a:close/>
                <a:moveTo>
                  <a:pt x="0" y="4114800"/>
                </a:moveTo>
                <a:lnTo>
                  <a:pt x="3048" y="4114800"/>
                </a:lnTo>
                <a:lnTo>
                  <a:pt x="3048" y="4117848"/>
                </a:lnTo>
                <a:lnTo>
                  <a:pt x="0" y="4117848"/>
                </a:lnTo>
                <a:lnTo>
                  <a:pt x="0" y="4114800"/>
                </a:lnTo>
                <a:close/>
                <a:moveTo>
                  <a:pt x="0" y="4120896"/>
                </a:moveTo>
                <a:lnTo>
                  <a:pt x="3048" y="4120896"/>
                </a:lnTo>
                <a:lnTo>
                  <a:pt x="3048" y="4123944"/>
                </a:lnTo>
                <a:lnTo>
                  <a:pt x="0" y="4123944"/>
                </a:lnTo>
                <a:lnTo>
                  <a:pt x="0" y="4120896"/>
                </a:lnTo>
                <a:close/>
                <a:moveTo>
                  <a:pt x="0" y="4126993"/>
                </a:moveTo>
                <a:lnTo>
                  <a:pt x="3048" y="4126993"/>
                </a:lnTo>
                <a:lnTo>
                  <a:pt x="3048" y="4130041"/>
                </a:lnTo>
                <a:lnTo>
                  <a:pt x="0" y="4130041"/>
                </a:lnTo>
                <a:lnTo>
                  <a:pt x="0" y="4126993"/>
                </a:lnTo>
                <a:close/>
                <a:moveTo>
                  <a:pt x="0" y="4133088"/>
                </a:moveTo>
                <a:lnTo>
                  <a:pt x="3048" y="4133088"/>
                </a:lnTo>
                <a:lnTo>
                  <a:pt x="3048" y="4136136"/>
                </a:lnTo>
                <a:lnTo>
                  <a:pt x="0" y="4136136"/>
                </a:lnTo>
                <a:lnTo>
                  <a:pt x="0" y="4133088"/>
                </a:lnTo>
                <a:close/>
                <a:moveTo>
                  <a:pt x="0" y="4139185"/>
                </a:moveTo>
                <a:lnTo>
                  <a:pt x="3048" y="4139185"/>
                </a:lnTo>
                <a:lnTo>
                  <a:pt x="3048" y="4142233"/>
                </a:lnTo>
                <a:lnTo>
                  <a:pt x="0" y="4142233"/>
                </a:lnTo>
                <a:lnTo>
                  <a:pt x="0" y="4139185"/>
                </a:lnTo>
                <a:close/>
                <a:moveTo>
                  <a:pt x="0" y="4145280"/>
                </a:moveTo>
                <a:lnTo>
                  <a:pt x="3048" y="4145280"/>
                </a:lnTo>
                <a:lnTo>
                  <a:pt x="3048" y="4148328"/>
                </a:lnTo>
                <a:lnTo>
                  <a:pt x="0" y="4148328"/>
                </a:lnTo>
                <a:lnTo>
                  <a:pt x="0" y="4145280"/>
                </a:lnTo>
                <a:close/>
                <a:moveTo>
                  <a:pt x="0" y="4151377"/>
                </a:moveTo>
                <a:lnTo>
                  <a:pt x="3048" y="4151377"/>
                </a:lnTo>
                <a:lnTo>
                  <a:pt x="3048" y="4154425"/>
                </a:lnTo>
                <a:lnTo>
                  <a:pt x="0" y="4154425"/>
                </a:lnTo>
                <a:lnTo>
                  <a:pt x="0" y="4151377"/>
                </a:lnTo>
                <a:close/>
                <a:moveTo>
                  <a:pt x="0" y="4157472"/>
                </a:moveTo>
                <a:lnTo>
                  <a:pt x="3048" y="4157472"/>
                </a:lnTo>
                <a:lnTo>
                  <a:pt x="3048" y="4160520"/>
                </a:lnTo>
                <a:lnTo>
                  <a:pt x="0" y="4160520"/>
                </a:lnTo>
                <a:lnTo>
                  <a:pt x="0" y="4157472"/>
                </a:lnTo>
                <a:close/>
                <a:moveTo>
                  <a:pt x="0" y="4163569"/>
                </a:moveTo>
                <a:lnTo>
                  <a:pt x="3048" y="4163569"/>
                </a:lnTo>
                <a:lnTo>
                  <a:pt x="3048" y="4166617"/>
                </a:lnTo>
                <a:lnTo>
                  <a:pt x="0" y="4166617"/>
                </a:lnTo>
                <a:lnTo>
                  <a:pt x="0" y="4163569"/>
                </a:lnTo>
                <a:close/>
                <a:moveTo>
                  <a:pt x="0" y="4169664"/>
                </a:moveTo>
                <a:lnTo>
                  <a:pt x="3048" y="4169664"/>
                </a:lnTo>
                <a:lnTo>
                  <a:pt x="3048" y="4172712"/>
                </a:lnTo>
                <a:lnTo>
                  <a:pt x="0" y="4172712"/>
                </a:lnTo>
                <a:lnTo>
                  <a:pt x="0" y="4169664"/>
                </a:lnTo>
                <a:close/>
                <a:moveTo>
                  <a:pt x="0" y="4175760"/>
                </a:moveTo>
                <a:lnTo>
                  <a:pt x="3048" y="4175760"/>
                </a:lnTo>
                <a:lnTo>
                  <a:pt x="3048" y="4178808"/>
                </a:lnTo>
                <a:lnTo>
                  <a:pt x="0" y="4178808"/>
                </a:lnTo>
                <a:lnTo>
                  <a:pt x="0" y="4175760"/>
                </a:lnTo>
                <a:close/>
                <a:moveTo>
                  <a:pt x="0" y="4181856"/>
                </a:moveTo>
                <a:lnTo>
                  <a:pt x="3048" y="4181856"/>
                </a:lnTo>
                <a:lnTo>
                  <a:pt x="3048" y="4184904"/>
                </a:lnTo>
                <a:lnTo>
                  <a:pt x="0" y="4184904"/>
                </a:lnTo>
                <a:lnTo>
                  <a:pt x="0" y="4181856"/>
                </a:lnTo>
                <a:close/>
                <a:moveTo>
                  <a:pt x="0" y="4187952"/>
                </a:moveTo>
                <a:lnTo>
                  <a:pt x="3048" y="4187952"/>
                </a:lnTo>
                <a:lnTo>
                  <a:pt x="3048" y="4191000"/>
                </a:lnTo>
                <a:lnTo>
                  <a:pt x="0" y="4191000"/>
                </a:lnTo>
                <a:lnTo>
                  <a:pt x="0" y="4187952"/>
                </a:lnTo>
                <a:close/>
                <a:moveTo>
                  <a:pt x="0" y="4194049"/>
                </a:moveTo>
                <a:lnTo>
                  <a:pt x="3048" y="4194049"/>
                </a:lnTo>
                <a:lnTo>
                  <a:pt x="3048" y="4197097"/>
                </a:lnTo>
                <a:lnTo>
                  <a:pt x="0" y="4197097"/>
                </a:lnTo>
                <a:lnTo>
                  <a:pt x="0" y="4194049"/>
                </a:lnTo>
                <a:close/>
                <a:moveTo>
                  <a:pt x="0" y="4200145"/>
                </a:moveTo>
                <a:lnTo>
                  <a:pt x="3048" y="4200145"/>
                </a:lnTo>
                <a:lnTo>
                  <a:pt x="3048" y="4203193"/>
                </a:lnTo>
                <a:lnTo>
                  <a:pt x="0" y="4203193"/>
                </a:lnTo>
                <a:lnTo>
                  <a:pt x="0" y="4200145"/>
                </a:lnTo>
                <a:close/>
                <a:moveTo>
                  <a:pt x="0" y="4206241"/>
                </a:moveTo>
                <a:lnTo>
                  <a:pt x="3048" y="4206241"/>
                </a:lnTo>
                <a:lnTo>
                  <a:pt x="3048" y="4209289"/>
                </a:lnTo>
                <a:lnTo>
                  <a:pt x="0" y="4209289"/>
                </a:lnTo>
                <a:lnTo>
                  <a:pt x="0" y="4206241"/>
                </a:lnTo>
                <a:close/>
                <a:moveTo>
                  <a:pt x="0" y="4212337"/>
                </a:moveTo>
                <a:lnTo>
                  <a:pt x="3048" y="4212337"/>
                </a:lnTo>
                <a:lnTo>
                  <a:pt x="3048" y="4215385"/>
                </a:lnTo>
                <a:lnTo>
                  <a:pt x="0" y="4215385"/>
                </a:lnTo>
                <a:lnTo>
                  <a:pt x="0" y="4212337"/>
                </a:lnTo>
                <a:close/>
                <a:moveTo>
                  <a:pt x="0" y="4218432"/>
                </a:moveTo>
                <a:lnTo>
                  <a:pt x="3048" y="4218432"/>
                </a:lnTo>
                <a:lnTo>
                  <a:pt x="3048" y="4221480"/>
                </a:lnTo>
                <a:lnTo>
                  <a:pt x="0" y="4221480"/>
                </a:lnTo>
                <a:lnTo>
                  <a:pt x="0" y="4218432"/>
                </a:lnTo>
                <a:close/>
                <a:moveTo>
                  <a:pt x="0" y="4224528"/>
                </a:moveTo>
                <a:lnTo>
                  <a:pt x="3048" y="4224528"/>
                </a:lnTo>
                <a:lnTo>
                  <a:pt x="3048" y="4227576"/>
                </a:lnTo>
                <a:lnTo>
                  <a:pt x="0" y="4227576"/>
                </a:lnTo>
                <a:lnTo>
                  <a:pt x="0" y="4224528"/>
                </a:lnTo>
                <a:close/>
                <a:moveTo>
                  <a:pt x="0" y="4230624"/>
                </a:moveTo>
                <a:lnTo>
                  <a:pt x="3048" y="4230624"/>
                </a:lnTo>
                <a:lnTo>
                  <a:pt x="3048" y="4233672"/>
                </a:lnTo>
                <a:lnTo>
                  <a:pt x="0" y="4233672"/>
                </a:lnTo>
                <a:lnTo>
                  <a:pt x="0" y="4230624"/>
                </a:lnTo>
                <a:close/>
                <a:moveTo>
                  <a:pt x="0" y="4236720"/>
                </a:moveTo>
                <a:lnTo>
                  <a:pt x="3048" y="4236720"/>
                </a:lnTo>
                <a:lnTo>
                  <a:pt x="3048" y="4239768"/>
                </a:lnTo>
                <a:lnTo>
                  <a:pt x="0" y="4239768"/>
                </a:lnTo>
                <a:lnTo>
                  <a:pt x="0" y="4236720"/>
                </a:lnTo>
                <a:close/>
                <a:moveTo>
                  <a:pt x="0" y="4242816"/>
                </a:moveTo>
                <a:lnTo>
                  <a:pt x="3048" y="4242816"/>
                </a:lnTo>
                <a:lnTo>
                  <a:pt x="3048" y="4245864"/>
                </a:lnTo>
                <a:lnTo>
                  <a:pt x="0" y="4245864"/>
                </a:lnTo>
                <a:lnTo>
                  <a:pt x="0" y="4242816"/>
                </a:lnTo>
                <a:close/>
                <a:moveTo>
                  <a:pt x="0" y="4248913"/>
                </a:moveTo>
                <a:lnTo>
                  <a:pt x="3048" y="4248913"/>
                </a:lnTo>
                <a:lnTo>
                  <a:pt x="3048" y="4251961"/>
                </a:lnTo>
                <a:lnTo>
                  <a:pt x="0" y="4251961"/>
                </a:lnTo>
                <a:lnTo>
                  <a:pt x="0" y="4248913"/>
                </a:lnTo>
                <a:close/>
                <a:moveTo>
                  <a:pt x="0" y="4255009"/>
                </a:moveTo>
                <a:lnTo>
                  <a:pt x="3048" y="4255009"/>
                </a:lnTo>
                <a:lnTo>
                  <a:pt x="3048" y="4258057"/>
                </a:lnTo>
                <a:lnTo>
                  <a:pt x="0" y="4258057"/>
                </a:lnTo>
                <a:lnTo>
                  <a:pt x="0" y="4255009"/>
                </a:lnTo>
                <a:close/>
                <a:moveTo>
                  <a:pt x="0" y="4261105"/>
                </a:moveTo>
                <a:lnTo>
                  <a:pt x="3048" y="4261105"/>
                </a:lnTo>
                <a:lnTo>
                  <a:pt x="3048" y="4264153"/>
                </a:lnTo>
                <a:lnTo>
                  <a:pt x="0" y="4264153"/>
                </a:lnTo>
                <a:lnTo>
                  <a:pt x="0" y="4261105"/>
                </a:lnTo>
                <a:close/>
                <a:moveTo>
                  <a:pt x="0" y="4267201"/>
                </a:moveTo>
                <a:lnTo>
                  <a:pt x="3048" y="4267201"/>
                </a:lnTo>
                <a:lnTo>
                  <a:pt x="3048" y="4270249"/>
                </a:lnTo>
                <a:lnTo>
                  <a:pt x="0" y="4270249"/>
                </a:lnTo>
                <a:lnTo>
                  <a:pt x="0" y="4267201"/>
                </a:lnTo>
                <a:close/>
                <a:moveTo>
                  <a:pt x="0" y="4273296"/>
                </a:moveTo>
                <a:lnTo>
                  <a:pt x="3048" y="4273296"/>
                </a:lnTo>
                <a:lnTo>
                  <a:pt x="3048" y="4276344"/>
                </a:lnTo>
                <a:lnTo>
                  <a:pt x="0" y="4276344"/>
                </a:lnTo>
                <a:lnTo>
                  <a:pt x="0" y="4273296"/>
                </a:lnTo>
                <a:close/>
                <a:moveTo>
                  <a:pt x="0" y="4279392"/>
                </a:moveTo>
                <a:lnTo>
                  <a:pt x="3048" y="4279392"/>
                </a:lnTo>
                <a:lnTo>
                  <a:pt x="3048" y="4282440"/>
                </a:lnTo>
                <a:lnTo>
                  <a:pt x="0" y="4282440"/>
                </a:lnTo>
                <a:lnTo>
                  <a:pt x="0" y="4279392"/>
                </a:lnTo>
                <a:close/>
                <a:moveTo>
                  <a:pt x="0" y="4285488"/>
                </a:moveTo>
                <a:lnTo>
                  <a:pt x="3048" y="4285488"/>
                </a:lnTo>
                <a:lnTo>
                  <a:pt x="3048" y="4288536"/>
                </a:lnTo>
                <a:lnTo>
                  <a:pt x="0" y="4288536"/>
                </a:lnTo>
                <a:lnTo>
                  <a:pt x="0" y="4285488"/>
                </a:lnTo>
                <a:close/>
                <a:moveTo>
                  <a:pt x="0" y="4291584"/>
                </a:moveTo>
                <a:lnTo>
                  <a:pt x="3048" y="4291584"/>
                </a:lnTo>
                <a:lnTo>
                  <a:pt x="3048" y="4294632"/>
                </a:lnTo>
                <a:lnTo>
                  <a:pt x="0" y="4294632"/>
                </a:lnTo>
                <a:lnTo>
                  <a:pt x="0" y="4291584"/>
                </a:lnTo>
                <a:close/>
                <a:moveTo>
                  <a:pt x="0" y="4297681"/>
                </a:moveTo>
                <a:lnTo>
                  <a:pt x="3048" y="4297681"/>
                </a:lnTo>
                <a:lnTo>
                  <a:pt x="3048" y="4300729"/>
                </a:lnTo>
                <a:lnTo>
                  <a:pt x="0" y="4300729"/>
                </a:lnTo>
                <a:lnTo>
                  <a:pt x="0" y="4297681"/>
                </a:lnTo>
                <a:close/>
                <a:moveTo>
                  <a:pt x="0" y="4303777"/>
                </a:moveTo>
                <a:lnTo>
                  <a:pt x="3048" y="4303777"/>
                </a:lnTo>
                <a:lnTo>
                  <a:pt x="3048" y="4306825"/>
                </a:lnTo>
                <a:lnTo>
                  <a:pt x="0" y="4306825"/>
                </a:lnTo>
                <a:lnTo>
                  <a:pt x="0" y="4303777"/>
                </a:lnTo>
                <a:close/>
                <a:moveTo>
                  <a:pt x="0" y="4309873"/>
                </a:moveTo>
                <a:lnTo>
                  <a:pt x="3048" y="4309873"/>
                </a:lnTo>
                <a:lnTo>
                  <a:pt x="3048" y="4312921"/>
                </a:lnTo>
                <a:lnTo>
                  <a:pt x="0" y="4312921"/>
                </a:lnTo>
                <a:lnTo>
                  <a:pt x="0" y="4309873"/>
                </a:lnTo>
                <a:close/>
                <a:moveTo>
                  <a:pt x="0" y="4315969"/>
                </a:moveTo>
                <a:lnTo>
                  <a:pt x="3048" y="4315969"/>
                </a:lnTo>
                <a:lnTo>
                  <a:pt x="3048" y="4319017"/>
                </a:lnTo>
                <a:lnTo>
                  <a:pt x="0" y="4319017"/>
                </a:lnTo>
                <a:lnTo>
                  <a:pt x="0" y="4315969"/>
                </a:lnTo>
                <a:close/>
                <a:moveTo>
                  <a:pt x="0" y="4322064"/>
                </a:moveTo>
                <a:lnTo>
                  <a:pt x="3048" y="4322064"/>
                </a:lnTo>
                <a:lnTo>
                  <a:pt x="3048" y="4325112"/>
                </a:lnTo>
                <a:lnTo>
                  <a:pt x="0" y="4325112"/>
                </a:lnTo>
                <a:lnTo>
                  <a:pt x="0" y="4322064"/>
                </a:lnTo>
                <a:close/>
                <a:moveTo>
                  <a:pt x="0" y="4328160"/>
                </a:moveTo>
                <a:lnTo>
                  <a:pt x="3048" y="4328160"/>
                </a:lnTo>
                <a:lnTo>
                  <a:pt x="3048" y="4331208"/>
                </a:lnTo>
                <a:lnTo>
                  <a:pt x="0" y="4331208"/>
                </a:lnTo>
                <a:lnTo>
                  <a:pt x="0" y="4328160"/>
                </a:lnTo>
                <a:close/>
                <a:moveTo>
                  <a:pt x="0" y="4334256"/>
                </a:moveTo>
                <a:lnTo>
                  <a:pt x="3048" y="4334256"/>
                </a:lnTo>
                <a:lnTo>
                  <a:pt x="3048" y="4337304"/>
                </a:lnTo>
                <a:lnTo>
                  <a:pt x="0" y="4337304"/>
                </a:lnTo>
                <a:lnTo>
                  <a:pt x="0" y="4334256"/>
                </a:lnTo>
                <a:close/>
                <a:moveTo>
                  <a:pt x="0" y="4340352"/>
                </a:moveTo>
                <a:lnTo>
                  <a:pt x="3048" y="4340352"/>
                </a:lnTo>
                <a:lnTo>
                  <a:pt x="3048" y="4343400"/>
                </a:lnTo>
                <a:lnTo>
                  <a:pt x="0" y="4343400"/>
                </a:lnTo>
                <a:lnTo>
                  <a:pt x="0" y="4340352"/>
                </a:lnTo>
                <a:close/>
                <a:moveTo>
                  <a:pt x="0" y="4346449"/>
                </a:moveTo>
                <a:lnTo>
                  <a:pt x="3048" y="4346449"/>
                </a:lnTo>
                <a:lnTo>
                  <a:pt x="3048" y="4349497"/>
                </a:lnTo>
                <a:lnTo>
                  <a:pt x="0" y="4349497"/>
                </a:lnTo>
                <a:lnTo>
                  <a:pt x="0" y="4346449"/>
                </a:lnTo>
                <a:close/>
                <a:moveTo>
                  <a:pt x="0" y="4352545"/>
                </a:moveTo>
                <a:lnTo>
                  <a:pt x="3048" y="4352545"/>
                </a:lnTo>
                <a:lnTo>
                  <a:pt x="3048" y="4355593"/>
                </a:lnTo>
                <a:lnTo>
                  <a:pt x="0" y="4355593"/>
                </a:lnTo>
                <a:lnTo>
                  <a:pt x="0" y="4352545"/>
                </a:lnTo>
                <a:close/>
                <a:moveTo>
                  <a:pt x="0" y="4358641"/>
                </a:moveTo>
                <a:lnTo>
                  <a:pt x="3048" y="4358641"/>
                </a:lnTo>
                <a:lnTo>
                  <a:pt x="3048" y="4361689"/>
                </a:lnTo>
                <a:lnTo>
                  <a:pt x="0" y="4361689"/>
                </a:lnTo>
                <a:lnTo>
                  <a:pt x="0" y="4358641"/>
                </a:lnTo>
                <a:close/>
                <a:moveTo>
                  <a:pt x="0" y="4364737"/>
                </a:moveTo>
                <a:lnTo>
                  <a:pt x="3048" y="4364737"/>
                </a:lnTo>
                <a:lnTo>
                  <a:pt x="3048" y="4367785"/>
                </a:lnTo>
                <a:lnTo>
                  <a:pt x="0" y="4367785"/>
                </a:lnTo>
                <a:lnTo>
                  <a:pt x="0" y="4364737"/>
                </a:lnTo>
                <a:close/>
                <a:moveTo>
                  <a:pt x="0" y="4370832"/>
                </a:moveTo>
                <a:lnTo>
                  <a:pt x="3048" y="4370832"/>
                </a:lnTo>
                <a:lnTo>
                  <a:pt x="3048" y="4373880"/>
                </a:lnTo>
                <a:lnTo>
                  <a:pt x="0" y="4373880"/>
                </a:lnTo>
                <a:lnTo>
                  <a:pt x="0" y="4370832"/>
                </a:lnTo>
                <a:close/>
                <a:moveTo>
                  <a:pt x="0" y="4376928"/>
                </a:moveTo>
                <a:lnTo>
                  <a:pt x="3048" y="4376928"/>
                </a:lnTo>
                <a:lnTo>
                  <a:pt x="3048" y="4379976"/>
                </a:lnTo>
                <a:lnTo>
                  <a:pt x="0" y="4379976"/>
                </a:lnTo>
                <a:lnTo>
                  <a:pt x="0" y="4376928"/>
                </a:lnTo>
                <a:close/>
                <a:moveTo>
                  <a:pt x="0" y="4383024"/>
                </a:moveTo>
                <a:lnTo>
                  <a:pt x="3048" y="4383024"/>
                </a:lnTo>
                <a:lnTo>
                  <a:pt x="3048" y="4386072"/>
                </a:lnTo>
                <a:lnTo>
                  <a:pt x="0" y="4386072"/>
                </a:lnTo>
                <a:lnTo>
                  <a:pt x="0" y="4383024"/>
                </a:lnTo>
                <a:close/>
                <a:moveTo>
                  <a:pt x="0" y="4389120"/>
                </a:moveTo>
                <a:lnTo>
                  <a:pt x="3048" y="4389120"/>
                </a:lnTo>
                <a:lnTo>
                  <a:pt x="3048" y="4392168"/>
                </a:lnTo>
                <a:lnTo>
                  <a:pt x="0" y="4392168"/>
                </a:lnTo>
                <a:lnTo>
                  <a:pt x="0" y="4389120"/>
                </a:lnTo>
                <a:close/>
                <a:moveTo>
                  <a:pt x="0" y="4395216"/>
                </a:moveTo>
                <a:lnTo>
                  <a:pt x="3048" y="4395216"/>
                </a:lnTo>
                <a:lnTo>
                  <a:pt x="3048" y="4398264"/>
                </a:lnTo>
                <a:lnTo>
                  <a:pt x="0" y="4398264"/>
                </a:lnTo>
                <a:lnTo>
                  <a:pt x="0" y="4395216"/>
                </a:lnTo>
                <a:close/>
                <a:moveTo>
                  <a:pt x="0" y="4401313"/>
                </a:moveTo>
                <a:lnTo>
                  <a:pt x="3048" y="4401313"/>
                </a:lnTo>
                <a:lnTo>
                  <a:pt x="3048" y="4404361"/>
                </a:lnTo>
                <a:lnTo>
                  <a:pt x="0" y="4404361"/>
                </a:lnTo>
                <a:lnTo>
                  <a:pt x="0" y="4401313"/>
                </a:lnTo>
                <a:close/>
                <a:moveTo>
                  <a:pt x="0" y="4407409"/>
                </a:moveTo>
                <a:lnTo>
                  <a:pt x="3048" y="4407409"/>
                </a:lnTo>
                <a:lnTo>
                  <a:pt x="3048" y="4410457"/>
                </a:lnTo>
                <a:lnTo>
                  <a:pt x="0" y="4410457"/>
                </a:lnTo>
                <a:lnTo>
                  <a:pt x="0" y="4407409"/>
                </a:lnTo>
                <a:close/>
                <a:moveTo>
                  <a:pt x="0" y="4413505"/>
                </a:moveTo>
                <a:lnTo>
                  <a:pt x="3048" y="4413505"/>
                </a:lnTo>
                <a:lnTo>
                  <a:pt x="3048" y="4416553"/>
                </a:lnTo>
                <a:lnTo>
                  <a:pt x="0" y="4416553"/>
                </a:lnTo>
                <a:lnTo>
                  <a:pt x="0" y="4413505"/>
                </a:lnTo>
                <a:close/>
                <a:moveTo>
                  <a:pt x="0" y="4419601"/>
                </a:moveTo>
                <a:lnTo>
                  <a:pt x="3048" y="4419601"/>
                </a:lnTo>
                <a:lnTo>
                  <a:pt x="3048" y="4422649"/>
                </a:lnTo>
                <a:lnTo>
                  <a:pt x="0" y="4422649"/>
                </a:lnTo>
                <a:lnTo>
                  <a:pt x="0" y="4419601"/>
                </a:lnTo>
                <a:close/>
                <a:moveTo>
                  <a:pt x="0" y="4425696"/>
                </a:moveTo>
                <a:lnTo>
                  <a:pt x="3048" y="4425696"/>
                </a:lnTo>
                <a:lnTo>
                  <a:pt x="3048" y="4428744"/>
                </a:lnTo>
                <a:lnTo>
                  <a:pt x="0" y="4428744"/>
                </a:lnTo>
                <a:lnTo>
                  <a:pt x="0" y="4425696"/>
                </a:lnTo>
                <a:close/>
                <a:moveTo>
                  <a:pt x="0" y="4431792"/>
                </a:moveTo>
                <a:lnTo>
                  <a:pt x="3048" y="4431792"/>
                </a:lnTo>
                <a:lnTo>
                  <a:pt x="3048" y="4434840"/>
                </a:lnTo>
                <a:lnTo>
                  <a:pt x="0" y="4434840"/>
                </a:lnTo>
                <a:lnTo>
                  <a:pt x="0" y="4431792"/>
                </a:lnTo>
                <a:close/>
                <a:moveTo>
                  <a:pt x="0" y="4437888"/>
                </a:moveTo>
                <a:lnTo>
                  <a:pt x="3048" y="4437888"/>
                </a:lnTo>
                <a:lnTo>
                  <a:pt x="3048" y="4440936"/>
                </a:lnTo>
                <a:lnTo>
                  <a:pt x="0" y="4440936"/>
                </a:lnTo>
                <a:lnTo>
                  <a:pt x="0" y="4437888"/>
                </a:lnTo>
                <a:close/>
                <a:moveTo>
                  <a:pt x="0" y="4443984"/>
                </a:moveTo>
                <a:lnTo>
                  <a:pt x="3048" y="4443984"/>
                </a:lnTo>
                <a:lnTo>
                  <a:pt x="3048" y="4447032"/>
                </a:lnTo>
                <a:lnTo>
                  <a:pt x="0" y="4447032"/>
                </a:lnTo>
                <a:lnTo>
                  <a:pt x="0" y="4443984"/>
                </a:lnTo>
                <a:close/>
                <a:moveTo>
                  <a:pt x="0" y="4450081"/>
                </a:moveTo>
                <a:lnTo>
                  <a:pt x="3048" y="4450081"/>
                </a:lnTo>
                <a:lnTo>
                  <a:pt x="3048" y="4453129"/>
                </a:lnTo>
                <a:lnTo>
                  <a:pt x="0" y="4453129"/>
                </a:lnTo>
                <a:lnTo>
                  <a:pt x="0" y="4450081"/>
                </a:lnTo>
                <a:close/>
                <a:moveTo>
                  <a:pt x="0" y="4456177"/>
                </a:moveTo>
                <a:lnTo>
                  <a:pt x="3048" y="4456177"/>
                </a:lnTo>
                <a:lnTo>
                  <a:pt x="3048" y="4459225"/>
                </a:lnTo>
                <a:lnTo>
                  <a:pt x="0" y="4459225"/>
                </a:lnTo>
                <a:lnTo>
                  <a:pt x="0" y="4456177"/>
                </a:lnTo>
                <a:close/>
                <a:moveTo>
                  <a:pt x="0" y="4462273"/>
                </a:moveTo>
                <a:lnTo>
                  <a:pt x="3048" y="4462273"/>
                </a:lnTo>
                <a:lnTo>
                  <a:pt x="3048" y="4465321"/>
                </a:lnTo>
                <a:lnTo>
                  <a:pt x="0" y="4465321"/>
                </a:lnTo>
                <a:lnTo>
                  <a:pt x="0" y="4462273"/>
                </a:lnTo>
                <a:close/>
                <a:moveTo>
                  <a:pt x="0" y="4468369"/>
                </a:moveTo>
                <a:lnTo>
                  <a:pt x="3048" y="4468369"/>
                </a:lnTo>
                <a:lnTo>
                  <a:pt x="3048" y="4471417"/>
                </a:lnTo>
                <a:lnTo>
                  <a:pt x="0" y="4471417"/>
                </a:lnTo>
                <a:lnTo>
                  <a:pt x="0" y="4468369"/>
                </a:lnTo>
                <a:close/>
                <a:moveTo>
                  <a:pt x="0" y="4474464"/>
                </a:moveTo>
                <a:lnTo>
                  <a:pt x="3048" y="4474464"/>
                </a:lnTo>
                <a:lnTo>
                  <a:pt x="3048" y="4477512"/>
                </a:lnTo>
                <a:lnTo>
                  <a:pt x="0" y="4477512"/>
                </a:lnTo>
                <a:lnTo>
                  <a:pt x="0" y="4474464"/>
                </a:lnTo>
                <a:close/>
                <a:moveTo>
                  <a:pt x="0" y="4480560"/>
                </a:moveTo>
                <a:lnTo>
                  <a:pt x="3048" y="4480560"/>
                </a:lnTo>
                <a:lnTo>
                  <a:pt x="3048" y="4483608"/>
                </a:lnTo>
                <a:lnTo>
                  <a:pt x="0" y="4483608"/>
                </a:lnTo>
                <a:lnTo>
                  <a:pt x="0" y="4480560"/>
                </a:lnTo>
                <a:close/>
                <a:moveTo>
                  <a:pt x="0" y="4486656"/>
                </a:moveTo>
                <a:lnTo>
                  <a:pt x="3048" y="4486656"/>
                </a:lnTo>
                <a:lnTo>
                  <a:pt x="3048" y="4489704"/>
                </a:lnTo>
                <a:lnTo>
                  <a:pt x="0" y="4489704"/>
                </a:lnTo>
                <a:lnTo>
                  <a:pt x="0" y="4486656"/>
                </a:lnTo>
                <a:close/>
                <a:moveTo>
                  <a:pt x="0" y="4492752"/>
                </a:moveTo>
                <a:lnTo>
                  <a:pt x="3048" y="4492752"/>
                </a:lnTo>
                <a:lnTo>
                  <a:pt x="3048" y="4495800"/>
                </a:lnTo>
                <a:lnTo>
                  <a:pt x="0" y="4495800"/>
                </a:lnTo>
                <a:lnTo>
                  <a:pt x="0" y="4492752"/>
                </a:lnTo>
                <a:close/>
                <a:moveTo>
                  <a:pt x="0" y="4498849"/>
                </a:moveTo>
                <a:lnTo>
                  <a:pt x="3048" y="4498849"/>
                </a:lnTo>
                <a:lnTo>
                  <a:pt x="3048" y="4501897"/>
                </a:lnTo>
                <a:lnTo>
                  <a:pt x="0" y="4501897"/>
                </a:lnTo>
                <a:lnTo>
                  <a:pt x="0" y="4498849"/>
                </a:lnTo>
                <a:close/>
                <a:moveTo>
                  <a:pt x="0" y="4504945"/>
                </a:moveTo>
                <a:lnTo>
                  <a:pt x="3048" y="4504945"/>
                </a:lnTo>
                <a:lnTo>
                  <a:pt x="3048" y="4507993"/>
                </a:lnTo>
                <a:lnTo>
                  <a:pt x="0" y="4507993"/>
                </a:lnTo>
                <a:lnTo>
                  <a:pt x="0" y="4504945"/>
                </a:lnTo>
                <a:close/>
                <a:moveTo>
                  <a:pt x="0" y="4511041"/>
                </a:moveTo>
                <a:lnTo>
                  <a:pt x="3048" y="4511041"/>
                </a:lnTo>
                <a:lnTo>
                  <a:pt x="3048" y="4514089"/>
                </a:lnTo>
                <a:lnTo>
                  <a:pt x="0" y="4514089"/>
                </a:lnTo>
                <a:lnTo>
                  <a:pt x="0" y="4511041"/>
                </a:lnTo>
                <a:close/>
                <a:moveTo>
                  <a:pt x="0" y="4517137"/>
                </a:moveTo>
                <a:lnTo>
                  <a:pt x="3048" y="4517137"/>
                </a:lnTo>
                <a:lnTo>
                  <a:pt x="3048" y="4520185"/>
                </a:lnTo>
                <a:lnTo>
                  <a:pt x="0" y="4520185"/>
                </a:lnTo>
                <a:lnTo>
                  <a:pt x="0" y="4517137"/>
                </a:lnTo>
                <a:close/>
                <a:moveTo>
                  <a:pt x="0" y="4523232"/>
                </a:moveTo>
                <a:lnTo>
                  <a:pt x="3048" y="4523232"/>
                </a:lnTo>
                <a:lnTo>
                  <a:pt x="3048" y="4526280"/>
                </a:lnTo>
                <a:lnTo>
                  <a:pt x="0" y="4526280"/>
                </a:lnTo>
                <a:lnTo>
                  <a:pt x="0" y="4523232"/>
                </a:lnTo>
                <a:close/>
                <a:moveTo>
                  <a:pt x="0" y="4529328"/>
                </a:moveTo>
                <a:lnTo>
                  <a:pt x="3048" y="4529328"/>
                </a:lnTo>
                <a:lnTo>
                  <a:pt x="3048" y="4532376"/>
                </a:lnTo>
                <a:lnTo>
                  <a:pt x="0" y="4532376"/>
                </a:lnTo>
                <a:lnTo>
                  <a:pt x="0" y="4529328"/>
                </a:lnTo>
                <a:close/>
                <a:moveTo>
                  <a:pt x="0" y="4535424"/>
                </a:moveTo>
                <a:lnTo>
                  <a:pt x="3048" y="4535424"/>
                </a:lnTo>
                <a:lnTo>
                  <a:pt x="3048" y="4538472"/>
                </a:lnTo>
                <a:lnTo>
                  <a:pt x="0" y="4538472"/>
                </a:lnTo>
                <a:lnTo>
                  <a:pt x="0" y="4535424"/>
                </a:lnTo>
                <a:close/>
                <a:moveTo>
                  <a:pt x="0" y="4541520"/>
                </a:moveTo>
                <a:lnTo>
                  <a:pt x="3048" y="4541520"/>
                </a:lnTo>
                <a:lnTo>
                  <a:pt x="3048" y="4544568"/>
                </a:lnTo>
                <a:lnTo>
                  <a:pt x="0" y="4544568"/>
                </a:lnTo>
                <a:lnTo>
                  <a:pt x="0" y="4541520"/>
                </a:lnTo>
                <a:close/>
                <a:moveTo>
                  <a:pt x="0" y="4547616"/>
                </a:moveTo>
                <a:lnTo>
                  <a:pt x="3048" y="4547616"/>
                </a:lnTo>
                <a:lnTo>
                  <a:pt x="3048" y="4550664"/>
                </a:lnTo>
                <a:lnTo>
                  <a:pt x="0" y="4550664"/>
                </a:lnTo>
                <a:lnTo>
                  <a:pt x="0" y="4547616"/>
                </a:lnTo>
                <a:close/>
                <a:moveTo>
                  <a:pt x="0" y="4553713"/>
                </a:moveTo>
                <a:lnTo>
                  <a:pt x="3048" y="4553713"/>
                </a:lnTo>
                <a:lnTo>
                  <a:pt x="3048" y="4556761"/>
                </a:lnTo>
                <a:lnTo>
                  <a:pt x="0" y="4556761"/>
                </a:lnTo>
                <a:lnTo>
                  <a:pt x="0" y="4553713"/>
                </a:lnTo>
                <a:close/>
                <a:moveTo>
                  <a:pt x="0" y="4559809"/>
                </a:moveTo>
                <a:lnTo>
                  <a:pt x="3048" y="4559809"/>
                </a:lnTo>
                <a:lnTo>
                  <a:pt x="3048" y="4562857"/>
                </a:lnTo>
                <a:lnTo>
                  <a:pt x="0" y="4562857"/>
                </a:lnTo>
                <a:lnTo>
                  <a:pt x="0" y="4559809"/>
                </a:lnTo>
                <a:close/>
                <a:moveTo>
                  <a:pt x="0" y="4565905"/>
                </a:moveTo>
                <a:lnTo>
                  <a:pt x="3048" y="4565905"/>
                </a:lnTo>
                <a:lnTo>
                  <a:pt x="3048" y="4568953"/>
                </a:lnTo>
                <a:lnTo>
                  <a:pt x="0" y="4568953"/>
                </a:lnTo>
                <a:lnTo>
                  <a:pt x="0" y="4565905"/>
                </a:lnTo>
                <a:close/>
                <a:moveTo>
                  <a:pt x="0" y="4572001"/>
                </a:moveTo>
                <a:lnTo>
                  <a:pt x="3048" y="4572001"/>
                </a:lnTo>
                <a:lnTo>
                  <a:pt x="3048" y="4575049"/>
                </a:lnTo>
                <a:lnTo>
                  <a:pt x="0" y="4575049"/>
                </a:lnTo>
                <a:lnTo>
                  <a:pt x="0" y="4572001"/>
                </a:lnTo>
                <a:close/>
                <a:moveTo>
                  <a:pt x="0" y="4578096"/>
                </a:moveTo>
                <a:lnTo>
                  <a:pt x="3048" y="4578096"/>
                </a:lnTo>
                <a:lnTo>
                  <a:pt x="3048" y="4581144"/>
                </a:lnTo>
                <a:lnTo>
                  <a:pt x="0" y="4581144"/>
                </a:lnTo>
                <a:lnTo>
                  <a:pt x="0" y="4578096"/>
                </a:lnTo>
                <a:close/>
                <a:moveTo>
                  <a:pt x="0" y="4584192"/>
                </a:moveTo>
                <a:lnTo>
                  <a:pt x="3048" y="4584192"/>
                </a:lnTo>
                <a:lnTo>
                  <a:pt x="3048" y="4587240"/>
                </a:lnTo>
                <a:lnTo>
                  <a:pt x="0" y="4587240"/>
                </a:lnTo>
                <a:lnTo>
                  <a:pt x="0" y="4584192"/>
                </a:lnTo>
                <a:close/>
                <a:moveTo>
                  <a:pt x="0" y="4590289"/>
                </a:moveTo>
                <a:lnTo>
                  <a:pt x="3048" y="4590289"/>
                </a:lnTo>
                <a:lnTo>
                  <a:pt x="3048" y="4593337"/>
                </a:lnTo>
                <a:lnTo>
                  <a:pt x="0" y="4593337"/>
                </a:lnTo>
                <a:lnTo>
                  <a:pt x="0" y="4590289"/>
                </a:lnTo>
                <a:close/>
                <a:moveTo>
                  <a:pt x="0" y="4596385"/>
                </a:moveTo>
                <a:lnTo>
                  <a:pt x="3048" y="4596385"/>
                </a:lnTo>
                <a:lnTo>
                  <a:pt x="3048" y="4599433"/>
                </a:lnTo>
                <a:lnTo>
                  <a:pt x="0" y="4599433"/>
                </a:lnTo>
                <a:lnTo>
                  <a:pt x="0" y="4596385"/>
                </a:lnTo>
                <a:close/>
                <a:moveTo>
                  <a:pt x="0" y="4602480"/>
                </a:moveTo>
                <a:lnTo>
                  <a:pt x="3048" y="4602480"/>
                </a:lnTo>
                <a:lnTo>
                  <a:pt x="3048" y="4605528"/>
                </a:lnTo>
                <a:lnTo>
                  <a:pt x="0" y="4605528"/>
                </a:lnTo>
                <a:lnTo>
                  <a:pt x="0" y="4602480"/>
                </a:lnTo>
                <a:close/>
                <a:moveTo>
                  <a:pt x="0" y="4608576"/>
                </a:moveTo>
                <a:lnTo>
                  <a:pt x="3048" y="4608576"/>
                </a:lnTo>
                <a:lnTo>
                  <a:pt x="3048" y="4611624"/>
                </a:lnTo>
                <a:lnTo>
                  <a:pt x="0" y="4611624"/>
                </a:lnTo>
                <a:lnTo>
                  <a:pt x="0" y="4608576"/>
                </a:lnTo>
                <a:close/>
                <a:moveTo>
                  <a:pt x="0" y="4614673"/>
                </a:moveTo>
                <a:lnTo>
                  <a:pt x="3048" y="4614673"/>
                </a:lnTo>
                <a:lnTo>
                  <a:pt x="3048" y="4617721"/>
                </a:lnTo>
                <a:lnTo>
                  <a:pt x="0" y="4617721"/>
                </a:lnTo>
                <a:lnTo>
                  <a:pt x="0" y="4614673"/>
                </a:lnTo>
                <a:close/>
                <a:moveTo>
                  <a:pt x="0" y="4620769"/>
                </a:moveTo>
                <a:lnTo>
                  <a:pt x="3048" y="4620769"/>
                </a:lnTo>
                <a:lnTo>
                  <a:pt x="3048" y="4623817"/>
                </a:lnTo>
                <a:lnTo>
                  <a:pt x="0" y="4623817"/>
                </a:lnTo>
                <a:lnTo>
                  <a:pt x="0" y="4620769"/>
                </a:lnTo>
                <a:close/>
                <a:moveTo>
                  <a:pt x="0" y="4626864"/>
                </a:moveTo>
                <a:lnTo>
                  <a:pt x="3048" y="4626864"/>
                </a:lnTo>
                <a:lnTo>
                  <a:pt x="3048" y="4629912"/>
                </a:lnTo>
                <a:lnTo>
                  <a:pt x="0" y="4629912"/>
                </a:lnTo>
                <a:lnTo>
                  <a:pt x="0" y="4626864"/>
                </a:lnTo>
                <a:close/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6870192" y="6097"/>
                </a:moveTo>
                <a:lnTo>
                  <a:pt x="6873240" y="6097"/>
                </a:lnTo>
                <a:lnTo>
                  <a:pt x="6873240" y="9145"/>
                </a:lnTo>
                <a:lnTo>
                  <a:pt x="6870192" y="9145"/>
                </a:lnTo>
                <a:lnTo>
                  <a:pt x="6870192" y="6097"/>
                </a:lnTo>
                <a:close/>
                <a:moveTo>
                  <a:pt x="6870192" y="12192"/>
                </a:moveTo>
                <a:lnTo>
                  <a:pt x="6873240" y="12192"/>
                </a:lnTo>
                <a:lnTo>
                  <a:pt x="6873240" y="15240"/>
                </a:lnTo>
                <a:lnTo>
                  <a:pt x="6870192" y="15240"/>
                </a:lnTo>
                <a:lnTo>
                  <a:pt x="6870192" y="12192"/>
                </a:lnTo>
                <a:close/>
                <a:moveTo>
                  <a:pt x="6870192" y="18288"/>
                </a:moveTo>
                <a:lnTo>
                  <a:pt x="6873240" y="18288"/>
                </a:lnTo>
                <a:lnTo>
                  <a:pt x="6873240" y="21336"/>
                </a:lnTo>
                <a:lnTo>
                  <a:pt x="6870192" y="21336"/>
                </a:lnTo>
                <a:lnTo>
                  <a:pt x="6870192" y="18288"/>
                </a:lnTo>
                <a:close/>
                <a:moveTo>
                  <a:pt x="6870192" y="24385"/>
                </a:moveTo>
                <a:lnTo>
                  <a:pt x="6873240" y="24385"/>
                </a:lnTo>
                <a:lnTo>
                  <a:pt x="6873240" y="27433"/>
                </a:lnTo>
                <a:lnTo>
                  <a:pt x="6870192" y="27433"/>
                </a:lnTo>
                <a:lnTo>
                  <a:pt x="6870192" y="24385"/>
                </a:lnTo>
                <a:close/>
                <a:moveTo>
                  <a:pt x="6870192" y="30480"/>
                </a:moveTo>
                <a:lnTo>
                  <a:pt x="6873240" y="30480"/>
                </a:lnTo>
                <a:lnTo>
                  <a:pt x="6873240" y="33528"/>
                </a:lnTo>
                <a:lnTo>
                  <a:pt x="6870192" y="33528"/>
                </a:lnTo>
                <a:lnTo>
                  <a:pt x="6870192" y="30480"/>
                </a:lnTo>
                <a:close/>
                <a:moveTo>
                  <a:pt x="6870192" y="36577"/>
                </a:moveTo>
                <a:lnTo>
                  <a:pt x="6873240" y="36577"/>
                </a:lnTo>
                <a:lnTo>
                  <a:pt x="6873240" y="39625"/>
                </a:lnTo>
                <a:lnTo>
                  <a:pt x="6870192" y="39625"/>
                </a:lnTo>
                <a:lnTo>
                  <a:pt x="6870192" y="36577"/>
                </a:lnTo>
                <a:close/>
                <a:moveTo>
                  <a:pt x="6870192" y="42673"/>
                </a:moveTo>
                <a:lnTo>
                  <a:pt x="6873240" y="42673"/>
                </a:lnTo>
                <a:lnTo>
                  <a:pt x="6873240" y="45721"/>
                </a:lnTo>
                <a:lnTo>
                  <a:pt x="6870192" y="45721"/>
                </a:lnTo>
                <a:lnTo>
                  <a:pt x="6870192" y="42673"/>
                </a:lnTo>
                <a:close/>
                <a:moveTo>
                  <a:pt x="6870192" y="48768"/>
                </a:moveTo>
                <a:lnTo>
                  <a:pt x="6873240" y="48768"/>
                </a:lnTo>
                <a:lnTo>
                  <a:pt x="6873240" y="51816"/>
                </a:lnTo>
                <a:lnTo>
                  <a:pt x="6870192" y="51816"/>
                </a:lnTo>
                <a:lnTo>
                  <a:pt x="6870192" y="48768"/>
                </a:lnTo>
                <a:close/>
                <a:moveTo>
                  <a:pt x="6870192" y="54865"/>
                </a:moveTo>
                <a:lnTo>
                  <a:pt x="6873240" y="54865"/>
                </a:lnTo>
                <a:lnTo>
                  <a:pt x="6873240" y="57913"/>
                </a:lnTo>
                <a:lnTo>
                  <a:pt x="6870192" y="57913"/>
                </a:lnTo>
                <a:lnTo>
                  <a:pt x="6870192" y="54865"/>
                </a:lnTo>
                <a:close/>
                <a:moveTo>
                  <a:pt x="6870192" y="60961"/>
                </a:moveTo>
                <a:lnTo>
                  <a:pt x="6873240" y="60961"/>
                </a:lnTo>
                <a:lnTo>
                  <a:pt x="6873240" y="64009"/>
                </a:lnTo>
                <a:lnTo>
                  <a:pt x="6870192" y="64009"/>
                </a:lnTo>
                <a:lnTo>
                  <a:pt x="6870192" y="60961"/>
                </a:lnTo>
                <a:close/>
                <a:moveTo>
                  <a:pt x="6870192" y="67056"/>
                </a:moveTo>
                <a:lnTo>
                  <a:pt x="6873240" y="67056"/>
                </a:lnTo>
                <a:lnTo>
                  <a:pt x="6873240" y="70104"/>
                </a:lnTo>
                <a:lnTo>
                  <a:pt x="6870192" y="70104"/>
                </a:lnTo>
                <a:lnTo>
                  <a:pt x="6870192" y="67056"/>
                </a:lnTo>
                <a:close/>
                <a:moveTo>
                  <a:pt x="6870192" y="73153"/>
                </a:moveTo>
                <a:lnTo>
                  <a:pt x="6873240" y="73153"/>
                </a:lnTo>
                <a:lnTo>
                  <a:pt x="6873240" y="76201"/>
                </a:lnTo>
                <a:lnTo>
                  <a:pt x="6870192" y="76201"/>
                </a:lnTo>
                <a:lnTo>
                  <a:pt x="6870192" y="73153"/>
                </a:lnTo>
                <a:close/>
                <a:moveTo>
                  <a:pt x="6870192" y="79248"/>
                </a:moveTo>
                <a:lnTo>
                  <a:pt x="6873240" y="79248"/>
                </a:lnTo>
                <a:lnTo>
                  <a:pt x="6873240" y="82296"/>
                </a:lnTo>
                <a:lnTo>
                  <a:pt x="6870192" y="82296"/>
                </a:lnTo>
                <a:lnTo>
                  <a:pt x="6870192" y="79248"/>
                </a:lnTo>
                <a:close/>
                <a:moveTo>
                  <a:pt x="6870192" y="85344"/>
                </a:moveTo>
                <a:lnTo>
                  <a:pt x="6873240" y="85344"/>
                </a:lnTo>
                <a:lnTo>
                  <a:pt x="6873240" y="88392"/>
                </a:lnTo>
                <a:lnTo>
                  <a:pt x="6870192" y="88392"/>
                </a:lnTo>
                <a:lnTo>
                  <a:pt x="6870192" y="85344"/>
                </a:lnTo>
                <a:close/>
                <a:moveTo>
                  <a:pt x="6870192" y="91441"/>
                </a:moveTo>
                <a:lnTo>
                  <a:pt x="6873240" y="91441"/>
                </a:lnTo>
                <a:lnTo>
                  <a:pt x="6873240" y="94489"/>
                </a:lnTo>
                <a:lnTo>
                  <a:pt x="6870192" y="94489"/>
                </a:lnTo>
                <a:lnTo>
                  <a:pt x="6870192" y="91441"/>
                </a:lnTo>
                <a:close/>
                <a:moveTo>
                  <a:pt x="6870192" y="97536"/>
                </a:moveTo>
                <a:lnTo>
                  <a:pt x="6873240" y="97536"/>
                </a:lnTo>
                <a:lnTo>
                  <a:pt x="6873240" y="100584"/>
                </a:lnTo>
                <a:lnTo>
                  <a:pt x="6870192" y="100584"/>
                </a:lnTo>
                <a:lnTo>
                  <a:pt x="6870192" y="97536"/>
                </a:lnTo>
                <a:close/>
                <a:moveTo>
                  <a:pt x="6870192" y="103632"/>
                </a:moveTo>
                <a:lnTo>
                  <a:pt x="6873240" y="103632"/>
                </a:lnTo>
                <a:lnTo>
                  <a:pt x="6873240" y="106680"/>
                </a:lnTo>
                <a:lnTo>
                  <a:pt x="6870192" y="106680"/>
                </a:lnTo>
                <a:lnTo>
                  <a:pt x="6870192" y="103632"/>
                </a:lnTo>
                <a:close/>
                <a:moveTo>
                  <a:pt x="6870192" y="109729"/>
                </a:moveTo>
                <a:lnTo>
                  <a:pt x="6873240" y="109729"/>
                </a:lnTo>
                <a:lnTo>
                  <a:pt x="6873240" y="112777"/>
                </a:lnTo>
                <a:lnTo>
                  <a:pt x="6870192" y="112777"/>
                </a:lnTo>
                <a:lnTo>
                  <a:pt x="6870192" y="109729"/>
                </a:lnTo>
                <a:close/>
                <a:moveTo>
                  <a:pt x="6870192" y="115824"/>
                </a:moveTo>
                <a:lnTo>
                  <a:pt x="6873240" y="115824"/>
                </a:lnTo>
                <a:lnTo>
                  <a:pt x="6873240" y="118872"/>
                </a:lnTo>
                <a:lnTo>
                  <a:pt x="6870192" y="118872"/>
                </a:lnTo>
                <a:lnTo>
                  <a:pt x="6870192" y="115824"/>
                </a:lnTo>
                <a:close/>
                <a:moveTo>
                  <a:pt x="6870192" y="121921"/>
                </a:moveTo>
                <a:lnTo>
                  <a:pt x="6873240" y="121921"/>
                </a:lnTo>
                <a:lnTo>
                  <a:pt x="6873240" y="124969"/>
                </a:lnTo>
                <a:lnTo>
                  <a:pt x="6870192" y="124969"/>
                </a:lnTo>
                <a:lnTo>
                  <a:pt x="6870192" y="121921"/>
                </a:lnTo>
                <a:close/>
                <a:moveTo>
                  <a:pt x="6870192" y="128017"/>
                </a:moveTo>
                <a:lnTo>
                  <a:pt x="6873240" y="128017"/>
                </a:lnTo>
                <a:lnTo>
                  <a:pt x="6873240" y="131065"/>
                </a:lnTo>
                <a:lnTo>
                  <a:pt x="6870192" y="131065"/>
                </a:lnTo>
                <a:lnTo>
                  <a:pt x="6870192" y="128017"/>
                </a:lnTo>
                <a:close/>
                <a:moveTo>
                  <a:pt x="6870192" y="134112"/>
                </a:moveTo>
                <a:lnTo>
                  <a:pt x="6873240" y="134112"/>
                </a:lnTo>
                <a:lnTo>
                  <a:pt x="6873240" y="137160"/>
                </a:lnTo>
                <a:lnTo>
                  <a:pt x="6870192" y="137160"/>
                </a:lnTo>
                <a:lnTo>
                  <a:pt x="6870192" y="134112"/>
                </a:lnTo>
                <a:close/>
                <a:moveTo>
                  <a:pt x="6870192" y="140209"/>
                </a:moveTo>
                <a:lnTo>
                  <a:pt x="6873240" y="140209"/>
                </a:lnTo>
                <a:lnTo>
                  <a:pt x="6873240" y="143257"/>
                </a:lnTo>
                <a:lnTo>
                  <a:pt x="6870192" y="143257"/>
                </a:lnTo>
                <a:lnTo>
                  <a:pt x="6870192" y="140209"/>
                </a:lnTo>
                <a:close/>
                <a:moveTo>
                  <a:pt x="6870192" y="146304"/>
                </a:moveTo>
                <a:lnTo>
                  <a:pt x="6873240" y="146304"/>
                </a:lnTo>
                <a:lnTo>
                  <a:pt x="6873240" y="149352"/>
                </a:lnTo>
                <a:lnTo>
                  <a:pt x="6870192" y="149352"/>
                </a:lnTo>
                <a:lnTo>
                  <a:pt x="6870192" y="146304"/>
                </a:lnTo>
                <a:close/>
                <a:moveTo>
                  <a:pt x="6870192" y="152400"/>
                </a:moveTo>
                <a:lnTo>
                  <a:pt x="6873240" y="152400"/>
                </a:lnTo>
                <a:lnTo>
                  <a:pt x="6873240" y="155448"/>
                </a:lnTo>
                <a:lnTo>
                  <a:pt x="6870192" y="155448"/>
                </a:lnTo>
                <a:lnTo>
                  <a:pt x="6870192" y="152400"/>
                </a:lnTo>
                <a:close/>
                <a:moveTo>
                  <a:pt x="6870192" y="158497"/>
                </a:moveTo>
                <a:lnTo>
                  <a:pt x="6873240" y="158497"/>
                </a:lnTo>
                <a:lnTo>
                  <a:pt x="6873240" y="161545"/>
                </a:lnTo>
                <a:lnTo>
                  <a:pt x="6870192" y="161545"/>
                </a:lnTo>
                <a:lnTo>
                  <a:pt x="6870192" y="158497"/>
                </a:lnTo>
                <a:close/>
                <a:moveTo>
                  <a:pt x="6870192" y="164592"/>
                </a:moveTo>
                <a:lnTo>
                  <a:pt x="6873240" y="164592"/>
                </a:lnTo>
                <a:lnTo>
                  <a:pt x="6873240" y="167640"/>
                </a:lnTo>
                <a:lnTo>
                  <a:pt x="6870192" y="167640"/>
                </a:lnTo>
                <a:lnTo>
                  <a:pt x="6870192" y="164592"/>
                </a:lnTo>
                <a:close/>
                <a:moveTo>
                  <a:pt x="6870192" y="170688"/>
                </a:moveTo>
                <a:lnTo>
                  <a:pt x="6873240" y="170688"/>
                </a:lnTo>
                <a:lnTo>
                  <a:pt x="6873240" y="173736"/>
                </a:lnTo>
                <a:lnTo>
                  <a:pt x="6870192" y="173736"/>
                </a:lnTo>
                <a:lnTo>
                  <a:pt x="6870192" y="170688"/>
                </a:lnTo>
                <a:close/>
                <a:moveTo>
                  <a:pt x="6870192" y="176785"/>
                </a:moveTo>
                <a:lnTo>
                  <a:pt x="6873240" y="176785"/>
                </a:lnTo>
                <a:lnTo>
                  <a:pt x="6873240" y="179833"/>
                </a:lnTo>
                <a:lnTo>
                  <a:pt x="6870192" y="179833"/>
                </a:lnTo>
                <a:lnTo>
                  <a:pt x="6870192" y="176785"/>
                </a:lnTo>
                <a:close/>
                <a:moveTo>
                  <a:pt x="6870192" y="182880"/>
                </a:moveTo>
                <a:lnTo>
                  <a:pt x="6873240" y="182880"/>
                </a:lnTo>
                <a:lnTo>
                  <a:pt x="6873240" y="185928"/>
                </a:lnTo>
                <a:lnTo>
                  <a:pt x="6870192" y="185928"/>
                </a:lnTo>
                <a:lnTo>
                  <a:pt x="6870192" y="182880"/>
                </a:lnTo>
                <a:close/>
                <a:moveTo>
                  <a:pt x="6870192" y="188977"/>
                </a:moveTo>
                <a:lnTo>
                  <a:pt x="6873240" y="188977"/>
                </a:lnTo>
                <a:lnTo>
                  <a:pt x="6873240" y="192025"/>
                </a:lnTo>
                <a:lnTo>
                  <a:pt x="6870192" y="192025"/>
                </a:lnTo>
                <a:lnTo>
                  <a:pt x="6870192" y="188977"/>
                </a:lnTo>
                <a:close/>
                <a:moveTo>
                  <a:pt x="6870192" y="195073"/>
                </a:moveTo>
                <a:lnTo>
                  <a:pt x="6873240" y="195073"/>
                </a:lnTo>
                <a:lnTo>
                  <a:pt x="6873240" y="198121"/>
                </a:lnTo>
                <a:lnTo>
                  <a:pt x="6870192" y="198121"/>
                </a:lnTo>
                <a:lnTo>
                  <a:pt x="6870192" y="195073"/>
                </a:lnTo>
                <a:close/>
                <a:moveTo>
                  <a:pt x="6870192" y="201168"/>
                </a:moveTo>
                <a:lnTo>
                  <a:pt x="6873240" y="201168"/>
                </a:lnTo>
                <a:lnTo>
                  <a:pt x="6873240" y="204216"/>
                </a:lnTo>
                <a:lnTo>
                  <a:pt x="6870192" y="204216"/>
                </a:lnTo>
                <a:lnTo>
                  <a:pt x="6870192" y="201168"/>
                </a:lnTo>
                <a:close/>
                <a:moveTo>
                  <a:pt x="6870192" y="207265"/>
                </a:moveTo>
                <a:lnTo>
                  <a:pt x="6873240" y="207265"/>
                </a:lnTo>
                <a:lnTo>
                  <a:pt x="6873240" y="210313"/>
                </a:lnTo>
                <a:lnTo>
                  <a:pt x="6870192" y="210313"/>
                </a:lnTo>
                <a:lnTo>
                  <a:pt x="6870192" y="207265"/>
                </a:lnTo>
                <a:close/>
                <a:moveTo>
                  <a:pt x="6870192" y="213361"/>
                </a:moveTo>
                <a:lnTo>
                  <a:pt x="6873240" y="213361"/>
                </a:lnTo>
                <a:lnTo>
                  <a:pt x="6873240" y="216409"/>
                </a:lnTo>
                <a:lnTo>
                  <a:pt x="6870192" y="216409"/>
                </a:lnTo>
                <a:lnTo>
                  <a:pt x="6870192" y="213361"/>
                </a:lnTo>
                <a:close/>
                <a:moveTo>
                  <a:pt x="6870192" y="219456"/>
                </a:moveTo>
                <a:lnTo>
                  <a:pt x="6873240" y="219456"/>
                </a:lnTo>
                <a:lnTo>
                  <a:pt x="6873240" y="222504"/>
                </a:lnTo>
                <a:lnTo>
                  <a:pt x="6870192" y="222504"/>
                </a:lnTo>
                <a:lnTo>
                  <a:pt x="6870192" y="219456"/>
                </a:lnTo>
                <a:close/>
                <a:moveTo>
                  <a:pt x="6870192" y="225553"/>
                </a:moveTo>
                <a:lnTo>
                  <a:pt x="6873240" y="225553"/>
                </a:lnTo>
                <a:lnTo>
                  <a:pt x="6873240" y="228601"/>
                </a:lnTo>
                <a:lnTo>
                  <a:pt x="6870192" y="228601"/>
                </a:lnTo>
                <a:lnTo>
                  <a:pt x="6870192" y="225553"/>
                </a:lnTo>
                <a:close/>
                <a:moveTo>
                  <a:pt x="6870192" y="231648"/>
                </a:moveTo>
                <a:lnTo>
                  <a:pt x="6873240" y="231648"/>
                </a:lnTo>
                <a:lnTo>
                  <a:pt x="6873240" y="234696"/>
                </a:lnTo>
                <a:lnTo>
                  <a:pt x="6870192" y="234696"/>
                </a:lnTo>
                <a:lnTo>
                  <a:pt x="6870192" y="231648"/>
                </a:lnTo>
                <a:close/>
                <a:moveTo>
                  <a:pt x="6870192" y="237744"/>
                </a:moveTo>
                <a:lnTo>
                  <a:pt x="6873240" y="237744"/>
                </a:lnTo>
                <a:lnTo>
                  <a:pt x="6873240" y="240792"/>
                </a:lnTo>
                <a:lnTo>
                  <a:pt x="6870192" y="240792"/>
                </a:lnTo>
                <a:lnTo>
                  <a:pt x="6870192" y="237744"/>
                </a:lnTo>
                <a:close/>
                <a:moveTo>
                  <a:pt x="6870192" y="243841"/>
                </a:moveTo>
                <a:lnTo>
                  <a:pt x="6873240" y="243841"/>
                </a:lnTo>
                <a:lnTo>
                  <a:pt x="6873240" y="246889"/>
                </a:lnTo>
                <a:lnTo>
                  <a:pt x="6870192" y="246889"/>
                </a:lnTo>
                <a:lnTo>
                  <a:pt x="6870192" y="243841"/>
                </a:lnTo>
                <a:close/>
                <a:moveTo>
                  <a:pt x="6870192" y="249936"/>
                </a:moveTo>
                <a:lnTo>
                  <a:pt x="6873240" y="249936"/>
                </a:lnTo>
                <a:lnTo>
                  <a:pt x="6873240" y="252984"/>
                </a:lnTo>
                <a:lnTo>
                  <a:pt x="6870192" y="252984"/>
                </a:lnTo>
                <a:lnTo>
                  <a:pt x="6870192" y="249936"/>
                </a:lnTo>
                <a:close/>
                <a:moveTo>
                  <a:pt x="6870192" y="256032"/>
                </a:moveTo>
                <a:lnTo>
                  <a:pt x="6873240" y="256032"/>
                </a:lnTo>
                <a:lnTo>
                  <a:pt x="6873240" y="259080"/>
                </a:lnTo>
                <a:lnTo>
                  <a:pt x="6870192" y="259080"/>
                </a:lnTo>
                <a:lnTo>
                  <a:pt x="6870192" y="256032"/>
                </a:lnTo>
                <a:close/>
                <a:moveTo>
                  <a:pt x="6870192" y="262129"/>
                </a:moveTo>
                <a:lnTo>
                  <a:pt x="6873240" y="262129"/>
                </a:lnTo>
                <a:lnTo>
                  <a:pt x="6873240" y="265177"/>
                </a:lnTo>
                <a:lnTo>
                  <a:pt x="6870192" y="265177"/>
                </a:lnTo>
                <a:lnTo>
                  <a:pt x="6870192" y="262129"/>
                </a:lnTo>
                <a:close/>
                <a:moveTo>
                  <a:pt x="6870192" y="268224"/>
                </a:moveTo>
                <a:lnTo>
                  <a:pt x="6873240" y="268224"/>
                </a:lnTo>
                <a:lnTo>
                  <a:pt x="6873240" y="271272"/>
                </a:lnTo>
                <a:lnTo>
                  <a:pt x="6870192" y="271272"/>
                </a:lnTo>
                <a:lnTo>
                  <a:pt x="6870192" y="268224"/>
                </a:lnTo>
                <a:close/>
                <a:moveTo>
                  <a:pt x="6870192" y="274321"/>
                </a:moveTo>
                <a:lnTo>
                  <a:pt x="6873240" y="274321"/>
                </a:lnTo>
                <a:lnTo>
                  <a:pt x="6873240" y="277369"/>
                </a:lnTo>
                <a:lnTo>
                  <a:pt x="6870192" y="277369"/>
                </a:lnTo>
                <a:lnTo>
                  <a:pt x="6870192" y="274321"/>
                </a:lnTo>
                <a:close/>
                <a:moveTo>
                  <a:pt x="6870192" y="280417"/>
                </a:moveTo>
                <a:lnTo>
                  <a:pt x="6873240" y="280417"/>
                </a:lnTo>
                <a:lnTo>
                  <a:pt x="6873240" y="283465"/>
                </a:lnTo>
                <a:lnTo>
                  <a:pt x="6870192" y="283465"/>
                </a:lnTo>
                <a:lnTo>
                  <a:pt x="6870192" y="280417"/>
                </a:lnTo>
                <a:close/>
                <a:moveTo>
                  <a:pt x="6870192" y="286512"/>
                </a:moveTo>
                <a:lnTo>
                  <a:pt x="6873240" y="286512"/>
                </a:lnTo>
                <a:lnTo>
                  <a:pt x="6873240" y="289560"/>
                </a:lnTo>
                <a:lnTo>
                  <a:pt x="6870192" y="289560"/>
                </a:lnTo>
                <a:lnTo>
                  <a:pt x="6870192" y="286512"/>
                </a:lnTo>
                <a:close/>
                <a:moveTo>
                  <a:pt x="6870192" y="292609"/>
                </a:moveTo>
                <a:lnTo>
                  <a:pt x="6873240" y="292609"/>
                </a:lnTo>
                <a:lnTo>
                  <a:pt x="6873240" y="295657"/>
                </a:lnTo>
                <a:lnTo>
                  <a:pt x="6870192" y="295657"/>
                </a:lnTo>
                <a:lnTo>
                  <a:pt x="6870192" y="292609"/>
                </a:lnTo>
                <a:close/>
                <a:moveTo>
                  <a:pt x="6870192" y="298704"/>
                </a:moveTo>
                <a:lnTo>
                  <a:pt x="6873240" y="298704"/>
                </a:lnTo>
                <a:lnTo>
                  <a:pt x="6873240" y="301752"/>
                </a:lnTo>
                <a:lnTo>
                  <a:pt x="6870192" y="301752"/>
                </a:lnTo>
                <a:lnTo>
                  <a:pt x="6870192" y="298704"/>
                </a:lnTo>
                <a:close/>
                <a:moveTo>
                  <a:pt x="6870192" y="304800"/>
                </a:moveTo>
                <a:lnTo>
                  <a:pt x="6873240" y="304800"/>
                </a:lnTo>
                <a:lnTo>
                  <a:pt x="6873240" y="307848"/>
                </a:lnTo>
                <a:lnTo>
                  <a:pt x="6870192" y="307848"/>
                </a:lnTo>
                <a:lnTo>
                  <a:pt x="6870192" y="304800"/>
                </a:lnTo>
                <a:close/>
                <a:moveTo>
                  <a:pt x="6870192" y="310897"/>
                </a:moveTo>
                <a:lnTo>
                  <a:pt x="6873240" y="310897"/>
                </a:lnTo>
                <a:lnTo>
                  <a:pt x="6873240" y="313945"/>
                </a:lnTo>
                <a:lnTo>
                  <a:pt x="6870192" y="313945"/>
                </a:lnTo>
                <a:lnTo>
                  <a:pt x="6870192" y="310897"/>
                </a:lnTo>
                <a:close/>
                <a:moveTo>
                  <a:pt x="6870192" y="316992"/>
                </a:moveTo>
                <a:lnTo>
                  <a:pt x="6873240" y="316992"/>
                </a:lnTo>
                <a:lnTo>
                  <a:pt x="6873240" y="320040"/>
                </a:lnTo>
                <a:lnTo>
                  <a:pt x="6870192" y="320040"/>
                </a:lnTo>
                <a:lnTo>
                  <a:pt x="6870192" y="316992"/>
                </a:lnTo>
                <a:close/>
                <a:moveTo>
                  <a:pt x="6870192" y="323088"/>
                </a:moveTo>
                <a:lnTo>
                  <a:pt x="6873240" y="323088"/>
                </a:lnTo>
                <a:lnTo>
                  <a:pt x="6873240" y="326136"/>
                </a:lnTo>
                <a:lnTo>
                  <a:pt x="6870192" y="326136"/>
                </a:lnTo>
                <a:lnTo>
                  <a:pt x="6870192" y="323088"/>
                </a:lnTo>
                <a:close/>
                <a:moveTo>
                  <a:pt x="6870192" y="329185"/>
                </a:moveTo>
                <a:lnTo>
                  <a:pt x="6873240" y="329185"/>
                </a:lnTo>
                <a:lnTo>
                  <a:pt x="6873240" y="332233"/>
                </a:lnTo>
                <a:lnTo>
                  <a:pt x="6870192" y="332233"/>
                </a:lnTo>
                <a:lnTo>
                  <a:pt x="6870192" y="329185"/>
                </a:lnTo>
                <a:close/>
                <a:moveTo>
                  <a:pt x="6870192" y="335280"/>
                </a:moveTo>
                <a:lnTo>
                  <a:pt x="6873240" y="335280"/>
                </a:lnTo>
                <a:lnTo>
                  <a:pt x="6873240" y="338328"/>
                </a:lnTo>
                <a:lnTo>
                  <a:pt x="6870192" y="338328"/>
                </a:lnTo>
                <a:lnTo>
                  <a:pt x="6870192" y="335280"/>
                </a:lnTo>
                <a:close/>
                <a:moveTo>
                  <a:pt x="6870192" y="341377"/>
                </a:moveTo>
                <a:lnTo>
                  <a:pt x="6873240" y="341377"/>
                </a:lnTo>
                <a:lnTo>
                  <a:pt x="6873240" y="344425"/>
                </a:lnTo>
                <a:lnTo>
                  <a:pt x="6870192" y="344425"/>
                </a:lnTo>
                <a:lnTo>
                  <a:pt x="6870192" y="341377"/>
                </a:lnTo>
                <a:close/>
                <a:moveTo>
                  <a:pt x="6870192" y="347473"/>
                </a:moveTo>
                <a:lnTo>
                  <a:pt x="6873240" y="347473"/>
                </a:lnTo>
                <a:lnTo>
                  <a:pt x="6873240" y="350521"/>
                </a:lnTo>
                <a:lnTo>
                  <a:pt x="6870192" y="350521"/>
                </a:lnTo>
                <a:lnTo>
                  <a:pt x="6870192" y="347473"/>
                </a:lnTo>
                <a:close/>
                <a:moveTo>
                  <a:pt x="6870192" y="353568"/>
                </a:moveTo>
                <a:lnTo>
                  <a:pt x="6873240" y="353568"/>
                </a:lnTo>
                <a:lnTo>
                  <a:pt x="6873240" y="356616"/>
                </a:lnTo>
                <a:lnTo>
                  <a:pt x="6870192" y="356616"/>
                </a:lnTo>
                <a:lnTo>
                  <a:pt x="6870192" y="353568"/>
                </a:lnTo>
                <a:close/>
                <a:moveTo>
                  <a:pt x="6870192" y="359665"/>
                </a:moveTo>
                <a:lnTo>
                  <a:pt x="6873240" y="359665"/>
                </a:lnTo>
                <a:lnTo>
                  <a:pt x="6873240" y="362713"/>
                </a:lnTo>
                <a:lnTo>
                  <a:pt x="6870192" y="362713"/>
                </a:lnTo>
                <a:lnTo>
                  <a:pt x="6870192" y="359665"/>
                </a:lnTo>
                <a:close/>
                <a:moveTo>
                  <a:pt x="6870192" y="365761"/>
                </a:moveTo>
                <a:lnTo>
                  <a:pt x="6873240" y="365761"/>
                </a:lnTo>
                <a:lnTo>
                  <a:pt x="6873240" y="368809"/>
                </a:lnTo>
                <a:lnTo>
                  <a:pt x="6870192" y="368809"/>
                </a:lnTo>
                <a:lnTo>
                  <a:pt x="6870192" y="365761"/>
                </a:lnTo>
                <a:close/>
                <a:moveTo>
                  <a:pt x="6870192" y="371856"/>
                </a:moveTo>
                <a:lnTo>
                  <a:pt x="6873240" y="371856"/>
                </a:lnTo>
                <a:lnTo>
                  <a:pt x="6873240" y="374904"/>
                </a:lnTo>
                <a:lnTo>
                  <a:pt x="6870192" y="374904"/>
                </a:lnTo>
                <a:lnTo>
                  <a:pt x="6870192" y="371856"/>
                </a:lnTo>
                <a:close/>
                <a:moveTo>
                  <a:pt x="6870192" y="377953"/>
                </a:moveTo>
                <a:lnTo>
                  <a:pt x="6873240" y="377953"/>
                </a:lnTo>
                <a:lnTo>
                  <a:pt x="6873240" y="381001"/>
                </a:lnTo>
                <a:lnTo>
                  <a:pt x="6870192" y="381001"/>
                </a:lnTo>
                <a:lnTo>
                  <a:pt x="6870192" y="377953"/>
                </a:lnTo>
                <a:close/>
                <a:moveTo>
                  <a:pt x="6870192" y="384048"/>
                </a:moveTo>
                <a:lnTo>
                  <a:pt x="6873240" y="384048"/>
                </a:lnTo>
                <a:lnTo>
                  <a:pt x="6873240" y="387096"/>
                </a:lnTo>
                <a:lnTo>
                  <a:pt x="6870192" y="387096"/>
                </a:lnTo>
                <a:lnTo>
                  <a:pt x="6870192" y="384048"/>
                </a:lnTo>
                <a:close/>
                <a:moveTo>
                  <a:pt x="6870192" y="390144"/>
                </a:moveTo>
                <a:lnTo>
                  <a:pt x="6873240" y="390144"/>
                </a:lnTo>
                <a:lnTo>
                  <a:pt x="6873240" y="393192"/>
                </a:lnTo>
                <a:lnTo>
                  <a:pt x="6870192" y="393192"/>
                </a:lnTo>
                <a:lnTo>
                  <a:pt x="6870192" y="390144"/>
                </a:lnTo>
                <a:close/>
                <a:moveTo>
                  <a:pt x="6870192" y="396241"/>
                </a:moveTo>
                <a:lnTo>
                  <a:pt x="6873240" y="396241"/>
                </a:lnTo>
                <a:lnTo>
                  <a:pt x="6873240" y="399289"/>
                </a:lnTo>
                <a:lnTo>
                  <a:pt x="6870192" y="399289"/>
                </a:lnTo>
                <a:lnTo>
                  <a:pt x="6870192" y="396241"/>
                </a:lnTo>
                <a:close/>
                <a:moveTo>
                  <a:pt x="6870192" y="402336"/>
                </a:moveTo>
                <a:lnTo>
                  <a:pt x="6873240" y="402336"/>
                </a:lnTo>
                <a:lnTo>
                  <a:pt x="6873240" y="405384"/>
                </a:lnTo>
                <a:lnTo>
                  <a:pt x="6870192" y="405384"/>
                </a:lnTo>
                <a:lnTo>
                  <a:pt x="6870192" y="402336"/>
                </a:lnTo>
                <a:close/>
                <a:moveTo>
                  <a:pt x="6870192" y="408432"/>
                </a:moveTo>
                <a:lnTo>
                  <a:pt x="6873240" y="408432"/>
                </a:lnTo>
                <a:lnTo>
                  <a:pt x="6873240" y="411480"/>
                </a:lnTo>
                <a:lnTo>
                  <a:pt x="6870192" y="411480"/>
                </a:lnTo>
                <a:lnTo>
                  <a:pt x="6870192" y="408432"/>
                </a:lnTo>
                <a:close/>
                <a:moveTo>
                  <a:pt x="6870192" y="414529"/>
                </a:moveTo>
                <a:lnTo>
                  <a:pt x="6873240" y="414529"/>
                </a:lnTo>
                <a:lnTo>
                  <a:pt x="6873240" y="417577"/>
                </a:lnTo>
                <a:lnTo>
                  <a:pt x="6870192" y="417577"/>
                </a:lnTo>
                <a:lnTo>
                  <a:pt x="6870192" y="414529"/>
                </a:lnTo>
                <a:close/>
                <a:moveTo>
                  <a:pt x="6870192" y="420624"/>
                </a:moveTo>
                <a:lnTo>
                  <a:pt x="6873240" y="420624"/>
                </a:lnTo>
                <a:lnTo>
                  <a:pt x="6873240" y="423672"/>
                </a:lnTo>
                <a:lnTo>
                  <a:pt x="6870192" y="423672"/>
                </a:lnTo>
                <a:lnTo>
                  <a:pt x="6870192" y="420624"/>
                </a:lnTo>
                <a:close/>
                <a:moveTo>
                  <a:pt x="6870192" y="426721"/>
                </a:moveTo>
                <a:lnTo>
                  <a:pt x="6873240" y="426721"/>
                </a:lnTo>
                <a:lnTo>
                  <a:pt x="6873240" y="429769"/>
                </a:lnTo>
                <a:lnTo>
                  <a:pt x="6870192" y="429769"/>
                </a:lnTo>
                <a:lnTo>
                  <a:pt x="6870192" y="426721"/>
                </a:lnTo>
                <a:close/>
                <a:moveTo>
                  <a:pt x="6870192" y="432817"/>
                </a:moveTo>
                <a:lnTo>
                  <a:pt x="6873240" y="432817"/>
                </a:lnTo>
                <a:lnTo>
                  <a:pt x="6873240" y="435865"/>
                </a:lnTo>
                <a:lnTo>
                  <a:pt x="6870192" y="435865"/>
                </a:lnTo>
                <a:lnTo>
                  <a:pt x="6870192" y="432817"/>
                </a:lnTo>
                <a:close/>
                <a:moveTo>
                  <a:pt x="6870192" y="438912"/>
                </a:moveTo>
                <a:lnTo>
                  <a:pt x="6873240" y="438912"/>
                </a:lnTo>
                <a:lnTo>
                  <a:pt x="6873240" y="441960"/>
                </a:lnTo>
                <a:lnTo>
                  <a:pt x="6870192" y="441960"/>
                </a:lnTo>
                <a:lnTo>
                  <a:pt x="6870192" y="438912"/>
                </a:lnTo>
                <a:close/>
                <a:moveTo>
                  <a:pt x="6870192" y="445009"/>
                </a:moveTo>
                <a:lnTo>
                  <a:pt x="6873240" y="445009"/>
                </a:lnTo>
                <a:lnTo>
                  <a:pt x="6873240" y="448057"/>
                </a:lnTo>
                <a:lnTo>
                  <a:pt x="6870192" y="448057"/>
                </a:lnTo>
                <a:lnTo>
                  <a:pt x="6870192" y="445009"/>
                </a:lnTo>
                <a:close/>
                <a:moveTo>
                  <a:pt x="6870192" y="451104"/>
                </a:moveTo>
                <a:lnTo>
                  <a:pt x="6873240" y="451104"/>
                </a:lnTo>
                <a:lnTo>
                  <a:pt x="6873240" y="454152"/>
                </a:lnTo>
                <a:lnTo>
                  <a:pt x="6870192" y="454152"/>
                </a:lnTo>
                <a:lnTo>
                  <a:pt x="6870192" y="451104"/>
                </a:lnTo>
                <a:close/>
                <a:moveTo>
                  <a:pt x="6870192" y="457200"/>
                </a:moveTo>
                <a:lnTo>
                  <a:pt x="6873240" y="457200"/>
                </a:lnTo>
                <a:lnTo>
                  <a:pt x="6873240" y="460248"/>
                </a:lnTo>
                <a:lnTo>
                  <a:pt x="6870192" y="460248"/>
                </a:lnTo>
                <a:lnTo>
                  <a:pt x="6870192" y="457200"/>
                </a:lnTo>
                <a:close/>
                <a:moveTo>
                  <a:pt x="6870192" y="463297"/>
                </a:moveTo>
                <a:lnTo>
                  <a:pt x="6873240" y="463297"/>
                </a:lnTo>
                <a:lnTo>
                  <a:pt x="6873240" y="466345"/>
                </a:lnTo>
                <a:lnTo>
                  <a:pt x="6870192" y="466345"/>
                </a:lnTo>
                <a:lnTo>
                  <a:pt x="6870192" y="463297"/>
                </a:lnTo>
                <a:close/>
                <a:moveTo>
                  <a:pt x="6870192" y="469392"/>
                </a:moveTo>
                <a:lnTo>
                  <a:pt x="6873240" y="469392"/>
                </a:lnTo>
                <a:lnTo>
                  <a:pt x="6873240" y="472440"/>
                </a:lnTo>
                <a:lnTo>
                  <a:pt x="6870192" y="472440"/>
                </a:lnTo>
                <a:lnTo>
                  <a:pt x="6870192" y="469392"/>
                </a:lnTo>
                <a:close/>
                <a:moveTo>
                  <a:pt x="6870192" y="475488"/>
                </a:moveTo>
                <a:lnTo>
                  <a:pt x="6873240" y="475488"/>
                </a:lnTo>
                <a:lnTo>
                  <a:pt x="6873240" y="478536"/>
                </a:lnTo>
                <a:lnTo>
                  <a:pt x="6870192" y="478536"/>
                </a:lnTo>
                <a:lnTo>
                  <a:pt x="6870192" y="475488"/>
                </a:lnTo>
                <a:close/>
                <a:moveTo>
                  <a:pt x="6870192" y="481585"/>
                </a:moveTo>
                <a:lnTo>
                  <a:pt x="6873240" y="481585"/>
                </a:lnTo>
                <a:lnTo>
                  <a:pt x="6873240" y="484633"/>
                </a:lnTo>
                <a:lnTo>
                  <a:pt x="6870192" y="484633"/>
                </a:lnTo>
                <a:lnTo>
                  <a:pt x="6870192" y="481585"/>
                </a:lnTo>
                <a:close/>
                <a:moveTo>
                  <a:pt x="6870192" y="487680"/>
                </a:moveTo>
                <a:lnTo>
                  <a:pt x="6873240" y="487680"/>
                </a:lnTo>
                <a:lnTo>
                  <a:pt x="6873240" y="490728"/>
                </a:lnTo>
                <a:lnTo>
                  <a:pt x="6870192" y="490728"/>
                </a:lnTo>
                <a:lnTo>
                  <a:pt x="6870192" y="487680"/>
                </a:lnTo>
                <a:close/>
                <a:moveTo>
                  <a:pt x="6870192" y="493777"/>
                </a:moveTo>
                <a:lnTo>
                  <a:pt x="6873240" y="493777"/>
                </a:lnTo>
                <a:lnTo>
                  <a:pt x="6873240" y="496825"/>
                </a:lnTo>
                <a:lnTo>
                  <a:pt x="6870192" y="496825"/>
                </a:lnTo>
                <a:lnTo>
                  <a:pt x="6870192" y="493777"/>
                </a:lnTo>
                <a:close/>
                <a:moveTo>
                  <a:pt x="6870192" y="499873"/>
                </a:moveTo>
                <a:lnTo>
                  <a:pt x="6873240" y="499873"/>
                </a:lnTo>
                <a:lnTo>
                  <a:pt x="6873240" y="502921"/>
                </a:lnTo>
                <a:lnTo>
                  <a:pt x="6870192" y="502921"/>
                </a:lnTo>
                <a:lnTo>
                  <a:pt x="6870192" y="499873"/>
                </a:lnTo>
                <a:close/>
                <a:moveTo>
                  <a:pt x="6870192" y="505968"/>
                </a:moveTo>
                <a:lnTo>
                  <a:pt x="6873240" y="505968"/>
                </a:lnTo>
                <a:lnTo>
                  <a:pt x="6873240" y="509016"/>
                </a:lnTo>
                <a:lnTo>
                  <a:pt x="6870192" y="509016"/>
                </a:lnTo>
                <a:lnTo>
                  <a:pt x="6870192" y="505968"/>
                </a:lnTo>
                <a:close/>
                <a:moveTo>
                  <a:pt x="6870192" y="512065"/>
                </a:moveTo>
                <a:lnTo>
                  <a:pt x="6873240" y="512065"/>
                </a:lnTo>
                <a:lnTo>
                  <a:pt x="6873240" y="515113"/>
                </a:lnTo>
                <a:lnTo>
                  <a:pt x="6870192" y="515113"/>
                </a:lnTo>
                <a:lnTo>
                  <a:pt x="6870192" y="512065"/>
                </a:lnTo>
                <a:close/>
                <a:moveTo>
                  <a:pt x="6870192" y="518161"/>
                </a:moveTo>
                <a:lnTo>
                  <a:pt x="6873240" y="518161"/>
                </a:lnTo>
                <a:lnTo>
                  <a:pt x="6873240" y="521209"/>
                </a:lnTo>
                <a:lnTo>
                  <a:pt x="6870192" y="521209"/>
                </a:lnTo>
                <a:lnTo>
                  <a:pt x="6870192" y="518161"/>
                </a:lnTo>
                <a:close/>
                <a:moveTo>
                  <a:pt x="6870192" y="524256"/>
                </a:moveTo>
                <a:lnTo>
                  <a:pt x="6873240" y="524256"/>
                </a:lnTo>
                <a:lnTo>
                  <a:pt x="6873240" y="527304"/>
                </a:lnTo>
                <a:lnTo>
                  <a:pt x="6870192" y="527304"/>
                </a:lnTo>
                <a:lnTo>
                  <a:pt x="6870192" y="524256"/>
                </a:lnTo>
                <a:close/>
                <a:moveTo>
                  <a:pt x="6870192" y="530353"/>
                </a:moveTo>
                <a:lnTo>
                  <a:pt x="6873240" y="530353"/>
                </a:lnTo>
                <a:lnTo>
                  <a:pt x="6873240" y="533401"/>
                </a:lnTo>
                <a:lnTo>
                  <a:pt x="6870192" y="533401"/>
                </a:lnTo>
                <a:lnTo>
                  <a:pt x="6870192" y="530353"/>
                </a:lnTo>
                <a:close/>
                <a:moveTo>
                  <a:pt x="6870192" y="536448"/>
                </a:moveTo>
                <a:lnTo>
                  <a:pt x="6873240" y="536448"/>
                </a:lnTo>
                <a:lnTo>
                  <a:pt x="6873240" y="539496"/>
                </a:lnTo>
                <a:lnTo>
                  <a:pt x="6870192" y="539496"/>
                </a:lnTo>
                <a:lnTo>
                  <a:pt x="6870192" y="536448"/>
                </a:lnTo>
                <a:close/>
                <a:moveTo>
                  <a:pt x="6870192" y="542544"/>
                </a:moveTo>
                <a:lnTo>
                  <a:pt x="6873240" y="542544"/>
                </a:lnTo>
                <a:lnTo>
                  <a:pt x="6873240" y="545592"/>
                </a:lnTo>
                <a:lnTo>
                  <a:pt x="6870192" y="545592"/>
                </a:lnTo>
                <a:lnTo>
                  <a:pt x="6870192" y="542544"/>
                </a:lnTo>
                <a:close/>
                <a:moveTo>
                  <a:pt x="6870192" y="548641"/>
                </a:moveTo>
                <a:lnTo>
                  <a:pt x="6873240" y="548641"/>
                </a:lnTo>
                <a:lnTo>
                  <a:pt x="6873240" y="551689"/>
                </a:lnTo>
                <a:lnTo>
                  <a:pt x="6870192" y="551689"/>
                </a:lnTo>
                <a:lnTo>
                  <a:pt x="6870192" y="548641"/>
                </a:lnTo>
                <a:close/>
                <a:moveTo>
                  <a:pt x="6870192" y="554736"/>
                </a:moveTo>
                <a:lnTo>
                  <a:pt x="6873240" y="554736"/>
                </a:lnTo>
                <a:lnTo>
                  <a:pt x="6873240" y="557784"/>
                </a:lnTo>
                <a:lnTo>
                  <a:pt x="6870192" y="557784"/>
                </a:lnTo>
                <a:lnTo>
                  <a:pt x="6870192" y="554736"/>
                </a:lnTo>
                <a:close/>
                <a:moveTo>
                  <a:pt x="6870192" y="560832"/>
                </a:moveTo>
                <a:lnTo>
                  <a:pt x="6873240" y="560832"/>
                </a:lnTo>
                <a:lnTo>
                  <a:pt x="6873240" y="563880"/>
                </a:lnTo>
                <a:lnTo>
                  <a:pt x="6870192" y="563880"/>
                </a:lnTo>
                <a:lnTo>
                  <a:pt x="6870192" y="560832"/>
                </a:lnTo>
                <a:close/>
                <a:moveTo>
                  <a:pt x="6870192" y="566929"/>
                </a:moveTo>
                <a:lnTo>
                  <a:pt x="6873240" y="566929"/>
                </a:lnTo>
                <a:lnTo>
                  <a:pt x="6873240" y="569977"/>
                </a:lnTo>
                <a:lnTo>
                  <a:pt x="6870192" y="569977"/>
                </a:lnTo>
                <a:lnTo>
                  <a:pt x="6870192" y="566929"/>
                </a:lnTo>
                <a:close/>
                <a:moveTo>
                  <a:pt x="6870192" y="573024"/>
                </a:moveTo>
                <a:lnTo>
                  <a:pt x="6873240" y="573024"/>
                </a:lnTo>
                <a:lnTo>
                  <a:pt x="6873240" y="576072"/>
                </a:lnTo>
                <a:lnTo>
                  <a:pt x="6870192" y="576072"/>
                </a:lnTo>
                <a:lnTo>
                  <a:pt x="6870192" y="573024"/>
                </a:lnTo>
                <a:close/>
                <a:moveTo>
                  <a:pt x="6870192" y="579121"/>
                </a:moveTo>
                <a:lnTo>
                  <a:pt x="6873240" y="579121"/>
                </a:lnTo>
                <a:lnTo>
                  <a:pt x="6873240" y="582169"/>
                </a:lnTo>
                <a:lnTo>
                  <a:pt x="6870192" y="582169"/>
                </a:lnTo>
                <a:lnTo>
                  <a:pt x="6870192" y="579121"/>
                </a:lnTo>
                <a:close/>
                <a:moveTo>
                  <a:pt x="6870192" y="585217"/>
                </a:moveTo>
                <a:lnTo>
                  <a:pt x="6873240" y="585217"/>
                </a:lnTo>
                <a:lnTo>
                  <a:pt x="6873240" y="588265"/>
                </a:lnTo>
                <a:lnTo>
                  <a:pt x="6870192" y="588265"/>
                </a:lnTo>
                <a:lnTo>
                  <a:pt x="6870192" y="585217"/>
                </a:lnTo>
                <a:close/>
                <a:moveTo>
                  <a:pt x="6870192" y="591312"/>
                </a:moveTo>
                <a:lnTo>
                  <a:pt x="6873240" y="591312"/>
                </a:lnTo>
                <a:lnTo>
                  <a:pt x="6873240" y="594360"/>
                </a:lnTo>
                <a:lnTo>
                  <a:pt x="6870192" y="594360"/>
                </a:lnTo>
                <a:lnTo>
                  <a:pt x="6870192" y="591312"/>
                </a:lnTo>
                <a:close/>
                <a:moveTo>
                  <a:pt x="6870192" y="597409"/>
                </a:moveTo>
                <a:lnTo>
                  <a:pt x="6873240" y="597409"/>
                </a:lnTo>
                <a:lnTo>
                  <a:pt x="6873240" y="600457"/>
                </a:lnTo>
                <a:lnTo>
                  <a:pt x="6870192" y="600457"/>
                </a:lnTo>
                <a:lnTo>
                  <a:pt x="6870192" y="597409"/>
                </a:lnTo>
                <a:close/>
                <a:moveTo>
                  <a:pt x="6870192" y="603504"/>
                </a:moveTo>
                <a:lnTo>
                  <a:pt x="6873240" y="603504"/>
                </a:lnTo>
                <a:lnTo>
                  <a:pt x="6873240" y="606552"/>
                </a:lnTo>
                <a:lnTo>
                  <a:pt x="6870192" y="606552"/>
                </a:lnTo>
                <a:lnTo>
                  <a:pt x="6870192" y="603504"/>
                </a:lnTo>
                <a:close/>
                <a:moveTo>
                  <a:pt x="6870192" y="609600"/>
                </a:moveTo>
                <a:lnTo>
                  <a:pt x="6873240" y="609600"/>
                </a:lnTo>
                <a:lnTo>
                  <a:pt x="6873240" y="612648"/>
                </a:lnTo>
                <a:lnTo>
                  <a:pt x="6870192" y="612648"/>
                </a:lnTo>
                <a:lnTo>
                  <a:pt x="6870192" y="609600"/>
                </a:lnTo>
                <a:close/>
                <a:moveTo>
                  <a:pt x="6870192" y="615697"/>
                </a:moveTo>
                <a:lnTo>
                  <a:pt x="6873240" y="615697"/>
                </a:lnTo>
                <a:lnTo>
                  <a:pt x="6873240" y="618745"/>
                </a:lnTo>
                <a:lnTo>
                  <a:pt x="6870192" y="618745"/>
                </a:lnTo>
                <a:lnTo>
                  <a:pt x="6870192" y="615697"/>
                </a:lnTo>
                <a:close/>
                <a:moveTo>
                  <a:pt x="6870192" y="621792"/>
                </a:moveTo>
                <a:lnTo>
                  <a:pt x="6873240" y="621792"/>
                </a:lnTo>
                <a:lnTo>
                  <a:pt x="6873240" y="624840"/>
                </a:lnTo>
                <a:lnTo>
                  <a:pt x="6870192" y="624840"/>
                </a:lnTo>
                <a:lnTo>
                  <a:pt x="6870192" y="621792"/>
                </a:lnTo>
                <a:close/>
                <a:moveTo>
                  <a:pt x="6870192" y="627888"/>
                </a:moveTo>
                <a:lnTo>
                  <a:pt x="6873240" y="627888"/>
                </a:lnTo>
                <a:lnTo>
                  <a:pt x="6873240" y="630936"/>
                </a:lnTo>
                <a:lnTo>
                  <a:pt x="6870192" y="630936"/>
                </a:lnTo>
                <a:lnTo>
                  <a:pt x="6870192" y="627888"/>
                </a:lnTo>
                <a:close/>
                <a:moveTo>
                  <a:pt x="6870192" y="633985"/>
                </a:moveTo>
                <a:lnTo>
                  <a:pt x="6873240" y="633985"/>
                </a:lnTo>
                <a:lnTo>
                  <a:pt x="6873240" y="637033"/>
                </a:lnTo>
                <a:lnTo>
                  <a:pt x="6870192" y="637033"/>
                </a:lnTo>
                <a:lnTo>
                  <a:pt x="6870192" y="633985"/>
                </a:lnTo>
                <a:close/>
                <a:moveTo>
                  <a:pt x="6870192" y="640080"/>
                </a:moveTo>
                <a:lnTo>
                  <a:pt x="6873240" y="640080"/>
                </a:lnTo>
                <a:lnTo>
                  <a:pt x="6873240" y="643128"/>
                </a:lnTo>
                <a:lnTo>
                  <a:pt x="6870192" y="643128"/>
                </a:lnTo>
                <a:lnTo>
                  <a:pt x="6870192" y="640080"/>
                </a:lnTo>
                <a:close/>
                <a:moveTo>
                  <a:pt x="6870192" y="646177"/>
                </a:moveTo>
                <a:lnTo>
                  <a:pt x="6873240" y="646177"/>
                </a:lnTo>
                <a:lnTo>
                  <a:pt x="6873240" y="649225"/>
                </a:lnTo>
                <a:lnTo>
                  <a:pt x="6870192" y="649225"/>
                </a:lnTo>
                <a:lnTo>
                  <a:pt x="6870192" y="646177"/>
                </a:lnTo>
                <a:close/>
                <a:moveTo>
                  <a:pt x="6870192" y="652273"/>
                </a:moveTo>
                <a:lnTo>
                  <a:pt x="6873240" y="652273"/>
                </a:lnTo>
                <a:lnTo>
                  <a:pt x="6873240" y="655321"/>
                </a:lnTo>
                <a:lnTo>
                  <a:pt x="6870192" y="655321"/>
                </a:lnTo>
                <a:lnTo>
                  <a:pt x="6870192" y="652273"/>
                </a:lnTo>
                <a:close/>
                <a:moveTo>
                  <a:pt x="6870192" y="658368"/>
                </a:moveTo>
                <a:lnTo>
                  <a:pt x="6873240" y="658368"/>
                </a:lnTo>
                <a:lnTo>
                  <a:pt x="6873240" y="661416"/>
                </a:lnTo>
                <a:lnTo>
                  <a:pt x="6870192" y="661416"/>
                </a:lnTo>
                <a:lnTo>
                  <a:pt x="6870192" y="658368"/>
                </a:lnTo>
                <a:close/>
                <a:moveTo>
                  <a:pt x="6870192" y="664465"/>
                </a:moveTo>
                <a:lnTo>
                  <a:pt x="6873240" y="664465"/>
                </a:lnTo>
                <a:lnTo>
                  <a:pt x="6873240" y="667513"/>
                </a:lnTo>
                <a:lnTo>
                  <a:pt x="6870192" y="667513"/>
                </a:lnTo>
                <a:lnTo>
                  <a:pt x="6870192" y="664465"/>
                </a:lnTo>
                <a:close/>
                <a:moveTo>
                  <a:pt x="6870192" y="670561"/>
                </a:moveTo>
                <a:lnTo>
                  <a:pt x="6873240" y="670561"/>
                </a:lnTo>
                <a:lnTo>
                  <a:pt x="6873240" y="673609"/>
                </a:lnTo>
                <a:lnTo>
                  <a:pt x="6870192" y="673609"/>
                </a:lnTo>
                <a:lnTo>
                  <a:pt x="6870192" y="670561"/>
                </a:lnTo>
                <a:close/>
                <a:moveTo>
                  <a:pt x="6870192" y="676656"/>
                </a:moveTo>
                <a:lnTo>
                  <a:pt x="6873240" y="676656"/>
                </a:lnTo>
                <a:lnTo>
                  <a:pt x="6873240" y="679704"/>
                </a:lnTo>
                <a:lnTo>
                  <a:pt x="6870192" y="679704"/>
                </a:lnTo>
                <a:lnTo>
                  <a:pt x="6870192" y="676656"/>
                </a:lnTo>
                <a:close/>
                <a:moveTo>
                  <a:pt x="6870192" y="682753"/>
                </a:moveTo>
                <a:lnTo>
                  <a:pt x="6873240" y="682753"/>
                </a:lnTo>
                <a:lnTo>
                  <a:pt x="6873240" y="685801"/>
                </a:lnTo>
                <a:lnTo>
                  <a:pt x="6870192" y="685801"/>
                </a:lnTo>
                <a:lnTo>
                  <a:pt x="6870192" y="682753"/>
                </a:lnTo>
                <a:close/>
                <a:moveTo>
                  <a:pt x="6870192" y="688848"/>
                </a:moveTo>
                <a:lnTo>
                  <a:pt x="6873240" y="688848"/>
                </a:lnTo>
                <a:lnTo>
                  <a:pt x="6873240" y="691896"/>
                </a:lnTo>
                <a:lnTo>
                  <a:pt x="6870192" y="691896"/>
                </a:lnTo>
                <a:lnTo>
                  <a:pt x="6870192" y="688848"/>
                </a:lnTo>
                <a:close/>
                <a:moveTo>
                  <a:pt x="6870192" y="694944"/>
                </a:moveTo>
                <a:lnTo>
                  <a:pt x="6873240" y="694944"/>
                </a:lnTo>
                <a:lnTo>
                  <a:pt x="6873240" y="697992"/>
                </a:lnTo>
                <a:lnTo>
                  <a:pt x="6870192" y="697992"/>
                </a:lnTo>
                <a:lnTo>
                  <a:pt x="6870192" y="694944"/>
                </a:lnTo>
                <a:close/>
                <a:moveTo>
                  <a:pt x="6870192" y="701041"/>
                </a:moveTo>
                <a:lnTo>
                  <a:pt x="6873240" y="701041"/>
                </a:lnTo>
                <a:lnTo>
                  <a:pt x="6873240" y="704089"/>
                </a:lnTo>
                <a:lnTo>
                  <a:pt x="6870192" y="704089"/>
                </a:lnTo>
                <a:lnTo>
                  <a:pt x="6870192" y="701041"/>
                </a:lnTo>
                <a:close/>
                <a:moveTo>
                  <a:pt x="6870192" y="707136"/>
                </a:moveTo>
                <a:lnTo>
                  <a:pt x="6873240" y="707136"/>
                </a:lnTo>
                <a:lnTo>
                  <a:pt x="6873240" y="710184"/>
                </a:lnTo>
                <a:lnTo>
                  <a:pt x="6870192" y="710184"/>
                </a:lnTo>
                <a:lnTo>
                  <a:pt x="6870192" y="707136"/>
                </a:lnTo>
                <a:close/>
                <a:moveTo>
                  <a:pt x="6870192" y="713232"/>
                </a:moveTo>
                <a:lnTo>
                  <a:pt x="6873240" y="713232"/>
                </a:lnTo>
                <a:lnTo>
                  <a:pt x="6873240" y="716280"/>
                </a:lnTo>
                <a:lnTo>
                  <a:pt x="6870192" y="716280"/>
                </a:lnTo>
                <a:lnTo>
                  <a:pt x="6870192" y="713232"/>
                </a:lnTo>
                <a:close/>
                <a:moveTo>
                  <a:pt x="6870192" y="719329"/>
                </a:moveTo>
                <a:lnTo>
                  <a:pt x="6873240" y="719329"/>
                </a:lnTo>
                <a:lnTo>
                  <a:pt x="6873240" y="722377"/>
                </a:lnTo>
                <a:lnTo>
                  <a:pt x="6870192" y="722377"/>
                </a:lnTo>
                <a:lnTo>
                  <a:pt x="6870192" y="719329"/>
                </a:lnTo>
                <a:close/>
                <a:moveTo>
                  <a:pt x="6870192" y="725424"/>
                </a:moveTo>
                <a:lnTo>
                  <a:pt x="6873240" y="725424"/>
                </a:lnTo>
                <a:lnTo>
                  <a:pt x="6873240" y="728472"/>
                </a:lnTo>
                <a:lnTo>
                  <a:pt x="6870192" y="728472"/>
                </a:lnTo>
                <a:lnTo>
                  <a:pt x="6870192" y="725424"/>
                </a:lnTo>
                <a:close/>
                <a:moveTo>
                  <a:pt x="6870192" y="731521"/>
                </a:moveTo>
                <a:lnTo>
                  <a:pt x="6873240" y="731521"/>
                </a:lnTo>
                <a:lnTo>
                  <a:pt x="6873240" y="734569"/>
                </a:lnTo>
                <a:lnTo>
                  <a:pt x="6870192" y="734569"/>
                </a:lnTo>
                <a:lnTo>
                  <a:pt x="6870192" y="731521"/>
                </a:lnTo>
                <a:close/>
                <a:moveTo>
                  <a:pt x="6870192" y="737617"/>
                </a:moveTo>
                <a:lnTo>
                  <a:pt x="6873240" y="737617"/>
                </a:lnTo>
                <a:lnTo>
                  <a:pt x="6873240" y="740665"/>
                </a:lnTo>
                <a:lnTo>
                  <a:pt x="6870192" y="740665"/>
                </a:lnTo>
                <a:lnTo>
                  <a:pt x="6870192" y="737617"/>
                </a:lnTo>
                <a:close/>
                <a:moveTo>
                  <a:pt x="6870192" y="743712"/>
                </a:moveTo>
                <a:lnTo>
                  <a:pt x="6873240" y="743712"/>
                </a:lnTo>
                <a:lnTo>
                  <a:pt x="6873240" y="746760"/>
                </a:lnTo>
                <a:lnTo>
                  <a:pt x="6870192" y="746760"/>
                </a:lnTo>
                <a:lnTo>
                  <a:pt x="6870192" y="743712"/>
                </a:lnTo>
                <a:close/>
                <a:moveTo>
                  <a:pt x="6870192" y="749809"/>
                </a:moveTo>
                <a:lnTo>
                  <a:pt x="6873240" y="749809"/>
                </a:lnTo>
                <a:lnTo>
                  <a:pt x="6873240" y="752857"/>
                </a:lnTo>
                <a:lnTo>
                  <a:pt x="6870192" y="752857"/>
                </a:lnTo>
                <a:lnTo>
                  <a:pt x="6870192" y="749809"/>
                </a:lnTo>
                <a:close/>
                <a:moveTo>
                  <a:pt x="6870192" y="755904"/>
                </a:moveTo>
                <a:lnTo>
                  <a:pt x="6873240" y="755904"/>
                </a:lnTo>
                <a:lnTo>
                  <a:pt x="6873240" y="758952"/>
                </a:lnTo>
                <a:lnTo>
                  <a:pt x="6870192" y="758952"/>
                </a:lnTo>
                <a:lnTo>
                  <a:pt x="6870192" y="755904"/>
                </a:lnTo>
                <a:close/>
                <a:moveTo>
                  <a:pt x="6870192" y="762000"/>
                </a:moveTo>
                <a:lnTo>
                  <a:pt x="6873240" y="762000"/>
                </a:lnTo>
                <a:lnTo>
                  <a:pt x="6873240" y="765048"/>
                </a:lnTo>
                <a:lnTo>
                  <a:pt x="6870192" y="765048"/>
                </a:lnTo>
                <a:lnTo>
                  <a:pt x="6870192" y="762000"/>
                </a:lnTo>
                <a:close/>
                <a:moveTo>
                  <a:pt x="6870192" y="768097"/>
                </a:moveTo>
                <a:lnTo>
                  <a:pt x="6873240" y="768097"/>
                </a:lnTo>
                <a:lnTo>
                  <a:pt x="6873240" y="771145"/>
                </a:lnTo>
                <a:lnTo>
                  <a:pt x="6870192" y="771145"/>
                </a:lnTo>
                <a:lnTo>
                  <a:pt x="6870192" y="768097"/>
                </a:lnTo>
                <a:close/>
                <a:moveTo>
                  <a:pt x="6870192" y="774192"/>
                </a:moveTo>
                <a:lnTo>
                  <a:pt x="6873240" y="774192"/>
                </a:lnTo>
                <a:lnTo>
                  <a:pt x="6873240" y="777240"/>
                </a:lnTo>
                <a:lnTo>
                  <a:pt x="6870192" y="777240"/>
                </a:lnTo>
                <a:lnTo>
                  <a:pt x="6870192" y="774192"/>
                </a:lnTo>
                <a:close/>
                <a:moveTo>
                  <a:pt x="6870192" y="780288"/>
                </a:moveTo>
                <a:lnTo>
                  <a:pt x="6873240" y="780288"/>
                </a:lnTo>
                <a:lnTo>
                  <a:pt x="6873240" y="783336"/>
                </a:lnTo>
                <a:lnTo>
                  <a:pt x="6870192" y="783336"/>
                </a:lnTo>
                <a:lnTo>
                  <a:pt x="6870192" y="780288"/>
                </a:lnTo>
                <a:close/>
                <a:moveTo>
                  <a:pt x="6870192" y="786385"/>
                </a:moveTo>
                <a:lnTo>
                  <a:pt x="6873240" y="786385"/>
                </a:lnTo>
                <a:lnTo>
                  <a:pt x="6873240" y="789433"/>
                </a:lnTo>
                <a:lnTo>
                  <a:pt x="6870192" y="789433"/>
                </a:lnTo>
                <a:lnTo>
                  <a:pt x="6870192" y="786385"/>
                </a:lnTo>
                <a:close/>
                <a:moveTo>
                  <a:pt x="6870192" y="792480"/>
                </a:moveTo>
                <a:lnTo>
                  <a:pt x="6873240" y="792480"/>
                </a:lnTo>
                <a:lnTo>
                  <a:pt x="6873240" y="795528"/>
                </a:lnTo>
                <a:lnTo>
                  <a:pt x="6870192" y="795528"/>
                </a:lnTo>
                <a:lnTo>
                  <a:pt x="6870192" y="792480"/>
                </a:lnTo>
                <a:close/>
                <a:moveTo>
                  <a:pt x="6870192" y="798577"/>
                </a:moveTo>
                <a:lnTo>
                  <a:pt x="6873240" y="798577"/>
                </a:lnTo>
                <a:lnTo>
                  <a:pt x="6873240" y="801625"/>
                </a:lnTo>
                <a:lnTo>
                  <a:pt x="6870192" y="801625"/>
                </a:lnTo>
                <a:lnTo>
                  <a:pt x="6870192" y="798577"/>
                </a:lnTo>
                <a:close/>
                <a:moveTo>
                  <a:pt x="6870192" y="804673"/>
                </a:moveTo>
                <a:lnTo>
                  <a:pt x="6873240" y="804673"/>
                </a:lnTo>
                <a:lnTo>
                  <a:pt x="6873240" y="807721"/>
                </a:lnTo>
                <a:lnTo>
                  <a:pt x="6870192" y="807721"/>
                </a:lnTo>
                <a:lnTo>
                  <a:pt x="6870192" y="804673"/>
                </a:lnTo>
                <a:close/>
                <a:moveTo>
                  <a:pt x="6870192" y="810768"/>
                </a:moveTo>
                <a:lnTo>
                  <a:pt x="6873240" y="810768"/>
                </a:lnTo>
                <a:lnTo>
                  <a:pt x="6873240" y="813816"/>
                </a:lnTo>
                <a:lnTo>
                  <a:pt x="6870192" y="813816"/>
                </a:lnTo>
                <a:lnTo>
                  <a:pt x="6870192" y="810768"/>
                </a:lnTo>
                <a:close/>
                <a:moveTo>
                  <a:pt x="6870192" y="816865"/>
                </a:moveTo>
                <a:lnTo>
                  <a:pt x="6873240" y="816865"/>
                </a:lnTo>
                <a:lnTo>
                  <a:pt x="6873240" y="819913"/>
                </a:lnTo>
                <a:lnTo>
                  <a:pt x="6870192" y="819913"/>
                </a:lnTo>
                <a:lnTo>
                  <a:pt x="6870192" y="816865"/>
                </a:lnTo>
                <a:close/>
                <a:moveTo>
                  <a:pt x="6870192" y="822961"/>
                </a:moveTo>
                <a:lnTo>
                  <a:pt x="6873240" y="822961"/>
                </a:lnTo>
                <a:lnTo>
                  <a:pt x="6873240" y="826009"/>
                </a:lnTo>
                <a:lnTo>
                  <a:pt x="6870192" y="826009"/>
                </a:lnTo>
                <a:lnTo>
                  <a:pt x="6870192" y="822961"/>
                </a:lnTo>
                <a:close/>
                <a:moveTo>
                  <a:pt x="6870192" y="829056"/>
                </a:moveTo>
                <a:lnTo>
                  <a:pt x="6873240" y="829056"/>
                </a:lnTo>
                <a:lnTo>
                  <a:pt x="6873240" y="832104"/>
                </a:lnTo>
                <a:lnTo>
                  <a:pt x="6870192" y="832104"/>
                </a:lnTo>
                <a:lnTo>
                  <a:pt x="6870192" y="829056"/>
                </a:lnTo>
                <a:close/>
                <a:moveTo>
                  <a:pt x="6870192" y="835153"/>
                </a:moveTo>
                <a:lnTo>
                  <a:pt x="6873240" y="835153"/>
                </a:lnTo>
                <a:lnTo>
                  <a:pt x="6873240" y="838201"/>
                </a:lnTo>
                <a:lnTo>
                  <a:pt x="6870192" y="838201"/>
                </a:lnTo>
                <a:lnTo>
                  <a:pt x="6870192" y="835153"/>
                </a:lnTo>
                <a:close/>
                <a:moveTo>
                  <a:pt x="6870192" y="841248"/>
                </a:moveTo>
                <a:lnTo>
                  <a:pt x="6873240" y="841248"/>
                </a:lnTo>
                <a:lnTo>
                  <a:pt x="6873240" y="844296"/>
                </a:lnTo>
                <a:lnTo>
                  <a:pt x="6870192" y="844296"/>
                </a:lnTo>
                <a:lnTo>
                  <a:pt x="6870192" y="841248"/>
                </a:lnTo>
                <a:close/>
                <a:moveTo>
                  <a:pt x="6870192" y="847344"/>
                </a:moveTo>
                <a:lnTo>
                  <a:pt x="6873240" y="847344"/>
                </a:lnTo>
                <a:lnTo>
                  <a:pt x="6873240" y="850392"/>
                </a:lnTo>
                <a:lnTo>
                  <a:pt x="6870192" y="850392"/>
                </a:lnTo>
                <a:lnTo>
                  <a:pt x="6870192" y="847344"/>
                </a:lnTo>
                <a:close/>
                <a:moveTo>
                  <a:pt x="6870192" y="853441"/>
                </a:moveTo>
                <a:lnTo>
                  <a:pt x="6873240" y="853441"/>
                </a:lnTo>
                <a:lnTo>
                  <a:pt x="6873240" y="856489"/>
                </a:lnTo>
                <a:lnTo>
                  <a:pt x="6870192" y="856489"/>
                </a:lnTo>
                <a:lnTo>
                  <a:pt x="6870192" y="853441"/>
                </a:lnTo>
                <a:close/>
                <a:moveTo>
                  <a:pt x="6870192" y="859536"/>
                </a:moveTo>
                <a:lnTo>
                  <a:pt x="6873240" y="859536"/>
                </a:lnTo>
                <a:lnTo>
                  <a:pt x="6873240" y="862584"/>
                </a:lnTo>
                <a:lnTo>
                  <a:pt x="6870192" y="862584"/>
                </a:lnTo>
                <a:lnTo>
                  <a:pt x="6870192" y="859536"/>
                </a:lnTo>
                <a:close/>
                <a:moveTo>
                  <a:pt x="6870192" y="865632"/>
                </a:moveTo>
                <a:lnTo>
                  <a:pt x="6873240" y="865632"/>
                </a:lnTo>
                <a:lnTo>
                  <a:pt x="6873240" y="868680"/>
                </a:lnTo>
                <a:lnTo>
                  <a:pt x="6870192" y="868680"/>
                </a:lnTo>
                <a:lnTo>
                  <a:pt x="6870192" y="865632"/>
                </a:lnTo>
                <a:close/>
                <a:moveTo>
                  <a:pt x="6870192" y="871729"/>
                </a:moveTo>
                <a:lnTo>
                  <a:pt x="6873240" y="871729"/>
                </a:lnTo>
                <a:lnTo>
                  <a:pt x="6873240" y="874777"/>
                </a:lnTo>
                <a:lnTo>
                  <a:pt x="6870192" y="874777"/>
                </a:lnTo>
                <a:lnTo>
                  <a:pt x="6870192" y="871729"/>
                </a:lnTo>
                <a:close/>
                <a:moveTo>
                  <a:pt x="6870192" y="877824"/>
                </a:moveTo>
                <a:lnTo>
                  <a:pt x="6873240" y="877824"/>
                </a:lnTo>
                <a:lnTo>
                  <a:pt x="6873240" y="880872"/>
                </a:lnTo>
                <a:lnTo>
                  <a:pt x="6870192" y="880872"/>
                </a:lnTo>
                <a:lnTo>
                  <a:pt x="6870192" y="877824"/>
                </a:lnTo>
                <a:close/>
                <a:moveTo>
                  <a:pt x="6870192" y="883921"/>
                </a:moveTo>
                <a:lnTo>
                  <a:pt x="6873240" y="883921"/>
                </a:lnTo>
                <a:lnTo>
                  <a:pt x="6873240" y="886969"/>
                </a:lnTo>
                <a:lnTo>
                  <a:pt x="6870192" y="886969"/>
                </a:lnTo>
                <a:lnTo>
                  <a:pt x="6870192" y="883921"/>
                </a:lnTo>
                <a:close/>
                <a:moveTo>
                  <a:pt x="6870192" y="890017"/>
                </a:moveTo>
                <a:lnTo>
                  <a:pt x="6873240" y="890017"/>
                </a:lnTo>
                <a:lnTo>
                  <a:pt x="6873240" y="893065"/>
                </a:lnTo>
                <a:lnTo>
                  <a:pt x="6870192" y="893065"/>
                </a:lnTo>
                <a:lnTo>
                  <a:pt x="6870192" y="890017"/>
                </a:lnTo>
                <a:close/>
                <a:moveTo>
                  <a:pt x="6870192" y="896112"/>
                </a:moveTo>
                <a:lnTo>
                  <a:pt x="6873240" y="896112"/>
                </a:lnTo>
                <a:lnTo>
                  <a:pt x="6873240" y="899160"/>
                </a:lnTo>
                <a:lnTo>
                  <a:pt x="6870192" y="899160"/>
                </a:lnTo>
                <a:lnTo>
                  <a:pt x="6870192" y="896112"/>
                </a:lnTo>
                <a:close/>
                <a:moveTo>
                  <a:pt x="6870192" y="902209"/>
                </a:moveTo>
                <a:lnTo>
                  <a:pt x="6873240" y="902209"/>
                </a:lnTo>
                <a:lnTo>
                  <a:pt x="6873240" y="905257"/>
                </a:lnTo>
                <a:lnTo>
                  <a:pt x="6870192" y="905257"/>
                </a:lnTo>
                <a:lnTo>
                  <a:pt x="6870192" y="902209"/>
                </a:lnTo>
                <a:close/>
                <a:moveTo>
                  <a:pt x="6870192" y="908304"/>
                </a:moveTo>
                <a:lnTo>
                  <a:pt x="6873240" y="908304"/>
                </a:lnTo>
                <a:lnTo>
                  <a:pt x="6873240" y="911352"/>
                </a:lnTo>
                <a:lnTo>
                  <a:pt x="6870192" y="911352"/>
                </a:lnTo>
                <a:lnTo>
                  <a:pt x="6870192" y="908304"/>
                </a:lnTo>
                <a:close/>
                <a:moveTo>
                  <a:pt x="6870192" y="914400"/>
                </a:moveTo>
                <a:lnTo>
                  <a:pt x="6873240" y="914400"/>
                </a:lnTo>
                <a:lnTo>
                  <a:pt x="6873240" y="917448"/>
                </a:lnTo>
                <a:lnTo>
                  <a:pt x="6870192" y="917448"/>
                </a:lnTo>
                <a:lnTo>
                  <a:pt x="6870192" y="914400"/>
                </a:lnTo>
                <a:close/>
                <a:moveTo>
                  <a:pt x="6870192" y="920497"/>
                </a:moveTo>
                <a:lnTo>
                  <a:pt x="6873240" y="920497"/>
                </a:lnTo>
                <a:lnTo>
                  <a:pt x="6873240" y="923545"/>
                </a:lnTo>
                <a:lnTo>
                  <a:pt x="6870192" y="923545"/>
                </a:lnTo>
                <a:lnTo>
                  <a:pt x="6870192" y="920497"/>
                </a:lnTo>
                <a:close/>
                <a:moveTo>
                  <a:pt x="6870192" y="926592"/>
                </a:moveTo>
                <a:lnTo>
                  <a:pt x="6873240" y="926592"/>
                </a:lnTo>
                <a:lnTo>
                  <a:pt x="6873240" y="929640"/>
                </a:lnTo>
                <a:lnTo>
                  <a:pt x="6870192" y="929640"/>
                </a:lnTo>
                <a:lnTo>
                  <a:pt x="6870192" y="926592"/>
                </a:lnTo>
                <a:close/>
                <a:moveTo>
                  <a:pt x="6870192" y="932688"/>
                </a:moveTo>
                <a:lnTo>
                  <a:pt x="6873240" y="932688"/>
                </a:lnTo>
                <a:lnTo>
                  <a:pt x="6873240" y="935736"/>
                </a:lnTo>
                <a:lnTo>
                  <a:pt x="6870192" y="935736"/>
                </a:lnTo>
                <a:lnTo>
                  <a:pt x="6870192" y="932688"/>
                </a:lnTo>
                <a:close/>
                <a:moveTo>
                  <a:pt x="6870192" y="938785"/>
                </a:moveTo>
                <a:lnTo>
                  <a:pt x="6873240" y="938785"/>
                </a:lnTo>
                <a:lnTo>
                  <a:pt x="6873240" y="941833"/>
                </a:lnTo>
                <a:lnTo>
                  <a:pt x="6870192" y="941833"/>
                </a:lnTo>
                <a:lnTo>
                  <a:pt x="6870192" y="938785"/>
                </a:lnTo>
                <a:close/>
                <a:moveTo>
                  <a:pt x="6870192" y="944880"/>
                </a:moveTo>
                <a:lnTo>
                  <a:pt x="6873240" y="944880"/>
                </a:lnTo>
                <a:lnTo>
                  <a:pt x="6873240" y="947928"/>
                </a:lnTo>
                <a:lnTo>
                  <a:pt x="6870192" y="947928"/>
                </a:lnTo>
                <a:lnTo>
                  <a:pt x="6870192" y="944880"/>
                </a:lnTo>
                <a:close/>
                <a:moveTo>
                  <a:pt x="6870192" y="950977"/>
                </a:moveTo>
                <a:lnTo>
                  <a:pt x="6873240" y="950977"/>
                </a:lnTo>
                <a:lnTo>
                  <a:pt x="6873240" y="954025"/>
                </a:lnTo>
                <a:lnTo>
                  <a:pt x="6870192" y="954025"/>
                </a:lnTo>
                <a:lnTo>
                  <a:pt x="6870192" y="950977"/>
                </a:lnTo>
                <a:close/>
                <a:moveTo>
                  <a:pt x="6870192" y="957073"/>
                </a:moveTo>
                <a:lnTo>
                  <a:pt x="6873240" y="957073"/>
                </a:lnTo>
                <a:lnTo>
                  <a:pt x="6873240" y="960121"/>
                </a:lnTo>
                <a:lnTo>
                  <a:pt x="6870192" y="960121"/>
                </a:lnTo>
                <a:lnTo>
                  <a:pt x="6870192" y="957073"/>
                </a:lnTo>
                <a:close/>
                <a:moveTo>
                  <a:pt x="6870192" y="963168"/>
                </a:moveTo>
                <a:lnTo>
                  <a:pt x="6873240" y="963168"/>
                </a:lnTo>
                <a:lnTo>
                  <a:pt x="6873240" y="966216"/>
                </a:lnTo>
                <a:lnTo>
                  <a:pt x="6870192" y="966216"/>
                </a:lnTo>
                <a:lnTo>
                  <a:pt x="6870192" y="963168"/>
                </a:lnTo>
                <a:close/>
                <a:moveTo>
                  <a:pt x="6870192" y="969265"/>
                </a:moveTo>
                <a:lnTo>
                  <a:pt x="6873240" y="969265"/>
                </a:lnTo>
                <a:lnTo>
                  <a:pt x="6873240" y="972313"/>
                </a:lnTo>
                <a:lnTo>
                  <a:pt x="6870192" y="972313"/>
                </a:lnTo>
                <a:lnTo>
                  <a:pt x="6870192" y="969265"/>
                </a:lnTo>
                <a:close/>
                <a:moveTo>
                  <a:pt x="6870192" y="975361"/>
                </a:moveTo>
                <a:lnTo>
                  <a:pt x="6873240" y="975361"/>
                </a:lnTo>
                <a:lnTo>
                  <a:pt x="6873240" y="978409"/>
                </a:lnTo>
                <a:lnTo>
                  <a:pt x="6870192" y="978409"/>
                </a:lnTo>
                <a:lnTo>
                  <a:pt x="6870192" y="975361"/>
                </a:lnTo>
                <a:close/>
                <a:moveTo>
                  <a:pt x="6870192" y="981456"/>
                </a:moveTo>
                <a:lnTo>
                  <a:pt x="6873240" y="981456"/>
                </a:lnTo>
                <a:lnTo>
                  <a:pt x="6873240" y="984504"/>
                </a:lnTo>
                <a:lnTo>
                  <a:pt x="6870192" y="984504"/>
                </a:lnTo>
                <a:lnTo>
                  <a:pt x="6870192" y="981456"/>
                </a:lnTo>
                <a:close/>
                <a:moveTo>
                  <a:pt x="6870192" y="987553"/>
                </a:moveTo>
                <a:lnTo>
                  <a:pt x="6873240" y="987553"/>
                </a:lnTo>
                <a:lnTo>
                  <a:pt x="6873240" y="990601"/>
                </a:lnTo>
                <a:lnTo>
                  <a:pt x="6870192" y="990601"/>
                </a:lnTo>
                <a:lnTo>
                  <a:pt x="6870192" y="987553"/>
                </a:lnTo>
                <a:close/>
                <a:moveTo>
                  <a:pt x="6870192" y="993648"/>
                </a:moveTo>
                <a:lnTo>
                  <a:pt x="6873240" y="993648"/>
                </a:lnTo>
                <a:lnTo>
                  <a:pt x="6873240" y="996696"/>
                </a:lnTo>
                <a:lnTo>
                  <a:pt x="6870192" y="996696"/>
                </a:lnTo>
                <a:lnTo>
                  <a:pt x="6870192" y="993648"/>
                </a:lnTo>
                <a:close/>
                <a:moveTo>
                  <a:pt x="6870192" y="999744"/>
                </a:moveTo>
                <a:lnTo>
                  <a:pt x="6873240" y="999744"/>
                </a:lnTo>
                <a:lnTo>
                  <a:pt x="6873240" y="1002792"/>
                </a:lnTo>
                <a:lnTo>
                  <a:pt x="6870192" y="1002792"/>
                </a:lnTo>
                <a:lnTo>
                  <a:pt x="6870192" y="999744"/>
                </a:lnTo>
                <a:close/>
                <a:moveTo>
                  <a:pt x="6870192" y="1005841"/>
                </a:moveTo>
                <a:lnTo>
                  <a:pt x="6873240" y="1005841"/>
                </a:lnTo>
                <a:lnTo>
                  <a:pt x="6873240" y="1008889"/>
                </a:lnTo>
                <a:lnTo>
                  <a:pt x="6870192" y="1008889"/>
                </a:lnTo>
                <a:lnTo>
                  <a:pt x="6870192" y="1005841"/>
                </a:lnTo>
                <a:close/>
                <a:moveTo>
                  <a:pt x="6870192" y="1011936"/>
                </a:moveTo>
                <a:lnTo>
                  <a:pt x="6873240" y="1011936"/>
                </a:lnTo>
                <a:lnTo>
                  <a:pt x="6873240" y="1014984"/>
                </a:lnTo>
                <a:lnTo>
                  <a:pt x="6870192" y="1014984"/>
                </a:lnTo>
                <a:lnTo>
                  <a:pt x="6870192" y="1011936"/>
                </a:lnTo>
                <a:close/>
                <a:moveTo>
                  <a:pt x="6870192" y="1018032"/>
                </a:moveTo>
                <a:lnTo>
                  <a:pt x="6873240" y="1018032"/>
                </a:lnTo>
                <a:lnTo>
                  <a:pt x="6873240" y="1021080"/>
                </a:lnTo>
                <a:lnTo>
                  <a:pt x="6870192" y="1021080"/>
                </a:lnTo>
                <a:lnTo>
                  <a:pt x="6870192" y="1018032"/>
                </a:lnTo>
                <a:close/>
                <a:moveTo>
                  <a:pt x="6870192" y="1024129"/>
                </a:moveTo>
                <a:lnTo>
                  <a:pt x="6873240" y="1024129"/>
                </a:lnTo>
                <a:lnTo>
                  <a:pt x="6873240" y="1027177"/>
                </a:lnTo>
                <a:lnTo>
                  <a:pt x="6870192" y="1027177"/>
                </a:lnTo>
                <a:lnTo>
                  <a:pt x="6870192" y="1024129"/>
                </a:lnTo>
                <a:close/>
                <a:moveTo>
                  <a:pt x="6870192" y="1030224"/>
                </a:moveTo>
                <a:lnTo>
                  <a:pt x="6873240" y="1030224"/>
                </a:lnTo>
                <a:lnTo>
                  <a:pt x="6873240" y="1033272"/>
                </a:lnTo>
                <a:lnTo>
                  <a:pt x="6870192" y="1033272"/>
                </a:lnTo>
                <a:lnTo>
                  <a:pt x="6870192" y="1030224"/>
                </a:lnTo>
                <a:close/>
                <a:moveTo>
                  <a:pt x="6870192" y="1036321"/>
                </a:moveTo>
                <a:lnTo>
                  <a:pt x="6873240" y="1036321"/>
                </a:lnTo>
                <a:lnTo>
                  <a:pt x="6873240" y="1039369"/>
                </a:lnTo>
                <a:lnTo>
                  <a:pt x="6870192" y="1039369"/>
                </a:lnTo>
                <a:lnTo>
                  <a:pt x="6870192" y="1036321"/>
                </a:lnTo>
                <a:close/>
                <a:moveTo>
                  <a:pt x="6870192" y="1042417"/>
                </a:moveTo>
                <a:lnTo>
                  <a:pt x="6873240" y="1042417"/>
                </a:lnTo>
                <a:lnTo>
                  <a:pt x="6873240" y="1045465"/>
                </a:lnTo>
                <a:lnTo>
                  <a:pt x="6870192" y="1045465"/>
                </a:lnTo>
                <a:lnTo>
                  <a:pt x="6870192" y="1042417"/>
                </a:lnTo>
                <a:close/>
                <a:moveTo>
                  <a:pt x="6870192" y="1048512"/>
                </a:moveTo>
                <a:lnTo>
                  <a:pt x="6873240" y="1048512"/>
                </a:lnTo>
                <a:lnTo>
                  <a:pt x="6873240" y="1051560"/>
                </a:lnTo>
                <a:lnTo>
                  <a:pt x="6870192" y="1051560"/>
                </a:lnTo>
                <a:lnTo>
                  <a:pt x="6870192" y="1048512"/>
                </a:lnTo>
                <a:close/>
                <a:moveTo>
                  <a:pt x="6870192" y="1054609"/>
                </a:moveTo>
                <a:lnTo>
                  <a:pt x="6873240" y="1054609"/>
                </a:lnTo>
                <a:lnTo>
                  <a:pt x="6873240" y="1057657"/>
                </a:lnTo>
                <a:lnTo>
                  <a:pt x="6870192" y="1057657"/>
                </a:lnTo>
                <a:lnTo>
                  <a:pt x="6870192" y="1054609"/>
                </a:lnTo>
                <a:close/>
                <a:moveTo>
                  <a:pt x="6870192" y="1060704"/>
                </a:moveTo>
                <a:lnTo>
                  <a:pt x="6873240" y="1060704"/>
                </a:lnTo>
                <a:lnTo>
                  <a:pt x="6873240" y="1063752"/>
                </a:lnTo>
                <a:lnTo>
                  <a:pt x="6870192" y="1063752"/>
                </a:lnTo>
                <a:lnTo>
                  <a:pt x="6870192" y="1060704"/>
                </a:lnTo>
                <a:close/>
                <a:moveTo>
                  <a:pt x="6870192" y="1066800"/>
                </a:moveTo>
                <a:lnTo>
                  <a:pt x="6873240" y="1066800"/>
                </a:lnTo>
                <a:lnTo>
                  <a:pt x="6873240" y="1069848"/>
                </a:lnTo>
                <a:lnTo>
                  <a:pt x="6870192" y="1069848"/>
                </a:lnTo>
                <a:lnTo>
                  <a:pt x="6870192" y="1066800"/>
                </a:lnTo>
                <a:close/>
                <a:moveTo>
                  <a:pt x="6870192" y="1072897"/>
                </a:moveTo>
                <a:lnTo>
                  <a:pt x="6873240" y="1072897"/>
                </a:lnTo>
                <a:lnTo>
                  <a:pt x="6873240" y="1075945"/>
                </a:lnTo>
                <a:lnTo>
                  <a:pt x="6870192" y="1075945"/>
                </a:lnTo>
                <a:lnTo>
                  <a:pt x="6870192" y="1072897"/>
                </a:lnTo>
                <a:close/>
                <a:moveTo>
                  <a:pt x="6870192" y="1078992"/>
                </a:moveTo>
                <a:lnTo>
                  <a:pt x="6873240" y="1078992"/>
                </a:lnTo>
                <a:lnTo>
                  <a:pt x="6873240" y="1082040"/>
                </a:lnTo>
                <a:lnTo>
                  <a:pt x="6870192" y="1082040"/>
                </a:lnTo>
                <a:lnTo>
                  <a:pt x="6870192" y="1078992"/>
                </a:lnTo>
                <a:close/>
                <a:moveTo>
                  <a:pt x="6870192" y="1085088"/>
                </a:moveTo>
                <a:lnTo>
                  <a:pt x="6873240" y="1085088"/>
                </a:lnTo>
                <a:lnTo>
                  <a:pt x="6873240" y="1088136"/>
                </a:lnTo>
                <a:lnTo>
                  <a:pt x="6870192" y="1088136"/>
                </a:lnTo>
                <a:lnTo>
                  <a:pt x="6870192" y="1085088"/>
                </a:lnTo>
                <a:close/>
                <a:moveTo>
                  <a:pt x="6870192" y="1091185"/>
                </a:moveTo>
                <a:lnTo>
                  <a:pt x="6873240" y="1091185"/>
                </a:lnTo>
                <a:lnTo>
                  <a:pt x="6873240" y="1094233"/>
                </a:lnTo>
                <a:lnTo>
                  <a:pt x="6870192" y="1094233"/>
                </a:lnTo>
                <a:lnTo>
                  <a:pt x="6870192" y="1091185"/>
                </a:lnTo>
                <a:close/>
                <a:moveTo>
                  <a:pt x="6870192" y="1097280"/>
                </a:moveTo>
                <a:lnTo>
                  <a:pt x="6873240" y="1097280"/>
                </a:lnTo>
                <a:lnTo>
                  <a:pt x="6873240" y="1100328"/>
                </a:lnTo>
                <a:lnTo>
                  <a:pt x="6870192" y="1100328"/>
                </a:lnTo>
                <a:lnTo>
                  <a:pt x="6870192" y="1097280"/>
                </a:lnTo>
                <a:close/>
                <a:moveTo>
                  <a:pt x="6870192" y="1103377"/>
                </a:moveTo>
                <a:lnTo>
                  <a:pt x="6873240" y="1103377"/>
                </a:lnTo>
                <a:lnTo>
                  <a:pt x="6873240" y="1106425"/>
                </a:lnTo>
                <a:lnTo>
                  <a:pt x="6870192" y="1106425"/>
                </a:lnTo>
                <a:lnTo>
                  <a:pt x="6870192" y="1103377"/>
                </a:lnTo>
                <a:close/>
                <a:moveTo>
                  <a:pt x="6870192" y="1109473"/>
                </a:moveTo>
                <a:lnTo>
                  <a:pt x="6873240" y="1109473"/>
                </a:lnTo>
                <a:lnTo>
                  <a:pt x="6873240" y="1112521"/>
                </a:lnTo>
                <a:lnTo>
                  <a:pt x="6870192" y="1112521"/>
                </a:lnTo>
                <a:lnTo>
                  <a:pt x="6870192" y="1109473"/>
                </a:lnTo>
                <a:close/>
                <a:moveTo>
                  <a:pt x="6870192" y="1115568"/>
                </a:moveTo>
                <a:lnTo>
                  <a:pt x="6873240" y="1115568"/>
                </a:lnTo>
                <a:lnTo>
                  <a:pt x="6873240" y="1118616"/>
                </a:lnTo>
                <a:lnTo>
                  <a:pt x="6870192" y="1118616"/>
                </a:lnTo>
                <a:lnTo>
                  <a:pt x="6870192" y="1115568"/>
                </a:lnTo>
                <a:close/>
                <a:moveTo>
                  <a:pt x="6870192" y="1121665"/>
                </a:moveTo>
                <a:lnTo>
                  <a:pt x="6873240" y="1121665"/>
                </a:lnTo>
                <a:lnTo>
                  <a:pt x="6873240" y="1124713"/>
                </a:lnTo>
                <a:lnTo>
                  <a:pt x="6870192" y="1124713"/>
                </a:lnTo>
                <a:lnTo>
                  <a:pt x="6870192" y="1121665"/>
                </a:lnTo>
                <a:close/>
                <a:moveTo>
                  <a:pt x="6870192" y="1127761"/>
                </a:moveTo>
                <a:lnTo>
                  <a:pt x="6873240" y="1127761"/>
                </a:lnTo>
                <a:lnTo>
                  <a:pt x="6873240" y="1130809"/>
                </a:lnTo>
                <a:lnTo>
                  <a:pt x="6870192" y="1130809"/>
                </a:lnTo>
                <a:lnTo>
                  <a:pt x="6870192" y="1127761"/>
                </a:lnTo>
                <a:close/>
                <a:moveTo>
                  <a:pt x="6870192" y="1133856"/>
                </a:moveTo>
                <a:lnTo>
                  <a:pt x="6873240" y="1133856"/>
                </a:lnTo>
                <a:lnTo>
                  <a:pt x="6873240" y="1136904"/>
                </a:lnTo>
                <a:lnTo>
                  <a:pt x="6870192" y="1136904"/>
                </a:lnTo>
                <a:lnTo>
                  <a:pt x="6870192" y="1133856"/>
                </a:lnTo>
                <a:close/>
                <a:moveTo>
                  <a:pt x="6870192" y="1139953"/>
                </a:moveTo>
                <a:lnTo>
                  <a:pt x="6873240" y="1139953"/>
                </a:lnTo>
                <a:lnTo>
                  <a:pt x="6873240" y="1143001"/>
                </a:lnTo>
                <a:lnTo>
                  <a:pt x="6870192" y="1143001"/>
                </a:lnTo>
                <a:lnTo>
                  <a:pt x="6870192" y="1139953"/>
                </a:lnTo>
                <a:close/>
                <a:moveTo>
                  <a:pt x="6870192" y="1146048"/>
                </a:moveTo>
                <a:lnTo>
                  <a:pt x="6873240" y="1146048"/>
                </a:lnTo>
                <a:lnTo>
                  <a:pt x="6873240" y="1149096"/>
                </a:lnTo>
                <a:lnTo>
                  <a:pt x="6870192" y="1149096"/>
                </a:lnTo>
                <a:lnTo>
                  <a:pt x="6870192" y="1146048"/>
                </a:lnTo>
                <a:close/>
                <a:moveTo>
                  <a:pt x="6870192" y="1152144"/>
                </a:moveTo>
                <a:lnTo>
                  <a:pt x="6873240" y="1152144"/>
                </a:lnTo>
                <a:lnTo>
                  <a:pt x="6873240" y="1155192"/>
                </a:lnTo>
                <a:lnTo>
                  <a:pt x="6870192" y="1155192"/>
                </a:lnTo>
                <a:lnTo>
                  <a:pt x="6870192" y="1152144"/>
                </a:lnTo>
                <a:close/>
                <a:moveTo>
                  <a:pt x="6870192" y="1158241"/>
                </a:moveTo>
                <a:lnTo>
                  <a:pt x="6873240" y="1158241"/>
                </a:lnTo>
                <a:lnTo>
                  <a:pt x="6873240" y="1161289"/>
                </a:lnTo>
                <a:lnTo>
                  <a:pt x="6870192" y="1161289"/>
                </a:lnTo>
                <a:lnTo>
                  <a:pt x="6870192" y="1158241"/>
                </a:lnTo>
                <a:close/>
                <a:moveTo>
                  <a:pt x="6870192" y="1164336"/>
                </a:moveTo>
                <a:lnTo>
                  <a:pt x="6873240" y="1164336"/>
                </a:lnTo>
                <a:lnTo>
                  <a:pt x="6873240" y="1167384"/>
                </a:lnTo>
                <a:lnTo>
                  <a:pt x="6870192" y="1167384"/>
                </a:lnTo>
                <a:lnTo>
                  <a:pt x="6870192" y="1164336"/>
                </a:lnTo>
                <a:close/>
                <a:moveTo>
                  <a:pt x="6870192" y="1170432"/>
                </a:moveTo>
                <a:lnTo>
                  <a:pt x="6873240" y="1170432"/>
                </a:lnTo>
                <a:lnTo>
                  <a:pt x="6873240" y="1173480"/>
                </a:lnTo>
                <a:lnTo>
                  <a:pt x="6870192" y="1173480"/>
                </a:lnTo>
                <a:lnTo>
                  <a:pt x="6870192" y="1170432"/>
                </a:lnTo>
                <a:close/>
                <a:moveTo>
                  <a:pt x="6870192" y="1176529"/>
                </a:moveTo>
                <a:lnTo>
                  <a:pt x="6873240" y="1176529"/>
                </a:lnTo>
                <a:lnTo>
                  <a:pt x="6873240" y="1179577"/>
                </a:lnTo>
                <a:lnTo>
                  <a:pt x="6870192" y="1179577"/>
                </a:lnTo>
                <a:lnTo>
                  <a:pt x="6870192" y="1176529"/>
                </a:lnTo>
                <a:close/>
                <a:moveTo>
                  <a:pt x="6870192" y="1182624"/>
                </a:moveTo>
                <a:lnTo>
                  <a:pt x="6873240" y="1182624"/>
                </a:lnTo>
                <a:lnTo>
                  <a:pt x="6873240" y="1185672"/>
                </a:lnTo>
                <a:lnTo>
                  <a:pt x="6870192" y="1185672"/>
                </a:lnTo>
                <a:lnTo>
                  <a:pt x="6870192" y="1182624"/>
                </a:lnTo>
                <a:close/>
                <a:moveTo>
                  <a:pt x="6870192" y="1188721"/>
                </a:moveTo>
                <a:lnTo>
                  <a:pt x="6873240" y="1188721"/>
                </a:lnTo>
                <a:lnTo>
                  <a:pt x="6873240" y="1191769"/>
                </a:lnTo>
                <a:lnTo>
                  <a:pt x="6870192" y="1191769"/>
                </a:lnTo>
                <a:lnTo>
                  <a:pt x="6870192" y="1188721"/>
                </a:lnTo>
                <a:close/>
                <a:moveTo>
                  <a:pt x="6870192" y="1194817"/>
                </a:moveTo>
                <a:lnTo>
                  <a:pt x="6873240" y="1194817"/>
                </a:lnTo>
                <a:lnTo>
                  <a:pt x="6873240" y="1197865"/>
                </a:lnTo>
                <a:lnTo>
                  <a:pt x="6870192" y="1197865"/>
                </a:lnTo>
                <a:lnTo>
                  <a:pt x="6870192" y="1194817"/>
                </a:lnTo>
                <a:close/>
                <a:moveTo>
                  <a:pt x="6870192" y="1200912"/>
                </a:moveTo>
                <a:lnTo>
                  <a:pt x="6873240" y="1200912"/>
                </a:lnTo>
                <a:lnTo>
                  <a:pt x="6873240" y="1203960"/>
                </a:lnTo>
                <a:lnTo>
                  <a:pt x="6870192" y="1203960"/>
                </a:lnTo>
                <a:lnTo>
                  <a:pt x="6870192" y="1200912"/>
                </a:lnTo>
                <a:close/>
                <a:moveTo>
                  <a:pt x="6870192" y="1207009"/>
                </a:moveTo>
                <a:lnTo>
                  <a:pt x="6873240" y="1207009"/>
                </a:lnTo>
                <a:lnTo>
                  <a:pt x="6873240" y="1210057"/>
                </a:lnTo>
                <a:lnTo>
                  <a:pt x="6870192" y="1210057"/>
                </a:lnTo>
                <a:lnTo>
                  <a:pt x="6870192" y="1207009"/>
                </a:lnTo>
                <a:close/>
                <a:moveTo>
                  <a:pt x="6870192" y="1213104"/>
                </a:moveTo>
                <a:lnTo>
                  <a:pt x="6873240" y="1213104"/>
                </a:lnTo>
                <a:lnTo>
                  <a:pt x="6873240" y="1216152"/>
                </a:lnTo>
                <a:lnTo>
                  <a:pt x="6870192" y="1216152"/>
                </a:lnTo>
                <a:lnTo>
                  <a:pt x="6870192" y="1213104"/>
                </a:lnTo>
                <a:close/>
                <a:moveTo>
                  <a:pt x="6870192" y="1219200"/>
                </a:moveTo>
                <a:lnTo>
                  <a:pt x="6873240" y="1219200"/>
                </a:lnTo>
                <a:lnTo>
                  <a:pt x="6873240" y="1222248"/>
                </a:lnTo>
                <a:lnTo>
                  <a:pt x="6870192" y="1222248"/>
                </a:lnTo>
                <a:lnTo>
                  <a:pt x="6870192" y="1219200"/>
                </a:lnTo>
                <a:close/>
                <a:moveTo>
                  <a:pt x="6870192" y="1225297"/>
                </a:moveTo>
                <a:lnTo>
                  <a:pt x="6873240" y="1225297"/>
                </a:lnTo>
                <a:lnTo>
                  <a:pt x="6873240" y="1228345"/>
                </a:lnTo>
                <a:lnTo>
                  <a:pt x="6870192" y="1228345"/>
                </a:lnTo>
                <a:lnTo>
                  <a:pt x="6870192" y="1225297"/>
                </a:lnTo>
                <a:close/>
                <a:moveTo>
                  <a:pt x="6870192" y="1231392"/>
                </a:moveTo>
                <a:lnTo>
                  <a:pt x="6873240" y="1231392"/>
                </a:lnTo>
                <a:lnTo>
                  <a:pt x="6873240" y="1234440"/>
                </a:lnTo>
                <a:lnTo>
                  <a:pt x="6870192" y="1234440"/>
                </a:lnTo>
                <a:lnTo>
                  <a:pt x="6870192" y="1231392"/>
                </a:lnTo>
                <a:close/>
                <a:moveTo>
                  <a:pt x="6870192" y="1237488"/>
                </a:moveTo>
                <a:lnTo>
                  <a:pt x="6873240" y="1237488"/>
                </a:lnTo>
                <a:lnTo>
                  <a:pt x="6873240" y="1240536"/>
                </a:lnTo>
                <a:lnTo>
                  <a:pt x="6870192" y="1240536"/>
                </a:lnTo>
                <a:lnTo>
                  <a:pt x="6870192" y="1237488"/>
                </a:lnTo>
                <a:close/>
                <a:moveTo>
                  <a:pt x="6870192" y="1243585"/>
                </a:moveTo>
                <a:lnTo>
                  <a:pt x="6873240" y="1243585"/>
                </a:lnTo>
                <a:lnTo>
                  <a:pt x="6873240" y="1246633"/>
                </a:lnTo>
                <a:lnTo>
                  <a:pt x="6870192" y="1246633"/>
                </a:lnTo>
                <a:lnTo>
                  <a:pt x="6870192" y="1243585"/>
                </a:lnTo>
                <a:close/>
                <a:moveTo>
                  <a:pt x="6870192" y="1249680"/>
                </a:moveTo>
                <a:lnTo>
                  <a:pt x="6873240" y="1249680"/>
                </a:lnTo>
                <a:lnTo>
                  <a:pt x="6873240" y="1252728"/>
                </a:lnTo>
                <a:lnTo>
                  <a:pt x="6870192" y="1252728"/>
                </a:lnTo>
                <a:lnTo>
                  <a:pt x="6870192" y="1249680"/>
                </a:lnTo>
                <a:close/>
                <a:moveTo>
                  <a:pt x="6870192" y="1255777"/>
                </a:moveTo>
                <a:lnTo>
                  <a:pt x="6873240" y="1255777"/>
                </a:lnTo>
                <a:lnTo>
                  <a:pt x="6873240" y="1258825"/>
                </a:lnTo>
                <a:lnTo>
                  <a:pt x="6870192" y="1258825"/>
                </a:lnTo>
                <a:lnTo>
                  <a:pt x="6870192" y="1255777"/>
                </a:lnTo>
                <a:close/>
                <a:moveTo>
                  <a:pt x="6870192" y="1261873"/>
                </a:moveTo>
                <a:lnTo>
                  <a:pt x="6873240" y="1261873"/>
                </a:lnTo>
                <a:lnTo>
                  <a:pt x="6873240" y="1264921"/>
                </a:lnTo>
                <a:lnTo>
                  <a:pt x="6870192" y="1264921"/>
                </a:lnTo>
                <a:lnTo>
                  <a:pt x="6870192" y="1261873"/>
                </a:lnTo>
                <a:close/>
                <a:moveTo>
                  <a:pt x="6870192" y="1267968"/>
                </a:moveTo>
                <a:lnTo>
                  <a:pt x="6873240" y="1267968"/>
                </a:lnTo>
                <a:lnTo>
                  <a:pt x="6873240" y="1271016"/>
                </a:lnTo>
                <a:lnTo>
                  <a:pt x="6870192" y="1271016"/>
                </a:lnTo>
                <a:lnTo>
                  <a:pt x="6870192" y="1267968"/>
                </a:lnTo>
                <a:close/>
                <a:moveTo>
                  <a:pt x="6870192" y="1274065"/>
                </a:moveTo>
                <a:lnTo>
                  <a:pt x="6873240" y="1274065"/>
                </a:lnTo>
                <a:lnTo>
                  <a:pt x="6873240" y="1277113"/>
                </a:lnTo>
                <a:lnTo>
                  <a:pt x="6870192" y="1277113"/>
                </a:lnTo>
                <a:lnTo>
                  <a:pt x="6870192" y="1274065"/>
                </a:lnTo>
                <a:close/>
                <a:moveTo>
                  <a:pt x="6870192" y="1280161"/>
                </a:moveTo>
                <a:lnTo>
                  <a:pt x="6873240" y="1280161"/>
                </a:lnTo>
                <a:lnTo>
                  <a:pt x="6873240" y="1283209"/>
                </a:lnTo>
                <a:lnTo>
                  <a:pt x="6870192" y="1283209"/>
                </a:lnTo>
                <a:lnTo>
                  <a:pt x="6870192" y="1280161"/>
                </a:lnTo>
                <a:close/>
                <a:moveTo>
                  <a:pt x="6870192" y="1286256"/>
                </a:moveTo>
                <a:lnTo>
                  <a:pt x="6873240" y="1286256"/>
                </a:lnTo>
                <a:lnTo>
                  <a:pt x="6873240" y="1289304"/>
                </a:lnTo>
                <a:lnTo>
                  <a:pt x="6870192" y="1289304"/>
                </a:lnTo>
                <a:lnTo>
                  <a:pt x="6870192" y="1286256"/>
                </a:lnTo>
                <a:close/>
                <a:moveTo>
                  <a:pt x="6870192" y="1292353"/>
                </a:moveTo>
                <a:lnTo>
                  <a:pt x="6873240" y="1292353"/>
                </a:lnTo>
                <a:lnTo>
                  <a:pt x="6873240" y="1295401"/>
                </a:lnTo>
                <a:lnTo>
                  <a:pt x="6870192" y="1295401"/>
                </a:lnTo>
                <a:lnTo>
                  <a:pt x="6870192" y="1292353"/>
                </a:lnTo>
                <a:close/>
                <a:moveTo>
                  <a:pt x="6870192" y="1298448"/>
                </a:moveTo>
                <a:lnTo>
                  <a:pt x="6873240" y="1298448"/>
                </a:lnTo>
                <a:lnTo>
                  <a:pt x="6873240" y="1301496"/>
                </a:lnTo>
                <a:lnTo>
                  <a:pt x="6870192" y="1301496"/>
                </a:lnTo>
                <a:lnTo>
                  <a:pt x="6870192" y="1298448"/>
                </a:lnTo>
                <a:close/>
                <a:moveTo>
                  <a:pt x="6870192" y="1304544"/>
                </a:moveTo>
                <a:lnTo>
                  <a:pt x="6873240" y="1304544"/>
                </a:lnTo>
                <a:lnTo>
                  <a:pt x="6873240" y="1307592"/>
                </a:lnTo>
                <a:lnTo>
                  <a:pt x="6870192" y="1307592"/>
                </a:lnTo>
                <a:lnTo>
                  <a:pt x="6870192" y="1304544"/>
                </a:lnTo>
                <a:close/>
                <a:moveTo>
                  <a:pt x="6870192" y="1310641"/>
                </a:moveTo>
                <a:lnTo>
                  <a:pt x="6873240" y="1310641"/>
                </a:lnTo>
                <a:lnTo>
                  <a:pt x="6873240" y="1313689"/>
                </a:lnTo>
                <a:lnTo>
                  <a:pt x="6870192" y="1313689"/>
                </a:lnTo>
                <a:lnTo>
                  <a:pt x="6870192" y="1310641"/>
                </a:lnTo>
                <a:close/>
                <a:moveTo>
                  <a:pt x="6870192" y="1316736"/>
                </a:moveTo>
                <a:lnTo>
                  <a:pt x="6873240" y="1316736"/>
                </a:lnTo>
                <a:lnTo>
                  <a:pt x="6873240" y="1319784"/>
                </a:lnTo>
                <a:lnTo>
                  <a:pt x="6870192" y="1319784"/>
                </a:lnTo>
                <a:lnTo>
                  <a:pt x="6870192" y="1316736"/>
                </a:lnTo>
                <a:close/>
                <a:moveTo>
                  <a:pt x="6870192" y="1322832"/>
                </a:moveTo>
                <a:lnTo>
                  <a:pt x="6873240" y="1322832"/>
                </a:lnTo>
                <a:lnTo>
                  <a:pt x="6873240" y="1325880"/>
                </a:lnTo>
                <a:lnTo>
                  <a:pt x="6870192" y="1325880"/>
                </a:lnTo>
                <a:lnTo>
                  <a:pt x="6870192" y="1322832"/>
                </a:lnTo>
                <a:close/>
                <a:moveTo>
                  <a:pt x="6870192" y="1328929"/>
                </a:moveTo>
                <a:lnTo>
                  <a:pt x="6873240" y="1328929"/>
                </a:lnTo>
                <a:lnTo>
                  <a:pt x="6873240" y="1331977"/>
                </a:lnTo>
                <a:lnTo>
                  <a:pt x="6870192" y="1331977"/>
                </a:lnTo>
                <a:lnTo>
                  <a:pt x="6870192" y="1328929"/>
                </a:lnTo>
                <a:close/>
                <a:moveTo>
                  <a:pt x="6870192" y="1335024"/>
                </a:moveTo>
                <a:lnTo>
                  <a:pt x="6873240" y="1335024"/>
                </a:lnTo>
                <a:lnTo>
                  <a:pt x="6873240" y="1338072"/>
                </a:lnTo>
                <a:lnTo>
                  <a:pt x="6870192" y="1338072"/>
                </a:lnTo>
                <a:lnTo>
                  <a:pt x="6870192" y="1335024"/>
                </a:lnTo>
                <a:close/>
                <a:moveTo>
                  <a:pt x="6870192" y="1341121"/>
                </a:moveTo>
                <a:lnTo>
                  <a:pt x="6873240" y="1341121"/>
                </a:lnTo>
                <a:lnTo>
                  <a:pt x="6873240" y="1344169"/>
                </a:lnTo>
                <a:lnTo>
                  <a:pt x="6870192" y="1344169"/>
                </a:lnTo>
                <a:lnTo>
                  <a:pt x="6870192" y="1341121"/>
                </a:lnTo>
                <a:close/>
                <a:moveTo>
                  <a:pt x="6870192" y="1347217"/>
                </a:moveTo>
                <a:lnTo>
                  <a:pt x="6873240" y="1347217"/>
                </a:lnTo>
                <a:lnTo>
                  <a:pt x="6873240" y="1350265"/>
                </a:lnTo>
                <a:lnTo>
                  <a:pt x="6870192" y="1350265"/>
                </a:lnTo>
                <a:lnTo>
                  <a:pt x="6870192" y="1347217"/>
                </a:lnTo>
                <a:close/>
                <a:moveTo>
                  <a:pt x="6870192" y="1353312"/>
                </a:moveTo>
                <a:lnTo>
                  <a:pt x="6873240" y="1353312"/>
                </a:lnTo>
                <a:lnTo>
                  <a:pt x="6873240" y="1356360"/>
                </a:lnTo>
                <a:lnTo>
                  <a:pt x="6870192" y="1356360"/>
                </a:lnTo>
                <a:lnTo>
                  <a:pt x="6870192" y="1353312"/>
                </a:lnTo>
                <a:close/>
                <a:moveTo>
                  <a:pt x="6870192" y="1359409"/>
                </a:moveTo>
                <a:lnTo>
                  <a:pt x="6873240" y="1359409"/>
                </a:lnTo>
                <a:lnTo>
                  <a:pt x="6873240" y="1362457"/>
                </a:lnTo>
                <a:lnTo>
                  <a:pt x="6870192" y="1362457"/>
                </a:lnTo>
                <a:lnTo>
                  <a:pt x="6870192" y="1359409"/>
                </a:lnTo>
                <a:close/>
                <a:moveTo>
                  <a:pt x="6870192" y="1365504"/>
                </a:moveTo>
                <a:lnTo>
                  <a:pt x="6873240" y="1365504"/>
                </a:lnTo>
                <a:lnTo>
                  <a:pt x="6873240" y="1368552"/>
                </a:lnTo>
                <a:lnTo>
                  <a:pt x="6870192" y="1368552"/>
                </a:lnTo>
                <a:lnTo>
                  <a:pt x="6870192" y="1365504"/>
                </a:lnTo>
                <a:close/>
                <a:moveTo>
                  <a:pt x="6870192" y="1371600"/>
                </a:moveTo>
                <a:lnTo>
                  <a:pt x="6873240" y="1371600"/>
                </a:lnTo>
                <a:lnTo>
                  <a:pt x="6873240" y="1374648"/>
                </a:lnTo>
                <a:lnTo>
                  <a:pt x="6870192" y="1374648"/>
                </a:lnTo>
                <a:lnTo>
                  <a:pt x="6870192" y="1371600"/>
                </a:lnTo>
                <a:close/>
                <a:moveTo>
                  <a:pt x="6870192" y="1377697"/>
                </a:moveTo>
                <a:lnTo>
                  <a:pt x="6873240" y="1377697"/>
                </a:lnTo>
                <a:lnTo>
                  <a:pt x="6873240" y="1380745"/>
                </a:lnTo>
                <a:lnTo>
                  <a:pt x="6870192" y="1380745"/>
                </a:lnTo>
                <a:lnTo>
                  <a:pt x="6870192" y="1377697"/>
                </a:lnTo>
                <a:close/>
                <a:moveTo>
                  <a:pt x="6870192" y="1383792"/>
                </a:moveTo>
                <a:lnTo>
                  <a:pt x="6873240" y="1383792"/>
                </a:lnTo>
                <a:lnTo>
                  <a:pt x="6873240" y="1386840"/>
                </a:lnTo>
                <a:lnTo>
                  <a:pt x="6870192" y="1386840"/>
                </a:lnTo>
                <a:lnTo>
                  <a:pt x="6870192" y="1383792"/>
                </a:lnTo>
                <a:close/>
                <a:moveTo>
                  <a:pt x="6870192" y="1389888"/>
                </a:moveTo>
                <a:lnTo>
                  <a:pt x="6873240" y="1389888"/>
                </a:lnTo>
                <a:lnTo>
                  <a:pt x="6873240" y="1392936"/>
                </a:lnTo>
                <a:lnTo>
                  <a:pt x="6870192" y="1392936"/>
                </a:lnTo>
                <a:lnTo>
                  <a:pt x="6870192" y="1389888"/>
                </a:lnTo>
                <a:close/>
                <a:moveTo>
                  <a:pt x="6870192" y="1395985"/>
                </a:moveTo>
                <a:lnTo>
                  <a:pt x="6873240" y="1395985"/>
                </a:lnTo>
                <a:lnTo>
                  <a:pt x="6873240" y="1399033"/>
                </a:lnTo>
                <a:lnTo>
                  <a:pt x="6870192" y="1399033"/>
                </a:lnTo>
                <a:lnTo>
                  <a:pt x="6870192" y="1395985"/>
                </a:lnTo>
                <a:close/>
                <a:moveTo>
                  <a:pt x="6870192" y="1402080"/>
                </a:moveTo>
                <a:lnTo>
                  <a:pt x="6873240" y="1402080"/>
                </a:lnTo>
                <a:lnTo>
                  <a:pt x="6873240" y="1405128"/>
                </a:lnTo>
                <a:lnTo>
                  <a:pt x="6870192" y="1405128"/>
                </a:lnTo>
                <a:lnTo>
                  <a:pt x="6870192" y="1402080"/>
                </a:lnTo>
                <a:close/>
                <a:moveTo>
                  <a:pt x="6870192" y="1408177"/>
                </a:moveTo>
                <a:lnTo>
                  <a:pt x="6873240" y="1408177"/>
                </a:lnTo>
                <a:lnTo>
                  <a:pt x="6873240" y="1411225"/>
                </a:lnTo>
                <a:lnTo>
                  <a:pt x="6870192" y="1411225"/>
                </a:lnTo>
                <a:lnTo>
                  <a:pt x="6870192" y="1408177"/>
                </a:lnTo>
                <a:close/>
                <a:moveTo>
                  <a:pt x="6870192" y="1414273"/>
                </a:moveTo>
                <a:lnTo>
                  <a:pt x="6873240" y="1414273"/>
                </a:lnTo>
                <a:lnTo>
                  <a:pt x="6873240" y="1417321"/>
                </a:lnTo>
                <a:lnTo>
                  <a:pt x="6870192" y="1417321"/>
                </a:lnTo>
                <a:lnTo>
                  <a:pt x="6870192" y="1414273"/>
                </a:lnTo>
                <a:close/>
                <a:moveTo>
                  <a:pt x="6870192" y="1420368"/>
                </a:moveTo>
                <a:lnTo>
                  <a:pt x="6873240" y="1420368"/>
                </a:lnTo>
                <a:lnTo>
                  <a:pt x="6873240" y="1423416"/>
                </a:lnTo>
                <a:lnTo>
                  <a:pt x="6870192" y="1423416"/>
                </a:lnTo>
                <a:lnTo>
                  <a:pt x="6870192" y="1420368"/>
                </a:lnTo>
                <a:close/>
                <a:moveTo>
                  <a:pt x="6870192" y="1426465"/>
                </a:moveTo>
                <a:lnTo>
                  <a:pt x="6873240" y="1426465"/>
                </a:lnTo>
                <a:lnTo>
                  <a:pt x="6873240" y="1429513"/>
                </a:lnTo>
                <a:lnTo>
                  <a:pt x="6870192" y="1429513"/>
                </a:lnTo>
                <a:lnTo>
                  <a:pt x="6870192" y="1426465"/>
                </a:lnTo>
                <a:close/>
                <a:moveTo>
                  <a:pt x="6870192" y="1432561"/>
                </a:moveTo>
                <a:lnTo>
                  <a:pt x="6873240" y="1432561"/>
                </a:lnTo>
                <a:lnTo>
                  <a:pt x="6873240" y="1435609"/>
                </a:lnTo>
                <a:lnTo>
                  <a:pt x="6870192" y="1435609"/>
                </a:lnTo>
                <a:lnTo>
                  <a:pt x="6870192" y="1432561"/>
                </a:lnTo>
                <a:close/>
                <a:moveTo>
                  <a:pt x="6870192" y="1438656"/>
                </a:moveTo>
                <a:lnTo>
                  <a:pt x="6873240" y="1438656"/>
                </a:lnTo>
                <a:lnTo>
                  <a:pt x="6873240" y="1441704"/>
                </a:lnTo>
                <a:lnTo>
                  <a:pt x="6870192" y="1441704"/>
                </a:lnTo>
                <a:lnTo>
                  <a:pt x="6870192" y="1438656"/>
                </a:lnTo>
                <a:close/>
                <a:moveTo>
                  <a:pt x="6870192" y="1444753"/>
                </a:moveTo>
                <a:lnTo>
                  <a:pt x="6873240" y="1444753"/>
                </a:lnTo>
                <a:lnTo>
                  <a:pt x="6873240" y="1447801"/>
                </a:lnTo>
                <a:lnTo>
                  <a:pt x="6870192" y="1447801"/>
                </a:lnTo>
                <a:lnTo>
                  <a:pt x="6870192" y="1444753"/>
                </a:lnTo>
                <a:close/>
                <a:moveTo>
                  <a:pt x="6870192" y="1450848"/>
                </a:moveTo>
                <a:lnTo>
                  <a:pt x="6873240" y="1450848"/>
                </a:lnTo>
                <a:lnTo>
                  <a:pt x="6873240" y="1453896"/>
                </a:lnTo>
                <a:lnTo>
                  <a:pt x="6870192" y="1453896"/>
                </a:lnTo>
                <a:lnTo>
                  <a:pt x="6870192" y="1450848"/>
                </a:lnTo>
                <a:close/>
                <a:moveTo>
                  <a:pt x="6870192" y="1456944"/>
                </a:moveTo>
                <a:lnTo>
                  <a:pt x="6873240" y="1456944"/>
                </a:lnTo>
                <a:lnTo>
                  <a:pt x="6873240" y="1459992"/>
                </a:lnTo>
                <a:lnTo>
                  <a:pt x="6870192" y="1459992"/>
                </a:lnTo>
                <a:lnTo>
                  <a:pt x="6870192" y="1456944"/>
                </a:lnTo>
                <a:close/>
                <a:moveTo>
                  <a:pt x="6870192" y="1463041"/>
                </a:moveTo>
                <a:lnTo>
                  <a:pt x="6873240" y="1463041"/>
                </a:lnTo>
                <a:lnTo>
                  <a:pt x="6873240" y="1466089"/>
                </a:lnTo>
                <a:lnTo>
                  <a:pt x="6870192" y="1466089"/>
                </a:lnTo>
                <a:lnTo>
                  <a:pt x="6870192" y="1463041"/>
                </a:lnTo>
                <a:close/>
                <a:moveTo>
                  <a:pt x="6870192" y="1469136"/>
                </a:moveTo>
                <a:lnTo>
                  <a:pt x="6873240" y="1469136"/>
                </a:lnTo>
                <a:lnTo>
                  <a:pt x="6873240" y="1472184"/>
                </a:lnTo>
                <a:lnTo>
                  <a:pt x="6870192" y="1472184"/>
                </a:lnTo>
                <a:lnTo>
                  <a:pt x="6870192" y="1469136"/>
                </a:lnTo>
                <a:close/>
                <a:moveTo>
                  <a:pt x="6870192" y="1475232"/>
                </a:moveTo>
                <a:lnTo>
                  <a:pt x="6873240" y="1475232"/>
                </a:lnTo>
                <a:lnTo>
                  <a:pt x="6873240" y="1478280"/>
                </a:lnTo>
                <a:lnTo>
                  <a:pt x="6870192" y="1478280"/>
                </a:lnTo>
                <a:lnTo>
                  <a:pt x="6870192" y="1475232"/>
                </a:lnTo>
                <a:close/>
                <a:moveTo>
                  <a:pt x="6870192" y="1481329"/>
                </a:moveTo>
                <a:lnTo>
                  <a:pt x="6873240" y="1481329"/>
                </a:lnTo>
                <a:lnTo>
                  <a:pt x="6873240" y="1484377"/>
                </a:lnTo>
                <a:lnTo>
                  <a:pt x="6870192" y="1484377"/>
                </a:lnTo>
                <a:lnTo>
                  <a:pt x="6870192" y="1481329"/>
                </a:lnTo>
                <a:close/>
                <a:moveTo>
                  <a:pt x="6870192" y="1487424"/>
                </a:moveTo>
                <a:lnTo>
                  <a:pt x="6873240" y="1487424"/>
                </a:lnTo>
                <a:lnTo>
                  <a:pt x="6873240" y="1490472"/>
                </a:lnTo>
                <a:lnTo>
                  <a:pt x="6870192" y="1490472"/>
                </a:lnTo>
                <a:lnTo>
                  <a:pt x="6870192" y="1487424"/>
                </a:lnTo>
                <a:close/>
                <a:moveTo>
                  <a:pt x="6870192" y="1493521"/>
                </a:moveTo>
                <a:lnTo>
                  <a:pt x="6873240" y="1493521"/>
                </a:lnTo>
                <a:lnTo>
                  <a:pt x="6873240" y="1496569"/>
                </a:lnTo>
                <a:lnTo>
                  <a:pt x="6870192" y="1496569"/>
                </a:lnTo>
                <a:lnTo>
                  <a:pt x="6870192" y="1493521"/>
                </a:lnTo>
                <a:close/>
                <a:moveTo>
                  <a:pt x="6870192" y="1499617"/>
                </a:moveTo>
                <a:lnTo>
                  <a:pt x="6873240" y="1499617"/>
                </a:lnTo>
                <a:lnTo>
                  <a:pt x="6873240" y="1502665"/>
                </a:lnTo>
                <a:lnTo>
                  <a:pt x="6870192" y="1502665"/>
                </a:lnTo>
                <a:lnTo>
                  <a:pt x="6870192" y="1499617"/>
                </a:lnTo>
                <a:close/>
                <a:moveTo>
                  <a:pt x="6870192" y="1505712"/>
                </a:moveTo>
                <a:lnTo>
                  <a:pt x="6873240" y="1505712"/>
                </a:lnTo>
                <a:lnTo>
                  <a:pt x="6873240" y="1508760"/>
                </a:lnTo>
                <a:lnTo>
                  <a:pt x="6870192" y="1508760"/>
                </a:lnTo>
                <a:lnTo>
                  <a:pt x="6870192" y="1505712"/>
                </a:lnTo>
                <a:close/>
                <a:moveTo>
                  <a:pt x="6870192" y="1511809"/>
                </a:moveTo>
                <a:lnTo>
                  <a:pt x="6873240" y="1511809"/>
                </a:lnTo>
                <a:lnTo>
                  <a:pt x="6873240" y="1514857"/>
                </a:lnTo>
                <a:lnTo>
                  <a:pt x="6870192" y="1514857"/>
                </a:lnTo>
                <a:lnTo>
                  <a:pt x="6870192" y="1511809"/>
                </a:lnTo>
                <a:close/>
                <a:moveTo>
                  <a:pt x="6870192" y="1517904"/>
                </a:moveTo>
                <a:lnTo>
                  <a:pt x="6873240" y="1517904"/>
                </a:lnTo>
                <a:lnTo>
                  <a:pt x="6873240" y="1520952"/>
                </a:lnTo>
                <a:lnTo>
                  <a:pt x="6870192" y="1520952"/>
                </a:lnTo>
                <a:lnTo>
                  <a:pt x="6870192" y="1517904"/>
                </a:lnTo>
                <a:close/>
                <a:moveTo>
                  <a:pt x="6870192" y="1524000"/>
                </a:moveTo>
                <a:lnTo>
                  <a:pt x="6873240" y="1524000"/>
                </a:lnTo>
                <a:lnTo>
                  <a:pt x="6873240" y="1527048"/>
                </a:lnTo>
                <a:lnTo>
                  <a:pt x="6870192" y="1527048"/>
                </a:lnTo>
                <a:lnTo>
                  <a:pt x="6870192" y="1524000"/>
                </a:lnTo>
                <a:close/>
                <a:moveTo>
                  <a:pt x="6870192" y="1530097"/>
                </a:moveTo>
                <a:lnTo>
                  <a:pt x="6873240" y="1530097"/>
                </a:lnTo>
                <a:lnTo>
                  <a:pt x="6873240" y="1533145"/>
                </a:lnTo>
                <a:lnTo>
                  <a:pt x="6870192" y="1533145"/>
                </a:lnTo>
                <a:lnTo>
                  <a:pt x="6870192" y="1530097"/>
                </a:lnTo>
                <a:close/>
                <a:moveTo>
                  <a:pt x="6870192" y="1536192"/>
                </a:moveTo>
                <a:lnTo>
                  <a:pt x="6873240" y="1536192"/>
                </a:lnTo>
                <a:lnTo>
                  <a:pt x="6873240" y="1539240"/>
                </a:lnTo>
                <a:lnTo>
                  <a:pt x="6870192" y="1539240"/>
                </a:lnTo>
                <a:lnTo>
                  <a:pt x="6870192" y="1536192"/>
                </a:lnTo>
                <a:close/>
                <a:moveTo>
                  <a:pt x="6870192" y="1542288"/>
                </a:moveTo>
                <a:lnTo>
                  <a:pt x="6873240" y="1542288"/>
                </a:lnTo>
                <a:lnTo>
                  <a:pt x="6873240" y="1545336"/>
                </a:lnTo>
                <a:lnTo>
                  <a:pt x="6870192" y="1545336"/>
                </a:lnTo>
                <a:lnTo>
                  <a:pt x="6870192" y="1542288"/>
                </a:lnTo>
                <a:close/>
                <a:moveTo>
                  <a:pt x="6870192" y="1548385"/>
                </a:moveTo>
                <a:lnTo>
                  <a:pt x="6873240" y="1548385"/>
                </a:lnTo>
                <a:lnTo>
                  <a:pt x="6873240" y="1551433"/>
                </a:lnTo>
                <a:lnTo>
                  <a:pt x="6870192" y="1551433"/>
                </a:lnTo>
                <a:lnTo>
                  <a:pt x="6870192" y="1548385"/>
                </a:lnTo>
                <a:close/>
                <a:moveTo>
                  <a:pt x="6870192" y="1554480"/>
                </a:moveTo>
                <a:lnTo>
                  <a:pt x="6873240" y="1554480"/>
                </a:lnTo>
                <a:lnTo>
                  <a:pt x="6873240" y="1557528"/>
                </a:lnTo>
                <a:lnTo>
                  <a:pt x="6870192" y="1557528"/>
                </a:lnTo>
                <a:lnTo>
                  <a:pt x="6870192" y="1554480"/>
                </a:lnTo>
                <a:close/>
                <a:moveTo>
                  <a:pt x="6870192" y="1560577"/>
                </a:moveTo>
                <a:lnTo>
                  <a:pt x="6873240" y="1560577"/>
                </a:lnTo>
                <a:lnTo>
                  <a:pt x="6873240" y="1563625"/>
                </a:lnTo>
                <a:lnTo>
                  <a:pt x="6870192" y="1563625"/>
                </a:lnTo>
                <a:lnTo>
                  <a:pt x="6870192" y="1560577"/>
                </a:lnTo>
                <a:close/>
                <a:moveTo>
                  <a:pt x="6870192" y="1566673"/>
                </a:moveTo>
                <a:lnTo>
                  <a:pt x="6873240" y="1566673"/>
                </a:lnTo>
                <a:lnTo>
                  <a:pt x="6873240" y="1569721"/>
                </a:lnTo>
                <a:lnTo>
                  <a:pt x="6870192" y="1569721"/>
                </a:lnTo>
                <a:lnTo>
                  <a:pt x="6870192" y="1566673"/>
                </a:lnTo>
                <a:close/>
                <a:moveTo>
                  <a:pt x="6870192" y="1572768"/>
                </a:moveTo>
                <a:lnTo>
                  <a:pt x="6873240" y="1572768"/>
                </a:lnTo>
                <a:lnTo>
                  <a:pt x="6873240" y="1575816"/>
                </a:lnTo>
                <a:lnTo>
                  <a:pt x="6870192" y="1575816"/>
                </a:lnTo>
                <a:lnTo>
                  <a:pt x="6870192" y="1572768"/>
                </a:lnTo>
                <a:close/>
                <a:moveTo>
                  <a:pt x="6870192" y="1578865"/>
                </a:moveTo>
                <a:lnTo>
                  <a:pt x="6873240" y="1578865"/>
                </a:lnTo>
                <a:lnTo>
                  <a:pt x="6873240" y="1581913"/>
                </a:lnTo>
                <a:lnTo>
                  <a:pt x="6870192" y="1581913"/>
                </a:lnTo>
                <a:lnTo>
                  <a:pt x="6870192" y="1578865"/>
                </a:lnTo>
                <a:close/>
                <a:moveTo>
                  <a:pt x="6870192" y="1584961"/>
                </a:moveTo>
                <a:lnTo>
                  <a:pt x="6873240" y="1584961"/>
                </a:lnTo>
                <a:lnTo>
                  <a:pt x="6873240" y="1588009"/>
                </a:lnTo>
                <a:lnTo>
                  <a:pt x="6870192" y="1588009"/>
                </a:lnTo>
                <a:lnTo>
                  <a:pt x="6870192" y="1584961"/>
                </a:lnTo>
                <a:close/>
                <a:moveTo>
                  <a:pt x="6870192" y="1591056"/>
                </a:moveTo>
                <a:lnTo>
                  <a:pt x="6873240" y="1591056"/>
                </a:lnTo>
                <a:lnTo>
                  <a:pt x="6873240" y="1594104"/>
                </a:lnTo>
                <a:lnTo>
                  <a:pt x="6870192" y="1594104"/>
                </a:lnTo>
                <a:lnTo>
                  <a:pt x="6870192" y="1591056"/>
                </a:lnTo>
                <a:close/>
                <a:moveTo>
                  <a:pt x="6870192" y="1597153"/>
                </a:moveTo>
                <a:lnTo>
                  <a:pt x="6873240" y="1597153"/>
                </a:lnTo>
                <a:lnTo>
                  <a:pt x="6873240" y="1600201"/>
                </a:lnTo>
                <a:lnTo>
                  <a:pt x="6870192" y="1600201"/>
                </a:lnTo>
                <a:lnTo>
                  <a:pt x="6870192" y="1597153"/>
                </a:lnTo>
                <a:close/>
                <a:moveTo>
                  <a:pt x="6870192" y="1603248"/>
                </a:moveTo>
                <a:lnTo>
                  <a:pt x="6873240" y="1603248"/>
                </a:lnTo>
                <a:lnTo>
                  <a:pt x="6873240" y="1606296"/>
                </a:lnTo>
                <a:lnTo>
                  <a:pt x="6870192" y="1606296"/>
                </a:lnTo>
                <a:lnTo>
                  <a:pt x="6870192" y="1603248"/>
                </a:lnTo>
                <a:close/>
                <a:moveTo>
                  <a:pt x="6870192" y="1609344"/>
                </a:moveTo>
                <a:lnTo>
                  <a:pt x="6873240" y="1609344"/>
                </a:lnTo>
                <a:lnTo>
                  <a:pt x="6873240" y="1612392"/>
                </a:lnTo>
                <a:lnTo>
                  <a:pt x="6870192" y="1612392"/>
                </a:lnTo>
                <a:lnTo>
                  <a:pt x="6870192" y="1609344"/>
                </a:lnTo>
                <a:close/>
                <a:moveTo>
                  <a:pt x="6870192" y="1615441"/>
                </a:moveTo>
                <a:lnTo>
                  <a:pt x="6873240" y="1615441"/>
                </a:lnTo>
                <a:lnTo>
                  <a:pt x="6873240" y="1618489"/>
                </a:lnTo>
                <a:lnTo>
                  <a:pt x="6870192" y="1618489"/>
                </a:lnTo>
                <a:lnTo>
                  <a:pt x="6870192" y="1615441"/>
                </a:lnTo>
                <a:close/>
                <a:moveTo>
                  <a:pt x="6870192" y="1621536"/>
                </a:moveTo>
                <a:lnTo>
                  <a:pt x="6873240" y="1621536"/>
                </a:lnTo>
                <a:lnTo>
                  <a:pt x="6873240" y="1624584"/>
                </a:lnTo>
                <a:lnTo>
                  <a:pt x="6870192" y="1624584"/>
                </a:lnTo>
                <a:lnTo>
                  <a:pt x="6870192" y="1621536"/>
                </a:lnTo>
                <a:close/>
                <a:moveTo>
                  <a:pt x="6870192" y="1627632"/>
                </a:moveTo>
                <a:lnTo>
                  <a:pt x="6873240" y="1627632"/>
                </a:lnTo>
                <a:lnTo>
                  <a:pt x="6873240" y="1630680"/>
                </a:lnTo>
                <a:lnTo>
                  <a:pt x="6870192" y="1630680"/>
                </a:lnTo>
                <a:lnTo>
                  <a:pt x="6870192" y="1627632"/>
                </a:lnTo>
                <a:close/>
                <a:moveTo>
                  <a:pt x="6870192" y="1633729"/>
                </a:moveTo>
                <a:lnTo>
                  <a:pt x="6873240" y="1633729"/>
                </a:lnTo>
                <a:lnTo>
                  <a:pt x="6873240" y="1636777"/>
                </a:lnTo>
                <a:lnTo>
                  <a:pt x="6870192" y="1636777"/>
                </a:lnTo>
                <a:lnTo>
                  <a:pt x="6870192" y="1633729"/>
                </a:lnTo>
                <a:close/>
                <a:moveTo>
                  <a:pt x="6870192" y="1639824"/>
                </a:moveTo>
                <a:lnTo>
                  <a:pt x="6873240" y="1639824"/>
                </a:lnTo>
                <a:lnTo>
                  <a:pt x="6873240" y="1642872"/>
                </a:lnTo>
                <a:lnTo>
                  <a:pt x="6870192" y="1642872"/>
                </a:lnTo>
                <a:lnTo>
                  <a:pt x="6870192" y="1639824"/>
                </a:lnTo>
                <a:close/>
                <a:moveTo>
                  <a:pt x="6870192" y="1645921"/>
                </a:moveTo>
                <a:lnTo>
                  <a:pt x="6873240" y="1645921"/>
                </a:lnTo>
                <a:lnTo>
                  <a:pt x="6873240" y="1648969"/>
                </a:lnTo>
                <a:lnTo>
                  <a:pt x="6870192" y="1648969"/>
                </a:lnTo>
                <a:lnTo>
                  <a:pt x="6870192" y="1645921"/>
                </a:lnTo>
                <a:close/>
                <a:moveTo>
                  <a:pt x="6870192" y="1652017"/>
                </a:moveTo>
                <a:lnTo>
                  <a:pt x="6873240" y="1652017"/>
                </a:lnTo>
                <a:lnTo>
                  <a:pt x="6873240" y="1655065"/>
                </a:lnTo>
                <a:lnTo>
                  <a:pt x="6870192" y="1655065"/>
                </a:lnTo>
                <a:lnTo>
                  <a:pt x="6870192" y="1652017"/>
                </a:lnTo>
                <a:close/>
                <a:moveTo>
                  <a:pt x="6870192" y="1658112"/>
                </a:moveTo>
                <a:lnTo>
                  <a:pt x="6873240" y="1658112"/>
                </a:lnTo>
                <a:lnTo>
                  <a:pt x="6873240" y="1661160"/>
                </a:lnTo>
                <a:lnTo>
                  <a:pt x="6870192" y="1661160"/>
                </a:lnTo>
                <a:lnTo>
                  <a:pt x="6870192" y="1658112"/>
                </a:lnTo>
                <a:close/>
                <a:moveTo>
                  <a:pt x="6870192" y="1664209"/>
                </a:moveTo>
                <a:lnTo>
                  <a:pt x="6873240" y="1664209"/>
                </a:lnTo>
                <a:lnTo>
                  <a:pt x="6873240" y="1667257"/>
                </a:lnTo>
                <a:lnTo>
                  <a:pt x="6870192" y="1667257"/>
                </a:lnTo>
                <a:lnTo>
                  <a:pt x="6870192" y="1664209"/>
                </a:lnTo>
                <a:close/>
                <a:moveTo>
                  <a:pt x="6870192" y="1670304"/>
                </a:moveTo>
                <a:lnTo>
                  <a:pt x="6873240" y="1670304"/>
                </a:lnTo>
                <a:lnTo>
                  <a:pt x="6873240" y="1673352"/>
                </a:lnTo>
                <a:lnTo>
                  <a:pt x="6870192" y="1673352"/>
                </a:lnTo>
                <a:lnTo>
                  <a:pt x="6870192" y="1670304"/>
                </a:lnTo>
                <a:close/>
                <a:moveTo>
                  <a:pt x="6870192" y="1676400"/>
                </a:moveTo>
                <a:lnTo>
                  <a:pt x="6873240" y="1676400"/>
                </a:lnTo>
                <a:lnTo>
                  <a:pt x="6873240" y="1679448"/>
                </a:lnTo>
                <a:lnTo>
                  <a:pt x="6870192" y="1679448"/>
                </a:lnTo>
                <a:lnTo>
                  <a:pt x="6870192" y="1676400"/>
                </a:lnTo>
                <a:close/>
                <a:moveTo>
                  <a:pt x="6870192" y="1682497"/>
                </a:moveTo>
                <a:lnTo>
                  <a:pt x="6873240" y="1682497"/>
                </a:lnTo>
                <a:lnTo>
                  <a:pt x="6873240" y="1685545"/>
                </a:lnTo>
                <a:lnTo>
                  <a:pt x="6870192" y="1685545"/>
                </a:lnTo>
                <a:lnTo>
                  <a:pt x="6870192" y="1682497"/>
                </a:lnTo>
                <a:close/>
                <a:moveTo>
                  <a:pt x="6870192" y="1688592"/>
                </a:moveTo>
                <a:lnTo>
                  <a:pt x="6873240" y="1688592"/>
                </a:lnTo>
                <a:lnTo>
                  <a:pt x="6873240" y="1691640"/>
                </a:lnTo>
                <a:lnTo>
                  <a:pt x="6870192" y="1691640"/>
                </a:lnTo>
                <a:lnTo>
                  <a:pt x="6870192" y="1688592"/>
                </a:lnTo>
                <a:close/>
                <a:moveTo>
                  <a:pt x="6870192" y="1694688"/>
                </a:moveTo>
                <a:lnTo>
                  <a:pt x="6873240" y="1694688"/>
                </a:lnTo>
                <a:lnTo>
                  <a:pt x="6873240" y="1697736"/>
                </a:lnTo>
                <a:lnTo>
                  <a:pt x="6870192" y="1697736"/>
                </a:lnTo>
                <a:lnTo>
                  <a:pt x="6870192" y="1694688"/>
                </a:lnTo>
                <a:close/>
                <a:moveTo>
                  <a:pt x="6870192" y="1700785"/>
                </a:moveTo>
                <a:lnTo>
                  <a:pt x="6873240" y="1700785"/>
                </a:lnTo>
                <a:lnTo>
                  <a:pt x="6873240" y="1703833"/>
                </a:lnTo>
                <a:lnTo>
                  <a:pt x="6870192" y="1703833"/>
                </a:lnTo>
                <a:lnTo>
                  <a:pt x="6870192" y="1700785"/>
                </a:lnTo>
                <a:close/>
                <a:moveTo>
                  <a:pt x="6870192" y="1706880"/>
                </a:moveTo>
                <a:lnTo>
                  <a:pt x="6873240" y="1706880"/>
                </a:lnTo>
                <a:lnTo>
                  <a:pt x="6873240" y="1709928"/>
                </a:lnTo>
                <a:lnTo>
                  <a:pt x="6870192" y="1709928"/>
                </a:lnTo>
                <a:lnTo>
                  <a:pt x="6870192" y="1706880"/>
                </a:lnTo>
                <a:close/>
                <a:moveTo>
                  <a:pt x="6870192" y="1712977"/>
                </a:moveTo>
                <a:lnTo>
                  <a:pt x="6873240" y="1712977"/>
                </a:lnTo>
                <a:lnTo>
                  <a:pt x="6873240" y="1716025"/>
                </a:lnTo>
                <a:lnTo>
                  <a:pt x="6870192" y="1716025"/>
                </a:lnTo>
                <a:lnTo>
                  <a:pt x="6870192" y="1712977"/>
                </a:lnTo>
                <a:close/>
                <a:moveTo>
                  <a:pt x="6870192" y="1719073"/>
                </a:moveTo>
                <a:lnTo>
                  <a:pt x="6873240" y="1719073"/>
                </a:lnTo>
                <a:lnTo>
                  <a:pt x="6873240" y="1722121"/>
                </a:lnTo>
                <a:lnTo>
                  <a:pt x="6870192" y="1722121"/>
                </a:lnTo>
                <a:lnTo>
                  <a:pt x="6870192" y="1719073"/>
                </a:lnTo>
                <a:close/>
                <a:moveTo>
                  <a:pt x="6870192" y="1725168"/>
                </a:moveTo>
                <a:lnTo>
                  <a:pt x="6873240" y="1725168"/>
                </a:lnTo>
                <a:lnTo>
                  <a:pt x="6873240" y="1728216"/>
                </a:lnTo>
                <a:lnTo>
                  <a:pt x="6870192" y="1728216"/>
                </a:lnTo>
                <a:lnTo>
                  <a:pt x="6870192" y="1725168"/>
                </a:lnTo>
                <a:close/>
                <a:moveTo>
                  <a:pt x="6870192" y="1731265"/>
                </a:moveTo>
                <a:lnTo>
                  <a:pt x="6873240" y="1731265"/>
                </a:lnTo>
                <a:lnTo>
                  <a:pt x="6873240" y="1734313"/>
                </a:lnTo>
                <a:lnTo>
                  <a:pt x="6870192" y="1734313"/>
                </a:lnTo>
                <a:lnTo>
                  <a:pt x="6870192" y="1731265"/>
                </a:lnTo>
                <a:close/>
                <a:moveTo>
                  <a:pt x="6870192" y="1737360"/>
                </a:moveTo>
                <a:lnTo>
                  <a:pt x="6873240" y="1737360"/>
                </a:lnTo>
                <a:lnTo>
                  <a:pt x="6873240" y="1740408"/>
                </a:lnTo>
                <a:lnTo>
                  <a:pt x="6870192" y="1740408"/>
                </a:lnTo>
                <a:lnTo>
                  <a:pt x="6870192" y="1737360"/>
                </a:lnTo>
                <a:close/>
                <a:moveTo>
                  <a:pt x="6870192" y="1743456"/>
                </a:moveTo>
                <a:lnTo>
                  <a:pt x="6873240" y="1743456"/>
                </a:lnTo>
                <a:lnTo>
                  <a:pt x="6873240" y="1746504"/>
                </a:lnTo>
                <a:lnTo>
                  <a:pt x="6870192" y="1746504"/>
                </a:lnTo>
                <a:lnTo>
                  <a:pt x="6870192" y="1743456"/>
                </a:lnTo>
                <a:close/>
                <a:moveTo>
                  <a:pt x="6870192" y="1749553"/>
                </a:moveTo>
                <a:lnTo>
                  <a:pt x="6873240" y="1749553"/>
                </a:lnTo>
                <a:lnTo>
                  <a:pt x="6873240" y="1752601"/>
                </a:lnTo>
                <a:lnTo>
                  <a:pt x="6870192" y="1752601"/>
                </a:lnTo>
                <a:lnTo>
                  <a:pt x="6870192" y="1749553"/>
                </a:lnTo>
                <a:close/>
                <a:moveTo>
                  <a:pt x="6870192" y="1755649"/>
                </a:moveTo>
                <a:lnTo>
                  <a:pt x="6873240" y="1755649"/>
                </a:lnTo>
                <a:lnTo>
                  <a:pt x="6873240" y="1758697"/>
                </a:lnTo>
                <a:lnTo>
                  <a:pt x="6870192" y="1758697"/>
                </a:lnTo>
                <a:lnTo>
                  <a:pt x="6870192" y="1755649"/>
                </a:lnTo>
                <a:close/>
                <a:moveTo>
                  <a:pt x="6870192" y="1761744"/>
                </a:moveTo>
                <a:lnTo>
                  <a:pt x="6873240" y="1761744"/>
                </a:lnTo>
                <a:lnTo>
                  <a:pt x="6873240" y="1764792"/>
                </a:lnTo>
                <a:lnTo>
                  <a:pt x="6870192" y="1764792"/>
                </a:lnTo>
                <a:lnTo>
                  <a:pt x="6870192" y="1761744"/>
                </a:lnTo>
                <a:close/>
                <a:moveTo>
                  <a:pt x="6870192" y="1767840"/>
                </a:moveTo>
                <a:lnTo>
                  <a:pt x="6873240" y="1767840"/>
                </a:lnTo>
                <a:lnTo>
                  <a:pt x="6873240" y="1770888"/>
                </a:lnTo>
                <a:lnTo>
                  <a:pt x="6870192" y="1770888"/>
                </a:lnTo>
                <a:lnTo>
                  <a:pt x="6870192" y="1767840"/>
                </a:lnTo>
                <a:close/>
                <a:moveTo>
                  <a:pt x="6870192" y="1773937"/>
                </a:moveTo>
                <a:lnTo>
                  <a:pt x="6873240" y="1773937"/>
                </a:lnTo>
                <a:lnTo>
                  <a:pt x="6873240" y="1776985"/>
                </a:lnTo>
                <a:lnTo>
                  <a:pt x="6870192" y="1776985"/>
                </a:lnTo>
                <a:lnTo>
                  <a:pt x="6870192" y="1773937"/>
                </a:lnTo>
                <a:close/>
                <a:moveTo>
                  <a:pt x="6870192" y="1780032"/>
                </a:moveTo>
                <a:lnTo>
                  <a:pt x="6873240" y="1780032"/>
                </a:lnTo>
                <a:lnTo>
                  <a:pt x="6873240" y="1783080"/>
                </a:lnTo>
                <a:lnTo>
                  <a:pt x="6870192" y="1783080"/>
                </a:lnTo>
                <a:lnTo>
                  <a:pt x="6870192" y="1780032"/>
                </a:lnTo>
                <a:close/>
                <a:moveTo>
                  <a:pt x="6870192" y="1786128"/>
                </a:moveTo>
                <a:lnTo>
                  <a:pt x="6873240" y="1786128"/>
                </a:lnTo>
                <a:lnTo>
                  <a:pt x="6873240" y="1789176"/>
                </a:lnTo>
                <a:lnTo>
                  <a:pt x="6870192" y="1789176"/>
                </a:lnTo>
                <a:lnTo>
                  <a:pt x="6870192" y="1786128"/>
                </a:lnTo>
                <a:close/>
                <a:moveTo>
                  <a:pt x="6870192" y="1792225"/>
                </a:moveTo>
                <a:lnTo>
                  <a:pt x="6873240" y="1792225"/>
                </a:lnTo>
                <a:lnTo>
                  <a:pt x="6873240" y="1795273"/>
                </a:lnTo>
                <a:lnTo>
                  <a:pt x="6870192" y="1795273"/>
                </a:lnTo>
                <a:lnTo>
                  <a:pt x="6870192" y="1792225"/>
                </a:lnTo>
                <a:close/>
                <a:moveTo>
                  <a:pt x="6870192" y="1798321"/>
                </a:moveTo>
                <a:lnTo>
                  <a:pt x="6873240" y="1798321"/>
                </a:lnTo>
                <a:lnTo>
                  <a:pt x="6873240" y="1801369"/>
                </a:lnTo>
                <a:lnTo>
                  <a:pt x="6870192" y="1801369"/>
                </a:lnTo>
                <a:lnTo>
                  <a:pt x="6870192" y="1798321"/>
                </a:lnTo>
                <a:close/>
                <a:moveTo>
                  <a:pt x="6870192" y="1804416"/>
                </a:moveTo>
                <a:lnTo>
                  <a:pt x="6873240" y="1804416"/>
                </a:lnTo>
                <a:lnTo>
                  <a:pt x="6873240" y="1807464"/>
                </a:lnTo>
                <a:lnTo>
                  <a:pt x="6870192" y="1807464"/>
                </a:lnTo>
                <a:lnTo>
                  <a:pt x="6870192" y="1804416"/>
                </a:lnTo>
                <a:close/>
                <a:moveTo>
                  <a:pt x="6870192" y="1810512"/>
                </a:moveTo>
                <a:lnTo>
                  <a:pt x="6873240" y="1810512"/>
                </a:lnTo>
                <a:lnTo>
                  <a:pt x="6873240" y="1813560"/>
                </a:lnTo>
                <a:lnTo>
                  <a:pt x="6870192" y="1813560"/>
                </a:lnTo>
                <a:lnTo>
                  <a:pt x="6870192" y="1810512"/>
                </a:lnTo>
                <a:close/>
                <a:moveTo>
                  <a:pt x="6870192" y="1816609"/>
                </a:moveTo>
                <a:lnTo>
                  <a:pt x="6873240" y="1816609"/>
                </a:lnTo>
                <a:lnTo>
                  <a:pt x="6873240" y="1819657"/>
                </a:lnTo>
                <a:lnTo>
                  <a:pt x="6870192" y="1819657"/>
                </a:lnTo>
                <a:lnTo>
                  <a:pt x="6870192" y="1816609"/>
                </a:lnTo>
                <a:close/>
                <a:moveTo>
                  <a:pt x="6870192" y="1822705"/>
                </a:moveTo>
                <a:lnTo>
                  <a:pt x="6873240" y="1822705"/>
                </a:lnTo>
                <a:lnTo>
                  <a:pt x="6873240" y="1825753"/>
                </a:lnTo>
                <a:lnTo>
                  <a:pt x="6870192" y="1825753"/>
                </a:lnTo>
                <a:lnTo>
                  <a:pt x="6870192" y="1822705"/>
                </a:lnTo>
                <a:close/>
                <a:moveTo>
                  <a:pt x="6870192" y="1828800"/>
                </a:moveTo>
                <a:lnTo>
                  <a:pt x="6873240" y="1828800"/>
                </a:lnTo>
                <a:lnTo>
                  <a:pt x="6873240" y="1831848"/>
                </a:lnTo>
                <a:lnTo>
                  <a:pt x="6870192" y="1831848"/>
                </a:lnTo>
                <a:lnTo>
                  <a:pt x="6870192" y="1828800"/>
                </a:lnTo>
                <a:close/>
                <a:moveTo>
                  <a:pt x="6870192" y="1834897"/>
                </a:moveTo>
                <a:lnTo>
                  <a:pt x="6873240" y="1834897"/>
                </a:lnTo>
                <a:lnTo>
                  <a:pt x="6873240" y="1837945"/>
                </a:lnTo>
                <a:lnTo>
                  <a:pt x="6870192" y="1837945"/>
                </a:lnTo>
                <a:lnTo>
                  <a:pt x="6870192" y="1834897"/>
                </a:lnTo>
                <a:close/>
                <a:moveTo>
                  <a:pt x="6870192" y="1840993"/>
                </a:moveTo>
                <a:lnTo>
                  <a:pt x="6873240" y="1840993"/>
                </a:lnTo>
                <a:lnTo>
                  <a:pt x="6873240" y="1844041"/>
                </a:lnTo>
                <a:lnTo>
                  <a:pt x="6870192" y="1844041"/>
                </a:lnTo>
                <a:lnTo>
                  <a:pt x="6870192" y="1840993"/>
                </a:lnTo>
                <a:close/>
                <a:moveTo>
                  <a:pt x="6870192" y="1847088"/>
                </a:moveTo>
                <a:lnTo>
                  <a:pt x="6873240" y="1847088"/>
                </a:lnTo>
                <a:lnTo>
                  <a:pt x="6873240" y="1850136"/>
                </a:lnTo>
                <a:lnTo>
                  <a:pt x="6870192" y="1850136"/>
                </a:lnTo>
                <a:lnTo>
                  <a:pt x="6870192" y="1847088"/>
                </a:lnTo>
                <a:close/>
                <a:moveTo>
                  <a:pt x="6870192" y="1853184"/>
                </a:moveTo>
                <a:lnTo>
                  <a:pt x="6873240" y="1853184"/>
                </a:lnTo>
                <a:lnTo>
                  <a:pt x="6873240" y="1856232"/>
                </a:lnTo>
                <a:lnTo>
                  <a:pt x="6870192" y="1856232"/>
                </a:lnTo>
                <a:lnTo>
                  <a:pt x="6870192" y="1853184"/>
                </a:lnTo>
                <a:close/>
                <a:moveTo>
                  <a:pt x="6870192" y="1859281"/>
                </a:moveTo>
                <a:lnTo>
                  <a:pt x="6873240" y="1859281"/>
                </a:lnTo>
                <a:lnTo>
                  <a:pt x="6873240" y="1862329"/>
                </a:lnTo>
                <a:lnTo>
                  <a:pt x="6870192" y="1862329"/>
                </a:lnTo>
                <a:lnTo>
                  <a:pt x="6870192" y="1859281"/>
                </a:lnTo>
                <a:close/>
                <a:moveTo>
                  <a:pt x="6870192" y="1865377"/>
                </a:moveTo>
                <a:lnTo>
                  <a:pt x="6873240" y="1865377"/>
                </a:lnTo>
                <a:lnTo>
                  <a:pt x="6873240" y="1868425"/>
                </a:lnTo>
                <a:lnTo>
                  <a:pt x="6870192" y="1868425"/>
                </a:lnTo>
                <a:lnTo>
                  <a:pt x="6870192" y="1865377"/>
                </a:lnTo>
                <a:close/>
                <a:moveTo>
                  <a:pt x="6870192" y="1871472"/>
                </a:moveTo>
                <a:lnTo>
                  <a:pt x="6873240" y="1871472"/>
                </a:lnTo>
                <a:lnTo>
                  <a:pt x="6873240" y="1874520"/>
                </a:lnTo>
                <a:lnTo>
                  <a:pt x="6870192" y="1874520"/>
                </a:lnTo>
                <a:lnTo>
                  <a:pt x="6870192" y="1871472"/>
                </a:lnTo>
                <a:close/>
                <a:moveTo>
                  <a:pt x="6870192" y="1877568"/>
                </a:moveTo>
                <a:lnTo>
                  <a:pt x="6873240" y="1877568"/>
                </a:lnTo>
                <a:lnTo>
                  <a:pt x="6873240" y="1880616"/>
                </a:lnTo>
                <a:lnTo>
                  <a:pt x="6870192" y="1880616"/>
                </a:lnTo>
                <a:lnTo>
                  <a:pt x="6870192" y="1877568"/>
                </a:lnTo>
                <a:close/>
                <a:moveTo>
                  <a:pt x="6870192" y="1883665"/>
                </a:moveTo>
                <a:lnTo>
                  <a:pt x="6873240" y="1883665"/>
                </a:lnTo>
                <a:lnTo>
                  <a:pt x="6873240" y="1886713"/>
                </a:lnTo>
                <a:lnTo>
                  <a:pt x="6870192" y="1886713"/>
                </a:lnTo>
                <a:lnTo>
                  <a:pt x="6870192" y="1883665"/>
                </a:lnTo>
                <a:close/>
                <a:moveTo>
                  <a:pt x="6870192" y="1889760"/>
                </a:moveTo>
                <a:lnTo>
                  <a:pt x="6873240" y="1889760"/>
                </a:lnTo>
                <a:lnTo>
                  <a:pt x="6873240" y="1892808"/>
                </a:lnTo>
                <a:lnTo>
                  <a:pt x="6870192" y="1892808"/>
                </a:lnTo>
                <a:lnTo>
                  <a:pt x="6870192" y="1889760"/>
                </a:lnTo>
                <a:close/>
                <a:moveTo>
                  <a:pt x="6870192" y="1895856"/>
                </a:moveTo>
                <a:lnTo>
                  <a:pt x="6873240" y="1895856"/>
                </a:lnTo>
                <a:lnTo>
                  <a:pt x="6873240" y="1898904"/>
                </a:lnTo>
                <a:lnTo>
                  <a:pt x="6870192" y="1898904"/>
                </a:lnTo>
                <a:lnTo>
                  <a:pt x="6870192" y="1895856"/>
                </a:lnTo>
                <a:close/>
                <a:moveTo>
                  <a:pt x="6870192" y="1901953"/>
                </a:moveTo>
                <a:lnTo>
                  <a:pt x="6873240" y="1901953"/>
                </a:lnTo>
                <a:lnTo>
                  <a:pt x="6873240" y="1905001"/>
                </a:lnTo>
                <a:lnTo>
                  <a:pt x="6870192" y="1905001"/>
                </a:lnTo>
                <a:lnTo>
                  <a:pt x="6870192" y="1901953"/>
                </a:lnTo>
                <a:close/>
                <a:moveTo>
                  <a:pt x="6870192" y="1908049"/>
                </a:moveTo>
                <a:lnTo>
                  <a:pt x="6873240" y="1908049"/>
                </a:lnTo>
                <a:lnTo>
                  <a:pt x="6873240" y="1911097"/>
                </a:lnTo>
                <a:lnTo>
                  <a:pt x="6870192" y="1911097"/>
                </a:lnTo>
                <a:lnTo>
                  <a:pt x="6870192" y="1908049"/>
                </a:lnTo>
                <a:close/>
                <a:moveTo>
                  <a:pt x="6870192" y="1914144"/>
                </a:moveTo>
                <a:lnTo>
                  <a:pt x="6873240" y="1914144"/>
                </a:lnTo>
                <a:lnTo>
                  <a:pt x="6873240" y="1917192"/>
                </a:lnTo>
                <a:lnTo>
                  <a:pt x="6870192" y="1917192"/>
                </a:lnTo>
                <a:lnTo>
                  <a:pt x="6870192" y="1914144"/>
                </a:lnTo>
                <a:close/>
                <a:moveTo>
                  <a:pt x="6870192" y="1920240"/>
                </a:moveTo>
                <a:lnTo>
                  <a:pt x="6873240" y="1920240"/>
                </a:lnTo>
                <a:lnTo>
                  <a:pt x="6873240" y="1923288"/>
                </a:lnTo>
                <a:lnTo>
                  <a:pt x="6870192" y="1923288"/>
                </a:lnTo>
                <a:lnTo>
                  <a:pt x="6870192" y="1920240"/>
                </a:lnTo>
                <a:close/>
                <a:moveTo>
                  <a:pt x="6870192" y="1926337"/>
                </a:moveTo>
                <a:lnTo>
                  <a:pt x="6873240" y="1926337"/>
                </a:lnTo>
                <a:lnTo>
                  <a:pt x="6873240" y="1929385"/>
                </a:lnTo>
                <a:lnTo>
                  <a:pt x="6870192" y="1929385"/>
                </a:lnTo>
                <a:lnTo>
                  <a:pt x="6870192" y="1926337"/>
                </a:lnTo>
                <a:close/>
                <a:moveTo>
                  <a:pt x="6870192" y="1932432"/>
                </a:moveTo>
                <a:lnTo>
                  <a:pt x="6873240" y="1932432"/>
                </a:lnTo>
                <a:lnTo>
                  <a:pt x="6873240" y="1935480"/>
                </a:lnTo>
                <a:lnTo>
                  <a:pt x="6870192" y="1935480"/>
                </a:lnTo>
                <a:lnTo>
                  <a:pt x="6870192" y="1932432"/>
                </a:lnTo>
                <a:close/>
                <a:moveTo>
                  <a:pt x="6870192" y="1938528"/>
                </a:moveTo>
                <a:lnTo>
                  <a:pt x="6873240" y="1938528"/>
                </a:lnTo>
                <a:lnTo>
                  <a:pt x="6873240" y="1941576"/>
                </a:lnTo>
                <a:lnTo>
                  <a:pt x="6870192" y="1941576"/>
                </a:lnTo>
                <a:lnTo>
                  <a:pt x="6870192" y="1938528"/>
                </a:lnTo>
                <a:close/>
                <a:moveTo>
                  <a:pt x="6870192" y="1944625"/>
                </a:moveTo>
                <a:lnTo>
                  <a:pt x="6873240" y="1944625"/>
                </a:lnTo>
                <a:lnTo>
                  <a:pt x="6873240" y="1947673"/>
                </a:lnTo>
                <a:lnTo>
                  <a:pt x="6870192" y="1947673"/>
                </a:lnTo>
                <a:lnTo>
                  <a:pt x="6870192" y="1944625"/>
                </a:lnTo>
                <a:close/>
                <a:moveTo>
                  <a:pt x="6870192" y="1950721"/>
                </a:moveTo>
                <a:lnTo>
                  <a:pt x="6873240" y="1950721"/>
                </a:lnTo>
                <a:lnTo>
                  <a:pt x="6873240" y="1953769"/>
                </a:lnTo>
                <a:lnTo>
                  <a:pt x="6870192" y="1953769"/>
                </a:lnTo>
                <a:lnTo>
                  <a:pt x="6870192" y="1950721"/>
                </a:lnTo>
                <a:close/>
                <a:moveTo>
                  <a:pt x="6870192" y="1956816"/>
                </a:moveTo>
                <a:lnTo>
                  <a:pt x="6873240" y="1956816"/>
                </a:lnTo>
                <a:lnTo>
                  <a:pt x="6873240" y="1959864"/>
                </a:lnTo>
                <a:lnTo>
                  <a:pt x="6870192" y="1959864"/>
                </a:lnTo>
                <a:lnTo>
                  <a:pt x="6870192" y="1956816"/>
                </a:lnTo>
                <a:close/>
                <a:moveTo>
                  <a:pt x="6870192" y="1962912"/>
                </a:moveTo>
                <a:lnTo>
                  <a:pt x="6873240" y="1962912"/>
                </a:lnTo>
                <a:lnTo>
                  <a:pt x="6873240" y="1965960"/>
                </a:lnTo>
                <a:lnTo>
                  <a:pt x="6870192" y="1965960"/>
                </a:lnTo>
                <a:lnTo>
                  <a:pt x="6870192" y="1962912"/>
                </a:lnTo>
                <a:close/>
                <a:moveTo>
                  <a:pt x="6870192" y="1969009"/>
                </a:moveTo>
                <a:lnTo>
                  <a:pt x="6873240" y="1969009"/>
                </a:lnTo>
                <a:lnTo>
                  <a:pt x="6873240" y="1972057"/>
                </a:lnTo>
                <a:lnTo>
                  <a:pt x="6870192" y="1972057"/>
                </a:lnTo>
                <a:lnTo>
                  <a:pt x="6870192" y="1969009"/>
                </a:lnTo>
                <a:close/>
                <a:moveTo>
                  <a:pt x="6870192" y="1975105"/>
                </a:moveTo>
                <a:lnTo>
                  <a:pt x="6873240" y="1975105"/>
                </a:lnTo>
                <a:lnTo>
                  <a:pt x="6873240" y="1978153"/>
                </a:lnTo>
                <a:lnTo>
                  <a:pt x="6870192" y="1978153"/>
                </a:lnTo>
                <a:lnTo>
                  <a:pt x="6870192" y="1975105"/>
                </a:lnTo>
                <a:close/>
                <a:moveTo>
                  <a:pt x="6870192" y="1981200"/>
                </a:moveTo>
                <a:lnTo>
                  <a:pt x="6873240" y="1981200"/>
                </a:lnTo>
                <a:lnTo>
                  <a:pt x="6873240" y="1984248"/>
                </a:lnTo>
                <a:lnTo>
                  <a:pt x="6870192" y="1984248"/>
                </a:lnTo>
                <a:lnTo>
                  <a:pt x="6870192" y="1981200"/>
                </a:lnTo>
                <a:close/>
                <a:moveTo>
                  <a:pt x="6870192" y="1987297"/>
                </a:moveTo>
                <a:lnTo>
                  <a:pt x="6873240" y="1987297"/>
                </a:lnTo>
                <a:lnTo>
                  <a:pt x="6873240" y="1990345"/>
                </a:lnTo>
                <a:lnTo>
                  <a:pt x="6870192" y="1990345"/>
                </a:lnTo>
                <a:lnTo>
                  <a:pt x="6870192" y="1987297"/>
                </a:lnTo>
                <a:close/>
                <a:moveTo>
                  <a:pt x="6870192" y="1993393"/>
                </a:moveTo>
                <a:lnTo>
                  <a:pt x="6873240" y="1993393"/>
                </a:lnTo>
                <a:lnTo>
                  <a:pt x="6873240" y="1996441"/>
                </a:lnTo>
                <a:lnTo>
                  <a:pt x="6870192" y="1996441"/>
                </a:lnTo>
                <a:lnTo>
                  <a:pt x="6870192" y="1993393"/>
                </a:lnTo>
                <a:close/>
                <a:moveTo>
                  <a:pt x="6870192" y="1999488"/>
                </a:moveTo>
                <a:lnTo>
                  <a:pt x="6873240" y="1999488"/>
                </a:lnTo>
                <a:lnTo>
                  <a:pt x="6873240" y="2002536"/>
                </a:lnTo>
                <a:lnTo>
                  <a:pt x="6870192" y="2002536"/>
                </a:lnTo>
                <a:lnTo>
                  <a:pt x="6870192" y="1999488"/>
                </a:lnTo>
                <a:close/>
                <a:moveTo>
                  <a:pt x="6870192" y="2005584"/>
                </a:moveTo>
                <a:lnTo>
                  <a:pt x="6873240" y="2005584"/>
                </a:lnTo>
                <a:lnTo>
                  <a:pt x="6873240" y="2008632"/>
                </a:lnTo>
                <a:lnTo>
                  <a:pt x="6870192" y="2008632"/>
                </a:lnTo>
                <a:lnTo>
                  <a:pt x="6870192" y="2005584"/>
                </a:lnTo>
                <a:close/>
                <a:moveTo>
                  <a:pt x="6870192" y="2011681"/>
                </a:moveTo>
                <a:lnTo>
                  <a:pt x="6873240" y="2011681"/>
                </a:lnTo>
                <a:lnTo>
                  <a:pt x="6873240" y="2014729"/>
                </a:lnTo>
                <a:lnTo>
                  <a:pt x="6870192" y="2014729"/>
                </a:lnTo>
                <a:lnTo>
                  <a:pt x="6870192" y="2011681"/>
                </a:lnTo>
                <a:close/>
                <a:moveTo>
                  <a:pt x="6870192" y="2017777"/>
                </a:moveTo>
                <a:lnTo>
                  <a:pt x="6873240" y="2017777"/>
                </a:lnTo>
                <a:lnTo>
                  <a:pt x="6873240" y="2020825"/>
                </a:lnTo>
                <a:lnTo>
                  <a:pt x="6870192" y="2020825"/>
                </a:lnTo>
                <a:lnTo>
                  <a:pt x="6870192" y="2017777"/>
                </a:lnTo>
                <a:close/>
                <a:moveTo>
                  <a:pt x="6870192" y="2023872"/>
                </a:moveTo>
                <a:lnTo>
                  <a:pt x="6873240" y="2023872"/>
                </a:lnTo>
                <a:lnTo>
                  <a:pt x="6873240" y="2026920"/>
                </a:lnTo>
                <a:lnTo>
                  <a:pt x="6870192" y="2026920"/>
                </a:lnTo>
                <a:lnTo>
                  <a:pt x="6870192" y="2023872"/>
                </a:lnTo>
                <a:close/>
                <a:moveTo>
                  <a:pt x="6870192" y="2029968"/>
                </a:moveTo>
                <a:lnTo>
                  <a:pt x="6873240" y="2029968"/>
                </a:lnTo>
                <a:lnTo>
                  <a:pt x="6873240" y="2033016"/>
                </a:lnTo>
                <a:lnTo>
                  <a:pt x="6870192" y="2033016"/>
                </a:lnTo>
                <a:lnTo>
                  <a:pt x="6870192" y="2029968"/>
                </a:lnTo>
                <a:close/>
                <a:moveTo>
                  <a:pt x="6870192" y="2036065"/>
                </a:moveTo>
                <a:lnTo>
                  <a:pt x="6873240" y="2036065"/>
                </a:lnTo>
                <a:lnTo>
                  <a:pt x="6873240" y="2039113"/>
                </a:lnTo>
                <a:lnTo>
                  <a:pt x="6870192" y="2039113"/>
                </a:lnTo>
                <a:lnTo>
                  <a:pt x="6870192" y="2036065"/>
                </a:lnTo>
                <a:close/>
                <a:moveTo>
                  <a:pt x="6870192" y="2042160"/>
                </a:moveTo>
                <a:lnTo>
                  <a:pt x="6873240" y="2042160"/>
                </a:lnTo>
                <a:lnTo>
                  <a:pt x="6873240" y="2045208"/>
                </a:lnTo>
                <a:lnTo>
                  <a:pt x="6870192" y="2045208"/>
                </a:lnTo>
                <a:lnTo>
                  <a:pt x="6870192" y="2042160"/>
                </a:lnTo>
                <a:close/>
                <a:moveTo>
                  <a:pt x="6870192" y="2048256"/>
                </a:moveTo>
                <a:lnTo>
                  <a:pt x="6873240" y="2048256"/>
                </a:lnTo>
                <a:lnTo>
                  <a:pt x="6873240" y="2051304"/>
                </a:lnTo>
                <a:lnTo>
                  <a:pt x="6870192" y="2051304"/>
                </a:lnTo>
                <a:lnTo>
                  <a:pt x="6870192" y="2048256"/>
                </a:lnTo>
                <a:close/>
                <a:moveTo>
                  <a:pt x="6870192" y="2054353"/>
                </a:moveTo>
                <a:lnTo>
                  <a:pt x="6873240" y="2054353"/>
                </a:lnTo>
                <a:lnTo>
                  <a:pt x="6873240" y="2057401"/>
                </a:lnTo>
                <a:lnTo>
                  <a:pt x="6870192" y="2057401"/>
                </a:lnTo>
                <a:lnTo>
                  <a:pt x="6870192" y="2054353"/>
                </a:lnTo>
                <a:close/>
                <a:moveTo>
                  <a:pt x="6870192" y="2060449"/>
                </a:moveTo>
                <a:lnTo>
                  <a:pt x="6873240" y="2060449"/>
                </a:lnTo>
                <a:lnTo>
                  <a:pt x="6873240" y="2063497"/>
                </a:lnTo>
                <a:lnTo>
                  <a:pt x="6870192" y="2063497"/>
                </a:lnTo>
                <a:lnTo>
                  <a:pt x="6870192" y="2060449"/>
                </a:lnTo>
                <a:close/>
                <a:moveTo>
                  <a:pt x="6870192" y="2066544"/>
                </a:moveTo>
                <a:lnTo>
                  <a:pt x="6873240" y="2066544"/>
                </a:lnTo>
                <a:lnTo>
                  <a:pt x="6873240" y="2069592"/>
                </a:lnTo>
                <a:lnTo>
                  <a:pt x="6870192" y="2069592"/>
                </a:lnTo>
                <a:lnTo>
                  <a:pt x="6870192" y="2066544"/>
                </a:lnTo>
                <a:close/>
                <a:moveTo>
                  <a:pt x="6870192" y="2072640"/>
                </a:moveTo>
                <a:lnTo>
                  <a:pt x="6873240" y="2072640"/>
                </a:lnTo>
                <a:lnTo>
                  <a:pt x="6873240" y="2075688"/>
                </a:lnTo>
                <a:lnTo>
                  <a:pt x="6870192" y="2075688"/>
                </a:lnTo>
                <a:lnTo>
                  <a:pt x="6870192" y="2072640"/>
                </a:lnTo>
                <a:close/>
                <a:moveTo>
                  <a:pt x="6870192" y="2078737"/>
                </a:moveTo>
                <a:lnTo>
                  <a:pt x="6873240" y="2078737"/>
                </a:lnTo>
                <a:lnTo>
                  <a:pt x="6873240" y="2081785"/>
                </a:lnTo>
                <a:lnTo>
                  <a:pt x="6870192" y="2081785"/>
                </a:lnTo>
                <a:lnTo>
                  <a:pt x="6870192" y="2078737"/>
                </a:lnTo>
                <a:close/>
                <a:moveTo>
                  <a:pt x="6870192" y="2084832"/>
                </a:moveTo>
                <a:lnTo>
                  <a:pt x="6873240" y="2084832"/>
                </a:lnTo>
                <a:lnTo>
                  <a:pt x="6873240" y="2087880"/>
                </a:lnTo>
                <a:lnTo>
                  <a:pt x="6870192" y="2087880"/>
                </a:lnTo>
                <a:lnTo>
                  <a:pt x="6870192" y="2084832"/>
                </a:lnTo>
                <a:close/>
                <a:moveTo>
                  <a:pt x="6870192" y="2090928"/>
                </a:moveTo>
                <a:lnTo>
                  <a:pt x="6873240" y="2090928"/>
                </a:lnTo>
                <a:lnTo>
                  <a:pt x="6873240" y="2093976"/>
                </a:lnTo>
                <a:lnTo>
                  <a:pt x="6870192" y="2093976"/>
                </a:lnTo>
                <a:lnTo>
                  <a:pt x="6870192" y="2090928"/>
                </a:lnTo>
                <a:close/>
                <a:moveTo>
                  <a:pt x="6870192" y="2097025"/>
                </a:moveTo>
                <a:lnTo>
                  <a:pt x="6873240" y="2097025"/>
                </a:lnTo>
                <a:lnTo>
                  <a:pt x="6873240" y="2100073"/>
                </a:lnTo>
                <a:lnTo>
                  <a:pt x="6870192" y="2100073"/>
                </a:lnTo>
                <a:lnTo>
                  <a:pt x="6870192" y="2097025"/>
                </a:lnTo>
                <a:close/>
                <a:moveTo>
                  <a:pt x="6870192" y="2103121"/>
                </a:moveTo>
                <a:lnTo>
                  <a:pt x="6873240" y="2103121"/>
                </a:lnTo>
                <a:lnTo>
                  <a:pt x="6873240" y="2106169"/>
                </a:lnTo>
                <a:lnTo>
                  <a:pt x="6870192" y="2106169"/>
                </a:lnTo>
                <a:lnTo>
                  <a:pt x="6870192" y="2103121"/>
                </a:lnTo>
                <a:close/>
                <a:moveTo>
                  <a:pt x="6870192" y="2109216"/>
                </a:moveTo>
                <a:lnTo>
                  <a:pt x="6873240" y="2109216"/>
                </a:lnTo>
                <a:lnTo>
                  <a:pt x="6873240" y="2112264"/>
                </a:lnTo>
                <a:lnTo>
                  <a:pt x="6870192" y="2112264"/>
                </a:lnTo>
                <a:lnTo>
                  <a:pt x="6870192" y="2109216"/>
                </a:lnTo>
                <a:close/>
                <a:moveTo>
                  <a:pt x="6870192" y="2115312"/>
                </a:moveTo>
                <a:lnTo>
                  <a:pt x="6873240" y="2115312"/>
                </a:lnTo>
                <a:lnTo>
                  <a:pt x="6873240" y="2118360"/>
                </a:lnTo>
                <a:lnTo>
                  <a:pt x="6870192" y="2118360"/>
                </a:lnTo>
                <a:lnTo>
                  <a:pt x="6870192" y="2115312"/>
                </a:lnTo>
                <a:close/>
                <a:moveTo>
                  <a:pt x="6870192" y="2121409"/>
                </a:moveTo>
                <a:lnTo>
                  <a:pt x="6873240" y="2121409"/>
                </a:lnTo>
                <a:lnTo>
                  <a:pt x="6873240" y="2124457"/>
                </a:lnTo>
                <a:lnTo>
                  <a:pt x="6870192" y="2124457"/>
                </a:lnTo>
                <a:lnTo>
                  <a:pt x="6870192" y="2121409"/>
                </a:lnTo>
                <a:close/>
                <a:moveTo>
                  <a:pt x="6870192" y="2127505"/>
                </a:moveTo>
                <a:lnTo>
                  <a:pt x="6873240" y="2127505"/>
                </a:lnTo>
                <a:lnTo>
                  <a:pt x="6873240" y="2130553"/>
                </a:lnTo>
                <a:lnTo>
                  <a:pt x="6870192" y="2130553"/>
                </a:lnTo>
                <a:lnTo>
                  <a:pt x="6870192" y="2127505"/>
                </a:lnTo>
                <a:close/>
                <a:moveTo>
                  <a:pt x="6870192" y="2133600"/>
                </a:moveTo>
                <a:lnTo>
                  <a:pt x="6873240" y="2133600"/>
                </a:lnTo>
                <a:lnTo>
                  <a:pt x="6873240" y="2136648"/>
                </a:lnTo>
                <a:lnTo>
                  <a:pt x="6870192" y="2136648"/>
                </a:lnTo>
                <a:lnTo>
                  <a:pt x="6870192" y="2133600"/>
                </a:lnTo>
                <a:close/>
                <a:moveTo>
                  <a:pt x="6870192" y="2139697"/>
                </a:moveTo>
                <a:lnTo>
                  <a:pt x="6873240" y="2139697"/>
                </a:lnTo>
                <a:lnTo>
                  <a:pt x="6873240" y="2142745"/>
                </a:lnTo>
                <a:lnTo>
                  <a:pt x="6870192" y="2142745"/>
                </a:lnTo>
                <a:lnTo>
                  <a:pt x="6870192" y="2139697"/>
                </a:lnTo>
                <a:close/>
                <a:moveTo>
                  <a:pt x="6870192" y="2145793"/>
                </a:moveTo>
                <a:lnTo>
                  <a:pt x="6873240" y="2145793"/>
                </a:lnTo>
                <a:lnTo>
                  <a:pt x="6873240" y="2148841"/>
                </a:lnTo>
                <a:lnTo>
                  <a:pt x="6870192" y="2148841"/>
                </a:lnTo>
                <a:lnTo>
                  <a:pt x="6870192" y="2145793"/>
                </a:lnTo>
                <a:close/>
                <a:moveTo>
                  <a:pt x="6870192" y="2151888"/>
                </a:moveTo>
                <a:lnTo>
                  <a:pt x="6873240" y="2151888"/>
                </a:lnTo>
                <a:lnTo>
                  <a:pt x="6873240" y="2154936"/>
                </a:lnTo>
                <a:lnTo>
                  <a:pt x="6870192" y="2154936"/>
                </a:lnTo>
                <a:lnTo>
                  <a:pt x="6870192" y="2151888"/>
                </a:lnTo>
                <a:close/>
                <a:moveTo>
                  <a:pt x="6870192" y="2157984"/>
                </a:moveTo>
                <a:lnTo>
                  <a:pt x="6873240" y="2157984"/>
                </a:lnTo>
                <a:lnTo>
                  <a:pt x="6873240" y="2161032"/>
                </a:lnTo>
                <a:lnTo>
                  <a:pt x="6870192" y="2161032"/>
                </a:lnTo>
                <a:lnTo>
                  <a:pt x="6870192" y="2157984"/>
                </a:lnTo>
                <a:close/>
                <a:moveTo>
                  <a:pt x="6870192" y="2164081"/>
                </a:moveTo>
                <a:lnTo>
                  <a:pt x="6873240" y="2164081"/>
                </a:lnTo>
                <a:lnTo>
                  <a:pt x="6873240" y="2167129"/>
                </a:lnTo>
                <a:lnTo>
                  <a:pt x="6870192" y="2167129"/>
                </a:lnTo>
                <a:lnTo>
                  <a:pt x="6870192" y="2164081"/>
                </a:lnTo>
                <a:close/>
                <a:moveTo>
                  <a:pt x="6870192" y="2170177"/>
                </a:moveTo>
                <a:lnTo>
                  <a:pt x="6873240" y="2170177"/>
                </a:lnTo>
                <a:lnTo>
                  <a:pt x="6873240" y="2173225"/>
                </a:lnTo>
                <a:lnTo>
                  <a:pt x="6870192" y="2173225"/>
                </a:lnTo>
                <a:lnTo>
                  <a:pt x="6870192" y="2170177"/>
                </a:lnTo>
                <a:close/>
                <a:moveTo>
                  <a:pt x="6870192" y="2176272"/>
                </a:moveTo>
                <a:lnTo>
                  <a:pt x="6873240" y="2176272"/>
                </a:lnTo>
                <a:lnTo>
                  <a:pt x="6873240" y="2179320"/>
                </a:lnTo>
                <a:lnTo>
                  <a:pt x="6870192" y="2179320"/>
                </a:lnTo>
                <a:lnTo>
                  <a:pt x="6870192" y="2176272"/>
                </a:lnTo>
                <a:close/>
                <a:moveTo>
                  <a:pt x="6870192" y="2182368"/>
                </a:moveTo>
                <a:lnTo>
                  <a:pt x="6873240" y="2182368"/>
                </a:lnTo>
                <a:lnTo>
                  <a:pt x="6873240" y="2185416"/>
                </a:lnTo>
                <a:lnTo>
                  <a:pt x="6870192" y="2185416"/>
                </a:lnTo>
                <a:lnTo>
                  <a:pt x="6870192" y="2182368"/>
                </a:lnTo>
                <a:close/>
                <a:moveTo>
                  <a:pt x="6870192" y="2188465"/>
                </a:moveTo>
                <a:lnTo>
                  <a:pt x="6873240" y="2188465"/>
                </a:lnTo>
                <a:lnTo>
                  <a:pt x="6873240" y="2191513"/>
                </a:lnTo>
                <a:lnTo>
                  <a:pt x="6870192" y="2191513"/>
                </a:lnTo>
                <a:lnTo>
                  <a:pt x="6870192" y="2188465"/>
                </a:lnTo>
                <a:close/>
                <a:moveTo>
                  <a:pt x="6870192" y="2194560"/>
                </a:moveTo>
                <a:lnTo>
                  <a:pt x="6873240" y="2194560"/>
                </a:lnTo>
                <a:lnTo>
                  <a:pt x="6873240" y="2197608"/>
                </a:lnTo>
                <a:lnTo>
                  <a:pt x="6870192" y="2197608"/>
                </a:lnTo>
                <a:lnTo>
                  <a:pt x="6870192" y="2194560"/>
                </a:lnTo>
                <a:close/>
                <a:moveTo>
                  <a:pt x="6870192" y="2200656"/>
                </a:moveTo>
                <a:lnTo>
                  <a:pt x="6873240" y="2200656"/>
                </a:lnTo>
                <a:lnTo>
                  <a:pt x="6873240" y="2203704"/>
                </a:lnTo>
                <a:lnTo>
                  <a:pt x="6870192" y="2203704"/>
                </a:lnTo>
                <a:lnTo>
                  <a:pt x="6870192" y="2200656"/>
                </a:lnTo>
                <a:close/>
                <a:moveTo>
                  <a:pt x="6870192" y="2206753"/>
                </a:moveTo>
                <a:lnTo>
                  <a:pt x="6873240" y="2206753"/>
                </a:lnTo>
                <a:lnTo>
                  <a:pt x="6873240" y="2209801"/>
                </a:lnTo>
                <a:lnTo>
                  <a:pt x="6870192" y="2209801"/>
                </a:lnTo>
                <a:lnTo>
                  <a:pt x="6870192" y="2206753"/>
                </a:lnTo>
                <a:close/>
                <a:moveTo>
                  <a:pt x="6870192" y="2212849"/>
                </a:moveTo>
                <a:lnTo>
                  <a:pt x="6873240" y="2212849"/>
                </a:lnTo>
                <a:lnTo>
                  <a:pt x="6873240" y="2215897"/>
                </a:lnTo>
                <a:lnTo>
                  <a:pt x="6870192" y="2215897"/>
                </a:lnTo>
                <a:lnTo>
                  <a:pt x="6870192" y="2212849"/>
                </a:lnTo>
                <a:close/>
                <a:moveTo>
                  <a:pt x="6870192" y="2218944"/>
                </a:moveTo>
                <a:lnTo>
                  <a:pt x="6873240" y="2218944"/>
                </a:lnTo>
                <a:lnTo>
                  <a:pt x="6873240" y="2221992"/>
                </a:lnTo>
                <a:lnTo>
                  <a:pt x="6870192" y="2221992"/>
                </a:lnTo>
                <a:lnTo>
                  <a:pt x="6870192" y="2218944"/>
                </a:lnTo>
                <a:close/>
                <a:moveTo>
                  <a:pt x="6870192" y="2225040"/>
                </a:moveTo>
                <a:lnTo>
                  <a:pt x="6873240" y="2225040"/>
                </a:lnTo>
                <a:lnTo>
                  <a:pt x="6873240" y="2228088"/>
                </a:lnTo>
                <a:lnTo>
                  <a:pt x="6870192" y="2228088"/>
                </a:lnTo>
                <a:lnTo>
                  <a:pt x="6870192" y="2225040"/>
                </a:lnTo>
                <a:close/>
                <a:moveTo>
                  <a:pt x="6870192" y="2231137"/>
                </a:moveTo>
                <a:lnTo>
                  <a:pt x="6873240" y="2231137"/>
                </a:lnTo>
                <a:lnTo>
                  <a:pt x="6873240" y="2234185"/>
                </a:lnTo>
                <a:lnTo>
                  <a:pt x="6870192" y="2234185"/>
                </a:lnTo>
                <a:lnTo>
                  <a:pt x="6870192" y="2231137"/>
                </a:lnTo>
                <a:close/>
                <a:moveTo>
                  <a:pt x="6870192" y="2237232"/>
                </a:moveTo>
                <a:lnTo>
                  <a:pt x="6873240" y="2237232"/>
                </a:lnTo>
                <a:lnTo>
                  <a:pt x="6873240" y="2240280"/>
                </a:lnTo>
                <a:lnTo>
                  <a:pt x="6870192" y="2240280"/>
                </a:lnTo>
                <a:lnTo>
                  <a:pt x="6870192" y="2237232"/>
                </a:lnTo>
                <a:close/>
                <a:moveTo>
                  <a:pt x="6870192" y="2243328"/>
                </a:moveTo>
                <a:lnTo>
                  <a:pt x="6873240" y="2243328"/>
                </a:lnTo>
                <a:lnTo>
                  <a:pt x="6873240" y="2246376"/>
                </a:lnTo>
                <a:lnTo>
                  <a:pt x="6870192" y="2246376"/>
                </a:lnTo>
                <a:lnTo>
                  <a:pt x="6870192" y="2243328"/>
                </a:lnTo>
                <a:close/>
                <a:moveTo>
                  <a:pt x="6870192" y="2249425"/>
                </a:moveTo>
                <a:lnTo>
                  <a:pt x="6873240" y="2249425"/>
                </a:lnTo>
                <a:lnTo>
                  <a:pt x="6873240" y="2252473"/>
                </a:lnTo>
                <a:lnTo>
                  <a:pt x="6870192" y="2252473"/>
                </a:lnTo>
                <a:lnTo>
                  <a:pt x="6870192" y="2249425"/>
                </a:lnTo>
                <a:close/>
                <a:moveTo>
                  <a:pt x="6870192" y="2255521"/>
                </a:moveTo>
                <a:lnTo>
                  <a:pt x="6873240" y="2255521"/>
                </a:lnTo>
                <a:lnTo>
                  <a:pt x="6873240" y="2258569"/>
                </a:lnTo>
                <a:lnTo>
                  <a:pt x="6870192" y="2258569"/>
                </a:lnTo>
                <a:lnTo>
                  <a:pt x="6870192" y="2255521"/>
                </a:lnTo>
                <a:close/>
                <a:moveTo>
                  <a:pt x="6870192" y="2261616"/>
                </a:moveTo>
                <a:lnTo>
                  <a:pt x="6873240" y="2261616"/>
                </a:lnTo>
                <a:lnTo>
                  <a:pt x="6873240" y="2264664"/>
                </a:lnTo>
                <a:lnTo>
                  <a:pt x="6870192" y="2264664"/>
                </a:lnTo>
                <a:lnTo>
                  <a:pt x="6870192" y="2261616"/>
                </a:lnTo>
                <a:close/>
                <a:moveTo>
                  <a:pt x="6870192" y="2267712"/>
                </a:moveTo>
                <a:lnTo>
                  <a:pt x="6873240" y="2267712"/>
                </a:lnTo>
                <a:lnTo>
                  <a:pt x="6873240" y="2270760"/>
                </a:lnTo>
                <a:lnTo>
                  <a:pt x="6870192" y="2270760"/>
                </a:lnTo>
                <a:lnTo>
                  <a:pt x="6870192" y="2267712"/>
                </a:lnTo>
                <a:close/>
                <a:moveTo>
                  <a:pt x="6870192" y="2273809"/>
                </a:moveTo>
                <a:lnTo>
                  <a:pt x="6873240" y="2273809"/>
                </a:lnTo>
                <a:lnTo>
                  <a:pt x="6873240" y="2276857"/>
                </a:lnTo>
                <a:lnTo>
                  <a:pt x="6870192" y="2276857"/>
                </a:lnTo>
                <a:lnTo>
                  <a:pt x="6870192" y="2273809"/>
                </a:lnTo>
                <a:close/>
                <a:moveTo>
                  <a:pt x="6870192" y="2279905"/>
                </a:moveTo>
                <a:lnTo>
                  <a:pt x="6873240" y="2279905"/>
                </a:lnTo>
                <a:lnTo>
                  <a:pt x="6873240" y="2282953"/>
                </a:lnTo>
                <a:lnTo>
                  <a:pt x="6870192" y="2282953"/>
                </a:lnTo>
                <a:lnTo>
                  <a:pt x="6870192" y="2279905"/>
                </a:lnTo>
                <a:close/>
                <a:moveTo>
                  <a:pt x="6870192" y="2286000"/>
                </a:moveTo>
                <a:lnTo>
                  <a:pt x="6873240" y="2286000"/>
                </a:lnTo>
                <a:lnTo>
                  <a:pt x="6873240" y="2289048"/>
                </a:lnTo>
                <a:lnTo>
                  <a:pt x="6870192" y="2289048"/>
                </a:lnTo>
                <a:lnTo>
                  <a:pt x="6870192" y="2286000"/>
                </a:lnTo>
                <a:close/>
                <a:moveTo>
                  <a:pt x="6870192" y="2292097"/>
                </a:moveTo>
                <a:lnTo>
                  <a:pt x="6873240" y="2292097"/>
                </a:lnTo>
                <a:lnTo>
                  <a:pt x="6873240" y="2295145"/>
                </a:lnTo>
                <a:lnTo>
                  <a:pt x="6870192" y="2295145"/>
                </a:lnTo>
                <a:lnTo>
                  <a:pt x="6870192" y="2292097"/>
                </a:lnTo>
                <a:close/>
                <a:moveTo>
                  <a:pt x="6870192" y="2298193"/>
                </a:moveTo>
                <a:lnTo>
                  <a:pt x="6873240" y="2298193"/>
                </a:lnTo>
                <a:lnTo>
                  <a:pt x="6873240" y="2301241"/>
                </a:lnTo>
                <a:lnTo>
                  <a:pt x="6870192" y="2301241"/>
                </a:lnTo>
                <a:lnTo>
                  <a:pt x="6870192" y="2298193"/>
                </a:lnTo>
                <a:close/>
                <a:moveTo>
                  <a:pt x="6870192" y="2304288"/>
                </a:moveTo>
                <a:lnTo>
                  <a:pt x="6873240" y="2304288"/>
                </a:lnTo>
                <a:lnTo>
                  <a:pt x="6873240" y="2307336"/>
                </a:lnTo>
                <a:lnTo>
                  <a:pt x="6870192" y="2307336"/>
                </a:lnTo>
                <a:lnTo>
                  <a:pt x="6870192" y="2304288"/>
                </a:lnTo>
                <a:close/>
                <a:moveTo>
                  <a:pt x="6870192" y="2310384"/>
                </a:moveTo>
                <a:lnTo>
                  <a:pt x="6873240" y="2310384"/>
                </a:lnTo>
                <a:lnTo>
                  <a:pt x="6873240" y="2313432"/>
                </a:lnTo>
                <a:lnTo>
                  <a:pt x="6870192" y="2313432"/>
                </a:lnTo>
                <a:lnTo>
                  <a:pt x="6870192" y="2310384"/>
                </a:lnTo>
                <a:close/>
                <a:moveTo>
                  <a:pt x="6870192" y="2316481"/>
                </a:moveTo>
                <a:lnTo>
                  <a:pt x="6873240" y="2316481"/>
                </a:lnTo>
                <a:lnTo>
                  <a:pt x="6873240" y="2319529"/>
                </a:lnTo>
                <a:lnTo>
                  <a:pt x="6870192" y="2319529"/>
                </a:lnTo>
                <a:lnTo>
                  <a:pt x="6870192" y="2316481"/>
                </a:lnTo>
                <a:close/>
                <a:moveTo>
                  <a:pt x="6870192" y="2322577"/>
                </a:moveTo>
                <a:lnTo>
                  <a:pt x="6873240" y="2322577"/>
                </a:lnTo>
                <a:lnTo>
                  <a:pt x="6873240" y="2325625"/>
                </a:lnTo>
                <a:lnTo>
                  <a:pt x="6870192" y="2325625"/>
                </a:lnTo>
                <a:lnTo>
                  <a:pt x="6870192" y="2322577"/>
                </a:lnTo>
                <a:close/>
                <a:moveTo>
                  <a:pt x="6870192" y="2328672"/>
                </a:moveTo>
                <a:lnTo>
                  <a:pt x="6873240" y="2328672"/>
                </a:lnTo>
                <a:lnTo>
                  <a:pt x="6873240" y="2331720"/>
                </a:lnTo>
                <a:lnTo>
                  <a:pt x="6870192" y="2331720"/>
                </a:lnTo>
                <a:lnTo>
                  <a:pt x="6870192" y="2328672"/>
                </a:lnTo>
                <a:close/>
                <a:moveTo>
                  <a:pt x="6870192" y="2334768"/>
                </a:moveTo>
                <a:lnTo>
                  <a:pt x="6873240" y="2334768"/>
                </a:lnTo>
                <a:lnTo>
                  <a:pt x="6873240" y="2337816"/>
                </a:lnTo>
                <a:lnTo>
                  <a:pt x="6870192" y="2337816"/>
                </a:lnTo>
                <a:lnTo>
                  <a:pt x="6870192" y="2334768"/>
                </a:lnTo>
                <a:close/>
                <a:moveTo>
                  <a:pt x="6870192" y="2340865"/>
                </a:moveTo>
                <a:lnTo>
                  <a:pt x="6873240" y="2340865"/>
                </a:lnTo>
                <a:lnTo>
                  <a:pt x="6873240" y="2343913"/>
                </a:lnTo>
                <a:lnTo>
                  <a:pt x="6870192" y="2343913"/>
                </a:lnTo>
                <a:lnTo>
                  <a:pt x="6870192" y="2340865"/>
                </a:lnTo>
                <a:close/>
                <a:moveTo>
                  <a:pt x="6870192" y="2346960"/>
                </a:moveTo>
                <a:lnTo>
                  <a:pt x="6873240" y="2346960"/>
                </a:lnTo>
                <a:lnTo>
                  <a:pt x="6873240" y="2350008"/>
                </a:lnTo>
                <a:lnTo>
                  <a:pt x="6870192" y="2350008"/>
                </a:lnTo>
                <a:lnTo>
                  <a:pt x="6870192" y="2346960"/>
                </a:lnTo>
                <a:close/>
                <a:moveTo>
                  <a:pt x="6870192" y="2353056"/>
                </a:moveTo>
                <a:lnTo>
                  <a:pt x="6873240" y="2353056"/>
                </a:lnTo>
                <a:lnTo>
                  <a:pt x="6873240" y="2356104"/>
                </a:lnTo>
                <a:lnTo>
                  <a:pt x="6870192" y="2356104"/>
                </a:lnTo>
                <a:lnTo>
                  <a:pt x="6870192" y="2353056"/>
                </a:lnTo>
                <a:close/>
                <a:moveTo>
                  <a:pt x="6870192" y="2359153"/>
                </a:moveTo>
                <a:lnTo>
                  <a:pt x="6873240" y="2359153"/>
                </a:lnTo>
                <a:lnTo>
                  <a:pt x="6873240" y="2362201"/>
                </a:lnTo>
                <a:lnTo>
                  <a:pt x="6870192" y="2362201"/>
                </a:lnTo>
                <a:lnTo>
                  <a:pt x="6870192" y="2359153"/>
                </a:lnTo>
                <a:close/>
                <a:moveTo>
                  <a:pt x="6870192" y="2365249"/>
                </a:moveTo>
                <a:lnTo>
                  <a:pt x="6873240" y="2365249"/>
                </a:lnTo>
                <a:lnTo>
                  <a:pt x="6873240" y="2368297"/>
                </a:lnTo>
                <a:lnTo>
                  <a:pt x="6870192" y="2368297"/>
                </a:lnTo>
                <a:lnTo>
                  <a:pt x="6870192" y="2365249"/>
                </a:lnTo>
                <a:close/>
                <a:moveTo>
                  <a:pt x="6870192" y="2371344"/>
                </a:moveTo>
                <a:lnTo>
                  <a:pt x="6873240" y="2371344"/>
                </a:lnTo>
                <a:lnTo>
                  <a:pt x="6873240" y="2374392"/>
                </a:lnTo>
                <a:lnTo>
                  <a:pt x="6870192" y="2374392"/>
                </a:lnTo>
                <a:lnTo>
                  <a:pt x="6870192" y="2371344"/>
                </a:lnTo>
                <a:close/>
                <a:moveTo>
                  <a:pt x="6870192" y="2377440"/>
                </a:moveTo>
                <a:lnTo>
                  <a:pt x="6873240" y="2377440"/>
                </a:lnTo>
                <a:lnTo>
                  <a:pt x="6873240" y="2380488"/>
                </a:lnTo>
                <a:lnTo>
                  <a:pt x="6870192" y="2380488"/>
                </a:lnTo>
                <a:lnTo>
                  <a:pt x="6870192" y="2377440"/>
                </a:lnTo>
                <a:close/>
                <a:moveTo>
                  <a:pt x="6870192" y="2383537"/>
                </a:moveTo>
                <a:lnTo>
                  <a:pt x="6873240" y="2383537"/>
                </a:lnTo>
                <a:lnTo>
                  <a:pt x="6873240" y="2386585"/>
                </a:lnTo>
                <a:lnTo>
                  <a:pt x="6870192" y="2386585"/>
                </a:lnTo>
                <a:lnTo>
                  <a:pt x="6870192" y="2383537"/>
                </a:lnTo>
                <a:close/>
                <a:moveTo>
                  <a:pt x="6870192" y="2389632"/>
                </a:moveTo>
                <a:lnTo>
                  <a:pt x="6873240" y="2389632"/>
                </a:lnTo>
                <a:lnTo>
                  <a:pt x="6873240" y="2392680"/>
                </a:lnTo>
                <a:lnTo>
                  <a:pt x="6870192" y="2392680"/>
                </a:lnTo>
                <a:lnTo>
                  <a:pt x="6870192" y="2389632"/>
                </a:lnTo>
                <a:close/>
                <a:moveTo>
                  <a:pt x="6870192" y="2395728"/>
                </a:moveTo>
                <a:lnTo>
                  <a:pt x="6873240" y="2395728"/>
                </a:lnTo>
                <a:lnTo>
                  <a:pt x="6873240" y="2398776"/>
                </a:lnTo>
                <a:lnTo>
                  <a:pt x="6870192" y="2398776"/>
                </a:lnTo>
                <a:lnTo>
                  <a:pt x="6870192" y="2395728"/>
                </a:lnTo>
                <a:close/>
                <a:moveTo>
                  <a:pt x="6870192" y="2401825"/>
                </a:moveTo>
                <a:lnTo>
                  <a:pt x="6873240" y="2401825"/>
                </a:lnTo>
                <a:lnTo>
                  <a:pt x="6873240" y="2404873"/>
                </a:lnTo>
                <a:lnTo>
                  <a:pt x="6870192" y="2404873"/>
                </a:lnTo>
                <a:lnTo>
                  <a:pt x="6870192" y="2401825"/>
                </a:lnTo>
                <a:close/>
                <a:moveTo>
                  <a:pt x="6870192" y="2407921"/>
                </a:moveTo>
                <a:lnTo>
                  <a:pt x="6873240" y="2407921"/>
                </a:lnTo>
                <a:lnTo>
                  <a:pt x="6873240" y="2410969"/>
                </a:lnTo>
                <a:lnTo>
                  <a:pt x="6870192" y="2410969"/>
                </a:lnTo>
                <a:lnTo>
                  <a:pt x="6870192" y="2407921"/>
                </a:lnTo>
                <a:close/>
                <a:moveTo>
                  <a:pt x="6870192" y="2414016"/>
                </a:moveTo>
                <a:lnTo>
                  <a:pt x="6873240" y="2414016"/>
                </a:lnTo>
                <a:lnTo>
                  <a:pt x="6873240" y="2417064"/>
                </a:lnTo>
                <a:lnTo>
                  <a:pt x="6870192" y="2417064"/>
                </a:lnTo>
                <a:lnTo>
                  <a:pt x="6870192" y="2414016"/>
                </a:lnTo>
                <a:close/>
                <a:moveTo>
                  <a:pt x="6870192" y="2420112"/>
                </a:moveTo>
                <a:lnTo>
                  <a:pt x="6873240" y="2420112"/>
                </a:lnTo>
                <a:lnTo>
                  <a:pt x="6873240" y="2423160"/>
                </a:lnTo>
                <a:lnTo>
                  <a:pt x="6870192" y="2423160"/>
                </a:lnTo>
                <a:lnTo>
                  <a:pt x="6870192" y="2420112"/>
                </a:lnTo>
                <a:close/>
                <a:moveTo>
                  <a:pt x="6870192" y="2426209"/>
                </a:moveTo>
                <a:lnTo>
                  <a:pt x="6873240" y="2426209"/>
                </a:lnTo>
                <a:lnTo>
                  <a:pt x="6873240" y="2429257"/>
                </a:lnTo>
                <a:lnTo>
                  <a:pt x="6870192" y="2429257"/>
                </a:lnTo>
                <a:lnTo>
                  <a:pt x="6870192" y="2426209"/>
                </a:lnTo>
                <a:close/>
                <a:moveTo>
                  <a:pt x="6870192" y="2432305"/>
                </a:moveTo>
                <a:lnTo>
                  <a:pt x="6873240" y="2432305"/>
                </a:lnTo>
                <a:lnTo>
                  <a:pt x="6873240" y="2435353"/>
                </a:lnTo>
                <a:lnTo>
                  <a:pt x="6870192" y="2435353"/>
                </a:lnTo>
                <a:lnTo>
                  <a:pt x="6870192" y="2432305"/>
                </a:lnTo>
                <a:close/>
                <a:moveTo>
                  <a:pt x="6870192" y="2438400"/>
                </a:moveTo>
                <a:lnTo>
                  <a:pt x="6873240" y="2438400"/>
                </a:lnTo>
                <a:lnTo>
                  <a:pt x="6873240" y="2441448"/>
                </a:lnTo>
                <a:lnTo>
                  <a:pt x="6870192" y="2441448"/>
                </a:lnTo>
                <a:lnTo>
                  <a:pt x="6870192" y="2438400"/>
                </a:lnTo>
                <a:close/>
                <a:moveTo>
                  <a:pt x="6870192" y="2444497"/>
                </a:moveTo>
                <a:lnTo>
                  <a:pt x="6873240" y="2444497"/>
                </a:lnTo>
                <a:lnTo>
                  <a:pt x="6873240" y="2447545"/>
                </a:lnTo>
                <a:lnTo>
                  <a:pt x="6870192" y="2447545"/>
                </a:lnTo>
                <a:lnTo>
                  <a:pt x="6870192" y="2444497"/>
                </a:lnTo>
                <a:close/>
                <a:moveTo>
                  <a:pt x="6870192" y="2450593"/>
                </a:moveTo>
                <a:lnTo>
                  <a:pt x="6873240" y="2450593"/>
                </a:lnTo>
                <a:lnTo>
                  <a:pt x="6873240" y="2453641"/>
                </a:lnTo>
                <a:lnTo>
                  <a:pt x="6870192" y="2453641"/>
                </a:lnTo>
                <a:lnTo>
                  <a:pt x="6870192" y="2450593"/>
                </a:lnTo>
                <a:close/>
                <a:moveTo>
                  <a:pt x="6870192" y="2456688"/>
                </a:moveTo>
                <a:lnTo>
                  <a:pt x="6873240" y="2456688"/>
                </a:lnTo>
                <a:lnTo>
                  <a:pt x="6873240" y="2459736"/>
                </a:lnTo>
                <a:lnTo>
                  <a:pt x="6870192" y="2459736"/>
                </a:lnTo>
                <a:lnTo>
                  <a:pt x="6870192" y="2456688"/>
                </a:lnTo>
                <a:close/>
                <a:moveTo>
                  <a:pt x="6870192" y="2462784"/>
                </a:moveTo>
                <a:lnTo>
                  <a:pt x="6873240" y="2462784"/>
                </a:lnTo>
                <a:lnTo>
                  <a:pt x="6873240" y="2465832"/>
                </a:lnTo>
                <a:lnTo>
                  <a:pt x="6870192" y="2465832"/>
                </a:lnTo>
                <a:lnTo>
                  <a:pt x="6870192" y="2462784"/>
                </a:lnTo>
                <a:close/>
                <a:moveTo>
                  <a:pt x="6870192" y="2468881"/>
                </a:moveTo>
                <a:lnTo>
                  <a:pt x="6873240" y="2468881"/>
                </a:lnTo>
                <a:lnTo>
                  <a:pt x="6873240" y="2471929"/>
                </a:lnTo>
                <a:lnTo>
                  <a:pt x="6870192" y="2471929"/>
                </a:lnTo>
                <a:lnTo>
                  <a:pt x="6870192" y="2468881"/>
                </a:lnTo>
                <a:close/>
                <a:moveTo>
                  <a:pt x="6870192" y="2474977"/>
                </a:moveTo>
                <a:lnTo>
                  <a:pt x="6873240" y="2474977"/>
                </a:lnTo>
                <a:lnTo>
                  <a:pt x="6873240" y="2478025"/>
                </a:lnTo>
                <a:lnTo>
                  <a:pt x="6870192" y="2478025"/>
                </a:lnTo>
                <a:lnTo>
                  <a:pt x="6870192" y="2474977"/>
                </a:lnTo>
                <a:close/>
                <a:moveTo>
                  <a:pt x="6870192" y="2481072"/>
                </a:moveTo>
                <a:lnTo>
                  <a:pt x="6873240" y="2481072"/>
                </a:lnTo>
                <a:lnTo>
                  <a:pt x="6873240" y="2484120"/>
                </a:lnTo>
                <a:lnTo>
                  <a:pt x="6870192" y="2484120"/>
                </a:lnTo>
                <a:lnTo>
                  <a:pt x="6870192" y="2481072"/>
                </a:lnTo>
                <a:close/>
                <a:moveTo>
                  <a:pt x="6870192" y="2487168"/>
                </a:moveTo>
                <a:lnTo>
                  <a:pt x="6873240" y="2487168"/>
                </a:lnTo>
                <a:lnTo>
                  <a:pt x="6873240" y="2490216"/>
                </a:lnTo>
                <a:lnTo>
                  <a:pt x="6870192" y="2490216"/>
                </a:lnTo>
                <a:lnTo>
                  <a:pt x="6870192" y="2487168"/>
                </a:lnTo>
                <a:close/>
                <a:moveTo>
                  <a:pt x="6870192" y="2493265"/>
                </a:moveTo>
                <a:lnTo>
                  <a:pt x="6873240" y="2493265"/>
                </a:lnTo>
                <a:lnTo>
                  <a:pt x="6873240" y="2496313"/>
                </a:lnTo>
                <a:lnTo>
                  <a:pt x="6870192" y="2496313"/>
                </a:lnTo>
                <a:lnTo>
                  <a:pt x="6870192" y="2493265"/>
                </a:lnTo>
                <a:close/>
                <a:moveTo>
                  <a:pt x="6870192" y="2499360"/>
                </a:moveTo>
                <a:lnTo>
                  <a:pt x="6873240" y="2499360"/>
                </a:lnTo>
                <a:lnTo>
                  <a:pt x="6873240" y="2502408"/>
                </a:lnTo>
                <a:lnTo>
                  <a:pt x="6870192" y="2502408"/>
                </a:lnTo>
                <a:lnTo>
                  <a:pt x="6870192" y="2499360"/>
                </a:lnTo>
                <a:close/>
                <a:moveTo>
                  <a:pt x="6870192" y="2505456"/>
                </a:moveTo>
                <a:lnTo>
                  <a:pt x="6873240" y="2505456"/>
                </a:lnTo>
                <a:lnTo>
                  <a:pt x="6873240" y="2508504"/>
                </a:lnTo>
                <a:lnTo>
                  <a:pt x="6870192" y="2508504"/>
                </a:lnTo>
                <a:lnTo>
                  <a:pt x="6870192" y="2505456"/>
                </a:lnTo>
                <a:close/>
                <a:moveTo>
                  <a:pt x="6870192" y="2511553"/>
                </a:moveTo>
                <a:lnTo>
                  <a:pt x="6873240" y="2511553"/>
                </a:lnTo>
                <a:lnTo>
                  <a:pt x="6873240" y="2514601"/>
                </a:lnTo>
                <a:lnTo>
                  <a:pt x="6870192" y="2514601"/>
                </a:lnTo>
                <a:lnTo>
                  <a:pt x="6870192" y="2511553"/>
                </a:lnTo>
                <a:close/>
                <a:moveTo>
                  <a:pt x="6870192" y="2517649"/>
                </a:moveTo>
                <a:lnTo>
                  <a:pt x="6873240" y="2517649"/>
                </a:lnTo>
                <a:lnTo>
                  <a:pt x="6873240" y="2520697"/>
                </a:lnTo>
                <a:lnTo>
                  <a:pt x="6870192" y="2520697"/>
                </a:lnTo>
                <a:lnTo>
                  <a:pt x="6870192" y="2517649"/>
                </a:lnTo>
                <a:close/>
                <a:moveTo>
                  <a:pt x="6870192" y="2523744"/>
                </a:moveTo>
                <a:lnTo>
                  <a:pt x="6873240" y="2523744"/>
                </a:lnTo>
                <a:lnTo>
                  <a:pt x="6873240" y="2526792"/>
                </a:lnTo>
                <a:lnTo>
                  <a:pt x="6870192" y="2526792"/>
                </a:lnTo>
                <a:lnTo>
                  <a:pt x="6870192" y="2523744"/>
                </a:lnTo>
                <a:close/>
                <a:moveTo>
                  <a:pt x="6870192" y="2529840"/>
                </a:moveTo>
                <a:lnTo>
                  <a:pt x="6873240" y="2529840"/>
                </a:lnTo>
                <a:lnTo>
                  <a:pt x="6873240" y="2532888"/>
                </a:lnTo>
                <a:lnTo>
                  <a:pt x="6870192" y="2532888"/>
                </a:lnTo>
                <a:lnTo>
                  <a:pt x="6870192" y="2529840"/>
                </a:lnTo>
                <a:close/>
                <a:moveTo>
                  <a:pt x="6870192" y="2535937"/>
                </a:moveTo>
                <a:lnTo>
                  <a:pt x="6873240" y="2535937"/>
                </a:lnTo>
                <a:lnTo>
                  <a:pt x="6873240" y="2538985"/>
                </a:lnTo>
                <a:lnTo>
                  <a:pt x="6870192" y="2538985"/>
                </a:lnTo>
                <a:lnTo>
                  <a:pt x="6870192" y="2535937"/>
                </a:lnTo>
                <a:close/>
                <a:moveTo>
                  <a:pt x="6870192" y="2542032"/>
                </a:moveTo>
                <a:lnTo>
                  <a:pt x="6873240" y="2542032"/>
                </a:lnTo>
                <a:lnTo>
                  <a:pt x="6873240" y="2545080"/>
                </a:lnTo>
                <a:lnTo>
                  <a:pt x="6870192" y="2545080"/>
                </a:lnTo>
                <a:lnTo>
                  <a:pt x="6870192" y="2542032"/>
                </a:lnTo>
                <a:close/>
                <a:moveTo>
                  <a:pt x="6870192" y="2548128"/>
                </a:moveTo>
                <a:lnTo>
                  <a:pt x="6873240" y="2548128"/>
                </a:lnTo>
                <a:lnTo>
                  <a:pt x="6873240" y="2551176"/>
                </a:lnTo>
                <a:lnTo>
                  <a:pt x="6870192" y="2551176"/>
                </a:lnTo>
                <a:lnTo>
                  <a:pt x="6870192" y="2548128"/>
                </a:lnTo>
                <a:close/>
                <a:moveTo>
                  <a:pt x="6870192" y="2554225"/>
                </a:moveTo>
                <a:lnTo>
                  <a:pt x="6873240" y="2554225"/>
                </a:lnTo>
                <a:lnTo>
                  <a:pt x="6873240" y="2557273"/>
                </a:lnTo>
                <a:lnTo>
                  <a:pt x="6870192" y="2557273"/>
                </a:lnTo>
                <a:lnTo>
                  <a:pt x="6870192" y="2554225"/>
                </a:lnTo>
                <a:close/>
                <a:moveTo>
                  <a:pt x="6870192" y="2560321"/>
                </a:moveTo>
                <a:lnTo>
                  <a:pt x="6873240" y="2560321"/>
                </a:lnTo>
                <a:lnTo>
                  <a:pt x="6873240" y="2563369"/>
                </a:lnTo>
                <a:lnTo>
                  <a:pt x="6870192" y="2563369"/>
                </a:lnTo>
                <a:lnTo>
                  <a:pt x="6870192" y="2560321"/>
                </a:lnTo>
                <a:close/>
                <a:moveTo>
                  <a:pt x="6870192" y="2566416"/>
                </a:moveTo>
                <a:lnTo>
                  <a:pt x="6873240" y="2566416"/>
                </a:lnTo>
                <a:lnTo>
                  <a:pt x="6873240" y="2569464"/>
                </a:lnTo>
                <a:lnTo>
                  <a:pt x="6870192" y="2569464"/>
                </a:lnTo>
                <a:lnTo>
                  <a:pt x="6870192" y="2566416"/>
                </a:lnTo>
                <a:close/>
                <a:moveTo>
                  <a:pt x="6870192" y="2572512"/>
                </a:moveTo>
                <a:lnTo>
                  <a:pt x="6873240" y="2572512"/>
                </a:lnTo>
                <a:lnTo>
                  <a:pt x="6873240" y="2575560"/>
                </a:lnTo>
                <a:lnTo>
                  <a:pt x="6870192" y="2575560"/>
                </a:lnTo>
                <a:lnTo>
                  <a:pt x="6870192" y="2572512"/>
                </a:lnTo>
                <a:close/>
                <a:moveTo>
                  <a:pt x="6870192" y="2578609"/>
                </a:moveTo>
                <a:lnTo>
                  <a:pt x="6873240" y="2578609"/>
                </a:lnTo>
                <a:lnTo>
                  <a:pt x="6873240" y="2581657"/>
                </a:lnTo>
                <a:lnTo>
                  <a:pt x="6870192" y="2581657"/>
                </a:lnTo>
                <a:lnTo>
                  <a:pt x="6870192" y="2578609"/>
                </a:lnTo>
                <a:close/>
                <a:moveTo>
                  <a:pt x="6870192" y="2584705"/>
                </a:moveTo>
                <a:lnTo>
                  <a:pt x="6873240" y="2584705"/>
                </a:lnTo>
                <a:lnTo>
                  <a:pt x="6873240" y="2587753"/>
                </a:lnTo>
                <a:lnTo>
                  <a:pt x="6870192" y="2587753"/>
                </a:lnTo>
                <a:lnTo>
                  <a:pt x="6870192" y="2584705"/>
                </a:lnTo>
                <a:close/>
                <a:moveTo>
                  <a:pt x="6870192" y="2590800"/>
                </a:moveTo>
                <a:lnTo>
                  <a:pt x="6873240" y="2590800"/>
                </a:lnTo>
                <a:lnTo>
                  <a:pt x="6873240" y="2593848"/>
                </a:lnTo>
                <a:lnTo>
                  <a:pt x="6870192" y="2593848"/>
                </a:lnTo>
                <a:lnTo>
                  <a:pt x="6870192" y="2590800"/>
                </a:lnTo>
                <a:close/>
                <a:moveTo>
                  <a:pt x="6870192" y="2596897"/>
                </a:moveTo>
                <a:lnTo>
                  <a:pt x="6873240" y="2596897"/>
                </a:lnTo>
                <a:lnTo>
                  <a:pt x="6873240" y="2599945"/>
                </a:lnTo>
                <a:lnTo>
                  <a:pt x="6870192" y="2599945"/>
                </a:lnTo>
                <a:lnTo>
                  <a:pt x="6870192" y="2596897"/>
                </a:lnTo>
                <a:close/>
                <a:moveTo>
                  <a:pt x="6870192" y="2602993"/>
                </a:moveTo>
                <a:lnTo>
                  <a:pt x="6873240" y="2602993"/>
                </a:lnTo>
                <a:lnTo>
                  <a:pt x="6873240" y="2606041"/>
                </a:lnTo>
                <a:lnTo>
                  <a:pt x="6870192" y="2606041"/>
                </a:lnTo>
                <a:lnTo>
                  <a:pt x="6870192" y="2602993"/>
                </a:lnTo>
                <a:close/>
                <a:moveTo>
                  <a:pt x="6870192" y="2609088"/>
                </a:moveTo>
                <a:lnTo>
                  <a:pt x="6873240" y="2609088"/>
                </a:lnTo>
                <a:lnTo>
                  <a:pt x="6873240" y="2612136"/>
                </a:lnTo>
                <a:lnTo>
                  <a:pt x="6870192" y="2612136"/>
                </a:lnTo>
                <a:lnTo>
                  <a:pt x="6870192" y="2609088"/>
                </a:lnTo>
                <a:close/>
                <a:moveTo>
                  <a:pt x="6870192" y="2615184"/>
                </a:moveTo>
                <a:lnTo>
                  <a:pt x="6873240" y="2615184"/>
                </a:lnTo>
                <a:lnTo>
                  <a:pt x="6873240" y="2618232"/>
                </a:lnTo>
                <a:lnTo>
                  <a:pt x="6870192" y="2618232"/>
                </a:lnTo>
                <a:lnTo>
                  <a:pt x="6870192" y="2615184"/>
                </a:lnTo>
                <a:close/>
                <a:moveTo>
                  <a:pt x="6870192" y="2621281"/>
                </a:moveTo>
                <a:lnTo>
                  <a:pt x="6873240" y="2621281"/>
                </a:lnTo>
                <a:lnTo>
                  <a:pt x="6873240" y="2624329"/>
                </a:lnTo>
                <a:lnTo>
                  <a:pt x="6870192" y="2624329"/>
                </a:lnTo>
                <a:lnTo>
                  <a:pt x="6870192" y="2621281"/>
                </a:lnTo>
                <a:close/>
                <a:moveTo>
                  <a:pt x="6870192" y="2627377"/>
                </a:moveTo>
                <a:lnTo>
                  <a:pt x="6873240" y="2627377"/>
                </a:lnTo>
                <a:lnTo>
                  <a:pt x="6873240" y="2630425"/>
                </a:lnTo>
                <a:lnTo>
                  <a:pt x="6870192" y="2630425"/>
                </a:lnTo>
                <a:lnTo>
                  <a:pt x="6870192" y="2627377"/>
                </a:lnTo>
                <a:close/>
                <a:moveTo>
                  <a:pt x="6870192" y="2633472"/>
                </a:moveTo>
                <a:lnTo>
                  <a:pt x="6873240" y="2633472"/>
                </a:lnTo>
                <a:lnTo>
                  <a:pt x="6873240" y="2636520"/>
                </a:lnTo>
                <a:lnTo>
                  <a:pt x="6870192" y="2636520"/>
                </a:lnTo>
                <a:lnTo>
                  <a:pt x="6870192" y="2633472"/>
                </a:lnTo>
                <a:close/>
                <a:moveTo>
                  <a:pt x="6870192" y="2639568"/>
                </a:moveTo>
                <a:lnTo>
                  <a:pt x="6873240" y="2639568"/>
                </a:lnTo>
                <a:lnTo>
                  <a:pt x="6873240" y="2642616"/>
                </a:lnTo>
                <a:lnTo>
                  <a:pt x="6870192" y="2642616"/>
                </a:lnTo>
                <a:lnTo>
                  <a:pt x="6870192" y="2639568"/>
                </a:lnTo>
                <a:close/>
                <a:moveTo>
                  <a:pt x="6870192" y="2645665"/>
                </a:moveTo>
                <a:lnTo>
                  <a:pt x="6873240" y="2645665"/>
                </a:lnTo>
                <a:lnTo>
                  <a:pt x="6873240" y="2648713"/>
                </a:lnTo>
                <a:lnTo>
                  <a:pt x="6870192" y="2648713"/>
                </a:lnTo>
                <a:lnTo>
                  <a:pt x="6870192" y="2645665"/>
                </a:lnTo>
                <a:close/>
                <a:moveTo>
                  <a:pt x="6870192" y="2651760"/>
                </a:moveTo>
                <a:lnTo>
                  <a:pt x="6873240" y="2651760"/>
                </a:lnTo>
                <a:lnTo>
                  <a:pt x="6873240" y="2654808"/>
                </a:lnTo>
                <a:lnTo>
                  <a:pt x="6870192" y="2654808"/>
                </a:lnTo>
                <a:lnTo>
                  <a:pt x="6870192" y="2651760"/>
                </a:lnTo>
                <a:close/>
                <a:moveTo>
                  <a:pt x="6870192" y="2657856"/>
                </a:moveTo>
                <a:lnTo>
                  <a:pt x="6873240" y="2657856"/>
                </a:lnTo>
                <a:lnTo>
                  <a:pt x="6873240" y="2660904"/>
                </a:lnTo>
                <a:lnTo>
                  <a:pt x="6870192" y="2660904"/>
                </a:lnTo>
                <a:lnTo>
                  <a:pt x="6870192" y="2657856"/>
                </a:lnTo>
                <a:close/>
                <a:moveTo>
                  <a:pt x="6870192" y="2663953"/>
                </a:moveTo>
                <a:lnTo>
                  <a:pt x="6873240" y="2663953"/>
                </a:lnTo>
                <a:lnTo>
                  <a:pt x="6873240" y="2667001"/>
                </a:lnTo>
                <a:lnTo>
                  <a:pt x="6870192" y="2667001"/>
                </a:lnTo>
                <a:lnTo>
                  <a:pt x="6870192" y="2663953"/>
                </a:lnTo>
                <a:close/>
                <a:moveTo>
                  <a:pt x="6870192" y="2670049"/>
                </a:moveTo>
                <a:lnTo>
                  <a:pt x="6873240" y="2670049"/>
                </a:lnTo>
                <a:lnTo>
                  <a:pt x="6873240" y="2673097"/>
                </a:lnTo>
                <a:lnTo>
                  <a:pt x="6870192" y="2673097"/>
                </a:lnTo>
                <a:lnTo>
                  <a:pt x="6870192" y="2670049"/>
                </a:lnTo>
                <a:close/>
                <a:moveTo>
                  <a:pt x="6870192" y="2676144"/>
                </a:moveTo>
                <a:lnTo>
                  <a:pt x="6873240" y="2676144"/>
                </a:lnTo>
                <a:lnTo>
                  <a:pt x="6873240" y="2679192"/>
                </a:lnTo>
                <a:lnTo>
                  <a:pt x="6870192" y="2679192"/>
                </a:lnTo>
                <a:lnTo>
                  <a:pt x="6870192" y="2676144"/>
                </a:lnTo>
                <a:close/>
                <a:moveTo>
                  <a:pt x="6870192" y="2682240"/>
                </a:moveTo>
                <a:lnTo>
                  <a:pt x="6873240" y="2682240"/>
                </a:lnTo>
                <a:lnTo>
                  <a:pt x="6873240" y="2685288"/>
                </a:lnTo>
                <a:lnTo>
                  <a:pt x="6870192" y="2685288"/>
                </a:lnTo>
                <a:lnTo>
                  <a:pt x="6870192" y="2682240"/>
                </a:lnTo>
                <a:close/>
                <a:moveTo>
                  <a:pt x="6870192" y="2688337"/>
                </a:moveTo>
                <a:lnTo>
                  <a:pt x="6873240" y="2688337"/>
                </a:lnTo>
                <a:lnTo>
                  <a:pt x="6873240" y="2691385"/>
                </a:lnTo>
                <a:lnTo>
                  <a:pt x="6870192" y="2691385"/>
                </a:lnTo>
                <a:lnTo>
                  <a:pt x="6870192" y="2688337"/>
                </a:lnTo>
                <a:close/>
                <a:moveTo>
                  <a:pt x="6870192" y="2694432"/>
                </a:moveTo>
                <a:lnTo>
                  <a:pt x="6873240" y="2694432"/>
                </a:lnTo>
                <a:lnTo>
                  <a:pt x="6873240" y="2697480"/>
                </a:lnTo>
                <a:lnTo>
                  <a:pt x="6870192" y="2697480"/>
                </a:lnTo>
                <a:lnTo>
                  <a:pt x="6870192" y="2694432"/>
                </a:lnTo>
                <a:close/>
                <a:moveTo>
                  <a:pt x="6870192" y="2700528"/>
                </a:moveTo>
                <a:lnTo>
                  <a:pt x="6873240" y="2700528"/>
                </a:lnTo>
                <a:lnTo>
                  <a:pt x="6873240" y="2703576"/>
                </a:lnTo>
                <a:lnTo>
                  <a:pt x="6870192" y="2703576"/>
                </a:lnTo>
                <a:lnTo>
                  <a:pt x="6870192" y="2700528"/>
                </a:lnTo>
                <a:close/>
                <a:moveTo>
                  <a:pt x="6870192" y="2706625"/>
                </a:moveTo>
                <a:lnTo>
                  <a:pt x="6873240" y="2706625"/>
                </a:lnTo>
                <a:lnTo>
                  <a:pt x="6873240" y="2709673"/>
                </a:lnTo>
                <a:lnTo>
                  <a:pt x="6870192" y="2709673"/>
                </a:lnTo>
                <a:lnTo>
                  <a:pt x="6870192" y="2706625"/>
                </a:lnTo>
                <a:close/>
                <a:moveTo>
                  <a:pt x="6870192" y="2712721"/>
                </a:moveTo>
                <a:lnTo>
                  <a:pt x="6873240" y="2712721"/>
                </a:lnTo>
                <a:lnTo>
                  <a:pt x="6873240" y="2715769"/>
                </a:lnTo>
                <a:lnTo>
                  <a:pt x="6870192" y="2715769"/>
                </a:lnTo>
                <a:lnTo>
                  <a:pt x="6870192" y="2712721"/>
                </a:lnTo>
                <a:close/>
                <a:moveTo>
                  <a:pt x="6870192" y="2718816"/>
                </a:moveTo>
                <a:lnTo>
                  <a:pt x="6873240" y="2718816"/>
                </a:lnTo>
                <a:lnTo>
                  <a:pt x="6873240" y="2721864"/>
                </a:lnTo>
                <a:lnTo>
                  <a:pt x="6870192" y="2721864"/>
                </a:lnTo>
                <a:lnTo>
                  <a:pt x="6870192" y="2718816"/>
                </a:lnTo>
                <a:close/>
                <a:moveTo>
                  <a:pt x="6870192" y="2724912"/>
                </a:moveTo>
                <a:lnTo>
                  <a:pt x="6873240" y="2724912"/>
                </a:lnTo>
                <a:lnTo>
                  <a:pt x="6873240" y="2727960"/>
                </a:lnTo>
                <a:lnTo>
                  <a:pt x="6870192" y="2727960"/>
                </a:lnTo>
                <a:lnTo>
                  <a:pt x="6870192" y="2724912"/>
                </a:lnTo>
                <a:close/>
                <a:moveTo>
                  <a:pt x="6870192" y="2731009"/>
                </a:moveTo>
                <a:lnTo>
                  <a:pt x="6873240" y="2731009"/>
                </a:lnTo>
                <a:lnTo>
                  <a:pt x="6873240" y="2734057"/>
                </a:lnTo>
                <a:lnTo>
                  <a:pt x="6870192" y="2734057"/>
                </a:lnTo>
                <a:lnTo>
                  <a:pt x="6870192" y="2731009"/>
                </a:lnTo>
                <a:close/>
                <a:moveTo>
                  <a:pt x="6870192" y="2737105"/>
                </a:moveTo>
                <a:lnTo>
                  <a:pt x="6873240" y="2737105"/>
                </a:lnTo>
                <a:lnTo>
                  <a:pt x="6873240" y="2740153"/>
                </a:lnTo>
                <a:lnTo>
                  <a:pt x="6870192" y="2740153"/>
                </a:lnTo>
                <a:lnTo>
                  <a:pt x="6870192" y="2737105"/>
                </a:lnTo>
                <a:close/>
                <a:moveTo>
                  <a:pt x="6870192" y="2743200"/>
                </a:moveTo>
                <a:lnTo>
                  <a:pt x="6873240" y="2743200"/>
                </a:lnTo>
                <a:lnTo>
                  <a:pt x="6873240" y="2746248"/>
                </a:lnTo>
                <a:lnTo>
                  <a:pt x="6870192" y="2746248"/>
                </a:lnTo>
                <a:lnTo>
                  <a:pt x="6870192" y="2743200"/>
                </a:lnTo>
                <a:close/>
                <a:moveTo>
                  <a:pt x="6870192" y="2749297"/>
                </a:moveTo>
                <a:lnTo>
                  <a:pt x="6873240" y="2749297"/>
                </a:lnTo>
                <a:lnTo>
                  <a:pt x="6873240" y="2752345"/>
                </a:lnTo>
                <a:lnTo>
                  <a:pt x="6870192" y="2752345"/>
                </a:lnTo>
                <a:lnTo>
                  <a:pt x="6870192" y="2749297"/>
                </a:lnTo>
                <a:close/>
                <a:moveTo>
                  <a:pt x="6870192" y="2755393"/>
                </a:moveTo>
                <a:lnTo>
                  <a:pt x="6873240" y="2755393"/>
                </a:lnTo>
                <a:lnTo>
                  <a:pt x="6873240" y="2758441"/>
                </a:lnTo>
                <a:lnTo>
                  <a:pt x="6870192" y="2758441"/>
                </a:lnTo>
                <a:lnTo>
                  <a:pt x="6870192" y="2755393"/>
                </a:lnTo>
                <a:close/>
                <a:moveTo>
                  <a:pt x="6870192" y="2761488"/>
                </a:moveTo>
                <a:lnTo>
                  <a:pt x="6873240" y="2761488"/>
                </a:lnTo>
                <a:lnTo>
                  <a:pt x="6873240" y="2764536"/>
                </a:lnTo>
                <a:lnTo>
                  <a:pt x="6870192" y="2764536"/>
                </a:lnTo>
                <a:lnTo>
                  <a:pt x="6870192" y="2761488"/>
                </a:lnTo>
                <a:close/>
                <a:moveTo>
                  <a:pt x="6870192" y="2767584"/>
                </a:moveTo>
                <a:lnTo>
                  <a:pt x="6873240" y="2767584"/>
                </a:lnTo>
                <a:lnTo>
                  <a:pt x="6873240" y="2770632"/>
                </a:lnTo>
                <a:lnTo>
                  <a:pt x="6870192" y="2770632"/>
                </a:lnTo>
                <a:lnTo>
                  <a:pt x="6870192" y="2767584"/>
                </a:lnTo>
                <a:close/>
                <a:moveTo>
                  <a:pt x="6870192" y="2773681"/>
                </a:moveTo>
                <a:lnTo>
                  <a:pt x="6873240" y="2773681"/>
                </a:lnTo>
                <a:lnTo>
                  <a:pt x="6873240" y="2776729"/>
                </a:lnTo>
                <a:lnTo>
                  <a:pt x="6870192" y="2776729"/>
                </a:lnTo>
                <a:lnTo>
                  <a:pt x="6870192" y="2773681"/>
                </a:lnTo>
                <a:close/>
                <a:moveTo>
                  <a:pt x="6870192" y="2779777"/>
                </a:moveTo>
                <a:lnTo>
                  <a:pt x="6873240" y="2779777"/>
                </a:lnTo>
                <a:lnTo>
                  <a:pt x="6873240" y="2782825"/>
                </a:lnTo>
                <a:lnTo>
                  <a:pt x="6870192" y="2782825"/>
                </a:lnTo>
                <a:lnTo>
                  <a:pt x="6870192" y="2779777"/>
                </a:lnTo>
                <a:close/>
                <a:moveTo>
                  <a:pt x="6870192" y="2785872"/>
                </a:moveTo>
                <a:lnTo>
                  <a:pt x="6873240" y="2785872"/>
                </a:lnTo>
                <a:lnTo>
                  <a:pt x="6873240" y="2788920"/>
                </a:lnTo>
                <a:lnTo>
                  <a:pt x="6870192" y="2788920"/>
                </a:lnTo>
                <a:lnTo>
                  <a:pt x="6870192" y="2785872"/>
                </a:lnTo>
                <a:close/>
                <a:moveTo>
                  <a:pt x="6870192" y="2791968"/>
                </a:moveTo>
                <a:lnTo>
                  <a:pt x="6873240" y="2791968"/>
                </a:lnTo>
                <a:lnTo>
                  <a:pt x="6873240" y="2795016"/>
                </a:lnTo>
                <a:lnTo>
                  <a:pt x="6870192" y="2795016"/>
                </a:lnTo>
                <a:lnTo>
                  <a:pt x="6870192" y="2791968"/>
                </a:lnTo>
                <a:close/>
                <a:moveTo>
                  <a:pt x="6870192" y="2798065"/>
                </a:moveTo>
                <a:lnTo>
                  <a:pt x="6873240" y="2798065"/>
                </a:lnTo>
                <a:lnTo>
                  <a:pt x="6873240" y="2801113"/>
                </a:lnTo>
                <a:lnTo>
                  <a:pt x="6870192" y="2801113"/>
                </a:lnTo>
                <a:lnTo>
                  <a:pt x="6870192" y="2798065"/>
                </a:lnTo>
                <a:close/>
                <a:moveTo>
                  <a:pt x="6870192" y="2804160"/>
                </a:moveTo>
                <a:lnTo>
                  <a:pt x="6873240" y="2804160"/>
                </a:lnTo>
                <a:lnTo>
                  <a:pt x="6873240" y="2807208"/>
                </a:lnTo>
                <a:lnTo>
                  <a:pt x="6870192" y="2807208"/>
                </a:lnTo>
                <a:lnTo>
                  <a:pt x="6870192" y="2804160"/>
                </a:lnTo>
                <a:close/>
                <a:moveTo>
                  <a:pt x="6870192" y="2810256"/>
                </a:moveTo>
                <a:lnTo>
                  <a:pt x="6873240" y="2810256"/>
                </a:lnTo>
                <a:lnTo>
                  <a:pt x="6873240" y="2813304"/>
                </a:lnTo>
                <a:lnTo>
                  <a:pt x="6870192" y="2813304"/>
                </a:lnTo>
                <a:lnTo>
                  <a:pt x="6870192" y="2810256"/>
                </a:lnTo>
                <a:close/>
                <a:moveTo>
                  <a:pt x="6870192" y="2816353"/>
                </a:moveTo>
                <a:lnTo>
                  <a:pt x="6873240" y="2816353"/>
                </a:lnTo>
                <a:lnTo>
                  <a:pt x="6873240" y="2819401"/>
                </a:lnTo>
                <a:lnTo>
                  <a:pt x="6870192" y="2819401"/>
                </a:lnTo>
                <a:lnTo>
                  <a:pt x="6870192" y="2816353"/>
                </a:lnTo>
                <a:close/>
                <a:moveTo>
                  <a:pt x="6870192" y="2822449"/>
                </a:moveTo>
                <a:lnTo>
                  <a:pt x="6873240" y="2822449"/>
                </a:lnTo>
                <a:lnTo>
                  <a:pt x="6873240" y="2825497"/>
                </a:lnTo>
                <a:lnTo>
                  <a:pt x="6870192" y="2825497"/>
                </a:lnTo>
                <a:lnTo>
                  <a:pt x="6870192" y="2822449"/>
                </a:lnTo>
                <a:close/>
                <a:moveTo>
                  <a:pt x="6870192" y="2828544"/>
                </a:moveTo>
                <a:lnTo>
                  <a:pt x="6873240" y="2828544"/>
                </a:lnTo>
                <a:lnTo>
                  <a:pt x="6873240" y="2831592"/>
                </a:lnTo>
                <a:lnTo>
                  <a:pt x="6870192" y="2831592"/>
                </a:lnTo>
                <a:lnTo>
                  <a:pt x="6870192" y="2828544"/>
                </a:lnTo>
                <a:close/>
                <a:moveTo>
                  <a:pt x="6870192" y="2834640"/>
                </a:moveTo>
                <a:lnTo>
                  <a:pt x="6873240" y="2834640"/>
                </a:lnTo>
                <a:lnTo>
                  <a:pt x="6873240" y="2837688"/>
                </a:lnTo>
                <a:lnTo>
                  <a:pt x="6870192" y="2837688"/>
                </a:lnTo>
                <a:lnTo>
                  <a:pt x="6870192" y="2834640"/>
                </a:lnTo>
                <a:close/>
                <a:moveTo>
                  <a:pt x="6870192" y="2840737"/>
                </a:moveTo>
                <a:lnTo>
                  <a:pt x="6873240" y="2840737"/>
                </a:lnTo>
                <a:lnTo>
                  <a:pt x="6873240" y="2843785"/>
                </a:lnTo>
                <a:lnTo>
                  <a:pt x="6870192" y="2843785"/>
                </a:lnTo>
                <a:lnTo>
                  <a:pt x="6870192" y="2840737"/>
                </a:lnTo>
                <a:close/>
                <a:moveTo>
                  <a:pt x="6870192" y="2846832"/>
                </a:moveTo>
                <a:lnTo>
                  <a:pt x="6873240" y="2846832"/>
                </a:lnTo>
                <a:lnTo>
                  <a:pt x="6873240" y="2849880"/>
                </a:lnTo>
                <a:lnTo>
                  <a:pt x="6870192" y="2849880"/>
                </a:lnTo>
                <a:lnTo>
                  <a:pt x="6870192" y="2846832"/>
                </a:lnTo>
                <a:close/>
                <a:moveTo>
                  <a:pt x="6870192" y="2852928"/>
                </a:moveTo>
                <a:lnTo>
                  <a:pt x="6873240" y="2852928"/>
                </a:lnTo>
                <a:lnTo>
                  <a:pt x="6873240" y="2855976"/>
                </a:lnTo>
                <a:lnTo>
                  <a:pt x="6870192" y="2855976"/>
                </a:lnTo>
                <a:lnTo>
                  <a:pt x="6870192" y="2852928"/>
                </a:lnTo>
                <a:close/>
                <a:moveTo>
                  <a:pt x="6870192" y="2859025"/>
                </a:moveTo>
                <a:lnTo>
                  <a:pt x="6873240" y="2859025"/>
                </a:lnTo>
                <a:lnTo>
                  <a:pt x="6873240" y="2862073"/>
                </a:lnTo>
                <a:lnTo>
                  <a:pt x="6870192" y="2862073"/>
                </a:lnTo>
                <a:lnTo>
                  <a:pt x="6870192" y="2859025"/>
                </a:lnTo>
                <a:close/>
                <a:moveTo>
                  <a:pt x="6870192" y="2865121"/>
                </a:moveTo>
                <a:lnTo>
                  <a:pt x="6873240" y="2865121"/>
                </a:lnTo>
                <a:lnTo>
                  <a:pt x="6873240" y="2868169"/>
                </a:lnTo>
                <a:lnTo>
                  <a:pt x="6870192" y="2868169"/>
                </a:lnTo>
                <a:lnTo>
                  <a:pt x="6870192" y="2865121"/>
                </a:lnTo>
                <a:close/>
                <a:moveTo>
                  <a:pt x="6870192" y="2871216"/>
                </a:moveTo>
                <a:lnTo>
                  <a:pt x="6873240" y="2871216"/>
                </a:lnTo>
                <a:lnTo>
                  <a:pt x="6873240" y="2874264"/>
                </a:lnTo>
                <a:lnTo>
                  <a:pt x="6870192" y="2874264"/>
                </a:lnTo>
                <a:lnTo>
                  <a:pt x="6870192" y="2871216"/>
                </a:lnTo>
                <a:close/>
                <a:moveTo>
                  <a:pt x="6870192" y="2877312"/>
                </a:moveTo>
                <a:lnTo>
                  <a:pt x="6873240" y="2877312"/>
                </a:lnTo>
                <a:lnTo>
                  <a:pt x="6873240" y="2880360"/>
                </a:lnTo>
                <a:lnTo>
                  <a:pt x="6870192" y="2880360"/>
                </a:lnTo>
                <a:lnTo>
                  <a:pt x="6870192" y="2877312"/>
                </a:lnTo>
                <a:close/>
                <a:moveTo>
                  <a:pt x="6870192" y="2883409"/>
                </a:moveTo>
                <a:lnTo>
                  <a:pt x="6873240" y="2883409"/>
                </a:lnTo>
                <a:lnTo>
                  <a:pt x="6873240" y="2886457"/>
                </a:lnTo>
                <a:lnTo>
                  <a:pt x="6870192" y="2886457"/>
                </a:lnTo>
                <a:lnTo>
                  <a:pt x="6870192" y="2883409"/>
                </a:lnTo>
                <a:close/>
                <a:moveTo>
                  <a:pt x="6870192" y="2889505"/>
                </a:moveTo>
                <a:lnTo>
                  <a:pt x="6873240" y="2889505"/>
                </a:lnTo>
                <a:lnTo>
                  <a:pt x="6873240" y="2892553"/>
                </a:lnTo>
                <a:lnTo>
                  <a:pt x="6870192" y="2892553"/>
                </a:lnTo>
                <a:lnTo>
                  <a:pt x="6870192" y="2889505"/>
                </a:lnTo>
                <a:close/>
                <a:moveTo>
                  <a:pt x="6870192" y="2895600"/>
                </a:moveTo>
                <a:lnTo>
                  <a:pt x="6873240" y="2895600"/>
                </a:lnTo>
                <a:lnTo>
                  <a:pt x="6873240" y="2898648"/>
                </a:lnTo>
                <a:lnTo>
                  <a:pt x="6870192" y="2898648"/>
                </a:lnTo>
                <a:lnTo>
                  <a:pt x="6870192" y="2895600"/>
                </a:lnTo>
                <a:close/>
                <a:moveTo>
                  <a:pt x="6870192" y="2901697"/>
                </a:moveTo>
                <a:lnTo>
                  <a:pt x="6873240" y="2901697"/>
                </a:lnTo>
                <a:lnTo>
                  <a:pt x="6873240" y="2904745"/>
                </a:lnTo>
                <a:lnTo>
                  <a:pt x="6870192" y="2904745"/>
                </a:lnTo>
                <a:lnTo>
                  <a:pt x="6870192" y="2901697"/>
                </a:lnTo>
                <a:close/>
                <a:moveTo>
                  <a:pt x="6870192" y="2907793"/>
                </a:moveTo>
                <a:lnTo>
                  <a:pt x="6873240" y="2907793"/>
                </a:lnTo>
                <a:lnTo>
                  <a:pt x="6873240" y="2910841"/>
                </a:lnTo>
                <a:lnTo>
                  <a:pt x="6870192" y="2910841"/>
                </a:lnTo>
                <a:lnTo>
                  <a:pt x="6870192" y="2907793"/>
                </a:lnTo>
                <a:close/>
                <a:moveTo>
                  <a:pt x="6870192" y="2913888"/>
                </a:moveTo>
                <a:lnTo>
                  <a:pt x="6873240" y="2913888"/>
                </a:lnTo>
                <a:lnTo>
                  <a:pt x="6873240" y="2916936"/>
                </a:lnTo>
                <a:lnTo>
                  <a:pt x="6870192" y="2916936"/>
                </a:lnTo>
                <a:lnTo>
                  <a:pt x="6870192" y="2913888"/>
                </a:lnTo>
                <a:close/>
                <a:moveTo>
                  <a:pt x="6870192" y="2919984"/>
                </a:moveTo>
                <a:lnTo>
                  <a:pt x="6873240" y="2919984"/>
                </a:lnTo>
                <a:lnTo>
                  <a:pt x="6873240" y="2923032"/>
                </a:lnTo>
                <a:lnTo>
                  <a:pt x="6870192" y="2923032"/>
                </a:lnTo>
                <a:lnTo>
                  <a:pt x="6870192" y="2919984"/>
                </a:lnTo>
                <a:close/>
                <a:moveTo>
                  <a:pt x="6870192" y="2926081"/>
                </a:moveTo>
                <a:lnTo>
                  <a:pt x="6873240" y="2926081"/>
                </a:lnTo>
                <a:lnTo>
                  <a:pt x="6873240" y="2929129"/>
                </a:lnTo>
                <a:lnTo>
                  <a:pt x="6870192" y="2929129"/>
                </a:lnTo>
                <a:lnTo>
                  <a:pt x="6870192" y="2926081"/>
                </a:lnTo>
                <a:close/>
                <a:moveTo>
                  <a:pt x="6870192" y="2932177"/>
                </a:moveTo>
                <a:lnTo>
                  <a:pt x="6873240" y="2932177"/>
                </a:lnTo>
                <a:lnTo>
                  <a:pt x="6873240" y="2935225"/>
                </a:lnTo>
                <a:lnTo>
                  <a:pt x="6870192" y="2935225"/>
                </a:lnTo>
                <a:lnTo>
                  <a:pt x="6870192" y="2932177"/>
                </a:lnTo>
                <a:close/>
                <a:moveTo>
                  <a:pt x="6870192" y="2938272"/>
                </a:moveTo>
                <a:lnTo>
                  <a:pt x="6873240" y="2938272"/>
                </a:lnTo>
                <a:lnTo>
                  <a:pt x="6873240" y="2941320"/>
                </a:lnTo>
                <a:lnTo>
                  <a:pt x="6870192" y="2941320"/>
                </a:lnTo>
                <a:lnTo>
                  <a:pt x="6870192" y="2938272"/>
                </a:lnTo>
                <a:close/>
                <a:moveTo>
                  <a:pt x="6870192" y="2944368"/>
                </a:moveTo>
                <a:lnTo>
                  <a:pt x="6873240" y="2944368"/>
                </a:lnTo>
                <a:lnTo>
                  <a:pt x="6873240" y="2947416"/>
                </a:lnTo>
                <a:lnTo>
                  <a:pt x="6870192" y="2947416"/>
                </a:lnTo>
                <a:lnTo>
                  <a:pt x="6870192" y="2944368"/>
                </a:lnTo>
                <a:close/>
                <a:moveTo>
                  <a:pt x="6870192" y="2950465"/>
                </a:moveTo>
                <a:lnTo>
                  <a:pt x="6873240" y="2950465"/>
                </a:lnTo>
                <a:lnTo>
                  <a:pt x="6873240" y="2953513"/>
                </a:lnTo>
                <a:lnTo>
                  <a:pt x="6870192" y="2953513"/>
                </a:lnTo>
                <a:lnTo>
                  <a:pt x="6870192" y="2950465"/>
                </a:lnTo>
                <a:close/>
                <a:moveTo>
                  <a:pt x="6870192" y="2956560"/>
                </a:moveTo>
                <a:lnTo>
                  <a:pt x="6873240" y="2956560"/>
                </a:lnTo>
                <a:lnTo>
                  <a:pt x="6873240" y="2959608"/>
                </a:lnTo>
                <a:lnTo>
                  <a:pt x="6870192" y="2959608"/>
                </a:lnTo>
                <a:lnTo>
                  <a:pt x="6870192" y="2956560"/>
                </a:lnTo>
                <a:close/>
                <a:moveTo>
                  <a:pt x="6870192" y="2962656"/>
                </a:moveTo>
                <a:lnTo>
                  <a:pt x="6873240" y="2962656"/>
                </a:lnTo>
                <a:lnTo>
                  <a:pt x="6873240" y="2965704"/>
                </a:lnTo>
                <a:lnTo>
                  <a:pt x="6870192" y="2965704"/>
                </a:lnTo>
                <a:lnTo>
                  <a:pt x="6870192" y="2962656"/>
                </a:lnTo>
                <a:close/>
                <a:moveTo>
                  <a:pt x="6870192" y="2968753"/>
                </a:moveTo>
                <a:lnTo>
                  <a:pt x="6873240" y="2968753"/>
                </a:lnTo>
                <a:lnTo>
                  <a:pt x="6873240" y="2971801"/>
                </a:lnTo>
                <a:lnTo>
                  <a:pt x="6870192" y="2971801"/>
                </a:lnTo>
                <a:lnTo>
                  <a:pt x="6870192" y="2968753"/>
                </a:lnTo>
                <a:close/>
                <a:moveTo>
                  <a:pt x="6870192" y="2974849"/>
                </a:moveTo>
                <a:lnTo>
                  <a:pt x="6873240" y="2974849"/>
                </a:lnTo>
                <a:lnTo>
                  <a:pt x="6873240" y="2977897"/>
                </a:lnTo>
                <a:lnTo>
                  <a:pt x="6870192" y="2977897"/>
                </a:lnTo>
                <a:lnTo>
                  <a:pt x="6870192" y="2974849"/>
                </a:lnTo>
                <a:close/>
                <a:moveTo>
                  <a:pt x="6870192" y="2980944"/>
                </a:moveTo>
                <a:lnTo>
                  <a:pt x="6873240" y="2980944"/>
                </a:lnTo>
                <a:lnTo>
                  <a:pt x="6873240" y="2983992"/>
                </a:lnTo>
                <a:lnTo>
                  <a:pt x="6870192" y="2983992"/>
                </a:lnTo>
                <a:lnTo>
                  <a:pt x="6870192" y="2980944"/>
                </a:lnTo>
                <a:close/>
                <a:moveTo>
                  <a:pt x="6870192" y="2987040"/>
                </a:moveTo>
                <a:lnTo>
                  <a:pt x="6873240" y="2987040"/>
                </a:lnTo>
                <a:lnTo>
                  <a:pt x="6873240" y="2990088"/>
                </a:lnTo>
                <a:lnTo>
                  <a:pt x="6870192" y="2990088"/>
                </a:lnTo>
                <a:lnTo>
                  <a:pt x="6870192" y="2987040"/>
                </a:lnTo>
                <a:close/>
                <a:moveTo>
                  <a:pt x="6870192" y="2993137"/>
                </a:moveTo>
                <a:lnTo>
                  <a:pt x="6873240" y="2993137"/>
                </a:lnTo>
                <a:lnTo>
                  <a:pt x="6873240" y="2996185"/>
                </a:lnTo>
                <a:lnTo>
                  <a:pt x="6870192" y="2996185"/>
                </a:lnTo>
                <a:lnTo>
                  <a:pt x="6870192" y="2993137"/>
                </a:lnTo>
                <a:close/>
                <a:moveTo>
                  <a:pt x="6870192" y="2999232"/>
                </a:moveTo>
                <a:lnTo>
                  <a:pt x="6873240" y="2999232"/>
                </a:lnTo>
                <a:lnTo>
                  <a:pt x="6873240" y="3002280"/>
                </a:lnTo>
                <a:lnTo>
                  <a:pt x="6870192" y="3002280"/>
                </a:lnTo>
                <a:lnTo>
                  <a:pt x="6870192" y="2999232"/>
                </a:lnTo>
                <a:close/>
                <a:moveTo>
                  <a:pt x="6870192" y="3005328"/>
                </a:moveTo>
                <a:lnTo>
                  <a:pt x="6873240" y="3005328"/>
                </a:lnTo>
                <a:lnTo>
                  <a:pt x="6873240" y="3008376"/>
                </a:lnTo>
                <a:lnTo>
                  <a:pt x="6870192" y="3008376"/>
                </a:lnTo>
                <a:lnTo>
                  <a:pt x="6870192" y="3005328"/>
                </a:lnTo>
                <a:close/>
                <a:moveTo>
                  <a:pt x="6870192" y="3011425"/>
                </a:moveTo>
                <a:lnTo>
                  <a:pt x="6873240" y="3011425"/>
                </a:lnTo>
                <a:lnTo>
                  <a:pt x="6873240" y="3014473"/>
                </a:lnTo>
                <a:lnTo>
                  <a:pt x="6870192" y="3014473"/>
                </a:lnTo>
                <a:lnTo>
                  <a:pt x="6870192" y="3011425"/>
                </a:lnTo>
                <a:close/>
                <a:moveTo>
                  <a:pt x="6870192" y="3017521"/>
                </a:moveTo>
                <a:lnTo>
                  <a:pt x="6873240" y="3017521"/>
                </a:lnTo>
                <a:lnTo>
                  <a:pt x="6873240" y="3020569"/>
                </a:lnTo>
                <a:lnTo>
                  <a:pt x="6870192" y="3020569"/>
                </a:lnTo>
                <a:lnTo>
                  <a:pt x="6870192" y="3017521"/>
                </a:lnTo>
                <a:close/>
                <a:moveTo>
                  <a:pt x="6870192" y="3023616"/>
                </a:moveTo>
                <a:lnTo>
                  <a:pt x="6873240" y="3023616"/>
                </a:lnTo>
                <a:lnTo>
                  <a:pt x="6873240" y="3026664"/>
                </a:lnTo>
                <a:lnTo>
                  <a:pt x="6870192" y="3026664"/>
                </a:lnTo>
                <a:lnTo>
                  <a:pt x="6870192" y="3023616"/>
                </a:lnTo>
                <a:close/>
                <a:moveTo>
                  <a:pt x="6870192" y="3029712"/>
                </a:moveTo>
                <a:lnTo>
                  <a:pt x="6873240" y="3029712"/>
                </a:lnTo>
                <a:lnTo>
                  <a:pt x="6873240" y="3032760"/>
                </a:lnTo>
                <a:lnTo>
                  <a:pt x="6870192" y="3032760"/>
                </a:lnTo>
                <a:lnTo>
                  <a:pt x="6870192" y="3029712"/>
                </a:lnTo>
                <a:close/>
                <a:moveTo>
                  <a:pt x="6870192" y="3035809"/>
                </a:moveTo>
                <a:lnTo>
                  <a:pt x="6873240" y="3035809"/>
                </a:lnTo>
                <a:lnTo>
                  <a:pt x="6873240" y="3038857"/>
                </a:lnTo>
                <a:lnTo>
                  <a:pt x="6870192" y="3038857"/>
                </a:lnTo>
                <a:lnTo>
                  <a:pt x="6870192" y="3035809"/>
                </a:lnTo>
                <a:close/>
                <a:moveTo>
                  <a:pt x="6870192" y="3041905"/>
                </a:moveTo>
                <a:lnTo>
                  <a:pt x="6873240" y="3041905"/>
                </a:lnTo>
                <a:lnTo>
                  <a:pt x="6873240" y="3044953"/>
                </a:lnTo>
                <a:lnTo>
                  <a:pt x="6870192" y="3044953"/>
                </a:lnTo>
                <a:lnTo>
                  <a:pt x="6870192" y="3041905"/>
                </a:lnTo>
                <a:close/>
                <a:moveTo>
                  <a:pt x="6870192" y="3048000"/>
                </a:moveTo>
                <a:lnTo>
                  <a:pt x="6873240" y="3048000"/>
                </a:lnTo>
                <a:lnTo>
                  <a:pt x="6873240" y="3051048"/>
                </a:lnTo>
                <a:lnTo>
                  <a:pt x="6870192" y="3051048"/>
                </a:lnTo>
                <a:lnTo>
                  <a:pt x="6870192" y="3048000"/>
                </a:lnTo>
                <a:close/>
                <a:moveTo>
                  <a:pt x="6870192" y="3054097"/>
                </a:moveTo>
                <a:lnTo>
                  <a:pt x="6873240" y="3054097"/>
                </a:lnTo>
                <a:lnTo>
                  <a:pt x="6873240" y="3057145"/>
                </a:lnTo>
                <a:lnTo>
                  <a:pt x="6870192" y="3057145"/>
                </a:lnTo>
                <a:lnTo>
                  <a:pt x="6870192" y="3054097"/>
                </a:lnTo>
                <a:close/>
                <a:moveTo>
                  <a:pt x="6870192" y="3060193"/>
                </a:moveTo>
                <a:lnTo>
                  <a:pt x="6873240" y="3060193"/>
                </a:lnTo>
                <a:lnTo>
                  <a:pt x="6873240" y="3063241"/>
                </a:lnTo>
                <a:lnTo>
                  <a:pt x="6870192" y="3063241"/>
                </a:lnTo>
                <a:lnTo>
                  <a:pt x="6870192" y="3060193"/>
                </a:lnTo>
                <a:close/>
                <a:moveTo>
                  <a:pt x="6870192" y="3066288"/>
                </a:moveTo>
                <a:lnTo>
                  <a:pt x="6873240" y="3066288"/>
                </a:lnTo>
                <a:lnTo>
                  <a:pt x="6873240" y="3069336"/>
                </a:lnTo>
                <a:lnTo>
                  <a:pt x="6870192" y="3069336"/>
                </a:lnTo>
                <a:lnTo>
                  <a:pt x="6870192" y="3066288"/>
                </a:lnTo>
                <a:close/>
                <a:moveTo>
                  <a:pt x="6870192" y="3072384"/>
                </a:moveTo>
                <a:lnTo>
                  <a:pt x="6873240" y="3072384"/>
                </a:lnTo>
                <a:lnTo>
                  <a:pt x="6873240" y="3075432"/>
                </a:lnTo>
                <a:lnTo>
                  <a:pt x="6870192" y="3075432"/>
                </a:lnTo>
                <a:lnTo>
                  <a:pt x="6870192" y="3072384"/>
                </a:lnTo>
                <a:close/>
                <a:moveTo>
                  <a:pt x="6870192" y="3078481"/>
                </a:moveTo>
                <a:lnTo>
                  <a:pt x="6873240" y="3078481"/>
                </a:lnTo>
                <a:lnTo>
                  <a:pt x="6873240" y="3081529"/>
                </a:lnTo>
                <a:lnTo>
                  <a:pt x="6870192" y="3081529"/>
                </a:lnTo>
                <a:lnTo>
                  <a:pt x="6870192" y="3078481"/>
                </a:lnTo>
                <a:close/>
                <a:moveTo>
                  <a:pt x="6870192" y="3084577"/>
                </a:moveTo>
                <a:lnTo>
                  <a:pt x="6873240" y="3084577"/>
                </a:lnTo>
                <a:lnTo>
                  <a:pt x="6873240" y="3087625"/>
                </a:lnTo>
                <a:lnTo>
                  <a:pt x="6870192" y="3087625"/>
                </a:lnTo>
                <a:lnTo>
                  <a:pt x="6870192" y="3084577"/>
                </a:lnTo>
                <a:close/>
                <a:moveTo>
                  <a:pt x="6870192" y="3090672"/>
                </a:moveTo>
                <a:lnTo>
                  <a:pt x="6873240" y="3090672"/>
                </a:lnTo>
                <a:lnTo>
                  <a:pt x="6873240" y="3093720"/>
                </a:lnTo>
                <a:lnTo>
                  <a:pt x="6870192" y="3093720"/>
                </a:lnTo>
                <a:lnTo>
                  <a:pt x="6870192" y="3090672"/>
                </a:lnTo>
                <a:close/>
                <a:moveTo>
                  <a:pt x="6870192" y="3096768"/>
                </a:moveTo>
                <a:lnTo>
                  <a:pt x="6873240" y="3096768"/>
                </a:lnTo>
                <a:lnTo>
                  <a:pt x="6873240" y="3099816"/>
                </a:lnTo>
                <a:lnTo>
                  <a:pt x="6870192" y="3099816"/>
                </a:lnTo>
                <a:lnTo>
                  <a:pt x="6870192" y="3096768"/>
                </a:lnTo>
                <a:close/>
                <a:moveTo>
                  <a:pt x="6870192" y="3102865"/>
                </a:moveTo>
                <a:lnTo>
                  <a:pt x="6873240" y="3102865"/>
                </a:lnTo>
                <a:lnTo>
                  <a:pt x="6873240" y="3105913"/>
                </a:lnTo>
                <a:lnTo>
                  <a:pt x="6870192" y="3105913"/>
                </a:lnTo>
                <a:lnTo>
                  <a:pt x="6870192" y="3102865"/>
                </a:lnTo>
                <a:close/>
                <a:moveTo>
                  <a:pt x="6870192" y="3108960"/>
                </a:moveTo>
                <a:lnTo>
                  <a:pt x="6873240" y="3108960"/>
                </a:lnTo>
                <a:lnTo>
                  <a:pt x="6873240" y="3112008"/>
                </a:lnTo>
                <a:lnTo>
                  <a:pt x="6870192" y="3112008"/>
                </a:lnTo>
                <a:lnTo>
                  <a:pt x="6870192" y="3108960"/>
                </a:lnTo>
                <a:close/>
                <a:moveTo>
                  <a:pt x="6870192" y="3115056"/>
                </a:moveTo>
                <a:lnTo>
                  <a:pt x="6873240" y="3115056"/>
                </a:lnTo>
                <a:lnTo>
                  <a:pt x="6873240" y="3118104"/>
                </a:lnTo>
                <a:lnTo>
                  <a:pt x="6870192" y="3118104"/>
                </a:lnTo>
                <a:lnTo>
                  <a:pt x="6870192" y="3115056"/>
                </a:lnTo>
                <a:close/>
                <a:moveTo>
                  <a:pt x="6870192" y="3121153"/>
                </a:moveTo>
                <a:lnTo>
                  <a:pt x="6873240" y="3121153"/>
                </a:lnTo>
                <a:lnTo>
                  <a:pt x="6873240" y="3124201"/>
                </a:lnTo>
                <a:lnTo>
                  <a:pt x="6870192" y="3124201"/>
                </a:lnTo>
                <a:lnTo>
                  <a:pt x="6870192" y="3121153"/>
                </a:lnTo>
                <a:close/>
                <a:moveTo>
                  <a:pt x="6870192" y="3127249"/>
                </a:moveTo>
                <a:lnTo>
                  <a:pt x="6873240" y="3127249"/>
                </a:lnTo>
                <a:lnTo>
                  <a:pt x="6873240" y="3130297"/>
                </a:lnTo>
                <a:lnTo>
                  <a:pt x="6870192" y="3130297"/>
                </a:lnTo>
                <a:lnTo>
                  <a:pt x="6870192" y="3127249"/>
                </a:lnTo>
                <a:close/>
                <a:moveTo>
                  <a:pt x="6870192" y="3133344"/>
                </a:moveTo>
                <a:lnTo>
                  <a:pt x="6873240" y="3133344"/>
                </a:lnTo>
                <a:lnTo>
                  <a:pt x="6873240" y="3136392"/>
                </a:lnTo>
                <a:lnTo>
                  <a:pt x="6870192" y="3136392"/>
                </a:lnTo>
                <a:lnTo>
                  <a:pt x="6870192" y="3133344"/>
                </a:lnTo>
                <a:close/>
                <a:moveTo>
                  <a:pt x="6870192" y="3139440"/>
                </a:moveTo>
                <a:lnTo>
                  <a:pt x="6873240" y="3139440"/>
                </a:lnTo>
                <a:lnTo>
                  <a:pt x="6873240" y="3142488"/>
                </a:lnTo>
                <a:lnTo>
                  <a:pt x="6870192" y="3142488"/>
                </a:lnTo>
                <a:lnTo>
                  <a:pt x="6870192" y="3139440"/>
                </a:lnTo>
                <a:close/>
                <a:moveTo>
                  <a:pt x="6870192" y="3145537"/>
                </a:moveTo>
                <a:lnTo>
                  <a:pt x="6873240" y="3145537"/>
                </a:lnTo>
                <a:lnTo>
                  <a:pt x="6873240" y="3148585"/>
                </a:lnTo>
                <a:lnTo>
                  <a:pt x="6870192" y="3148585"/>
                </a:lnTo>
                <a:lnTo>
                  <a:pt x="6870192" y="3145537"/>
                </a:lnTo>
                <a:close/>
                <a:moveTo>
                  <a:pt x="6870192" y="3151632"/>
                </a:moveTo>
                <a:lnTo>
                  <a:pt x="6873240" y="3151632"/>
                </a:lnTo>
                <a:lnTo>
                  <a:pt x="6873240" y="3154680"/>
                </a:lnTo>
                <a:lnTo>
                  <a:pt x="6870192" y="3154680"/>
                </a:lnTo>
                <a:lnTo>
                  <a:pt x="6870192" y="3151632"/>
                </a:lnTo>
                <a:close/>
                <a:moveTo>
                  <a:pt x="6870192" y="3157728"/>
                </a:moveTo>
                <a:lnTo>
                  <a:pt x="6873240" y="3157728"/>
                </a:lnTo>
                <a:lnTo>
                  <a:pt x="6873240" y="3160776"/>
                </a:lnTo>
                <a:lnTo>
                  <a:pt x="6870192" y="3160776"/>
                </a:lnTo>
                <a:lnTo>
                  <a:pt x="6870192" y="3157728"/>
                </a:lnTo>
                <a:close/>
                <a:moveTo>
                  <a:pt x="6870192" y="3163825"/>
                </a:moveTo>
                <a:lnTo>
                  <a:pt x="6873240" y="3163825"/>
                </a:lnTo>
                <a:lnTo>
                  <a:pt x="6873240" y="3166873"/>
                </a:lnTo>
                <a:lnTo>
                  <a:pt x="6870192" y="3166873"/>
                </a:lnTo>
                <a:lnTo>
                  <a:pt x="6870192" y="3163825"/>
                </a:lnTo>
                <a:close/>
                <a:moveTo>
                  <a:pt x="6870192" y="3169921"/>
                </a:moveTo>
                <a:lnTo>
                  <a:pt x="6873240" y="3169921"/>
                </a:lnTo>
                <a:lnTo>
                  <a:pt x="6873240" y="3172969"/>
                </a:lnTo>
                <a:lnTo>
                  <a:pt x="6870192" y="3172969"/>
                </a:lnTo>
                <a:lnTo>
                  <a:pt x="6870192" y="3169921"/>
                </a:lnTo>
                <a:close/>
                <a:moveTo>
                  <a:pt x="6870192" y="3176016"/>
                </a:moveTo>
                <a:lnTo>
                  <a:pt x="6873240" y="3176016"/>
                </a:lnTo>
                <a:lnTo>
                  <a:pt x="6873240" y="3179064"/>
                </a:lnTo>
                <a:lnTo>
                  <a:pt x="6870192" y="3179064"/>
                </a:lnTo>
                <a:lnTo>
                  <a:pt x="6870192" y="3176016"/>
                </a:lnTo>
                <a:close/>
                <a:moveTo>
                  <a:pt x="6870192" y="3182112"/>
                </a:moveTo>
                <a:lnTo>
                  <a:pt x="6873240" y="3182112"/>
                </a:lnTo>
                <a:lnTo>
                  <a:pt x="6873240" y="3185160"/>
                </a:lnTo>
                <a:lnTo>
                  <a:pt x="6870192" y="3185160"/>
                </a:lnTo>
                <a:lnTo>
                  <a:pt x="6870192" y="3182112"/>
                </a:lnTo>
                <a:close/>
                <a:moveTo>
                  <a:pt x="6870192" y="3188209"/>
                </a:moveTo>
                <a:lnTo>
                  <a:pt x="6873240" y="3188209"/>
                </a:lnTo>
                <a:lnTo>
                  <a:pt x="6873240" y="3191257"/>
                </a:lnTo>
                <a:lnTo>
                  <a:pt x="6870192" y="3191257"/>
                </a:lnTo>
                <a:lnTo>
                  <a:pt x="6870192" y="3188209"/>
                </a:lnTo>
                <a:close/>
                <a:moveTo>
                  <a:pt x="6870192" y="3194305"/>
                </a:moveTo>
                <a:lnTo>
                  <a:pt x="6873240" y="3194305"/>
                </a:lnTo>
                <a:lnTo>
                  <a:pt x="6873240" y="3197353"/>
                </a:lnTo>
                <a:lnTo>
                  <a:pt x="6870192" y="3197353"/>
                </a:lnTo>
                <a:lnTo>
                  <a:pt x="6870192" y="3194305"/>
                </a:lnTo>
                <a:close/>
                <a:moveTo>
                  <a:pt x="6870192" y="3200400"/>
                </a:moveTo>
                <a:lnTo>
                  <a:pt x="6873240" y="3200400"/>
                </a:lnTo>
                <a:lnTo>
                  <a:pt x="6873240" y="3203448"/>
                </a:lnTo>
                <a:lnTo>
                  <a:pt x="6870192" y="3203448"/>
                </a:lnTo>
                <a:lnTo>
                  <a:pt x="6870192" y="3200400"/>
                </a:lnTo>
                <a:close/>
                <a:moveTo>
                  <a:pt x="6870192" y="3206497"/>
                </a:moveTo>
                <a:lnTo>
                  <a:pt x="6873240" y="3206497"/>
                </a:lnTo>
                <a:lnTo>
                  <a:pt x="6873240" y="3209545"/>
                </a:lnTo>
                <a:lnTo>
                  <a:pt x="6870192" y="3209545"/>
                </a:lnTo>
                <a:lnTo>
                  <a:pt x="6870192" y="3206497"/>
                </a:lnTo>
                <a:close/>
                <a:moveTo>
                  <a:pt x="6870192" y="3212593"/>
                </a:moveTo>
                <a:lnTo>
                  <a:pt x="6873240" y="3212593"/>
                </a:lnTo>
                <a:lnTo>
                  <a:pt x="6873240" y="3215641"/>
                </a:lnTo>
                <a:lnTo>
                  <a:pt x="6870192" y="3215641"/>
                </a:lnTo>
                <a:lnTo>
                  <a:pt x="6870192" y="3212593"/>
                </a:lnTo>
                <a:close/>
                <a:moveTo>
                  <a:pt x="6870192" y="3218688"/>
                </a:moveTo>
                <a:lnTo>
                  <a:pt x="6873240" y="3218688"/>
                </a:lnTo>
                <a:lnTo>
                  <a:pt x="6873240" y="3221736"/>
                </a:lnTo>
                <a:lnTo>
                  <a:pt x="6870192" y="3221736"/>
                </a:lnTo>
                <a:lnTo>
                  <a:pt x="6870192" y="3218688"/>
                </a:lnTo>
                <a:close/>
                <a:moveTo>
                  <a:pt x="6870192" y="3224784"/>
                </a:moveTo>
                <a:lnTo>
                  <a:pt x="6873240" y="3224784"/>
                </a:lnTo>
                <a:lnTo>
                  <a:pt x="6873240" y="3227832"/>
                </a:lnTo>
                <a:lnTo>
                  <a:pt x="6870192" y="3227832"/>
                </a:lnTo>
                <a:lnTo>
                  <a:pt x="6870192" y="3224784"/>
                </a:lnTo>
                <a:close/>
                <a:moveTo>
                  <a:pt x="6870192" y="3230881"/>
                </a:moveTo>
                <a:lnTo>
                  <a:pt x="6873240" y="3230881"/>
                </a:lnTo>
                <a:lnTo>
                  <a:pt x="6873240" y="3233929"/>
                </a:lnTo>
                <a:lnTo>
                  <a:pt x="6870192" y="3233929"/>
                </a:lnTo>
                <a:lnTo>
                  <a:pt x="6870192" y="3230881"/>
                </a:lnTo>
                <a:close/>
                <a:moveTo>
                  <a:pt x="6870192" y="3236977"/>
                </a:moveTo>
                <a:lnTo>
                  <a:pt x="6873240" y="3236977"/>
                </a:lnTo>
                <a:lnTo>
                  <a:pt x="6873240" y="3240025"/>
                </a:lnTo>
                <a:lnTo>
                  <a:pt x="6870192" y="3240025"/>
                </a:lnTo>
                <a:lnTo>
                  <a:pt x="6870192" y="3236977"/>
                </a:lnTo>
                <a:close/>
                <a:moveTo>
                  <a:pt x="6870192" y="3243072"/>
                </a:moveTo>
                <a:lnTo>
                  <a:pt x="6873240" y="3243072"/>
                </a:lnTo>
                <a:lnTo>
                  <a:pt x="6873240" y="3246120"/>
                </a:lnTo>
                <a:lnTo>
                  <a:pt x="6870192" y="3246120"/>
                </a:lnTo>
                <a:lnTo>
                  <a:pt x="6870192" y="3243072"/>
                </a:lnTo>
                <a:close/>
                <a:moveTo>
                  <a:pt x="6870192" y="3249168"/>
                </a:moveTo>
                <a:lnTo>
                  <a:pt x="6873240" y="3249168"/>
                </a:lnTo>
                <a:lnTo>
                  <a:pt x="6873240" y="3252216"/>
                </a:lnTo>
                <a:lnTo>
                  <a:pt x="6870192" y="3252216"/>
                </a:lnTo>
                <a:lnTo>
                  <a:pt x="6870192" y="3249168"/>
                </a:lnTo>
                <a:close/>
                <a:moveTo>
                  <a:pt x="6870192" y="3255265"/>
                </a:moveTo>
                <a:lnTo>
                  <a:pt x="6873240" y="3255265"/>
                </a:lnTo>
                <a:lnTo>
                  <a:pt x="6873240" y="3258313"/>
                </a:lnTo>
                <a:lnTo>
                  <a:pt x="6870192" y="3258313"/>
                </a:lnTo>
                <a:lnTo>
                  <a:pt x="6870192" y="3255265"/>
                </a:lnTo>
                <a:close/>
                <a:moveTo>
                  <a:pt x="6870192" y="3261360"/>
                </a:moveTo>
                <a:lnTo>
                  <a:pt x="6873240" y="3261360"/>
                </a:lnTo>
                <a:lnTo>
                  <a:pt x="6873240" y="3264408"/>
                </a:lnTo>
                <a:lnTo>
                  <a:pt x="6870192" y="3264408"/>
                </a:lnTo>
                <a:lnTo>
                  <a:pt x="6870192" y="3261360"/>
                </a:lnTo>
                <a:close/>
                <a:moveTo>
                  <a:pt x="6870192" y="3267456"/>
                </a:moveTo>
                <a:lnTo>
                  <a:pt x="6873240" y="3267456"/>
                </a:lnTo>
                <a:lnTo>
                  <a:pt x="6873240" y="3270504"/>
                </a:lnTo>
                <a:lnTo>
                  <a:pt x="6870192" y="3270504"/>
                </a:lnTo>
                <a:lnTo>
                  <a:pt x="6870192" y="3267456"/>
                </a:lnTo>
                <a:close/>
                <a:moveTo>
                  <a:pt x="6870192" y="3273553"/>
                </a:moveTo>
                <a:lnTo>
                  <a:pt x="6873240" y="3273553"/>
                </a:lnTo>
                <a:lnTo>
                  <a:pt x="6873240" y="3276601"/>
                </a:lnTo>
                <a:lnTo>
                  <a:pt x="6870192" y="3276601"/>
                </a:lnTo>
                <a:lnTo>
                  <a:pt x="6870192" y="3273553"/>
                </a:lnTo>
                <a:close/>
                <a:moveTo>
                  <a:pt x="6870192" y="3279649"/>
                </a:moveTo>
                <a:lnTo>
                  <a:pt x="6873240" y="3279649"/>
                </a:lnTo>
                <a:lnTo>
                  <a:pt x="6873240" y="3282697"/>
                </a:lnTo>
                <a:lnTo>
                  <a:pt x="6870192" y="3282697"/>
                </a:lnTo>
                <a:lnTo>
                  <a:pt x="6870192" y="3279649"/>
                </a:lnTo>
                <a:close/>
                <a:moveTo>
                  <a:pt x="6870192" y="3285744"/>
                </a:moveTo>
                <a:lnTo>
                  <a:pt x="6873240" y="3285744"/>
                </a:lnTo>
                <a:lnTo>
                  <a:pt x="6873240" y="3288792"/>
                </a:lnTo>
                <a:lnTo>
                  <a:pt x="6870192" y="3288792"/>
                </a:lnTo>
                <a:lnTo>
                  <a:pt x="6870192" y="3285744"/>
                </a:lnTo>
                <a:close/>
                <a:moveTo>
                  <a:pt x="6870192" y="3291840"/>
                </a:moveTo>
                <a:lnTo>
                  <a:pt x="6873240" y="3291840"/>
                </a:lnTo>
                <a:lnTo>
                  <a:pt x="6873240" y="3294888"/>
                </a:lnTo>
                <a:lnTo>
                  <a:pt x="6870192" y="3294888"/>
                </a:lnTo>
                <a:lnTo>
                  <a:pt x="6870192" y="3291840"/>
                </a:lnTo>
                <a:close/>
                <a:moveTo>
                  <a:pt x="6870192" y="3297937"/>
                </a:moveTo>
                <a:lnTo>
                  <a:pt x="6873240" y="3297937"/>
                </a:lnTo>
                <a:lnTo>
                  <a:pt x="6873240" y="3300985"/>
                </a:lnTo>
                <a:lnTo>
                  <a:pt x="6870192" y="3300985"/>
                </a:lnTo>
                <a:lnTo>
                  <a:pt x="6870192" y="3297937"/>
                </a:lnTo>
                <a:close/>
                <a:moveTo>
                  <a:pt x="6870192" y="3304032"/>
                </a:moveTo>
                <a:lnTo>
                  <a:pt x="6873240" y="3304032"/>
                </a:lnTo>
                <a:lnTo>
                  <a:pt x="6873240" y="3307080"/>
                </a:lnTo>
                <a:lnTo>
                  <a:pt x="6870192" y="3307080"/>
                </a:lnTo>
                <a:lnTo>
                  <a:pt x="6870192" y="3304032"/>
                </a:lnTo>
                <a:close/>
                <a:moveTo>
                  <a:pt x="6870192" y="3310128"/>
                </a:moveTo>
                <a:lnTo>
                  <a:pt x="6873240" y="3310128"/>
                </a:lnTo>
                <a:lnTo>
                  <a:pt x="6873240" y="3313176"/>
                </a:lnTo>
                <a:lnTo>
                  <a:pt x="6870192" y="3313176"/>
                </a:lnTo>
                <a:lnTo>
                  <a:pt x="6870192" y="3310128"/>
                </a:lnTo>
                <a:close/>
                <a:moveTo>
                  <a:pt x="6870192" y="3316225"/>
                </a:moveTo>
                <a:lnTo>
                  <a:pt x="6873240" y="3316225"/>
                </a:lnTo>
                <a:lnTo>
                  <a:pt x="6873240" y="3319273"/>
                </a:lnTo>
                <a:lnTo>
                  <a:pt x="6870192" y="3319273"/>
                </a:lnTo>
                <a:lnTo>
                  <a:pt x="6870192" y="3316225"/>
                </a:lnTo>
                <a:close/>
                <a:moveTo>
                  <a:pt x="6870192" y="3322321"/>
                </a:moveTo>
                <a:lnTo>
                  <a:pt x="6873240" y="3322321"/>
                </a:lnTo>
                <a:lnTo>
                  <a:pt x="6873240" y="3325369"/>
                </a:lnTo>
                <a:lnTo>
                  <a:pt x="6870192" y="3325369"/>
                </a:lnTo>
                <a:lnTo>
                  <a:pt x="6870192" y="3322321"/>
                </a:lnTo>
                <a:close/>
                <a:moveTo>
                  <a:pt x="6870192" y="3328416"/>
                </a:moveTo>
                <a:lnTo>
                  <a:pt x="6873240" y="3328416"/>
                </a:lnTo>
                <a:lnTo>
                  <a:pt x="6873240" y="3331464"/>
                </a:lnTo>
                <a:lnTo>
                  <a:pt x="6870192" y="3331464"/>
                </a:lnTo>
                <a:lnTo>
                  <a:pt x="6870192" y="3328416"/>
                </a:lnTo>
                <a:close/>
                <a:moveTo>
                  <a:pt x="6870192" y="3334512"/>
                </a:moveTo>
                <a:lnTo>
                  <a:pt x="6873240" y="3334512"/>
                </a:lnTo>
                <a:lnTo>
                  <a:pt x="6873240" y="3337560"/>
                </a:lnTo>
                <a:lnTo>
                  <a:pt x="6870192" y="3337560"/>
                </a:lnTo>
                <a:lnTo>
                  <a:pt x="6870192" y="3334512"/>
                </a:lnTo>
                <a:close/>
                <a:moveTo>
                  <a:pt x="6870192" y="3340609"/>
                </a:moveTo>
                <a:lnTo>
                  <a:pt x="6873240" y="3340609"/>
                </a:lnTo>
                <a:lnTo>
                  <a:pt x="6873240" y="3343657"/>
                </a:lnTo>
                <a:lnTo>
                  <a:pt x="6870192" y="3343657"/>
                </a:lnTo>
                <a:lnTo>
                  <a:pt x="6870192" y="3340609"/>
                </a:lnTo>
                <a:close/>
                <a:moveTo>
                  <a:pt x="6870192" y="3346705"/>
                </a:moveTo>
                <a:lnTo>
                  <a:pt x="6873240" y="3346705"/>
                </a:lnTo>
                <a:lnTo>
                  <a:pt x="6873240" y="3349753"/>
                </a:lnTo>
                <a:lnTo>
                  <a:pt x="6870192" y="3349753"/>
                </a:lnTo>
                <a:lnTo>
                  <a:pt x="6870192" y="3346705"/>
                </a:lnTo>
                <a:close/>
                <a:moveTo>
                  <a:pt x="6870192" y="3352800"/>
                </a:moveTo>
                <a:lnTo>
                  <a:pt x="6873240" y="3352800"/>
                </a:lnTo>
                <a:lnTo>
                  <a:pt x="6873240" y="3355848"/>
                </a:lnTo>
                <a:lnTo>
                  <a:pt x="6870192" y="3355848"/>
                </a:lnTo>
                <a:lnTo>
                  <a:pt x="6870192" y="3352800"/>
                </a:lnTo>
                <a:close/>
                <a:moveTo>
                  <a:pt x="6870192" y="3358896"/>
                </a:moveTo>
                <a:lnTo>
                  <a:pt x="6873240" y="3358896"/>
                </a:lnTo>
                <a:lnTo>
                  <a:pt x="6873240" y="3361944"/>
                </a:lnTo>
                <a:lnTo>
                  <a:pt x="6870192" y="3361944"/>
                </a:lnTo>
                <a:lnTo>
                  <a:pt x="6870192" y="3358896"/>
                </a:lnTo>
                <a:close/>
                <a:moveTo>
                  <a:pt x="6870192" y="3364993"/>
                </a:moveTo>
                <a:lnTo>
                  <a:pt x="6873240" y="3364993"/>
                </a:lnTo>
                <a:lnTo>
                  <a:pt x="6873240" y="3368041"/>
                </a:lnTo>
                <a:lnTo>
                  <a:pt x="6870192" y="3368041"/>
                </a:lnTo>
                <a:lnTo>
                  <a:pt x="6870192" y="3364993"/>
                </a:lnTo>
                <a:close/>
                <a:moveTo>
                  <a:pt x="6870192" y="3371088"/>
                </a:moveTo>
                <a:lnTo>
                  <a:pt x="6873240" y="3371088"/>
                </a:lnTo>
                <a:lnTo>
                  <a:pt x="6873240" y="3374136"/>
                </a:lnTo>
                <a:lnTo>
                  <a:pt x="6870192" y="3374136"/>
                </a:lnTo>
                <a:lnTo>
                  <a:pt x="6870192" y="3371088"/>
                </a:lnTo>
                <a:close/>
                <a:moveTo>
                  <a:pt x="6870192" y="3377185"/>
                </a:moveTo>
                <a:lnTo>
                  <a:pt x="6873240" y="3377185"/>
                </a:lnTo>
                <a:lnTo>
                  <a:pt x="6873240" y="3380233"/>
                </a:lnTo>
                <a:lnTo>
                  <a:pt x="6870192" y="3380233"/>
                </a:lnTo>
                <a:lnTo>
                  <a:pt x="6870192" y="3377185"/>
                </a:lnTo>
                <a:close/>
                <a:moveTo>
                  <a:pt x="6870192" y="3383280"/>
                </a:moveTo>
                <a:lnTo>
                  <a:pt x="6873240" y="3383280"/>
                </a:lnTo>
                <a:lnTo>
                  <a:pt x="6873240" y="3386328"/>
                </a:lnTo>
                <a:lnTo>
                  <a:pt x="6870192" y="3386328"/>
                </a:lnTo>
                <a:lnTo>
                  <a:pt x="6870192" y="3383280"/>
                </a:lnTo>
                <a:close/>
                <a:moveTo>
                  <a:pt x="6870192" y="3389377"/>
                </a:moveTo>
                <a:lnTo>
                  <a:pt x="6873240" y="3389377"/>
                </a:lnTo>
                <a:lnTo>
                  <a:pt x="6873240" y="3392425"/>
                </a:lnTo>
                <a:lnTo>
                  <a:pt x="6870192" y="3392425"/>
                </a:lnTo>
                <a:lnTo>
                  <a:pt x="6870192" y="3389377"/>
                </a:lnTo>
                <a:close/>
                <a:moveTo>
                  <a:pt x="6870192" y="3395472"/>
                </a:moveTo>
                <a:lnTo>
                  <a:pt x="6873240" y="3395472"/>
                </a:lnTo>
                <a:lnTo>
                  <a:pt x="6873240" y="3398520"/>
                </a:lnTo>
                <a:lnTo>
                  <a:pt x="6870192" y="3398520"/>
                </a:lnTo>
                <a:lnTo>
                  <a:pt x="6870192" y="3395472"/>
                </a:lnTo>
                <a:close/>
                <a:moveTo>
                  <a:pt x="6870192" y="3401569"/>
                </a:moveTo>
                <a:lnTo>
                  <a:pt x="6873240" y="3401569"/>
                </a:lnTo>
                <a:lnTo>
                  <a:pt x="6873240" y="3404617"/>
                </a:lnTo>
                <a:lnTo>
                  <a:pt x="6870192" y="3404617"/>
                </a:lnTo>
                <a:lnTo>
                  <a:pt x="6870192" y="3401569"/>
                </a:lnTo>
                <a:close/>
                <a:moveTo>
                  <a:pt x="6870192" y="3407665"/>
                </a:moveTo>
                <a:lnTo>
                  <a:pt x="6873240" y="3407665"/>
                </a:lnTo>
                <a:lnTo>
                  <a:pt x="6873240" y="3410713"/>
                </a:lnTo>
                <a:lnTo>
                  <a:pt x="6870192" y="3410713"/>
                </a:lnTo>
                <a:lnTo>
                  <a:pt x="6870192" y="3407665"/>
                </a:lnTo>
                <a:close/>
                <a:moveTo>
                  <a:pt x="6870192" y="3413760"/>
                </a:moveTo>
                <a:lnTo>
                  <a:pt x="6873240" y="3413760"/>
                </a:lnTo>
                <a:lnTo>
                  <a:pt x="6873240" y="3416808"/>
                </a:lnTo>
                <a:lnTo>
                  <a:pt x="6870192" y="3416808"/>
                </a:lnTo>
                <a:lnTo>
                  <a:pt x="6870192" y="3413760"/>
                </a:lnTo>
                <a:close/>
                <a:moveTo>
                  <a:pt x="6870192" y="3419857"/>
                </a:moveTo>
                <a:lnTo>
                  <a:pt x="6873240" y="3419857"/>
                </a:lnTo>
                <a:lnTo>
                  <a:pt x="6873240" y="3422905"/>
                </a:lnTo>
                <a:lnTo>
                  <a:pt x="6870192" y="3422905"/>
                </a:lnTo>
                <a:lnTo>
                  <a:pt x="6870192" y="3419857"/>
                </a:lnTo>
                <a:close/>
                <a:moveTo>
                  <a:pt x="6870192" y="3425952"/>
                </a:moveTo>
                <a:lnTo>
                  <a:pt x="6873240" y="3425952"/>
                </a:lnTo>
                <a:lnTo>
                  <a:pt x="6873240" y="3429000"/>
                </a:lnTo>
                <a:lnTo>
                  <a:pt x="6870192" y="3429000"/>
                </a:lnTo>
                <a:lnTo>
                  <a:pt x="6870192" y="3425952"/>
                </a:lnTo>
                <a:close/>
                <a:moveTo>
                  <a:pt x="6870192" y="3432049"/>
                </a:moveTo>
                <a:lnTo>
                  <a:pt x="6873240" y="3432049"/>
                </a:lnTo>
                <a:lnTo>
                  <a:pt x="6873240" y="3435097"/>
                </a:lnTo>
                <a:lnTo>
                  <a:pt x="6870192" y="3435097"/>
                </a:lnTo>
                <a:lnTo>
                  <a:pt x="6870192" y="3432049"/>
                </a:lnTo>
                <a:close/>
                <a:moveTo>
                  <a:pt x="6870192" y="3438144"/>
                </a:moveTo>
                <a:lnTo>
                  <a:pt x="6873240" y="3438144"/>
                </a:lnTo>
                <a:lnTo>
                  <a:pt x="6873240" y="3441192"/>
                </a:lnTo>
                <a:lnTo>
                  <a:pt x="6870192" y="3441192"/>
                </a:lnTo>
                <a:lnTo>
                  <a:pt x="6870192" y="3438144"/>
                </a:lnTo>
                <a:close/>
                <a:moveTo>
                  <a:pt x="6870192" y="3444241"/>
                </a:moveTo>
                <a:lnTo>
                  <a:pt x="6873240" y="3444241"/>
                </a:lnTo>
                <a:lnTo>
                  <a:pt x="6873240" y="3447289"/>
                </a:lnTo>
                <a:lnTo>
                  <a:pt x="6870192" y="3447289"/>
                </a:lnTo>
                <a:lnTo>
                  <a:pt x="6870192" y="3444241"/>
                </a:lnTo>
                <a:close/>
                <a:moveTo>
                  <a:pt x="6870192" y="3450336"/>
                </a:moveTo>
                <a:lnTo>
                  <a:pt x="6873240" y="3450336"/>
                </a:lnTo>
                <a:lnTo>
                  <a:pt x="6873240" y="3453384"/>
                </a:lnTo>
                <a:lnTo>
                  <a:pt x="6870192" y="3453384"/>
                </a:lnTo>
                <a:lnTo>
                  <a:pt x="6870192" y="3450336"/>
                </a:lnTo>
                <a:close/>
                <a:moveTo>
                  <a:pt x="6870192" y="3456432"/>
                </a:moveTo>
                <a:lnTo>
                  <a:pt x="6873240" y="3456432"/>
                </a:lnTo>
                <a:lnTo>
                  <a:pt x="6873240" y="3459480"/>
                </a:lnTo>
                <a:lnTo>
                  <a:pt x="6870192" y="3459480"/>
                </a:lnTo>
                <a:lnTo>
                  <a:pt x="6870192" y="3456432"/>
                </a:lnTo>
                <a:close/>
                <a:moveTo>
                  <a:pt x="6870192" y="3462529"/>
                </a:moveTo>
                <a:lnTo>
                  <a:pt x="6873240" y="3462529"/>
                </a:lnTo>
                <a:lnTo>
                  <a:pt x="6873240" y="3465577"/>
                </a:lnTo>
                <a:lnTo>
                  <a:pt x="6870192" y="3465577"/>
                </a:lnTo>
                <a:lnTo>
                  <a:pt x="6870192" y="3462529"/>
                </a:lnTo>
                <a:close/>
                <a:moveTo>
                  <a:pt x="6870192" y="3468624"/>
                </a:moveTo>
                <a:lnTo>
                  <a:pt x="6873240" y="3468624"/>
                </a:lnTo>
                <a:lnTo>
                  <a:pt x="6873240" y="3471672"/>
                </a:lnTo>
                <a:lnTo>
                  <a:pt x="6870192" y="3471672"/>
                </a:lnTo>
                <a:lnTo>
                  <a:pt x="6870192" y="3468624"/>
                </a:lnTo>
                <a:close/>
                <a:moveTo>
                  <a:pt x="6870192" y="3474721"/>
                </a:moveTo>
                <a:lnTo>
                  <a:pt x="6873240" y="3474721"/>
                </a:lnTo>
                <a:lnTo>
                  <a:pt x="6873240" y="3477769"/>
                </a:lnTo>
                <a:lnTo>
                  <a:pt x="6870192" y="3477769"/>
                </a:lnTo>
                <a:lnTo>
                  <a:pt x="6870192" y="3474721"/>
                </a:lnTo>
                <a:close/>
                <a:moveTo>
                  <a:pt x="6870192" y="3480816"/>
                </a:moveTo>
                <a:lnTo>
                  <a:pt x="6873240" y="3480816"/>
                </a:lnTo>
                <a:lnTo>
                  <a:pt x="6873240" y="3483864"/>
                </a:lnTo>
                <a:lnTo>
                  <a:pt x="6870192" y="3483864"/>
                </a:lnTo>
                <a:lnTo>
                  <a:pt x="6870192" y="3480816"/>
                </a:lnTo>
                <a:close/>
                <a:moveTo>
                  <a:pt x="6870192" y="3486913"/>
                </a:moveTo>
                <a:lnTo>
                  <a:pt x="6873240" y="3486913"/>
                </a:lnTo>
                <a:lnTo>
                  <a:pt x="6873240" y="3489961"/>
                </a:lnTo>
                <a:lnTo>
                  <a:pt x="6870192" y="3489961"/>
                </a:lnTo>
                <a:lnTo>
                  <a:pt x="6870192" y="3486913"/>
                </a:lnTo>
                <a:close/>
                <a:moveTo>
                  <a:pt x="6870192" y="3493008"/>
                </a:moveTo>
                <a:lnTo>
                  <a:pt x="6873240" y="3493008"/>
                </a:lnTo>
                <a:lnTo>
                  <a:pt x="6873240" y="3496056"/>
                </a:lnTo>
                <a:lnTo>
                  <a:pt x="6870192" y="3496056"/>
                </a:lnTo>
                <a:lnTo>
                  <a:pt x="6870192" y="3493008"/>
                </a:lnTo>
                <a:close/>
                <a:moveTo>
                  <a:pt x="6870192" y="3499105"/>
                </a:moveTo>
                <a:lnTo>
                  <a:pt x="6873240" y="3499105"/>
                </a:lnTo>
                <a:lnTo>
                  <a:pt x="6873240" y="3502153"/>
                </a:lnTo>
                <a:lnTo>
                  <a:pt x="6870192" y="3502153"/>
                </a:lnTo>
                <a:lnTo>
                  <a:pt x="6870192" y="3499105"/>
                </a:lnTo>
                <a:close/>
                <a:moveTo>
                  <a:pt x="6870192" y="3505200"/>
                </a:moveTo>
                <a:lnTo>
                  <a:pt x="6873240" y="3505200"/>
                </a:lnTo>
                <a:lnTo>
                  <a:pt x="6873240" y="3508248"/>
                </a:lnTo>
                <a:lnTo>
                  <a:pt x="6870192" y="3508248"/>
                </a:lnTo>
                <a:lnTo>
                  <a:pt x="6870192" y="3505200"/>
                </a:lnTo>
                <a:close/>
                <a:moveTo>
                  <a:pt x="6870192" y="3511296"/>
                </a:moveTo>
                <a:lnTo>
                  <a:pt x="6873240" y="3511296"/>
                </a:lnTo>
                <a:lnTo>
                  <a:pt x="6873240" y="3514344"/>
                </a:lnTo>
                <a:lnTo>
                  <a:pt x="6870192" y="3514344"/>
                </a:lnTo>
                <a:lnTo>
                  <a:pt x="6870192" y="3511296"/>
                </a:lnTo>
                <a:close/>
                <a:moveTo>
                  <a:pt x="6870192" y="3517393"/>
                </a:moveTo>
                <a:lnTo>
                  <a:pt x="6873240" y="3517393"/>
                </a:lnTo>
                <a:lnTo>
                  <a:pt x="6873240" y="3520441"/>
                </a:lnTo>
                <a:lnTo>
                  <a:pt x="6870192" y="3520441"/>
                </a:lnTo>
                <a:lnTo>
                  <a:pt x="6870192" y="3517393"/>
                </a:lnTo>
                <a:close/>
                <a:moveTo>
                  <a:pt x="6870192" y="3523488"/>
                </a:moveTo>
                <a:lnTo>
                  <a:pt x="6873240" y="3523488"/>
                </a:lnTo>
                <a:lnTo>
                  <a:pt x="6873240" y="3526536"/>
                </a:lnTo>
                <a:lnTo>
                  <a:pt x="6870192" y="3526536"/>
                </a:lnTo>
                <a:lnTo>
                  <a:pt x="6870192" y="3523488"/>
                </a:lnTo>
                <a:close/>
                <a:moveTo>
                  <a:pt x="6870192" y="3529585"/>
                </a:moveTo>
                <a:lnTo>
                  <a:pt x="6873240" y="3529585"/>
                </a:lnTo>
                <a:lnTo>
                  <a:pt x="6873240" y="3532633"/>
                </a:lnTo>
                <a:lnTo>
                  <a:pt x="6870192" y="3532633"/>
                </a:lnTo>
                <a:lnTo>
                  <a:pt x="6870192" y="3529585"/>
                </a:lnTo>
                <a:close/>
                <a:moveTo>
                  <a:pt x="6870192" y="3535680"/>
                </a:moveTo>
                <a:lnTo>
                  <a:pt x="6873240" y="3535680"/>
                </a:lnTo>
                <a:lnTo>
                  <a:pt x="6873240" y="3538728"/>
                </a:lnTo>
                <a:lnTo>
                  <a:pt x="6870192" y="3538728"/>
                </a:lnTo>
                <a:lnTo>
                  <a:pt x="6870192" y="3535680"/>
                </a:lnTo>
                <a:close/>
                <a:moveTo>
                  <a:pt x="6870192" y="3541777"/>
                </a:moveTo>
                <a:lnTo>
                  <a:pt x="6873240" y="3541777"/>
                </a:lnTo>
                <a:lnTo>
                  <a:pt x="6873240" y="3544825"/>
                </a:lnTo>
                <a:lnTo>
                  <a:pt x="6870192" y="3544825"/>
                </a:lnTo>
                <a:lnTo>
                  <a:pt x="6870192" y="3541777"/>
                </a:lnTo>
                <a:close/>
                <a:moveTo>
                  <a:pt x="6870192" y="3547872"/>
                </a:moveTo>
                <a:lnTo>
                  <a:pt x="6873240" y="3547872"/>
                </a:lnTo>
                <a:lnTo>
                  <a:pt x="6873240" y="3550920"/>
                </a:lnTo>
                <a:lnTo>
                  <a:pt x="6870192" y="3550920"/>
                </a:lnTo>
                <a:lnTo>
                  <a:pt x="6870192" y="3547872"/>
                </a:lnTo>
                <a:close/>
                <a:moveTo>
                  <a:pt x="6870192" y="3553969"/>
                </a:moveTo>
                <a:lnTo>
                  <a:pt x="6873240" y="3553969"/>
                </a:lnTo>
                <a:lnTo>
                  <a:pt x="6873240" y="3557017"/>
                </a:lnTo>
                <a:lnTo>
                  <a:pt x="6870192" y="3557017"/>
                </a:lnTo>
                <a:lnTo>
                  <a:pt x="6870192" y="3553969"/>
                </a:lnTo>
                <a:close/>
                <a:moveTo>
                  <a:pt x="6870192" y="3560065"/>
                </a:moveTo>
                <a:lnTo>
                  <a:pt x="6873240" y="3560065"/>
                </a:lnTo>
                <a:lnTo>
                  <a:pt x="6873240" y="3563113"/>
                </a:lnTo>
                <a:lnTo>
                  <a:pt x="6870192" y="3563113"/>
                </a:lnTo>
                <a:lnTo>
                  <a:pt x="6870192" y="3560065"/>
                </a:lnTo>
                <a:close/>
                <a:moveTo>
                  <a:pt x="6870192" y="3566160"/>
                </a:moveTo>
                <a:lnTo>
                  <a:pt x="6873240" y="3566160"/>
                </a:lnTo>
                <a:lnTo>
                  <a:pt x="6873240" y="3569208"/>
                </a:lnTo>
                <a:lnTo>
                  <a:pt x="6870192" y="3569208"/>
                </a:lnTo>
                <a:lnTo>
                  <a:pt x="6870192" y="3566160"/>
                </a:lnTo>
                <a:close/>
                <a:moveTo>
                  <a:pt x="6870192" y="3572257"/>
                </a:moveTo>
                <a:lnTo>
                  <a:pt x="6873240" y="3572257"/>
                </a:lnTo>
                <a:lnTo>
                  <a:pt x="6873240" y="3575305"/>
                </a:lnTo>
                <a:lnTo>
                  <a:pt x="6870192" y="3575305"/>
                </a:lnTo>
                <a:lnTo>
                  <a:pt x="6870192" y="3572257"/>
                </a:lnTo>
                <a:close/>
                <a:moveTo>
                  <a:pt x="6870192" y="3578352"/>
                </a:moveTo>
                <a:lnTo>
                  <a:pt x="6873240" y="3578352"/>
                </a:lnTo>
                <a:lnTo>
                  <a:pt x="6873240" y="3581400"/>
                </a:lnTo>
                <a:lnTo>
                  <a:pt x="6870192" y="3581400"/>
                </a:lnTo>
                <a:lnTo>
                  <a:pt x="6870192" y="3578352"/>
                </a:lnTo>
                <a:close/>
                <a:moveTo>
                  <a:pt x="6870192" y="3584449"/>
                </a:moveTo>
                <a:lnTo>
                  <a:pt x="6873240" y="3584449"/>
                </a:lnTo>
                <a:lnTo>
                  <a:pt x="6873240" y="3587497"/>
                </a:lnTo>
                <a:lnTo>
                  <a:pt x="6870192" y="3587497"/>
                </a:lnTo>
                <a:lnTo>
                  <a:pt x="6870192" y="3584449"/>
                </a:lnTo>
                <a:close/>
                <a:moveTo>
                  <a:pt x="6870192" y="3590544"/>
                </a:moveTo>
                <a:lnTo>
                  <a:pt x="6873240" y="3590544"/>
                </a:lnTo>
                <a:lnTo>
                  <a:pt x="6873240" y="3593592"/>
                </a:lnTo>
                <a:lnTo>
                  <a:pt x="6870192" y="3593592"/>
                </a:lnTo>
                <a:lnTo>
                  <a:pt x="6870192" y="3590544"/>
                </a:lnTo>
                <a:close/>
                <a:moveTo>
                  <a:pt x="6870192" y="3596641"/>
                </a:moveTo>
                <a:lnTo>
                  <a:pt x="6873240" y="3596641"/>
                </a:lnTo>
                <a:lnTo>
                  <a:pt x="6873240" y="3599689"/>
                </a:lnTo>
                <a:lnTo>
                  <a:pt x="6870192" y="3599689"/>
                </a:lnTo>
                <a:lnTo>
                  <a:pt x="6870192" y="3596641"/>
                </a:lnTo>
                <a:close/>
                <a:moveTo>
                  <a:pt x="6870192" y="3602736"/>
                </a:moveTo>
                <a:lnTo>
                  <a:pt x="6873240" y="3602736"/>
                </a:lnTo>
                <a:lnTo>
                  <a:pt x="6873240" y="3605784"/>
                </a:lnTo>
                <a:lnTo>
                  <a:pt x="6870192" y="3605784"/>
                </a:lnTo>
                <a:lnTo>
                  <a:pt x="6870192" y="3602736"/>
                </a:lnTo>
                <a:close/>
                <a:moveTo>
                  <a:pt x="6870192" y="3608832"/>
                </a:moveTo>
                <a:lnTo>
                  <a:pt x="6873240" y="3608832"/>
                </a:lnTo>
                <a:lnTo>
                  <a:pt x="6873240" y="3611880"/>
                </a:lnTo>
                <a:lnTo>
                  <a:pt x="6870192" y="3611880"/>
                </a:lnTo>
                <a:lnTo>
                  <a:pt x="6870192" y="3608832"/>
                </a:lnTo>
                <a:close/>
                <a:moveTo>
                  <a:pt x="6870192" y="3614929"/>
                </a:moveTo>
                <a:lnTo>
                  <a:pt x="6873240" y="3614929"/>
                </a:lnTo>
                <a:lnTo>
                  <a:pt x="6873240" y="3617977"/>
                </a:lnTo>
                <a:lnTo>
                  <a:pt x="6870192" y="3617977"/>
                </a:lnTo>
                <a:lnTo>
                  <a:pt x="6870192" y="3614929"/>
                </a:lnTo>
                <a:close/>
                <a:moveTo>
                  <a:pt x="6870192" y="3621024"/>
                </a:moveTo>
                <a:lnTo>
                  <a:pt x="6873240" y="3621024"/>
                </a:lnTo>
                <a:lnTo>
                  <a:pt x="6873240" y="3624072"/>
                </a:lnTo>
                <a:lnTo>
                  <a:pt x="6870192" y="3624072"/>
                </a:lnTo>
                <a:lnTo>
                  <a:pt x="6870192" y="3621024"/>
                </a:lnTo>
                <a:close/>
                <a:moveTo>
                  <a:pt x="6870192" y="3627121"/>
                </a:moveTo>
                <a:lnTo>
                  <a:pt x="6873240" y="3627121"/>
                </a:lnTo>
                <a:lnTo>
                  <a:pt x="6873240" y="3630169"/>
                </a:lnTo>
                <a:lnTo>
                  <a:pt x="6870192" y="3630169"/>
                </a:lnTo>
                <a:lnTo>
                  <a:pt x="6870192" y="3627121"/>
                </a:lnTo>
                <a:close/>
                <a:moveTo>
                  <a:pt x="6870192" y="3633216"/>
                </a:moveTo>
                <a:lnTo>
                  <a:pt x="6873240" y="3633216"/>
                </a:lnTo>
                <a:lnTo>
                  <a:pt x="6873240" y="3636264"/>
                </a:lnTo>
                <a:lnTo>
                  <a:pt x="6870192" y="3636264"/>
                </a:lnTo>
                <a:lnTo>
                  <a:pt x="6870192" y="3633216"/>
                </a:lnTo>
                <a:close/>
                <a:moveTo>
                  <a:pt x="6870192" y="3639313"/>
                </a:moveTo>
                <a:lnTo>
                  <a:pt x="6873240" y="3639313"/>
                </a:lnTo>
                <a:lnTo>
                  <a:pt x="6873240" y="3642361"/>
                </a:lnTo>
                <a:lnTo>
                  <a:pt x="6870192" y="3642361"/>
                </a:lnTo>
                <a:lnTo>
                  <a:pt x="6870192" y="3639313"/>
                </a:lnTo>
                <a:close/>
                <a:moveTo>
                  <a:pt x="6870192" y="3645408"/>
                </a:moveTo>
                <a:lnTo>
                  <a:pt x="6873240" y="3645408"/>
                </a:lnTo>
                <a:lnTo>
                  <a:pt x="6873240" y="3648456"/>
                </a:lnTo>
                <a:lnTo>
                  <a:pt x="6870192" y="3648456"/>
                </a:lnTo>
                <a:lnTo>
                  <a:pt x="6870192" y="3645408"/>
                </a:lnTo>
                <a:close/>
                <a:moveTo>
                  <a:pt x="6870192" y="3651505"/>
                </a:moveTo>
                <a:lnTo>
                  <a:pt x="6873240" y="3651505"/>
                </a:lnTo>
                <a:lnTo>
                  <a:pt x="6873240" y="3654553"/>
                </a:lnTo>
                <a:lnTo>
                  <a:pt x="6870192" y="3654553"/>
                </a:lnTo>
                <a:lnTo>
                  <a:pt x="6870192" y="3651505"/>
                </a:lnTo>
                <a:close/>
                <a:moveTo>
                  <a:pt x="6870192" y="3657600"/>
                </a:moveTo>
                <a:lnTo>
                  <a:pt x="6873240" y="3657600"/>
                </a:lnTo>
                <a:lnTo>
                  <a:pt x="6873240" y="3660648"/>
                </a:lnTo>
                <a:lnTo>
                  <a:pt x="6870192" y="3660648"/>
                </a:lnTo>
                <a:lnTo>
                  <a:pt x="6870192" y="3657600"/>
                </a:lnTo>
                <a:close/>
                <a:moveTo>
                  <a:pt x="6870192" y="3663696"/>
                </a:moveTo>
                <a:lnTo>
                  <a:pt x="6873240" y="3663696"/>
                </a:lnTo>
                <a:lnTo>
                  <a:pt x="6873240" y="3666744"/>
                </a:lnTo>
                <a:lnTo>
                  <a:pt x="6870192" y="3666744"/>
                </a:lnTo>
                <a:lnTo>
                  <a:pt x="6870192" y="3663696"/>
                </a:lnTo>
                <a:close/>
                <a:moveTo>
                  <a:pt x="6870192" y="3669793"/>
                </a:moveTo>
                <a:lnTo>
                  <a:pt x="6873240" y="3669793"/>
                </a:lnTo>
                <a:lnTo>
                  <a:pt x="6873240" y="3672841"/>
                </a:lnTo>
                <a:lnTo>
                  <a:pt x="6870192" y="3672841"/>
                </a:lnTo>
                <a:lnTo>
                  <a:pt x="6870192" y="3669793"/>
                </a:lnTo>
                <a:close/>
                <a:moveTo>
                  <a:pt x="6870192" y="3675888"/>
                </a:moveTo>
                <a:lnTo>
                  <a:pt x="6873240" y="3675888"/>
                </a:lnTo>
                <a:lnTo>
                  <a:pt x="6873240" y="3678936"/>
                </a:lnTo>
                <a:lnTo>
                  <a:pt x="6870192" y="3678936"/>
                </a:lnTo>
                <a:lnTo>
                  <a:pt x="6870192" y="3675888"/>
                </a:lnTo>
                <a:close/>
                <a:moveTo>
                  <a:pt x="6870192" y="3681985"/>
                </a:moveTo>
                <a:lnTo>
                  <a:pt x="6873240" y="3681985"/>
                </a:lnTo>
                <a:lnTo>
                  <a:pt x="6873240" y="3685033"/>
                </a:lnTo>
                <a:lnTo>
                  <a:pt x="6870192" y="3685033"/>
                </a:lnTo>
                <a:lnTo>
                  <a:pt x="6870192" y="3681985"/>
                </a:lnTo>
                <a:close/>
                <a:moveTo>
                  <a:pt x="6870192" y="3688080"/>
                </a:moveTo>
                <a:lnTo>
                  <a:pt x="6873240" y="3688080"/>
                </a:lnTo>
                <a:lnTo>
                  <a:pt x="6873240" y="3691128"/>
                </a:lnTo>
                <a:lnTo>
                  <a:pt x="6870192" y="3691128"/>
                </a:lnTo>
                <a:lnTo>
                  <a:pt x="6870192" y="3688080"/>
                </a:lnTo>
                <a:close/>
                <a:moveTo>
                  <a:pt x="6870192" y="3694177"/>
                </a:moveTo>
                <a:lnTo>
                  <a:pt x="6873240" y="3694177"/>
                </a:lnTo>
                <a:lnTo>
                  <a:pt x="6873240" y="3697225"/>
                </a:lnTo>
                <a:lnTo>
                  <a:pt x="6870192" y="3697225"/>
                </a:lnTo>
                <a:lnTo>
                  <a:pt x="6870192" y="3694177"/>
                </a:lnTo>
                <a:close/>
                <a:moveTo>
                  <a:pt x="6870192" y="3700272"/>
                </a:moveTo>
                <a:lnTo>
                  <a:pt x="6873240" y="3700272"/>
                </a:lnTo>
                <a:lnTo>
                  <a:pt x="6873240" y="3703320"/>
                </a:lnTo>
                <a:lnTo>
                  <a:pt x="6870192" y="3703320"/>
                </a:lnTo>
                <a:lnTo>
                  <a:pt x="6870192" y="3700272"/>
                </a:lnTo>
                <a:close/>
                <a:moveTo>
                  <a:pt x="6870192" y="3706369"/>
                </a:moveTo>
                <a:lnTo>
                  <a:pt x="6873240" y="3706369"/>
                </a:lnTo>
                <a:lnTo>
                  <a:pt x="6873240" y="3709417"/>
                </a:lnTo>
                <a:lnTo>
                  <a:pt x="6870192" y="3709417"/>
                </a:lnTo>
                <a:lnTo>
                  <a:pt x="6870192" y="3706369"/>
                </a:lnTo>
                <a:close/>
                <a:moveTo>
                  <a:pt x="6870192" y="3712465"/>
                </a:moveTo>
                <a:lnTo>
                  <a:pt x="6873240" y="3712465"/>
                </a:lnTo>
                <a:lnTo>
                  <a:pt x="6873240" y="3715513"/>
                </a:lnTo>
                <a:lnTo>
                  <a:pt x="6870192" y="3715513"/>
                </a:lnTo>
                <a:lnTo>
                  <a:pt x="6870192" y="3712465"/>
                </a:lnTo>
                <a:close/>
                <a:moveTo>
                  <a:pt x="6870192" y="3718560"/>
                </a:moveTo>
                <a:lnTo>
                  <a:pt x="6873240" y="3718560"/>
                </a:lnTo>
                <a:lnTo>
                  <a:pt x="6873240" y="3721608"/>
                </a:lnTo>
                <a:lnTo>
                  <a:pt x="6870192" y="3721608"/>
                </a:lnTo>
                <a:lnTo>
                  <a:pt x="6870192" y="3718560"/>
                </a:lnTo>
                <a:close/>
                <a:moveTo>
                  <a:pt x="6870192" y="3724657"/>
                </a:moveTo>
                <a:lnTo>
                  <a:pt x="6873240" y="3724657"/>
                </a:lnTo>
                <a:lnTo>
                  <a:pt x="6873240" y="3727705"/>
                </a:lnTo>
                <a:lnTo>
                  <a:pt x="6870192" y="3727705"/>
                </a:lnTo>
                <a:lnTo>
                  <a:pt x="6870192" y="3724657"/>
                </a:lnTo>
                <a:close/>
                <a:moveTo>
                  <a:pt x="6870192" y="3730752"/>
                </a:moveTo>
                <a:lnTo>
                  <a:pt x="6873240" y="3730752"/>
                </a:lnTo>
                <a:lnTo>
                  <a:pt x="6873240" y="3733800"/>
                </a:lnTo>
                <a:lnTo>
                  <a:pt x="6870192" y="3733800"/>
                </a:lnTo>
                <a:lnTo>
                  <a:pt x="6870192" y="3730752"/>
                </a:lnTo>
                <a:close/>
                <a:moveTo>
                  <a:pt x="6870192" y="3736849"/>
                </a:moveTo>
                <a:lnTo>
                  <a:pt x="6873240" y="3736849"/>
                </a:lnTo>
                <a:lnTo>
                  <a:pt x="6873240" y="3739897"/>
                </a:lnTo>
                <a:lnTo>
                  <a:pt x="6870192" y="3739897"/>
                </a:lnTo>
                <a:lnTo>
                  <a:pt x="6870192" y="3736849"/>
                </a:lnTo>
                <a:close/>
                <a:moveTo>
                  <a:pt x="6870192" y="3742944"/>
                </a:moveTo>
                <a:lnTo>
                  <a:pt x="6873240" y="3742944"/>
                </a:lnTo>
                <a:lnTo>
                  <a:pt x="6873240" y="3745992"/>
                </a:lnTo>
                <a:lnTo>
                  <a:pt x="6870192" y="3745992"/>
                </a:lnTo>
                <a:lnTo>
                  <a:pt x="6870192" y="3742944"/>
                </a:lnTo>
                <a:close/>
                <a:moveTo>
                  <a:pt x="6870192" y="3749041"/>
                </a:moveTo>
                <a:lnTo>
                  <a:pt x="6873240" y="3749041"/>
                </a:lnTo>
                <a:lnTo>
                  <a:pt x="6873240" y="3752089"/>
                </a:lnTo>
                <a:lnTo>
                  <a:pt x="6870192" y="3752089"/>
                </a:lnTo>
                <a:lnTo>
                  <a:pt x="6870192" y="3749041"/>
                </a:lnTo>
                <a:close/>
                <a:moveTo>
                  <a:pt x="6870192" y="3755136"/>
                </a:moveTo>
                <a:lnTo>
                  <a:pt x="6873240" y="3755136"/>
                </a:lnTo>
                <a:lnTo>
                  <a:pt x="6873240" y="3758184"/>
                </a:lnTo>
                <a:lnTo>
                  <a:pt x="6870192" y="3758184"/>
                </a:lnTo>
                <a:lnTo>
                  <a:pt x="6870192" y="3755136"/>
                </a:lnTo>
                <a:close/>
                <a:moveTo>
                  <a:pt x="6870192" y="3761232"/>
                </a:moveTo>
                <a:lnTo>
                  <a:pt x="6873240" y="3761232"/>
                </a:lnTo>
                <a:lnTo>
                  <a:pt x="6873240" y="3764280"/>
                </a:lnTo>
                <a:lnTo>
                  <a:pt x="6870192" y="3764280"/>
                </a:lnTo>
                <a:lnTo>
                  <a:pt x="6870192" y="3761232"/>
                </a:lnTo>
                <a:close/>
                <a:moveTo>
                  <a:pt x="6870192" y="3767329"/>
                </a:moveTo>
                <a:lnTo>
                  <a:pt x="6873240" y="3767329"/>
                </a:lnTo>
                <a:lnTo>
                  <a:pt x="6873240" y="3770377"/>
                </a:lnTo>
                <a:lnTo>
                  <a:pt x="6870192" y="3770377"/>
                </a:lnTo>
                <a:lnTo>
                  <a:pt x="6870192" y="3767329"/>
                </a:lnTo>
                <a:close/>
                <a:moveTo>
                  <a:pt x="6870192" y="3773424"/>
                </a:moveTo>
                <a:lnTo>
                  <a:pt x="6873240" y="3773424"/>
                </a:lnTo>
                <a:lnTo>
                  <a:pt x="6873240" y="3776472"/>
                </a:lnTo>
                <a:lnTo>
                  <a:pt x="6870192" y="3776472"/>
                </a:lnTo>
                <a:lnTo>
                  <a:pt x="6870192" y="3773424"/>
                </a:lnTo>
                <a:close/>
                <a:moveTo>
                  <a:pt x="6870192" y="3779521"/>
                </a:moveTo>
                <a:lnTo>
                  <a:pt x="6873240" y="3779521"/>
                </a:lnTo>
                <a:lnTo>
                  <a:pt x="6873240" y="3782569"/>
                </a:lnTo>
                <a:lnTo>
                  <a:pt x="6870192" y="3782569"/>
                </a:lnTo>
                <a:lnTo>
                  <a:pt x="6870192" y="3779521"/>
                </a:lnTo>
                <a:close/>
                <a:moveTo>
                  <a:pt x="6870192" y="3785616"/>
                </a:moveTo>
                <a:lnTo>
                  <a:pt x="6873240" y="3785616"/>
                </a:lnTo>
                <a:lnTo>
                  <a:pt x="6873240" y="3788664"/>
                </a:lnTo>
                <a:lnTo>
                  <a:pt x="6870192" y="3788664"/>
                </a:lnTo>
                <a:lnTo>
                  <a:pt x="6870192" y="3785616"/>
                </a:lnTo>
                <a:close/>
                <a:moveTo>
                  <a:pt x="6870192" y="3791713"/>
                </a:moveTo>
                <a:lnTo>
                  <a:pt x="6873240" y="3791713"/>
                </a:lnTo>
                <a:lnTo>
                  <a:pt x="6873240" y="3794761"/>
                </a:lnTo>
                <a:lnTo>
                  <a:pt x="6870192" y="3794761"/>
                </a:lnTo>
                <a:lnTo>
                  <a:pt x="6870192" y="3791713"/>
                </a:lnTo>
                <a:close/>
                <a:moveTo>
                  <a:pt x="6870192" y="3797808"/>
                </a:moveTo>
                <a:lnTo>
                  <a:pt x="6873240" y="3797808"/>
                </a:lnTo>
                <a:lnTo>
                  <a:pt x="6873240" y="3800856"/>
                </a:lnTo>
                <a:lnTo>
                  <a:pt x="6870192" y="3800856"/>
                </a:lnTo>
                <a:lnTo>
                  <a:pt x="6870192" y="3797808"/>
                </a:lnTo>
                <a:close/>
                <a:moveTo>
                  <a:pt x="6870192" y="3803905"/>
                </a:moveTo>
                <a:lnTo>
                  <a:pt x="6873240" y="3803905"/>
                </a:lnTo>
                <a:lnTo>
                  <a:pt x="6873240" y="3806953"/>
                </a:lnTo>
                <a:lnTo>
                  <a:pt x="6870192" y="3806953"/>
                </a:lnTo>
                <a:lnTo>
                  <a:pt x="6870192" y="3803905"/>
                </a:lnTo>
                <a:close/>
                <a:moveTo>
                  <a:pt x="6870192" y="3810000"/>
                </a:moveTo>
                <a:lnTo>
                  <a:pt x="6873240" y="3810000"/>
                </a:lnTo>
                <a:lnTo>
                  <a:pt x="6873240" y="3813048"/>
                </a:lnTo>
                <a:lnTo>
                  <a:pt x="6870192" y="3813048"/>
                </a:lnTo>
                <a:lnTo>
                  <a:pt x="6870192" y="3810000"/>
                </a:lnTo>
                <a:close/>
                <a:moveTo>
                  <a:pt x="6870192" y="3816096"/>
                </a:moveTo>
                <a:lnTo>
                  <a:pt x="6873240" y="3816096"/>
                </a:lnTo>
                <a:lnTo>
                  <a:pt x="6873240" y="3819144"/>
                </a:lnTo>
                <a:lnTo>
                  <a:pt x="6870192" y="3819144"/>
                </a:lnTo>
                <a:lnTo>
                  <a:pt x="6870192" y="3816096"/>
                </a:lnTo>
                <a:close/>
                <a:moveTo>
                  <a:pt x="6870192" y="3822193"/>
                </a:moveTo>
                <a:lnTo>
                  <a:pt x="6873240" y="3822193"/>
                </a:lnTo>
                <a:lnTo>
                  <a:pt x="6873240" y="3825241"/>
                </a:lnTo>
                <a:lnTo>
                  <a:pt x="6870192" y="3825241"/>
                </a:lnTo>
                <a:lnTo>
                  <a:pt x="6870192" y="3822193"/>
                </a:lnTo>
                <a:close/>
                <a:moveTo>
                  <a:pt x="6870192" y="3828288"/>
                </a:moveTo>
                <a:lnTo>
                  <a:pt x="6873240" y="3828288"/>
                </a:lnTo>
                <a:lnTo>
                  <a:pt x="6873240" y="3831336"/>
                </a:lnTo>
                <a:lnTo>
                  <a:pt x="6870192" y="3831336"/>
                </a:lnTo>
                <a:lnTo>
                  <a:pt x="6870192" y="3828288"/>
                </a:lnTo>
                <a:close/>
                <a:moveTo>
                  <a:pt x="6870192" y="3834385"/>
                </a:moveTo>
                <a:lnTo>
                  <a:pt x="6873240" y="3834385"/>
                </a:lnTo>
                <a:lnTo>
                  <a:pt x="6873240" y="3837433"/>
                </a:lnTo>
                <a:lnTo>
                  <a:pt x="6870192" y="3837433"/>
                </a:lnTo>
                <a:lnTo>
                  <a:pt x="6870192" y="3834385"/>
                </a:lnTo>
                <a:close/>
                <a:moveTo>
                  <a:pt x="6870192" y="3840480"/>
                </a:moveTo>
                <a:lnTo>
                  <a:pt x="6873240" y="3840480"/>
                </a:lnTo>
                <a:lnTo>
                  <a:pt x="6873240" y="3843528"/>
                </a:lnTo>
                <a:lnTo>
                  <a:pt x="6870192" y="3843528"/>
                </a:lnTo>
                <a:lnTo>
                  <a:pt x="6870192" y="3840480"/>
                </a:lnTo>
                <a:close/>
                <a:moveTo>
                  <a:pt x="6870192" y="3846577"/>
                </a:moveTo>
                <a:lnTo>
                  <a:pt x="6873240" y="3846577"/>
                </a:lnTo>
                <a:lnTo>
                  <a:pt x="6873240" y="3849625"/>
                </a:lnTo>
                <a:lnTo>
                  <a:pt x="6870192" y="3849625"/>
                </a:lnTo>
                <a:lnTo>
                  <a:pt x="6870192" y="3846577"/>
                </a:lnTo>
                <a:close/>
                <a:moveTo>
                  <a:pt x="6870192" y="3852672"/>
                </a:moveTo>
                <a:lnTo>
                  <a:pt x="6873240" y="3852672"/>
                </a:lnTo>
                <a:lnTo>
                  <a:pt x="6873240" y="3855720"/>
                </a:lnTo>
                <a:lnTo>
                  <a:pt x="6870192" y="3855720"/>
                </a:lnTo>
                <a:lnTo>
                  <a:pt x="6870192" y="3852672"/>
                </a:lnTo>
                <a:close/>
                <a:moveTo>
                  <a:pt x="6870192" y="3858769"/>
                </a:moveTo>
                <a:lnTo>
                  <a:pt x="6873240" y="3858769"/>
                </a:lnTo>
                <a:lnTo>
                  <a:pt x="6873240" y="3861817"/>
                </a:lnTo>
                <a:lnTo>
                  <a:pt x="6870192" y="3861817"/>
                </a:lnTo>
                <a:lnTo>
                  <a:pt x="6870192" y="3858769"/>
                </a:lnTo>
                <a:close/>
                <a:moveTo>
                  <a:pt x="6870192" y="3864865"/>
                </a:moveTo>
                <a:lnTo>
                  <a:pt x="6873240" y="3864865"/>
                </a:lnTo>
                <a:lnTo>
                  <a:pt x="6873240" y="3867913"/>
                </a:lnTo>
                <a:lnTo>
                  <a:pt x="6870192" y="3867913"/>
                </a:lnTo>
                <a:lnTo>
                  <a:pt x="6870192" y="3864865"/>
                </a:lnTo>
                <a:close/>
                <a:moveTo>
                  <a:pt x="6870192" y="3870960"/>
                </a:moveTo>
                <a:lnTo>
                  <a:pt x="6873240" y="3870960"/>
                </a:lnTo>
                <a:lnTo>
                  <a:pt x="6873240" y="3874008"/>
                </a:lnTo>
                <a:lnTo>
                  <a:pt x="6870192" y="3874008"/>
                </a:lnTo>
                <a:lnTo>
                  <a:pt x="6870192" y="3870960"/>
                </a:lnTo>
                <a:close/>
                <a:moveTo>
                  <a:pt x="6870192" y="3877057"/>
                </a:moveTo>
                <a:lnTo>
                  <a:pt x="6873240" y="3877057"/>
                </a:lnTo>
                <a:lnTo>
                  <a:pt x="6873240" y="3880105"/>
                </a:lnTo>
                <a:lnTo>
                  <a:pt x="6870192" y="3880105"/>
                </a:lnTo>
                <a:lnTo>
                  <a:pt x="6870192" y="3877057"/>
                </a:lnTo>
                <a:close/>
                <a:moveTo>
                  <a:pt x="6870192" y="3883152"/>
                </a:moveTo>
                <a:lnTo>
                  <a:pt x="6873240" y="3883152"/>
                </a:lnTo>
                <a:lnTo>
                  <a:pt x="6873240" y="3886200"/>
                </a:lnTo>
                <a:lnTo>
                  <a:pt x="6870192" y="3886200"/>
                </a:lnTo>
                <a:lnTo>
                  <a:pt x="6870192" y="3883152"/>
                </a:lnTo>
                <a:close/>
                <a:moveTo>
                  <a:pt x="6870192" y="3889249"/>
                </a:moveTo>
                <a:lnTo>
                  <a:pt x="6873240" y="3889249"/>
                </a:lnTo>
                <a:lnTo>
                  <a:pt x="6873240" y="3892297"/>
                </a:lnTo>
                <a:lnTo>
                  <a:pt x="6870192" y="3892297"/>
                </a:lnTo>
                <a:lnTo>
                  <a:pt x="6870192" y="3889249"/>
                </a:lnTo>
                <a:close/>
                <a:moveTo>
                  <a:pt x="6870192" y="3895344"/>
                </a:moveTo>
                <a:lnTo>
                  <a:pt x="6873240" y="3895344"/>
                </a:lnTo>
                <a:lnTo>
                  <a:pt x="6873240" y="3898392"/>
                </a:lnTo>
                <a:lnTo>
                  <a:pt x="6870192" y="3898392"/>
                </a:lnTo>
                <a:lnTo>
                  <a:pt x="6870192" y="3895344"/>
                </a:lnTo>
                <a:close/>
                <a:moveTo>
                  <a:pt x="6870192" y="3901441"/>
                </a:moveTo>
                <a:lnTo>
                  <a:pt x="6873240" y="3901441"/>
                </a:lnTo>
                <a:lnTo>
                  <a:pt x="6873240" y="3904489"/>
                </a:lnTo>
                <a:lnTo>
                  <a:pt x="6870192" y="3904489"/>
                </a:lnTo>
                <a:lnTo>
                  <a:pt x="6870192" y="3901441"/>
                </a:lnTo>
                <a:close/>
                <a:moveTo>
                  <a:pt x="6870192" y="3907536"/>
                </a:moveTo>
                <a:lnTo>
                  <a:pt x="6873240" y="3907536"/>
                </a:lnTo>
                <a:lnTo>
                  <a:pt x="6873240" y="3910584"/>
                </a:lnTo>
                <a:lnTo>
                  <a:pt x="6870192" y="3910584"/>
                </a:lnTo>
                <a:lnTo>
                  <a:pt x="6870192" y="3907536"/>
                </a:lnTo>
                <a:close/>
                <a:moveTo>
                  <a:pt x="6870192" y="3913632"/>
                </a:moveTo>
                <a:lnTo>
                  <a:pt x="6873240" y="3913632"/>
                </a:lnTo>
                <a:lnTo>
                  <a:pt x="6873240" y="3916680"/>
                </a:lnTo>
                <a:lnTo>
                  <a:pt x="6870192" y="3916680"/>
                </a:lnTo>
                <a:lnTo>
                  <a:pt x="6870192" y="3913632"/>
                </a:lnTo>
                <a:close/>
                <a:moveTo>
                  <a:pt x="6870192" y="3919729"/>
                </a:moveTo>
                <a:lnTo>
                  <a:pt x="6873240" y="3919729"/>
                </a:lnTo>
                <a:lnTo>
                  <a:pt x="6873240" y="3922777"/>
                </a:lnTo>
                <a:lnTo>
                  <a:pt x="6870192" y="3922777"/>
                </a:lnTo>
                <a:lnTo>
                  <a:pt x="6870192" y="3919729"/>
                </a:lnTo>
                <a:close/>
                <a:moveTo>
                  <a:pt x="6870192" y="3925824"/>
                </a:moveTo>
                <a:lnTo>
                  <a:pt x="6873240" y="3925824"/>
                </a:lnTo>
                <a:lnTo>
                  <a:pt x="6873240" y="3928872"/>
                </a:lnTo>
                <a:lnTo>
                  <a:pt x="6870192" y="3928872"/>
                </a:lnTo>
                <a:lnTo>
                  <a:pt x="6870192" y="3925824"/>
                </a:lnTo>
                <a:close/>
                <a:moveTo>
                  <a:pt x="6870192" y="3931921"/>
                </a:moveTo>
                <a:lnTo>
                  <a:pt x="6873240" y="3931921"/>
                </a:lnTo>
                <a:lnTo>
                  <a:pt x="6873240" y="3934969"/>
                </a:lnTo>
                <a:lnTo>
                  <a:pt x="6870192" y="3934969"/>
                </a:lnTo>
                <a:lnTo>
                  <a:pt x="6870192" y="3931921"/>
                </a:lnTo>
                <a:close/>
                <a:moveTo>
                  <a:pt x="6870192" y="3938016"/>
                </a:moveTo>
                <a:lnTo>
                  <a:pt x="6873240" y="3938016"/>
                </a:lnTo>
                <a:lnTo>
                  <a:pt x="6873240" y="3941064"/>
                </a:lnTo>
                <a:lnTo>
                  <a:pt x="6870192" y="3941064"/>
                </a:lnTo>
                <a:lnTo>
                  <a:pt x="6870192" y="3938016"/>
                </a:lnTo>
                <a:close/>
                <a:moveTo>
                  <a:pt x="6870192" y="3944113"/>
                </a:moveTo>
                <a:lnTo>
                  <a:pt x="6873240" y="3944113"/>
                </a:lnTo>
                <a:lnTo>
                  <a:pt x="6873240" y="3947161"/>
                </a:lnTo>
                <a:lnTo>
                  <a:pt x="6870192" y="3947161"/>
                </a:lnTo>
                <a:lnTo>
                  <a:pt x="6870192" y="3944113"/>
                </a:lnTo>
                <a:close/>
                <a:moveTo>
                  <a:pt x="6870192" y="3950208"/>
                </a:moveTo>
                <a:lnTo>
                  <a:pt x="6873240" y="3950208"/>
                </a:lnTo>
                <a:lnTo>
                  <a:pt x="6873240" y="3953256"/>
                </a:lnTo>
                <a:lnTo>
                  <a:pt x="6870192" y="3953256"/>
                </a:lnTo>
                <a:lnTo>
                  <a:pt x="6870192" y="3950208"/>
                </a:lnTo>
                <a:close/>
                <a:moveTo>
                  <a:pt x="6870192" y="3956305"/>
                </a:moveTo>
                <a:lnTo>
                  <a:pt x="6873240" y="3956305"/>
                </a:lnTo>
                <a:lnTo>
                  <a:pt x="6873240" y="3959353"/>
                </a:lnTo>
                <a:lnTo>
                  <a:pt x="6870192" y="3959353"/>
                </a:lnTo>
                <a:lnTo>
                  <a:pt x="6870192" y="3956305"/>
                </a:lnTo>
                <a:close/>
                <a:moveTo>
                  <a:pt x="6870192" y="3962400"/>
                </a:moveTo>
                <a:lnTo>
                  <a:pt x="6873240" y="3962400"/>
                </a:lnTo>
                <a:lnTo>
                  <a:pt x="6873240" y="3965448"/>
                </a:lnTo>
                <a:lnTo>
                  <a:pt x="6870192" y="3965448"/>
                </a:lnTo>
                <a:lnTo>
                  <a:pt x="6870192" y="3962400"/>
                </a:lnTo>
                <a:close/>
                <a:moveTo>
                  <a:pt x="6870192" y="3968496"/>
                </a:moveTo>
                <a:lnTo>
                  <a:pt x="6873240" y="3968496"/>
                </a:lnTo>
                <a:lnTo>
                  <a:pt x="6873240" y="3971544"/>
                </a:lnTo>
                <a:lnTo>
                  <a:pt x="6870192" y="3971544"/>
                </a:lnTo>
                <a:lnTo>
                  <a:pt x="6870192" y="3968496"/>
                </a:lnTo>
                <a:close/>
                <a:moveTo>
                  <a:pt x="6870192" y="3974593"/>
                </a:moveTo>
                <a:lnTo>
                  <a:pt x="6873240" y="3974593"/>
                </a:lnTo>
                <a:lnTo>
                  <a:pt x="6873240" y="3977641"/>
                </a:lnTo>
                <a:lnTo>
                  <a:pt x="6870192" y="3977641"/>
                </a:lnTo>
                <a:lnTo>
                  <a:pt x="6870192" y="3974593"/>
                </a:lnTo>
                <a:close/>
                <a:moveTo>
                  <a:pt x="6870192" y="3980688"/>
                </a:moveTo>
                <a:lnTo>
                  <a:pt x="6873240" y="3980688"/>
                </a:lnTo>
                <a:lnTo>
                  <a:pt x="6873240" y="3983736"/>
                </a:lnTo>
                <a:lnTo>
                  <a:pt x="6870192" y="3983736"/>
                </a:lnTo>
                <a:lnTo>
                  <a:pt x="6870192" y="3980688"/>
                </a:lnTo>
                <a:close/>
                <a:moveTo>
                  <a:pt x="6870192" y="3986785"/>
                </a:moveTo>
                <a:lnTo>
                  <a:pt x="6873240" y="3986785"/>
                </a:lnTo>
                <a:lnTo>
                  <a:pt x="6873240" y="3989833"/>
                </a:lnTo>
                <a:lnTo>
                  <a:pt x="6870192" y="3989833"/>
                </a:lnTo>
                <a:lnTo>
                  <a:pt x="6870192" y="3986785"/>
                </a:lnTo>
                <a:close/>
                <a:moveTo>
                  <a:pt x="6870192" y="3992880"/>
                </a:moveTo>
                <a:lnTo>
                  <a:pt x="6873240" y="3992880"/>
                </a:lnTo>
                <a:lnTo>
                  <a:pt x="6873240" y="3995928"/>
                </a:lnTo>
                <a:lnTo>
                  <a:pt x="6870192" y="3995928"/>
                </a:lnTo>
                <a:lnTo>
                  <a:pt x="6870192" y="3992880"/>
                </a:lnTo>
                <a:close/>
                <a:moveTo>
                  <a:pt x="6870192" y="3998977"/>
                </a:moveTo>
                <a:lnTo>
                  <a:pt x="6873240" y="3998977"/>
                </a:lnTo>
                <a:lnTo>
                  <a:pt x="6873240" y="4002025"/>
                </a:lnTo>
                <a:lnTo>
                  <a:pt x="6870192" y="4002025"/>
                </a:lnTo>
                <a:lnTo>
                  <a:pt x="6870192" y="3998977"/>
                </a:lnTo>
                <a:close/>
                <a:moveTo>
                  <a:pt x="6870192" y="4005072"/>
                </a:moveTo>
                <a:lnTo>
                  <a:pt x="6873240" y="4005072"/>
                </a:lnTo>
                <a:lnTo>
                  <a:pt x="6873240" y="4008120"/>
                </a:lnTo>
                <a:lnTo>
                  <a:pt x="6870192" y="4008120"/>
                </a:lnTo>
                <a:lnTo>
                  <a:pt x="6870192" y="4005072"/>
                </a:lnTo>
                <a:close/>
                <a:moveTo>
                  <a:pt x="6870192" y="4011169"/>
                </a:moveTo>
                <a:lnTo>
                  <a:pt x="6873240" y="4011169"/>
                </a:lnTo>
                <a:lnTo>
                  <a:pt x="6873240" y="4014217"/>
                </a:lnTo>
                <a:lnTo>
                  <a:pt x="6870192" y="4014217"/>
                </a:lnTo>
                <a:lnTo>
                  <a:pt x="6870192" y="4011169"/>
                </a:lnTo>
                <a:close/>
                <a:moveTo>
                  <a:pt x="6870192" y="4017265"/>
                </a:moveTo>
                <a:lnTo>
                  <a:pt x="6873240" y="4017265"/>
                </a:lnTo>
                <a:lnTo>
                  <a:pt x="6873240" y="4020313"/>
                </a:lnTo>
                <a:lnTo>
                  <a:pt x="6870192" y="4020313"/>
                </a:lnTo>
                <a:lnTo>
                  <a:pt x="6870192" y="4017265"/>
                </a:lnTo>
                <a:close/>
                <a:moveTo>
                  <a:pt x="6870192" y="4023360"/>
                </a:moveTo>
                <a:lnTo>
                  <a:pt x="6873240" y="4023360"/>
                </a:lnTo>
                <a:lnTo>
                  <a:pt x="6873240" y="4026408"/>
                </a:lnTo>
                <a:lnTo>
                  <a:pt x="6870192" y="4026408"/>
                </a:lnTo>
                <a:lnTo>
                  <a:pt x="6870192" y="4023360"/>
                </a:lnTo>
                <a:close/>
                <a:moveTo>
                  <a:pt x="6870192" y="4029457"/>
                </a:moveTo>
                <a:lnTo>
                  <a:pt x="6873240" y="4029457"/>
                </a:lnTo>
                <a:lnTo>
                  <a:pt x="6873240" y="4032505"/>
                </a:lnTo>
                <a:lnTo>
                  <a:pt x="6870192" y="4032505"/>
                </a:lnTo>
                <a:lnTo>
                  <a:pt x="6870192" y="4029457"/>
                </a:lnTo>
                <a:close/>
                <a:moveTo>
                  <a:pt x="6870192" y="4035552"/>
                </a:moveTo>
                <a:lnTo>
                  <a:pt x="6873240" y="4035552"/>
                </a:lnTo>
                <a:lnTo>
                  <a:pt x="6873240" y="4038600"/>
                </a:lnTo>
                <a:lnTo>
                  <a:pt x="6870192" y="4038600"/>
                </a:lnTo>
                <a:lnTo>
                  <a:pt x="6870192" y="4035552"/>
                </a:lnTo>
                <a:close/>
                <a:moveTo>
                  <a:pt x="6870192" y="4041649"/>
                </a:moveTo>
                <a:lnTo>
                  <a:pt x="6873240" y="4041649"/>
                </a:lnTo>
                <a:lnTo>
                  <a:pt x="6873240" y="4044697"/>
                </a:lnTo>
                <a:lnTo>
                  <a:pt x="6870192" y="4044697"/>
                </a:lnTo>
                <a:lnTo>
                  <a:pt x="6870192" y="4041649"/>
                </a:lnTo>
                <a:close/>
                <a:moveTo>
                  <a:pt x="6870192" y="4047744"/>
                </a:moveTo>
                <a:lnTo>
                  <a:pt x="6873240" y="4047744"/>
                </a:lnTo>
                <a:lnTo>
                  <a:pt x="6873240" y="4050792"/>
                </a:lnTo>
                <a:lnTo>
                  <a:pt x="6870192" y="4050792"/>
                </a:lnTo>
                <a:lnTo>
                  <a:pt x="6870192" y="4047744"/>
                </a:lnTo>
                <a:close/>
                <a:moveTo>
                  <a:pt x="6870192" y="4053841"/>
                </a:moveTo>
                <a:lnTo>
                  <a:pt x="6873240" y="4053841"/>
                </a:lnTo>
                <a:lnTo>
                  <a:pt x="6873240" y="4056889"/>
                </a:lnTo>
                <a:lnTo>
                  <a:pt x="6870192" y="4056889"/>
                </a:lnTo>
                <a:lnTo>
                  <a:pt x="6870192" y="4053841"/>
                </a:lnTo>
                <a:close/>
                <a:moveTo>
                  <a:pt x="6870192" y="4059936"/>
                </a:moveTo>
                <a:lnTo>
                  <a:pt x="6873240" y="4059936"/>
                </a:lnTo>
                <a:lnTo>
                  <a:pt x="6873240" y="4062984"/>
                </a:lnTo>
                <a:lnTo>
                  <a:pt x="6870192" y="4062984"/>
                </a:lnTo>
                <a:lnTo>
                  <a:pt x="6870192" y="4059936"/>
                </a:lnTo>
                <a:close/>
                <a:moveTo>
                  <a:pt x="6870192" y="4066032"/>
                </a:moveTo>
                <a:lnTo>
                  <a:pt x="6873240" y="4066032"/>
                </a:lnTo>
                <a:lnTo>
                  <a:pt x="6873240" y="4069080"/>
                </a:lnTo>
                <a:lnTo>
                  <a:pt x="6870192" y="4069080"/>
                </a:lnTo>
                <a:lnTo>
                  <a:pt x="6870192" y="4066032"/>
                </a:lnTo>
                <a:close/>
                <a:moveTo>
                  <a:pt x="6870192" y="4072129"/>
                </a:moveTo>
                <a:lnTo>
                  <a:pt x="6873240" y="4072129"/>
                </a:lnTo>
                <a:lnTo>
                  <a:pt x="6873240" y="4075177"/>
                </a:lnTo>
                <a:lnTo>
                  <a:pt x="6870192" y="4075177"/>
                </a:lnTo>
                <a:lnTo>
                  <a:pt x="6870192" y="4072129"/>
                </a:lnTo>
                <a:close/>
                <a:moveTo>
                  <a:pt x="6870192" y="4078224"/>
                </a:moveTo>
                <a:lnTo>
                  <a:pt x="6873240" y="4078224"/>
                </a:lnTo>
                <a:lnTo>
                  <a:pt x="6873240" y="4081272"/>
                </a:lnTo>
                <a:lnTo>
                  <a:pt x="6870192" y="4081272"/>
                </a:lnTo>
                <a:lnTo>
                  <a:pt x="6870192" y="4078224"/>
                </a:lnTo>
                <a:close/>
                <a:moveTo>
                  <a:pt x="6870192" y="4084321"/>
                </a:moveTo>
                <a:lnTo>
                  <a:pt x="6873240" y="4084321"/>
                </a:lnTo>
                <a:lnTo>
                  <a:pt x="6873240" y="4087369"/>
                </a:lnTo>
                <a:lnTo>
                  <a:pt x="6870192" y="4087369"/>
                </a:lnTo>
                <a:lnTo>
                  <a:pt x="6870192" y="4084321"/>
                </a:lnTo>
                <a:close/>
                <a:moveTo>
                  <a:pt x="6870192" y="4090416"/>
                </a:moveTo>
                <a:lnTo>
                  <a:pt x="6873240" y="4090416"/>
                </a:lnTo>
                <a:lnTo>
                  <a:pt x="6873240" y="4093464"/>
                </a:lnTo>
                <a:lnTo>
                  <a:pt x="6870192" y="4093464"/>
                </a:lnTo>
                <a:lnTo>
                  <a:pt x="6870192" y="4090416"/>
                </a:lnTo>
                <a:close/>
                <a:moveTo>
                  <a:pt x="6870192" y="4096513"/>
                </a:moveTo>
                <a:lnTo>
                  <a:pt x="6873240" y="4096513"/>
                </a:lnTo>
                <a:lnTo>
                  <a:pt x="6873240" y="4099561"/>
                </a:lnTo>
                <a:lnTo>
                  <a:pt x="6870192" y="4099561"/>
                </a:lnTo>
                <a:lnTo>
                  <a:pt x="6870192" y="4096513"/>
                </a:lnTo>
                <a:close/>
                <a:moveTo>
                  <a:pt x="6870192" y="4102608"/>
                </a:moveTo>
                <a:lnTo>
                  <a:pt x="6873240" y="4102608"/>
                </a:lnTo>
                <a:lnTo>
                  <a:pt x="6873240" y="4105656"/>
                </a:lnTo>
                <a:lnTo>
                  <a:pt x="6870192" y="4105656"/>
                </a:lnTo>
                <a:lnTo>
                  <a:pt x="6870192" y="4102608"/>
                </a:lnTo>
                <a:close/>
                <a:moveTo>
                  <a:pt x="6870192" y="4108705"/>
                </a:moveTo>
                <a:lnTo>
                  <a:pt x="6873240" y="4108705"/>
                </a:lnTo>
                <a:lnTo>
                  <a:pt x="6873240" y="4111753"/>
                </a:lnTo>
                <a:lnTo>
                  <a:pt x="6870192" y="4111753"/>
                </a:lnTo>
                <a:lnTo>
                  <a:pt x="6870192" y="4108705"/>
                </a:lnTo>
                <a:close/>
                <a:moveTo>
                  <a:pt x="6870192" y="4114800"/>
                </a:moveTo>
                <a:lnTo>
                  <a:pt x="6873240" y="4114800"/>
                </a:lnTo>
                <a:lnTo>
                  <a:pt x="6873240" y="4117848"/>
                </a:lnTo>
                <a:lnTo>
                  <a:pt x="6870192" y="4117848"/>
                </a:lnTo>
                <a:lnTo>
                  <a:pt x="6870192" y="4114800"/>
                </a:lnTo>
                <a:close/>
                <a:moveTo>
                  <a:pt x="6870192" y="4120896"/>
                </a:moveTo>
                <a:lnTo>
                  <a:pt x="6873240" y="4120896"/>
                </a:lnTo>
                <a:lnTo>
                  <a:pt x="6873240" y="4123944"/>
                </a:lnTo>
                <a:lnTo>
                  <a:pt x="6870192" y="4123944"/>
                </a:lnTo>
                <a:lnTo>
                  <a:pt x="6870192" y="4120896"/>
                </a:lnTo>
                <a:close/>
                <a:moveTo>
                  <a:pt x="6870192" y="4126993"/>
                </a:moveTo>
                <a:lnTo>
                  <a:pt x="6873240" y="4126993"/>
                </a:lnTo>
                <a:lnTo>
                  <a:pt x="6873240" y="4130041"/>
                </a:lnTo>
                <a:lnTo>
                  <a:pt x="6870192" y="4130041"/>
                </a:lnTo>
                <a:lnTo>
                  <a:pt x="6870192" y="4126993"/>
                </a:lnTo>
                <a:close/>
                <a:moveTo>
                  <a:pt x="6870192" y="4133088"/>
                </a:moveTo>
                <a:lnTo>
                  <a:pt x="6873240" y="4133088"/>
                </a:lnTo>
                <a:lnTo>
                  <a:pt x="6873240" y="4136136"/>
                </a:lnTo>
                <a:lnTo>
                  <a:pt x="6870192" y="4136136"/>
                </a:lnTo>
                <a:lnTo>
                  <a:pt x="6870192" y="4133088"/>
                </a:lnTo>
                <a:close/>
                <a:moveTo>
                  <a:pt x="6870192" y="4139185"/>
                </a:moveTo>
                <a:lnTo>
                  <a:pt x="6873240" y="4139185"/>
                </a:lnTo>
                <a:lnTo>
                  <a:pt x="6873240" y="4142233"/>
                </a:lnTo>
                <a:lnTo>
                  <a:pt x="6870192" y="4142233"/>
                </a:lnTo>
                <a:lnTo>
                  <a:pt x="6870192" y="4139185"/>
                </a:lnTo>
                <a:close/>
                <a:moveTo>
                  <a:pt x="6870192" y="4145280"/>
                </a:moveTo>
                <a:lnTo>
                  <a:pt x="6873240" y="4145280"/>
                </a:lnTo>
                <a:lnTo>
                  <a:pt x="6873240" y="4148328"/>
                </a:lnTo>
                <a:lnTo>
                  <a:pt x="6870192" y="4148328"/>
                </a:lnTo>
                <a:lnTo>
                  <a:pt x="6870192" y="4145280"/>
                </a:lnTo>
                <a:close/>
                <a:moveTo>
                  <a:pt x="6870192" y="4151377"/>
                </a:moveTo>
                <a:lnTo>
                  <a:pt x="6873240" y="4151377"/>
                </a:lnTo>
                <a:lnTo>
                  <a:pt x="6873240" y="4154425"/>
                </a:lnTo>
                <a:lnTo>
                  <a:pt x="6870192" y="4154425"/>
                </a:lnTo>
                <a:lnTo>
                  <a:pt x="6870192" y="4151377"/>
                </a:lnTo>
                <a:close/>
                <a:moveTo>
                  <a:pt x="6870192" y="4157472"/>
                </a:moveTo>
                <a:lnTo>
                  <a:pt x="6873240" y="4157472"/>
                </a:lnTo>
                <a:lnTo>
                  <a:pt x="6873240" y="4160520"/>
                </a:lnTo>
                <a:lnTo>
                  <a:pt x="6870192" y="4160520"/>
                </a:lnTo>
                <a:lnTo>
                  <a:pt x="6870192" y="4157472"/>
                </a:lnTo>
                <a:close/>
                <a:moveTo>
                  <a:pt x="6870192" y="4163569"/>
                </a:moveTo>
                <a:lnTo>
                  <a:pt x="6873240" y="4163569"/>
                </a:lnTo>
                <a:lnTo>
                  <a:pt x="6873240" y="4166617"/>
                </a:lnTo>
                <a:lnTo>
                  <a:pt x="6870192" y="4166617"/>
                </a:lnTo>
                <a:lnTo>
                  <a:pt x="6870192" y="4163569"/>
                </a:lnTo>
                <a:close/>
                <a:moveTo>
                  <a:pt x="6870192" y="4169664"/>
                </a:moveTo>
                <a:lnTo>
                  <a:pt x="6873240" y="4169664"/>
                </a:lnTo>
                <a:lnTo>
                  <a:pt x="6873240" y="4172712"/>
                </a:lnTo>
                <a:lnTo>
                  <a:pt x="6870192" y="4172712"/>
                </a:lnTo>
                <a:lnTo>
                  <a:pt x="6870192" y="4169664"/>
                </a:lnTo>
                <a:close/>
                <a:moveTo>
                  <a:pt x="6870192" y="4175760"/>
                </a:moveTo>
                <a:lnTo>
                  <a:pt x="6873240" y="4175760"/>
                </a:lnTo>
                <a:lnTo>
                  <a:pt x="6873240" y="4178808"/>
                </a:lnTo>
                <a:lnTo>
                  <a:pt x="6870192" y="4178808"/>
                </a:lnTo>
                <a:lnTo>
                  <a:pt x="6870192" y="4175760"/>
                </a:lnTo>
                <a:close/>
                <a:moveTo>
                  <a:pt x="6870192" y="4181856"/>
                </a:moveTo>
                <a:lnTo>
                  <a:pt x="6873240" y="4181856"/>
                </a:lnTo>
                <a:lnTo>
                  <a:pt x="6873240" y="4184904"/>
                </a:lnTo>
                <a:lnTo>
                  <a:pt x="6870192" y="4184904"/>
                </a:lnTo>
                <a:lnTo>
                  <a:pt x="6870192" y="4181856"/>
                </a:lnTo>
                <a:close/>
                <a:moveTo>
                  <a:pt x="6870192" y="4187952"/>
                </a:moveTo>
                <a:lnTo>
                  <a:pt x="6873240" y="4187952"/>
                </a:lnTo>
                <a:lnTo>
                  <a:pt x="6873240" y="4191000"/>
                </a:lnTo>
                <a:lnTo>
                  <a:pt x="6870192" y="4191000"/>
                </a:lnTo>
                <a:lnTo>
                  <a:pt x="6870192" y="4187952"/>
                </a:lnTo>
                <a:close/>
                <a:moveTo>
                  <a:pt x="6870192" y="4194049"/>
                </a:moveTo>
                <a:lnTo>
                  <a:pt x="6873240" y="4194049"/>
                </a:lnTo>
                <a:lnTo>
                  <a:pt x="6873240" y="4197097"/>
                </a:lnTo>
                <a:lnTo>
                  <a:pt x="6870192" y="4197097"/>
                </a:lnTo>
                <a:lnTo>
                  <a:pt x="6870192" y="4194049"/>
                </a:lnTo>
                <a:close/>
                <a:moveTo>
                  <a:pt x="6870192" y="4200145"/>
                </a:moveTo>
                <a:lnTo>
                  <a:pt x="6873240" y="4200145"/>
                </a:lnTo>
                <a:lnTo>
                  <a:pt x="6873240" y="4203193"/>
                </a:lnTo>
                <a:lnTo>
                  <a:pt x="6870192" y="4203193"/>
                </a:lnTo>
                <a:lnTo>
                  <a:pt x="6870192" y="4200145"/>
                </a:lnTo>
                <a:close/>
                <a:moveTo>
                  <a:pt x="6870192" y="4206241"/>
                </a:moveTo>
                <a:lnTo>
                  <a:pt x="6873240" y="4206241"/>
                </a:lnTo>
                <a:lnTo>
                  <a:pt x="6873240" y="4209289"/>
                </a:lnTo>
                <a:lnTo>
                  <a:pt x="6870192" y="4209289"/>
                </a:lnTo>
                <a:lnTo>
                  <a:pt x="6870192" y="4206241"/>
                </a:lnTo>
                <a:close/>
                <a:moveTo>
                  <a:pt x="6870192" y="4212337"/>
                </a:moveTo>
                <a:lnTo>
                  <a:pt x="6873240" y="4212337"/>
                </a:lnTo>
                <a:lnTo>
                  <a:pt x="6873240" y="4215385"/>
                </a:lnTo>
                <a:lnTo>
                  <a:pt x="6870192" y="4215385"/>
                </a:lnTo>
                <a:lnTo>
                  <a:pt x="6870192" y="4212337"/>
                </a:lnTo>
                <a:close/>
                <a:moveTo>
                  <a:pt x="6870192" y="4218432"/>
                </a:moveTo>
                <a:lnTo>
                  <a:pt x="6873240" y="4218432"/>
                </a:lnTo>
                <a:lnTo>
                  <a:pt x="6873240" y="4221480"/>
                </a:lnTo>
                <a:lnTo>
                  <a:pt x="6870192" y="4221480"/>
                </a:lnTo>
                <a:lnTo>
                  <a:pt x="6870192" y="4218432"/>
                </a:lnTo>
                <a:close/>
                <a:moveTo>
                  <a:pt x="6870192" y="4224528"/>
                </a:moveTo>
                <a:lnTo>
                  <a:pt x="6873240" y="4224528"/>
                </a:lnTo>
                <a:lnTo>
                  <a:pt x="6873240" y="4227576"/>
                </a:lnTo>
                <a:lnTo>
                  <a:pt x="6870192" y="4227576"/>
                </a:lnTo>
                <a:lnTo>
                  <a:pt x="6870192" y="4224528"/>
                </a:lnTo>
                <a:close/>
                <a:moveTo>
                  <a:pt x="6870192" y="4230624"/>
                </a:moveTo>
                <a:lnTo>
                  <a:pt x="6873240" y="4230624"/>
                </a:lnTo>
                <a:lnTo>
                  <a:pt x="6873240" y="4233672"/>
                </a:lnTo>
                <a:lnTo>
                  <a:pt x="6870192" y="4233672"/>
                </a:lnTo>
                <a:lnTo>
                  <a:pt x="6870192" y="4230624"/>
                </a:lnTo>
                <a:close/>
                <a:moveTo>
                  <a:pt x="6870192" y="4236720"/>
                </a:moveTo>
                <a:lnTo>
                  <a:pt x="6873240" y="4236720"/>
                </a:lnTo>
                <a:lnTo>
                  <a:pt x="6873240" y="4239768"/>
                </a:lnTo>
                <a:lnTo>
                  <a:pt x="6870192" y="4239768"/>
                </a:lnTo>
                <a:lnTo>
                  <a:pt x="6870192" y="4236720"/>
                </a:lnTo>
                <a:close/>
                <a:moveTo>
                  <a:pt x="6870192" y="4242816"/>
                </a:moveTo>
                <a:lnTo>
                  <a:pt x="6873240" y="4242816"/>
                </a:lnTo>
                <a:lnTo>
                  <a:pt x="6873240" y="4245864"/>
                </a:lnTo>
                <a:lnTo>
                  <a:pt x="6870192" y="4245864"/>
                </a:lnTo>
                <a:lnTo>
                  <a:pt x="6870192" y="4242816"/>
                </a:lnTo>
                <a:close/>
                <a:moveTo>
                  <a:pt x="6870192" y="4248913"/>
                </a:moveTo>
                <a:lnTo>
                  <a:pt x="6873240" y="4248913"/>
                </a:lnTo>
                <a:lnTo>
                  <a:pt x="6873240" y="4251961"/>
                </a:lnTo>
                <a:lnTo>
                  <a:pt x="6870192" y="4251961"/>
                </a:lnTo>
                <a:lnTo>
                  <a:pt x="6870192" y="4248913"/>
                </a:lnTo>
                <a:close/>
                <a:moveTo>
                  <a:pt x="6870192" y="4255009"/>
                </a:moveTo>
                <a:lnTo>
                  <a:pt x="6873240" y="4255009"/>
                </a:lnTo>
                <a:lnTo>
                  <a:pt x="6873240" y="4258057"/>
                </a:lnTo>
                <a:lnTo>
                  <a:pt x="6870192" y="4258057"/>
                </a:lnTo>
                <a:lnTo>
                  <a:pt x="6870192" y="4255009"/>
                </a:lnTo>
                <a:close/>
                <a:moveTo>
                  <a:pt x="6870192" y="4261105"/>
                </a:moveTo>
                <a:lnTo>
                  <a:pt x="6873240" y="4261105"/>
                </a:lnTo>
                <a:lnTo>
                  <a:pt x="6873240" y="4264153"/>
                </a:lnTo>
                <a:lnTo>
                  <a:pt x="6870192" y="4264153"/>
                </a:lnTo>
                <a:lnTo>
                  <a:pt x="6870192" y="4261105"/>
                </a:lnTo>
                <a:close/>
                <a:moveTo>
                  <a:pt x="6870192" y="4267201"/>
                </a:moveTo>
                <a:lnTo>
                  <a:pt x="6873240" y="4267201"/>
                </a:lnTo>
                <a:lnTo>
                  <a:pt x="6873240" y="4270249"/>
                </a:lnTo>
                <a:lnTo>
                  <a:pt x="6870192" y="4270249"/>
                </a:lnTo>
                <a:lnTo>
                  <a:pt x="6870192" y="4267201"/>
                </a:lnTo>
                <a:close/>
                <a:moveTo>
                  <a:pt x="6870192" y="4273296"/>
                </a:moveTo>
                <a:lnTo>
                  <a:pt x="6873240" y="4273296"/>
                </a:lnTo>
                <a:lnTo>
                  <a:pt x="6873240" y="4276344"/>
                </a:lnTo>
                <a:lnTo>
                  <a:pt x="6870192" y="4276344"/>
                </a:lnTo>
                <a:lnTo>
                  <a:pt x="6870192" y="4273296"/>
                </a:lnTo>
                <a:close/>
                <a:moveTo>
                  <a:pt x="6870192" y="4279392"/>
                </a:moveTo>
                <a:lnTo>
                  <a:pt x="6873240" y="4279392"/>
                </a:lnTo>
                <a:lnTo>
                  <a:pt x="6873240" y="4282440"/>
                </a:lnTo>
                <a:lnTo>
                  <a:pt x="6870192" y="4282440"/>
                </a:lnTo>
                <a:lnTo>
                  <a:pt x="6870192" y="4279392"/>
                </a:lnTo>
                <a:close/>
                <a:moveTo>
                  <a:pt x="6870192" y="4285488"/>
                </a:moveTo>
                <a:lnTo>
                  <a:pt x="6873240" y="4285488"/>
                </a:lnTo>
                <a:lnTo>
                  <a:pt x="6873240" y="4288536"/>
                </a:lnTo>
                <a:lnTo>
                  <a:pt x="6870192" y="4288536"/>
                </a:lnTo>
                <a:lnTo>
                  <a:pt x="6870192" y="4285488"/>
                </a:lnTo>
                <a:close/>
                <a:moveTo>
                  <a:pt x="6870192" y="4291584"/>
                </a:moveTo>
                <a:lnTo>
                  <a:pt x="6873240" y="4291584"/>
                </a:lnTo>
                <a:lnTo>
                  <a:pt x="6873240" y="4294632"/>
                </a:lnTo>
                <a:lnTo>
                  <a:pt x="6870192" y="4294632"/>
                </a:lnTo>
                <a:lnTo>
                  <a:pt x="6870192" y="4291584"/>
                </a:lnTo>
                <a:close/>
                <a:moveTo>
                  <a:pt x="6870192" y="4297681"/>
                </a:moveTo>
                <a:lnTo>
                  <a:pt x="6873240" y="4297681"/>
                </a:lnTo>
                <a:lnTo>
                  <a:pt x="6873240" y="4300729"/>
                </a:lnTo>
                <a:lnTo>
                  <a:pt x="6870192" y="4300729"/>
                </a:lnTo>
                <a:lnTo>
                  <a:pt x="6870192" y="4297681"/>
                </a:lnTo>
                <a:close/>
                <a:moveTo>
                  <a:pt x="6870192" y="4303777"/>
                </a:moveTo>
                <a:lnTo>
                  <a:pt x="6873240" y="4303777"/>
                </a:lnTo>
                <a:lnTo>
                  <a:pt x="6873240" y="4306825"/>
                </a:lnTo>
                <a:lnTo>
                  <a:pt x="6870192" y="4306825"/>
                </a:lnTo>
                <a:lnTo>
                  <a:pt x="6870192" y="4303777"/>
                </a:lnTo>
                <a:close/>
                <a:moveTo>
                  <a:pt x="6870192" y="4309873"/>
                </a:moveTo>
                <a:lnTo>
                  <a:pt x="6873240" y="4309873"/>
                </a:lnTo>
                <a:lnTo>
                  <a:pt x="6873240" y="4312921"/>
                </a:lnTo>
                <a:lnTo>
                  <a:pt x="6870192" y="4312921"/>
                </a:lnTo>
                <a:lnTo>
                  <a:pt x="6870192" y="4309873"/>
                </a:lnTo>
                <a:close/>
                <a:moveTo>
                  <a:pt x="6870192" y="4315969"/>
                </a:moveTo>
                <a:lnTo>
                  <a:pt x="6873240" y="4315969"/>
                </a:lnTo>
                <a:lnTo>
                  <a:pt x="6873240" y="4319017"/>
                </a:lnTo>
                <a:lnTo>
                  <a:pt x="6870192" y="4319017"/>
                </a:lnTo>
                <a:lnTo>
                  <a:pt x="6870192" y="4315969"/>
                </a:lnTo>
                <a:close/>
                <a:moveTo>
                  <a:pt x="6870192" y="4322064"/>
                </a:moveTo>
                <a:lnTo>
                  <a:pt x="6873240" y="4322064"/>
                </a:lnTo>
                <a:lnTo>
                  <a:pt x="6873240" y="4325112"/>
                </a:lnTo>
                <a:lnTo>
                  <a:pt x="6870192" y="4325112"/>
                </a:lnTo>
                <a:lnTo>
                  <a:pt x="6870192" y="4322064"/>
                </a:lnTo>
                <a:close/>
                <a:moveTo>
                  <a:pt x="6870192" y="4328160"/>
                </a:moveTo>
                <a:lnTo>
                  <a:pt x="6873240" y="4328160"/>
                </a:lnTo>
                <a:lnTo>
                  <a:pt x="6873240" y="4331208"/>
                </a:lnTo>
                <a:lnTo>
                  <a:pt x="6870192" y="4331208"/>
                </a:lnTo>
                <a:lnTo>
                  <a:pt x="6870192" y="4328160"/>
                </a:lnTo>
                <a:close/>
                <a:moveTo>
                  <a:pt x="6870192" y="4334256"/>
                </a:moveTo>
                <a:lnTo>
                  <a:pt x="6873240" y="4334256"/>
                </a:lnTo>
                <a:lnTo>
                  <a:pt x="6873240" y="4337304"/>
                </a:lnTo>
                <a:lnTo>
                  <a:pt x="6870192" y="4337304"/>
                </a:lnTo>
                <a:lnTo>
                  <a:pt x="6870192" y="4334256"/>
                </a:lnTo>
                <a:close/>
                <a:moveTo>
                  <a:pt x="6870192" y="4340352"/>
                </a:moveTo>
                <a:lnTo>
                  <a:pt x="6873240" y="4340352"/>
                </a:lnTo>
                <a:lnTo>
                  <a:pt x="6873240" y="4343400"/>
                </a:lnTo>
                <a:lnTo>
                  <a:pt x="6870192" y="4343400"/>
                </a:lnTo>
                <a:lnTo>
                  <a:pt x="6870192" y="4340352"/>
                </a:lnTo>
                <a:close/>
                <a:moveTo>
                  <a:pt x="6870192" y="4346449"/>
                </a:moveTo>
                <a:lnTo>
                  <a:pt x="6873240" y="4346449"/>
                </a:lnTo>
                <a:lnTo>
                  <a:pt x="6873240" y="4349497"/>
                </a:lnTo>
                <a:lnTo>
                  <a:pt x="6870192" y="4349497"/>
                </a:lnTo>
                <a:lnTo>
                  <a:pt x="6870192" y="4346449"/>
                </a:lnTo>
                <a:close/>
                <a:moveTo>
                  <a:pt x="6870192" y="4352545"/>
                </a:moveTo>
                <a:lnTo>
                  <a:pt x="6873240" y="4352545"/>
                </a:lnTo>
                <a:lnTo>
                  <a:pt x="6873240" y="4355593"/>
                </a:lnTo>
                <a:lnTo>
                  <a:pt x="6870192" y="4355593"/>
                </a:lnTo>
                <a:lnTo>
                  <a:pt x="6870192" y="4352545"/>
                </a:lnTo>
                <a:close/>
                <a:moveTo>
                  <a:pt x="6870192" y="4358641"/>
                </a:moveTo>
                <a:lnTo>
                  <a:pt x="6873240" y="4358641"/>
                </a:lnTo>
                <a:lnTo>
                  <a:pt x="6873240" y="4361689"/>
                </a:lnTo>
                <a:lnTo>
                  <a:pt x="6870192" y="4361689"/>
                </a:lnTo>
                <a:lnTo>
                  <a:pt x="6870192" y="4358641"/>
                </a:lnTo>
                <a:close/>
                <a:moveTo>
                  <a:pt x="6870192" y="4364737"/>
                </a:moveTo>
                <a:lnTo>
                  <a:pt x="6873240" y="4364737"/>
                </a:lnTo>
                <a:lnTo>
                  <a:pt x="6873240" y="4367785"/>
                </a:lnTo>
                <a:lnTo>
                  <a:pt x="6870192" y="4367785"/>
                </a:lnTo>
                <a:lnTo>
                  <a:pt x="6870192" y="4364737"/>
                </a:lnTo>
                <a:close/>
                <a:moveTo>
                  <a:pt x="6870192" y="4370832"/>
                </a:moveTo>
                <a:lnTo>
                  <a:pt x="6873240" y="4370832"/>
                </a:lnTo>
                <a:lnTo>
                  <a:pt x="6873240" y="4373880"/>
                </a:lnTo>
                <a:lnTo>
                  <a:pt x="6870192" y="4373880"/>
                </a:lnTo>
                <a:lnTo>
                  <a:pt x="6870192" y="4370832"/>
                </a:lnTo>
                <a:close/>
                <a:moveTo>
                  <a:pt x="6870192" y="4376928"/>
                </a:moveTo>
                <a:lnTo>
                  <a:pt x="6873240" y="4376928"/>
                </a:lnTo>
                <a:lnTo>
                  <a:pt x="6873240" y="4379976"/>
                </a:lnTo>
                <a:lnTo>
                  <a:pt x="6870192" y="4379976"/>
                </a:lnTo>
                <a:lnTo>
                  <a:pt x="6870192" y="4376928"/>
                </a:lnTo>
                <a:close/>
                <a:moveTo>
                  <a:pt x="6870192" y="4383024"/>
                </a:moveTo>
                <a:lnTo>
                  <a:pt x="6873240" y="4383024"/>
                </a:lnTo>
                <a:lnTo>
                  <a:pt x="6873240" y="4386072"/>
                </a:lnTo>
                <a:lnTo>
                  <a:pt x="6870192" y="4386072"/>
                </a:lnTo>
                <a:lnTo>
                  <a:pt x="6870192" y="4383024"/>
                </a:lnTo>
                <a:close/>
                <a:moveTo>
                  <a:pt x="6870192" y="4389120"/>
                </a:moveTo>
                <a:lnTo>
                  <a:pt x="6873240" y="4389120"/>
                </a:lnTo>
                <a:lnTo>
                  <a:pt x="6873240" y="4392168"/>
                </a:lnTo>
                <a:lnTo>
                  <a:pt x="6870192" y="4392168"/>
                </a:lnTo>
                <a:lnTo>
                  <a:pt x="6870192" y="4389120"/>
                </a:lnTo>
                <a:close/>
                <a:moveTo>
                  <a:pt x="6870192" y="4395216"/>
                </a:moveTo>
                <a:lnTo>
                  <a:pt x="6873240" y="4395216"/>
                </a:lnTo>
                <a:lnTo>
                  <a:pt x="6873240" y="4398264"/>
                </a:lnTo>
                <a:lnTo>
                  <a:pt x="6870192" y="4398264"/>
                </a:lnTo>
                <a:lnTo>
                  <a:pt x="6870192" y="4395216"/>
                </a:lnTo>
                <a:close/>
                <a:moveTo>
                  <a:pt x="6870192" y="4401313"/>
                </a:moveTo>
                <a:lnTo>
                  <a:pt x="6873240" y="4401313"/>
                </a:lnTo>
                <a:lnTo>
                  <a:pt x="6873240" y="4404361"/>
                </a:lnTo>
                <a:lnTo>
                  <a:pt x="6870192" y="4404361"/>
                </a:lnTo>
                <a:lnTo>
                  <a:pt x="6870192" y="4401313"/>
                </a:lnTo>
                <a:close/>
                <a:moveTo>
                  <a:pt x="6870192" y="4407409"/>
                </a:moveTo>
                <a:lnTo>
                  <a:pt x="6873240" y="4407409"/>
                </a:lnTo>
                <a:lnTo>
                  <a:pt x="6873240" y="4410457"/>
                </a:lnTo>
                <a:lnTo>
                  <a:pt x="6870192" y="4410457"/>
                </a:lnTo>
                <a:lnTo>
                  <a:pt x="6870192" y="4407409"/>
                </a:lnTo>
                <a:close/>
                <a:moveTo>
                  <a:pt x="6870192" y="4413505"/>
                </a:moveTo>
                <a:lnTo>
                  <a:pt x="6873240" y="4413505"/>
                </a:lnTo>
                <a:lnTo>
                  <a:pt x="6873240" y="4416553"/>
                </a:lnTo>
                <a:lnTo>
                  <a:pt x="6870192" y="4416553"/>
                </a:lnTo>
                <a:lnTo>
                  <a:pt x="6870192" y="4413505"/>
                </a:lnTo>
                <a:close/>
                <a:moveTo>
                  <a:pt x="6870192" y="4419601"/>
                </a:moveTo>
                <a:lnTo>
                  <a:pt x="6873240" y="4419601"/>
                </a:lnTo>
                <a:lnTo>
                  <a:pt x="6873240" y="4422649"/>
                </a:lnTo>
                <a:lnTo>
                  <a:pt x="6870192" y="4422649"/>
                </a:lnTo>
                <a:lnTo>
                  <a:pt x="6870192" y="4419601"/>
                </a:lnTo>
                <a:close/>
                <a:moveTo>
                  <a:pt x="6870192" y="4425696"/>
                </a:moveTo>
                <a:lnTo>
                  <a:pt x="6873240" y="4425696"/>
                </a:lnTo>
                <a:lnTo>
                  <a:pt x="6873240" y="4428744"/>
                </a:lnTo>
                <a:lnTo>
                  <a:pt x="6870192" y="4428744"/>
                </a:lnTo>
                <a:lnTo>
                  <a:pt x="6870192" y="4425696"/>
                </a:lnTo>
                <a:close/>
                <a:moveTo>
                  <a:pt x="6870192" y="4431792"/>
                </a:moveTo>
                <a:lnTo>
                  <a:pt x="6873240" y="4431792"/>
                </a:lnTo>
                <a:lnTo>
                  <a:pt x="6873240" y="4434840"/>
                </a:lnTo>
                <a:lnTo>
                  <a:pt x="6870192" y="4434840"/>
                </a:lnTo>
                <a:lnTo>
                  <a:pt x="6870192" y="4431792"/>
                </a:lnTo>
                <a:close/>
                <a:moveTo>
                  <a:pt x="6870192" y="4437888"/>
                </a:moveTo>
                <a:lnTo>
                  <a:pt x="6873240" y="4437888"/>
                </a:lnTo>
                <a:lnTo>
                  <a:pt x="6873240" y="4440936"/>
                </a:lnTo>
                <a:lnTo>
                  <a:pt x="6870192" y="4440936"/>
                </a:lnTo>
                <a:lnTo>
                  <a:pt x="6870192" y="4437888"/>
                </a:lnTo>
                <a:close/>
                <a:moveTo>
                  <a:pt x="6870192" y="4443984"/>
                </a:moveTo>
                <a:lnTo>
                  <a:pt x="6873240" y="4443984"/>
                </a:lnTo>
                <a:lnTo>
                  <a:pt x="6873240" y="4447032"/>
                </a:lnTo>
                <a:lnTo>
                  <a:pt x="6870192" y="4447032"/>
                </a:lnTo>
                <a:lnTo>
                  <a:pt x="6870192" y="4443984"/>
                </a:lnTo>
                <a:close/>
                <a:moveTo>
                  <a:pt x="6870192" y="4450081"/>
                </a:moveTo>
                <a:lnTo>
                  <a:pt x="6873240" y="4450081"/>
                </a:lnTo>
                <a:lnTo>
                  <a:pt x="6873240" y="4453129"/>
                </a:lnTo>
                <a:lnTo>
                  <a:pt x="6870192" y="4453129"/>
                </a:lnTo>
                <a:lnTo>
                  <a:pt x="6870192" y="4450081"/>
                </a:lnTo>
                <a:close/>
                <a:moveTo>
                  <a:pt x="6870192" y="4456177"/>
                </a:moveTo>
                <a:lnTo>
                  <a:pt x="6873240" y="4456177"/>
                </a:lnTo>
                <a:lnTo>
                  <a:pt x="6873240" y="4459225"/>
                </a:lnTo>
                <a:lnTo>
                  <a:pt x="6870192" y="4459225"/>
                </a:lnTo>
                <a:lnTo>
                  <a:pt x="6870192" y="4456177"/>
                </a:lnTo>
                <a:close/>
                <a:moveTo>
                  <a:pt x="6870192" y="4462273"/>
                </a:moveTo>
                <a:lnTo>
                  <a:pt x="6873240" y="4462273"/>
                </a:lnTo>
                <a:lnTo>
                  <a:pt x="6873240" y="4465321"/>
                </a:lnTo>
                <a:lnTo>
                  <a:pt x="6870192" y="4465321"/>
                </a:lnTo>
                <a:lnTo>
                  <a:pt x="6870192" y="4462273"/>
                </a:lnTo>
                <a:close/>
                <a:moveTo>
                  <a:pt x="6870192" y="4468369"/>
                </a:moveTo>
                <a:lnTo>
                  <a:pt x="6873240" y="4468369"/>
                </a:lnTo>
                <a:lnTo>
                  <a:pt x="6873240" y="4471417"/>
                </a:lnTo>
                <a:lnTo>
                  <a:pt x="6870192" y="4471417"/>
                </a:lnTo>
                <a:lnTo>
                  <a:pt x="6870192" y="4468369"/>
                </a:lnTo>
                <a:close/>
                <a:moveTo>
                  <a:pt x="6870192" y="4474464"/>
                </a:moveTo>
                <a:lnTo>
                  <a:pt x="6873240" y="4474464"/>
                </a:lnTo>
                <a:lnTo>
                  <a:pt x="6873240" y="4477512"/>
                </a:lnTo>
                <a:lnTo>
                  <a:pt x="6870192" y="4477512"/>
                </a:lnTo>
                <a:lnTo>
                  <a:pt x="6870192" y="4474464"/>
                </a:lnTo>
                <a:close/>
                <a:moveTo>
                  <a:pt x="6870192" y="4480560"/>
                </a:moveTo>
                <a:lnTo>
                  <a:pt x="6873240" y="4480560"/>
                </a:lnTo>
                <a:lnTo>
                  <a:pt x="6873240" y="4483608"/>
                </a:lnTo>
                <a:lnTo>
                  <a:pt x="6870192" y="4483608"/>
                </a:lnTo>
                <a:lnTo>
                  <a:pt x="6870192" y="4480560"/>
                </a:lnTo>
                <a:close/>
                <a:moveTo>
                  <a:pt x="6870192" y="4486656"/>
                </a:moveTo>
                <a:lnTo>
                  <a:pt x="6873240" y="4486656"/>
                </a:lnTo>
                <a:lnTo>
                  <a:pt x="6873240" y="4489704"/>
                </a:lnTo>
                <a:lnTo>
                  <a:pt x="6870192" y="4489704"/>
                </a:lnTo>
                <a:lnTo>
                  <a:pt x="6870192" y="4486656"/>
                </a:lnTo>
                <a:close/>
                <a:moveTo>
                  <a:pt x="6870192" y="4492752"/>
                </a:moveTo>
                <a:lnTo>
                  <a:pt x="6873240" y="4492752"/>
                </a:lnTo>
                <a:lnTo>
                  <a:pt x="6873240" y="4495800"/>
                </a:lnTo>
                <a:lnTo>
                  <a:pt x="6870192" y="4495800"/>
                </a:lnTo>
                <a:lnTo>
                  <a:pt x="6870192" y="4492752"/>
                </a:lnTo>
                <a:close/>
                <a:moveTo>
                  <a:pt x="6870192" y="4498849"/>
                </a:moveTo>
                <a:lnTo>
                  <a:pt x="6873240" y="4498849"/>
                </a:lnTo>
                <a:lnTo>
                  <a:pt x="6873240" y="4501897"/>
                </a:lnTo>
                <a:lnTo>
                  <a:pt x="6870192" y="4501897"/>
                </a:lnTo>
                <a:lnTo>
                  <a:pt x="6870192" y="4498849"/>
                </a:lnTo>
                <a:close/>
                <a:moveTo>
                  <a:pt x="6870192" y="4504945"/>
                </a:moveTo>
                <a:lnTo>
                  <a:pt x="6873240" y="4504945"/>
                </a:lnTo>
                <a:lnTo>
                  <a:pt x="6873240" y="4507993"/>
                </a:lnTo>
                <a:lnTo>
                  <a:pt x="6870192" y="4507993"/>
                </a:lnTo>
                <a:lnTo>
                  <a:pt x="6870192" y="4504945"/>
                </a:lnTo>
                <a:close/>
                <a:moveTo>
                  <a:pt x="6870192" y="4511041"/>
                </a:moveTo>
                <a:lnTo>
                  <a:pt x="6873240" y="4511041"/>
                </a:lnTo>
                <a:lnTo>
                  <a:pt x="6873240" y="4514089"/>
                </a:lnTo>
                <a:lnTo>
                  <a:pt x="6870192" y="4514089"/>
                </a:lnTo>
                <a:lnTo>
                  <a:pt x="6870192" y="4511041"/>
                </a:lnTo>
                <a:close/>
                <a:moveTo>
                  <a:pt x="6870192" y="4517137"/>
                </a:moveTo>
                <a:lnTo>
                  <a:pt x="6873240" y="4517137"/>
                </a:lnTo>
                <a:lnTo>
                  <a:pt x="6873240" y="4520185"/>
                </a:lnTo>
                <a:lnTo>
                  <a:pt x="6870192" y="4520185"/>
                </a:lnTo>
                <a:lnTo>
                  <a:pt x="6870192" y="4517137"/>
                </a:lnTo>
                <a:close/>
                <a:moveTo>
                  <a:pt x="6870192" y="4523232"/>
                </a:moveTo>
                <a:lnTo>
                  <a:pt x="6873240" y="4523232"/>
                </a:lnTo>
                <a:lnTo>
                  <a:pt x="6873240" y="4526280"/>
                </a:lnTo>
                <a:lnTo>
                  <a:pt x="6870192" y="4526280"/>
                </a:lnTo>
                <a:lnTo>
                  <a:pt x="6870192" y="4523232"/>
                </a:lnTo>
                <a:close/>
                <a:moveTo>
                  <a:pt x="6870192" y="4529328"/>
                </a:moveTo>
                <a:lnTo>
                  <a:pt x="6873240" y="4529328"/>
                </a:lnTo>
                <a:lnTo>
                  <a:pt x="6873240" y="4532376"/>
                </a:lnTo>
                <a:lnTo>
                  <a:pt x="6870192" y="4532376"/>
                </a:lnTo>
                <a:lnTo>
                  <a:pt x="6870192" y="4529328"/>
                </a:lnTo>
                <a:close/>
                <a:moveTo>
                  <a:pt x="6870192" y="4535424"/>
                </a:moveTo>
                <a:lnTo>
                  <a:pt x="6873240" y="4535424"/>
                </a:lnTo>
                <a:lnTo>
                  <a:pt x="6873240" y="4538472"/>
                </a:lnTo>
                <a:lnTo>
                  <a:pt x="6870192" y="4538472"/>
                </a:lnTo>
                <a:lnTo>
                  <a:pt x="6870192" y="4535424"/>
                </a:lnTo>
                <a:close/>
                <a:moveTo>
                  <a:pt x="6870192" y="4541520"/>
                </a:moveTo>
                <a:lnTo>
                  <a:pt x="6873240" y="4541520"/>
                </a:lnTo>
                <a:lnTo>
                  <a:pt x="6873240" y="4544568"/>
                </a:lnTo>
                <a:lnTo>
                  <a:pt x="6870192" y="4544568"/>
                </a:lnTo>
                <a:lnTo>
                  <a:pt x="6870192" y="4541520"/>
                </a:lnTo>
                <a:close/>
                <a:moveTo>
                  <a:pt x="6870192" y="4547616"/>
                </a:moveTo>
                <a:lnTo>
                  <a:pt x="6873240" y="4547616"/>
                </a:lnTo>
                <a:lnTo>
                  <a:pt x="6873240" y="4550664"/>
                </a:lnTo>
                <a:lnTo>
                  <a:pt x="6870192" y="4550664"/>
                </a:lnTo>
                <a:lnTo>
                  <a:pt x="6870192" y="4547616"/>
                </a:lnTo>
                <a:close/>
                <a:moveTo>
                  <a:pt x="6870192" y="4553713"/>
                </a:moveTo>
                <a:lnTo>
                  <a:pt x="6873240" y="4553713"/>
                </a:lnTo>
                <a:lnTo>
                  <a:pt x="6873240" y="4556761"/>
                </a:lnTo>
                <a:lnTo>
                  <a:pt x="6870192" y="4556761"/>
                </a:lnTo>
                <a:lnTo>
                  <a:pt x="6870192" y="4553713"/>
                </a:lnTo>
                <a:close/>
                <a:moveTo>
                  <a:pt x="6870192" y="4559809"/>
                </a:moveTo>
                <a:lnTo>
                  <a:pt x="6873240" y="4559809"/>
                </a:lnTo>
                <a:lnTo>
                  <a:pt x="6873240" y="4562857"/>
                </a:lnTo>
                <a:lnTo>
                  <a:pt x="6870192" y="4562857"/>
                </a:lnTo>
                <a:lnTo>
                  <a:pt x="6870192" y="4559809"/>
                </a:lnTo>
                <a:close/>
                <a:moveTo>
                  <a:pt x="6870192" y="4565905"/>
                </a:moveTo>
                <a:lnTo>
                  <a:pt x="6873240" y="4565905"/>
                </a:lnTo>
                <a:lnTo>
                  <a:pt x="6873240" y="4568953"/>
                </a:lnTo>
                <a:lnTo>
                  <a:pt x="6870192" y="4568953"/>
                </a:lnTo>
                <a:lnTo>
                  <a:pt x="6870192" y="4565905"/>
                </a:lnTo>
                <a:close/>
                <a:moveTo>
                  <a:pt x="6870192" y="4572001"/>
                </a:moveTo>
                <a:lnTo>
                  <a:pt x="6873240" y="4572001"/>
                </a:lnTo>
                <a:lnTo>
                  <a:pt x="6873240" y="4575049"/>
                </a:lnTo>
                <a:lnTo>
                  <a:pt x="6870192" y="4575049"/>
                </a:lnTo>
                <a:lnTo>
                  <a:pt x="6870192" y="4572001"/>
                </a:lnTo>
                <a:close/>
                <a:moveTo>
                  <a:pt x="6870192" y="4578096"/>
                </a:moveTo>
                <a:lnTo>
                  <a:pt x="6873240" y="4578096"/>
                </a:lnTo>
                <a:lnTo>
                  <a:pt x="6873240" y="4581144"/>
                </a:lnTo>
                <a:lnTo>
                  <a:pt x="6870192" y="4581144"/>
                </a:lnTo>
                <a:lnTo>
                  <a:pt x="6870192" y="4578096"/>
                </a:lnTo>
                <a:close/>
                <a:moveTo>
                  <a:pt x="6870192" y="4584192"/>
                </a:moveTo>
                <a:lnTo>
                  <a:pt x="6873240" y="4584192"/>
                </a:lnTo>
                <a:lnTo>
                  <a:pt x="6873240" y="4587240"/>
                </a:lnTo>
                <a:lnTo>
                  <a:pt x="6870192" y="4587240"/>
                </a:lnTo>
                <a:lnTo>
                  <a:pt x="6870192" y="4584192"/>
                </a:lnTo>
                <a:close/>
                <a:moveTo>
                  <a:pt x="6870192" y="4590289"/>
                </a:moveTo>
                <a:lnTo>
                  <a:pt x="6873240" y="4590289"/>
                </a:lnTo>
                <a:lnTo>
                  <a:pt x="6873240" y="4593337"/>
                </a:lnTo>
                <a:lnTo>
                  <a:pt x="6870192" y="4593337"/>
                </a:lnTo>
                <a:lnTo>
                  <a:pt x="6870192" y="4590289"/>
                </a:lnTo>
                <a:close/>
                <a:moveTo>
                  <a:pt x="6870192" y="4596385"/>
                </a:moveTo>
                <a:lnTo>
                  <a:pt x="6873240" y="4596385"/>
                </a:lnTo>
                <a:lnTo>
                  <a:pt x="6873240" y="4599433"/>
                </a:lnTo>
                <a:lnTo>
                  <a:pt x="6870192" y="4599433"/>
                </a:lnTo>
                <a:lnTo>
                  <a:pt x="6870192" y="4596385"/>
                </a:lnTo>
                <a:close/>
                <a:moveTo>
                  <a:pt x="6870192" y="4602480"/>
                </a:moveTo>
                <a:lnTo>
                  <a:pt x="6873240" y="4602480"/>
                </a:lnTo>
                <a:lnTo>
                  <a:pt x="6873240" y="4605528"/>
                </a:lnTo>
                <a:lnTo>
                  <a:pt x="6870192" y="4605528"/>
                </a:lnTo>
                <a:lnTo>
                  <a:pt x="6870192" y="4602480"/>
                </a:lnTo>
                <a:close/>
                <a:moveTo>
                  <a:pt x="6870192" y="4608576"/>
                </a:moveTo>
                <a:lnTo>
                  <a:pt x="6873240" y="4608576"/>
                </a:lnTo>
                <a:lnTo>
                  <a:pt x="6873240" y="4611624"/>
                </a:lnTo>
                <a:lnTo>
                  <a:pt x="6870192" y="4611624"/>
                </a:lnTo>
                <a:lnTo>
                  <a:pt x="6870192" y="4608576"/>
                </a:lnTo>
                <a:close/>
                <a:moveTo>
                  <a:pt x="6870192" y="4614673"/>
                </a:moveTo>
                <a:lnTo>
                  <a:pt x="6873240" y="4614673"/>
                </a:lnTo>
                <a:lnTo>
                  <a:pt x="6873240" y="4617721"/>
                </a:lnTo>
                <a:lnTo>
                  <a:pt x="6870192" y="4617721"/>
                </a:lnTo>
                <a:lnTo>
                  <a:pt x="6870192" y="4614673"/>
                </a:lnTo>
                <a:close/>
                <a:moveTo>
                  <a:pt x="6870192" y="4620769"/>
                </a:moveTo>
                <a:lnTo>
                  <a:pt x="6873240" y="4620769"/>
                </a:lnTo>
                <a:lnTo>
                  <a:pt x="6873240" y="4623817"/>
                </a:lnTo>
                <a:lnTo>
                  <a:pt x="6870192" y="4623817"/>
                </a:lnTo>
                <a:lnTo>
                  <a:pt x="6870192" y="4620769"/>
                </a:lnTo>
                <a:close/>
                <a:moveTo>
                  <a:pt x="6870192" y="4626864"/>
                </a:moveTo>
                <a:lnTo>
                  <a:pt x="6873240" y="4626864"/>
                </a:lnTo>
                <a:lnTo>
                  <a:pt x="6873240" y="4629912"/>
                </a:lnTo>
                <a:lnTo>
                  <a:pt x="6870192" y="4629912"/>
                </a:lnTo>
                <a:lnTo>
                  <a:pt x="6870192" y="4626864"/>
                </a:lnTo>
                <a:close/>
                <a:moveTo>
                  <a:pt x="3048" y="4632960"/>
                </a:moveTo>
                <a:lnTo>
                  <a:pt x="6096" y="4632960"/>
                </a:lnTo>
                <a:lnTo>
                  <a:pt x="6096" y="4636008"/>
                </a:lnTo>
                <a:lnTo>
                  <a:pt x="3048" y="4636008"/>
                </a:lnTo>
                <a:lnTo>
                  <a:pt x="3048" y="4632960"/>
                </a:lnTo>
                <a:close/>
                <a:moveTo>
                  <a:pt x="9144" y="4632960"/>
                </a:moveTo>
                <a:lnTo>
                  <a:pt x="12192" y="4632960"/>
                </a:lnTo>
                <a:lnTo>
                  <a:pt x="12192" y="4636008"/>
                </a:lnTo>
                <a:lnTo>
                  <a:pt x="9144" y="4636008"/>
                </a:lnTo>
                <a:lnTo>
                  <a:pt x="9144" y="4632960"/>
                </a:lnTo>
                <a:close/>
                <a:moveTo>
                  <a:pt x="15239" y="4632960"/>
                </a:moveTo>
                <a:lnTo>
                  <a:pt x="18287" y="4632960"/>
                </a:lnTo>
                <a:lnTo>
                  <a:pt x="18287" y="4636008"/>
                </a:lnTo>
                <a:lnTo>
                  <a:pt x="15239" y="4636008"/>
                </a:lnTo>
                <a:lnTo>
                  <a:pt x="15239" y="4632960"/>
                </a:lnTo>
                <a:close/>
                <a:moveTo>
                  <a:pt x="21335" y="4632960"/>
                </a:moveTo>
                <a:lnTo>
                  <a:pt x="24383" y="4632960"/>
                </a:lnTo>
                <a:lnTo>
                  <a:pt x="24383" y="4636008"/>
                </a:lnTo>
                <a:lnTo>
                  <a:pt x="21335" y="4636008"/>
                </a:lnTo>
                <a:lnTo>
                  <a:pt x="21335" y="4632960"/>
                </a:lnTo>
                <a:close/>
                <a:moveTo>
                  <a:pt x="27432" y="4632960"/>
                </a:moveTo>
                <a:lnTo>
                  <a:pt x="30480" y="4632960"/>
                </a:lnTo>
                <a:lnTo>
                  <a:pt x="30480" y="4636008"/>
                </a:lnTo>
                <a:lnTo>
                  <a:pt x="27432" y="4636008"/>
                </a:lnTo>
                <a:lnTo>
                  <a:pt x="27432" y="4632960"/>
                </a:lnTo>
                <a:close/>
                <a:moveTo>
                  <a:pt x="33528" y="4632960"/>
                </a:moveTo>
                <a:lnTo>
                  <a:pt x="36576" y="4632960"/>
                </a:lnTo>
                <a:lnTo>
                  <a:pt x="36576" y="4636008"/>
                </a:lnTo>
                <a:lnTo>
                  <a:pt x="33528" y="4636008"/>
                </a:lnTo>
                <a:lnTo>
                  <a:pt x="33528" y="4632960"/>
                </a:lnTo>
                <a:close/>
                <a:moveTo>
                  <a:pt x="39623" y="4632960"/>
                </a:moveTo>
                <a:lnTo>
                  <a:pt x="42671" y="4632960"/>
                </a:lnTo>
                <a:lnTo>
                  <a:pt x="42671" y="4636008"/>
                </a:lnTo>
                <a:lnTo>
                  <a:pt x="39623" y="4636008"/>
                </a:lnTo>
                <a:lnTo>
                  <a:pt x="39623" y="4632960"/>
                </a:lnTo>
                <a:close/>
                <a:moveTo>
                  <a:pt x="45719" y="4632960"/>
                </a:moveTo>
                <a:lnTo>
                  <a:pt x="48767" y="4632960"/>
                </a:lnTo>
                <a:lnTo>
                  <a:pt x="48767" y="4636008"/>
                </a:lnTo>
                <a:lnTo>
                  <a:pt x="45719" y="4636008"/>
                </a:lnTo>
                <a:lnTo>
                  <a:pt x="45719" y="4632960"/>
                </a:lnTo>
                <a:close/>
                <a:moveTo>
                  <a:pt x="51816" y="4632960"/>
                </a:moveTo>
                <a:lnTo>
                  <a:pt x="54864" y="4632960"/>
                </a:lnTo>
                <a:lnTo>
                  <a:pt x="54864" y="4636008"/>
                </a:lnTo>
                <a:lnTo>
                  <a:pt x="51816" y="4636008"/>
                </a:lnTo>
                <a:lnTo>
                  <a:pt x="51816" y="4632960"/>
                </a:lnTo>
                <a:close/>
                <a:moveTo>
                  <a:pt x="57912" y="4632960"/>
                </a:moveTo>
                <a:lnTo>
                  <a:pt x="60960" y="4632960"/>
                </a:lnTo>
                <a:lnTo>
                  <a:pt x="60960" y="4636008"/>
                </a:lnTo>
                <a:lnTo>
                  <a:pt x="57912" y="4636008"/>
                </a:lnTo>
                <a:lnTo>
                  <a:pt x="57912" y="4632960"/>
                </a:lnTo>
                <a:close/>
                <a:moveTo>
                  <a:pt x="64007" y="4632960"/>
                </a:moveTo>
                <a:lnTo>
                  <a:pt x="67055" y="4632960"/>
                </a:lnTo>
                <a:lnTo>
                  <a:pt x="67055" y="4636008"/>
                </a:lnTo>
                <a:lnTo>
                  <a:pt x="64007" y="4636008"/>
                </a:lnTo>
                <a:lnTo>
                  <a:pt x="64007" y="4632960"/>
                </a:lnTo>
                <a:close/>
                <a:moveTo>
                  <a:pt x="70103" y="4632960"/>
                </a:moveTo>
                <a:lnTo>
                  <a:pt x="73151" y="4632960"/>
                </a:lnTo>
                <a:lnTo>
                  <a:pt x="73151" y="4636008"/>
                </a:lnTo>
                <a:lnTo>
                  <a:pt x="70103" y="4636008"/>
                </a:lnTo>
                <a:lnTo>
                  <a:pt x="70103" y="4632960"/>
                </a:lnTo>
                <a:close/>
                <a:moveTo>
                  <a:pt x="76199" y="4632960"/>
                </a:moveTo>
                <a:lnTo>
                  <a:pt x="79247" y="4632960"/>
                </a:lnTo>
                <a:lnTo>
                  <a:pt x="79247" y="4636008"/>
                </a:lnTo>
                <a:lnTo>
                  <a:pt x="76199" y="4636008"/>
                </a:lnTo>
                <a:lnTo>
                  <a:pt x="76199" y="4632960"/>
                </a:lnTo>
                <a:close/>
                <a:moveTo>
                  <a:pt x="82295" y="4632960"/>
                </a:moveTo>
                <a:lnTo>
                  <a:pt x="85343" y="4632960"/>
                </a:lnTo>
                <a:lnTo>
                  <a:pt x="85343" y="4636008"/>
                </a:lnTo>
                <a:lnTo>
                  <a:pt x="82295" y="4636008"/>
                </a:lnTo>
                <a:lnTo>
                  <a:pt x="82295" y="4632960"/>
                </a:lnTo>
                <a:close/>
                <a:moveTo>
                  <a:pt x="88392" y="4632960"/>
                </a:moveTo>
                <a:lnTo>
                  <a:pt x="91440" y="4632960"/>
                </a:lnTo>
                <a:lnTo>
                  <a:pt x="91440" y="4636008"/>
                </a:lnTo>
                <a:lnTo>
                  <a:pt x="88392" y="4636008"/>
                </a:lnTo>
                <a:lnTo>
                  <a:pt x="88392" y="4632960"/>
                </a:lnTo>
                <a:close/>
                <a:moveTo>
                  <a:pt x="94488" y="4632960"/>
                </a:moveTo>
                <a:lnTo>
                  <a:pt x="97536" y="4632960"/>
                </a:lnTo>
                <a:lnTo>
                  <a:pt x="97536" y="4636008"/>
                </a:lnTo>
                <a:lnTo>
                  <a:pt x="94488" y="4636008"/>
                </a:lnTo>
                <a:lnTo>
                  <a:pt x="94488" y="4632960"/>
                </a:lnTo>
                <a:close/>
                <a:moveTo>
                  <a:pt x="100584" y="4632960"/>
                </a:moveTo>
                <a:lnTo>
                  <a:pt x="103632" y="4632960"/>
                </a:lnTo>
                <a:lnTo>
                  <a:pt x="103632" y="4636008"/>
                </a:lnTo>
                <a:lnTo>
                  <a:pt x="100584" y="4636008"/>
                </a:lnTo>
                <a:lnTo>
                  <a:pt x="100584" y="4632960"/>
                </a:lnTo>
                <a:close/>
                <a:moveTo>
                  <a:pt x="106680" y="4632960"/>
                </a:moveTo>
                <a:lnTo>
                  <a:pt x="109728" y="4632960"/>
                </a:lnTo>
                <a:lnTo>
                  <a:pt x="109728" y="4636008"/>
                </a:lnTo>
                <a:lnTo>
                  <a:pt x="106680" y="4636008"/>
                </a:lnTo>
                <a:lnTo>
                  <a:pt x="106680" y="4632960"/>
                </a:lnTo>
                <a:close/>
                <a:moveTo>
                  <a:pt x="112776" y="4632960"/>
                </a:moveTo>
                <a:lnTo>
                  <a:pt x="115823" y="4632960"/>
                </a:lnTo>
                <a:lnTo>
                  <a:pt x="115823" y="4636008"/>
                </a:lnTo>
                <a:lnTo>
                  <a:pt x="112776" y="4636008"/>
                </a:lnTo>
                <a:lnTo>
                  <a:pt x="112776" y="4632960"/>
                </a:lnTo>
                <a:close/>
                <a:moveTo>
                  <a:pt x="118871" y="4632960"/>
                </a:moveTo>
                <a:lnTo>
                  <a:pt x="121919" y="4632960"/>
                </a:lnTo>
                <a:lnTo>
                  <a:pt x="121919" y="4636008"/>
                </a:lnTo>
                <a:lnTo>
                  <a:pt x="118871" y="4636008"/>
                </a:lnTo>
                <a:lnTo>
                  <a:pt x="118871" y="4632960"/>
                </a:lnTo>
                <a:close/>
                <a:moveTo>
                  <a:pt x="124967" y="4632960"/>
                </a:moveTo>
                <a:lnTo>
                  <a:pt x="128015" y="4632960"/>
                </a:lnTo>
                <a:lnTo>
                  <a:pt x="128015" y="4636008"/>
                </a:lnTo>
                <a:lnTo>
                  <a:pt x="124967" y="4636008"/>
                </a:lnTo>
                <a:lnTo>
                  <a:pt x="124967" y="4632960"/>
                </a:lnTo>
                <a:close/>
                <a:moveTo>
                  <a:pt x="131063" y="4632960"/>
                </a:moveTo>
                <a:lnTo>
                  <a:pt x="134111" y="4632960"/>
                </a:lnTo>
                <a:lnTo>
                  <a:pt x="134111" y="4636008"/>
                </a:lnTo>
                <a:lnTo>
                  <a:pt x="131063" y="4636008"/>
                </a:lnTo>
                <a:lnTo>
                  <a:pt x="131063" y="4632960"/>
                </a:lnTo>
                <a:close/>
                <a:moveTo>
                  <a:pt x="137159" y="4632960"/>
                </a:moveTo>
                <a:lnTo>
                  <a:pt x="140207" y="4632960"/>
                </a:lnTo>
                <a:lnTo>
                  <a:pt x="140207" y="4636008"/>
                </a:lnTo>
                <a:lnTo>
                  <a:pt x="137159" y="4636008"/>
                </a:lnTo>
                <a:lnTo>
                  <a:pt x="137159" y="4632960"/>
                </a:lnTo>
                <a:close/>
                <a:moveTo>
                  <a:pt x="143256" y="4632960"/>
                </a:moveTo>
                <a:lnTo>
                  <a:pt x="146304" y="4632960"/>
                </a:lnTo>
                <a:lnTo>
                  <a:pt x="146304" y="4636008"/>
                </a:lnTo>
                <a:lnTo>
                  <a:pt x="143256" y="4636008"/>
                </a:lnTo>
                <a:lnTo>
                  <a:pt x="143256" y="4632960"/>
                </a:lnTo>
                <a:close/>
                <a:moveTo>
                  <a:pt x="149352" y="4632960"/>
                </a:moveTo>
                <a:lnTo>
                  <a:pt x="152400" y="4632960"/>
                </a:lnTo>
                <a:lnTo>
                  <a:pt x="152400" y="4636008"/>
                </a:lnTo>
                <a:lnTo>
                  <a:pt x="149352" y="4636008"/>
                </a:lnTo>
                <a:lnTo>
                  <a:pt x="149352" y="4632960"/>
                </a:lnTo>
                <a:close/>
                <a:moveTo>
                  <a:pt x="155448" y="4632960"/>
                </a:moveTo>
                <a:lnTo>
                  <a:pt x="158496" y="4632960"/>
                </a:lnTo>
                <a:lnTo>
                  <a:pt x="158496" y="4636008"/>
                </a:lnTo>
                <a:lnTo>
                  <a:pt x="155448" y="4636008"/>
                </a:lnTo>
                <a:lnTo>
                  <a:pt x="155448" y="4632960"/>
                </a:lnTo>
                <a:close/>
                <a:moveTo>
                  <a:pt x="161544" y="4632960"/>
                </a:moveTo>
                <a:lnTo>
                  <a:pt x="164592" y="4632960"/>
                </a:lnTo>
                <a:lnTo>
                  <a:pt x="164592" y="4636008"/>
                </a:lnTo>
                <a:lnTo>
                  <a:pt x="161544" y="4636008"/>
                </a:lnTo>
                <a:lnTo>
                  <a:pt x="161544" y="4632960"/>
                </a:lnTo>
                <a:close/>
                <a:moveTo>
                  <a:pt x="167639" y="4632960"/>
                </a:moveTo>
                <a:lnTo>
                  <a:pt x="170687" y="4632960"/>
                </a:lnTo>
                <a:lnTo>
                  <a:pt x="170687" y="4636008"/>
                </a:lnTo>
                <a:lnTo>
                  <a:pt x="167639" y="4636008"/>
                </a:lnTo>
                <a:lnTo>
                  <a:pt x="167639" y="4632960"/>
                </a:lnTo>
                <a:close/>
                <a:moveTo>
                  <a:pt x="173735" y="4632960"/>
                </a:moveTo>
                <a:lnTo>
                  <a:pt x="176783" y="4632960"/>
                </a:lnTo>
                <a:lnTo>
                  <a:pt x="176783" y="4636008"/>
                </a:lnTo>
                <a:lnTo>
                  <a:pt x="173735" y="4636008"/>
                </a:lnTo>
                <a:lnTo>
                  <a:pt x="173735" y="4632960"/>
                </a:lnTo>
                <a:close/>
                <a:moveTo>
                  <a:pt x="179831" y="4632960"/>
                </a:moveTo>
                <a:lnTo>
                  <a:pt x="182879" y="4632960"/>
                </a:lnTo>
                <a:lnTo>
                  <a:pt x="182879" y="4636008"/>
                </a:lnTo>
                <a:lnTo>
                  <a:pt x="179831" y="4636008"/>
                </a:lnTo>
                <a:lnTo>
                  <a:pt x="179831" y="4632960"/>
                </a:lnTo>
                <a:close/>
                <a:moveTo>
                  <a:pt x="185927" y="4632960"/>
                </a:moveTo>
                <a:lnTo>
                  <a:pt x="188975" y="4632960"/>
                </a:lnTo>
                <a:lnTo>
                  <a:pt x="188975" y="4636008"/>
                </a:lnTo>
                <a:lnTo>
                  <a:pt x="185927" y="4636008"/>
                </a:lnTo>
                <a:lnTo>
                  <a:pt x="185927" y="4632960"/>
                </a:lnTo>
                <a:close/>
                <a:moveTo>
                  <a:pt x="192024" y="4632960"/>
                </a:moveTo>
                <a:lnTo>
                  <a:pt x="195072" y="4632960"/>
                </a:lnTo>
                <a:lnTo>
                  <a:pt x="195072" y="4636008"/>
                </a:lnTo>
                <a:lnTo>
                  <a:pt x="192024" y="4636008"/>
                </a:lnTo>
                <a:lnTo>
                  <a:pt x="192024" y="4632960"/>
                </a:lnTo>
                <a:close/>
                <a:moveTo>
                  <a:pt x="198120" y="4632960"/>
                </a:moveTo>
                <a:lnTo>
                  <a:pt x="201168" y="4632960"/>
                </a:lnTo>
                <a:lnTo>
                  <a:pt x="201168" y="4636008"/>
                </a:lnTo>
                <a:lnTo>
                  <a:pt x="198120" y="4636008"/>
                </a:lnTo>
                <a:lnTo>
                  <a:pt x="198120" y="4632960"/>
                </a:lnTo>
                <a:close/>
                <a:moveTo>
                  <a:pt x="204216" y="4632960"/>
                </a:moveTo>
                <a:lnTo>
                  <a:pt x="207264" y="4632960"/>
                </a:lnTo>
                <a:lnTo>
                  <a:pt x="207264" y="4636008"/>
                </a:lnTo>
                <a:lnTo>
                  <a:pt x="204216" y="4636008"/>
                </a:lnTo>
                <a:lnTo>
                  <a:pt x="204216" y="4632960"/>
                </a:lnTo>
                <a:close/>
                <a:moveTo>
                  <a:pt x="210312" y="4632960"/>
                </a:moveTo>
                <a:lnTo>
                  <a:pt x="213360" y="4632960"/>
                </a:lnTo>
                <a:lnTo>
                  <a:pt x="213360" y="4636008"/>
                </a:lnTo>
                <a:lnTo>
                  <a:pt x="210312" y="4636008"/>
                </a:lnTo>
                <a:lnTo>
                  <a:pt x="210312" y="4632960"/>
                </a:lnTo>
                <a:close/>
                <a:moveTo>
                  <a:pt x="216407" y="4632960"/>
                </a:moveTo>
                <a:lnTo>
                  <a:pt x="219455" y="4632960"/>
                </a:lnTo>
                <a:lnTo>
                  <a:pt x="219455" y="4636008"/>
                </a:lnTo>
                <a:lnTo>
                  <a:pt x="216407" y="4636008"/>
                </a:lnTo>
                <a:lnTo>
                  <a:pt x="216407" y="4632960"/>
                </a:lnTo>
                <a:close/>
                <a:moveTo>
                  <a:pt x="222503" y="4632960"/>
                </a:moveTo>
                <a:lnTo>
                  <a:pt x="225551" y="4632960"/>
                </a:lnTo>
                <a:lnTo>
                  <a:pt x="225551" y="4636008"/>
                </a:lnTo>
                <a:lnTo>
                  <a:pt x="222503" y="4636008"/>
                </a:lnTo>
                <a:lnTo>
                  <a:pt x="222503" y="4632960"/>
                </a:lnTo>
                <a:close/>
                <a:moveTo>
                  <a:pt x="228599" y="4632960"/>
                </a:moveTo>
                <a:lnTo>
                  <a:pt x="231647" y="4632960"/>
                </a:lnTo>
                <a:lnTo>
                  <a:pt x="231647" y="4636008"/>
                </a:lnTo>
                <a:lnTo>
                  <a:pt x="228599" y="4636008"/>
                </a:lnTo>
                <a:lnTo>
                  <a:pt x="228599" y="4632960"/>
                </a:lnTo>
                <a:close/>
                <a:moveTo>
                  <a:pt x="234695" y="4632960"/>
                </a:moveTo>
                <a:lnTo>
                  <a:pt x="237743" y="4632960"/>
                </a:lnTo>
                <a:lnTo>
                  <a:pt x="237743" y="4636008"/>
                </a:lnTo>
                <a:lnTo>
                  <a:pt x="234695" y="4636008"/>
                </a:lnTo>
                <a:lnTo>
                  <a:pt x="234695" y="4632960"/>
                </a:lnTo>
                <a:close/>
                <a:moveTo>
                  <a:pt x="240792" y="4632960"/>
                </a:moveTo>
                <a:lnTo>
                  <a:pt x="243840" y="4632960"/>
                </a:lnTo>
                <a:lnTo>
                  <a:pt x="243840" y="4636008"/>
                </a:lnTo>
                <a:lnTo>
                  <a:pt x="240792" y="4636008"/>
                </a:lnTo>
                <a:lnTo>
                  <a:pt x="240792" y="4632960"/>
                </a:lnTo>
                <a:close/>
                <a:moveTo>
                  <a:pt x="246888" y="4632960"/>
                </a:moveTo>
                <a:lnTo>
                  <a:pt x="249936" y="4632960"/>
                </a:lnTo>
                <a:lnTo>
                  <a:pt x="249936" y="4636008"/>
                </a:lnTo>
                <a:lnTo>
                  <a:pt x="246888" y="4636008"/>
                </a:lnTo>
                <a:lnTo>
                  <a:pt x="246888" y="4632960"/>
                </a:lnTo>
                <a:close/>
                <a:moveTo>
                  <a:pt x="252984" y="4632960"/>
                </a:moveTo>
                <a:lnTo>
                  <a:pt x="256032" y="4632960"/>
                </a:lnTo>
                <a:lnTo>
                  <a:pt x="256032" y="4636008"/>
                </a:lnTo>
                <a:lnTo>
                  <a:pt x="252984" y="4636008"/>
                </a:lnTo>
                <a:lnTo>
                  <a:pt x="252984" y="4632960"/>
                </a:lnTo>
                <a:close/>
                <a:moveTo>
                  <a:pt x="259080" y="4632960"/>
                </a:moveTo>
                <a:lnTo>
                  <a:pt x="262128" y="4632960"/>
                </a:lnTo>
                <a:lnTo>
                  <a:pt x="262128" y="4636008"/>
                </a:lnTo>
                <a:lnTo>
                  <a:pt x="259080" y="4636008"/>
                </a:lnTo>
                <a:lnTo>
                  <a:pt x="259080" y="4632960"/>
                </a:lnTo>
                <a:close/>
                <a:moveTo>
                  <a:pt x="265176" y="4632960"/>
                </a:moveTo>
                <a:lnTo>
                  <a:pt x="268223" y="4632960"/>
                </a:lnTo>
                <a:lnTo>
                  <a:pt x="268223" y="4636008"/>
                </a:lnTo>
                <a:lnTo>
                  <a:pt x="265176" y="4636008"/>
                </a:lnTo>
                <a:lnTo>
                  <a:pt x="265176" y="4632960"/>
                </a:lnTo>
                <a:close/>
                <a:moveTo>
                  <a:pt x="271271" y="4632960"/>
                </a:moveTo>
                <a:lnTo>
                  <a:pt x="274319" y="4632960"/>
                </a:lnTo>
                <a:lnTo>
                  <a:pt x="274319" y="4636008"/>
                </a:lnTo>
                <a:lnTo>
                  <a:pt x="271271" y="4636008"/>
                </a:lnTo>
                <a:lnTo>
                  <a:pt x="271271" y="4632960"/>
                </a:lnTo>
                <a:close/>
                <a:moveTo>
                  <a:pt x="277367" y="4632960"/>
                </a:moveTo>
                <a:lnTo>
                  <a:pt x="280415" y="4632960"/>
                </a:lnTo>
                <a:lnTo>
                  <a:pt x="280415" y="4636008"/>
                </a:lnTo>
                <a:lnTo>
                  <a:pt x="277367" y="4636008"/>
                </a:lnTo>
                <a:lnTo>
                  <a:pt x="277367" y="4632960"/>
                </a:lnTo>
                <a:close/>
                <a:moveTo>
                  <a:pt x="283463" y="4632960"/>
                </a:moveTo>
                <a:lnTo>
                  <a:pt x="286511" y="4632960"/>
                </a:lnTo>
                <a:lnTo>
                  <a:pt x="286511" y="4636008"/>
                </a:lnTo>
                <a:lnTo>
                  <a:pt x="283463" y="4636008"/>
                </a:lnTo>
                <a:lnTo>
                  <a:pt x="283463" y="4632960"/>
                </a:lnTo>
                <a:close/>
                <a:moveTo>
                  <a:pt x="289559" y="4632960"/>
                </a:moveTo>
                <a:lnTo>
                  <a:pt x="292607" y="4632960"/>
                </a:lnTo>
                <a:lnTo>
                  <a:pt x="292607" y="4636008"/>
                </a:lnTo>
                <a:lnTo>
                  <a:pt x="289559" y="4636008"/>
                </a:lnTo>
                <a:lnTo>
                  <a:pt x="289559" y="4632960"/>
                </a:lnTo>
                <a:close/>
                <a:moveTo>
                  <a:pt x="295656" y="4632960"/>
                </a:moveTo>
                <a:lnTo>
                  <a:pt x="298704" y="4632960"/>
                </a:lnTo>
                <a:lnTo>
                  <a:pt x="298704" y="4636008"/>
                </a:lnTo>
                <a:lnTo>
                  <a:pt x="295656" y="4636008"/>
                </a:lnTo>
                <a:lnTo>
                  <a:pt x="295656" y="4632960"/>
                </a:lnTo>
                <a:close/>
                <a:moveTo>
                  <a:pt x="301752" y="4632960"/>
                </a:moveTo>
                <a:lnTo>
                  <a:pt x="304800" y="4632960"/>
                </a:lnTo>
                <a:lnTo>
                  <a:pt x="304800" y="4636008"/>
                </a:lnTo>
                <a:lnTo>
                  <a:pt x="301752" y="4636008"/>
                </a:lnTo>
                <a:lnTo>
                  <a:pt x="301752" y="4632960"/>
                </a:lnTo>
                <a:close/>
                <a:moveTo>
                  <a:pt x="307848" y="4632960"/>
                </a:moveTo>
                <a:lnTo>
                  <a:pt x="310896" y="4632960"/>
                </a:lnTo>
                <a:lnTo>
                  <a:pt x="310896" y="4636008"/>
                </a:lnTo>
                <a:lnTo>
                  <a:pt x="307848" y="4636008"/>
                </a:lnTo>
                <a:lnTo>
                  <a:pt x="307848" y="4632960"/>
                </a:lnTo>
                <a:close/>
                <a:moveTo>
                  <a:pt x="313944" y="4632960"/>
                </a:moveTo>
                <a:lnTo>
                  <a:pt x="316992" y="4632960"/>
                </a:lnTo>
                <a:lnTo>
                  <a:pt x="316992" y="4636008"/>
                </a:lnTo>
                <a:lnTo>
                  <a:pt x="313944" y="4636008"/>
                </a:lnTo>
                <a:lnTo>
                  <a:pt x="313944" y="4632960"/>
                </a:lnTo>
                <a:close/>
                <a:moveTo>
                  <a:pt x="320039" y="4632960"/>
                </a:moveTo>
                <a:lnTo>
                  <a:pt x="323087" y="4632960"/>
                </a:lnTo>
                <a:lnTo>
                  <a:pt x="323087" y="4636008"/>
                </a:lnTo>
                <a:lnTo>
                  <a:pt x="320039" y="4636008"/>
                </a:lnTo>
                <a:lnTo>
                  <a:pt x="320039" y="4632960"/>
                </a:lnTo>
                <a:close/>
                <a:moveTo>
                  <a:pt x="326135" y="4632960"/>
                </a:moveTo>
                <a:lnTo>
                  <a:pt x="329183" y="4632960"/>
                </a:lnTo>
                <a:lnTo>
                  <a:pt x="329183" y="4636008"/>
                </a:lnTo>
                <a:lnTo>
                  <a:pt x="326135" y="4636008"/>
                </a:lnTo>
                <a:lnTo>
                  <a:pt x="326135" y="4632960"/>
                </a:lnTo>
                <a:close/>
                <a:moveTo>
                  <a:pt x="332231" y="4632960"/>
                </a:moveTo>
                <a:lnTo>
                  <a:pt x="335279" y="4632960"/>
                </a:lnTo>
                <a:lnTo>
                  <a:pt x="335279" y="4636008"/>
                </a:lnTo>
                <a:lnTo>
                  <a:pt x="332231" y="4636008"/>
                </a:lnTo>
                <a:lnTo>
                  <a:pt x="332231" y="4632960"/>
                </a:lnTo>
                <a:close/>
                <a:moveTo>
                  <a:pt x="338327" y="4632960"/>
                </a:moveTo>
                <a:lnTo>
                  <a:pt x="341375" y="4632960"/>
                </a:lnTo>
                <a:lnTo>
                  <a:pt x="341375" y="4636008"/>
                </a:lnTo>
                <a:lnTo>
                  <a:pt x="338327" y="4636008"/>
                </a:lnTo>
                <a:lnTo>
                  <a:pt x="338327" y="4632960"/>
                </a:lnTo>
                <a:close/>
                <a:moveTo>
                  <a:pt x="344424" y="4632960"/>
                </a:moveTo>
                <a:lnTo>
                  <a:pt x="347472" y="4632960"/>
                </a:lnTo>
                <a:lnTo>
                  <a:pt x="347472" y="4636008"/>
                </a:lnTo>
                <a:lnTo>
                  <a:pt x="344424" y="4636008"/>
                </a:lnTo>
                <a:lnTo>
                  <a:pt x="344424" y="4632960"/>
                </a:lnTo>
                <a:close/>
                <a:moveTo>
                  <a:pt x="350520" y="4632960"/>
                </a:moveTo>
                <a:lnTo>
                  <a:pt x="353568" y="4632960"/>
                </a:lnTo>
                <a:lnTo>
                  <a:pt x="353568" y="4636008"/>
                </a:lnTo>
                <a:lnTo>
                  <a:pt x="350520" y="4636008"/>
                </a:lnTo>
                <a:lnTo>
                  <a:pt x="350520" y="4632960"/>
                </a:lnTo>
                <a:close/>
                <a:moveTo>
                  <a:pt x="356616" y="4632960"/>
                </a:moveTo>
                <a:lnTo>
                  <a:pt x="359664" y="4632960"/>
                </a:lnTo>
                <a:lnTo>
                  <a:pt x="359664" y="4636008"/>
                </a:lnTo>
                <a:lnTo>
                  <a:pt x="356616" y="4636008"/>
                </a:lnTo>
                <a:lnTo>
                  <a:pt x="356616" y="4632960"/>
                </a:lnTo>
                <a:close/>
                <a:moveTo>
                  <a:pt x="362712" y="4632960"/>
                </a:moveTo>
                <a:lnTo>
                  <a:pt x="365760" y="4632960"/>
                </a:lnTo>
                <a:lnTo>
                  <a:pt x="365760" y="4636008"/>
                </a:lnTo>
                <a:lnTo>
                  <a:pt x="362712" y="4636008"/>
                </a:lnTo>
                <a:lnTo>
                  <a:pt x="362712" y="4632960"/>
                </a:lnTo>
                <a:close/>
                <a:moveTo>
                  <a:pt x="368807" y="4632960"/>
                </a:moveTo>
                <a:lnTo>
                  <a:pt x="371855" y="4632960"/>
                </a:lnTo>
                <a:lnTo>
                  <a:pt x="371855" y="4636008"/>
                </a:lnTo>
                <a:lnTo>
                  <a:pt x="368807" y="4636008"/>
                </a:lnTo>
                <a:lnTo>
                  <a:pt x="368807" y="4632960"/>
                </a:lnTo>
                <a:close/>
                <a:moveTo>
                  <a:pt x="374903" y="4632960"/>
                </a:moveTo>
                <a:lnTo>
                  <a:pt x="377951" y="4632960"/>
                </a:lnTo>
                <a:lnTo>
                  <a:pt x="377951" y="4636008"/>
                </a:lnTo>
                <a:lnTo>
                  <a:pt x="374903" y="4636008"/>
                </a:lnTo>
                <a:lnTo>
                  <a:pt x="374903" y="4632960"/>
                </a:lnTo>
                <a:close/>
                <a:moveTo>
                  <a:pt x="380999" y="4632960"/>
                </a:moveTo>
                <a:lnTo>
                  <a:pt x="384047" y="4632960"/>
                </a:lnTo>
                <a:lnTo>
                  <a:pt x="384047" y="4636008"/>
                </a:lnTo>
                <a:lnTo>
                  <a:pt x="380999" y="4636008"/>
                </a:lnTo>
                <a:lnTo>
                  <a:pt x="380999" y="4632960"/>
                </a:lnTo>
                <a:close/>
                <a:moveTo>
                  <a:pt x="387095" y="4632960"/>
                </a:moveTo>
                <a:lnTo>
                  <a:pt x="390143" y="4632960"/>
                </a:lnTo>
                <a:lnTo>
                  <a:pt x="390143" y="4636008"/>
                </a:lnTo>
                <a:lnTo>
                  <a:pt x="387095" y="4636008"/>
                </a:lnTo>
                <a:lnTo>
                  <a:pt x="387095" y="4632960"/>
                </a:lnTo>
                <a:close/>
                <a:moveTo>
                  <a:pt x="393192" y="4632960"/>
                </a:moveTo>
                <a:lnTo>
                  <a:pt x="396240" y="4632960"/>
                </a:lnTo>
                <a:lnTo>
                  <a:pt x="396240" y="4636008"/>
                </a:lnTo>
                <a:lnTo>
                  <a:pt x="393192" y="4636008"/>
                </a:lnTo>
                <a:lnTo>
                  <a:pt x="393192" y="4632960"/>
                </a:lnTo>
                <a:close/>
                <a:moveTo>
                  <a:pt x="399288" y="4632960"/>
                </a:moveTo>
                <a:lnTo>
                  <a:pt x="402336" y="4632960"/>
                </a:lnTo>
                <a:lnTo>
                  <a:pt x="402336" y="4636008"/>
                </a:lnTo>
                <a:lnTo>
                  <a:pt x="399288" y="4636008"/>
                </a:lnTo>
                <a:lnTo>
                  <a:pt x="399288" y="4632960"/>
                </a:lnTo>
                <a:close/>
                <a:moveTo>
                  <a:pt x="405384" y="4632960"/>
                </a:moveTo>
                <a:lnTo>
                  <a:pt x="408432" y="4632960"/>
                </a:lnTo>
                <a:lnTo>
                  <a:pt x="408432" y="4636008"/>
                </a:lnTo>
                <a:lnTo>
                  <a:pt x="405384" y="4636008"/>
                </a:lnTo>
                <a:lnTo>
                  <a:pt x="405384" y="4632960"/>
                </a:lnTo>
                <a:close/>
                <a:moveTo>
                  <a:pt x="411480" y="4632960"/>
                </a:moveTo>
                <a:lnTo>
                  <a:pt x="414528" y="4632960"/>
                </a:lnTo>
                <a:lnTo>
                  <a:pt x="414528" y="4636008"/>
                </a:lnTo>
                <a:lnTo>
                  <a:pt x="411480" y="4636008"/>
                </a:lnTo>
                <a:lnTo>
                  <a:pt x="411480" y="4632960"/>
                </a:lnTo>
                <a:close/>
                <a:moveTo>
                  <a:pt x="417576" y="4632960"/>
                </a:moveTo>
                <a:lnTo>
                  <a:pt x="420623" y="4632960"/>
                </a:lnTo>
                <a:lnTo>
                  <a:pt x="420623" y="4636008"/>
                </a:lnTo>
                <a:lnTo>
                  <a:pt x="417576" y="4636008"/>
                </a:lnTo>
                <a:lnTo>
                  <a:pt x="417576" y="4632960"/>
                </a:lnTo>
                <a:close/>
                <a:moveTo>
                  <a:pt x="423671" y="4632960"/>
                </a:moveTo>
                <a:lnTo>
                  <a:pt x="426719" y="4632960"/>
                </a:lnTo>
                <a:lnTo>
                  <a:pt x="426719" y="4636008"/>
                </a:lnTo>
                <a:lnTo>
                  <a:pt x="423671" y="4636008"/>
                </a:lnTo>
                <a:lnTo>
                  <a:pt x="423671" y="4632960"/>
                </a:lnTo>
                <a:close/>
                <a:moveTo>
                  <a:pt x="429767" y="4632960"/>
                </a:moveTo>
                <a:lnTo>
                  <a:pt x="432815" y="4632960"/>
                </a:lnTo>
                <a:lnTo>
                  <a:pt x="432815" y="4636008"/>
                </a:lnTo>
                <a:lnTo>
                  <a:pt x="429767" y="4636008"/>
                </a:lnTo>
                <a:lnTo>
                  <a:pt x="429767" y="4632960"/>
                </a:lnTo>
                <a:close/>
                <a:moveTo>
                  <a:pt x="435863" y="4632960"/>
                </a:moveTo>
                <a:lnTo>
                  <a:pt x="438911" y="4632960"/>
                </a:lnTo>
                <a:lnTo>
                  <a:pt x="438911" y="4636008"/>
                </a:lnTo>
                <a:lnTo>
                  <a:pt x="435863" y="4636008"/>
                </a:lnTo>
                <a:lnTo>
                  <a:pt x="435863" y="4632960"/>
                </a:lnTo>
                <a:close/>
                <a:moveTo>
                  <a:pt x="441959" y="4632960"/>
                </a:moveTo>
                <a:lnTo>
                  <a:pt x="445007" y="4632960"/>
                </a:lnTo>
                <a:lnTo>
                  <a:pt x="445007" y="4636008"/>
                </a:lnTo>
                <a:lnTo>
                  <a:pt x="441959" y="4636008"/>
                </a:lnTo>
                <a:lnTo>
                  <a:pt x="441959" y="4632960"/>
                </a:lnTo>
                <a:close/>
                <a:moveTo>
                  <a:pt x="448056" y="4632960"/>
                </a:moveTo>
                <a:lnTo>
                  <a:pt x="451104" y="4632960"/>
                </a:lnTo>
                <a:lnTo>
                  <a:pt x="451104" y="4636008"/>
                </a:lnTo>
                <a:lnTo>
                  <a:pt x="448056" y="4636008"/>
                </a:lnTo>
                <a:lnTo>
                  <a:pt x="448056" y="4632960"/>
                </a:lnTo>
                <a:close/>
                <a:moveTo>
                  <a:pt x="454152" y="4632960"/>
                </a:moveTo>
                <a:lnTo>
                  <a:pt x="457200" y="4632960"/>
                </a:lnTo>
                <a:lnTo>
                  <a:pt x="457200" y="4636008"/>
                </a:lnTo>
                <a:lnTo>
                  <a:pt x="454152" y="4636008"/>
                </a:lnTo>
                <a:lnTo>
                  <a:pt x="454152" y="4632960"/>
                </a:lnTo>
                <a:close/>
                <a:moveTo>
                  <a:pt x="460248" y="4632960"/>
                </a:moveTo>
                <a:lnTo>
                  <a:pt x="463296" y="4632960"/>
                </a:lnTo>
                <a:lnTo>
                  <a:pt x="463296" y="4636008"/>
                </a:lnTo>
                <a:lnTo>
                  <a:pt x="460248" y="4636008"/>
                </a:lnTo>
                <a:lnTo>
                  <a:pt x="460248" y="4632960"/>
                </a:lnTo>
                <a:close/>
                <a:moveTo>
                  <a:pt x="466344" y="4632960"/>
                </a:moveTo>
                <a:lnTo>
                  <a:pt x="469392" y="4632960"/>
                </a:lnTo>
                <a:lnTo>
                  <a:pt x="469392" y="4636008"/>
                </a:lnTo>
                <a:lnTo>
                  <a:pt x="466344" y="4636008"/>
                </a:lnTo>
                <a:lnTo>
                  <a:pt x="466344" y="4632960"/>
                </a:lnTo>
                <a:close/>
                <a:moveTo>
                  <a:pt x="472439" y="4632960"/>
                </a:moveTo>
                <a:lnTo>
                  <a:pt x="475487" y="4632960"/>
                </a:lnTo>
                <a:lnTo>
                  <a:pt x="475487" y="4636008"/>
                </a:lnTo>
                <a:lnTo>
                  <a:pt x="472439" y="4636008"/>
                </a:lnTo>
                <a:lnTo>
                  <a:pt x="472439" y="4632960"/>
                </a:lnTo>
                <a:close/>
                <a:moveTo>
                  <a:pt x="478536" y="4632960"/>
                </a:moveTo>
                <a:lnTo>
                  <a:pt x="481584" y="4632960"/>
                </a:lnTo>
                <a:lnTo>
                  <a:pt x="481584" y="4636008"/>
                </a:lnTo>
                <a:lnTo>
                  <a:pt x="478536" y="4636008"/>
                </a:lnTo>
                <a:lnTo>
                  <a:pt x="478536" y="4632960"/>
                </a:lnTo>
                <a:close/>
                <a:moveTo>
                  <a:pt x="484631" y="4632960"/>
                </a:moveTo>
                <a:lnTo>
                  <a:pt x="487679" y="4632960"/>
                </a:lnTo>
                <a:lnTo>
                  <a:pt x="487679" y="4636008"/>
                </a:lnTo>
                <a:lnTo>
                  <a:pt x="484631" y="4636008"/>
                </a:lnTo>
                <a:lnTo>
                  <a:pt x="484631" y="4632960"/>
                </a:lnTo>
                <a:close/>
                <a:moveTo>
                  <a:pt x="490728" y="4632960"/>
                </a:moveTo>
                <a:lnTo>
                  <a:pt x="493776" y="4632960"/>
                </a:lnTo>
                <a:lnTo>
                  <a:pt x="493776" y="4636008"/>
                </a:lnTo>
                <a:lnTo>
                  <a:pt x="490728" y="4636008"/>
                </a:lnTo>
                <a:lnTo>
                  <a:pt x="490728" y="4632960"/>
                </a:lnTo>
                <a:close/>
                <a:moveTo>
                  <a:pt x="496823" y="4632960"/>
                </a:moveTo>
                <a:lnTo>
                  <a:pt x="499871" y="4632960"/>
                </a:lnTo>
                <a:lnTo>
                  <a:pt x="499871" y="4636008"/>
                </a:lnTo>
                <a:lnTo>
                  <a:pt x="496823" y="4636008"/>
                </a:lnTo>
                <a:lnTo>
                  <a:pt x="496823" y="4632960"/>
                </a:lnTo>
                <a:close/>
                <a:moveTo>
                  <a:pt x="502920" y="4632960"/>
                </a:moveTo>
                <a:lnTo>
                  <a:pt x="505968" y="4632960"/>
                </a:lnTo>
                <a:lnTo>
                  <a:pt x="505968" y="4636008"/>
                </a:lnTo>
                <a:lnTo>
                  <a:pt x="502920" y="4636008"/>
                </a:lnTo>
                <a:lnTo>
                  <a:pt x="502920" y="4632960"/>
                </a:lnTo>
                <a:close/>
                <a:moveTo>
                  <a:pt x="509015" y="4632960"/>
                </a:moveTo>
                <a:lnTo>
                  <a:pt x="512063" y="4632960"/>
                </a:lnTo>
                <a:lnTo>
                  <a:pt x="512063" y="4636008"/>
                </a:lnTo>
                <a:lnTo>
                  <a:pt x="509015" y="4636008"/>
                </a:lnTo>
                <a:lnTo>
                  <a:pt x="509015" y="4632960"/>
                </a:lnTo>
                <a:close/>
                <a:moveTo>
                  <a:pt x="515112" y="4632960"/>
                </a:moveTo>
                <a:lnTo>
                  <a:pt x="518160" y="4632960"/>
                </a:lnTo>
                <a:lnTo>
                  <a:pt x="518160" y="4636008"/>
                </a:lnTo>
                <a:lnTo>
                  <a:pt x="515112" y="4636008"/>
                </a:lnTo>
                <a:lnTo>
                  <a:pt x="515112" y="4632960"/>
                </a:lnTo>
                <a:close/>
                <a:moveTo>
                  <a:pt x="521208" y="4632960"/>
                </a:moveTo>
                <a:lnTo>
                  <a:pt x="524256" y="4632960"/>
                </a:lnTo>
                <a:lnTo>
                  <a:pt x="524256" y="4636008"/>
                </a:lnTo>
                <a:lnTo>
                  <a:pt x="521208" y="4636008"/>
                </a:lnTo>
                <a:lnTo>
                  <a:pt x="521208" y="4632960"/>
                </a:lnTo>
                <a:close/>
                <a:moveTo>
                  <a:pt x="527303" y="4632960"/>
                </a:moveTo>
                <a:lnTo>
                  <a:pt x="530351" y="4632960"/>
                </a:lnTo>
                <a:lnTo>
                  <a:pt x="530351" y="4636008"/>
                </a:lnTo>
                <a:lnTo>
                  <a:pt x="527303" y="4636008"/>
                </a:lnTo>
                <a:lnTo>
                  <a:pt x="527303" y="4632960"/>
                </a:lnTo>
                <a:close/>
                <a:moveTo>
                  <a:pt x="533400" y="4632960"/>
                </a:moveTo>
                <a:lnTo>
                  <a:pt x="536448" y="4632960"/>
                </a:lnTo>
                <a:lnTo>
                  <a:pt x="536448" y="4636008"/>
                </a:lnTo>
                <a:lnTo>
                  <a:pt x="533400" y="4636008"/>
                </a:lnTo>
                <a:lnTo>
                  <a:pt x="533400" y="4632960"/>
                </a:lnTo>
                <a:close/>
                <a:moveTo>
                  <a:pt x="539495" y="4632960"/>
                </a:moveTo>
                <a:lnTo>
                  <a:pt x="542543" y="4632960"/>
                </a:lnTo>
                <a:lnTo>
                  <a:pt x="542543" y="4636008"/>
                </a:lnTo>
                <a:lnTo>
                  <a:pt x="539495" y="4636008"/>
                </a:lnTo>
                <a:lnTo>
                  <a:pt x="539495" y="4632960"/>
                </a:lnTo>
                <a:close/>
                <a:moveTo>
                  <a:pt x="545592" y="4632960"/>
                </a:moveTo>
                <a:lnTo>
                  <a:pt x="548640" y="4632960"/>
                </a:lnTo>
                <a:lnTo>
                  <a:pt x="548640" y="4636008"/>
                </a:lnTo>
                <a:lnTo>
                  <a:pt x="545592" y="4636008"/>
                </a:lnTo>
                <a:lnTo>
                  <a:pt x="545592" y="4632960"/>
                </a:lnTo>
                <a:close/>
                <a:moveTo>
                  <a:pt x="551687" y="4632960"/>
                </a:moveTo>
                <a:lnTo>
                  <a:pt x="554735" y="4632960"/>
                </a:lnTo>
                <a:lnTo>
                  <a:pt x="554735" y="4636008"/>
                </a:lnTo>
                <a:lnTo>
                  <a:pt x="551687" y="4636008"/>
                </a:lnTo>
                <a:lnTo>
                  <a:pt x="551687" y="4632960"/>
                </a:lnTo>
                <a:close/>
                <a:moveTo>
                  <a:pt x="557784" y="4632960"/>
                </a:moveTo>
                <a:lnTo>
                  <a:pt x="560832" y="4632960"/>
                </a:lnTo>
                <a:lnTo>
                  <a:pt x="560832" y="4636008"/>
                </a:lnTo>
                <a:lnTo>
                  <a:pt x="557784" y="4636008"/>
                </a:lnTo>
                <a:lnTo>
                  <a:pt x="557784" y="4632960"/>
                </a:lnTo>
                <a:close/>
                <a:moveTo>
                  <a:pt x="563879" y="4632960"/>
                </a:moveTo>
                <a:lnTo>
                  <a:pt x="566927" y="4632960"/>
                </a:lnTo>
                <a:lnTo>
                  <a:pt x="566927" y="4636008"/>
                </a:lnTo>
                <a:lnTo>
                  <a:pt x="563879" y="4636008"/>
                </a:lnTo>
                <a:lnTo>
                  <a:pt x="563879" y="4632960"/>
                </a:lnTo>
                <a:close/>
                <a:moveTo>
                  <a:pt x="569976" y="4632960"/>
                </a:moveTo>
                <a:lnTo>
                  <a:pt x="573023" y="4632960"/>
                </a:lnTo>
                <a:lnTo>
                  <a:pt x="573023" y="4636008"/>
                </a:lnTo>
                <a:lnTo>
                  <a:pt x="569976" y="4636008"/>
                </a:lnTo>
                <a:lnTo>
                  <a:pt x="569976" y="4632960"/>
                </a:lnTo>
                <a:close/>
                <a:moveTo>
                  <a:pt x="576072" y="4632960"/>
                </a:moveTo>
                <a:lnTo>
                  <a:pt x="579120" y="4632960"/>
                </a:lnTo>
                <a:lnTo>
                  <a:pt x="579120" y="4636008"/>
                </a:lnTo>
                <a:lnTo>
                  <a:pt x="576072" y="4636008"/>
                </a:lnTo>
                <a:lnTo>
                  <a:pt x="576072" y="4632960"/>
                </a:lnTo>
                <a:close/>
                <a:moveTo>
                  <a:pt x="582167" y="4632960"/>
                </a:moveTo>
                <a:lnTo>
                  <a:pt x="585215" y="4632960"/>
                </a:lnTo>
                <a:lnTo>
                  <a:pt x="585215" y="4636008"/>
                </a:lnTo>
                <a:lnTo>
                  <a:pt x="582167" y="4636008"/>
                </a:lnTo>
                <a:lnTo>
                  <a:pt x="582167" y="4632960"/>
                </a:lnTo>
                <a:close/>
                <a:moveTo>
                  <a:pt x="588264" y="4632960"/>
                </a:moveTo>
                <a:lnTo>
                  <a:pt x="591312" y="4632960"/>
                </a:lnTo>
                <a:lnTo>
                  <a:pt x="591312" y="4636008"/>
                </a:lnTo>
                <a:lnTo>
                  <a:pt x="588264" y="4636008"/>
                </a:lnTo>
                <a:lnTo>
                  <a:pt x="588264" y="4632960"/>
                </a:lnTo>
                <a:close/>
                <a:moveTo>
                  <a:pt x="594359" y="4632960"/>
                </a:moveTo>
                <a:lnTo>
                  <a:pt x="597407" y="4632960"/>
                </a:lnTo>
                <a:lnTo>
                  <a:pt x="597407" y="4636008"/>
                </a:lnTo>
                <a:lnTo>
                  <a:pt x="594359" y="4636008"/>
                </a:lnTo>
                <a:lnTo>
                  <a:pt x="594359" y="4632960"/>
                </a:lnTo>
                <a:close/>
                <a:moveTo>
                  <a:pt x="600456" y="4632960"/>
                </a:moveTo>
                <a:lnTo>
                  <a:pt x="603504" y="4632960"/>
                </a:lnTo>
                <a:lnTo>
                  <a:pt x="603504" y="4636008"/>
                </a:lnTo>
                <a:lnTo>
                  <a:pt x="600456" y="4636008"/>
                </a:lnTo>
                <a:lnTo>
                  <a:pt x="600456" y="4632960"/>
                </a:lnTo>
                <a:close/>
                <a:moveTo>
                  <a:pt x="606551" y="4632960"/>
                </a:moveTo>
                <a:lnTo>
                  <a:pt x="609599" y="4632960"/>
                </a:lnTo>
                <a:lnTo>
                  <a:pt x="609599" y="4636008"/>
                </a:lnTo>
                <a:lnTo>
                  <a:pt x="606551" y="4636008"/>
                </a:lnTo>
                <a:lnTo>
                  <a:pt x="606551" y="4632960"/>
                </a:lnTo>
                <a:close/>
                <a:moveTo>
                  <a:pt x="612648" y="4632960"/>
                </a:moveTo>
                <a:lnTo>
                  <a:pt x="615696" y="4632960"/>
                </a:lnTo>
                <a:lnTo>
                  <a:pt x="615696" y="4636008"/>
                </a:lnTo>
                <a:lnTo>
                  <a:pt x="612648" y="4636008"/>
                </a:lnTo>
                <a:lnTo>
                  <a:pt x="612648" y="4632960"/>
                </a:lnTo>
                <a:close/>
                <a:moveTo>
                  <a:pt x="618743" y="4632960"/>
                </a:moveTo>
                <a:lnTo>
                  <a:pt x="621791" y="4632960"/>
                </a:lnTo>
                <a:lnTo>
                  <a:pt x="621791" y="4636008"/>
                </a:lnTo>
                <a:lnTo>
                  <a:pt x="618743" y="4636008"/>
                </a:lnTo>
                <a:lnTo>
                  <a:pt x="618743" y="4632960"/>
                </a:lnTo>
                <a:close/>
                <a:moveTo>
                  <a:pt x="624839" y="4632960"/>
                </a:moveTo>
                <a:lnTo>
                  <a:pt x="627887" y="4632960"/>
                </a:lnTo>
                <a:lnTo>
                  <a:pt x="627887" y="4636008"/>
                </a:lnTo>
                <a:lnTo>
                  <a:pt x="624839" y="4636008"/>
                </a:lnTo>
                <a:lnTo>
                  <a:pt x="624839" y="4632960"/>
                </a:lnTo>
                <a:close/>
                <a:moveTo>
                  <a:pt x="630936" y="4632960"/>
                </a:moveTo>
                <a:lnTo>
                  <a:pt x="633984" y="4632960"/>
                </a:lnTo>
                <a:lnTo>
                  <a:pt x="633984" y="4636008"/>
                </a:lnTo>
                <a:lnTo>
                  <a:pt x="630936" y="4636008"/>
                </a:lnTo>
                <a:lnTo>
                  <a:pt x="630936" y="4632960"/>
                </a:lnTo>
                <a:close/>
                <a:moveTo>
                  <a:pt x="637031" y="4632960"/>
                </a:moveTo>
                <a:lnTo>
                  <a:pt x="640079" y="4632960"/>
                </a:lnTo>
                <a:lnTo>
                  <a:pt x="640079" y="4636008"/>
                </a:lnTo>
                <a:lnTo>
                  <a:pt x="637031" y="4636008"/>
                </a:lnTo>
                <a:lnTo>
                  <a:pt x="637031" y="4632960"/>
                </a:lnTo>
                <a:close/>
                <a:moveTo>
                  <a:pt x="643128" y="4632960"/>
                </a:moveTo>
                <a:lnTo>
                  <a:pt x="646176" y="4632960"/>
                </a:lnTo>
                <a:lnTo>
                  <a:pt x="646176" y="4636008"/>
                </a:lnTo>
                <a:lnTo>
                  <a:pt x="643128" y="4636008"/>
                </a:lnTo>
                <a:lnTo>
                  <a:pt x="643128" y="4632960"/>
                </a:lnTo>
                <a:close/>
                <a:moveTo>
                  <a:pt x="649223" y="4632960"/>
                </a:moveTo>
                <a:lnTo>
                  <a:pt x="652271" y="4632960"/>
                </a:lnTo>
                <a:lnTo>
                  <a:pt x="652271" y="4636008"/>
                </a:lnTo>
                <a:lnTo>
                  <a:pt x="649223" y="4636008"/>
                </a:lnTo>
                <a:lnTo>
                  <a:pt x="649223" y="4632960"/>
                </a:lnTo>
                <a:close/>
                <a:moveTo>
                  <a:pt x="655320" y="4632960"/>
                </a:moveTo>
                <a:lnTo>
                  <a:pt x="658368" y="4632960"/>
                </a:lnTo>
                <a:lnTo>
                  <a:pt x="658368" y="4636008"/>
                </a:lnTo>
                <a:lnTo>
                  <a:pt x="655320" y="4636008"/>
                </a:lnTo>
                <a:lnTo>
                  <a:pt x="655320" y="4632960"/>
                </a:lnTo>
                <a:close/>
                <a:moveTo>
                  <a:pt x="661415" y="4632960"/>
                </a:moveTo>
                <a:lnTo>
                  <a:pt x="664463" y="4632960"/>
                </a:lnTo>
                <a:lnTo>
                  <a:pt x="664463" y="4636008"/>
                </a:lnTo>
                <a:lnTo>
                  <a:pt x="661415" y="4636008"/>
                </a:lnTo>
                <a:lnTo>
                  <a:pt x="661415" y="4632960"/>
                </a:lnTo>
                <a:close/>
                <a:moveTo>
                  <a:pt x="667512" y="4632960"/>
                </a:moveTo>
                <a:lnTo>
                  <a:pt x="670560" y="4632960"/>
                </a:lnTo>
                <a:lnTo>
                  <a:pt x="670560" y="4636008"/>
                </a:lnTo>
                <a:lnTo>
                  <a:pt x="667512" y="4636008"/>
                </a:lnTo>
                <a:lnTo>
                  <a:pt x="667512" y="4632960"/>
                </a:lnTo>
                <a:close/>
                <a:moveTo>
                  <a:pt x="673608" y="4632960"/>
                </a:moveTo>
                <a:lnTo>
                  <a:pt x="676656" y="4632960"/>
                </a:lnTo>
                <a:lnTo>
                  <a:pt x="676656" y="4636008"/>
                </a:lnTo>
                <a:lnTo>
                  <a:pt x="673608" y="4636008"/>
                </a:lnTo>
                <a:lnTo>
                  <a:pt x="673608" y="4632960"/>
                </a:lnTo>
                <a:close/>
                <a:moveTo>
                  <a:pt x="679703" y="4632960"/>
                </a:moveTo>
                <a:lnTo>
                  <a:pt x="682751" y="4632960"/>
                </a:lnTo>
                <a:lnTo>
                  <a:pt x="682751" y="4636008"/>
                </a:lnTo>
                <a:lnTo>
                  <a:pt x="679703" y="4636008"/>
                </a:lnTo>
                <a:lnTo>
                  <a:pt x="679703" y="4632960"/>
                </a:lnTo>
                <a:close/>
                <a:moveTo>
                  <a:pt x="685800" y="4632960"/>
                </a:moveTo>
                <a:lnTo>
                  <a:pt x="688848" y="4632960"/>
                </a:lnTo>
                <a:lnTo>
                  <a:pt x="688848" y="4636008"/>
                </a:lnTo>
                <a:lnTo>
                  <a:pt x="685800" y="4636008"/>
                </a:lnTo>
                <a:lnTo>
                  <a:pt x="685800" y="4632960"/>
                </a:lnTo>
                <a:close/>
                <a:moveTo>
                  <a:pt x="691895" y="4632960"/>
                </a:moveTo>
                <a:lnTo>
                  <a:pt x="694943" y="4632960"/>
                </a:lnTo>
                <a:lnTo>
                  <a:pt x="694943" y="4636008"/>
                </a:lnTo>
                <a:lnTo>
                  <a:pt x="691895" y="4636008"/>
                </a:lnTo>
                <a:lnTo>
                  <a:pt x="691895" y="4632960"/>
                </a:lnTo>
                <a:close/>
                <a:moveTo>
                  <a:pt x="697992" y="4632960"/>
                </a:moveTo>
                <a:lnTo>
                  <a:pt x="701040" y="4632960"/>
                </a:lnTo>
                <a:lnTo>
                  <a:pt x="701040" y="4636008"/>
                </a:lnTo>
                <a:lnTo>
                  <a:pt x="697992" y="4636008"/>
                </a:lnTo>
                <a:lnTo>
                  <a:pt x="697992" y="4632960"/>
                </a:lnTo>
                <a:close/>
                <a:moveTo>
                  <a:pt x="704087" y="4632960"/>
                </a:moveTo>
                <a:lnTo>
                  <a:pt x="707135" y="4632960"/>
                </a:lnTo>
                <a:lnTo>
                  <a:pt x="707135" y="4636008"/>
                </a:lnTo>
                <a:lnTo>
                  <a:pt x="704087" y="4636008"/>
                </a:lnTo>
                <a:lnTo>
                  <a:pt x="704087" y="4632960"/>
                </a:lnTo>
                <a:close/>
                <a:moveTo>
                  <a:pt x="710184" y="4632960"/>
                </a:moveTo>
                <a:lnTo>
                  <a:pt x="713232" y="4632960"/>
                </a:lnTo>
                <a:lnTo>
                  <a:pt x="713232" y="4636008"/>
                </a:lnTo>
                <a:lnTo>
                  <a:pt x="710184" y="4636008"/>
                </a:lnTo>
                <a:lnTo>
                  <a:pt x="710184" y="4632960"/>
                </a:lnTo>
                <a:close/>
                <a:moveTo>
                  <a:pt x="716279" y="4632960"/>
                </a:moveTo>
                <a:lnTo>
                  <a:pt x="719327" y="4632960"/>
                </a:lnTo>
                <a:lnTo>
                  <a:pt x="719327" y="4636008"/>
                </a:lnTo>
                <a:lnTo>
                  <a:pt x="716279" y="4636008"/>
                </a:lnTo>
                <a:lnTo>
                  <a:pt x="716279" y="4632960"/>
                </a:lnTo>
                <a:close/>
                <a:moveTo>
                  <a:pt x="722376" y="4632960"/>
                </a:moveTo>
                <a:lnTo>
                  <a:pt x="725423" y="4632960"/>
                </a:lnTo>
                <a:lnTo>
                  <a:pt x="725423" y="4636008"/>
                </a:lnTo>
                <a:lnTo>
                  <a:pt x="722376" y="4636008"/>
                </a:lnTo>
                <a:lnTo>
                  <a:pt x="722376" y="4632960"/>
                </a:lnTo>
                <a:close/>
                <a:moveTo>
                  <a:pt x="728472" y="4632960"/>
                </a:moveTo>
                <a:lnTo>
                  <a:pt x="731520" y="4632960"/>
                </a:lnTo>
                <a:lnTo>
                  <a:pt x="731520" y="4636008"/>
                </a:lnTo>
                <a:lnTo>
                  <a:pt x="728472" y="4636008"/>
                </a:lnTo>
                <a:lnTo>
                  <a:pt x="728472" y="4632960"/>
                </a:lnTo>
                <a:close/>
                <a:moveTo>
                  <a:pt x="734567" y="4632960"/>
                </a:moveTo>
                <a:lnTo>
                  <a:pt x="737615" y="4632960"/>
                </a:lnTo>
                <a:lnTo>
                  <a:pt x="737615" y="4636008"/>
                </a:lnTo>
                <a:lnTo>
                  <a:pt x="734567" y="4636008"/>
                </a:lnTo>
                <a:lnTo>
                  <a:pt x="734567" y="4632960"/>
                </a:lnTo>
                <a:close/>
                <a:moveTo>
                  <a:pt x="740664" y="4632960"/>
                </a:moveTo>
                <a:lnTo>
                  <a:pt x="743712" y="4632960"/>
                </a:lnTo>
                <a:lnTo>
                  <a:pt x="743712" y="4636008"/>
                </a:lnTo>
                <a:lnTo>
                  <a:pt x="740664" y="4636008"/>
                </a:lnTo>
                <a:lnTo>
                  <a:pt x="740664" y="4632960"/>
                </a:lnTo>
                <a:close/>
                <a:moveTo>
                  <a:pt x="746759" y="4632960"/>
                </a:moveTo>
                <a:lnTo>
                  <a:pt x="749807" y="4632960"/>
                </a:lnTo>
                <a:lnTo>
                  <a:pt x="749807" y="4636008"/>
                </a:lnTo>
                <a:lnTo>
                  <a:pt x="746759" y="4636008"/>
                </a:lnTo>
                <a:lnTo>
                  <a:pt x="746759" y="4632960"/>
                </a:lnTo>
                <a:close/>
                <a:moveTo>
                  <a:pt x="752856" y="4632960"/>
                </a:moveTo>
                <a:lnTo>
                  <a:pt x="755904" y="4632960"/>
                </a:lnTo>
                <a:lnTo>
                  <a:pt x="755904" y="4636008"/>
                </a:lnTo>
                <a:lnTo>
                  <a:pt x="752856" y="4636008"/>
                </a:lnTo>
                <a:lnTo>
                  <a:pt x="752856" y="4632960"/>
                </a:lnTo>
                <a:close/>
                <a:moveTo>
                  <a:pt x="758951" y="4632960"/>
                </a:moveTo>
                <a:lnTo>
                  <a:pt x="761999" y="4632960"/>
                </a:lnTo>
                <a:lnTo>
                  <a:pt x="761999" y="4636008"/>
                </a:lnTo>
                <a:lnTo>
                  <a:pt x="758951" y="4636008"/>
                </a:lnTo>
                <a:lnTo>
                  <a:pt x="758951" y="4632960"/>
                </a:lnTo>
                <a:close/>
                <a:moveTo>
                  <a:pt x="765048" y="4632960"/>
                </a:moveTo>
                <a:lnTo>
                  <a:pt x="768096" y="4632960"/>
                </a:lnTo>
                <a:lnTo>
                  <a:pt x="768096" y="4636008"/>
                </a:lnTo>
                <a:lnTo>
                  <a:pt x="765048" y="4636008"/>
                </a:lnTo>
                <a:lnTo>
                  <a:pt x="765048" y="4632960"/>
                </a:lnTo>
                <a:close/>
                <a:moveTo>
                  <a:pt x="771143" y="4632960"/>
                </a:moveTo>
                <a:lnTo>
                  <a:pt x="774191" y="4632960"/>
                </a:lnTo>
                <a:lnTo>
                  <a:pt x="774191" y="4636008"/>
                </a:lnTo>
                <a:lnTo>
                  <a:pt x="771143" y="4636008"/>
                </a:lnTo>
                <a:lnTo>
                  <a:pt x="771143" y="4632960"/>
                </a:lnTo>
                <a:close/>
                <a:moveTo>
                  <a:pt x="777239" y="4632960"/>
                </a:moveTo>
                <a:lnTo>
                  <a:pt x="780287" y="4632960"/>
                </a:lnTo>
                <a:lnTo>
                  <a:pt x="780287" y="4636008"/>
                </a:lnTo>
                <a:lnTo>
                  <a:pt x="777239" y="4636008"/>
                </a:lnTo>
                <a:lnTo>
                  <a:pt x="777239" y="4632960"/>
                </a:lnTo>
                <a:close/>
                <a:moveTo>
                  <a:pt x="783336" y="4632960"/>
                </a:moveTo>
                <a:lnTo>
                  <a:pt x="786384" y="4632960"/>
                </a:lnTo>
                <a:lnTo>
                  <a:pt x="786384" y="4636008"/>
                </a:lnTo>
                <a:lnTo>
                  <a:pt x="783336" y="4636008"/>
                </a:lnTo>
                <a:lnTo>
                  <a:pt x="783336" y="4632960"/>
                </a:lnTo>
                <a:close/>
                <a:moveTo>
                  <a:pt x="789431" y="4632960"/>
                </a:moveTo>
                <a:lnTo>
                  <a:pt x="792479" y="4632960"/>
                </a:lnTo>
                <a:lnTo>
                  <a:pt x="792479" y="4636008"/>
                </a:lnTo>
                <a:lnTo>
                  <a:pt x="789431" y="4636008"/>
                </a:lnTo>
                <a:lnTo>
                  <a:pt x="789431" y="4632960"/>
                </a:lnTo>
                <a:close/>
                <a:moveTo>
                  <a:pt x="795528" y="4632960"/>
                </a:moveTo>
                <a:lnTo>
                  <a:pt x="798576" y="4632960"/>
                </a:lnTo>
                <a:lnTo>
                  <a:pt x="798576" y="4636008"/>
                </a:lnTo>
                <a:lnTo>
                  <a:pt x="795528" y="4636008"/>
                </a:lnTo>
                <a:lnTo>
                  <a:pt x="795528" y="4632960"/>
                </a:lnTo>
                <a:close/>
                <a:moveTo>
                  <a:pt x="801623" y="4632960"/>
                </a:moveTo>
                <a:lnTo>
                  <a:pt x="804671" y="4632960"/>
                </a:lnTo>
                <a:lnTo>
                  <a:pt x="804671" y="4636008"/>
                </a:lnTo>
                <a:lnTo>
                  <a:pt x="801623" y="4636008"/>
                </a:lnTo>
                <a:lnTo>
                  <a:pt x="801623" y="4632960"/>
                </a:lnTo>
                <a:close/>
                <a:moveTo>
                  <a:pt x="807720" y="4632960"/>
                </a:moveTo>
                <a:lnTo>
                  <a:pt x="810768" y="4632960"/>
                </a:lnTo>
                <a:lnTo>
                  <a:pt x="810768" y="4636008"/>
                </a:lnTo>
                <a:lnTo>
                  <a:pt x="807720" y="4636008"/>
                </a:lnTo>
                <a:lnTo>
                  <a:pt x="807720" y="4632960"/>
                </a:lnTo>
                <a:close/>
                <a:moveTo>
                  <a:pt x="813815" y="4632960"/>
                </a:moveTo>
                <a:lnTo>
                  <a:pt x="816863" y="4632960"/>
                </a:lnTo>
                <a:lnTo>
                  <a:pt x="816863" y="4636008"/>
                </a:lnTo>
                <a:lnTo>
                  <a:pt x="813815" y="4636008"/>
                </a:lnTo>
                <a:lnTo>
                  <a:pt x="813815" y="4632960"/>
                </a:lnTo>
                <a:close/>
                <a:moveTo>
                  <a:pt x="819912" y="4632960"/>
                </a:moveTo>
                <a:lnTo>
                  <a:pt x="822960" y="4632960"/>
                </a:lnTo>
                <a:lnTo>
                  <a:pt x="822960" y="4636008"/>
                </a:lnTo>
                <a:lnTo>
                  <a:pt x="819912" y="4636008"/>
                </a:lnTo>
                <a:lnTo>
                  <a:pt x="819912" y="4632960"/>
                </a:lnTo>
                <a:close/>
                <a:moveTo>
                  <a:pt x="826008" y="4632960"/>
                </a:moveTo>
                <a:lnTo>
                  <a:pt x="829056" y="4632960"/>
                </a:lnTo>
                <a:lnTo>
                  <a:pt x="829056" y="4636008"/>
                </a:lnTo>
                <a:lnTo>
                  <a:pt x="826008" y="4636008"/>
                </a:lnTo>
                <a:lnTo>
                  <a:pt x="826008" y="4632960"/>
                </a:lnTo>
                <a:close/>
                <a:moveTo>
                  <a:pt x="832103" y="4632960"/>
                </a:moveTo>
                <a:lnTo>
                  <a:pt x="835151" y="4632960"/>
                </a:lnTo>
                <a:lnTo>
                  <a:pt x="835151" y="4636008"/>
                </a:lnTo>
                <a:lnTo>
                  <a:pt x="832103" y="4636008"/>
                </a:lnTo>
                <a:lnTo>
                  <a:pt x="832103" y="4632960"/>
                </a:lnTo>
                <a:close/>
                <a:moveTo>
                  <a:pt x="838200" y="4632960"/>
                </a:moveTo>
                <a:lnTo>
                  <a:pt x="841248" y="4632960"/>
                </a:lnTo>
                <a:lnTo>
                  <a:pt x="841248" y="4636008"/>
                </a:lnTo>
                <a:lnTo>
                  <a:pt x="838200" y="4636008"/>
                </a:lnTo>
                <a:lnTo>
                  <a:pt x="838200" y="4632960"/>
                </a:lnTo>
                <a:close/>
                <a:moveTo>
                  <a:pt x="844295" y="4632960"/>
                </a:moveTo>
                <a:lnTo>
                  <a:pt x="847343" y="4632960"/>
                </a:lnTo>
                <a:lnTo>
                  <a:pt x="847343" y="4636008"/>
                </a:lnTo>
                <a:lnTo>
                  <a:pt x="844295" y="4636008"/>
                </a:lnTo>
                <a:lnTo>
                  <a:pt x="844295" y="4632960"/>
                </a:lnTo>
                <a:close/>
                <a:moveTo>
                  <a:pt x="850392" y="4632960"/>
                </a:moveTo>
                <a:lnTo>
                  <a:pt x="853440" y="4632960"/>
                </a:lnTo>
                <a:lnTo>
                  <a:pt x="853440" y="4636008"/>
                </a:lnTo>
                <a:lnTo>
                  <a:pt x="850392" y="4636008"/>
                </a:lnTo>
                <a:lnTo>
                  <a:pt x="850392" y="4632960"/>
                </a:lnTo>
                <a:close/>
                <a:moveTo>
                  <a:pt x="856487" y="4632960"/>
                </a:moveTo>
                <a:lnTo>
                  <a:pt x="859535" y="4632960"/>
                </a:lnTo>
                <a:lnTo>
                  <a:pt x="859535" y="4636008"/>
                </a:lnTo>
                <a:lnTo>
                  <a:pt x="856487" y="4636008"/>
                </a:lnTo>
                <a:lnTo>
                  <a:pt x="856487" y="4632960"/>
                </a:lnTo>
                <a:close/>
                <a:moveTo>
                  <a:pt x="862584" y="4632960"/>
                </a:moveTo>
                <a:lnTo>
                  <a:pt x="865632" y="4632960"/>
                </a:lnTo>
                <a:lnTo>
                  <a:pt x="865632" y="4636008"/>
                </a:lnTo>
                <a:lnTo>
                  <a:pt x="862584" y="4636008"/>
                </a:lnTo>
                <a:lnTo>
                  <a:pt x="862584" y="4632960"/>
                </a:lnTo>
                <a:close/>
                <a:moveTo>
                  <a:pt x="868679" y="4632960"/>
                </a:moveTo>
                <a:lnTo>
                  <a:pt x="871727" y="4632960"/>
                </a:lnTo>
                <a:lnTo>
                  <a:pt x="871727" y="4636008"/>
                </a:lnTo>
                <a:lnTo>
                  <a:pt x="868679" y="4636008"/>
                </a:lnTo>
                <a:lnTo>
                  <a:pt x="868679" y="4632960"/>
                </a:lnTo>
                <a:close/>
                <a:moveTo>
                  <a:pt x="874776" y="4632960"/>
                </a:moveTo>
                <a:lnTo>
                  <a:pt x="877823" y="4632960"/>
                </a:lnTo>
                <a:lnTo>
                  <a:pt x="877823" y="4636008"/>
                </a:lnTo>
                <a:lnTo>
                  <a:pt x="874776" y="4636008"/>
                </a:lnTo>
                <a:lnTo>
                  <a:pt x="874776" y="4632960"/>
                </a:lnTo>
                <a:close/>
                <a:moveTo>
                  <a:pt x="880872" y="4632960"/>
                </a:moveTo>
                <a:lnTo>
                  <a:pt x="883920" y="4632960"/>
                </a:lnTo>
                <a:lnTo>
                  <a:pt x="883920" y="4636008"/>
                </a:lnTo>
                <a:lnTo>
                  <a:pt x="880872" y="4636008"/>
                </a:lnTo>
                <a:lnTo>
                  <a:pt x="880872" y="4632960"/>
                </a:lnTo>
                <a:close/>
                <a:moveTo>
                  <a:pt x="886967" y="4632960"/>
                </a:moveTo>
                <a:lnTo>
                  <a:pt x="890015" y="4632960"/>
                </a:lnTo>
                <a:lnTo>
                  <a:pt x="890015" y="4636008"/>
                </a:lnTo>
                <a:lnTo>
                  <a:pt x="886967" y="4636008"/>
                </a:lnTo>
                <a:lnTo>
                  <a:pt x="886967" y="4632960"/>
                </a:lnTo>
                <a:close/>
                <a:moveTo>
                  <a:pt x="893064" y="4632960"/>
                </a:moveTo>
                <a:lnTo>
                  <a:pt x="896112" y="4632960"/>
                </a:lnTo>
                <a:lnTo>
                  <a:pt x="896112" y="4636008"/>
                </a:lnTo>
                <a:lnTo>
                  <a:pt x="893064" y="4636008"/>
                </a:lnTo>
                <a:lnTo>
                  <a:pt x="893064" y="4632960"/>
                </a:lnTo>
                <a:close/>
                <a:moveTo>
                  <a:pt x="899159" y="4632960"/>
                </a:moveTo>
                <a:lnTo>
                  <a:pt x="902207" y="4632960"/>
                </a:lnTo>
                <a:lnTo>
                  <a:pt x="902207" y="4636008"/>
                </a:lnTo>
                <a:lnTo>
                  <a:pt x="899159" y="4636008"/>
                </a:lnTo>
                <a:lnTo>
                  <a:pt x="899159" y="4632960"/>
                </a:lnTo>
                <a:close/>
                <a:moveTo>
                  <a:pt x="905256" y="4632960"/>
                </a:moveTo>
                <a:lnTo>
                  <a:pt x="908304" y="4632960"/>
                </a:lnTo>
                <a:lnTo>
                  <a:pt x="908304" y="4636008"/>
                </a:lnTo>
                <a:lnTo>
                  <a:pt x="905256" y="4636008"/>
                </a:lnTo>
                <a:lnTo>
                  <a:pt x="905256" y="4632960"/>
                </a:lnTo>
                <a:close/>
                <a:moveTo>
                  <a:pt x="911351" y="4632960"/>
                </a:moveTo>
                <a:lnTo>
                  <a:pt x="914399" y="4632960"/>
                </a:lnTo>
                <a:lnTo>
                  <a:pt x="914399" y="4636008"/>
                </a:lnTo>
                <a:lnTo>
                  <a:pt x="911351" y="4636008"/>
                </a:lnTo>
                <a:lnTo>
                  <a:pt x="911351" y="4632960"/>
                </a:lnTo>
                <a:close/>
                <a:moveTo>
                  <a:pt x="917448" y="4632960"/>
                </a:moveTo>
                <a:lnTo>
                  <a:pt x="920496" y="4632960"/>
                </a:lnTo>
                <a:lnTo>
                  <a:pt x="920496" y="4636008"/>
                </a:lnTo>
                <a:lnTo>
                  <a:pt x="917448" y="4636008"/>
                </a:lnTo>
                <a:lnTo>
                  <a:pt x="917448" y="4632960"/>
                </a:lnTo>
                <a:close/>
                <a:moveTo>
                  <a:pt x="923543" y="4632960"/>
                </a:moveTo>
                <a:lnTo>
                  <a:pt x="926591" y="4632960"/>
                </a:lnTo>
                <a:lnTo>
                  <a:pt x="926591" y="4636008"/>
                </a:lnTo>
                <a:lnTo>
                  <a:pt x="923543" y="4636008"/>
                </a:lnTo>
                <a:lnTo>
                  <a:pt x="923543" y="4632960"/>
                </a:lnTo>
                <a:close/>
                <a:moveTo>
                  <a:pt x="929639" y="4632960"/>
                </a:moveTo>
                <a:lnTo>
                  <a:pt x="932687" y="4632960"/>
                </a:lnTo>
                <a:lnTo>
                  <a:pt x="932687" y="4636008"/>
                </a:lnTo>
                <a:lnTo>
                  <a:pt x="929639" y="4636008"/>
                </a:lnTo>
                <a:lnTo>
                  <a:pt x="929639" y="4632960"/>
                </a:lnTo>
                <a:close/>
                <a:moveTo>
                  <a:pt x="935736" y="4632960"/>
                </a:moveTo>
                <a:lnTo>
                  <a:pt x="938784" y="4632960"/>
                </a:lnTo>
                <a:lnTo>
                  <a:pt x="938784" y="4636008"/>
                </a:lnTo>
                <a:lnTo>
                  <a:pt x="935736" y="4636008"/>
                </a:lnTo>
                <a:lnTo>
                  <a:pt x="935736" y="4632960"/>
                </a:lnTo>
                <a:close/>
                <a:moveTo>
                  <a:pt x="941831" y="4632960"/>
                </a:moveTo>
                <a:lnTo>
                  <a:pt x="944879" y="4632960"/>
                </a:lnTo>
                <a:lnTo>
                  <a:pt x="944879" y="4636008"/>
                </a:lnTo>
                <a:lnTo>
                  <a:pt x="941831" y="4636008"/>
                </a:lnTo>
                <a:lnTo>
                  <a:pt x="941831" y="4632960"/>
                </a:lnTo>
                <a:close/>
                <a:moveTo>
                  <a:pt x="947928" y="4632960"/>
                </a:moveTo>
                <a:lnTo>
                  <a:pt x="950976" y="4632960"/>
                </a:lnTo>
                <a:lnTo>
                  <a:pt x="950976" y="4636008"/>
                </a:lnTo>
                <a:lnTo>
                  <a:pt x="947928" y="4636008"/>
                </a:lnTo>
                <a:lnTo>
                  <a:pt x="947928" y="4632960"/>
                </a:lnTo>
                <a:close/>
                <a:moveTo>
                  <a:pt x="954023" y="4632960"/>
                </a:moveTo>
                <a:lnTo>
                  <a:pt x="957071" y="4632960"/>
                </a:lnTo>
                <a:lnTo>
                  <a:pt x="957071" y="4636008"/>
                </a:lnTo>
                <a:lnTo>
                  <a:pt x="954023" y="4636008"/>
                </a:lnTo>
                <a:lnTo>
                  <a:pt x="954023" y="4632960"/>
                </a:lnTo>
                <a:close/>
                <a:moveTo>
                  <a:pt x="960120" y="4632960"/>
                </a:moveTo>
                <a:lnTo>
                  <a:pt x="963168" y="4632960"/>
                </a:lnTo>
                <a:lnTo>
                  <a:pt x="963168" y="4636008"/>
                </a:lnTo>
                <a:lnTo>
                  <a:pt x="960120" y="4636008"/>
                </a:lnTo>
                <a:lnTo>
                  <a:pt x="960120" y="4632960"/>
                </a:lnTo>
                <a:close/>
                <a:moveTo>
                  <a:pt x="966215" y="4632960"/>
                </a:moveTo>
                <a:lnTo>
                  <a:pt x="969263" y="4632960"/>
                </a:lnTo>
                <a:lnTo>
                  <a:pt x="969263" y="4636008"/>
                </a:lnTo>
                <a:lnTo>
                  <a:pt x="966215" y="4636008"/>
                </a:lnTo>
                <a:lnTo>
                  <a:pt x="966215" y="4632960"/>
                </a:lnTo>
                <a:close/>
                <a:moveTo>
                  <a:pt x="972312" y="4632960"/>
                </a:moveTo>
                <a:lnTo>
                  <a:pt x="975360" y="4632960"/>
                </a:lnTo>
                <a:lnTo>
                  <a:pt x="975360" y="4636008"/>
                </a:lnTo>
                <a:lnTo>
                  <a:pt x="972312" y="4636008"/>
                </a:lnTo>
                <a:lnTo>
                  <a:pt x="972312" y="4632960"/>
                </a:lnTo>
                <a:close/>
                <a:moveTo>
                  <a:pt x="978408" y="4632960"/>
                </a:moveTo>
                <a:lnTo>
                  <a:pt x="981456" y="4632960"/>
                </a:lnTo>
                <a:lnTo>
                  <a:pt x="981456" y="4636008"/>
                </a:lnTo>
                <a:lnTo>
                  <a:pt x="978408" y="4636008"/>
                </a:lnTo>
                <a:lnTo>
                  <a:pt x="978408" y="4632960"/>
                </a:lnTo>
                <a:close/>
                <a:moveTo>
                  <a:pt x="984503" y="4632960"/>
                </a:moveTo>
                <a:lnTo>
                  <a:pt x="987551" y="4632960"/>
                </a:lnTo>
                <a:lnTo>
                  <a:pt x="987551" y="4636008"/>
                </a:lnTo>
                <a:lnTo>
                  <a:pt x="984503" y="4636008"/>
                </a:lnTo>
                <a:lnTo>
                  <a:pt x="984503" y="4632960"/>
                </a:lnTo>
                <a:close/>
                <a:moveTo>
                  <a:pt x="990600" y="4632960"/>
                </a:moveTo>
                <a:lnTo>
                  <a:pt x="993648" y="4632960"/>
                </a:lnTo>
                <a:lnTo>
                  <a:pt x="993648" y="4636008"/>
                </a:lnTo>
                <a:lnTo>
                  <a:pt x="990600" y="4636008"/>
                </a:lnTo>
                <a:lnTo>
                  <a:pt x="990600" y="4632960"/>
                </a:lnTo>
                <a:close/>
                <a:moveTo>
                  <a:pt x="996695" y="4632960"/>
                </a:moveTo>
                <a:lnTo>
                  <a:pt x="999743" y="4632960"/>
                </a:lnTo>
                <a:lnTo>
                  <a:pt x="999743" y="4636008"/>
                </a:lnTo>
                <a:lnTo>
                  <a:pt x="996695" y="4636008"/>
                </a:lnTo>
                <a:lnTo>
                  <a:pt x="996695" y="4632960"/>
                </a:lnTo>
                <a:close/>
                <a:moveTo>
                  <a:pt x="1002792" y="4632960"/>
                </a:moveTo>
                <a:lnTo>
                  <a:pt x="1005840" y="4632960"/>
                </a:lnTo>
                <a:lnTo>
                  <a:pt x="1005840" y="4636008"/>
                </a:lnTo>
                <a:lnTo>
                  <a:pt x="1002792" y="4636008"/>
                </a:lnTo>
                <a:lnTo>
                  <a:pt x="1002792" y="4632960"/>
                </a:lnTo>
                <a:close/>
                <a:moveTo>
                  <a:pt x="1008887" y="4632960"/>
                </a:moveTo>
                <a:lnTo>
                  <a:pt x="1011935" y="4632960"/>
                </a:lnTo>
                <a:lnTo>
                  <a:pt x="1011935" y="4636008"/>
                </a:lnTo>
                <a:lnTo>
                  <a:pt x="1008887" y="4636008"/>
                </a:lnTo>
                <a:lnTo>
                  <a:pt x="1008887" y="4632960"/>
                </a:lnTo>
                <a:close/>
                <a:moveTo>
                  <a:pt x="1014984" y="4632960"/>
                </a:moveTo>
                <a:lnTo>
                  <a:pt x="1018032" y="4632960"/>
                </a:lnTo>
                <a:lnTo>
                  <a:pt x="1018032" y="4636008"/>
                </a:lnTo>
                <a:lnTo>
                  <a:pt x="1014984" y="4636008"/>
                </a:lnTo>
                <a:lnTo>
                  <a:pt x="1014984" y="4632960"/>
                </a:lnTo>
                <a:close/>
                <a:moveTo>
                  <a:pt x="1021079" y="4632960"/>
                </a:moveTo>
                <a:lnTo>
                  <a:pt x="1024127" y="4632960"/>
                </a:lnTo>
                <a:lnTo>
                  <a:pt x="1024127" y="4636008"/>
                </a:lnTo>
                <a:lnTo>
                  <a:pt x="1021079" y="4636008"/>
                </a:lnTo>
                <a:lnTo>
                  <a:pt x="1021079" y="4632960"/>
                </a:lnTo>
                <a:close/>
                <a:moveTo>
                  <a:pt x="1027176" y="4632960"/>
                </a:moveTo>
                <a:lnTo>
                  <a:pt x="1030223" y="4632960"/>
                </a:lnTo>
                <a:lnTo>
                  <a:pt x="1030223" y="4636008"/>
                </a:lnTo>
                <a:lnTo>
                  <a:pt x="1027176" y="4636008"/>
                </a:lnTo>
                <a:lnTo>
                  <a:pt x="1027176" y="4632960"/>
                </a:lnTo>
                <a:close/>
                <a:moveTo>
                  <a:pt x="1033272" y="4632960"/>
                </a:moveTo>
                <a:lnTo>
                  <a:pt x="1036320" y="4632960"/>
                </a:lnTo>
                <a:lnTo>
                  <a:pt x="1036320" y="4636008"/>
                </a:lnTo>
                <a:lnTo>
                  <a:pt x="1033272" y="4636008"/>
                </a:lnTo>
                <a:lnTo>
                  <a:pt x="1033272" y="4632960"/>
                </a:lnTo>
                <a:close/>
                <a:moveTo>
                  <a:pt x="1039367" y="4632960"/>
                </a:moveTo>
                <a:lnTo>
                  <a:pt x="1042415" y="4632960"/>
                </a:lnTo>
                <a:lnTo>
                  <a:pt x="1042415" y="4636008"/>
                </a:lnTo>
                <a:lnTo>
                  <a:pt x="1039367" y="4636008"/>
                </a:lnTo>
                <a:lnTo>
                  <a:pt x="1039367" y="4632960"/>
                </a:lnTo>
                <a:close/>
                <a:moveTo>
                  <a:pt x="1045464" y="4632960"/>
                </a:moveTo>
                <a:lnTo>
                  <a:pt x="1048512" y="4632960"/>
                </a:lnTo>
                <a:lnTo>
                  <a:pt x="1048512" y="4636008"/>
                </a:lnTo>
                <a:lnTo>
                  <a:pt x="1045464" y="4636008"/>
                </a:lnTo>
                <a:lnTo>
                  <a:pt x="1045464" y="4632960"/>
                </a:lnTo>
                <a:close/>
                <a:moveTo>
                  <a:pt x="1051559" y="4632960"/>
                </a:moveTo>
                <a:lnTo>
                  <a:pt x="1054607" y="4632960"/>
                </a:lnTo>
                <a:lnTo>
                  <a:pt x="1054607" y="4636008"/>
                </a:lnTo>
                <a:lnTo>
                  <a:pt x="1051559" y="4636008"/>
                </a:lnTo>
                <a:lnTo>
                  <a:pt x="1051559" y="4632960"/>
                </a:lnTo>
                <a:close/>
                <a:moveTo>
                  <a:pt x="1057656" y="4632960"/>
                </a:moveTo>
                <a:lnTo>
                  <a:pt x="1060704" y="4632960"/>
                </a:lnTo>
                <a:lnTo>
                  <a:pt x="1060704" y="4636008"/>
                </a:lnTo>
                <a:lnTo>
                  <a:pt x="1057656" y="4636008"/>
                </a:lnTo>
                <a:lnTo>
                  <a:pt x="1057656" y="4632960"/>
                </a:lnTo>
                <a:close/>
                <a:moveTo>
                  <a:pt x="1063751" y="4632960"/>
                </a:moveTo>
                <a:lnTo>
                  <a:pt x="1066799" y="4632960"/>
                </a:lnTo>
                <a:lnTo>
                  <a:pt x="1066799" y="4636008"/>
                </a:lnTo>
                <a:lnTo>
                  <a:pt x="1063751" y="4636008"/>
                </a:lnTo>
                <a:lnTo>
                  <a:pt x="1063751" y="4632960"/>
                </a:lnTo>
                <a:close/>
                <a:moveTo>
                  <a:pt x="1069848" y="4632960"/>
                </a:moveTo>
                <a:lnTo>
                  <a:pt x="1072896" y="4632960"/>
                </a:lnTo>
                <a:lnTo>
                  <a:pt x="1072896" y="4636008"/>
                </a:lnTo>
                <a:lnTo>
                  <a:pt x="1069848" y="4636008"/>
                </a:lnTo>
                <a:lnTo>
                  <a:pt x="1069848" y="4632960"/>
                </a:lnTo>
                <a:close/>
                <a:moveTo>
                  <a:pt x="1075943" y="4632960"/>
                </a:moveTo>
                <a:lnTo>
                  <a:pt x="1078991" y="4632960"/>
                </a:lnTo>
                <a:lnTo>
                  <a:pt x="1078991" y="4636008"/>
                </a:lnTo>
                <a:lnTo>
                  <a:pt x="1075943" y="4636008"/>
                </a:lnTo>
                <a:lnTo>
                  <a:pt x="1075943" y="4632960"/>
                </a:lnTo>
                <a:close/>
                <a:moveTo>
                  <a:pt x="1082039" y="4632960"/>
                </a:moveTo>
                <a:lnTo>
                  <a:pt x="1085087" y="4632960"/>
                </a:lnTo>
                <a:lnTo>
                  <a:pt x="1085087" y="4636008"/>
                </a:lnTo>
                <a:lnTo>
                  <a:pt x="1082039" y="4636008"/>
                </a:lnTo>
                <a:lnTo>
                  <a:pt x="1082039" y="4632960"/>
                </a:lnTo>
                <a:close/>
                <a:moveTo>
                  <a:pt x="1088136" y="4632960"/>
                </a:moveTo>
                <a:lnTo>
                  <a:pt x="1091184" y="4632960"/>
                </a:lnTo>
                <a:lnTo>
                  <a:pt x="1091184" y="4636008"/>
                </a:lnTo>
                <a:lnTo>
                  <a:pt x="1088136" y="4636008"/>
                </a:lnTo>
                <a:lnTo>
                  <a:pt x="1088136" y="4632960"/>
                </a:lnTo>
                <a:close/>
                <a:moveTo>
                  <a:pt x="1094231" y="4632960"/>
                </a:moveTo>
                <a:lnTo>
                  <a:pt x="1097279" y="4632960"/>
                </a:lnTo>
                <a:lnTo>
                  <a:pt x="1097279" y="4636008"/>
                </a:lnTo>
                <a:lnTo>
                  <a:pt x="1094231" y="4636008"/>
                </a:lnTo>
                <a:lnTo>
                  <a:pt x="1094231" y="4632960"/>
                </a:lnTo>
                <a:close/>
                <a:moveTo>
                  <a:pt x="1100328" y="4632960"/>
                </a:moveTo>
                <a:lnTo>
                  <a:pt x="1103376" y="4632960"/>
                </a:lnTo>
                <a:lnTo>
                  <a:pt x="1103376" y="4636008"/>
                </a:lnTo>
                <a:lnTo>
                  <a:pt x="1100328" y="4636008"/>
                </a:lnTo>
                <a:lnTo>
                  <a:pt x="1100328" y="4632960"/>
                </a:lnTo>
                <a:close/>
                <a:moveTo>
                  <a:pt x="1106423" y="4632960"/>
                </a:moveTo>
                <a:lnTo>
                  <a:pt x="1109471" y="4632960"/>
                </a:lnTo>
                <a:lnTo>
                  <a:pt x="1109471" y="4636008"/>
                </a:lnTo>
                <a:lnTo>
                  <a:pt x="1106423" y="4636008"/>
                </a:lnTo>
                <a:lnTo>
                  <a:pt x="1106423" y="4632960"/>
                </a:lnTo>
                <a:close/>
                <a:moveTo>
                  <a:pt x="1112520" y="4632960"/>
                </a:moveTo>
                <a:lnTo>
                  <a:pt x="1115568" y="4632960"/>
                </a:lnTo>
                <a:lnTo>
                  <a:pt x="1115568" y="4636008"/>
                </a:lnTo>
                <a:lnTo>
                  <a:pt x="1112520" y="4636008"/>
                </a:lnTo>
                <a:lnTo>
                  <a:pt x="1112520" y="4632960"/>
                </a:lnTo>
                <a:close/>
                <a:moveTo>
                  <a:pt x="1118615" y="4632960"/>
                </a:moveTo>
                <a:lnTo>
                  <a:pt x="1121663" y="4632960"/>
                </a:lnTo>
                <a:lnTo>
                  <a:pt x="1121663" y="4636008"/>
                </a:lnTo>
                <a:lnTo>
                  <a:pt x="1118615" y="4636008"/>
                </a:lnTo>
                <a:lnTo>
                  <a:pt x="1118615" y="4632960"/>
                </a:lnTo>
                <a:close/>
                <a:moveTo>
                  <a:pt x="1124712" y="4632960"/>
                </a:moveTo>
                <a:lnTo>
                  <a:pt x="1127760" y="4632960"/>
                </a:lnTo>
                <a:lnTo>
                  <a:pt x="1127760" y="4636008"/>
                </a:lnTo>
                <a:lnTo>
                  <a:pt x="1124712" y="4636008"/>
                </a:lnTo>
                <a:lnTo>
                  <a:pt x="1124712" y="4632960"/>
                </a:lnTo>
                <a:close/>
                <a:moveTo>
                  <a:pt x="1130808" y="4632960"/>
                </a:moveTo>
                <a:lnTo>
                  <a:pt x="1133856" y="4632960"/>
                </a:lnTo>
                <a:lnTo>
                  <a:pt x="1133856" y="4636008"/>
                </a:lnTo>
                <a:lnTo>
                  <a:pt x="1130808" y="4636008"/>
                </a:lnTo>
                <a:lnTo>
                  <a:pt x="1130808" y="4632960"/>
                </a:lnTo>
                <a:close/>
                <a:moveTo>
                  <a:pt x="1136903" y="4632960"/>
                </a:moveTo>
                <a:lnTo>
                  <a:pt x="1139951" y="4632960"/>
                </a:lnTo>
                <a:lnTo>
                  <a:pt x="1139951" y="4636008"/>
                </a:lnTo>
                <a:lnTo>
                  <a:pt x="1136903" y="4636008"/>
                </a:lnTo>
                <a:lnTo>
                  <a:pt x="1136903" y="4632960"/>
                </a:lnTo>
                <a:close/>
                <a:moveTo>
                  <a:pt x="1143000" y="4632960"/>
                </a:moveTo>
                <a:lnTo>
                  <a:pt x="1146048" y="4632960"/>
                </a:lnTo>
                <a:lnTo>
                  <a:pt x="1146048" y="4636008"/>
                </a:lnTo>
                <a:lnTo>
                  <a:pt x="1143000" y="4636008"/>
                </a:lnTo>
                <a:lnTo>
                  <a:pt x="1143000" y="4632960"/>
                </a:lnTo>
                <a:close/>
                <a:moveTo>
                  <a:pt x="1149095" y="4632960"/>
                </a:moveTo>
                <a:lnTo>
                  <a:pt x="1152143" y="4632960"/>
                </a:lnTo>
                <a:lnTo>
                  <a:pt x="1152143" y="4636008"/>
                </a:lnTo>
                <a:lnTo>
                  <a:pt x="1149095" y="4636008"/>
                </a:lnTo>
                <a:lnTo>
                  <a:pt x="1149095" y="4632960"/>
                </a:lnTo>
                <a:close/>
                <a:moveTo>
                  <a:pt x="1155192" y="4632960"/>
                </a:moveTo>
                <a:lnTo>
                  <a:pt x="1158240" y="4632960"/>
                </a:lnTo>
                <a:lnTo>
                  <a:pt x="1158240" y="4636008"/>
                </a:lnTo>
                <a:lnTo>
                  <a:pt x="1155192" y="4636008"/>
                </a:lnTo>
                <a:lnTo>
                  <a:pt x="1155192" y="4632960"/>
                </a:lnTo>
                <a:close/>
                <a:moveTo>
                  <a:pt x="1161287" y="4632960"/>
                </a:moveTo>
                <a:lnTo>
                  <a:pt x="1164335" y="4632960"/>
                </a:lnTo>
                <a:lnTo>
                  <a:pt x="1164335" y="4636008"/>
                </a:lnTo>
                <a:lnTo>
                  <a:pt x="1161287" y="4636008"/>
                </a:lnTo>
                <a:lnTo>
                  <a:pt x="1161287" y="4632960"/>
                </a:lnTo>
                <a:close/>
                <a:moveTo>
                  <a:pt x="1167384" y="4632960"/>
                </a:moveTo>
                <a:lnTo>
                  <a:pt x="1170432" y="4632960"/>
                </a:lnTo>
                <a:lnTo>
                  <a:pt x="1170432" y="4636008"/>
                </a:lnTo>
                <a:lnTo>
                  <a:pt x="1167384" y="4636008"/>
                </a:lnTo>
                <a:lnTo>
                  <a:pt x="1167384" y="4632960"/>
                </a:lnTo>
                <a:close/>
                <a:moveTo>
                  <a:pt x="1173479" y="4632960"/>
                </a:moveTo>
                <a:lnTo>
                  <a:pt x="1176527" y="4632960"/>
                </a:lnTo>
                <a:lnTo>
                  <a:pt x="1176527" y="4636008"/>
                </a:lnTo>
                <a:lnTo>
                  <a:pt x="1173479" y="4636008"/>
                </a:lnTo>
                <a:lnTo>
                  <a:pt x="1173479" y="4632960"/>
                </a:lnTo>
                <a:close/>
                <a:moveTo>
                  <a:pt x="1179576" y="4632960"/>
                </a:moveTo>
                <a:lnTo>
                  <a:pt x="1182623" y="4632960"/>
                </a:lnTo>
                <a:lnTo>
                  <a:pt x="1182623" y="4636008"/>
                </a:lnTo>
                <a:lnTo>
                  <a:pt x="1179576" y="4636008"/>
                </a:lnTo>
                <a:lnTo>
                  <a:pt x="1179576" y="4632960"/>
                </a:lnTo>
                <a:close/>
                <a:moveTo>
                  <a:pt x="1185672" y="4632960"/>
                </a:moveTo>
                <a:lnTo>
                  <a:pt x="1188720" y="4632960"/>
                </a:lnTo>
                <a:lnTo>
                  <a:pt x="1188720" y="4636008"/>
                </a:lnTo>
                <a:lnTo>
                  <a:pt x="1185672" y="4636008"/>
                </a:lnTo>
                <a:lnTo>
                  <a:pt x="1185672" y="4632960"/>
                </a:lnTo>
                <a:close/>
                <a:moveTo>
                  <a:pt x="1191767" y="4632960"/>
                </a:moveTo>
                <a:lnTo>
                  <a:pt x="1194815" y="4632960"/>
                </a:lnTo>
                <a:lnTo>
                  <a:pt x="1194815" y="4636008"/>
                </a:lnTo>
                <a:lnTo>
                  <a:pt x="1191767" y="4636008"/>
                </a:lnTo>
                <a:lnTo>
                  <a:pt x="1191767" y="4632960"/>
                </a:lnTo>
                <a:close/>
                <a:moveTo>
                  <a:pt x="1197864" y="4632960"/>
                </a:moveTo>
                <a:lnTo>
                  <a:pt x="1200912" y="4632960"/>
                </a:lnTo>
                <a:lnTo>
                  <a:pt x="1200912" y="4636008"/>
                </a:lnTo>
                <a:lnTo>
                  <a:pt x="1197864" y="4636008"/>
                </a:lnTo>
                <a:lnTo>
                  <a:pt x="1197864" y="4632960"/>
                </a:lnTo>
                <a:close/>
                <a:moveTo>
                  <a:pt x="1203959" y="4632960"/>
                </a:moveTo>
                <a:lnTo>
                  <a:pt x="1207007" y="4632960"/>
                </a:lnTo>
                <a:lnTo>
                  <a:pt x="1207007" y="4636008"/>
                </a:lnTo>
                <a:lnTo>
                  <a:pt x="1203959" y="4636008"/>
                </a:lnTo>
                <a:lnTo>
                  <a:pt x="1203959" y="4632960"/>
                </a:lnTo>
                <a:close/>
                <a:moveTo>
                  <a:pt x="1210056" y="4632960"/>
                </a:moveTo>
                <a:lnTo>
                  <a:pt x="1213104" y="4632960"/>
                </a:lnTo>
                <a:lnTo>
                  <a:pt x="1213104" y="4636008"/>
                </a:lnTo>
                <a:lnTo>
                  <a:pt x="1210056" y="4636008"/>
                </a:lnTo>
                <a:lnTo>
                  <a:pt x="1210056" y="4632960"/>
                </a:lnTo>
                <a:close/>
                <a:moveTo>
                  <a:pt x="1216151" y="4632960"/>
                </a:moveTo>
                <a:lnTo>
                  <a:pt x="1219199" y="4632960"/>
                </a:lnTo>
                <a:lnTo>
                  <a:pt x="1219199" y="4636008"/>
                </a:lnTo>
                <a:lnTo>
                  <a:pt x="1216151" y="4636008"/>
                </a:lnTo>
                <a:lnTo>
                  <a:pt x="1216151" y="4632960"/>
                </a:lnTo>
                <a:close/>
                <a:moveTo>
                  <a:pt x="1222248" y="4632960"/>
                </a:moveTo>
                <a:lnTo>
                  <a:pt x="1225296" y="4632960"/>
                </a:lnTo>
                <a:lnTo>
                  <a:pt x="1225296" y="4636008"/>
                </a:lnTo>
                <a:lnTo>
                  <a:pt x="1222248" y="4636008"/>
                </a:lnTo>
                <a:lnTo>
                  <a:pt x="1222248" y="4632960"/>
                </a:lnTo>
                <a:close/>
                <a:moveTo>
                  <a:pt x="1228343" y="4632960"/>
                </a:moveTo>
                <a:lnTo>
                  <a:pt x="1231391" y="4632960"/>
                </a:lnTo>
                <a:lnTo>
                  <a:pt x="1231391" y="4636008"/>
                </a:lnTo>
                <a:lnTo>
                  <a:pt x="1228343" y="4636008"/>
                </a:lnTo>
                <a:lnTo>
                  <a:pt x="1228343" y="4632960"/>
                </a:lnTo>
                <a:close/>
                <a:moveTo>
                  <a:pt x="1234439" y="4632960"/>
                </a:moveTo>
                <a:lnTo>
                  <a:pt x="1237487" y="4632960"/>
                </a:lnTo>
                <a:lnTo>
                  <a:pt x="1237487" y="4636008"/>
                </a:lnTo>
                <a:lnTo>
                  <a:pt x="1234439" y="4636008"/>
                </a:lnTo>
                <a:lnTo>
                  <a:pt x="1234439" y="4632960"/>
                </a:lnTo>
                <a:close/>
                <a:moveTo>
                  <a:pt x="1240536" y="4632960"/>
                </a:moveTo>
                <a:lnTo>
                  <a:pt x="1243584" y="4632960"/>
                </a:lnTo>
                <a:lnTo>
                  <a:pt x="1243584" y="4636008"/>
                </a:lnTo>
                <a:lnTo>
                  <a:pt x="1240536" y="4636008"/>
                </a:lnTo>
                <a:lnTo>
                  <a:pt x="1240536" y="4632960"/>
                </a:lnTo>
                <a:close/>
                <a:moveTo>
                  <a:pt x="1246631" y="4632960"/>
                </a:moveTo>
                <a:lnTo>
                  <a:pt x="1249679" y="4632960"/>
                </a:lnTo>
                <a:lnTo>
                  <a:pt x="1249679" y="4636008"/>
                </a:lnTo>
                <a:lnTo>
                  <a:pt x="1246631" y="4636008"/>
                </a:lnTo>
                <a:lnTo>
                  <a:pt x="1246631" y="4632960"/>
                </a:lnTo>
                <a:close/>
                <a:moveTo>
                  <a:pt x="1252728" y="4632960"/>
                </a:moveTo>
                <a:lnTo>
                  <a:pt x="1255776" y="4632960"/>
                </a:lnTo>
                <a:lnTo>
                  <a:pt x="1255776" y="4636008"/>
                </a:lnTo>
                <a:lnTo>
                  <a:pt x="1252728" y="4636008"/>
                </a:lnTo>
                <a:lnTo>
                  <a:pt x="1252728" y="4632960"/>
                </a:lnTo>
                <a:close/>
                <a:moveTo>
                  <a:pt x="1258823" y="4632960"/>
                </a:moveTo>
                <a:lnTo>
                  <a:pt x="1261871" y="4632960"/>
                </a:lnTo>
                <a:lnTo>
                  <a:pt x="1261871" y="4636008"/>
                </a:lnTo>
                <a:lnTo>
                  <a:pt x="1258823" y="4636008"/>
                </a:lnTo>
                <a:lnTo>
                  <a:pt x="1258823" y="4632960"/>
                </a:lnTo>
                <a:close/>
                <a:moveTo>
                  <a:pt x="1264920" y="4632960"/>
                </a:moveTo>
                <a:lnTo>
                  <a:pt x="1267968" y="4632960"/>
                </a:lnTo>
                <a:lnTo>
                  <a:pt x="1267968" y="4636008"/>
                </a:lnTo>
                <a:lnTo>
                  <a:pt x="1264920" y="4636008"/>
                </a:lnTo>
                <a:lnTo>
                  <a:pt x="1264920" y="4632960"/>
                </a:lnTo>
                <a:close/>
                <a:moveTo>
                  <a:pt x="1271015" y="4632960"/>
                </a:moveTo>
                <a:lnTo>
                  <a:pt x="1274063" y="4632960"/>
                </a:lnTo>
                <a:lnTo>
                  <a:pt x="1274063" y="4636008"/>
                </a:lnTo>
                <a:lnTo>
                  <a:pt x="1271015" y="4636008"/>
                </a:lnTo>
                <a:lnTo>
                  <a:pt x="1271015" y="4632960"/>
                </a:lnTo>
                <a:close/>
                <a:moveTo>
                  <a:pt x="1277112" y="4632960"/>
                </a:moveTo>
                <a:lnTo>
                  <a:pt x="1280160" y="4632960"/>
                </a:lnTo>
                <a:lnTo>
                  <a:pt x="1280160" y="4636008"/>
                </a:lnTo>
                <a:lnTo>
                  <a:pt x="1277112" y="4636008"/>
                </a:lnTo>
                <a:lnTo>
                  <a:pt x="1277112" y="4632960"/>
                </a:lnTo>
                <a:close/>
                <a:moveTo>
                  <a:pt x="1283208" y="4632960"/>
                </a:moveTo>
                <a:lnTo>
                  <a:pt x="1286256" y="4632960"/>
                </a:lnTo>
                <a:lnTo>
                  <a:pt x="1286256" y="4636008"/>
                </a:lnTo>
                <a:lnTo>
                  <a:pt x="1283208" y="4636008"/>
                </a:lnTo>
                <a:lnTo>
                  <a:pt x="1283208" y="4632960"/>
                </a:lnTo>
                <a:close/>
                <a:moveTo>
                  <a:pt x="1289303" y="4632960"/>
                </a:moveTo>
                <a:lnTo>
                  <a:pt x="1292351" y="4632960"/>
                </a:lnTo>
                <a:lnTo>
                  <a:pt x="1292351" y="4636008"/>
                </a:lnTo>
                <a:lnTo>
                  <a:pt x="1289303" y="4636008"/>
                </a:lnTo>
                <a:lnTo>
                  <a:pt x="1289303" y="4632960"/>
                </a:lnTo>
                <a:close/>
                <a:moveTo>
                  <a:pt x="1295399" y="4632960"/>
                </a:moveTo>
                <a:lnTo>
                  <a:pt x="1298447" y="4632960"/>
                </a:lnTo>
                <a:lnTo>
                  <a:pt x="1298447" y="4636008"/>
                </a:lnTo>
                <a:lnTo>
                  <a:pt x="1295399" y="4636008"/>
                </a:lnTo>
                <a:lnTo>
                  <a:pt x="1295399" y="4632960"/>
                </a:lnTo>
                <a:close/>
                <a:moveTo>
                  <a:pt x="1301496" y="4632960"/>
                </a:moveTo>
                <a:lnTo>
                  <a:pt x="1304544" y="4632960"/>
                </a:lnTo>
                <a:lnTo>
                  <a:pt x="1304544" y="4636008"/>
                </a:lnTo>
                <a:lnTo>
                  <a:pt x="1301496" y="4636008"/>
                </a:lnTo>
                <a:lnTo>
                  <a:pt x="1301496" y="4632960"/>
                </a:lnTo>
                <a:close/>
                <a:moveTo>
                  <a:pt x="1307592" y="4632960"/>
                </a:moveTo>
                <a:lnTo>
                  <a:pt x="1310640" y="4632960"/>
                </a:lnTo>
                <a:lnTo>
                  <a:pt x="1310640" y="4636008"/>
                </a:lnTo>
                <a:lnTo>
                  <a:pt x="1307592" y="4636008"/>
                </a:lnTo>
                <a:lnTo>
                  <a:pt x="1307592" y="4632960"/>
                </a:lnTo>
                <a:close/>
                <a:moveTo>
                  <a:pt x="1313687" y="4632960"/>
                </a:moveTo>
                <a:lnTo>
                  <a:pt x="1316735" y="4632960"/>
                </a:lnTo>
                <a:lnTo>
                  <a:pt x="1316735" y="4636008"/>
                </a:lnTo>
                <a:lnTo>
                  <a:pt x="1313687" y="4636008"/>
                </a:lnTo>
                <a:lnTo>
                  <a:pt x="1313687" y="4632960"/>
                </a:lnTo>
                <a:close/>
                <a:moveTo>
                  <a:pt x="1319783" y="4632960"/>
                </a:moveTo>
                <a:lnTo>
                  <a:pt x="1322831" y="4632960"/>
                </a:lnTo>
                <a:lnTo>
                  <a:pt x="1322831" y="4636008"/>
                </a:lnTo>
                <a:lnTo>
                  <a:pt x="1319783" y="4636008"/>
                </a:lnTo>
                <a:lnTo>
                  <a:pt x="1319783" y="4632960"/>
                </a:lnTo>
                <a:close/>
                <a:moveTo>
                  <a:pt x="1325880" y="4632960"/>
                </a:moveTo>
                <a:lnTo>
                  <a:pt x="1328928" y="4632960"/>
                </a:lnTo>
                <a:lnTo>
                  <a:pt x="1328928" y="4636008"/>
                </a:lnTo>
                <a:lnTo>
                  <a:pt x="1325880" y="4636008"/>
                </a:lnTo>
                <a:lnTo>
                  <a:pt x="1325880" y="4632960"/>
                </a:lnTo>
                <a:close/>
                <a:moveTo>
                  <a:pt x="1331976" y="4632960"/>
                </a:moveTo>
                <a:lnTo>
                  <a:pt x="1335023" y="4632960"/>
                </a:lnTo>
                <a:lnTo>
                  <a:pt x="1335023" y="4636008"/>
                </a:lnTo>
                <a:lnTo>
                  <a:pt x="1331976" y="4636008"/>
                </a:lnTo>
                <a:lnTo>
                  <a:pt x="1331976" y="4632960"/>
                </a:lnTo>
                <a:close/>
                <a:moveTo>
                  <a:pt x="1338071" y="4632960"/>
                </a:moveTo>
                <a:lnTo>
                  <a:pt x="1341119" y="4632960"/>
                </a:lnTo>
                <a:lnTo>
                  <a:pt x="1341119" y="4636008"/>
                </a:lnTo>
                <a:lnTo>
                  <a:pt x="1338071" y="4636008"/>
                </a:lnTo>
                <a:lnTo>
                  <a:pt x="1338071" y="4632960"/>
                </a:lnTo>
                <a:close/>
                <a:moveTo>
                  <a:pt x="1344168" y="4632960"/>
                </a:moveTo>
                <a:lnTo>
                  <a:pt x="1347216" y="4632960"/>
                </a:lnTo>
                <a:lnTo>
                  <a:pt x="1347216" y="4636008"/>
                </a:lnTo>
                <a:lnTo>
                  <a:pt x="1344168" y="4636008"/>
                </a:lnTo>
                <a:lnTo>
                  <a:pt x="1344168" y="4632960"/>
                </a:lnTo>
                <a:close/>
                <a:moveTo>
                  <a:pt x="1350264" y="4632960"/>
                </a:moveTo>
                <a:lnTo>
                  <a:pt x="1353312" y="4632960"/>
                </a:lnTo>
                <a:lnTo>
                  <a:pt x="1353312" y="4636008"/>
                </a:lnTo>
                <a:lnTo>
                  <a:pt x="1350264" y="4636008"/>
                </a:lnTo>
                <a:lnTo>
                  <a:pt x="1350264" y="4632960"/>
                </a:lnTo>
                <a:close/>
                <a:moveTo>
                  <a:pt x="1356359" y="4632960"/>
                </a:moveTo>
                <a:lnTo>
                  <a:pt x="1359407" y="4632960"/>
                </a:lnTo>
                <a:lnTo>
                  <a:pt x="1359407" y="4636008"/>
                </a:lnTo>
                <a:lnTo>
                  <a:pt x="1356359" y="4636008"/>
                </a:lnTo>
                <a:lnTo>
                  <a:pt x="1356359" y="4632960"/>
                </a:lnTo>
                <a:close/>
                <a:moveTo>
                  <a:pt x="1362455" y="4632960"/>
                </a:moveTo>
                <a:lnTo>
                  <a:pt x="1365503" y="4632960"/>
                </a:lnTo>
                <a:lnTo>
                  <a:pt x="1365503" y="4636008"/>
                </a:lnTo>
                <a:lnTo>
                  <a:pt x="1362455" y="4636008"/>
                </a:lnTo>
                <a:lnTo>
                  <a:pt x="1362455" y="4632960"/>
                </a:lnTo>
                <a:close/>
                <a:moveTo>
                  <a:pt x="1368552" y="4632960"/>
                </a:moveTo>
                <a:lnTo>
                  <a:pt x="1371600" y="4632960"/>
                </a:lnTo>
                <a:lnTo>
                  <a:pt x="1371600" y="4636008"/>
                </a:lnTo>
                <a:lnTo>
                  <a:pt x="1368552" y="4636008"/>
                </a:lnTo>
                <a:lnTo>
                  <a:pt x="1368552" y="4632960"/>
                </a:lnTo>
                <a:close/>
                <a:moveTo>
                  <a:pt x="1374648" y="4632960"/>
                </a:moveTo>
                <a:lnTo>
                  <a:pt x="1377696" y="4632960"/>
                </a:lnTo>
                <a:lnTo>
                  <a:pt x="1377696" y="4636008"/>
                </a:lnTo>
                <a:lnTo>
                  <a:pt x="1374648" y="4636008"/>
                </a:lnTo>
                <a:lnTo>
                  <a:pt x="1374648" y="4632960"/>
                </a:lnTo>
                <a:close/>
                <a:moveTo>
                  <a:pt x="1380743" y="4632960"/>
                </a:moveTo>
                <a:lnTo>
                  <a:pt x="1383791" y="4632960"/>
                </a:lnTo>
                <a:lnTo>
                  <a:pt x="1383791" y="4636008"/>
                </a:lnTo>
                <a:lnTo>
                  <a:pt x="1380743" y="4636008"/>
                </a:lnTo>
                <a:lnTo>
                  <a:pt x="1380743" y="4632960"/>
                </a:lnTo>
                <a:close/>
                <a:moveTo>
                  <a:pt x="1386840" y="4632960"/>
                </a:moveTo>
                <a:lnTo>
                  <a:pt x="1389888" y="4632960"/>
                </a:lnTo>
                <a:lnTo>
                  <a:pt x="1389888" y="4636008"/>
                </a:lnTo>
                <a:lnTo>
                  <a:pt x="1386840" y="4636008"/>
                </a:lnTo>
                <a:lnTo>
                  <a:pt x="1386840" y="4632960"/>
                </a:lnTo>
                <a:close/>
                <a:moveTo>
                  <a:pt x="1392936" y="4632960"/>
                </a:moveTo>
                <a:lnTo>
                  <a:pt x="1395984" y="4632960"/>
                </a:lnTo>
                <a:lnTo>
                  <a:pt x="1395984" y="4636008"/>
                </a:lnTo>
                <a:lnTo>
                  <a:pt x="1392936" y="4636008"/>
                </a:lnTo>
                <a:lnTo>
                  <a:pt x="1392936" y="4632960"/>
                </a:lnTo>
                <a:close/>
                <a:moveTo>
                  <a:pt x="1399031" y="4632960"/>
                </a:moveTo>
                <a:lnTo>
                  <a:pt x="1402079" y="4632960"/>
                </a:lnTo>
                <a:lnTo>
                  <a:pt x="1402079" y="4636008"/>
                </a:lnTo>
                <a:lnTo>
                  <a:pt x="1399031" y="4636008"/>
                </a:lnTo>
                <a:lnTo>
                  <a:pt x="1399031" y="4632960"/>
                </a:lnTo>
                <a:close/>
                <a:moveTo>
                  <a:pt x="1405127" y="4632960"/>
                </a:moveTo>
                <a:lnTo>
                  <a:pt x="1408175" y="4632960"/>
                </a:lnTo>
                <a:lnTo>
                  <a:pt x="1408175" y="4636008"/>
                </a:lnTo>
                <a:lnTo>
                  <a:pt x="1405127" y="4636008"/>
                </a:lnTo>
                <a:lnTo>
                  <a:pt x="1405127" y="4632960"/>
                </a:lnTo>
                <a:close/>
                <a:moveTo>
                  <a:pt x="1411224" y="4632960"/>
                </a:moveTo>
                <a:lnTo>
                  <a:pt x="1414272" y="4632960"/>
                </a:lnTo>
                <a:lnTo>
                  <a:pt x="1414272" y="4636008"/>
                </a:lnTo>
                <a:lnTo>
                  <a:pt x="1411224" y="4636008"/>
                </a:lnTo>
                <a:lnTo>
                  <a:pt x="1411224" y="4632960"/>
                </a:lnTo>
                <a:close/>
                <a:moveTo>
                  <a:pt x="1417320" y="4632960"/>
                </a:moveTo>
                <a:lnTo>
                  <a:pt x="1420368" y="4632960"/>
                </a:lnTo>
                <a:lnTo>
                  <a:pt x="1420368" y="4636008"/>
                </a:lnTo>
                <a:lnTo>
                  <a:pt x="1417320" y="4636008"/>
                </a:lnTo>
                <a:lnTo>
                  <a:pt x="1417320" y="4632960"/>
                </a:lnTo>
                <a:close/>
                <a:moveTo>
                  <a:pt x="1423415" y="4632960"/>
                </a:moveTo>
                <a:lnTo>
                  <a:pt x="1426463" y="4632960"/>
                </a:lnTo>
                <a:lnTo>
                  <a:pt x="1426463" y="4636008"/>
                </a:lnTo>
                <a:lnTo>
                  <a:pt x="1423415" y="4636008"/>
                </a:lnTo>
                <a:lnTo>
                  <a:pt x="1423415" y="4632960"/>
                </a:lnTo>
                <a:close/>
                <a:moveTo>
                  <a:pt x="1429511" y="4632960"/>
                </a:moveTo>
                <a:lnTo>
                  <a:pt x="1432559" y="4632960"/>
                </a:lnTo>
                <a:lnTo>
                  <a:pt x="1432559" y="4636008"/>
                </a:lnTo>
                <a:lnTo>
                  <a:pt x="1429511" y="4636008"/>
                </a:lnTo>
                <a:lnTo>
                  <a:pt x="1429511" y="4632960"/>
                </a:lnTo>
                <a:close/>
                <a:moveTo>
                  <a:pt x="1435608" y="4632960"/>
                </a:moveTo>
                <a:lnTo>
                  <a:pt x="1438656" y="4632960"/>
                </a:lnTo>
                <a:lnTo>
                  <a:pt x="1438656" y="4636008"/>
                </a:lnTo>
                <a:lnTo>
                  <a:pt x="1435608" y="4636008"/>
                </a:lnTo>
                <a:lnTo>
                  <a:pt x="1435608" y="4632960"/>
                </a:lnTo>
                <a:close/>
                <a:moveTo>
                  <a:pt x="1441703" y="4632960"/>
                </a:moveTo>
                <a:lnTo>
                  <a:pt x="1444751" y="4632960"/>
                </a:lnTo>
                <a:lnTo>
                  <a:pt x="1444751" y="4636008"/>
                </a:lnTo>
                <a:lnTo>
                  <a:pt x="1441703" y="4636008"/>
                </a:lnTo>
                <a:lnTo>
                  <a:pt x="1441703" y="4632960"/>
                </a:lnTo>
                <a:close/>
                <a:moveTo>
                  <a:pt x="1447799" y="4632960"/>
                </a:moveTo>
                <a:lnTo>
                  <a:pt x="1450847" y="4632960"/>
                </a:lnTo>
                <a:lnTo>
                  <a:pt x="1450847" y="4636008"/>
                </a:lnTo>
                <a:lnTo>
                  <a:pt x="1447799" y="4636008"/>
                </a:lnTo>
                <a:lnTo>
                  <a:pt x="1447799" y="4632960"/>
                </a:lnTo>
                <a:close/>
                <a:moveTo>
                  <a:pt x="1453896" y="4632960"/>
                </a:moveTo>
                <a:lnTo>
                  <a:pt x="1456944" y="4632960"/>
                </a:lnTo>
                <a:lnTo>
                  <a:pt x="1456944" y="4636008"/>
                </a:lnTo>
                <a:lnTo>
                  <a:pt x="1453896" y="4636008"/>
                </a:lnTo>
                <a:lnTo>
                  <a:pt x="1453896" y="4632960"/>
                </a:lnTo>
                <a:close/>
                <a:moveTo>
                  <a:pt x="1459992" y="4632960"/>
                </a:moveTo>
                <a:lnTo>
                  <a:pt x="1463040" y="4632960"/>
                </a:lnTo>
                <a:lnTo>
                  <a:pt x="1463040" y="4636008"/>
                </a:lnTo>
                <a:lnTo>
                  <a:pt x="1459992" y="4636008"/>
                </a:lnTo>
                <a:lnTo>
                  <a:pt x="1459992" y="4632960"/>
                </a:lnTo>
                <a:close/>
                <a:moveTo>
                  <a:pt x="1466087" y="4632960"/>
                </a:moveTo>
                <a:lnTo>
                  <a:pt x="1469135" y="4632960"/>
                </a:lnTo>
                <a:lnTo>
                  <a:pt x="1469135" y="4636008"/>
                </a:lnTo>
                <a:lnTo>
                  <a:pt x="1466087" y="4636008"/>
                </a:lnTo>
                <a:lnTo>
                  <a:pt x="1466087" y="4632960"/>
                </a:lnTo>
                <a:close/>
                <a:moveTo>
                  <a:pt x="1472183" y="4632960"/>
                </a:moveTo>
                <a:lnTo>
                  <a:pt x="1475231" y="4632960"/>
                </a:lnTo>
                <a:lnTo>
                  <a:pt x="1475231" y="4636008"/>
                </a:lnTo>
                <a:lnTo>
                  <a:pt x="1472183" y="4636008"/>
                </a:lnTo>
                <a:lnTo>
                  <a:pt x="1472183" y="4632960"/>
                </a:lnTo>
                <a:close/>
                <a:moveTo>
                  <a:pt x="1478280" y="4632960"/>
                </a:moveTo>
                <a:lnTo>
                  <a:pt x="1481328" y="4632960"/>
                </a:lnTo>
                <a:lnTo>
                  <a:pt x="1481328" y="4636008"/>
                </a:lnTo>
                <a:lnTo>
                  <a:pt x="1478280" y="4636008"/>
                </a:lnTo>
                <a:lnTo>
                  <a:pt x="1478280" y="4632960"/>
                </a:lnTo>
                <a:close/>
                <a:moveTo>
                  <a:pt x="1484376" y="4632960"/>
                </a:moveTo>
                <a:lnTo>
                  <a:pt x="1487423" y="4632960"/>
                </a:lnTo>
                <a:lnTo>
                  <a:pt x="1487423" y="4636008"/>
                </a:lnTo>
                <a:lnTo>
                  <a:pt x="1484376" y="4636008"/>
                </a:lnTo>
                <a:lnTo>
                  <a:pt x="1484376" y="4632960"/>
                </a:lnTo>
                <a:close/>
                <a:moveTo>
                  <a:pt x="1490471" y="4632960"/>
                </a:moveTo>
                <a:lnTo>
                  <a:pt x="1493519" y="4632960"/>
                </a:lnTo>
                <a:lnTo>
                  <a:pt x="1493519" y="4636008"/>
                </a:lnTo>
                <a:lnTo>
                  <a:pt x="1490471" y="4636008"/>
                </a:lnTo>
                <a:lnTo>
                  <a:pt x="1490471" y="4632960"/>
                </a:lnTo>
                <a:close/>
                <a:moveTo>
                  <a:pt x="1496568" y="4632960"/>
                </a:moveTo>
                <a:lnTo>
                  <a:pt x="1499616" y="4632960"/>
                </a:lnTo>
                <a:lnTo>
                  <a:pt x="1499616" y="4636008"/>
                </a:lnTo>
                <a:lnTo>
                  <a:pt x="1496568" y="4636008"/>
                </a:lnTo>
                <a:lnTo>
                  <a:pt x="1496568" y="4632960"/>
                </a:lnTo>
                <a:close/>
                <a:moveTo>
                  <a:pt x="1502664" y="4632960"/>
                </a:moveTo>
                <a:lnTo>
                  <a:pt x="1505712" y="4632960"/>
                </a:lnTo>
                <a:lnTo>
                  <a:pt x="1505712" y="4636008"/>
                </a:lnTo>
                <a:lnTo>
                  <a:pt x="1502664" y="4636008"/>
                </a:lnTo>
                <a:lnTo>
                  <a:pt x="1502664" y="4632960"/>
                </a:lnTo>
                <a:close/>
                <a:moveTo>
                  <a:pt x="1508759" y="4632960"/>
                </a:moveTo>
                <a:lnTo>
                  <a:pt x="1511807" y="4632960"/>
                </a:lnTo>
                <a:lnTo>
                  <a:pt x="1511807" y="4636008"/>
                </a:lnTo>
                <a:lnTo>
                  <a:pt x="1508759" y="4636008"/>
                </a:lnTo>
                <a:lnTo>
                  <a:pt x="1508759" y="4632960"/>
                </a:lnTo>
                <a:close/>
                <a:moveTo>
                  <a:pt x="1514855" y="4632960"/>
                </a:moveTo>
                <a:lnTo>
                  <a:pt x="1517903" y="4632960"/>
                </a:lnTo>
                <a:lnTo>
                  <a:pt x="1517903" y="4636008"/>
                </a:lnTo>
                <a:lnTo>
                  <a:pt x="1514855" y="4636008"/>
                </a:lnTo>
                <a:lnTo>
                  <a:pt x="1514855" y="4632960"/>
                </a:lnTo>
                <a:close/>
                <a:moveTo>
                  <a:pt x="1520952" y="4632960"/>
                </a:moveTo>
                <a:lnTo>
                  <a:pt x="1524000" y="4632960"/>
                </a:lnTo>
                <a:lnTo>
                  <a:pt x="1524000" y="4636008"/>
                </a:lnTo>
                <a:lnTo>
                  <a:pt x="1520952" y="4636008"/>
                </a:lnTo>
                <a:lnTo>
                  <a:pt x="1520952" y="4632960"/>
                </a:lnTo>
                <a:close/>
                <a:moveTo>
                  <a:pt x="1527048" y="4632960"/>
                </a:moveTo>
                <a:lnTo>
                  <a:pt x="1530096" y="4632960"/>
                </a:lnTo>
                <a:lnTo>
                  <a:pt x="1530096" y="4636008"/>
                </a:lnTo>
                <a:lnTo>
                  <a:pt x="1527048" y="4636008"/>
                </a:lnTo>
                <a:lnTo>
                  <a:pt x="1527048" y="4632960"/>
                </a:lnTo>
                <a:close/>
                <a:moveTo>
                  <a:pt x="1533143" y="4632960"/>
                </a:moveTo>
                <a:lnTo>
                  <a:pt x="1536191" y="4632960"/>
                </a:lnTo>
                <a:lnTo>
                  <a:pt x="1536191" y="4636008"/>
                </a:lnTo>
                <a:lnTo>
                  <a:pt x="1533143" y="4636008"/>
                </a:lnTo>
                <a:lnTo>
                  <a:pt x="1533143" y="4632960"/>
                </a:lnTo>
                <a:close/>
                <a:moveTo>
                  <a:pt x="1539240" y="4632960"/>
                </a:moveTo>
                <a:lnTo>
                  <a:pt x="1542288" y="4632960"/>
                </a:lnTo>
                <a:lnTo>
                  <a:pt x="1542288" y="4636008"/>
                </a:lnTo>
                <a:lnTo>
                  <a:pt x="1539240" y="4636008"/>
                </a:lnTo>
                <a:lnTo>
                  <a:pt x="1539240" y="4632960"/>
                </a:lnTo>
                <a:close/>
                <a:moveTo>
                  <a:pt x="1545336" y="4632960"/>
                </a:moveTo>
                <a:lnTo>
                  <a:pt x="1548384" y="4632960"/>
                </a:lnTo>
                <a:lnTo>
                  <a:pt x="1548384" y="4636008"/>
                </a:lnTo>
                <a:lnTo>
                  <a:pt x="1545336" y="4636008"/>
                </a:lnTo>
                <a:lnTo>
                  <a:pt x="1545336" y="4632960"/>
                </a:lnTo>
                <a:close/>
                <a:moveTo>
                  <a:pt x="1551431" y="4632960"/>
                </a:moveTo>
                <a:lnTo>
                  <a:pt x="1554479" y="4632960"/>
                </a:lnTo>
                <a:lnTo>
                  <a:pt x="1554479" y="4636008"/>
                </a:lnTo>
                <a:lnTo>
                  <a:pt x="1551431" y="4636008"/>
                </a:lnTo>
                <a:lnTo>
                  <a:pt x="1551431" y="4632960"/>
                </a:lnTo>
                <a:close/>
                <a:moveTo>
                  <a:pt x="1557527" y="4632960"/>
                </a:moveTo>
                <a:lnTo>
                  <a:pt x="1560575" y="4632960"/>
                </a:lnTo>
                <a:lnTo>
                  <a:pt x="1560575" y="4636008"/>
                </a:lnTo>
                <a:lnTo>
                  <a:pt x="1557527" y="4636008"/>
                </a:lnTo>
                <a:lnTo>
                  <a:pt x="1557527" y="4632960"/>
                </a:lnTo>
                <a:close/>
                <a:moveTo>
                  <a:pt x="1563624" y="4632960"/>
                </a:moveTo>
                <a:lnTo>
                  <a:pt x="1566672" y="4632960"/>
                </a:lnTo>
                <a:lnTo>
                  <a:pt x="1566672" y="4636008"/>
                </a:lnTo>
                <a:lnTo>
                  <a:pt x="1563624" y="4636008"/>
                </a:lnTo>
                <a:lnTo>
                  <a:pt x="1563624" y="4632960"/>
                </a:lnTo>
                <a:close/>
                <a:moveTo>
                  <a:pt x="1569720" y="4632960"/>
                </a:moveTo>
                <a:lnTo>
                  <a:pt x="1572768" y="4632960"/>
                </a:lnTo>
                <a:lnTo>
                  <a:pt x="1572768" y="4636008"/>
                </a:lnTo>
                <a:lnTo>
                  <a:pt x="1569720" y="4636008"/>
                </a:lnTo>
                <a:lnTo>
                  <a:pt x="1569720" y="4632960"/>
                </a:lnTo>
                <a:close/>
                <a:moveTo>
                  <a:pt x="1575815" y="4632960"/>
                </a:moveTo>
                <a:lnTo>
                  <a:pt x="1578863" y="4632960"/>
                </a:lnTo>
                <a:lnTo>
                  <a:pt x="1578863" y="4636008"/>
                </a:lnTo>
                <a:lnTo>
                  <a:pt x="1575815" y="4636008"/>
                </a:lnTo>
                <a:lnTo>
                  <a:pt x="1575815" y="4632960"/>
                </a:lnTo>
                <a:close/>
                <a:moveTo>
                  <a:pt x="1581911" y="4632960"/>
                </a:moveTo>
                <a:lnTo>
                  <a:pt x="1584959" y="4632960"/>
                </a:lnTo>
                <a:lnTo>
                  <a:pt x="1584959" y="4636008"/>
                </a:lnTo>
                <a:lnTo>
                  <a:pt x="1581911" y="4636008"/>
                </a:lnTo>
                <a:lnTo>
                  <a:pt x="1581911" y="4632960"/>
                </a:lnTo>
                <a:close/>
                <a:moveTo>
                  <a:pt x="1588008" y="4632960"/>
                </a:moveTo>
                <a:lnTo>
                  <a:pt x="1591056" y="4632960"/>
                </a:lnTo>
                <a:lnTo>
                  <a:pt x="1591056" y="4636008"/>
                </a:lnTo>
                <a:lnTo>
                  <a:pt x="1588008" y="4636008"/>
                </a:lnTo>
                <a:lnTo>
                  <a:pt x="1588008" y="4632960"/>
                </a:lnTo>
                <a:close/>
                <a:moveTo>
                  <a:pt x="1594103" y="4632960"/>
                </a:moveTo>
                <a:lnTo>
                  <a:pt x="1597151" y="4632960"/>
                </a:lnTo>
                <a:lnTo>
                  <a:pt x="1597151" y="4636008"/>
                </a:lnTo>
                <a:lnTo>
                  <a:pt x="1594103" y="4636008"/>
                </a:lnTo>
                <a:lnTo>
                  <a:pt x="1594103" y="4632960"/>
                </a:lnTo>
                <a:close/>
                <a:moveTo>
                  <a:pt x="1600199" y="4632960"/>
                </a:moveTo>
                <a:lnTo>
                  <a:pt x="1603247" y="4632960"/>
                </a:lnTo>
                <a:lnTo>
                  <a:pt x="1603247" y="4636008"/>
                </a:lnTo>
                <a:lnTo>
                  <a:pt x="1600199" y="4636008"/>
                </a:lnTo>
                <a:lnTo>
                  <a:pt x="1600199" y="4632960"/>
                </a:lnTo>
                <a:close/>
                <a:moveTo>
                  <a:pt x="1606296" y="4632960"/>
                </a:moveTo>
                <a:lnTo>
                  <a:pt x="1609344" y="4632960"/>
                </a:lnTo>
                <a:lnTo>
                  <a:pt x="1609344" y="4636008"/>
                </a:lnTo>
                <a:lnTo>
                  <a:pt x="1606296" y="4636008"/>
                </a:lnTo>
                <a:lnTo>
                  <a:pt x="1606296" y="4632960"/>
                </a:lnTo>
                <a:close/>
                <a:moveTo>
                  <a:pt x="1612392" y="4632960"/>
                </a:moveTo>
                <a:lnTo>
                  <a:pt x="1615440" y="4632960"/>
                </a:lnTo>
                <a:lnTo>
                  <a:pt x="1615440" y="4636008"/>
                </a:lnTo>
                <a:lnTo>
                  <a:pt x="1612392" y="4636008"/>
                </a:lnTo>
                <a:lnTo>
                  <a:pt x="1612392" y="4632960"/>
                </a:lnTo>
                <a:close/>
                <a:moveTo>
                  <a:pt x="1618487" y="4632960"/>
                </a:moveTo>
                <a:lnTo>
                  <a:pt x="1621535" y="4632960"/>
                </a:lnTo>
                <a:lnTo>
                  <a:pt x="1621535" y="4636008"/>
                </a:lnTo>
                <a:lnTo>
                  <a:pt x="1618487" y="4636008"/>
                </a:lnTo>
                <a:lnTo>
                  <a:pt x="1618487" y="4632960"/>
                </a:lnTo>
                <a:close/>
                <a:moveTo>
                  <a:pt x="1624583" y="4632960"/>
                </a:moveTo>
                <a:lnTo>
                  <a:pt x="1627631" y="4632960"/>
                </a:lnTo>
                <a:lnTo>
                  <a:pt x="1627631" y="4636008"/>
                </a:lnTo>
                <a:lnTo>
                  <a:pt x="1624583" y="4636008"/>
                </a:lnTo>
                <a:lnTo>
                  <a:pt x="1624583" y="4632960"/>
                </a:lnTo>
                <a:close/>
                <a:moveTo>
                  <a:pt x="1630680" y="4632960"/>
                </a:moveTo>
                <a:lnTo>
                  <a:pt x="1633728" y="4632960"/>
                </a:lnTo>
                <a:lnTo>
                  <a:pt x="1633728" y="4636008"/>
                </a:lnTo>
                <a:lnTo>
                  <a:pt x="1630680" y="4636008"/>
                </a:lnTo>
                <a:lnTo>
                  <a:pt x="1630680" y="4632960"/>
                </a:lnTo>
                <a:close/>
                <a:moveTo>
                  <a:pt x="1636776" y="4632960"/>
                </a:moveTo>
                <a:lnTo>
                  <a:pt x="1639823" y="4632960"/>
                </a:lnTo>
                <a:lnTo>
                  <a:pt x="1639823" y="4636008"/>
                </a:lnTo>
                <a:lnTo>
                  <a:pt x="1636776" y="4636008"/>
                </a:lnTo>
                <a:lnTo>
                  <a:pt x="1636776" y="4632960"/>
                </a:lnTo>
                <a:close/>
                <a:moveTo>
                  <a:pt x="1642871" y="4632960"/>
                </a:moveTo>
                <a:lnTo>
                  <a:pt x="1645919" y="4632960"/>
                </a:lnTo>
                <a:lnTo>
                  <a:pt x="1645919" y="4636008"/>
                </a:lnTo>
                <a:lnTo>
                  <a:pt x="1642871" y="4636008"/>
                </a:lnTo>
                <a:lnTo>
                  <a:pt x="1642871" y="4632960"/>
                </a:lnTo>
                <a:close/>
                <a:moveTo>
                  <a:pt x="1648968" y="4632960"/>
                </a:moveTo>
                <a:lnTo>
                  <a:pt x="1652016" y="4632960"/>
                </a:lnTo>
                <a:lnTo>
                  <a:pt x="1652016" y="4636008"/>
                </a:lnTo>
                <a:lnTo>
                  <a:pt x="1648968" y="4636008"/>
                </a:lnTo>
                <a:lnTo>
                  <a:pt x="1648968" y="4632960"/>
                </a:lnTo>
                <a:close/>
                <a:moveTo>
                  <a:pt x="1655064" y="4632960"/>
                </a:moveTo>
                <a:lnTo>
                  <a:pt x="1658112" y="4632960"/>
                </a:lnTo>
                <a:lnTo>
                  <a:pt x="1658112" y="4636008"/>
                </a:lnTo>
                <a:lnTo>
                  <a:pt x="1655064" y="4636008"/>
                </a:lnTo>
                <a:lnTo>
                  <a:pt x="1655064" y="4632960"/>
                </a:lnTo>
                <a:close/>
                <a:moveTo>
                  <a:pt x="1661159" y="4632960"/>
                </a:moveTo>
                <a:lnTo>
                  <a:pt x="1664207" y="4632960"/>
                </a:lnTo>
                <a:lnTo>
                  <a:pt x="1664207" y="4636008"/>
                </a:lnTo>
                <a:lnTo>
                  <a:pt x="1661159" y="4636008"/>
                </a:lnTo>
                <a:lnTo>
                  <a:pt x="1661159" y="4632960"/>
                </a:lnTo>
                <a:close/>
                <a:moveTo>
                  <a:pt x="1667255" y="4632960"/>
                </a:moveTo>
                <a:lnTo>
                  <a:pt x="1670303" y="4632960"/>
                </a:lnTo>
                <a:lnTo>
                  <a:pt x="1670303" y="4636008"/>
                </a:lnTo>
                <a:lnTo>
                  <a:pt x="1667255" y="4636008"/>
                </a:lnTo>
                <a:lnTo>
                  <a:pt x="1667255" y="4632960"/>
                </a:lnTo>
                <a:close/>
                <a:moveTo>
                  <a:pt x="1673352" y="4632960"/>
                </a:moveTo>
                <a:lnTo>
                  <a:pt x="1676400" y="4632960"/>
                </a:lnTo>
                <a:lnTo>
                  <a:pt x="1676400" y="4636008"/>
                </a:lnTo>
                <a:lnTo>
                  <a:pt x="1673352" y="4636008"/>
                </a:lnTo>
                <a:lnTo>
                  <a:pt x="1673352" y="4632960"/>
                </a:lnTo>
                <a:close/>
                <a:moveTo>
                  <a:pt x="1679448" y="4632960"/>
                </a:moveTo>
                <a:lnTo>
                  <a:pt x="1682496" y="4632960"/>
                </a:lnTo>
                <a:lnTo>
                  <a:pt x="1682496" y="4636008"/>
                </a:lnTo>
                <a:lnTo>
                  <a:pt x="1679448" y="4636008"/>
                </a:lnTo>
                <a:lnTo>
                  <a:pt x="1679448" y="4632960"/>
                </a:lnTo>
                <a:close/>
                <a:moveTo>
                  <a:pt x="1685543" y="4632960"/>
                </a:moveTo>
                <a:lnTo>
                  <a:pt x="1688591" y="4632960"/>
                </a:lnTo>
                <a:lnTo>
                  <a:pt x="1688591" y="4636008"/>
                </a:lnTo>
                <a:lnTo>
                  <a:pt x="1685543" y="4636008"/>
                </a:lnTo>
                <a:lnTo>
                  <a:pt x="1685543" y="4632960"/>
                </a:lnTo>
                <a:close/>
                <a:moveTo>
                  <a:pt x="1691640" y="4632960"/>
                </a:moveTo>
                <a:lnTo>
                  <a:pt x="1694688" y="4632960"/>
                </a:lnTo>
                <a:lnTo>
                  <a:pt x="1694688" y="4636008"/>
                </a:lnTo>
                <a:lnTo>
                  <a:pt x="1691640" y="4636008"/>
                </a:lnTo>
                <a:lnTo>
                  <a:pt x="1691640" y="4632960"/>
                </a:lnTo>
                <a:close/>
                <a:moveTo>
                  <a:pt x="1697736" y="4632960"/>
                </a:moveTo>
                <a:lnTo>
                  <a:pt x="1700784" y="4632960"/>
                </a:lnTo>
                <a:lnTo>
                  <a:pt x="1700784" y="4636008"/>
                </a:lnTo>
                <a:lnTo>
                  <a:pt x="1697736" y="4636008"/>
                </a:lnTo>
                <a:lnTo>
                  <a:pt x="1697736" y="4632960"/>
                </a:lnTo>
                <a:close/>
                <a:moveTo>
                  <a:pt x="1703831" y="4632960"/>
                </a:moveTo>
                <a:lnTo>
                  <a:pt x="1706879" y="4632960"/>
                </a:lnTo>
                <a:lnTo>
                  <a:pt x="1706879" y="4636008"/>
                </a:lnTo>
                <a:lnTo>
                  <a:pt x="1703831" y="4636008"/>
                </a:lnTo>
                <a:lnTo>
                  <a:pt x="1703831" y="4632960"/>
                </a:lnTo>
                <a:close/>
                <a:moveTo>
                  <a:pt x="1709927" y="4632960"/>
                </a:moveTo>
                <a:lnTo>
                  <a:pt x="1712975" y="4632960"/>
                </a:lnTo>
                <a:lnTo>
                  <a:pt x="1712975" y="4636008"/>
                </a:lnTo>
                <a:lnTo>
                  <a:pt x="1709927" y="4636008"/>
                </a:lnTo>
                <a:lnTo>
                  <a:pt x="1709927" y="4632960"/>
                </a:lnTo>
                <a:close/>
                <a:moveTo>
                  <a:pt x="1716024" y="4632960"/>
                </a:moveTo>
                <a:lnTo>
                  <a:pt x="1719072" y="4632960"/>
                </a:lnTo>
                <a:lnTo>
                  <a:pt x="1719072" y="4636008"/>
                </a:lnTo>
                <a:lnTo>
                  <a:pt x="1716024" y="4636008"/>
                </a:lnTo>
                <a:lnTo>
                  <a:pt x="1716024" y="4632960"/>
                </a:lnTo>
                <a:close/>
                <a:moveTo>
                  <a:pt x="1722120" y="4632960"/>
                </a:moveTo>
                <a:lnTo>
                  <a:pt x="1725168" y="4632960"/>
                </a:lnTo>
                <a:lnTo>
                  <a:pt x="1725168" y="4636008"/>
                </a:lnTo>
                <a:lnTo>
                  <a:pt x="1722120" y="4636008"/>
                </a:lnTo>
                <a:lnTo>
                  <a:pt x="1722120" y="4632960"/>
                </a:lnTo>
                <a:close/>
                <a:moveTo>
                  <a:pt x="1728215" y="4632960"/>
                </a:moveTo>
                <a:lnTo>
                  <a:pt x="1731263" y="4632960"/>
                </a:lnTo>
                <a:lnTo>
                  <a:pt x="1731263" y="4636008"/>
                </a:lnTo>
                <a:lnTo>
                  <a:pt x="1728215" y="4636008"/>
                </a:lnTo>
                <a:lnTo>
                  <a:pt x="1728215" y="4632960"/>
                </a:lnTo>
                <a:close/>
                <a:moveTo>
                  <a:pt x="1734311" y="4632960"/>
                </a:moveTo>
                <a:lnTo>
                  <a:pt x="1737359" y="4632960"/>
                </a:lnTo>
                <a:lnTo>
                  <a:pt x="1737359" y="4636008"/>
                </a:lnTo>
                <a:lnTo>
                  <a:pt x="1734311" y="4636008"/>
                </a:lnTo>
                <a:lnTo>
                  <a:pt x="1734311" y="4632960"/>
                </a:lnTo>
                <a:close/>
                <a:moveTo>
                  <a:pt x="1740408" y="4632960"/>
                </a:moveTo>
                <a:lnTo>
                  <a:pt x="1743456" y="4632960"/>
                </a:lnTo>
                <a:lnTo>
                  <a:pt x="1743456" y="4636008"/>
                </a:lnTo>
                <a:lnTo>
                  <a:pt x="1740408" y="4636008"/>
                </a:lnTo>
                <a:lnTo>
                  <a:pt x="1740408" y="4632960"/>
                </a:lnTo>
                <a:close/>
                <a:moveTo>
                  <a:pt x="1746503" y="4632960"/>
                </a:moveTo>
                <a:lnTo>
                  <a:pt x="1749551" y="4632960"/>
                </a:lnTo>
                <a:lnTo>
                  <a:pt x="1749551" y="4636008"/>
                </a:lnTo>
                <a:lnTo>
                  <a:pt x="1746503" y="4636008"/>
                </a:lnTo>
                <a:lnTo>
                  <a:pt x="1746503" y="4632960"/>
                </a:lnTo>
                <a:close/>
                <a:moveTo>
                  <a:pt x="1752599" y="4632960"/>
                </a:moveTo>
                <a:lnTo>
                  <a:pt x="1755647" y="4632960"/>
                </a:lnTo>
                <a:lnTo>
                  <a:pt x="1755647" y="4636008"/>
                </a:lnTo>
                <a:lnTo>
                  <a:pt x="1752599" y="4636008"/>
                </a:lnTo>
                <a:lnTo>
                  <a:pt x="1752599" y="4632960"/>
                </a:lnTo>
                <a:close/>
                <a:moveTo>
                  <a:pt x="1758696" y="4632960"/>
                </a:moveTo>
                <a:lnTo>
                  <a:pt x="1761744" y="4632960"/>
                </a:lnTo>
                <a:lnTo>
                  <a:pt x="1761744" y="4636008"/>
                </a:lnTo>
                <a:lnTo>
                  <a:pt x="1758696" y="4636008"/>
                </a:lnTo>
                <a:lnTo>
                  <a:pt x="1758696" y="4632960"/>
                </a:lnTo>
                <a:close/>
                <a:moveTo>
                  <a:pt x="1764792" y="4632960"/>
                </a:moveTo>
                <a:lnTo>
                  <a:pt x="1767840" y="4632960"/>
                </a:lnTo>
                <a:lnTo>
                  <a:pt x="1767840" y="4636008"/>
                </a:lnTo>
                <a:lnTo>
                  <a:pt x="1764792" y="4636008"/>
                </a:lnTo>
                <a:lnTo>
                  <a:pt x="1764792" y="4632960"/>
                </a:lnTo>
                <a:close/>
                <a:moveTo>
                  <a:pt x="1770887" y="4632960"/>
                </a:moveTo>
                <a:lnTo>
                  <a:pt x="1773935" y="4632960"/>
                </a:lnTo>
                <a:lnTo>
                  <a:pt x="1773935" y="4636008"/>
                </a:lnTo>
                <a:lnTo>
                  <a:pt x="1770887" y="4636008"/>
                </a:lnTo>
                <a:lnTo>
                  <a:pt x="1770887" y="4632960"/>
                </a:lnTo>
                <a:close/>
                <a:moveTo>
                  <a:pt x="1776983" y="4632960"/>
                </a:moveTo>
                <a:lnTo>
                  <a:pt x="1780031" y="4632960"/>
                </a:lnTo>
                <a:lnTo>
                  <a:pt x="1780031" y="4636008"/>
                </a:lnTo>
                <a:lnTo>
                  <a:pt x="1776983" y="4636008"/>
                </a:lnTo>
                <a:lnTo>
                  <a:pt x="1776983" y="4632960"/>
                </a:lnTo>
                <a:close/>
                <a:moveTo>
                  <a:pt x="1783080" y="4632960"/>
                </a:moveTo>
                <a:lnTo>
                  <a:pt x="1786128" y="4632960"/>
                </a:lnTo>
                <a:lnTo>
                  <a:pt x="1786128" y="4636008"/>
                </a:lnTo>
                <a:lnTo>
                  <a:pt x="1783080" y="4636008"/>
                </a:lnTo>
                <a:lnTo>
                  <a:pt x="1783080" y="4632960"/>
                </a:lnTo>
                <a:close/>
                <a:moveTo>
                  <a:pt x="1789176" y="4632960"/>
                </a:moveTo>
                <a:lnTo>
                  <a:pt x="1792223" y="4632960"/>
                </a:lnTo>
                <a:lnTo>
                  <a:pt x="1792223" y="4636008"/>
                </a:lnTo>
                <a:lnTo>
                  <a:pt x="1789176" y="4636008"/>
                </a:lnTo>
                <a:lnTo>
                  <a:pt x="1789176" y="4632960"/>
                </a:lnTo>
                <a:close/>
                <a:moveTo>
                  <a:pt x="1795271" y="4632960"/>
                </a:moveTo>
                <a:lnTo>
                  <a:pt x="1798319" y="4632960"/>
                </a:lnTo>
                <a:lnTo>
                  <a:pt x="1798319" y="4636008"/>
                </a:lnTo>
                <a:lnTo>
                  <a:pt x="1795271" y="4636008"/>
                </a:lnTo>
                <a:lnTo>
                  <a:pt x="1795271" y="4632960"/>
                </a:lnTo>
                <a:close/>
                <a:moveTo>
                  <a:pt x="1801368" y="4632960"/>
                </a:moveTo>
                <a:lnTo>
                  <a:pt x="1804416" y="4632960"/>
                </a:lnTo>
                <a:lnTo>
                  <a:pt x="1804416" y="4636008"/>
                </a:lnTo>
                <a:lnTo>
                  <a:pt x="1801368" y="4636008"/>
                </a:lnTo>
                <a:lnTo>
                  <a:pt x="1801368" y="4632960"/>
                </a:lnTo>
                <a:close/>
                <a:moveTo>
                  <a:pt x="1807464" y="4632960"/>
                </a:moveTo>
                <a:lnTo>
                  <a:pt x="1810512" y="4632960"/>
                </a:lnTo>
                <a:lnTo>
                  <a:pt x="1810512" y="4636008"/>
                </a:lnTo>
                <a:lnTo>
                  <a:pt x="1807464" y="4636008"/>
                </a:lnTo>
                <a:lnTo>
                  <a:pt x="1807464" y="4632960"/>
                </a:lnTo>
                <a:close/>
                <a:moveTo>
                  <a:pt x="1813559" y="4632960"/>
                </a:moveTo>
                <a:lnTo>
                  <a:pt x="1816607" y="4632960"/>
                </a:lnTo>
                <a:lnTo>
                  <a:pt x="1816607" y="4636008"/>
                </a:lnTo>
                <a:lnTo>
                  <a:pt x="1813559" y="4636008"/>
                </a:lnTo>
                <a:lnTo>
                  <a:pt x="1813559" y="4632960"/>
                </a:lnTo>
                <a:close/>
                <a:moveTo>
                  <a:pt x="1819655" y="4632960"/>
                </a:moveTo>
                <a:lnTo>
                  <a:pt x="1822703" y="4632960"/>
                </a:lnTo>
                <a:lnTo>
                  <a:pt x="1822703" y="4636008"/>
                </a:lnTo>
                <a:lnTo>
                  <a:pt x="1819655" y="4636008"/>
                </a:lnTo>
                <a:lnTo>
                  <a:pt x="1819655" y="4632960"/>
                </a:lnTo>
                <a:close/>
                <a:moveTo>
                  <a:pt x="1825752" y="4632960"/>
                </a:moveTo>
                <a:lnTo>
                  <a:pt x="1828800" y="4632960"/>
                </a:lnTo>
                <a:lnTo>
                  <a:pt x="1828800" y="4636008"/>
                </a:lnTo>
                <a:lnTo>
                  <a:pt x="1825752" y="4636008"/>
                </a:lnTo>
                <a:lnTo>
                  <a:pt x="1825752" y="4632960"/>
                </a:lnTo>
                <a:close/>
                <a:moveTo>
                  <a:pt x="1831848" y="4632960"/>
                </a:moveTo>
                <a:lnTo>
                  <a:pt x="1834896" y="4632960"/>
                </a:lnTo>
                <a:lnTo>
                  <a:pt x="1834896" y="4636008"/>
                </a:lnTo>
                <a:lnTo>
                  <a:pt x="1831848" y="4636008"/>
                </a:lnTo>
                <a:lnTo>
                  <a:pt x="1831848" y="4632960"/>
                </a:lnTo>
                <a:close/>
                <a:moveTo>
                  <a:pt x="1837943" y="4632960"/>
                </a:moveTo>
                <a:lnTo>
                  <a:pt x="1840991" y="4632960"/>
                </a:lnTo>
                <a:lnTo>
                  <a:pt x="1840991" y="4636008"/>
                </a:lnTo>
                <a:lnTo>
                  <a:pt x="1837943" y="4636008"/>
                </a:lnTo>
                <a:lnTo>
                  <a:pt x="1837943" y="4632960"/>
                </a:lnTo>
                <a:close/>
                <a:moveTo>
                  <a:pt x="1844040" y="4632960"/>
                </a:moveTo>
                <a:lnTo>
                  <a:pt x="1847088" y="4632960"/>
                </a:lnTo>
                <a:lnTo>
                  <a:pt x="1847088" y="4636008"/>
                </a:lnTo>
                <a:lnTo>
                  <a:pt x="1844040" y="4636008"/>
                </a:lnTo>
                <a:lnTo>
                  <a:pt x="1844040" y="4632960"/>
                </a:lnTo>
                <a:close/>
                <a:moveTo>
                  <a:pt x="1850136" y="4632960"/>
                </a:moveTo>
                <a:lnTo>
                  <a:pt x="1853184" y="4632960"/>
                </a:lnTo>
                <a:lnTo>
                  <a:pt x="1853184" y="4636008"/>
                </a:lnTo>
                <a:lnTo>
                  <a:pt x="1850136" y="4636008"/>
                </a:lnTo>
                <a:lnTo>
                  <a:pt x="1850136" y="4632960"/>
                </a:lnTo>
                <a:close/>
                <a:moveTo>
                  <a:pt x="1856231" y="4632960"/>
                </a:moveTo>
                <a:lnTo>
                  <a:pt x="1859279" y="4632960"/>
                </a:lnTo>
                <a:lnTo>
                  <a:pt x="1859279" y="4636008"/>
                </a:lnTo>
                <a:lnTo>
                  <a:pt x="1856231" y="4636008"/>
                </a:lnTo>
                <a:lnTo>
                  <a:pt x="1856231" y="4632960"/>
                </a:lnTo>
                <a:close/>
                <a:moveTo>
                  <a:pt x="1862327" y="4632960"/>
                </a:moveTo>
                <a:lnTo>
                  <a:pt x="1865375" y="4632960"/>
                </a:lnTo>
                <a:lnTo>
                  <a:pt x="1865375" y="4636008"/>
                </a:lnTo>
                <a:lnTo>
                  <a:pt x="1862327" y="4636008"/>
                </a:lnTo>
                <a:lnTo>
                  <a:pt x="1862327" y="4632960"/>
                </a:lnTo>
                <a:close/>
                <a:moveTo>
                  <a:pt x="1868424" y="4632960"/>
                </a:moveTo>
                <a:lnTo>
                  <a:pt x="1871472" y="4632960"/>
                </a:lnTo>
                <a:lnTo>
                  <a:pt x="1871472" y="4636008"/>
                </a:lnTo>
                <a:lnTo>
                  <a:pt x="1868424" y="4636008"/>
                </a:lnTo>
                <a:lnTo>
                  <a:pt x="1868424" y="4632960"/>
                </a:lnTo>
                <a:close/>
                <a:moveTo>
                  <a:pt x="1874520" y="4632960"/>
                </a:moveTo>
                <a:lnTo>
                  <a:pt x="1877568" y="4632960"/>
                </a:lnTo>
                <a:lnTo>
                  <a:pt x="1877568" y="4636008"/>
                </a:lnTo>
                <a:lnTo>
                  <a:pt x="1874520" y="4636008"/>
                </a:lnTo>
                <a:lnTo>
                  <a:pt x="1874520" y="4632960"/>
                </a:lnTo>
                <a:close/>
                <a:moveTo>
                  <a:pt x="1880615" y="4632960"/>
                </a:moveTo>
                <a:lnTo>
                  <a:pt x="1883663" y="4632960"/>
                </a:lnTo>
                <a:lnTo>
                  <a:pt x="1883663" y="4636008"/>
                </a:lnTo>
                <a:lnTo>
                  <a:pt x="1880615" y="4636008"/>
                </a:lnTo>
                <a:lnTo>
                  <a:pt x="1880615" y="4632960"/>
                </a:lnTo>
                <a:close/>
                <a:moveTo>
                  <a:pt x="1886711" y="4632960"/>
                </a:moveTo>
                <a:lnTo>
                  <a:pt x="1889759" y="4632960"/>
                </a:lnTo>
                <a:lnTo>
                  <a:pt x="1889759" y="4636008"/>
                </a:lnTo>
                <a:lnTo>
                  <a:pt x="1886711" y="4636008"/>
                </a:lnTo>
                <a:lnTo>
                  <a:pt x="1886711" y="4632960"/>
                </a:lnTo>
                <a:close/>
                <a:moveTo>
                  <a:pt x="1892808" y="4632960"/>
                </a:moveTo>
                <a:lnTo>
                  <a:pt x="1895856" y="4632960"/>
                </a:lnTo>
                <a:lnTo>
                  <a:pt x="1895856" y="4636008"/>
                </a:lnTo>
                <a:lnTo>
                  <a:pt x="1892808" y="4636008"/>
                </a:lnTo>
                <a:lnTo>
                  <a:pt x="1892808" y="4632960"/>
                </a:lnTo>
                <a:close/>
                <a:moveTo>
                  <a:pt x="1898903" y="4632960"/>
                </a:moveTo>
                <a:lnTo>
                  <a:pt x="1901951" y="4632960"/>
                </a:lnTo>
                <a:lnTo>
                  <a:pt x="1901951" y="4636008"/>
                </a:lnTo>
                <a:lnTo>
                  <a:pt x="1898903" y="4636008"/>
                </a:lnTo>
                <a:lnTo>
                  <a:pt x="1898903" y="4632960"/>
                </a:lnTo>
                <a:close/>
                <a:moveTo>
                  <a:pt x="1904999" y="4632960"/>
                </a:moveTo>
                <a:lnTo>
                  <a:pt x="1908047" y="4632960"/>
                </a:lnTo>
                <a:lnTo>
                  <a:pt x="1908047" y="4636008"/>
                </a:lnTo>
                <a:lnTo>
                  <a:pt x="1904999" y="4636008"/>
                </a:lnTo>
                <a:lnTo>
                  <a:pt x="1904999" y="4632960"/>
                </a:lnTo>
                <a:close/>
                <a:moveTo>
                  <a:pt x="1911096" y="4632960"/>
                </a:moveTo>
                <a:lnTo>
                  <a:pt x="1914144" y="4632960"/>
                </a:lnTo>
                <a:lnTo>
                  <a:pt x="1914144" y="4636008"/>
                </a:lnTo>
                <a:lnTo>
                  <a:pt x="1911096" y="4636008"/>
                </a:lnTo>
                <a:lnTo>
                  <a:pt x="1911096" y="4632960"/>
                </a:lnTo>
                <a:close/>
                <a:moveTo>
                  <a:pt x="1917192" y="4632960"/>
                </a:moveTo>
                <a:lnTo>
                  <a:pt x="1920240" y="4632960"/>
                </a:lnTo>
                <a:lnTo>
                  <a:pt x="1920240" y="4636008"/>
                </a:lnTo>
                <a:lnTo>
                  <a:pt x="1917192" y="4636008"/>
                </a:lnTo>
                <a:lnTo>
                  <a:pt x="1917192" y="4632960"/>
                </a:lnTo>
                <a:close/>
                <a:moveTo>
                  <a:pt x="1923287" y="4632960"/>
                </a:moveTo>
                <a:lnTo>
                  <a:pt x="1926335" y="4632960"/>
                </a:lnTo>
                <a:lnTo>
                  <a:pt x="1926335" y="4636008"/>
                </a:lnTo>
                <a:lnTo>
                  <a:pt x="1923287" y="4636008"/>
                </a:lnTo>
                <a:lnTo>
                  <a:pt x="1923287" y="4632960"/>
                </a:lnTo>
                <a:close/>
                <a:moveTo>
                  <a:pt x="1929383" y="4632960"/>
                </a:moveTo>
                <a:lnTo>
                  <a:pt x="1932431" y="4632960"/>
                </a:lnTo>
                <a:lnTo>
                  <a:pt x="1932431" y="4636008"/>
                </a:lnTo>
                <a:lnTo>
                  <a:pt x="1929383" y="4636008"/>
                </a:lnTo>
                <a:lnTo>
                  <a:pt x="1929383" y="4632960"/>
                </a:lnTo>
                <a:close/>
                <a:moveTo>
                  <a:pt x="1935480" y="4632960"/>
                </a:moveTo>
                <a:lnTo>
                  <a:pt x="1938528" y="4632960"/>
                </a:lnTo>
                <a:lnTo>
                  <a:pt x="1938528" y="4636008"/>
                </a:lnTo>
                <a:lnTo>
                  <a:pt x="1935480" y="4636008"/>
                </a:lnTo>
                <a:lnTo>
                  <a:pt x="1935480" y="4632960"/>
                </a:lnTo>
                <a:close/>
                <a:moveTo>
                  <a:pt x="1941576" y="4632960"/>
                </a:moveTo>
                <a:lnTo>
                  <a:pt x="1944623" y="4632960"/>
                </a:lnTo>
                <a:lnTo>
                  <a:pt x="1944623" y="4636008"/>
                </a:lnTo>
                <a:lnTo>
                  <a:pt x="1941576" y="4636008"/>
                </a:lnTo>
                <a:lnTo>
                  <a:pt x="1941576" y="4632960"/>
                </a:lnTo>
                <a:close/>
                <a:moveTo>
                  <a:pt x="1947671" y="4632960"/>
                </a:moveTo>
                <a:lnTo>
                  <a:pt x="1950719" y="4632960"/>
                </a:lnTo>
                <a:lnTo>
                  <a:pt x="1950719" y="4636008"/>
                </a:lnTo>
                <a:lnTo>
                  <a:pt x="1947671" y="4636008"/>
                </a:lnTo>
                <a:lnTo>
                  <a:pt x="1947671" y="4632960"/>
                </a:lnTo>
                <a:close/>
                <a:moveTo>
                  <a:pt x="1953768" y="4632960"/>
                </a:moveTo>
                <a:lnTo>
                  <a:pt x="1956816" y="4632960"/>
                </a:lnTo>
                <a:lnTo>
                  <a:pt x="1956816" y="4636008"/>
                </a:lnTo>
                <a:lnTo>
                  <a:pt x="1953768" y="4636008"/>
                </a:lnTo>
                <a:lnTo>
                  <a:pt x="1953768" y="4632960"/>
                </a:lnTo>
                <a:close/>
                <a:moveTo>
                  <a:pt x="1959864" y="4632960"/>
                </a:moveTo>
                <a:lnTo>
                  <a:pt x="1962912" y="4632960"/>
                </a:lnTo>
                <a:lnTo>
                  <a:pt x="1962912" y="4636008"/>
                </a:lnTo>
                <a:lnTo>
                  <a:pt x="1959864" y="4636008"/>
                </a:lnTo>
                <a:lnTo>
                  <a:pt x="1959864" y="4632960"/>
                </a:lnTo>
                <a:close/>
                <a:moveTo>
                  <a:pt x="1965959" y="4632960"/>
                </a:moveTo>
                <a:lnTo>
                  <a:pt x="1969007" y="4632960"/>
                </a:lnTo>
                <a:lnTo>
                  <a:pt x="1969007" y="4636008"/>
                </a:lnTo>
                <a:lnTo>
                  <a:pt x="1965959" y="4636008"/>
                </a:lnTo>
                <a:lnTo>
                  <a:pt x="1965959" y="4632960"/>
                </a:lnTo>
                <a:close/>
                <a:moveTo>
                  <a:pt x="1972055" y="4632960"/>
                </a:moveTo>
                <a:lnTo>
                  <a:pt x="1975103" y="4632960"/>
                </a:lnTo>
                <a:lnTo>
                  <a:pt x="1975103" y="4636008"/>
                </a:lnTo>
                <a:lnTo>
                  <a:pt x="1972055" y="4636008"/>
                </a:lnTo>
                <a:lnTo>
                  <a:pt x="1972055" y="4632960"/>
                </a:lnTo>
                <a:close/>
                <a:moveTo>
                  <a:pt x="1978152" y="4632960"/>
                </a:moveTo>
                <a:lnTo>
                  <a:pt x="1981200" y="4632960"/>
                </a:lnTo>
                <a:lnTo>
                  <a:pt x="1981200" y="4636008"/>
                </a:lnTo>
                <a:lnTo>
                  <a:pt x="1978152" y="4636008"/>
                </a:lnTo>
                <a:lnTo>
                  <a:pt x="1978152" y="4632960"/>
                </a:lnTo>
                <a:close/>
                <a:moveTo>
                  <a:pt x="1984248" y="4632960"/>
                </a:moveTo>
                <a:lnTo>
                  <a:pt x="1987296" y="4632960"/>
                </a:lnTo>
                <a:lnTo>
                  <a:pt x="1987296" y="4636008"/>
                </a:lnTo>
                <a:lnTo>
                  <a:pt x="1984248" y="4636008"/>
                </a:lnTo>
                <a:lnTo>
                  <a:pt x="1984248" y="4632960"/>
                </a:lnTo>
                <a:close/>
                <a:moveTo>
                  <a:pt x="1990343" y="4632960"/>
                </a:moveTo>
                <a:lnTo>
                  <a:pt x="1993391" y="4632960"/>
                </a:lnTo>
                <a:lnTo>
                  <a:pt x="1993391" y="4636008"/>
                </a:lnTo>
                <a:lnTo>
                  <a:pt x="1990343" y="4636008"/>
                </a:lnTo>
                <a:lnTo>
                  <a:pt x="1990343" y="4632960"/>
                </a:lnTo>
                <a:close/>
                <a:moveTo>
                  <a:pt x="1996440" y="4632960"/>
                </a:moveTo>
                <a:lnTo>
                  <a:pt x="1999488" y="4632960"/>
                </a:lnTo>
                <a:lnTo>
                  <a:pt x="1999488" y="4636008"/>
                </a:lnTo>
                <a:lnTo>
                  <a:pt x="1996440" y="4636008"/>
                </a:lnTo>
                <a:lnTo>
                  <a:pt x="1996440" y="4632960"/>
                </a:lnTo>
                <a:close/>
                <a:moveTo>
                  <a:pt x="2002536" y="4632960"/>
                </a:moveTo>
                <a:lnTo>
                  <a:pt x="2005584" y="4632960"/>
                </a:lnTo>
                <a:lnTo>
                  <a:pt x="2005584" y="4636008"/>
                </a:lnTo>
                <a:lnTo>
                  <a:pt x="2002536" y="4636008"/>
                </a:lnTo>
                <a:lnTo>
                  <a:pt x="2002536" y="4632960"/>
                </a:lnTo>
                <a:close/>
                <a:moveTo>
                  <a:pt x="2008631" y="4632960"/>
                </a:moveTo>
                <a:lnTo>
                  <a:pt x="2011679" y="4632960"/>
                </a:lnTo>
                <a:lnTo>
                  <a:pt x="2011679" y="4636008"/>
                </a:lnTo>
                <a:lnTo>
                  <a:pt x="2008631" y="4636008"/>
                </a:lnTo>
                <a:lnTo>
                  <a:pt x="2008631" y="4632960"/>
                </a:lnTo>
                <a:close/>
                <a:moveTo>
                  <a:pt x="2014727" y="4632960"/>
                </a:moveTo>
                <a:lnTo>
                  <a:pt x="2017775" y="4632960"/>
                </a:lnTo>
                <a:lnTo>
                  <a:pt x="2017775" y="4636008"/>
                </a:lnTo>
                <a:lnTo>
                  <a:pt x="2014727" y="4636008"/>
                </a:lnTo>
                <a:lnTo>
                  <a:pt x="2014727" y="4632960"/>
                </a:lnTo>
                <a:close/>
                <a:moveTo>
                  <a:pt x="2020824" y="4632960"/>
                </a:moveTo>
                <a:lnTo>
                  <a:pt x="2023872" y="4632960"/>
                </a:lnTo>
                <a:lnTo>
                  <a:pt x="2023872" y="4636008"/>
                </a:lnTo>
                <a:lnTo>
                  <a:pt x="2020824" y="4636008"/>
                </a:lnTo>
                <a:lnTo>
                  <a:pt x="2020824" y="4632960"/>
                </a:lnTo>
                <a:close/>
                <a:moveTo>
                  <a:pt x="2026920" y="4632960"/>
                </a:moveTo>
                <a:lnTo>
                  <a:pt x="2029968" y="4632960"/>
                </a:lnTo>
                <a:lnTo>
                  <a:pt x="2029968" y="4636008"/>
                </a:lnTo>
                <a:lnTo>
                  <a:pt x="2026920" y="4636008"/>
                </a:lnTo>
                <a:lnTo>
                  <a:pt x="2026920" y="4632960"/>
                </a:lnTo>
                <a:close/>
                <a:moveTo>
                  <a:pt x="2033015" y="4632960"/>
                </a:moveTo>
                <a:lnTo>
                  <a:pt x="2036063" y="4632960"/>
                </a:lnTo>
                <a:lnTo>
                  <a:pt x="2036063" y="4636008"/>
                </a:lnTo>
                <a:lnTo>
                  <a:pt x="2033015" y="4636008"/>
                </a:lnTo>
                <a:lnTo>
                  <a:pt x="2033015" y="4632960"/>
                </a:lnTo>
                <a:close/>
                <a:moveTo>
                  <a:pt x="2039111" y="4632960"/>
                </a:moveTo>
                <a:lnTo>
                  <a:pt x="2042159" y="4632960"/>
                </a:lnTo>
                <a:lnTo>
                  <a:pt x="2042159" y="4636008"/>
                </a:lnTo>
                <a:lnTo>
                  <a:pt x="2039111" y="4636008"/>
                </a:lnTo>
                <a:lnTo>
                  <a:pt x="2039111" y="4632960"/>
                </a:lnTo>
                <a:close/>
                <a:moveTo>
                  <a:pt x="2045208" y="4632960"/>
                </a:moveTo>
                <a:lnTo>
                  <a:pt x="2048256" y="4632960"/>
                </a:lnTo>
                <a:lnTo>
                  <a:pt x="2048256" y="4636008"/>
                </a:lnTo>
                <a:lnTo>
                  <a:pt x="2045208" y="4636008"/>
                </a:lnTo>
                <a:lnTo>
                  <a:pt x="2045208" y="4632960"/>
                </a:lnTo>
                <a:close/>
                <a:moveTo>
                  <a:pt x="2051303" y="4632960"/>
                </a:moveTo>
                <a:lnTo>
                  <a:pt x="2054351" y="4632960"/>
                </a:lnTo>
                <a:lnTo>
                  <a:pt x="2054351" y="4636008"/>
                </a:lnTo>
                <a:lnTo>
                  <a:pt x="2051303" y="4636008"/>
                </a:lnTo>
                <a:lnTo>
                  <a:pt x="2051303" y="4632960"/>
                </a:lnTo>
                <a:close/>
                <a:moveTo>
                  <a:pt x="2057399" y="4632960"/>
                </a:moveTo>
                <a:lnTo>
                  <a:pt x="2060447" y="4632960"/>
                </a:lnTo>
                <a:lnTo>
                  <a:pt x="2060447" y="4636008"/>
                </a:lnTo>
                <a:lnTo>
                  <a:pt x="2057399" y="4636008"/>
                </a:lnTo>
                <a:lnTo>
                  <a:pt x="2057399" y="4632960"/>
                </a:lnTo>
                <a:close/>
                <a:moveTo>
                  <a:pt x="2063496" y="4632960"/>
                </a:moveTo>
                <a:lnTo>
                  <a:pt x="2066544" y="4632960"/>
                </a:lnTo>
                <a:lnTo>
                  <a:pt x="2066544" y="4636008"/>
                </a:lnTo>
                <a:lnTo>
                  <a:pt x="2063496" y="4636008"/>
                </a:lnTo>
                <a:lnTo>
                  <a:pt x="2063496" y="4632960"/>
                </a:lnTo>
                <a:close/>
                <a:moveTo>
                  <a:pt x="2069592" y="4632960"/>
                </a:moveTo>
                <a:lnTo>
                  <a:pt x="2072640" y="4632960"/>
                </a:lnTo>
                <a:lnTo>
                  <a:pt x="2072640" y="4636008"/>
                </a:lnTo>
                <a:lnTo>
                  <a:pt x="2069592" y="4636008"/>
                </a:lnTo>
                <a:lnTo>
                  <a:pt x="2069592" y="4632960"/>
                </a:lnTo>
                <a:close/>
                <a:moveTo>
                  <a:pt x="2075687" y="4632960"/>
                </a:moveTo>
                <a:lnTo>
                  <a:pt x="2078735" y="4632960"/>
                </a:lnTo>
                <a:lnTo>
                  <a:pt x="2078735" y="4636008"/>
                </a:lnTo>
                <a:lnTo>
                  <a:pt x="2075687" y="4636008"/>
                </a:lnTo>
                <a:lnTo>
                  <a:pt x="2075687" y="4632960"/>
                </a:lnTo>
                <a:close/>
                <a:moveTo>
                  <a:pt x="2081783" y="4632960"/>
                </a:moveTo>
                <a:lnTo>
                  <a:pt x="2084831" y="4632960"/>
                </a:lnTo>
                <a:lnTo>
                  <a:pt x="2084831" y="4636008"/>
                </a:lnTo>
                <a:lnTo>
                  <a:pt x="2081783" y="4636008"/>
                </a:lnTo>
                <a:lnTo>
                  <a:pt x="2081783" y="4632960"/>
                </a:lnTo>
                <a:close/>
                <a:moveTo>
                  <a:pt x="2087880" y="4632960"/>
                </a:moveTo>
                <a:lnTo>
                  <a:pt x="2090928" y="4632960"/>
                </a:lnTo>
                <a:lnTo>
                  <a:pt x="2090928" y="4636008"/>
                </a:lnTo>
                <a:lnTo>
                  <a:pt x="2087880" y="4636008"/>
                </a:lnTo>
                <a:lnTo>
                  <a:pt x="2087880" y="4632960"/>
                </a:lnTo>
                <a:close/>
                <a:moveTo>
                  <a:pt x="2093976" y="4632960"/>
                </a:moveTo>
                <a:lnTo>
                  <a:pt x="2097023" y="4632960"/>
                </a:lnTo>
                <a:lnTo>
                  <a:pt x="2097023" y="4636008"/>
                </a:lnTo>
                <a:lnTo>
                  <a:pt x="2093976" y="4636008"/>
                </a:lnTo>
                <a:lnTo>
                  <a:pt x="2093976" y="4632960"/>
                </a:lnTo>
                <a:close/>
                <a:moveTo>
                  <a:pt x="2100071" y="4632960"/>
                </a:moveTo>
                <a:lnTo>
                  <a:pt x="2103119" y="4632960"/>
                </a:lnTo>
                <a:lnTo>
                  <a:pt x="2103119" y="4636008"/>
                </a:lnTo>
                <a:lnTo>
                  <a:pt x="2100071" y="4636008"/>
                </a:lnTo>
                <a:lnTo>
                  <a:pt x="2100071" y="4632960"/>
                </a:lnTo>
                <a:close/>
                <a:moveTo>
                  <a:pt x="2106168" y="4632960"/>
                </a:moveTo>
                <a:lnTo>
                  <a:pt x="2109216" y="4632960"/>
                </a:lnTo>
                <a:lnTo>
                  <a:pt x="2109216" y="4636008"/>
                </a:lnTo>
                <a:lnTo>
                  <a:pt x="2106168" y="4636008"/>
                </a:lnTo>
                <a:lnTo>
                  <a:pt x="2106168" y="4632960"/>
                </a:lnTo>
                <a:close/>
                <a:moveTo>
                  <a:pt x="2112264" y="4632960"/>
                </a:moveTo>
                <a:lnTo>
                  <a:pt x="2115312" y="4632960"/>
                </a:lnTo>
                <a:lnTo>
                  <a:pt x="2115312" y="4636008"/>
                </a:lnTo>
                <a:lnTo>
                  <a:pt x="2112264" y="4636008"/>
                </a:lnTo>
                <a:lnTo>
                  <a:pt x="2112264" y="4632960"/>
                </a:lnTo>
                <a:close/>
                <a:moveTo>
                  <a:pt x="2118359" y="4632960"/>
                </a:moveTo>
                <a:lnTo>
                  <a:pt x="2121407" y="4632960"/>
                </a:lnTo>
                <a:lnTo>
                  <a:pt x="2121407" y="4636008"/>
                </a:lnTo>
                <a:lnTo>
                  <a:pt x="2118359" y="4636008"/>
                </a:lnTo>
                <a:lnTo>
                  <a:pt x="2118359" y="4632960"/>
                </a:lnTo>
                <a:close/>
                <a:moveTo>
                  <a:pt x="2124455" y="4632960"/>
                </a:moveTo>
                <a:lnTo>
                  <a:pt x="2127503" y="4632960"/>
                </a:lnTo>
                <a:lnTo>
                  <a:pt x="2127503" y="4636008"/>
                </a:lnTo>
                <a:lnTo>
                  <a:pt x="2124455" y="4636008"/>
                </a:lnTo>
                <a:lnTo>
                  <a:pt x="2124455" y="4632960"/>
                </a:lnTo>
                <a:close/>
                <a:moveTo>
                  <a:pt x="2130552" y="4632960"/>
                </a:moveTo>
                <a:lnTo>
                  <a:pt x="2133600" y="4632960"/>
                </a:lnTo>
                <a:lnTo>
                  <a:pt x="2133600" y="4636008"/>
                </a:lnTo>
                <a:lnTo>
                  <a:pt x="2130552" y="4636008"/>
                </a:lnTo>
                <a:lnTo>
                  <a:pt x="2130552" y="4632960"/>
                </a:lnTo>
                <a:close/>
                <a:moveTo>
                  <a:pt x="2136648" y="4632960"/>
                </a:moveTo>
                <a:lnTo>
                  <a:pt x="2139696" y="4632960"/>
                </a:lnTo>
                <a:lnTo>
                  <a:pt x="2139696" y="4636008"/>
                </a:lnTo>
                <a:lnTo>
                  <a:pt x="2136648" y="4636008"/>
                </a:lnTo>
                <a:lnTo>
                  <a:pt x="2136648" y="4632960"/>
                </a:lnTo>
                <a:close/>
                <a:moveTo>
                  <a:pt x="2142743" y="4632960"/>
                </a:moveTo>
                <a:lnTo>
                  <a:pt x="2145791" y="4632960"/>
                </a:lnTo>
                <a:lnTo>
                  <a:pt x="2145791" y="4636008"/>
                </a:lnTo>
                <a:lnTo>
                  <a:pt x="2142743" y="4636008"/>
                </a:lnTo>
                <a:lnTo>
                  <a:pt x="2142743" y="4632960"/>
                </a:lnTo>
                <a:close/>
                <a:moveTo>
                  <a:pt x="2148840" y="4632960"/>
                </a:moveTo>
                <a:lnTo>
                  <a:pt x="2151888" y="4632960"/>
                </a:lnTo>
                <a:lnTo>
                  <a:pt x="2151888" y="4636008"/>
                </a:lnTo>
                <a:lnTo>
                  <a:pt x="2148840" y="4636008"/>
                </a:lnTo>
                <a:lnTo>
                  <a:pt x="2148840" y="4632960"/>
                </a:lnTo>
                <a:close/>
                <a:moveTo>
                  <a:pt x="2154936" y="4632960"/>
                </a:moveTo>
                <a:lnTo>
                  <a:pt x="2157984" y="4632960"/>
                </a:lnTo>
                <a:lnTo>
                  <a:pt x="2157984" y="4636008"/>
                </a:lnTo>
                <a:lnTo>
                  <a:pt x="2154936" y="4636008"/>
                </a:lnTo>
                <a:lnTo>
                  <a:pt x="2154936" y="4632960"/>
                </a:lnTo>
                <a:close/>
                <a:moveTo>
                  <a:pt x="2161031" y="4632960"/>
                </a:moveTo>
                <a:lnTo>
                  <a:pt x="2164079" y="4632960"/>
                </a:lnTo>
                <a:lnTo>
                  <a:pt x="2164079" y="4636008"/>
                </a:lnTo>
                <a:lnTo>
                  <a:pt x="2161031" y="4636008"/>
                </a:lnTo>
                <a:lnTo>
                  <a:pt x="2161031" y="4632960"/>
                </a:lnTo>
                <a:close/>
                <a:moveTo>
                  <a:pt x="2167127" y="4632960"/>
                </a:moveTo>
                <a:lnTo>
                  <a:pt x="2170175" y="4632960"/>
                </a:lnTo>
                <a:lnTo>
                  <a:pt x="2170175" y="4636008"/>
                </a:lnTo>
                <a:lnTo>
                  <a:pt x="2167127" y="4636008"/>
                </a:lnTo>
                <a:lnTo>
                  <a:pt x="2167127" y="4632960"/>
                </a:lnTo>
                <a:close/>
                <a:moveTo>
                  <a:pt x="2173224" y="4632960"/>
                </a:moveTo>
                <a:lnTo>
                  <a:pt x="2176272" y="4632960"/>
                </a:lnTo>
                <a:lnTo>
                  <a:pt x="2176272" y="4636008"/>
                </a:lnTo>
                <a:lnTo>
                  <a:pt x="2173224" y="4636008"/>
                </a:lnTo>
                <a:lnTo>
                  <a:pt x="2173224" y="4632960"/>
                </a:lnTo>
                <a:close/>
                <a:moveTo>
                  <a:pt x="2179320" y="4632960"/>
                </a:moveTo>
                <a:lnTo>
                  <a:pt x="2182368" y="4632960"/>
                </a:lnTo>
                <a:lnTo>
                  <a:pt x="2182368" y="4636008"/>
                </a:lnTo>
                <a:lnTo>
                  <a:pt x="2179320" y="4636008"/>
                </a:lnTo>
                <a:lnTo>
                  <a:pt x="2179320" y="4632960"/>
                </a:lnTo>
                <a:close/>
                <a:moveTo>
                  <a:pt x="2185415" y="4632960"/>
                </a:moveTo>
                <a:lnTo>
                  <a:pt x="2188463" y="4632960"/>
                </a:lnTo>
                <a:lnTo>
                  <a:pt x="2188463" y="4636008"/>
                </a:lnTo>
                <a:lnTo>
                  <a:pt x="2185415" y="4636008"/>
                </a:lnTo>
                <a:lnTo>
                  <a:pt x="2185415" y="4632960"/>
                </a:lnTo>
                <a:close/>
                <a:moveTo>
                  <a:pt x="2191511" y="4632960"/>
                </a:moveTo>
                <a:lnTo>
                  <a:pt x="2194559" y="4632960"/>
                </a:lnTo>
                <a:lnTo>
                  <a:pt x="2194559" y="4636008"/>
                </a:lnTo>
                <a:lnTo>
                  <a:pt x="2191511" y="4636008"/>
                </a:lnTo>
                <a:lnTo>
                  <a:pt x="2191511" y="4632960"/>
                </a:lnTo>
                <a:close/>
                <a:moveTo>
                  <a:pt x="2197608" y="4632960"/>
                </a:moveTo>
                <a:lnTo>
                  <a:pt x="2200656" y="4632960"/>
                </a:lnTo>
                <a:lnTo>
                  <a:pt x="2200656" y="4636008"/>
                </a:lnTo>
                <a:lnTo>
                  <a:pt x="2197608" y="4636008"/>
                </a:lnTo>
                <a:lnTo>
                  <a:pt x="2197608" y="4632960"/>
                </a:lnTo>
                <a:close/>
                <a:moveTo>
                  <a:pt x="2203703" y="4632960"/>
                </a:moveTo>
                <a:lnTo>
                  <a:pt x="2206751" y="4632960"/>
                </a:lnTo>
                <a:lnTo>
                  <a:pt x="2206751" y="4636008"/>
                </a:lnTo>
                <a:lnTo>
                  <a:pt x="2203703" y="4636008"/>
                </a:lnTo>
                <a:lnTo>
                  <a:pt x="2203703" y="4632960"/>
                </a:lnTo>
                <a:close/>
                <a:moveTo>
                  <a:pt x="2209799" y="4632960"/>
                </a:moveTo>
                <a:lnTo>
                  <a:pt x="2212847" y="4632960"/>
                </a:lnTo>
                <a:lnTo>
                  <a:pt x="2212847" y="4636008"/>
                </a:lnTo>
                <a:lnTo>
                  <a:pt x="2209799" y="4636008"/>
                </a:lnTo>
                <a:lnTo>
                  <a:pt x="2209799" y="4632960"/>
                </a:lnTo>
                <a:close/>
                <a:moveTo>
                  <a:pt x="2215896" y="4632960"/>
                </a:moveTo>
                <a:lnTo>
                  <a:pt x="2218944" y="4632960"/>
                </a:lnTo>
                <a:lnTo>
                  <a:pt x="2218944" y="4636008"/>
                </a:lnTo>
                <a:lnTo>
                  <a:pt x="2215896" y="4636008"/>
                </a:lnTo>
                <a:lnTo>
                  <a:pt x="2215896" y="4632960"/>
                </a:lnTo>
                <a:close/>
                <a:moveTo>
                  <a:pt x="2221992" y="4632960"/>
                </a:moveTo>
                <a:lnTo>
                  <a:pt x="2225040" y="4632960"/>
                </a:lnTo>
                <a:lnTo>
                  <a:pt x="2225040" y="4636008"/>
                </a:lnTo>
                <a:lnTo>
                  <a:pt x="2221992" y="4636008"/>
                </a:lnTo>
                <a:lnTo>
                  <a:pt x="2221992" y="4632960"/>
                </a:lnTo>
                <a:close/>
                <a:moveTo>
                  <a:pt x="2228087" y="4632960"/>
                </a:moveTo>
                <a:lnTo>
                  <a:pt x="2231135" y="4632960"/>
                </a:lnTo>
                <a:lnTo>
                  <a:pt x="2231135" y="4636008"/>
                </a:lnTo>
                <a:lnTo>
                  <a:pt x="2228087" y="4636008"/>
                </a:lnTo>
                <a:lnTo>
                  <a:pt x="2228087" y="4632960"/>
                </a:lnTo>
                <a:close/>
                <a:moveTo>
                  <a:pt x="2234183" y="4632960"/>
                </a:moveTo>
                <a:lnTo>
                  <a:pt x="2237231" y="4632960"/>
                </a:lnTo>
                <a:lnTo>
                  <a:pt x="2237231" y="4636008"/>
                </a:lnTo>
                <a:lnTo>
                  <a:pt x="2234183" y="4636008"/>
                </a:lnTo>
                <a:lnTo>
                  <a:pt x="2234183" y="4632960"/>
                </a:lnTo>
                <a:close/>
                <a:moveTo>
                  <a:pt x="2240280" y="4632960"/>
                </a:moveTo>
                <a:lnTo>
                  <a:pt x="2243328" y="4632960"/>
                </a:lnTo>
                <a:lnTo>
                  <a:pt x="2243328" y="4636008"/>
                </a:lnTo>
                <a:lnTo>
                  <a:pt x="2240280" y="4636008"/>
                </a:lnTo>
                <a:lnTo>
                  <a:pt x="2240280" y="4632960"/>
                </a:lnTo>
                <a:close/>
                <a:moveTo>
                  <a:pt x="2246376" y="4632960"/>
                </a:moveTo>
                <a:lnTo>
                  <a:pt x="2249423" y="4632960"/>
                </a:lnTo>
                <a:lnTo>
                  <a:pt x="2249423" y="4636008"/>
                </a:lnTo>
                <a:lnTo>
                  <a:pt x="2246376" y="4636008"/>
                </a:lnTo>
                <a:lnTo>
                  <a:pt x="2246376" y="4632960"/>
                </a:lnTo>
                <a:close/>
                <a:moveTo>
                  <a:pt x="2252471" y="4632960"/>
                </a:moveTo>
                <a:lnTo>
                  <a:pt x="2255519" y="4632960"/>
                </a:lnTo>
                <a:lnTo>
                  <a:pt x="2255519" y="4636008"/>
                </a:lnTo>
                <a:lnTo>
                  <a:pt x="2252471" y="4636008"/>
                </a:lnTo>
                <a:lnTo>
                  <a:pt x="2252471" y="4632960"/>
                </a:lnTo>
                <a:close/>
                <a:moveTo>
                  <a:pt x="2258568" y="4632960"/>
                </a:moveTo>
                <a:lnTo>
                  <a:pt x="2261616" y="4632960"/>
                </a:lnTo>
                <a:lnTo>
                  <a:pt x="2261616" y="4636008"/>
                </a:lnTo>
                <a:lnTo>
                  <a:pt x="2258568" y="4636008"/>
                </a:lnTo>
                <a:lnTo>
                  <a:pt x="2258568" y="4632960"/>
                </a:lnTo>
                <a:close/>
                <a:moveTo>
                  <a:pt x="2264664" y="4632960"/>
                </a:moveTo>
                <a:lnTo>
                  <a:pt x="2267712" y="4632960"/>
                </a:lnTo>
                <a:lnTo>
                  <a:pt x="2267712" y="4636008"/>
                </a:lnTo>
                <a:lnTo>
                  <a:pt x="2264664" y="4636008"/>
                </a:lnTo>
                <a:lnTo>
                  <a:pt x="2264664" y="4632960"/>
                </a:lnTo>
                <a:close/>
                <a:moveTo>
                  <a:pt x="2270759" y="4632960"/>
                </a:moveTo>
                <a:lnTo>
                  <a:pt x="2273807" y="4632960"/>
                </a:lnTo>
                <a:lnTo>
                  <a:pt x="2273807" y="4636008"/>
                </a:lnTo>
                <a:lnTo>
                  <a:pt x="2270759" y="4636008"/>
                </a:lnTo>
                <a:lnTo>
                  <a:pt x="2270759" y="4632960"/>
                </a:lnTo>
                <a:close/>
                <a:moveTo>
                  <a:pt x="2276855" y="4632960"/>
                </a:moveTo>
                <a:lnTo>
                  <a:pt x="2279903" y="4632960"/>
                </a:lnTo>
                <a:lnTo>
                  <a:pt x="2279903" y="4636008"/>
                </a:lnTo>
                <a:lnTo>
                  <a:pt x="2276855" y="4636008"/>
                </a:lnTo>
                <a:lnTo>
                  <a:pt x="2276855" y="4632960"/>
                </a:lnTo>
                <a:close/>
                <a:moveTo>
                  <a:pt x="2282952" y="4632960"/>
                </a:moveTo>
                <a:lnTo>
                  <a:pt x="2286000" y="4632960"/>
                </a:lnTo>
                <a:lnTo>
                  <a:pt x="2286000" y="4636008"/>
                </a:lnTo>
                <a:lnTo>
                  <a:pt x="2282952" y="4636008"/>
                </a:lnTo>
                <a:lnTo>
                  <a:pt x="2282952" y="4632960"/>
                </a:lnTo>
                <a:close/>
                <a:moveTo>
                  <a:pt x="2289048" y="4632960"/>
                </a:moveTo>
                <a:lnTo>
                  <a:pt x="2292096" y="4632960"/>
                </a:lnTo>
                <a:lnTo>
                  <a:pt x="2292096" y="4636008"/>
                </a:lnTo>
                <a:lnTo>
                  <a:pt x="2289048" y="4636008"/>
                </a:lnTo>
                <a:lnTo>
                  <a:pt x="2289048" y="4632960"/>
                </a:lnTo>
                <a:close/>
                <a:moveTo>
                  <a:pt x="2295143" y="4632960"/>
                </a:moveTo>
                <a:lnTo>
                  <a:pt x="2298191" y="4632960"/>
                </a:lnTo>
                <a:lnTo>
                  <a:pt x="2298191" y="4636008"/>
                </a:lnTo>
                <a:lnTo>
                  <a:pt x="2295143" y="4636008"/>
                </a:lnTo>
                <a:lnTo>
                  <a:pt x="2295143" y="4632960"/>
                </a:lnTo>
                <a:close/>
                <a:moveTo>
                  <a:pt x="2301240" y="4632960"/>
                </a:moveTo>
                <a:lnTo>
                  <a:pt x="2304288" y="4632960"/>
                </a:lnTo>
                <a:lnTo>
                  <a:pt x="2304288" y="4636008"/>
                </a:lnTo>
                <a:lnTo>
                  <a:pt x="2301240" y="4636008"/>
                </a:lnTo>
                <a:lnTo>
                  <a:pt x="2301240" y="4632960"/>
                </a:lnTo>
                <a:close/>
                <a:moveTo>
                  <a:pt x="2307336" y="4632960"/>
                </a:moveTo>
                <a:lnTo>
                  <a:pt x="2310384" y="4632960"/>
                </a:lnTo>
                <a:lnTo>
                  <a:pt x="2310384" y="4636008"/>
                </a:lnTo>
                <a:lnTo>
                  <a:pt x="2307336" y="4636008"/>
                </a:lnTo>
                <a:lnTo>
                  <a:pt x="2307336" y="4632960"/>
                </a:lnTo>
                <a:close/>
                <a:moveTo>
                  <a:pt x="2313431" y="4632960"/>
                </a:moveTo>
                <a:lnTo>
                  <a:pt x="2316479" y="4632960"/>
                </a:lnTo>
                <a:lnTo>
                  <a:pt x="2316479" y="4636008"/>
                </a:lnTo>
                <a:lnTo>
                  <a:pt x="2313431" y="4636008"/>
                </a:lnTo>
                <a:lnTo>
                  <a:pt x="2313431" y="4632960"/>
                </a:lnTo>
                <a:close/>
                <a:moveTo>
                  <a:pt x="2319527" y="4632960"/>
                </a:moveTo>
                <a:lnTo>
                  <a:pt x="2322575" y="4632960"/>
                </a:lnTo>
                <a:lnTo>
                  <a:pt x="2322575" y="4636008"/>
                </a:lnTo>
                <a:lnTo>
                  <a:pt x="2319527" y="4636008"/>
                </a:lnTo>
                <a:lnTo>
                  <a:pt x="2319527" y="4632960"/>
                </a:lnTo>
                <a:close/>
                <a:moveTo>
                  <a:pt x="2325624" y="4632960"/>
                </a:moveTo>
                <a:lnTo>
                  <a:pt x="2328672" y="4632960"/>
                </a:lnTo>
                <a:lnTo>
                  <a:pt x="2328672" y="4636008"/>
                </a:lnTo>
                <a:lnTo>
                  <a:pt x="2325624" y="4636008"/>
                </a:lnTo>
                <a:lnTo>
                  <a:pt x="2325624" y="4632960"/>
                </a:lnTo>
                <a:close/>
                <a:moveTo>
                  <a:pt x="2331720" y="4632960"/>
                </a:moveTo>
                <a:lnTo>
                  <a:pt x="2334768" y="4632960"/>
                </a:lnTo>
                <a:lnTo>
                  <a:pt x="2334768" y="4636008"/>
                </a:lnTo>
                <a:lnTo>
                  <a:pt x="2331720" y="4636008"/>
                </a:lnTo>
                <a:lnTo>
                  <a:pt x="2331720" y="4632960"/>
                </a:lnTo>
                <a:close/>
                <a:moveTo>
                  <a:pt x="2337815" y="4632960"/>
                </a:moveTo>
                <a:lnTo>
                  <a:pt x="2340863" y="4632960"/>
                </a:lnTo>
                <a:lnTo>
                  <a:pt x="2340863" y="4636008"/>
                </a:lnTo>
                <a:lnTo>
                  <a:pt x="2337815" y="4636008"/>
                </a:lnTo>
                <a:lnTo>
                  <a:pt x="2337815" y="4632960"/>
                </a:lnTo>
                <a:close/>
                <a:moveTo>
                  <a:pt x="2343911" y="4632960"/>
                </a:moveTo>
                <a:lnTo>
                  <a:pt x="2346959" y="4632960"/>
                </a:lnTo>
                <a:lnTo>
                  <a:pt x="2346959" y="4636008"/>
                </a:lnTo>
                <a:lnTo>
                  <a:pt x="2343911" y="4636008"/>
                </a:lnTo>
                <a:lnTo>
                  <a:pt x="2343911" y="4632960"/>
                </a:lnTo>
                <a:close/>
                <a:moveTo>
                  <a:pt x="2350008" y="4632960"/>
                </a:moveTo>
                <a:lnTo>
                  <a:pt x="2353056" y="4632960"/>
                </a:lnTo>
                <a:lnTo>
                  <a:pt x="2353056" y="4636008"/>
                </a:lnTo>
                <a:lnTo>
                  <a:pt x="2350008" y="4636008"/>
                </a:lnTo>
                <a:lnTo>
                  <a:pt x="2350008" y="4632960"/>
                </a:lnTo>
                <a:close/>
                <a:moveTo>
                  <a:pt x="2356103" y="4632960"/>
                </a:moveTo>
                <a:lnTo>
                  <a:pt x="2359151" y="4632960"/>
                </a:lnTo>
                <a:lnTo>
                  <a:pt x="2359151" y="4636008"/>
                </a:lnTo>
                <a:lnTo>
                  <a:pt x="2356103" y="4636008"/>
                </a:lnTo>
                <a:lnTo>
                  <a:pt x="2356103" y="4632960"/>
                </a:lnTo>
                <a:close/>
                <a:moveTo>
                  <a:pt x="2362199" y="4632960"/>
                </a:moveTo>
                <a:lnTo>
                  <a:pt x="2365247" y="4632960"/>
                </a:lnTo>
                <a:lnTo>
                  <a:pt x="2365247" y="4636008"/>
                </a:lnTo>
                <a:lnTo>
                  <a:pt x="2362199" y="4636008"/>
                </a:lnTo>
                <a:lnTo>
                  <a:pt x="2362199" y="4632960"/>
                </a:lnTo>
                <a:close/>
                <a:moveTo>
                  <a:pt x="2368296" y="4632960"/>
                </a:moveTo>
                <a:lnTo>
                  <a:pt x="2371344" y="4632960"/>
                </a:lnTo>
                <a:lnTo>
                  <a:pt x="2371344" y="4636008"/>
                </a:lnTo>
                <a:lnTo>
                  <a:pt x="2368296" y="4636008"/>
                </a:lnTo>
                <a:lnTo>
                  <a:pt x="2368296" y="4632960"/>
                </a:lnTo>
                <a:close/>
                <a:moveTo>
                  <a:pt x="2374392" y="4632960"/>
                </a:moveTo>
                <a:lnTo>
                  <a:pt x="2377440" y="4632960"/>
                </a:lnTo>
                <a:lnTo>
                  <a:pt x="2377440" y="4636008"/>
                </a:lnTo>
                <a:lnTo>
                  <a:pt x="2374392" y="4636008"/>
                </a:lnTo>
                <a:lnTo>
                  <a:pt x="2374392" y="4632960"/>
                </a:lnTo>
                <a:close/>
                <a:moveTo>
                  <a:pt x="2380487" y="4632960"/>
                </a:moveTo>
                <a:lnTo>
                  <a:pt x="2383535" y="4632960"/>
                </a:lnTo>
                <a:lnTo>
                  <a:pt x="2383535" y="4636008"/>
                </a:lnTo>
                <a:lnTo>
                  <a:pt x="2380487" y="4636008"/>
                </a:lnTo>
                <a:lnTo>
                  <a:pt x="2380487" y="4632960"/>
                </a:lnTo>
                <a:close/>
                <a:moveTo>
                  <a:pt x="2386583" y="4632960"/>
                </a:moveTo>
                <a:lnTo>
                  <a:pt x="2389631" y="4632960"/>
                </a:lnTo>
                <a:lnTo>
                  <a:pt x="2389631" y="4636008"/>
                </a:lnTo>
                <a:lnTo>
                  <a:pt x="2386583" y="4636008"/>
                </a:lnTo>
                <a:lnTo>
                  <a:pt x="2386583" y="4632960"/>
                </a:lnTo>
                <a:close/>
                <a:moveTo>
                  <a:pt x="2392680" y="4632960"/>
                </a:moveTo>
                <a:lnTo>
                  <a:pt x="2395728" y="4632960"/>
                </a:lnTo>
                <a:lnTo>
                  <a:pt x="2395728" y="4636008"/>
                </a:lnTo>
                <a:lnTo>
                  <a:pt x="2392680" y="4636008"/>
                </a:lnTo>
                <a:lnTo>
                  <a:pt x="2392680" y="4632960"/>
                </a:lnTo>
                <a:close/>
                <a:moveTo>
                  <a:pt x="2398776" y="4632960"/>
                </a:moveTo>
                <a:lnTo>
                  <a:pt x="2401823" y="4632960"/>
                </a:lnTo>
                <a:lnTo>
                  <a:pt x="2401823" y="4636008"/>
                </a:lnTo>
                <a:lnTo>
                  <a:pt x="2398776" y="4636008"/>
                </a:lnTo>
                <a:lnTo>
                  <a:pt x="2398776" y="4632960"/>
                </a:lnTo>
                <a:close/>
                <a:moveTo>
                  <a:pt x="2404871" y="4632960"/>
                </a:moveTo>
                <a:lnTo>
                  <a:pt x="2407919" y="4632960"/>
                </a:lnTo>
                <a:lnTo>
                  <a:pt x="2407919" y="4636008"/>
                </a:lnTo>
                <a:lnTo>
                  <a:pt x="2404871" y="4636008"/>
                </a:lnTo>
                <a:lnTo>
                  <a:pt x="2404871" y="4632960"/>
                </a:lnTo>
                <a:close/>
                <a:moveTo>
                  <a:pt x="2410968" y="4632960"/>
                </a:moveTo>
                <a:lnTo>
                  <a:pt x="2414016" y="4632960"/>
                </a:lnTo>
                <a:lnTo>
                  <a:pt x="2414016" y="4636008"/>
                </a:lnTo>
                <a:lnTo>
                  <a:pt x="2410968" y="4636008"/>
                </a:lnTo>
                <a:lnTo>
                  <a:pt x="2410968" y="4632960"/>
                </a:lnTo>
                <a:close/>
                <a:moveTo>
                  <a:pt x="2417064" y="4632960"/>
                </a:moveTo>
                <a:lnTo>
                  <a:pt x="2420112" y="4632960"/>
                </a:lnTo>
                <a:lnTo>
                  <a:pt x="2420112" y="4636008"/>
                </a:lnTo>
                <a:lnTo>
                  <a:pt x="2417064" y="4636008"/>
                </a:lnTo>
                <a:lnTo>
                  <a:pt x="2417064" y="4632960"/>
                </a:lnTo>
                <a:close/>
                <a:moveTo>
                  <a:pt x="2423159" y="4632960"/>
                </a:moveTo>
                <a:lnTo>
                  <a:pt x="2426207" y="4632960"/>
                </a:lnTo>
                <a:lnTo>
                  <a:pt x="2426207" y="4636008"/>
                </a:lnTo>
                <a:lnTo>
                  <a:pt x="2423159" y="4636008"/>
                </a:lnTo>
                <a:lnTo>
                  <a:pt x="2423159" y="4632960"/>
                </a:lnTo>
                <a:close/>
                <a:moveTo>
                  <a:pt x="2429255" y="4632960"/>
                </a:moveTo>
                <a:lnTo>
                  <a:pt x="2432303" y="4632960"/>
                </a:lnTo>
                <a:lnTo>
                  <a:pt x="2432303" y="4636008"/>
                </a:lnTo>
                <a:lnTo>
                  <a:pt x="2429255" y="4636008"/>
                </a:lnTo>
                <a:lnTo>
                  <a:pt x="2429255" y="4632960"/>
                </a:lnTo>
                <a:close/>
                <a:moveTo>
                  <a:pt x="2435352" y="4632960"/>
                </a:moveTo>
                <a:lnTo>
                  <a:pt x="2438400" y="4632960"/>
                </a:lnTo>
                <a:lnTo>
                  <a:pt x="2438400" y="4636008"/>
                </a:lnTo>
                <a:lnTo>
                  <a:pt x="2435352" y="4636008"/>
                </a:lnTo>
                <a:lnTo>
                  <a:pt x="2435352" y="4632960"/>
                </a:lnTo>
                <a:close/>
                <a:moveTo>
                  <a:pt x="2441448" y="4632960"/>
                </a:moveTo>
                <a:lnTo>
                  <a:pt x="2444496" y="4632960"/>
                </a:lnTo>
                <a:lnTo>
                  <a:pt x="2444496" y="4636008"/>
                </a:lnTo>
                <a:lnTo>
                  <a:pt x="2441448" y="4636008"/>
                </a:lnTo>
                <a:lnTo>
                  <a:pt x="2441448" y="4632960"/>
                </a:lnTo>
                <a:close/>
                <a:moveTo>
                  <a:pt x="2447543" y="4632960"/>
                </a:moveTo>
                <a:lnTo>
                  <a:pt x="2450591" y="4632960"/>
                </a:lnTo>
                <a:lnTo>
                  <a:pt x="2450591" y="4636008"/>
                </a:lnTo>
                <a:lnTo>
                  <a:pt x="2447543" y="4636008"/>
                </a:lnTo>
                <a:lnTo>
                  <a:pt x="2447543" y="4632960"/>
                </a:lnTo>
                <a:close/>
                <a:moveTo>
                  <a:pt x="2453640" y="4632960"/>
                </a:moveTo>
                <a:lnTo>
                  <a:pt x="2456688" y="4632960"/>
                </a:lnTo>
                <a:lnTo>
                  <a:pt x="2456688" y="4636008"/>
                </a:lnTo>
                <a:lnTo>
                  <a:pt x="2453640" y="4636008"/>
                </a:lnTo>
                <a:lnTo>
                  <a:pt x="2453640" y="4632960"/>
                </a:lnTo>
                <a:close/>
                <a:moveTo>
                  <a:pt x="2459736" y="4632960"/>
                </a:moveTo>
                <a:lnTo>
                  <a:pt x="2462784" y="4632960"/>
                </a:lnTo>
                <a:lnTo>
                  <a:pt x="2462784" y="4636008"/>
                </a:lnTo>
                <a:lnTo>
                  <a:pt x="2459736" y="4636008"/>
                </a:lnTo>
                <a:lnTo>
                  <a:pt x="2459736" y="4632960"/>
                </a:lnTo>
                <a:close/>
                <a:moveTo>
                  <a:pt x="2465831" y="4632960"/>
                </a:moveTo>
                <a:lnTo>
                  <a:pt x="2468879" y="4632960"/>
                </a:lnTo>
                <a:lnTo>
                  <a:pt x="2468879" y="4636008"/>
                </a:lnTo>
                <a:lnTo>
                  <a:pt x="2465831" y="4636008"/>
                </a:lnTo>
                <a:lnTo>
                  <a:pt x="2465831" y="4632960"/>
                </a:lnTo>
                <a:close/>
                <a:moveTo>
                  <a:pt x="2471927" y="4632960"/>
                </a:moveTo>
                <a:lnTo>
                  <a:pt x="2474975" y="4632960"/>
                </a:lnTo>
                <a:lnTo>
                  <a:pt x="2474975" y="4636008"/>
                </a:lnTo>
                <a:lnTo>
                  <a:pt x="2471927" y="4636008"/>
                </a:lnTo>
                <a:lnTo>
                  <a:pt x="2471927" y="4632960"/>
                </a:lnTo>
                <a:close/>
                <a:moveTo>
                  <a:pt x="2478024" y="4632960"/>
                </a:moveTo>
                <a:lnTo>
                  <a:pt x="2481072" y="4632960"/>
                </a:lnTo>
                <a:lnTo>
                  <a:pt x="2481072" y="4636008"/>
                </a:lnTo>
                <a:lnTo>
                  <a:pt x="2478024" y="4636008"/>
                </a:lnTo>
                <a:lnTo>
                  <a:pt x="2478024" y="4632960"/>
                </a:lnTo>
                <a:close/>
                <a:moveTo>
                  <a:pt x="2484120" y="4632960"/>
                </a:moveTo>
                <a:lnTo>
                  <a:pt x="2487168" y="4632960"/>
                </a:lnTo>
                <a:lnTo>
                  <a:pt x="2487168" y="4636008"/>
                </a:lnTo>
                <a:lnTo>
                  <a:pt x="2484120" y="4636008"/>
                </a:lnTo>
                <a:lnTo>
                  <a:pt x="2484120" y="4632960"/>
                </a:lnTo>
                <a:close/>
                <a:moveTo>
                  <a:pt x="2490215" y="4632960"/>
                </a:moveTo>
                <a:lnTo>
                  <a:pt x="2493263" y="4632960"/>
                </a:lnTo>
                <a:lnTo>
                  <a:pt x="2493263" y="4636008"/>
                </a:lnTo>
                <a:lnTo>
                  <a:pt x="2490215" y="4636008"/>
                </a:lnTo>
                <a:lnTo>
                  <a:pt x="2490215" y="4632960"/>
                </a:lnTo>
                <a:close/>
                <a:moveTo>
                  <a:pt x="2496311" y="4632960"/>
                </a:moveTo>
                <a:lnTo>
                  <a:pt x="2499359" y="4632960"/>
                </a:lnTo>
                <a:lnTo>
                  <a:pt x="2499359" y="4636008"/>
                </a:lnTo>
                <a:lnTo>
                  <a:pt x="2496311" y="4636008"/>
                </a:lnTo>
                <a:lnTo>
                  <a:pt x="2496311" y="4632960"/>
                </a:lnTo>
                <a:close/>
                <a:moveTo>
                  <a:pt x="2502408" y="4632960"/>
                </a:moveTo>
                <a:lnTo>
                  <a:pt x="2505456" y="4632960"/>
                </a:lnTo>
                <a:lnTo>
                  <a:pt x="2505456" y="4636008"/>
                </a:lnTo>
                <a:lnTo>
                  <a:pt x="2502408" y="4636008"/>
                </a:lnTo>
                <a:lnTo>
                  <a:pt x="2502408" y="4632960"/>
                </a:lnTo>
                <a:close/>
                <a:moveTo>
                  <a:pt x="2508503" y="4632960"/>
                </a:moveTo>
                <a:lnTo>
                  <a:pt x="2511551" y="4632960"/>
                </a:lnTo>
                <a:lnTo>
                  <a:pt x="2511551" y="4636008"/>
                </a:lnTo>
                <a:lnTo>
                  <a:pt x="2508503" y="4636008"/>
                </a:lnTo>
                <a:lnTo>
                  <a:pt x="2508503" y="4632960"/>
                </a:lnTo>
                <a:close/>
                <a:moveTo>
                  <a:pt x="2514599" y="4632960"/>
                </a:moveTo>
                <a:lnTo>
                  <a:pt x="2517647" y="4632960"/>
                </a:lnTo>
                <a:lnTo>
                  <a:pt x="2517647" y="4636008"/>
                </a:lnTo>
                <a:lnTo>
                  <a:pt x="2514599" y="4636008"/>
                </a:lnTo>
                <a:lnTo>
                  <a:pt x="2514599" y="4632960"/>
                </a:lnTo>
                <a:close/>
                <a:moveTo>
                  <a:pt x="2520696" y="4632960"/>
                </a:moveTo>
                <a:lnTo>
                  <a:pt x="2523744" y="4632960"/>
                </a:lnTo>
                <a:lnTo>
                  <a:pt x="2523744" y="4636008"/>
                </a:lnTo>
                <a:lnTo>
                  <a:pt x="2520696" y="4636008"/>
                </a:lnTo>
                <a:lnTo>
                  <a:pt x="2520696" y="4632960"/>
                </a:lnTo>
                <a:close/>
                <a:moveTo>
                  <a:pt x="2526792" y="4632960"/>
                </a:moveTo>
                <a:lnTo>
                  <a:pt x="2529840" y="4632960"/>
                </a:lnTo>
                <a:lnTo>
                  <a:pt x="2529840" y="4636008"/>
                </a:lnTo>
                <a:lnTo>
                  <a:pt x="2526792" y="4636008"/>
                </a:lnTo>
                <a:lnTo>
                  <a:pt x="2526792" y="4632960"/>
                </a:lnTo>
                <a:close/>
                <a:moveTo>
                  <a:pt x="2532887" y="4632960"/>
                </a:moveTo>
                <a:lnTo>
                  <a:pt x="2535935" y="4632960"/>
                </a:lnTo>
                <a:lnTo>
                  <a:pt x="2535935" y="4636008"/>
                </a:lnTo>
                <a:lnTo>
                  <a:pt x="2532887" y="4636008"/>
                </a:lnTo>
                <a:lnTo>
                  <a:pt x="2532887" y="4632960"/>
                </a:lnTo>
                <a:close/>
                <a:moveTo>
                  <a:pt x="2538983" y="4632960"/>
                </a:moveTo>
                <a:lnTo>
                  <a:pt x="2542031" y="4632960"/>
                </a:lnTo>
                <a:lnTo>
                  <a:pt x="2542031" y="4636008"/>
                </a:lnTo>
                <a:lnTo>
                  <a:pt x="2538983" y="4636008"/>
                </a:lnTo>
                <a:lnTo>
                  <a:pt x="2538983" y="4632960"/>
                </a:lnTo>
                <a:close/>
                <a:moveTo>
                  <a:pt x="2545080" y="4632960"/>
                </a:moveTo>
                <a:lnTo>
                  <a:pt x="2548128" y="4632960"/>
                </a:lnTo>
                <a:lnTo>
                  <a:pt x="2548128" y="4636008"/>
                </a:lnTo>
                <a:lnTo>
                  <a:pt x="2545080" y="4636008"/>
                </a:lnTo>
                <a:lnTo>
                  <a:pt x="2545080" y="4632960"/>
                </a:lnTo>
                <a:close/>
                <a:moveTo>
                  <a:pt x="2551176" y="4632960"/>
                </a:moveTo>
                <a:lnTo>
                  <a:pt x="2554223" y="4632960"/>
                </a:lnTo>
                <a:lnTo>
                  <a:pt x="2554223" y="4636008"/>
                </a:lnTo>
                <a:lnTo>
                  <a:pt x="2551176" y="4636008"/>
                </a:lnTo>
                <a:lnTo>
                  <a:pt x="2551176" y="4632960"/>
                </a:lnTo>
                <a:close/>
                <a:moveTo>
                  <a:pt x="2557271" y="4632960"/>
                </a:moveTo>
                <a:lnTo>
                  <a:pt x="2560319" y="4632960"/>
                </a:lnTo>
                <a:lnTo>
                  <a:pt x="2560319" y="4636008"/>
                </a:lnTo>
                <a:lnTo>
                  <a:pt x="2557271" y="4636008"/>
                </a:lnTo>
                <a:lnTo>
                  <a:pt x="2557271" y="4632960"/>
                </a:lnTo>
                <a:close/>
                <a:moveTo>
                  <a:pt x="2563368" y="4632960"/>
                </a:moveTo>
                <a:lnTo>
                  <a:pt x="2566416" y="4632960"/>
                </a:lnTo>
                <a:lnTo>
                  <a:pt x="2566416" y="4636008"/>
                </a:lnTo>
                <a:lnTo>
                  <a:pt x="2563368" y="4636008"/>
                </a:lnTo>
                <a:lnTo>
                  <a:pt x="2563368" y="4632960"/>
                </a:lnTo>
                <a:close/>
                <a:moveTo>
                  <a:pt x="2569464" y="4632960"/>
                </a:moveTo>
                <a:lnTo>
                  <a:pt x="2572512" y="4632960"/>
                </a:lnTo>
                <a:lnTo>
                  <a:pt x="2572512" y="4636008"/>
                </a:lnTo>
                <a:lnTo>
                  <a:pt x="2569464" y="4636008"/>
                </a:lnTo>
                <a:lnTo>
                  <a:pt x="2569464" y="4632960"/>
                </a:lnTo>
                <a:close/>
                <a:moveTo>
                  <a:pt x="2575559" y="4632960"/>
                </a:moveTo>
                <a:lnTo>
                  <a:pt x="2578607" y="4632960"/>
                </a:lnTo>
                <a:lnTo>
                  <a:pt x="2578607" y="4636008"/>
                </a:lnTo>
                <a:lnTo>
                  <a:pt x="2575559" y="4636008"/>
                </a:lnTo>
                <a:lnTo>
                  <a:pt x="2575559" y="4632960"/>
                </a:lnTo>
                <a:close/>
                <a:moveTo>
                  <a:pt x="2581655" y="4632960"/>
                </a:moveTo>
                <a:lnTo>
                  <a:pt x="2584703" y="4632960"/>
                </a:lnTo>
                <a:lnTo>
                  <a:pt x="2584703" y="4636008"/>
                </a:lnTo>
                <a:lnTo>
                  <a:pt x="2581655" y="4636008"/>
                </a:lnTo>
                <a:lnTo>
                  <a:pt x="2581655" y="4632960"/>
                </a:lnTo>
                <a:close/>
                <a:moveTo>
                  <a:pt x="2587752" y="4632960"/>
                </a:moveTo>
                <a:lnTo>
                  <a:pt x="2590800" y="4632960"/>
                </a:lnTo>
                <a:lnTo>
                  <a:pt x="2590800" y="4636008"/>
                </a:lnTo>
                <a:lnTo>
                  <a:pt x="2587752" y="4636008"/>
                </a:lnTo>
                <a:lnTo>
                  <a:pt x="2587752" y="4632960"/>
                </a:lnTo>
                <a:close/>
                <a:moveTo>
                  <a:pt x="2593848" y="4632960"/>
                </a:moveTo>
                <a:lnTo>
                  <a:pt x="2596896" y="4632960"/>
                </a:lnTo>
                <a:lnTo>
                  <a:pt x="2596896" y="4636008"/>
                </a:lnTo>
                <a:lnTo>
                  <a:pt x="2593848" y="4636008"/>
                </a:lnTo>
                <a:lnTo>
                  <a:pt x="2593848" y="4632960"/>
                </a:lnTo>
                <a:close/>
                <a:moveTo>
                  <a:pt x="2599943" y="4632960"/>
                </a:moveTo>
                <a:lnTo>
                  <a:pt x="2602991" y="4632960"/>
                </a:lnTo>
                <a:lnTo>
                  <a:pt x="2602991" y="4636008"/>
                </a:lnTo>
                <a:lnTo>
                  <a:pt x="2599943" y="4636008"/>
                </a:lnTo>
                <a:lnTo>
                  <a:pt x="2599943" y="4632960"/>
                </a:lnTo>
                <a:close/>
                <a:moveTo>
                  <a:pt x="2606040" y="4632960"/>
                </a:moveTo>
                <a:lnTo>
                  <a:pt x="2609088" y="4632960"/>
                </a:lnTo>
                <a:lnTo>
                  <a:pt x="2609088" y="4636008"/>
                </a:lnTo>
                <a:lnTo>
                  <a:pt x="2606040" y="4636008"/>
                </a:lnTo>
                <a:lnTo>
                  <a:pt x="2606040" y="4632960"/>
                </a:lnTo>
                <a:close/>
                <a:moveTo>
                  <a:pt x="2612136" y="4632960"/>
                </a:moveTo>
                <a:lnTo>
                  <a:pt x="2615184" y="4632960"/>
                </a:lnTo>
                <a:lnTo>
                  <a:pt x="2615184" y="4636008"/>
                </a:lnTo>
                <a:lnTo>
                  <a:pt x="2612136" y="4636008"/>
                </a:lnTo>
                <a:lnTo>
                  <a:pt x="2612136" y="4632960"/>
                </a:lnTo>
                <a:close/>
                <a:moveTo>
                  <a:pt x="2618231" y="4632960"/>
                </a:moveTo>
                <a:lnTo>
                  <a:pt x="2621279" y="4632960"/>
                </a:lnTo>
                <a:lnTo>
                  <a:pt x="2621279" y="4636008"/>
                </a:lnTo>
                <a:lnTo>
                  <a:pt x="2618231" y="4636008"/>
                </a:lnTo>
                <a:lnTo>
                  <a:pt x="2618231" y="4632960"/>
                </a:lnTo>
                <a:close/>
                <a:moveTo>
                  <a:pt x="2624327" y="4632960"/>
                </a:moveTo>
                <a:lnTo>
                  <a:pt x="2627375" y="4632960"/>
                </a:lnTo>
                <a:lnTo>
                  <a:pt x="2627375" y="4636008"/>
                </a:lnTo>
                <a:lnTo>
                  <a:pt x="2624327" y="4636008"/>
                </a:lnTo>
                <a:lnTo>
                  <a:pt x="2624327" y="4632960"/>
                </a:lnTo>
                <a:close/>
                <a:moveTo>
                  <a:pt x="2630424" y="4632960"/>
                </a:moveTo>
                <a:lnTo>
                  <a:pt x="2633472" y="4632960"/>
                </a:lnTo>
                <a:lnTo>
                  <a:pt x="2633472" y="4636008"/>
                </a:lnTo>
                <a:lnTo>
                  <a:pt x="2630424" y="4636008"/>
                </a:lnTo>
                <a:lnTo>
                  <a:pt x="2630424" y="4632960"/>
                </a:lnTo>
                <a:close/>
                <a:moveTo>
                  <a:pt x="2636520" y="4632960"/>
                </a:moveTo>
                <a:lnTo>
                  <a:pt x="2639568" y="4632960"/>
                </a:lnTo>
                <a:lnTo>
                  <a:pt x="2639568" y="4636008"/>
                </a:lnTo>
                <a:lnTo>
                  <a:pt x="2636520" y="4636008"/>
                </a:lnTo>
                <a:lnTo>
                  <a:pt x="2636520" y="4632960"/>
                </a:lnTo>
                <a:close/>
                <a:moveTo>
                  <a:pt x="2642615" y="4632960"/>
                </a:moveTo>
                <a:lnTo>
                  <a:pt x="2645663" y="4632960"/>
                </a:lnTo>
                <a:lnTo>
                  <a:pt x="2645663" y="4636008"/>
                </a:lnTo>
                <a:lnTo>
                  <a:pt x="2642615" y="4636008"/>
                </a:lnTo>
                <a:lnTo>
                  <a:pt x="2642615" y="4632960"/>
                </a:lnTo>
                <a:close/>
                <a:moveTo>
                  <a:pt x="2648711" y="4632960"/>
                </a:moveTo>
                <a:lnTo>
                  <a:pt x="2651759" y="4632960"/>
                </a:lnTo>
                <a:lnTo>
                  <a:pt x="2651759" y="4636008"/>
                </a:lnTo>
                <a:lnTo>
                  <a:pt x="2648711" y="4636008"/>
                </a:lnTo>
                <a:lnTo>
                  <a:pt x="2648711" y="4632960"/>
                </a:lnTo>
                <a:close/>
                <a:moveTo>
                  <a:pt x="2654808" y="4632960"/>
                </a:moveTo>
                <a:lnTo>
                  <a:pt x="2657856" y="4632960"/>
                </a:lnTo>
                <a:lnTo>
                  <a:pt x="2657856" y="4636008"/>
                </a:lnTo>
                <a:lnTo>
                  <a:pt x="2654808" y="4636008"/>
                </a:lnTo>
                <a:lnTo>
                  <a:pt x="2654808" y="4632960"/>
                </a:lnTo>
                <a:close/>
                <a:moveTo>
                  <a:pt x="2660903" y="4632960"/>
                </a:moveTo>
                <a:lnTo>
                  <a:pt x="2663951" y="4632960"/>
                </a:lnTo>
                <a:lnTo>
                  <a:pt x="2663951" y="4636008"/>
                </a:lnTo>
                <a:lnTo>
                  <a:pt x="2660903" y="4636008"/>
                </a:lnTo>
                <a:lnTo>
                  <a:pt x="2660903" y="4632960"/>
                </a:lnTo>
                <a:close/>
                <a:moveTo>
                  <a:pt x="2666999" y="4632960"/>
                </a:moveTo>
                <a:lnTo>
                  <a:pt x="2670047" y="4632960"/>
                </a:lnTo>
                <a:lnTo>
                  <a:pt x="2670047" y="4636008"/>
                </a:lnTo>
                <a:lnTo>
                  <a:pt x="2666999" y="4636008"/>
                </a:lnTo>
                <a:lnTo>
                  <a:pt x="2666999" y="4632960"/>
                </a:lnTo>
                <a:close/>
                <a:moveTo>
                  <a:pt x="2673096" y="4632960"/>
                </a:moveTo>
                <a:lnTo>
                  <a:pt x="2676144" y="4632960"/>
                </a:lnTo>
                <a:lnTo>
                  <a:pt x="2676144" y="4636008"/>
                </a:lnTo>
                <a:lnTo>
                  <a:pt x="2673096" y="4636008"/>
                </a:lnTo>
                <a:lnTo>
                  <a:pt x="2673096" y="4632960"/>
                </a:lnTo>
                <a:close/>
                <a:moveTo>
                  <a:pt x="2679192" y="4632960"/>
                </a:moveTo>
                <a:lnTo>
                  <a:pt x="2682240" y="4632960"/>
                </a:lnTo>
                <a:lnTo>
                  <a:pt x="2682240" y="4636008"/>
                </a:lnTo>
                <a:lnTo>
                  <a:pt x="2679192" y="4636008"/>
                </a:lnTo>
                <a:lnTo>
                  <a:pt x="2679192" y="4632960"/>
                </a:lnTo>
                <a:close/>
                <a:moveTo>
                  <a:pt x="2685287" y="4632960"/>
                </a:moveTo>
                <a:lnTo>
                  <a:pt x="2688335" y="4632960"/>
                </a:lnTo>
                <a:lnTo>
                  <a:pt x="2688335" y="4636008"/>
                </a:lnTo>
                <a:lnTo>
                  <a:pt x="2685287" y="4636008"/>
                </a:lnTo>
                <a:lnTo>
                  <a:pt x="2685287" y="4632960"/>
                </a:lnTo>
                <a:close/>
                <a:moveTo>
                  <a:pt x="2691383" y="4632960"/>
                </a:moveTo>
                <a:lnTo>
                  <a:pt x="2694431" y="4632960"/>
                </a:lnTo>
                <a:lnTo>
                  <a:pt x="2694431" y="4636008"/>
                </a:lnTo>
                <a:lnTo>
                  <a:pt x="2691383" y="4636008"/>
                </a:lnTo>
                <a:lnTo>
                  <a:pt x="2691383" y="4632960"/>
                </a:lnTo>
                <a:close/>
                <a:moveTo>
                  <a:pt x="2697480" y="4632960"/>
                </a:moveTo>
                <a:lnTo>
                  <a:pt x="2700528" y="4632960"/>
                </a:lnTo>
                <a:lnTo>
                  <a:pt x="2700528" y="4636008"/>
                </a:lnTo>
                <a:lnTo>
                  <a:pt x="2697480" y="4636008"/>
                </a:lnTo>
                <a:lnTo>
                  <a:pt x="2697480" y="4632960"/>
                </a:lnTo>
                <a:close/>
                <a:moveTo>
                  <a:pt x="2703576" y="4632960"/>
                </a:moveTo>
                <a:lnTo>
                  <a:pt x="2706623" y="4632960"/>
                </a:lnTo>
                <a:lnTo>
                  <a:pt x="2706623" y="4636008"/>
                </a:lnTo>
                <a:lnTo>
                  <a:pt x="2703576" y="4636008"/>
                </a:lnTo>
                <a:lnTo>
                  <a:pt x="2703576" y="4632960"/>
                </a:lnTo>
                <a:close/>
                <a:moveTo>
                  <a:pt x="2709671" y="4632960"/>
                </a:moveTo>
                <a:lnTo>
                  <a:pt x="2712719" y="4632960"/>
                </a:lnTo>
                <a:lnTo>
                  <a:pt x="2712719" y="4636008"/>
                </a:lnTo>
                <a:lnTo>
                  <a:pt x="2709671" y="4636008"/>
                </a:lnTo>
                <a:lnTo>
                  <a:pt x="2709671" y="4632960"/>
                </a:lnTo>
                <a:close/>
                <a:moveTo>
                  <a:pt x="2715768" y="4632960"/>
                </a:moveTo>
                <a:lnTo>
                  <a:pt x="2718816" y="4632960"/>
                </a:lnTo>
                <a:lnTo>
                  <a:pt x="2718816" y="4636008"/>
                </a:lnTo>
                <a:lnTo>
                  <a:pt x="2715768" y="4636008"/>
                </a:lnTo>
                <a:lnTo>
                  <a:pt x="2715768" y="4632960"/>
                </a:lnTo>
                <a:close/>
                <a:moveTo>
                  <a:pt x="2721864" y="4632960"/>
                </a:moveTo>
                <a:lnTo>
                  <a:pt x="2724912" y="4632960"/>
                </a:lnTo>
                <a:lnTo>
                  <a:pt x="2724912" y="4636008"/>
                </a:lnTo>
                <a:lnTo>
                  <a:pt x="2721864" y="4636008"/>
                </a:lnTo>
                <a:lnTo>
                  <a:pt x="2721864" y="4632960"/>
                </a:lnTo>
                <a:close/>
                <a:moveTo>
                  <a:pt x="2727959" y="4632960"/>
                </a:moveTo>
                <a:lnTo>
                  <a:pt x="2731007" y="4632960"/>
                </a:lnTo>
                <a:lnTo>
                  <a:pt x="2731007" y="4636008"/>
                </a:lnTo>
                <a:lnTo>
                  <a:pt x="2727959" y="4636008"/>
                </a:lnTo>
                <a:lnTo>
                  <a:pt x="2727959" y="4632960"/>
                </a:lnTo>
                <a:close/>
                <a:moveTo>
                  <a:pt x="2734055" y="4632960"/>
                </a:moveTo>
                <a:lnTo>
                  <a:pt x="2737103" y="4632960"/>
                </a:lnTo>
                <a:lnTo>
                  <a:pt x="2737103" y="4636008"/>
                </a:lnTo>
                <a:lnTo>
                  <a:pt x="2734055" y="4636008"/>
                </a:lnTo>
                <a:lnTo>
                  <a:pt x="2734055" y="4632960"/>
                </a:lnTo>
                <a:close/>
                <a:moveTo>
                  <a:pt x="2740152" y="4632960"/>
                </a:moveTo>
                <a:lnTo>
                  <a:pt x="2743200" y="4632960"/>
                </a:lnTo>
                <a:lnTo>
                  <a:pt x="2743200" y="4636008"/>
                </a:lnTo>
                <a:lnTo>
                  <a:pt x="2740152" y="4636008"/>
                </a:lnTo>
                <a:lnTo>
                  <a:pt x="2740152" y="4632960"/>
                </a:lnTo>
                <a:close/>
                <a:moveTo>
                  <a:pt x="2746248" y="4632960"/>
                </a:moveTo>
                <a:lnTo>
                  <a:pt x="2749296" y="4632960"/>
                </a:lnTo>
                <a:lnTo>
                  <a:pt x="2749296" y="4636008"/>
                </a:lnTo>
                <a:lnTo>
                  <a:pt x="2746248" y="4636008"/>
                </a:lnTo>
                <a:lnTo>
                  <a:pt x="2746248" y="4632960"/>
                </a:lnTo>
                <a:close/>
                <a:moveTo>
                  <a:pt x="2752343" y="4632960"/>
                </a:moveTo>
                <a:lnTo>
                  <a:pt x="2755391" y="4632960"/>
                </a:lnTo>
                <a:lnTo>
                  <a:pt x="2755391" y="4636008"/>
                </a:lnTo>
                <a:lnTo>
                  <a:pt x="2752343" y="4636008"/>
                </a:lnTo>
                <a:lnTo>
                  <a:pt x="2752343" y="4632960"/>
                </a:lnTo>
                <a:close/>
                <a:moveTo>
                  <a:pt x="2758440" y="4632960"/>
                </a:moveTo>
                <a:lnTo>
                  <a:pt x="2761488" y="4632960"/>
                </a:lnTo>
                <a:lnTo>
                  <a:pt x="2761488" y="4636008"/>
                </a:lnTo>
                <a:lnTo>
                  <a:pt x="2758440" y="4636008"/>
                </a:lnTo>
                <a:lnTo>
                  <a:pt x="2758440" y="4632960"/>
                </a:lnTo>
                <a:close/>
                <a:moveTo>
                  <a:pt x="2764536" y="4632960"/>
                </a:moveTo>
                <a:lnTo>
                  <a:pt x="2767584" y="4632960"/>
                </a:lnTo>
                <a:lnTo>
                  <a:pt x="2767584" y="4636008"/>
                </a:lnTo>
                <a:lnTo>
                  <a:pt x="2764536" y="4636008"/>
                </a:lnTo>
                <a:lnTo>
                  <a:pt x="2764536" y="4632960"/>
                </a:lnTo>
                <a:close/>
                <a:moveTo>
                  <a:pt x="2770631" y="4632960"/>
                </a:moveTo>
                <a:lnTo>
                  <a:pt x="2773679" y="4632960"/>
                </a:lnTo>
                <a:lnTo>
                  <a:pt x="2773679" y="4636008"/>
                </a:lnTo>
                <a:lnTo>
                  <a:pt x="2770631" y="4636008"/>
                </a:lnTo>
                <a:lnTo>
                  <a:pt x="2770631" y="4632960"/>
                </a:lnTo>
                <a:close/>
                <a:moveTo>
                  <a:pt x="2776727" y="4632960"/>
                </a:moveTo>
                <a:lnTo>
                  <a:pt x="2779775" y="4632960"/>
                </a:lnTo>
                <a:lnTo>
                  <a:pt x="2779775" y="4636008"/>
                </a:lnTo>
                <a:lnTo>
                  <a:pt x="2776727" y="4636008"/>
                </a:lnTo>
                <a:lnTo>
                  <a:pt x="2776727" y="4632960"/>
                </a:lnTo>
                <a:close/>
                <a:moveTo>
                  <a:pt x="2782824" y="4632960"/>
                </a:moveTo>
                <a:lnTo>
                  <a:pt x="2785872" y="4632960"/>
                </a:lnTo>
                <a:lnTo>
                  <a:pt x="2785872" y="4636008"/>
                </a:lnTo>
                <a:lnTo>
                  <a:pt x="2782824" y="4636008"/>
                </a:lnTo>
                <a:lnTo>
                  <a:pt x="2782824" y="4632960"/>
                </a:lnTo>
                <a:close/>
                <a:moveTo>
                  <a:pt x="2788920" y="4632960"/>
                </a:moveTo>
                <a:lnTo>
                  <a:pt x="2791968" y="4632960"/>
                </a:lnTo>
                <a:lnTo>
                  <a:pt x="2791968" y="4636008"/>
                </a:lnTo>
                <a:lnTo>
                  <a:pt x="2788920" y="4636008"/>
                </a:lnTo>
                <a:lnTo>
                  <a:pt x="2788920" y="4632960"/>
                </a:lnTo>
                <a:close/>
                <a:moveTo>
                  <a:pt x="2795015" y="4632960"/>
                </a:moveTo>
                <a:lnTo>
                  <a:pt x="2798063" y="4632960"/>
                </a:lnTo>
                <a:lnTo>
                  <a:pt x="2798063" y="4636008"/>
                </a:lnTo>
                <a:lnTo>
                  <a:pt x="2795015" y="4636008"/>
                </a:lnTo>
                <a:lnTo>
                  <a:pt x="2795015" y="4632960"/>
                </a:lnTo>
                <a:close/>
                <a:moveTo>
                  <a:pt x="2801111" y="4632960"/>
                </a:moveTo>
                <a:lnTo>
                  <a:pt x="2804159" y="4632960"/>
                </a:lnTo>
                <a:lnTo>
                  <a:pt x="2804159" y="4636008"/>
                </a:lnTo>
                <a:lnTo>
                  <a:pt x="2801111" y="4636008"/>
                </a:lnTo>
                <a:lnTo>
                  <a:pt x="2801111" y="4632960"/>
                </a:lnTo>
                <a:close/>
                <a:moveTo>
                  <a:pt x="2807208" y="4632960"/>
                </a:moveTo>
                <a:lnTo>
                  <a:pt x="2810256" y="4632960"/>
                </a:lnTo>
                <a:lnTo>
                  <a:pt x="2810256" y="4636008"/>
                </a:lnTo>
                <a:lnTo>
                  <a:pt x="2807208" y="4636008"/>
                </a:lnTo>
                <a:lnTo>
                  <a:pt x="2807208" y="4632960"/>
                </a:lnTo>
                <a:close/>
                <a:moveTo>
                  <a:pt x="2813303" y="4632960"/>
                </a:moveTo>
                <a:lnTo>
                  <a:pt x="2816351" y="4632960"/>
                </a:lnTo>
                <a:lnTo>
                  <a:pt x="2816351" y="4636008"/>
                </a:lnTo>
                <a:lnTo>
                  <a:pt x="2813303" y="4636008"/>
                </a:lnTo>
                <a:lnTo>
                  <a:pt x="2813303" y="4632960"/>
                </a:lnTo>
                <a:close/>
                <a:moveTo>
                  <a:pt x="2819399" y="4632960"/>
                </a:moveTo>
                <a:lnTo>
                  <a:pt x="2822447" y="4632960"/>
                </a:lnTo>
                <a:lnTo>
                  <a:pt x="2822447" y="4636008"/>
                </a:lnTo>
                <a:lnTo>
                  <a:pt x="2819399" y="4636008"/>
                </a:lnTo>
                <a:lnTo>
                  <a:pt x="2819399" y="4632960"/>
                </a:lnTo>
                <a:close/>
                <a:moveTo>
                  <a:pt x="2825496" y="4632960"/>
                </a:moveTo>
                <a:lnTo>
                  <a:pt x="2828544" y="4632960"/>
                </a:lnTo>
                <a:lnTo>
                  <a:pt x="2828544" y="4636008"/>
                </a:lnTo>
                <a:lnTo>
                  <a:pt x="2825496" y="4636008"/>
                </a:lnTo>
                <a:lnTo>
                  <a:pt x="2825496" y="4632960"/>
                </a:lnTo>
                <a:close/>
                <a:moveTo>
                  <a:pt x="2831592" y="4632960"/>
                </a:moveTo>
                <a:lnTo>
                  <a:pt x="2834640" y="4632960"/>
                </a:lnTo>
                <a:lnTo>
                  <a:pt x="2834640" y="4636008"/>
                </a:lnTo>
                <a:lnTo>
                  <a:pt x="2831592" y="4636008"/>
                </a:lnTo>
                <a:lnTo>
                  <a:pt x="2831592" y="4632960"/>
                </a:lnTo>
                <a:close/>
                <a:moveTo>
                  <a:pt x="2837687" y="4632960"/>
                </a:moveTo>
                <a:lnTo>
                  <a:pt x="2840735" y="4632960"/>
                </a:lnTo>
                <a:lnTo>
                  <a:pt x="2840735" y="4636008"/>
                </a:lnTo>
                <a:lnTo>
                  <a:pt x="2837687" y="4636008"/>
                </a:lnTo>
                <a:lnTo>
                  <a:pt x="2837687" y="4632960"/>
                </a:lnTo>
                <a:close/>
                <a:moveTo>
                  <a:pt x="2843783" y="4632960"/>
                </a:moveTo>
                <a:lnTo>
                  <a:pt x="2846831" y="4632960"/>
                </a:lnTo>
                <a:lnTo>
                  <a:pt x="2846831" y="4636008"/>
                </a:lnTo>
                <a:lnTo>
                  <a:pt x="2843783" y="4636008"/>
                </a:lnTo>
                <a:lnTo>
                  <a:pt x="2843783" y="4632960"/>
                </a:lnTo>
                <a:close/>
                <a:moveTo>
                  <a:pt x="2849880" y="4632960"/>
                </a:moveTo>
                <a:lnTo>
                  <a:pt x="2852928" y="4632960"/>
                </a:lnTo>
                <a:lnTo>
                  <a:pt x="2852928" y="4636008"/>
                </a:lnTo>
                <a:lnTo>
                  <a:pt x="2849880" y="4636008"/>
                </a:lnTo>
                <a:lnTo>
                  <a:pt x="2849880" y="4632960"/>
                </a:lnTo>
                <a:close/>
                <a:moveTo>
                  <a:pt x="2855976" y="4632960"/>
                </a:moveTo>
                <a:lnTo>
                  <a:pt x="2859023" y="4632960"/>
                </a:lnTo>
                <a:lnTo>
                  <a:pt x="2859023" y="4636008"/>
                </a:lnTo>
                <a:lnTo>
                  <a:pt x="2855976" y="4636008"/>
                </a:lnTo>
                <a:lnTo>
                  <a:pt x="2855976" y="4632960"/>
                </a:lnTo>
                <a:close/>
                <a:moveTo>
                  <a:pt x="2862071" y="4632960"/>
                </a:moveTo>
                <a:lnTo>
                  <a:pt x="2865119" y="4632960"/>
                </a:lnTo>
                <a:lnTo>
                  <a:pt x="2865119" y="4636008"/>
                </a:lnTo>
                <a:lnTo>
                  <a:pt x="2862071" y="4636008"/>
                </a:lnTo>
                <a:lnTo>
                  <a:pt x="2862071" y="4632960"/>
                </a:lnTo>
                <a:close/>
                <a:moveTo>
                  <a:pt x="2868168" y="4632960"/>
                </a:moveTo>
                <a:lnTo>
                  <a:pt x="2871216" y="4632960"/>
                </a:lnTo>
                <a:lnTo>
                  <a:pt x="2871216" y="4636008"/>
                </a:lnTo>
                <a:lnTo>
                  <a:pt x="2868168" y="4636008"/>
                </a:lnTo>
                <a:lnTo>
                  <a:pt x="2868168" y="4632960"/>
                </a:lnTo>
                <a:close/>
                <a:moveTo>
                  <a:pt x="2874264" y="4632960"/>
                </a:moveTo>
                <a:lnTo>
                  <a:pt x="2877312" y="4632960"/>
                </a:lnTo>
                <a:lnTo>
                  <a:pt x="2877312" y="4636008"/>
                </a:lnTo>
                <a:lnTo>
                  <a:pt x="2874264" y="4636008"/>
                </a:lnTo>
                <a:lnTo>
                  <a:pt x="2874264" y="4632960"/>
                </a:lnTo>
                <a:close/>
                <a:moveTo>
                  <a:pt x="2880359" y="4632960"/>
                </a:moveTo>
                <a:lnTo>
                  <a:pt x="2883407" y="4632960"/>
                </a:lnTo>
                <a:lnTo>
                  <a:pt x="2883407" y="4636008"/>
                </a:lnTo>
                <a:lnTo>
                  <a:pt x="2880359" y="4636008"/>
                </a:lnTo>
                <a:lnTo>
                  <a:pt x="2880359" y="4632960"/>
                </a:lnTo>
                <a:close/>
                <a:moveTo>
                  <a:pt x="2886455" y="4632960"/>
                </a:moveTo>
                <a:lnTo>
                  <a:pt x="2889503" y="4632960"/>
                </a:lnTo>
                <a:lnTo>
                  <a:pt x="2889503" y="4636008"/>
                </a:lnTo>
                <a:lnTo>
                  <a:pt x="2886455" y="4636008"/>
                </a:lnTo>
                <a:lnTo>
                  <a:pt x="2886455" y="4632960"/>
                </a:lnTo>
                <a:close/>
                <a:moveTo>
                  <a:pt x="2892552" y="4632960"/>
                </a:moveTo>
                <a:lnTo>
                  <a:pt x="2895600" y="4632960"/>
                </a:lnTo>
                <a:lnTo>
                  <a:pt x="2895600" y="4636008"/>
                </a:lnTo>
                <a:lnTo>
                  <a:pt x="2892552" y="4636008"/>
                </a:lnTo>
                <a:lnTo>
                  <a:pt x="2892552" y="4632960"/>
                </a:lnTo>
                <a:close/>
                <a:moveTo>
                  <a:pt x="2898648" y="4632960"/>
                </a:moveTo>
                <a:lnTo>
                  <a:pt x="2901696" y="4632960"/>
                </a:lnTo>
                <a:lnTo>
                  <a:pt x="2901696" y="4636008"/>
                </a:lnTo>
                <a:lnTo>
                  <a:pt x="2898648" y="4636008"/>
                </a:lnTo>
                <a:lnTo>
                  <a:pt x="2898648" y="4632960"/>
                </a:lnTo>
                <a:close/>
                <a:moveTo>
                  <a:pt x="2904743" y="4632960"/>
                </a:moveTo>
                <a:lnTo>
                  <a:pt x="2907791" y="4632960"/>
                </a:lnTo>
                <a:lnTo>
                  <a:pt x="2907791" y="4636008"/>
                </a:lnTo>
                <a:lnTo>
                  <a:pt x="2904743" y="4636008"/>
                </a:lnTo>
                <a:lnTo>
                  <a:pt x="2904743" y="4632960"/>
                </a:lnTo>
                <a:close/>
                <a:moveTo>
                  <a:pt x="2910840" y="4632960"/>
                </a:moveTo>
                <a:lnTo>
                  <a:pt x="2913888" y="4632960"/>
                </a:lnTo>
                <a:lnTo>
                  <a:pt x="2913888" y="4636008"/>
                </a:lnTo>
                <a:lnTo>
                  <a:pt x="2910840" y="4636008"/>
                </a:lnTo>
                <a:lnTo>
                  <a:pt x="2910840" y="4632960"/>
                </a:lnTo>
                <a:close/>
                <a:moveTo>
                  <a:pt x="2916935" y="4632960"/>
                </a:moveTo>
                <a:lnTo>
                  <a:pt x="2919983" y="4632960"/>
                </a:lnTo>
                <a:lnTo>
                  <a:pt x="2919983" y="4636008"/>
                </a:lnTo>
                <a:lnTo>
                  <a:pt x="2916935" y="4636008"/>
                </a:lnTo>
                <a:lnTo>
                  <a:pt x="2916935" y="4632960"/>
                </a:lnTo>
                <a:close/>
                <a:moveTo>
                  <a:pt x="2923031" y="4632960"/>
                </a:moveTo>
                <a:lnTo>
                  <a:pt x="2926079" y="4632960"/>
                </a:lnTo>
                <a:lnTo>
                  <a:pt x="2926079" y="4636008"/>
                </a:lnTo>
                <a:lnTo>
                  <a:pt x="2923031" y="4636008"/>
                </a:lnTo>
                <a:lnTo>
                  <a:pt x="2923031" y="4632960"/>
                </a:lnTo>
                <a:close/>
                <a:moveTo>
                  <a:pt x="2929128" y="4632960"/>
                </a:moveTo>
                <a:lnTo>
                  <a:pt x="2932176" y="4632960"/>
                </a:lnTo>
                <a:lnTo>
                  <a:pt x="2932176" y="4636008"/>
                </a:lnTo>
                <a:lnTo>
                  <a:pt x="2929128" y="4636008"/>
                </a:lnTo>
                <a:lnTo>
                  <a:pt x="2929128" y="4632960"/>
                </a:lnTo>
                <a:close/>
                <a:moveTo>
                  <a:pt x="2935223" y="4632960"/>
                </a:moveTo>
                <a:lnTo>
                  <a:pt x="2938271" y="4632960"/>
                </a:lnTo>
                <a:lnTo>
                  <a:pt x="2938271" y="4636008"/>
                </a:lnTo>
                <a:lnTo>
                  <a:pt x="2935223" y="4636008"/>
                </a:lnTo>
                <a:lnTo>
                  <a:pt x="2935223" y="4632960"/>
                </a:lnTo>
                <a:close/>
                <a:moveTo>
                  <a:pt x="2941320" y="4632960"/>
                </a:moveTo>
                <a:lnTo>
                  <a:pt x="2944368" y="4632960"/>
                </a:lnTo>
                <a:lnTo>
                  <a:pt x="2944368" y="4636008"/>
                </a:lnTo>
                <a:lnTo>
                  <a:pt x="2941320" y="4636008"/>
                </a:lnTo>
                <a:lnTo>
                  <a:pt x="2941320" y="4632960"/>
                </a:lnTo>
                <a:close/>
                <a:moveTo>
                  <a:pt x="2947416" y="4632960"/>
                </a:moveTo>
                <a:lnTo>
                  <a:pt x="2950464" y="4632960"/>
                </a:lnTo>
                <a:lnTo>
                  <a:pt x="2950464" y="4636008"/>
                </a:lnTo>
                <a:lnTo>
                  <a:pt x="2947416" y="4636008"/>
                </a:lnTo>
                <a:lnTo>
                  <a:pt x="2947416" y="4632960"/>
                </a:lnTo>
                <a:close/>
                <a:moveTo>
                  <a:pt x="2953511" y="4632960"/>
                </a:moveTo>
                <a:lnTo>
                  <a:pt x="2956559" y="4632960"/>
                </a:lnTo>
                <a:lnTo>
                  <a:pt x="2956559" y="4636008"/>
                </a:lnTo>
                <a:lnTo>
                  <a:pt x="2953511" y="4636008"/>
                </a:lnTo>
                <a:lnTo>
                  <a:pt x="2953511" y="4632960"/>
                </a:lnTo>
                <a:close/>
                <a:moveTo>
                  <a:pt x="2959608" y="4632960"/>
                </a:moveTo>
                <a:lnTo>
                  <a:pt x="2962656" y="4632960"/>
                </a:lnTo>
                <a:lnTo>
                  <a:pt x="2962656" y="4636008"/>
                </a:lnTo>
                <a:lnTo>
                  <a:pt x="2959608" y="4636008"/>
                </a:lnTo>
                <a:lnTo>
                  <a:pt x="2959608" y="4632960"/>
                </a:lnTo>
                <a:close/>
                <a:moveTo>
                  <a:pt x="2965704" y="4632960"/>
                </a:moveTo>
                <a:lnTo>
                  <a:pt x="2968752" y="4632960"/>
                </a:lnTo>
                <a:lnTo>
                  <a:pt x="2968752" y="4636008"/>
                </a:lnTo>
                <a:lnTo>
                  <a:pt x="2965704" y="4636008"/>
                </a:lnTo>
                <a:lnTo>
                  <a:pt x="2965704" y="4632960"/>
                </a:lnTo>
                <a:close/>
                <a:moveTo>
                  <a:pt x="2971799" y="4632960"/>
                </a:moveTo>
                <a:lnTo>
                  <a:pt x="2974847" y="4632960"/>
                </a:lnTo>
                <a:lnTo>
                  <a:pt x="2974847" y="4636008"/>
                </a:lnTo>
                <a:lnTo>
                  <a:pt x="2971799" y="4636008"/>
                </a:lnTo>
                <a:lnTo>
                  <a:pt x="2971799" y="4632960"/>
                </a:lnTo>
                <a:close/>
                <a:moveTo>
                  <a:pt x="2977896" y="4632960"/>
                </a:moveTo>
                <a:lnTo>
                  <a:pt x="2980944" y="4632960"/>
                </a:lnTo>
                <a:lnTo>
                  <a:pt x="2980944" y="4636008"/>
                </a:lnTo>
                <a:lnTo>
                  <a:pt x="2977896" y="4636008"/>
                </a:lnTo>
                <a:lnTo>
                  <a:pt x="2977896" y="4632960"/>
                </a:lnTo>
                <a:close/>
                <a:moveTo>
                  <a:pt x="2983991" y="4632960"/>
                </a:moveTo>
                <a:lnTo>
                  <a:pt x="2987039" y="4632960"/>
                </a:lnTo>
                <a:lnTo>
                  <a:pt x="2987039" y="4636008"/>
                </a:lnTo>
                <a:lnTo>
                  <a:pt x="2983991" y="4636008"/>
                </a:lnTo>
                <a:lnTo>
                  <a:pt x="2983991" y="4632960"/>
                </a:lnTo>
                <a:close/>
                <a:moveTo>
                  <a:pt x="2990087" y="4632960"/>
                </a:moveTo>
                <a:lnTo>
                  <a:pt x="2993135" y="4632960"/>
                </a:lnTo>
                <a:lnTo>
                  <a:pt x="2993135" y="4636008"/>
                </a:lnTo>
                <a:lnTo>
                  <a:pt x="2990087" y="4636008"/>
                </a:lnTo>
                <a:lnTo>
                  <a:pt x="2990087" y="4632960"/>
                </a:lnTo>
                <a:close/>
                <a:moveTo>
                  <a:pt x="2996184" y="4632960"/>
                </a:moveTo>
                <a:lnTo>
                  <a:pt x="2999232" y="4632960"/>
                </a:lnTo>
                <a:lnTo>
                  <a:pt x="2999232" y="4636008"/>
                </a:lnTo>
                <a:lnTo>
                  <a:pt x="2996184" y="4636008"/>
                </a:lnTo>
                <a:lnTo>
                  <a:pt x="2996184" y="4632960"/>
                </a:lnTo>
                <a:close/>
                <a:moveTo>
                  <a:pt x="3002279" y="4632960"/>
                </a:moveTo>
                <a:lnTo>
                  <a:pt x="3005327" y="4632960"/>
                </a:lnTo>
                <a:lnTo>
                  <a:pt x="3005327" y="4636008"/>
                </a:lnTo>
                <a:lnTo>
                  <a:pt x="3002279" y="4636008"/>
                </a:lnTo>
                <a:lnTo>
                  <a:pt x="3002279" y="4632960"/>
                </a:lnTo>
                <a:close/>
                <a:moveTo>
                  <a:pt x="3008376" y="4632960"/>
                </a:moveTo>
                <a:lnTo>
                  <a:pt x="3011423" y="4632960"/>
                </a:lnTo>
                <a:lnTo>
                  <a:pt x="3011423" y="4636008"/>
                </a:lnTo>
                <a:lnTo>
                  <a:pt x="3008376" y="4636008"/>
                </a:lnTo>
                <a:lnTo>
                  <a:pt x="3008376" y="4632960"/>
                </a:lnTo>
                <a:close/>
                <a:moveTo>
                  <a:pt x="3014472" y="4632960"/>
                </a:moveTo>
                <a:lnTo>
                  <a:pt x="3017520" y="4632960"/>
                </a:lnTo>
                <a:lnTo>
                  <a:pt x="3017520" y="4636008"/>
                </a:lnTo>
                <a:lnTo>
                  <a:pt x="3014472" y="4636008"/>
                </a:lnTo>
                <a:lnTo>
                  <a:pt x="3014472" y="4632960"/>
                </a:lnTo>
                <a:close/>
                <a:moveTo>
                  <a:pt x="3020567" y="4632960"/>
                </a:moveTo>
                <a:lnTo>
                  <a:pt x="3023615" y="4632960"/>
                </a:lnTo>
                <a:lnTo>
                  <a:pt x="3023615" y="4636008"/>
                </a:lnTo>
                <a:lnTo>
                  <a:pt x="3020567" y="4636008"/>
                </a:lnTo>
                <a:lnTo>
                  <a:pt x="3020567" y="4632960"/>
                </a:lnTo>
                <a:close/>
                <a:moveTo>
                  <a:pt x="3026664" y="4632960"/>
                </a:moveTo>
                <a:lnTo>
                  <a:pt x="3029712" y="4632960"/>
                </a:lnTo>
                <a:lnTo>
                  <a:pt x="3029712" y="4636008"/>
                </a:lnTo>
                <a:lnTo>
                  <a:pt x="3026664" y="4636008"/>
                </a:lnTo>
                <a:lnTo>
                  <a:pt x="3026664" y="4632960"/>
                </a:lnTo>
                <a:close/>
                <a:moveTo>
                  <a:pt x="3032760" y="4632960"/>
                </a:moveTo>
                <a:lnTo>
                  <a:pt x="3035808" y="4632960"/>
                </a:lnTo>
                <a:lnTo>
                  <a:pt x="3035808" y="4636008"/>
                </a:lnTo>
                <a:lnTo>
                  <a:pt x="3032760" y="4636008"/>
                </a:lnTo>
                <a:lnTo>
                  <a:pt x="3032760" y="4632960"/>
                </a:lnTo>
                <a:close/>
                <a:moveTo>
                  <a:pt x="3038855" y="4632960"/>
                </a:moveTo>
                <a:lnTo>
                  <a:pt x="3041903" y="4632960"/>
                </a:lnTo>
                <a:lnTo>
                  <a:pt x="3041903" y="4636008"/>
                </a:lnTo>
                <a:lnTo>
                  <a:pt x="3038855" y="4636008"/>
                </a:lnTo>
                <a:lnTo>
                  <a:pt x="3038855" y="4632960"/>
                </a:lnTo>
                <a:close/>
                <a:moveTo>
                  <a:pt x="3044952" y="4632960"/>
                </a:moveTo>
                <a:lnTo>
                  <a:pt x="3048000" y="4632960"/>
                </a:lnTo>
                <a:lnTo>
                  <a:pt x="3048000" y="4636008"/>
                </a:lnTo>
                <a:lnTo>
                  <a:pt x="3044952" y="4636008"/>
                </a:lnTo>
                <a:lnTo>
                  <a:pt x="3044952" y="4632960"/>
                </a:lnTo>
                <a:close/>
                <a:moveTo>
                  <a:pt x="3051047" y="4632960"/>
                </a:moveTo>
                <a:lnTo>
                  <a:pt x="3054095" y="4632960"/>
                </a:lnTo>
                <a:lnTo>
                  <a:pt x="3054095" y="4636008"/>
                </a:lnTo>
                <a:lnTo>
                  <a:pt x="3051047" y="4636008"/>
                </a:lnTo>
                <a:lnTo>
                  <a:pt x="3051047" y="4632960"/>
                </a:lnTo>
                <a:close/>
                <a:moveTo>
                  <a:pt x="3057143" y="4632960"/>
                </a:moveTo>
                <a:lnTo>
                  <a:pt x="3060191" y="4632960"/>
                </a:lnTo>
                <a:lnTo>
                  <a:pt x="3060191" y="4636008"/>
                </a:lnTo>
                <a:lnTo>
                  <a:pt x="3057143" y="4636008"/>
                </a:lnTo>
                <a:lnTo>
                  <a:pt x="3057143" y="4632960"/>
                </a:lnTo>
                <a:close/>
                <a:moveTo>
                  <a:pt x="3063240" y="4632960"/>
                </a:moveTo>
                <a:lnTo>
                  <a:pt x="3066288" y="4632960"/>
                </a:lnTo>
                <a:lnTo>
                  <a:pt x="3066288" y="4636008"/>
                </a:lnTo>
                <a:lnTo>
                  <a:pt x="3063240" y="4636008"/>
                </a:lnTo>
                <a:lnTo>
                  <a:pt x="3063240" y="4632960"/>
                </a:lnTo>
                <a:close/>
                <a:moveTo>
                  <a:pt x="3069335" y="4632960"/>
                </a:moveTo>
                <a:lnTo>
                  <a:pt x="3072383" y="4632960"/>
                </a:lnTo>
                <a:lnTo>
                  <a:pt x="3072383" y="4636008"/>
                </a:lnTo>
                <a:lnTo>
                  <a:pt x="3069335" y="4636008"/>
                </a:lnTo>
                <a:lnTo>
                  <a:pt x="3069335" y="4632960"/>
                </a:lnTo>
                <a:close/>
                <a:moveTo>
                  <a:pt x="3075431" y="4632960"/>
                </a:moveTo>
                <a:lnTo>
                  <a:pt x="3078479" y="4632960"/>
                </a:lnTo>
                <a:lnTo>
                  <a:pt x="3078479" y="4636008"/>
                </a:lnTo>
                <a:lnTo>
                  <a:pt x="3075431" y="4636008"/>
                </a:lnTo>
                <a:lnTo>
                  <a:pt x="3075431" y="4632960"/>
                </a:lnTo>
                <a:close/>
                <a:moveTo>
                  <a:pt x="3081528" y="4632960"/>
                </a:moveTo>
                <a:lnTo>
                  <a:pt x="3084576" y="4632960"/>
                </a:lnTo>
                <a:lnTo>
                  <a:pt x="3084576" y="4636008"/>
                </a:lnTo>
                <a:lnTo>
                  <a:pt x="3081528" y="4636008"/>
                </a:lnTo>
                <a:lnTo>
                  <a:pt x="3081528" y="4632960"/>
                </a:lnTo>
                <a:close/>
                <a:moveTo>
                  <a:pt x="3087623" y="4632960"/>
                </a:moveTo>
                <a:lnTo>
                  <a:pt x="3090671" y="4632960"/>
                </a:lnTo>
                <a:lnTo>
                  <a:pt x="3090671" y="4636008"/>
                </a:lnTo>
                <a:lnTo>
                  <a:pt x="3087623" y="4636008"/>
                </a:lnTo>
                <a:lnTo>
                  <a:pt x="3087623" y="4632960"/>
                </a:lnTo>
                <a:close/>
                <a:moveTo>
                  <a:pt x="3093720" y="4632960"/>
                </a:moveTo>
                <a:lnTo>
                  <a:pt x="3096768" y="4632960"/>
                </a:lnTo>
                <a:lnTo>
                  <a:pt x="3096768" y="4636008"/>
                </a:lnTo>
                <a:lnTo>
                  <a:pt x="3093720" y="4636008"/>
                </a:lnTo>
                <a:lnTo>
                  <a:pt x="3093720" y="4632960"/>
                </a:lnTo>
                <a:close/>
                <a:moveTo>
                  <a:pt x="3099816" y="4632960"/>
                </a:moveTo>
                <a:lnTo>
                  <a:pt x="3102864" y="4632960"/>
                </a:lnTo>
                <a:lnTo>
                  <a:pt x="3102864" y="4636008"/>
                </a:lnTo>
                <a:lnTo>
                  <a:pt x="3099816" y="4636008"/>
                </a:lnTo>
                <a:lnTo>
                  <a:pt x="3099816" y="4632960"/>
                </a:lnTo>
                <a:close/>
                <a:moveTo>
                  <a:pt x="3105911" y="4632960"/>
                </a:moveTo>
                <a:lnTo>
                  <a:pt x="3108959" y="4632960"/>
                </a:lnTo>
                <a:lnTo>
                  <a:pt x="3108959" y="4636008"/>
                </a:lnTo>
                <a:lnTo>
                  <a:pt x="3105911" y="4636008"/>
                </a:lnTo>
                <a:lnTo>
                  <a:pt x="3105911" y="4632960"/>
                </a:lnTo>
                <a:close/>
                <a:moveTo>
                  <a:pt x="3112008" y="4632960"/>
                </a:moveTo>
                <a:lnTo>
                  <a:pt x="3115056" y="4632960"/>
                </a:lnTo>
                <a:lnTo>
                  <a:pt x="3115056" y="4636008"/>
                </a:lnTo>
                <a:lnTo>
                  <a:pt x="3112008" y="4636008"/>
                </a:lnTo>
                <a:lnTo>
                  <a:pt x="3112008" y="4632960"/>
                </a:lnTo>
                <a:close/>
                <a:moveTo>
                  <a:pt x="3118104" y="4632960"/>
                </a:moveTo>
                <a:lnTo>
                  <a:pt x="3121152" y="4632960"/>
                </a:lnTo>
                <a:lnTo>
                  <a:pt x="3121152" y="4636008"/>
                </a:lnTo>
                <a:lnTo>
                  <a:pt x="3118104" y="4636008"/>
                </a:lnTo>
                <a:lnTo>
                  <a:pt x="3118104" y="4632960"/>
                </a:lnTo>
                <a:close/>
                <a:moveTo>
                  <a:pt x="3124199" y="4632960"/>
                </a:moveTo>
                <a:lnTo>
                  <a:pt x="3127247" y="4632960"/>
                </a:lnTo>
                <a:lnTo>
                  <a:pt x="3127247" y="4636008"/>
                </a:lnTo>
                <a:lnTo>
                  <a:pt x="3124199" y="4636008"/>
                </a:lnTo>
                <a:lnTo>
                  <a:pt x="3124199" y="4632960"/>
                </a:lnTo>
                <a:close/>
                <a:moveTo>
                  <a:pt x="3130296" y="4632960"/>
                </a:moveTo>
                <a:lnTo>
                  <a:pt x="3133344" y="4632960"/>
                </a:lnTo>
                <a:lnTo>
                  <a:pt x="3133344" y="4636008"/>
                </a:lnTo>
                <a:lnTo>
                  <a:pt x="3130296" y="4636008"/>
                </a:lnTo>
                <a:lnTo>
                  <a:pt x="3130296" y="4632960"/>
                </a:lnTo>
                <a:close/>
                <a:moveTo>
                  <a:pt x="3136391" y="4632960"/>
                </a:moveTo>
                <a:lnTo>
                  <a:pt x="3139439" y="4632960"/>
                </a:lnTo>
                <a:lnTo>
                  <a:pt x="3139439" y="4636008"/>
                </a:lnTo>
                <a:lnTo>
                  <a:pt x="3136391" y="4636008"/>
                </a:lnTo>
                <a:lnTo>
                  <a:pt x="3136391" y="4632960"/>
                </a:lnTo>
                <a:close/>
                <a:moveTo>
                  <a:pt x="3142487" y="4632960"/>
                </a:moveTo>
                <a:lnTo>
                  <a:pt x="3145535" y="4632960"/>
                </a:lnTo>
                <a:lnTo>
                  <a:pt x="3145535" y="4636008"/>
                </a:lnTo>
                <a:lnTo>
                  <a:pt x="3142487" y="4636008"/>
                </a:lnTo>
                <a:lnTo>
                  <a:pt x="3142487" y="4632960"/>
                </a:lnTo>
                <a:close/>
                <a:moveTo>
                  <a:pt x="3148584" y="4632960"/>
                </a:moveTo>
                <a:lnTo>
                  <a:pt x="3151632" y="4632960"/>
                </a:lnTo>
                <a:lnTo>
                  <a:pt x="3151632" y="4636008"/>
                </a:lnTo>
                <a:lnTo>
                  <a:pt x="3148584" y="4636008"/>
                </a:lnTo>
                <a:lnTo>
                  <a:pt x="3148584" y="4632960"/>
                </a:lnTo>
                <a:close/>
                <a:moveTo>
                  <a:pt x="3154679" y="4632960"/>
                </a:moveTo>
                <a:lnTo>
                  <a:pt x="3157727" y="4632960"/>
                </a:lnTo>
                <a:lnTo>
                  <a:pt x="3157727" y="4636008"/>
                </a:lnTo>
                <a:lnTo>
                  <a:pt x="3154679" y="4636008"/>
                </a:lnTo>
                <a:lnTo>
                  <a:pt x="3154679" y="4632960"/>
                </a:lnTo>
                <a:close/>
                <a:moveTo>
                  <a:pt x="3160776" y="4632960"/>
                </a:moveTo>
                <a:lnTo>
                  <a:pt x="3163823" y="4632960"/>
                </a:lnTo>
                <a:lnTo>
                  <a:pt x="3163823" y="4636008"/>
                </a:lnTo>
                <a:lnTo>
                  <a:pt x="3160776" y="4636008"/>
                </a:lnTo>
                <a:lnTo>
                  <a:pt x="3160776" y="4632960"/>
                </a:lnTo>
                <a:close/>
                <a:moveTo>
                  <a:pt x="3166872" y="4632960"/>
                </a:moveTo>
                <a:lnTo>
                  <a:pt x="3169920" y="4632960"/>
                </a:lnTo>
                <a:lnTo>
                  <a:pt x="3169920" y="4636008"/>
                </a:lnTo>
                <a:lnTo>
                  <a:pt x="3166872" y="4636008"/>
                </a:lnTo>
                <a:lnTo>
                  <a:pt x="3166872" y="4632960"/>
                </a:lnTo>
                <a:close/>
                <a:moveTo>
                  <a:pt x="3172967" y="4632960"/>
                </a:moveTo>
                <a:lnTo>
                  <a:pt x="3176015" y="4632960"/>
                </a:lnTo>
                <a:lnTo>
                  <a:pt x="3176015" y="4636008"/>
                </a:lnTo>
                <a:lnTo>
                  <a:pt x="3172967" y="4636008"/>
                </a:lnTo>
                <a:lnTo>
                  <a:pt x="3172967" y="4632960"/>
                </a:lnTo>
                <a:close/>
                <a:moveTo>
                  <a:pt x="3179064" y="4632960"/>
                </a:moveTo>
                <a:lnTo>
                  <a:pt x="3182112" y="4632960"/>
                </a:lnTo>
                <a:lnTo>
                  <a:pt x="3182112" y="4636008"/>
                </a:lnTo>
                <a:lnTo>
                  <a:pt x="3179064" y="4636008"/>
                </a:lnTo>
                <a:lnTo>
                  <a:pt x="3179064" y="4632960"/>
                </a:lnTo>
                <a:close/>
                <a:moveTo>
                  <a:pt x="3185160" y="4632960"/>
                </a:moveTo>
                <a:lnTo>
                  <a:pt x="3188208" y="4632960"/>
                </a:lnTo>
                <a:lnTo>
                  <a:pt x="3188208" y="4636008"/>
                </a:lnTo>
                <a:lnTo>
                  <a:pt x="3185160" y="4636008"/>
                </a:lnTo>
                <a:lnTo>
                  <a:pt x="3185160" y="4632960"/>
                </a:lnTo>
                <a:close/>
                <a:moveTo>
                  <a:pt x="3191255" y="4632960"/>
                </a:moveTo>
                <a:lnTo>
                  <a:pt x="3194303" y="4632960"/>
                </a:lnTo>
                <a:lnTo>
                  <a:pt x="3194303" y="4636008"/>
                </a:lnTo>
                <a:lnTo>
                  <a:pt x="3191255" y="4636008"/>
                </a:lnTo>
                <a:lnTo>
                  <a:pt x="3191255" y="4632960"/>
                </a:lnTo>
                <a:close/>
                <a:moveTo>
                  <a:pt x="3197352" y="4632960"/>
                </a:moveTo>
                <a:lnTo>
                  <a:pt x="3200400" y="4632960"/>
                </a:lnTo>
                <a:lnTo>
                  <a:pt x="3200400" y="4636008"/>
                </a:lnTo>
                <a:lnTo>
                  <a:pt x="3197352" y="4636008"/>
                </a:lnTo>
                <a:lnTo>
                  <a:pt x="3197352" y="4632960"/>
                </a:lnTo>
                <a:close/>
                <a:moveTo>
                  <a:pt x="3203447" y="4632960"/>
                </a:moveTo>
                <a:lnTo>
                  <a:pt x="3206495" y="4632960"/>
                </a:lnTo>
                <a:lnTo>
                  <a:pt x="3206495" y="4636008"/>
                </a:lnTo>
                <a:lnTo>
                  <a:pt x="3203447" y="4636008"/>
                </a:lnTo>
                <a:lnTo>
                  <a:pt x="3203447" y="4632960"/>
                </a:lnTo>
                <a:close/>
                <a:moveTo>
                  <a:pt x="3209543" y="4632960"/>
                </a:moveTo>
                <a:lnTo>
                  <a:pt x="3212591" y="4632960"/>
                </a:lnTo>
                <a:lnTo>
                  <a:pt x="3212591" y="4636008"/>
                </a:lnTo>
                <a:lnTo>
                  <a:pt x="3209543" y="4636008"/>
                </a:lnTo>
                <a:lnTo>
                  <a:pt x="3209543" y="4632960"/>
                </a:lnTo>
                <a:close/>
                <a:moveTo>
                  <a:pt x="3215640" y="4632960"/>
                </a:moveTo>
                <a:lnTo>
                  <a:pt x="3218688" y="4632960"/>
                </a:lnTo>
                <a:lnTo>
                  <a:pt x="3218688" y="4636008"/>
                </a:lnTo>
                <a:lnTo>
                  <a:pt x="3215640" y="4636008"/>
                </a:lnTo>
                <a:lnTo>
                  <a:pt x="3215640" y="4632960"/>
                </a:lnTo>
                <a:close/>
                <a:moveTo>
                  <a:pt x="3221735" y="4632960"/>
                </a:moveTo>
                <a:lnTo>
                  <a:pt x="3224783" y="4632960"/>
                </a:lnTo>
                <a:lnTo>
                  <a:pt x="3224783" y="4636008"/>
                </a:lnTo>
                <a:lnTo>
                  <a:pt x="3221735" y="4636008"/>
                </a:lnTo>
                <a:lnTo>
                  <a:pt x="3221735" y="4632960"/>
                </a:lnTo>
                <a:close/>
                <a:moveTo>
                  <a:pt x="3227831" y="4632960"/>
                </a:moveTo>
                <a:lnTo>
                  <a:pt x="3230879" y="4632960"/>
                </a:lnTo>
                <a:lnTo>
                  <a:pt x="3230879" y="4636008"/>
                </a:lnTo>
                <a:lnTo>
                  <a:pt x="3227831" y="4636008"/>
                </a:lnTo>
                <a:lnTo>
                  <a:pt x="3227831" y="4632960"/>
                </a:lnTo>
                <a:close/>
                <a:moveTo>
                  <a:pt x="3233928" y="4632960"/>
                </a:moveTo>
                <a:lnTo>
                  <a:pt x="3236976" y="4632960"/>
                </a:lnTo>
                <a:lnTo>
                  <a:pt x="3236976" y="4636008"/>
                </a:lnTo>
                <a:lnTo>
                  <a:pt x="3233928" y="4636008"/>
                </a:lnTo>
                <a:lnTo>
                  <a:pt x="3233928" y="4632960"/>
                </a:lnTo>
                <a:close/>
                <a:moveTo>
                  <a:pt x="3240023" y="4632960"/>
                </a:moveTo>
                <a:lnTo>
                  <a:pt x="3243071" y="4632960"/>
                </a:lnTo>
                <a:lnTo>
                  <a:pt x="3243071" y="4636008"/>
                </a:lnTo>
                <a:lnTo>
                  <a:pt x="3240023" y="4636008"/>
                </a:lnTo>
                <a:lnTo>
                  <a:pt x="3240023" y="4632960"/>
                </a:lnTo>
                <a:close/>
                <a:moveTo>
                  <a:pt x="3246120" y="4632960"/>
                </a:moveTo>
                <a:lnTo>
                  <a:pt x="3249168" y="4632960"/>
                </a:lnTo>
                <a:lnTo>
                  <a:pt x="3249168" y="4636008"/>
                </a:lnTo>
                <a:lnTo>
                  <a:pt x="3246120" y="4636008"/>
                </a:lnTo>
                <a:lnTo>
                  <a:pt x="3246120" y="4632960"/>
                </a:lnTo>
                <a:close/>
                <a:moveTo>
                  <a:pt x="3252216" y="4632960"/>
                </a:moveTo>
                <a:lnTo>
                  <a:pt x="3255264" y="4632960"/>
                </a:lnTo>
                <a:lnTo>
                  <a:pt x="3255264" y="4636008"/>
                </a:lnTo>
                <a:lnTo>
                  <a:pt x="3252216" y="4636008"/>
                </a:lnTo>
                <a:lnTo>
                  <a:pt x="3252216" y="4632960"/>
                </a:lnTo>
                <a:close/>
                <a:moveTo>
                  <a:pt x="3258311" y="4632960"/>
                </a:moveTo>
                <a:lnTo>
                  <a:pt x="3261359" y="4632960"/>
                </a:lnTo>
                <a:lnTo>
                  <a:pt x="3261359" y="4636008"/>
                </a:lnTo>
                <a:lnTo>
                  <a:pt x="3258311" y="4636008"/>
                </a:lnTo>
                <a:lnTo>
                  <a:pt x="3258311" y="4632960"/>
                </a:lnTo>
                <a:close/>
                <a:moveTo>
                  <a:pt x="3264408" y="4632960"/>
                </a:moveTo>
                <a:lnTo>
                  <a:pt x="3267456" y="4632960"/>
                </a:lnTo>
                <a:lnTo>
                  <a:pt x="3267456" y="4636008"/>
                </a:lnTo>
                <a:lnTo>
                  <a:pt x="3264408" y="4636008"/>
                </a:lnTo>
                <a:lnTo>
                  <a:pt x="3264408" y="4632960"/>
                </a:lnTo>
                <a:close/>
                <a:moveTo>
                  <a:pt x="3270504" y="4632960"/>
                </a:moveTo>
                <a:lnTo>
                  <a:pt x="3273552" y="4632960"/>
                </a:lnTo>
                <a:lnTo>
                  <a:pt x="3273552" y="4636008"/>
                </a:lnTo>
                <a:lnTo>
                  <a:pt x="3270504" y="4636008"/>
                </a:lnTo>
                <a:lnTo>
                  <a:pt x="3270504" y="4632960"/>
                </a:lnTo>
                <a:close/>
                <a:moveTo>
                  <a:pt x="3276599" y="4632960"/>
                </a:moveTo>
                <a:lnTo>
                  <a:pt x="3279647" y="4632960"/>
                </a:lnTo>
                <a:lnTo>
                  <a:pt x="3279647" y="4636008"/>
                </a:lnTo>
                <a:lnTo>
                  <a:pt x="3276599" y="4636008"/>
                </a:lnTo>
                <a:lnTo>
                  <a:pt x="3276599" y="4632960"/>
                </a:lnTo>
                <a:close/>
                <a:moveTo>
                  <a:pt x="3282696" y="4632960"/>
                </a:moveTo>
                <a:lnTo>
                  <a:pt x="3285744" y="4632960"/>
                </a:lnTo>
                <a:lnTo>
                  <a:pt x="3285744" y="4636008"/>
                </a:lnTo>
                <a:lnTo>
                  <a:pt x="3282696" y="4636008"/>
                </a:lnTo>
                <a:lnTo>
                  <a:pt x="3282696" y="4632960"/>
                </a:lnTo>
                <a:close/>
                <a:moveTo>
                  <a:pt x="3288791" y="4632960"/>
                </a:moveTo>
                <a:lnTo>
                  <a:pt x="3291839" y="4632960"/>
                </a:lnTo>
                <a:lnTo>
                  <a:pt x="3291839" y="4636008"/>
                </a:lnTo>
                <a:lnTo>
                  <a:pt x="3288791" y="4636008"/>
                </a:lnTo>
                <a:lnTo>
                  <a:pt x="3288791" y="4632960"/>
                </a:lnTo>
                <a:close/>
                <a:moveTo>
                  <a:pt x="3294887" y="4632960"/>
                </a:moveTo>
                <a:lnTo>
                  <a:pt x="3297935" y="4632960"/>
                </a:lnTo>
                <a:lnTo>
                  <a:pt x="3297935" y="4636008"/>
                </a:lnTo>
                <a:lnTo>
                  <a:pt x="3294887" y="4636008"/>
                </a:lnTo>
                <a:lnTo>
                  <a:pt x="3294887" y="4632960"/>
                </a:lnTo>
                <a:close/>
                <a:moveTo>
                  <a:pt x="3300984" y="4632960"/>
                </a:moveTo>
                <a:lnTo>
                  <a:pt x="3304032" y="4632960"/>
                </a:lnTo>
                <a:lnTo>
                  <a:pt x="3304032" y="4636008"/>
                </a:lnTo>
                <a:lnTo>
                  <a:pt x="3300984" y="4636008"/>
                </a:lnTo>
                <a:lnTo>
                  <a:pt x="3300984" y="4632960"/>
                </a:lnTo>
                <a:close/>
                <a:moveTo>
                  <a:pt x="3307079" y="4632960"/>
                </a:moveTo>
                <a:lnTo>
                  <a:pt x="3310127" y="4632960"/>
                </a:lnTo>
                <a:lnTo>
                  <a:pt x="3310127" y="4636008"/>
                </a:lnTo>
                <a:lnTo>
                  <a:pt x="3307079" y="4636008"/>
                </a:lnTo>
                <a:lnTo>
                  <a:pt x="3307079" y="4632960"/>
                </a:lnTo>
                <a:close/>
                <a:moveTo>
                  <a:pt x="3313176" y="4632960"/>
                </a:moveTo>
                <a:lnTo>
                  <a:pt x="3316223" y="4632960"/>
                </a:lnTo>
                <a:lnTo>
                  <a:pt x="3316223" y="4636008"/>
                </a:lnTo>
                <a:lnTo>
                  <a:pt x="3313176" y="4636008"/>
                </a:lnTo>
                <a:lnTo>
                  <a:pt x="3313176" y="4632960"/>
                </a:lnTo>
                <a:close/>
                <a:moveTo>
                  <a:pt x="3319272" y="4632960"/>
                </a:moveTo>
                <a:lnTo>
                  <a:pt x="3322320" y="4632960"/>
                </a:lnTo>
                <a:lnTo>
                  <a:pt x="3322320" y="4636008"/>
                </a:lnTo>
                <a:lnTo>
                  <a:pt x="3319272" y="4636008"/>
                </a:lnTo>
                <a:lnTo>
                  <a:pt x="3319272" y="4632960"/>
                </a:lnTo>
                <a:close/>
                <a:moveTo>
                  <a:pt x="3325367" y="4632960"/>
                </a:moveTo>
                <a:lnTo>
                  <a:pt x="3328415" y="4632960"/>
                </a:lnTo>
                <a:lnTo>
                  <a:pt x="3328415" y="4636008"/>
                </a:lnTo>
                <a:lnTo>
                  <a:pt x="3325367" y="4636008"/>
                </a:lnTo>
                <a:lnTo>
                  <a:pt x="3325367" y="4632960"/>
                </a:lnTo>
                <a:close/>
                <a:moveTo>
                  <a:pt x="3331464" y="4632960"/>
                </a:moveTo>
                <a:lnTo>
                  <a:pt x="3334512" y="4632960"/>
                </a:lnTo>
                <a:lnTo>
                  <a:pt x="3334512" y="4636008"/>
                </a:lnTo>
                <a:lnTo>
                  <a:pt x="3331464" y="4636008"/>
                </a:lnTo>
                <a:lnTo>
                  <a:pt x="3331464" y="4632960"/>
                </a:lnTo>
                <a:close/>
                <a:moveTo>
                  <a:pt x="3337560" y="4632960"/>
                </a:moveTo>
                <a:lnTo>
                  <a:pt x="3340608" y="4632960"/>
                </a:lnTo>
                <a:lnTo>
                  <a:pt x="3340608" y="4636008"/>
                </a:lnTo>
                <a:lnTo>
                  <a:pt x="3337560" y="4636008"/>
                </a:lnTo>
                <a:lnTo>
                  <a:pt x="3337560" y="4632960"/>
                </a:lnTo>
                <a:close/>
                <a:moveTo>
                  <a:pt x="3343655" y="4632960"/>
                </a:moveTo>
                <a:lnTo>
                  <a:pt x="3346703" y="4632960"/>
                </a:lnTo>
                <a:lnTo>
                  <a:pt x="3346703" y="4636008"/>
                </a:lnTo>
                <a:lnTo>
                  <a:pt x="3343655" y="4636008"/>
                </a:lnTo>
                <a:lnTo>
                  <a:pt x="3343655" y="4632960"/>
                </a:lnTo>
                <a:close/>
                <a:moveTo>
                  <a:pt x="3349752" y="4632960"/>
                </a:moveTo>
                <a:lnTo>
                  <a:pt x="3352800" y="4632960"/>
                </a:lnTo>
                <a:lnTo>
                  <a:pt x="3352800" y="4636008"/>
                </a:lnTo>
                <a:lnTo>
                  <a:pt x="3349752" y="4636008"/>
                </a:lnTo>
                <a:lnTo>
                  <a:pt x="3349752" y="4632960"/>
                </a:lnTo>
                <a:close/>
                <a:moveTo>
                  <a:pt x="3355847" y="4632960"/>
                </a:moveTo>
                <a:lnTo>
                  <a:pt x="3358895" y="4632960"/>
                </a:lnTo>
                <a:lnTo>
                  <a:pt x="3358895" y="4636008"/>
                </a:lnTo>
                <a:lnTo>
                  <a:pt x="3355847" y="4636008"/>
                </a:lnTo>
                <a:lnTo>
                  <a:pt x="3355847" y="4632960"/>
                </a:lnTo>
                <a:close/>
                <a:moveTo>
                  <a:pt x="3361943" y="4632960"/>
                </a:moveTo>
                <a:lnTo>
                  <a:pt x="3364991" y="4632960"/>
                </a:lnTo>
                <a:lnTo>
                  <a:pt x="3364991" y="4636008"/>
                </a:lnTo>
                <a:lnTo>
                  <a:pt x="3361943" y="4636008"/>
                </a:lnTo>
                <a:lnTo>
                  <a:pt x="3361943" y="4632960"/>
                </a:lnTo>
                <a:close/>
                <a:moveTo>
                  <a:pt x="3368040" y="4632960"/>
                </a:moveTo>
                <a:lnTo>
                  <a:pt x="3371088" y="4632960"/>
                </a:lnTo>
                <a:lnTo>
                  <a:pt x="3371088" y="4636008"/>
                </a:lnTo>
                <a:lnTo>
                  <a:pt x="3368040" y="4636008"/>
                </a:lnTo>
                <a:lnTo>
                  <a:pt x="3368040" y="4632960"/>
                </a:lnTo>
                <a:close/>
                <a:moveTo>
                  <a:pt x="3374135" y="4632960"/>
                </a:moveTo>
                <a:lnTo>
                  <a:pt x="3377183" y="4632960"/>
                </a:lnTo>
                <a:lnTo>
                  <a:pt x="3377183" y="4636008"/>
                </a:lnTo>
                <a:lnTo>
                  <a:pt x="3374135" y="4636008"/>
                </a:lnTo>
                <a:lnTo>
                  <a:pt x="3374135" y="4632960"/>
                </a:lnTo>
                <a:close/>
                <a:moveTo>
                  <a:pt x="3380231" y="4632960"/>
                </a:moveTo>
                <a:lnTo>
                  <a:pt x="3383279" y="4632960"/>
                </a:lnTo>
                <a:lnTo>
                  <a:pt x="3383279" y="4636008"/>
                </a:lnTo>
                <a:lnTo>
                  <a:pt x="3380231" y="4636008"/>
                </a:lnTo>
                <a:lnTo>
                  <a:pt x="3380231" y="4632960"/>
                </a:lnTo>
                <a:close/>
                <a:moveTo>
                  <a:pt x="3386328" y="4632960"/>
                </a:moveTo>
                <a:lnTo>
                  <a:pt x="3389376" y="4632960"/>
                </a:lnTo>
                <a:lnTo>
                  <a:pt x="3389376" y="4636008"/>
                </a:lnTo>
                <a:lnTo>
                  <a:pt x="3386328" y="4636008"/>
                </a:lnTo>
                <a:lnTo>
                  <a:pt x="3386328" y="4632960"/>
                </a:lnTo>
                <a:close/>
                <a:moveTo>
                  <a:pt x="3392423" y="4632960"/>
                </a:moveTo>
                <a:lnTo>
                  <a:pt x="3395471" y="4632960"/>
                </a:lnTo>
                <a:lnTo>
                  <a:pt x="3395471" y="4636008"/>
                </a:lnTo>
                <a:lnTo>
                  <a:pt x="3392423" y="4636008"/>
                </a:lnTo>
                <a:lnTo>
                  <a:pt x="3392423" y="4632960"/>
                </a:lnTo>
                <a:close/>
                <a:moveTo>
                  <a:pt x="3398520" y="4632960"/>
                </a:moveTo>
                <a:lnTo>
                  <a:pt x="3401568" y="4632960"/>
                </a:lnTo>
                <a:lnTo>
                  <a:pt x="3401568" y="4636008"/>
                </a:lnTo>
                <a:lnTo>
                  <a:pt x="3398520" y="4636008"/>
                </a:lnTo>
                <a:lnTo>
                  <a:pt x="3398520" y="4632960"/>
                </a:lnTo>
                <a:close/>
                <a:moveTo>
                  <a:pt x="3404616" y="4632960"/>
                </a:moveTo>
                <a:lnTo>
                  <a:pt x="3407664" y="4632960"/>
                </a:lnTo>
                <a:lnTo>
                  <a:pt x="3407664" y="4636008"/>
                </a:lnTo>
                <a:lnTo>
                  <a:pt x="3404616" y="4636008"/>
                </a:lnTo>
                <a:lnTo>
                  <a:pt x="3404616" y="4632960"/>
                </a:lnTo>
                <a:close/>
                <a:moveTo>
                  <a:pt x="3410711" y="4632960"/>
                </a:moveTo>
                <a:lnTo>
                  <a:pt x="3413759" y="4632960"/>
                </a:lnTo>
                <a:lnTo>
                  <a:pt x="3413759" y="4636008"/>
                </a:lnTo>
                <a:lnTo>
                  <a:pt x="3410711" y="4636008"/>
                </a:lnTo>
                <a:lnTo>
                  <a:pt x="3410711" y="4632960"/>
                </a:lnTo>
                <a:close/>
                <a:moveTo>
                  <a:pt x="3416808" y="4632960"/>
                </a:moveTo>
                <a:lnTo>
                  <a:pt x="3419856" y="4632960"/>
                </a:lnTo>
                <a:lnTo>
                  <a:pt x="3419856" y="4636008"/>
                </a:lnTo>
                <a:lnTo>
                  <a:pt x="3416808" y="4636008"/>
                </a:lnTo>
                <a:lnTo>
                  <a:pt x="3416808" y="4632960"/>
                </a:lnTo>
                <a:close/>
                <a:moveTo>
                  <a:pt x="3422904" y="4632960"/>
                </a:moveTo>
                <a:lnTo>
                  <a:pt x="3425952" y="4632960"/>
                </a:lnTo>
                <a:lnTo>
                  <a:pt x="3425952" y="4636008"/>
                </a:lnTo>
                <a:lnTo>
                  <a:pt x="3422904" y="4636008"/>
                </a:lnTo>
                <a:lnTo>
                  <a:pt x="3422904" y="4632960"/>
                </a:lnTo>
                <a:close/>
                <a:moveTo>
                  <a:pt x="3428999" y="4632960"/>
                </a:moveTo>
                <a:lnTo>
                  <a:pt x="3432047" y="4632960"/>
                </a:lnTo>
                <a:lnTo>
                  <a:pt x="3432047" y="4636008"/>
                </a:lnTo>
                <a:lnTo>
                  <a:pt x="3428999" y="4636008"/>
                </a:lnTo>
                <a:lnTo>
                  <a:pt x="3428999" y="4632960"/>
                </a:lnTo>
                <a:close/>
                <a:moveTo>
                  <a:pt x="3435096" y="4632960"/>
                </a:moveTo>
                <a:lnTo>
                  <a:pt x="3438144" y="4632960"/>
                </a:lnTo>
                <a:lnTo>
                  <a:pt x="3438144" y="4636008"/>
                </a:lnTo>
                <a:lnTo>
                  <a:pt x="3435096" y="4636008"/>
                </a:lnTo>
                <a:lnTo>
                  <a:pt x="3435096" y="4632960"/>
                </a:lnTo>
                <a:close/>
                <a:moveTo>
                  <a:pt x="3441191" y="4632960"/>
                </a:moveTo>
                <a:lnTo>
                  <a:pt x="3444239" y="4632960"/>
                </a:lnTo>
                <a:lnTo>
                  <a:pt x="3444239" y="4636008"/>
                </a:lnTo>
                <a:lnTo>
                  <a:pt x="3441191" y="4636008"/>
                </a:lnTo>
                <a:lnTo>
                  <a:pt x="3441191" y="4632960"/>
                </a:lnTo>
                <a:close/>
                <a:moveTo>
                  <a:pt x="3447287" y="4632960"/>
                </a:moveTo>
                <a:lnTo>
                  <a:pt x="3450335" y="4632960"/>
                </a:lnTo>
                <a:lnTo>
                  <a:pt x="3450335" y="4636008"/>
                </a:lnTo>
                <a:lnTo>
                  <a:pt x="3447287" y="4636008"/>
                </a:lnTo>
                <a:lnTo>
                  <a:pt x="3447287" y="4632960"/>
                </a:lnTo>
                <a:close/>
                <a:moveTo>
                  <a:pt x="3453384" y="4632960"/>
                </a:moveTo>
                <a:lnTo>
                  <a:pt x="3456432" y="4632960"/>
                </a:lnTo>
                <a:lnTo>
                  <a:pt x="3456432" y="4636008"/>
                </a:lnTo>
                <a:lnTo>
                  <a:pt x="3453384" y="4636008"/>
                </a:lnTo>
                <a:lnTo>
                  <a:pt x="3453384" y="4632960"/>
                </a:lnTo>
                <a:close/>
                <a:moveTo>
                  <a:pt x="3459479" y="4632960"/>
                </a:moveTo>
                <a:lnTo>
                  <a:pt x="3462527" y="4632960"/>
                </a:lnTo>
                <a:lnTo>
                  <a:pt x="3462527" y="4636008"/>
                </a:lnTo>
                <a:lnTo>
                  <a:pt x="3459479" y="4636008"/>
                </a:lnTo>
                <a:lnTo>
                  <a:pt x="3459479" y="4632960"/>
                </a:lnTo>
                <a:close/>
                <a:moveTo>
                  <a:pt x="3465576" y="4632960"/>
                </a:moveTo>
                <a:lnTo>
                  <a:pt x="3468623" y="4632960"/>
                </a:lnTo>
                <a:lnTo>
                  <a:pt x="3468623" y="4636008"/>
                </a:lnTo>
                <a:lnTo>
                  <a:pt x="3465576" y="4636008"/>
                </a:lnTo>
                <a:lnTo>
                  <a:pt x="3465576" y="4632960"/>
                </a:lnTo>
                <a:close/>
                <a:moveTo>
                  <a:pt x="3471672" y="4632960"/>
                </a:moveTo>
                <a:lnTo>
                  <a:pt x="3474720" y="4632960"/>
                </a:lnTo>
                <a:lnTo>
                  <a:pt x="3474720" y="4636008"/>
                </a:lnTo>
                <a:lnTo>
                  <a:pt x="3471672" y="4636008"/>
                </a:lnTo>
                <a:lnTo>
                  <a:pt x="3471672" y="4632960"/>
                </a:lnTo>
                <a:close/>
                <a:moveTo>
                  <a:pt x="3477767" y="4632960"/>
                </a:moveTo>
                <a:lnTo>
                  <a:pt x="3480815" y="4632960"/>
                </a:lnTo>
                <a:lnTo>
                  <a:pt x="3480815" y="4636008"/>
                </a:lnTo>
                <a:lnTo>
                  <a:pt x="3477767" y="4636008"/>
                </a:lnTo>
                <a:lnTo>
                  <a:pt x="3477767" y="4632960"/>
                </a:lnTo>
                <a:close/>
                <a:moveTo>
                  <a:pt x="3483864" y="4632960"/>
                </a:moveTo>
                <a:lnTo>
                  <a:pt x="3486912" y="4632960"/>
                </a:lnTo>
                <a:lnTo>
                  <a:pt x="3486912" y="4636008"/>
                </a:lnTo>
                <a:lnTo>
                  <a:pt x="3483864" y="4636008"/>
                </a:lnTo>
                <a:lnTo>
                  <a:pt x="3483864" y="4632960"/>
                </a:lnTo>
                <a:close/>
                <a:moveTo>
                  <a:pt x="3489960" y="4632960"/>
                </a:moveTo>
                <a:lnTo>
                  <a:pt x="3493008" y="4632960"/>
                </a:lnTo>
                <a:lnTo>
                  <a:pt x="3493008" y="4636008"/>
                </a:lnTo>
                <a:lnTo>
                  <a:pt x="3489960" y="4636008"/>
                </a:lnTo>
                <a:lnTo>
                  <a:pt x="3489960" y="4632960"/>
                </a:lnTo>
                <a:close/>
                <a:moveTo>
                  <a:pt x="3496055" y="4632960"/>
                </a:moveTo>
                <a:lnTo>
                  <a:pt x="3499103" y="4632960"/>
                </a:lnTo>
                <a:lnTo>
                  <a:pt x="3499103" y="4636008"/>
                </a:lnTo>
                <a:lnTo>
                  <a:pt x="3496055" y="4636008"/>
                </a:lnTo>
                <a:lnTo>
                  <a:pt x="3496055" y="4632960"/>
                </a:lnTo>
                <a:close/>
                <a:moveTo>
                  <a:pt x="3502152" y="4632960"/>
                </a:moveTo>
                <a:lnTo>
                  <a:pt x="3505200" y="4632960"/>
                </a:lnTo>
                <a:lnTo>
                  <a:pt x="3505200" y="4636008"/>
                </a:lnTo>
                <a:lnTo>
                  <a:pt x="3502152" y="4636008"/>
                </a:lnTo>
                <a:lnTo>
                  <a:pt x="3502152" y="4632960"/>
                </a:lnTo>
                <a:close/>
                <a:moveTo>
                  <a:pt x="3508247" y="4632960"/>
                </a:moveTo>
                <a:lnTo>
                  <a:pt x="3511295" y="4632960"/>
                </a:lnTo>
                <a:lnTo>
                  <a:pt x="3511295" y="4636008"/>
                </a:lnTo>
                <a:lnTo>
                  <a:pt x="3508247" y="4636008"/>
                </a:lnTo>
                <a:lnTo>
                  <a:pt x="3508247" y="4632960"/>
                </a:lnTo>
                <a:close/>
                <a:moveTo>
                  <a:pt x="3514343" y="4632960"/>
                </a:moveTo>
                <a:lnTo>
                  <a:pt x="3517391" y="4632960"/>
                </a:lnTo>
                <a:lnTo>
                  <a:pt x="3517391" y="4636008"/>
                </a:lnTo>
                <a:lnTo>
                  <a:pt x="3514343" y="4636008"/>
                </a:lnTo>
                <a:lnTo>
                  <a:pt x="3514343" y="4632960"/>
                </a:lnTo>
                <a:close/>
                <a:moveTo>
                  <a:pt x="3520440" y="4632960"/>
                </a:moveTo>
                <a:lnTo>
                  <a:pt x="3523488" y="4632960"/>
                </a:lnTo>
                <a:lnTo>
                  <a:pt x="3523488" y="4636008"/>
                </a:lnTo>
                <a:lnTo>
                  <a:pt x="3520440" y="4636008"/>
                </a:lnTo>
                <a:lnTo>
                  <a:pt x="3520440" y="4632960"/>
                </a:lnTo>
                <a:close/>
                <a:moveTo>
                  <a:pt x="3526535" y="4632960"/>
                </a:moveTo>
                <a:lnTo>
                  <a:pt x="3529583" y="4632960"/>
                </a:lnTo>
                <a:lnTo>
                  <a:pt x="3529583" y="4636008"/>
                </a:lnTo>
                <a:lnTo>
                  <a:pt x="3526535" y="4636008"/>
                </a:lnTo>
                <a:lnTo>
                  <a:pt x="3526535" y="4632960"/>
                </a:lnTo>
                <a:close/>
                <a:moveTo>
                  <a:pt x="3532631" y="4632960"/>
                </a:moveTo>
                <a:lnTo>
                  <a:pt x="3535679" y="4632960"/>
                </a:lnTo>
                <a:lnTo>
                  <a:pt x="3535679" y="4636008"/>
                </a:lnTo>
                <a:lnTo>
                  <a:pt x="3532631" y="4636008"/>
                </a:lnTo>
                <a:lnTo>
                  <a:pt x="3532631" y="4632960"/>
                </a:lnTo>
                <a:close/>
                <a:moveTo>
                  <a:pt x="3538728" y="4632960"/>
                </a:moveTo>
                <a:lnTo>
                  <a:pt x="3541776" y="4632960"/>
                </a:lnTo>
                <a:lnTo>
                  <a:pt x="3541776" y="4636008"/>
                </a:lnTo>
                <a:lnTo>
                  <a:pt x="3538728" y="4636008"/>
                </a:lnTo>
                <a:lnTo>
                  <a:pt x="3538728" y="4632960"/>
                </a:lnTo>
                <a:close/>
                <a:moveTo>
                  <a:pt x="3544823" y="4632960"/>
                </a:moveTo>
                <a:lnTo>
                  <a:pt x="3547871" y="4632960"/>
                </a:lnTo>
                <a:lnTo>
                  <a:pt x="3547871" y="4636008"/>
                </a:lnTo>
                <a:lnTo>
                  <a:pt x="3544823" y="4636008"/>
                </a:lnTo>
                <a:lnTo>
                  <a:pt x="3544823" y="4632960"/>
                </a:lnTo>
                <a:close/>
                <a:moveTo>
                  <a:pt x="3550920" y="4632960"/>
                </a:moveTo>
                <a:lnTo>
                  <a:pt x="3553968" y="4632960"/>
                </a:lnTo>
                <a:lnTo>
                  <a:pt x="3553968" y="4636008"/>
                </a:lnTo>
                <a:lnTo>
                  <a:pt x="3550920" y="4636008"/>
                </a:lnTo>
                <a:lnTo>
                  <a:pt x="3550920" y="4632960"/>
                </a:lnTo>
                <a:close/>
                <a:moveTo>
                  <a:pt x="3557016" y="4632960"/>
                </a:moveTo>
                <a:lnTo>
                  <a:pt x="3560064" y="4632960"/>
                </a:lnTo>
                <a:lnTo>
                  <a:pt x="3560064" y="4636008"/>
                </a:lnTo>
                <a:lnTo>
                  <a:pt x="3557016" y="4636008"/>
                </a:lnTo>
                <a:lnTo>
                  <a:pt x="3557016" y="4632960"/>
                </a:lnTo>
                <a:close/>
                <a:moveTo>
                  <a:pt x="3563111" y="4632960"/>
                </a:moveTo>
                <a:lnTo>
                  <a:pt x="3566159" y="4632960"/>
                </a:lnTo>
                <a:lnTo>
                  <a:pt x="3566159" y="4636008"/>
                </a:lnTo>
                <a:lnTo>
                  <a:pt x="3563111" y="4636008"/>
                </a:lnTo>
                <a:lnTo>
                  <a:pt x="3563111" y="4632960"/>
                </a:lnTo>
                <a:close/>
                <a:moveTo>
                  <a:pt x="3569208" y="4632960"/>
                </a:moveTo>
                <a:lnTo>
                  <a:pt x="3572256" y="4632960"/>
                </a:lnTo>
                <a:lnTo>
                  <a:pt x="3572256" y="4636008"/>
                </a:lnTo>
                <a:lnTo>
                  <a:pt x="3569208" y="4636008"/>
                </a:lnTo>
                <a:lnTo>
                  <a:pt x="3569208" y="4632960"/>
                </a:lnTo>
                <a:close/>
                <a:moveTo>
                  <a:pt x="3575304" y="4632960"/>
                </a:moveTo>
                <a:lnTo>
                  <a:pt x="3578352" y="4632960"/>
                </a:lnTo>
                <a:lnTo>
                  <a:pt x="3578352" y="4636008"/>
                </a:lnTo>
                <a:lnTo>
                  <a:pt x="3575304" y="4636008"/>
                </a:lnTo>
                <a:lnTo>
                  <a:pt x="3575304" y="4632960"/>
                </a:lnTo>
                <a:close/>
                <a:moveTo>
                  <a:pt x="3581399" y="4632960"/>
                </a:moveTo>
                <a:lnTo>
                  <a:pt x="3584447" y="4632960"/>
                </a:lnTo>
                <a:lnTo>
                  <a:pt x="3584447" y="4636008"/>
                </a:lnTo>
                <a:lnTo>
                  <a:pt x="3581399" y="4636008"/>
                </a:lnTo>
                <a:lnTo>
                  <a:pt x="3581399" y="4632960"/>
                </a:lnTo>
                <a:close/>
                <a:moveTo>
                  <a:pt x="3587496" y="4632960"/>
                </a:moveTo>
                <a:lnTo>
                  <a:pt x="3590544" y="4632960"/>
                </a:lnTo>
                <a:lnTo>
                  <a:pt x="3590544" y="4636008"/>
                </a:lnTo>
                <a:lnTo>
                  <a:pt x="3587496" y="4636008"/>
                </a:lnTo>
                <a:lnTo>
                  <a:pt x="3587496" y="4632960"/>
                </a:lnTo>
                <a:close/>
                <a:moveTo>
                  <a:pt x="3593591" y="4632960"/>
                </a:moveTo>
                <a:lnTo>
                  <a:pt x="3596639" y="4632960"/>
                </a:lnTo>
                <a:lnTo>
                  <a:pt x="3596639" y="4636008"/>
                </a:lnTo>
                <a:lnTo>
                  <a:pt x="3593591" y="4636008"/>
                </a:lnTo>
                <a:lnTo>
                  <a:pt x="3593591" y="4632960"/>
                </a:lnTo>
                <a:close/>
                <a:moveTo>
                  <a:pt x="3599687" y="4632960"/>
                </a:moveTo>
                <a:lnTo>
                  <a:pt x="3602735" y="4632960"/>
                </a:lnTo>
                <a:lnTo>
                  <a:pt x="3602735" y="4636008"/>
                </a:lnTo>
                <a:lnTo>
                  <a:pt x="3599687" y="4636008"/>
                </a:lnTo>
                <a:lnTo>
                  <a:pt x="3599687" y="4632960"/>
                </a:lnTo>
                <a:close/>
                <a:moveTo>
                  <a:pt x="3605784" y="4632960"/>
                </a:moveTo>
                <a:lnTo>
                  <a:pt x="3608832" y="4632960"/>
                </a:lnTo>
                <a:lnTo>
                  <a:pt x="3608832" y="4636008"/>
                </a:lnTo>
                <a:lnTo>
                  <a:pt x="3605784" y="4636008"/>
                </a:lnTo>
                <a:lnTo>
                  <a:pt x="3605784" y="4632960"/>
                </a:lnTo>
                <a:close/>
                <a:moveTo>
                  <a:pt x="3611879" y="4632960"/>
                </a:moveTo>
                <a:lnTo>
                  <a:pt x="3614927" y="4632960"/>
                </a:lnTo>
                <a:lnTo>
                  <a:pt x="3614927" y="4636008"/>
                </a:lnTo>
                <a:lnTo>
                  <a:pt x="3611879" y="4636008"/>
                </a:lnTo>
                <a:lnTo>
                  <a:pt x="3611879" y="4632960"/>
                </a:lnTo>
                <a:close/>
                <a:moveTo>
                  <a:pt x="3617976" y="4632960"/>
                </a:moveTo>
                <a:lnTo>
                  <a:pt x="3621023" y="4632960"/>
                </a:lnTo>
                <a:lnTo>
                  <a:pt x="3621023" y="4636008"/>
                </a:lnTo>
                <a:lnTo>
                  <a:pt x="3617976" y="4636008"/>
                </a:lnTo>
                <a:lnTo>
                  <a:pt x="3617976" y="4632960"/>
                </a:lnTo>
                <a:close/>
                <a:moveTo>
                  <a:pt x="3624072" y="4632960"/>
                </a:moveTo>
                <a:lnTo>
                  <a:pt x="3627120" y="4632960"/>
                </a:lnTo>
                <a:lnTo>
                  <a:pt x="3627120" y="4636008"/>
                </a:lnTo>
                <a:lnTo>
                  <a:pt x="3624072" y="4636008"/>
                </a:lnTo>
                <a:lnTo>
                  <a:pt x="3624072" y="4632960"/>
                </a:lnTo>
                <a:close/>
                <a:moveTo>
                  <a:pt x="3630167" y="4632960"/>
                </a:moveTo>
                <a:lnTo>
                  <a:pt x="3633215" y="4632960"/>
                </a:lnTo>
                <a:lnTo>
                  <a:pt x="3633215" y="4636008"/>
                </a:lnTo>
                <a:lnTo>
                  <a:pt x="3630167" y="4636008"/>
                </a:lnTo>
                <a:lnTo>
                  <a:pt x="3630167" y="4632960"/>
                </a:lnTo>
                <a:close/>
                <a:moveTo>
                  <a:pt x="3636264" y="4632960"/>
                </a:moveTo>
                <a:lnTo>
                  <a:pt x="3639312" y="4632960"/>
                </a:lnTo>
                <a:lnTo>
                  <a:pt x="3639312" y="4636008"/>
                </a:lnTo>
                <a:lnTo>
                  <a:pt x="3636264" y="4636008"/>
                </a:lnTo>
                <a:lnTo>
                  <a:pt x="3636264" y="4632960"/>
                </a:lnTo>
                <a:close/>
                <a:moveTo>
                  <a:pt x="3642360" y="4632960"/>
                </a:moveTo>
                <a:lnTo>
                  <a:pt x="3645408" y="4632960"/>
                </a:lnTo>
                <a:lnTo>
                  <a:pt x="3645408" y="4636008"/>
                </a:lnTo>
                <a:lnTo>
                  <a:pt x="3642360" y="4636008"/>
                </a:lnTo>
                <a:lnTo>
                  <a:pt x="3642360" y="4632960"/>
                </a:lnTo>
                <a:close/>
                <a:moveTo>
                  <a:pt x="3648455" y="4632960"/>
                </a:moveTo>
                <a:lnTo>
                  <a:pt x="3651503" y="4632960"/>
                </a:lnTo>
                <a:lnTo>
                  <a:pt x="3651503" y="4636008"/>
                </a:lnTo>
                <a:lnTo>
                  <a:pt x="3648455" y="4636008"/>
                </a:lnTo>
                <a:lnTo>
                  <a:pt x="3648455" y="4632960"/>
                </a:lnTo>
                <a:close/>
                <a:moveTo>
                  <a:pt x="3654552" y="4632960"/>
                </a:moveTo>
                <a:lnTo>
                  <a:pt x="3657600" y="4632960"/>
                </a:lnTo>
                <a:lnTo>
                  <a:pt x="3657600" y="4636008"/>
                </a:lnTo>
                <a:lnTo>
                  <a:pt x="3654552" y="4636008"/>
                </a:lnTo>
                <a:lnTo>
                  <a:pt x="3654552" y="4632960"/>
                </a:lnTo>
                <a:close/>
                <a:moveTo>
                  <a:pt x="3660647" y="4632960"/>
                </a:moveTo>
                <a:lnTo>
                  <a:pt x="3663695" y="4632960"/>
                </a:lnTo>
                <a:lnTo>
                  <a:pt x="3663695" y="4636008"/>
                </a:lnTo>
                <a:lnTo>
                  <a:pt x="3660647" y="4636008"/>
                </a:lnTo>
                <a:lnTo>
                  <a:pt x="3660647" y="4632960"/>
                </a:lnTo>
                <a:close/>
                <a:moveTo>
                  <a:pt x="3666743" y="4632960"/>
                </a:moveTo>
                <a:lnTo>
                  <a:pt x="3669791" y="4632960"/>
                </a:lnTo>
                <a:lnTo>
                  <a:pt x="3669791" y="4636008"/>
                </a:lnTo>
                <a:lnTo>
                  <a:pt x="3666743" y="4636008"/>
                </a:lnTo>
                <a:lnTo>
                  <a:pt x="3666743" y="4632960"/>
                </a:lnTo>
                <a:close/>
                <a:moveTo>
                  <a:pt x="3672840" y="4632960"/>
                </a:moveTo>
                <a:lnTo>
                  <a:pt x="3675888" y="4632960"/>
                </a:lnTo>
                <a:lnTo>
                  <a:pt x="3675888" y="4636008"/>
                </a:lnTo>
                <a:lnTo>
                  <a:pt x="3672840" y="4636008"/>
                </a:lnTo>
                <a:lnTo>
                  <a:pt x="3672840" y="4632960"/>
                </a:lnTo>
                <a:close/>
                <a:moveTo>
                  <a:pt x="3678935" y="4632960"/>
                </a:moveTo>
                <a:lnTo>
                  <a:pt x="3681983" y="4632960"/>
                </a:lnTo>
                <a:lnTo>
                  <a:pt x="3681983" y="4636008"/>
                </a:lnTo>
                <a:lnTo>
                  <a:pt x="3678935" y="4636008"/>
                </a:lnTo>
                <a:lnTo>
                  <a:pt x="3678935" y="4632960"/>
                </a:lnTo>
                <a:close/>
                <a:moveTo>
                  <a:pt x="3685031" y="4632960"/>
                </a:moveTo>
                <a:lnTo>
                  <a:pt x="3688079" y="4632960"/>
                </a:lnTo>
                <a:lnTo>
                  <a:pt x="3688079" y="4636008"/>
                </a:lnTo>
                <a:lnTo>
                  <a:pt x="3685031" y="4636008"/>
                </a:lnTo>
                <a:lnTo>
                  <a:pt x="3685031" y="4632960"/>
                </a:lnTo>
                <a:close/>
                <a:moveTo>
                  <a:pt x="3691128" y="4632960"/>
                </a:moveTo>
                <a:lnTo>
                  <a:pt x="3694176" y="4632960"/>
                </a:lnTo>
                <a:lnTo>
                  <a:pt x="3694176" y="4636008"/>
                </a:lnTo>
                <a:lnTo>
                  <a:pt x="3691128" y="4636008"/>
                </a:lnTo>
                <a:lnTo>
                  <a:pt x="3691128" y="4632960"/>
                </a:lnTo>
                <a:close/>
                <a:moveTo>
                  <a:pt x="3697223" y="4632960"/>
                </a:moveTo>
                <a:lnTo>
                  <a:pt x="3700271" y="4632960"/>
                </a:lnTo>
                <a:lnTo>
                  <a:pt x="3700271" y="4636008"/>
                </a:lnTo>
                <a:lnTo>
                  <a:pt x="3697223" y="4636008"/>
                </a:lnTo>
                <a:lnTo>
                  <a:pt x="3697223" y="4632960"/>
                </a:lnTo>
                <a:close/>
                <a:moveTo>
                  <a:pt x="3703320" y="4632960"/>
                </a:moveTo>
                <a:lnTo>
                  <a:pt x="3706368" y="4632960"/>
                </a:lnTo>
                <a:lnTo>
                  <a:pt x="3706368" y="4636008"/>
                </a:lnTo>
                <a:lnTo>
                  <a:pt x="3703320" y="4636008"/>
                </a:lnTo>
                <a:lnTo>
                  <a:pt x="3703320" y="4632960"/>
                </a:lnTo>
                <a:close/>
                <a:moveTo>
                  <a:pt x="3709416" y="4632960"/>
                </a:moveTo>
                <a:lnTo>
                  <a:pt x="3712464" y="4632960"/>
                </a:lnTo>
                <a:lnTo>
                  <a:pt x="3712464" y="4636008"/>
                </a:lnTo>
                <a:lnTo>
                  <a:pt x="3709416" y="4636008"/>
                </a:lnTo>
                <a:lnTo>
                  <a:pt x="3709416" y="4632960"/>
                </a:lnTo>
                <a:close/>
                <a:moveTo>
                  <a:pt x="3715511" y="4632960"/>
                </a:moveTo>
                <a:lnTo>
                  <a:pt x="3718559" y="4632960"/>
                </a:lnTo>
                <a:lnTo>
                  <a:pt x="3718559" y="4636008"/>
                </a:lnTo>
                <a:lnTo>
                  <a:pt x="3715511" y="4636008"/>
                </a:lnTo>
                <a:lnTo>
                  <a:pt x="3715511" y="4632960"/>
                </a:lnTo>
                <a:close/>
                <a:moveTo>
                  <a:pt x="3721608" y="4632960"/>
                </a:moveTo>
                <a:lnTo>
                  <a:pt x="3724656" y="4632960"/>
                </a:lnTo>
                <a:lnTo>
                  <a:pt x="3724656" y="4636008"/>
                </a:lnTo>
                <a:lnTo>
                  <a:pt x="3721608" y="4636008"/>
                </a:lnTo>
                <a:lnTo>
                  <a:pt x="3721608" y="4632960"/>
                </a:lnTo>
                <a:close/>
                <a:moveTo>
                  <a:pt x="3727704" y="4632960"/>
                </a:moveTo>
                <a:lnTo>
                  <a:pt x="3730752" y="4632960"/>
                </a:lnTo>
                <a:lnTo>
                  <a:pt x="3730752" y="4636008"/>
                </a:lnTo>
                <a:lnTo>
                  <a:pt x="3727704" y="4636008"/>
                </a:lnTo>
                <a:lnTo>
                  <a:pt x="3727704" y="4632960"/>
                </a:lnTo>
                <a:close/>
                <a:moveTo>
                  <a:pt x="3733799" y="4632960"/>
                </a:moveTo>
                <a:lnTo>
                  <a:pt x="3736847" y="4632960"/>
                </a:lnTo>
                <a:lnTo>
                  <a:pt x="3736847" y="4636008"/>
                </a:lnTo>
                <a:lnTo>
                  <a:pt x="3733799" y="4636008"/>
                </a:lnTo>
                <a:lnTo>
                  <a:pt x="3733799" y="4632960"/>
                </a:lnTo>
                <a:close/>
                <a:moveTo>
                  <a:pt x="3739896" y="4632960"/>
                </a:moveTo>
                <a:lnTo>
                  <a:pt x="3742944" y="4632960"/>
                </a:lnTo>
                <a:lnTo>
                  <a:pt x="3742944" y="4636008"/>
                </a:lnTo>
                <a:lnTo>
                  <a:pt x="3739896" y="4636008"/>
                </a:lnTo>
                <a:lnTo>
                  <a:pt x="3739896" y="4632960"/>
                </a:lnTo>
                <a:close/>
                <a:moveTo>
                  <a:pt x="3745991" y="4632960"/>
                </a:moveTo>
                <a:lnTo>
                  <a:pt x="3749039" y="4632960"/>
                </a:lnTo>
                <a:lnTo>
                  <a:pt x="3749039" y="4636008"/>
                </a:lnTo>
                <a:lnTo>
                  <a:pt x="3745991" y="4636008"/>
                </a:lnTo>
                <a:lnTo>
                  <a:pt x="3745991" y="4632960"/>
                </a:lnTo>
                <a:close/>
                <a:moveTo>
                  <a:pt x="3752087" y="4632960"/>
                </a:moveTo>
                <a:lnTo>
                  <a:pt x="3755135" y="4632960"/>
                </a:lnTo>
                <a:lnTo>
                  <a:pt x="3755135" y="4636008"/>
                </a:lnTo>
                <a:lnTo>
                  <a:pt x="3752087" y="4636008"/>
                </a:lnTo>
                <a:lnTo>
                  <a:pt x="3752087" y="4632960"/>
                </a:lnTo>
                <a:close/>
                <a:moveTo>
                  <a:pt x="3758184" y="4632960"/>
                </a:moveTo>
                <a:lnTo>
                  <a:pt x="3761232" y="4632960"/>
                </a:lnTo>
                <a:lnTo>
                  <a:pt x="3761232" y="4636008"/>
                </a:lnTo>
                <a:lnTo>
                  <a:pt x="3758184" y="4636008"/>
                </a:lnTo>
                <a:lnTo>
                  <a:pt x="3758184" y="4632960"/>
                </a:lnTo>
                <a:close/>
                <a:moveTo>
                  <a:pt x="3764279" y="4632960"/>
                </a:moveTo>
                <a:lnTo>
                  <a:pt x="3767327" y="4632960"/>
                </a:lnTo>
                <a:lnTo>
                  <a:pt x="3767327" y="4636008"/>
                </a:lnTo>
                <a:lnTo>
                  <a:pt x="3764279" y="4636008"/>
                </a:lnTo>
                <a:lnTo>
                  <a:pt x="3764279" y="4632960"/>
                </a:lnTo>
                <a:close/>
                <a:moveTo>
                  <a:pt x="3770376" y="4632960"/>
                </a:moveTo>
                <a:lnTo>
                  <a:pt x="3773423" y="4632960"/>
                </a:lnTo>
                <a:lnTo>
                  <a:pt x="3773423" y="4636008"/>
                </a:lnTo>
                <a:lnTo>
                  <a:pt x="3770376" y="4636008"/>
                </a:lnTo>
                <a:lnTo>
                  <a:pt x="3770376" y="4632960"/>
                </a:lnTo>
                <a:close/>
                <a:moveTo>
                  <a:pt x="3776472" y="4632960"/>
                </a:moveTo>
                <a:lnTo>
                  <a:pt x="3779520" y="4632960"/>
                </a:lnTo>
                <a:lnTo>
                  <a:pt x="3779520" y="4636008"/>
                </a:lnTo>
                <a:lnTo>
                  <a:pt x="3776472" y="4636008"/>
                </a:lnTo>
                <a:lnTo>
                  <a:pt x="3776472" y="4632960"/>
                </a:lnTo>
                <a:close/>
                <a:moveTo>
                  <a:pt x="3782567" y="4632960"/>
                </a:moveTo>
                <a:lnTo>
                  <a:pt x="3785615" y="4632960"/>
                </a:lnTo>
                <a:lnTo>
                  <a:pt x="3785615" y="4636008"/>
                </a:lnTo>
                <a:lnTo>
                  <a:pt x="3782567" y="4636008"/>
                </a:lnTo>
                <a:lnTo>
                  <a:pt x="3782567" y="4632960"/>
                </a:lnTo>
                <a:close/>
                <a:moveTo>
                  <a:pt x="3788664" y="4632960"/>
                </a:moveTo>
                <a:lnTo>
                  <a:pt x="3791712" y="4632960"/>
                </a:lnTo>
                <a:lnTo>
                  <a:pt x="3791712" y="4636008"/>
                </a:lnTo>
                <a:lnTo>
                  <a:pt x="3788664" y="4636008"/>
                </a:lnTo>
                <a:lnTo>
                  <a:pt x="3788664" y="4632960"/>
                </a:lnTo>
                <a:close/>
                <a:moveTo>
                  <a:pt x="3794760" y="4632960"/>
                </a:moveTo>
                <a:lnTo>
                  <a:pt x="3797808" y="4632960"/>
                </a:lnTo>
                <a:lnTo>
                  <a:pt x="3797808" y="4636008"/>
                </a:lnTo>
                <a:lnTo>
                  <a:pt x="3794760" y="4636008"/>
                </a:lnTo>
                <a:lnTo>
                  <a:pt x="3794760" y="4632960"/>
                </a:lnTo>
                <a:close/>
                <a:moveTo>
                  <a:pt x="3800855" y="4632960"/>
                </a:moveTo>
                <a:lnTo>
                  <a:pt x="3803903" y="4632960"/>
                </a:lnTo>
                <a:lnTo>
                  <a:pt x="3803903" y="4636008"/>
                </a:lnTo>
                <a:lnTo>
                  <a:pt x="3800855" y="4636008"/>
                </a:lnTo>
                <a:lnTo>
                  <a:pt x="3800855" y="4632960"/>
                </a:lnTo>
                <a:close/>
                <a:moveTo>
                  <a:pt x="3806952" y="4632960"/>
                </a:moveTo>
                <a:lnTo>
                  <a:pt x="3810000" y="4632960"/>
                </a:lnTo>
                <a:lnTo>
                  <a:pt x="3810000" y="4636008"/>
                </a:lnTo>
                <a:lnTo>
                  <a:pt x="3806952" y="4636008"/>
                </a:lnTo>
                <a:lnTo>
                  <a:pt x="3806952" y="4632960"/>
                </a:lnTo>
                <a:close/>
                <a:moveTo>
                  <a:pt x="3813047" y="4632960"/>
                </a:moveTo>
                <a:lnTo>
                  <a:pt x="3816095" y="4632960"/>
                </a:lnTo>
                <a:lnTo>
                  <a:pt x="3816095" y="4636008"/>
                </a:lnTo>
                <a:lnTo>
                  <a:pt x="3813047" y="4636008"/>
                </a:lnTo>
                <a:lnTo>
                  <a:pt x="3813047" y="4632960"/>
                </a:lnTo>
                <a:close/>
                <a:moveTo>
                  <a:pt x="3819143" y="4632960"/>
                </a:moveTo>
                <a:lnTo>
                  <a:pt x="3822191" y="4632960"/>
                </a:lnTo>
                <a:lnTo>
                  <a:pt x="3822191" y="4636008"/>
                </a:lnTo>
                <a:lnTo>
                  <a:pt x="3819143" y="4636008"/>
                </a:lnTo>
                <a:lnTo>
                  <a:pt x="3819143" y="4632960"/>
                </a:lnTo>
                <a:close/>
                <a:moveTo>
                  <a:pt x="3825240" y="4632960"/>
                </a:moveTo>
                <a:lnTo>
                  <a:pt x="3828288" y="4632960"/>
                </a:lnTo>
                <a:lnTo>
                  <a:pt x="3828288" y="4636008"/>
                </a:lnTo>
                <a:lnTo>
                  <a:pt x="3825240" y="4636008"/>
                </a:lnTo>
                <a:lnTo>
                  <a:pt x="3825240" y="4632960"/>
                </a:lnTo>
                <a:close/>
                <a:moveTo>
                  <a:pt x="3831335" y="4632960"/>
                </a:moveTo>
                <a:lnTo>
                  <a:pt x="3834383" y="4632960"/>
                </a:lnTo>
                <a:lnTo>
                  <a:pt x="3834383" y="4636008"/>
                </a:lnTo>
                <a:lnTo>
                  <a:pt x="3831335" y="4636008"/>
                </a:lnTo>
                <a:lnTo>
                  <a:pt x="3831335" y="4632960"/>
                </a:lnTo>
                <a:close/>
                <a:moveTo>
                  <a:pt x="3837431" y="4632960"/>
                </a:moveTo>
                <a:lnTo>
                  <a:pt x="3840479" y="4632960"/>
                </a:lnTo>
                <a:lnTo>
                  <a:pt x="3840479" y="4636008"/>
                </a:lnTo>
                <a:lnTo>
                  <a:pt x="3837431" y="4636008"/>
                </a:lnTo>
                <a:lnTo>
                  <a:pt x="3837431" y="4632960"/>
                </a:lnTo>
                <a:close/>
                <a:moveTo>
                  <a:pt x="3843528" y="4632960"/>
                </a:moveTo>
                <a:lnTo>
                  <a:pt x="3846576" y="4632960"/>
                </a:lnTo>
                <a:lnTo>
                  <a:pt x="3846576" y="4636008"/>
                </a:lnTo>
                <a:lnTo>
                  <a:pt x="3843528" y="4636008"/>
                </a:lnTo>
                <a:lnTo>
                  <a:pt x="3843528" y="4632960"/>
                </a:lnTo>
                <a:close/>
                <a:moveTo>
                  <a:pt x="3849623" y="4632960"/>
                </a:moveTo>
                <a:lnTo>
                  <a:pt x="3852671" y="4632960"/>
                </a:lnTo>
                <a:lnTo>
                  <a:pt x="3852671" y="4636008"/>
                </a:lnTo>
                <a:lnTo>
                  <a:pt x="3849623" y="4636008"/>
                </a:lnTo>
                <a:lnTo>
                  <a:pt x="3849623" y="4632960"/>
                </a:lnTo>
                <a:close/>
                <a:moveTo>
                  <a:pt x="3855720" y="4632960"/>
                </a:moveTo>
                <a:lnTo>
                  <a:pt x="3858768" y="4632960"/>
                </a:lnTo>
                <a:lnTo>
                  <a:pt x="3858768" y="4636008"/>
                </a:lnTo>
                <a:lnTo>
                  <a:pt x="3855720" y="4636008"/>
                </a:lnTo>
                <a:lnTo>
                  <a:pt x="3855720" y="4632960"/>
                </a:lnTo>
                <a:close/>
                <a:moveTo>
                  <a:pt x="3861816" y="4632960"/>
                </a:moveTo>
                <a:lnTo>
                  <a:pt x="3864864" y="4632960"/>
                </a:lnTo>
                <a:lnTo>
                  <a:pt x="3864864" y="4636008"/>
                </a:lnTo>
                <a:lnTo>
                  <a:pt x="3861816" y="4636008"/>
                </a:lnTo>
                <a:lnTo>
                  <a:pt x="3861816" y="4632960"/>
                </a:lnTo>
                <a:close/>
                <a:moveTo>
                  <a:pt x="3867911" y="4632960"/>
                </a:moveTo>
                <a:lnTo>
                  <a:pt x="3870959" y="4632960"/>
                </a:lnTo>
                <a:lnTo>
                  <a:pt x="3870959" y="4636008"/>
                </a:lnTo>
                <a:lnTo>
                  <a:pt x="3867911" y="4636008"/>
                </a:lnTo>
                <a:lnTo>
                  <a:pt x="3867911" y="4632960"/>
                </a:lnTo>
                <a:close/>
                <a:moveTo>
                  <a:pt x="3874008" y="4632960"/>
                </a:moveTo>
                <a:lnTo>
                  <a:pt x="3877056" y="4632960"/>
                </a:lnTo>
                <a:lnTo>
                  <a:pt x="3877056" y="4636008"/>
                </a:lnTo>
                <a:lnTo>
                  <a:pt x="3874008" y="4636008"/>
                </a:lnTo>
                <a:lnTo>
                  <a:pt x="3874008" y="4632960"/>
                </a:lnTo>
                <a:close/>
                <a:moveTo>
                  <a:pt x="3880104" y="4632960"/>
                </a:moveTo>
                <a:lnTo>
                  <a:pt x="3883152" y="4632960"/>
                </a:lnTo>
                <a:lnTo>
                  <a:pt x="3883152" y="4636008"/>
                </a:lnTo>
                <a:lnTo>
                  <a:pt x="3880104" y="4636008"/>
                </a:lnTo>
                <a:lnTo>
                  <a:pt x="3880104" y="4632960"/>
                </a:lnTo>
                <a:close/>
                <a:moveTo>
                  <a:pt x="3886199" y="4632960"/>
                </a:moveTo>
                <a:lnTo>
                  <a:pt x="3889247" y="4632960"/>
                </a:lnTo>
                <a:lnTo>
                  <a:pt x="3889247" y="4636008"/>
                </a:lnTo>
                <a:lnTo>
                  <a:pt x="3886199" y="4636008"/>
                </a:lnTo>
                <a:lnTo>
                  <a:pt x="3886199" y="4632960"/>
                </a:lnTo>
                <a:close/>
                <a:moveTo>
                  <a:pt x="3892296" y="4632960"/>
                </a:moveTo>
                <a:lnTo>
                  <a:pt x="3895344" y="4632960"/>
                </a:lnTo>
                <a:lnTo>
                  <a:pt x="3895344" y="4636008"/>
                </a:lnTo>
                <a:lnTo>
                  <a:pt x="3892296" y="4636008"/>
                </a:lnTo>
                <a:lnTo>
                  <a:pt x="3892296" y="4632960"/>
                </a:lnTo>
                <a:close/>
                <a:moveTo>
                  <a:pt x="3898391" y="4632960"/>
                </a:moveTo>
                <a:lnTo>
                  <a:pt x="3901439" y="4632960"/>
                </a:lnTo>
                <a:lnTo>
                  <a:pt x="3901439" y="4636008"/>
                </a:lnTo>
                <a:lnTo>
                  <a:pt x="3898391" y="4636008"/>
                </a:lnTo>
                <a:lnTo>
                  <a:pt x="3898391" y="4632960"/>
                </a:lnTo>
                <a:close/>
                <a:moveTo>
                  <a:pt x="3904487" y="4632960"/>
                </a:moveTo>
                <a:lnTo>
                  <a:pt x="3907535" y="4632960"/>
                </a:lnTo>
                <a:lnTo>
                  <a:pt x="3907535" y="4636008"/>
                </a:lnTo>
                <a:lnTo>
                  <a:pt x="3904487" y="4636008"/>
                </a:lnTo>
                <a:lnTo>
                  <a:pt x="3904487" y="4632960"/>
                </a:lnTo>
                <a:close/>
                <a:moveTo>
                  <a:pt x="3910584" y="4632960"/>
                </a:moveTo>
                <a:lnTo>
                  <a:pt x="3913632" y="4632960"/>
                </a:lnTo>
                <a:lnTo>
                  <a:pt x="3913632" y="4636008"/>
                </a:lnTo>
                <a:lnTo>
                  <a:pt x="3910584" y="4636008"/>
                </a:lnTo>
                <a:lnTo>
                  <a:pt x="3910584" y="4632960"/>
                </a:lnTo>
                <a:close/>
                <a:moveTo>
                  <a:pt x="3916679" y="4632960"/>
                </a:moveTo>
                <a:lnTo>
                  <a:pt x="3919727" y="4632960"/>
                </a:lnTo>
                <a:lnTo>
                  <a:pt x="3919727" y="4636008"/>
                </a:lnTo>
                <a:lnTo>
                  <a:pt x="3916679" y="4636008"/>
                </a:lnTo>
                <a:lnTo>
                  <a:pt x="3916679" y="4632960"/>
                </a:lnTo>
                <a:close/>
                <a:moveTo>
                  <a:pt x="3922776" y="4632960"/>
                </a:moveTo>
                <a:lnTo>
                  <a:pt x="3925823" y="4632960"/>
                </a:lnTo>
                <a:lnTo>
                  <a:pt x="3925823" y="4636008"/>
                </a:lnTo>
                <a:lnTo>
                  <a:pt x="3922776" y="4636008"/>
                </a:lnTo>
                <a:lnTo>
                  <a:pt x="3922776" y="4632960"/>
                </a:lnTo>
                <a:close/>
                <a:moveTo>
                  <a:pt x="3928872" y="4632960"/>
                </a:moveTo>
                <a:lnTo>
                  <a:pt x="3931920" y="4632960"/>
                </a:lnTo>
                <a:lnTo>
                  <a:pt x="3931920" y="4636008"/>
                </a:lnTo>
                <a:lnTo>
                  <a:pt x="3928872" y="4636008"/>
                </a:lnTo>
                <a:lnTo>
                  <a:pt x="3928872" y="4632960"/>
                </a:lnTo>
                <a:close/>
                <a:moveTo>
                  <a:pt x="3934967" y="4632960"/>
                </a:moveTo>
                <a:lnTo>
                  <a:pt x="3938015" y="4632960"/>
                </a:lnTo>
                <a:lnTo>
                  <a:pt x="3938015" y="4636008"/>
                </a:lnTo>
                <a:lnTo>
                  <a:pt x="3934967" y="4636008"/>
                </a:lnTo>
                <a:lnTo>
                  <a:pt x="3934967" y="4632960"/>
                </a:lnTo>
                <a:close/>
                <a:moveTo>
                  <a:pt x="3941064" y="4632960"/>
                </a:moveTo>
                <a:lnTo>
                  <a:pt x="3944112" y="4632960"/>
                </a:lnTo>
                <a:lnTo>
                  <a:pt x="3944112" y="4636008"/>
                </a:lnTo>
                <a:lnTo>
                  <a:pt x="3941064" y="4636008"/>
                </a:lnTo>
                <a:lnTo>
                  <a:pt x="3941064" y="4632960"/>
                </a:lnTo>
                <a:close/>
                <a:moveTo>
                  <a:pt x="3947160" y="4632960"/>
                </a:moveTo>
                <a:lnTo>
                  <a:pt x="3950208" y="4632960"/>
                </a:lnTo>
                <a:lnTo>
                  <a:pt x="3950208" y="4636008"/>
                </a:lnTo>
                <a:lnTo>
                  <a:pt x="3947160" y="4636008"/>
                </a:lnTo>
                <a:lnTo>
                  <a:pt x="3947160" y="4632960"/>
                </a:lnTo>
                <a:close/>
                <a:moveTo>
                  <a:pt x="3953255" y="4632960"/>
                </a:moveTo>
                <a:lnTo>
                  <a:pt x="3956303" y="4632960"/>
                </a:lnTo>
                <a:lnTo>
                  <a:pt x="3956303" y="4636008"/>
                </a:lnTo>
                <a:lnTo>
                  <a:pt x="3953255" y="4636008"/>
                </a:lnTo>
                <a:lnTo>
                  <a:pt x="3953255" y="4632960"/>
                </a:lnTo>
                <a:close/>
                <a:moveTo>
                  <a:pt x="3959352" y="4632960"/>
                </a:moveTo>
                <a:lnTo>
                  <a:pt x="3962400" y="4632960"/>
                </a:lnTo>
                <a:lnTo>
                  <a:pt x="3962400" y="4636008"/>
                </a:lnTo>
                <a:lnTo>
                  <a:pt x="3959352" y="4636008"/>
                </a:lnTo>
                <a:lnTo>
                  <a:pt x="3959352" y="4632960"/>
                </a:lnTo>
                <a:close/>
                <a:moveTo>
                  <a:pt x="3965447" y="4632960"/>
                </a:moveTo>
                <a:lnTo>
                  <a:pt x="3968495" y="4632960"/>
                </a:lnTo>
                <a:lnTo>
                  <a:pt x="3968495" y="4636008"/>
                </a:lnTo>
                <a:lnTo>
                  <a:pt x="3965447" y="4636008"/>
                </a:lnTo>
                <a:lnTo>
                  <a:pt x="3965447" y="4632960"/>
                </a:lnTo>
                <a:close/>
                <a:moveTo>
                  <a:pt x="3971543" y="4632960"/>
                </a:moveTo>
                <a:lnTo>
                  <a:pt x="3974591" y="4632960"/>
                </a:lnTo>
                <a:lnTo>
                  <a:pt x="3974591" y="4636008"/>
                </a:lnTo>
                <a:lnTo>
                  <a:pt x="3971543" y="4636008"/>
                </a:lnTo>
                <a:lnTo>
                  <a:pt x="3971543" y="4632960"/>
                </a:lnTo>
                <a:close/>
                <a:moveTo>
                  <a:pt x="3977640" y="4632960"/>
                </a:moveTo>
                <a:lnTo>
                  <a:pt x="3980688" y="4632960"/>
                </a:lnTo>
                <a:lnTo>
                  <a:pt x="3980688" y="4636008"/>
                </a:lnTo>
                <a:lnTo>
                  <a:pt x="3977640" y="4636008"/>
                </a:lnTo>
                <a:lnTo>
                  <a:pt x="3977640" y="4632960"/>
                </a:lnTo>
                <a:close/>
                <a:moveTo>
                  <a:pt x="3983735" y="4632960"/>
                </a:moveTo>
                <a:lnTo>
                  <a:pt x="3986783" y="4632960"/>
                </a:lnTo>
                <a:lnTo>
                  <a:pt x="3986783" y="4636008"/>
                </a:lnTo>
                <a:lnTo>
                  <a:pt x="3983735" y="4636008"/>
                </a:lnTo>
                <a:lnTo>
                  <a:pt x="3983735" y="4632960"/>
                </a:lnTo>
                <a:close/>
                <a:moveTo>
                  <a:pt x="3989831" y="4632960"/>
                </a:moveTo>
                <a:lnTo>
                  <a:pt x="3992879" y="4632960"/>
                </a:lnTo>
                <a:lnTo>
                  <a:pt x="3992879" y="4636008"/>
                </a:lnTo>
                <a:lnTo>
                  <a:pt x="3989831" y="4636008"/>
                </a:lnTo>
                <a:lnTo>
                  <a:pt x="3989831" y="4632960"/>
                </a:lnTo>
                <a:close/>
                <a:moveTo>
                  <a:pt x="3995928" y="4632960"/>
                </a:moveTo>
                <a:lnTo>
                  <a:pt x="3998976" y="4632960"/>
                </a:lnTo>
                <a:lnTo>
                  <a:pt x="3998976" y="4636008"/>
                </a:lnTo>
                <a:lnTo>
                  <a:pt x="3995928" y="4636008"/>
                </a:lnTo>
                <a:lnTo>
                  <a:pt x="3995928" y="4632960"/>
                </a:lnTo>
                <a:close/>
                <a:moveTo>
                  <a:pt x="4002023" y="4632960"/>
                </a:moveTo>
                <a:lnTo>
                  <a:pt x="4005071" y="4632960"/>
                </a:lnTo>
                <a:lnTo>
                  <a:pt x="4005071" y="4636008"/>
                </a:lnTo>
                <a:lnTo>
                  <a:pt x="4002023" y="4636008"/>
                </a:lnTo>
                <a:lnTo>
                  <a:pt x="4002023" y="4632960"/>
                </a:lnTo>
                <a:close/>
                <a:moveTo>
                  <a:pt x="4008120" y="4632960"/>
                </a:moveTo>
                <a:lnTo>
                  <a:pt x="4011168" y="4632960"/>
                </a:lnTo>
                <a:lnTo>
                  <a:pt x="4011168" y="4636008"/>
                </a:lnTo>
                <a:lnTo>
                  <a:pt x="4008120" y="4636008"/>
                </a:lnTo>
                <a:lnTo>
                  <a:pt x="4008120" y="4632960"/>
                </a:lnTo>
                <a:close/>
                <a:moveTo>
                  <a:pt x="4014216" y="4632960"/>
                </a:moveTo>
                <a:lnTo>
                  <a:pt x="4017264" y="4632960"/>
                </a:lnTo>
                <a:lnTo>
                  <a:pt x="4017264" y="4636008"/>
                </a:lnTo>
                <a:lnTo>
                  <a:pt x="4014216" y="4636008"/>
                </a:lnTo>
                <a:lnTo>
                  <a:pt x="4014216" y="4632960"/>
                </a:lnTo>
                <a:close/>
                <a:moveTo>
                  <a:pt x="4020311" y="4632960"/>
                </a:moveTo>
                <a:lnTo>
                  <a:pt x="4023359" y="4632960"/>
                </a:lnTo>
                <a:lnTo>
                  <a:pt x="4023359" y="4636008"/>
                </a:lnTo>
                <a:lnTo>
                  <a:pt x="4020311" y="4636008"/>
                </a:lnTo>
                <a:lnTo>
                  <a:pt x="4020311" y="4632960"/>
                </a:lnTo>
                <a:close/>
                <a:moveTo>
                  <a:pt x="4026408" y="4632960"/>
                </a:moveTo>
                <a:lnTo>
                  <a:pt x="4029456" y="4632960"/>
                </a:lnTo>
                <a:lnTo>
                  <a:pt x="4029456" y="4636008"/>
                </a:lnTo>
                <a:lnTo>
                  <a:pt x="4026408" y="4636008"/>
                </a:lnTo>
                <a:lnTo>
                  <a:pt x="4026408" y="4632960"/>
                </a:lnTo>
                <a:close/>
                <a:moveTo>
                  <a:pt x="4032504" y="4632960"/>
                </a:moveTo>
                <a:lnTo>
                  <a:pt x="4035552" y="4632960"/>
                </a:lnTo>
                <a:lnTo>
                  <a:pt x="4035552" y="4636008"/>
                </a:lnTo>
                <a:lnTo>
                  <a:pt x="4032504" y="4636008"/>
                </a:lnTo>
                <a:lnTo>
                  <a:pt x="4032504" y="4632960"/>
                </a:lnTo>
                <a:close/>
                <a:moveTo>
                  <a:pt x="4038599" y="4632960"/>
                </a:moveTo>
                <a:lnTo>
                  <a:pt x="4041647" y="4632960"/>
                </a:lnTo>
                <a:lnTo>
                  <a:pt x="4041647" y="4636008"/>
                </a:lnTo>
                <a:lnTo>
                  <a:pt x="4038599" y="4636008"/>
                </a:lnTo>
                <a:lnTo>
                  <a:pt x="4038599" y="4632960"/>
                </a:lnTo>
                <a:close/>
                <a:moveTo>
                  <a:pt x="4044696" y="4632960"/>
                </a:moveTo>
                <a:lnTo>
                  <a:pt x="4047744" y="4632960"/>
                </a:lnTo>
                <a:lnTo>
                  <a:pt x="4047744" y="4636008"/>
                </a:lnTo>
                <a:lnTo>
                  <a:pt x="4044696" y="4636008"/>
                </a:lnTo>
                <a:lnTo>
                  <a:pt x="4044696" y="4632960"/>
                </a:lnTo>
                <a:close/>
                <a:moveTo>
                  <a:pt x="4050791" y="4632960"/>
                </a:moveTo>
                <a:lnTo>
                  <a:pt x="4053839" y="4632960"/>
                </a:lnTo>
                <a:lnTo>
                  <a:pt x="4053839" y="4636008"/>
                </a:lnTo>
                <a:lnTo>
                  <a:pt x="4050791" y="4636008"/>
                </a:lnTo>
                <a:lnTo>
                  <a:pt x="4050791" y="4632960"/>
                </a:lnTo>
                <a:close/>
                <a:moveTo>
                  <a:pt x="4056887" y="4632960"/>
                </a:moveTo>
                <a:lnTo>
                  <a:pt x="4059935" y="4632960"/>
                </a:lnTo>
                <a:lnTo>
                  <a:pt x="4059935" y="4636008"/>
                </a:lnTo>
                <a:lnTo>
                  <a:pt x="4056887" y="4636008"/>
                </a:lnTo>
                <a:lnTo>
                  <a:pt x="4056887" y="4632960"/>
                </a:lnTo>
                <a:close/>
                <a:moveTo>
                  <a:pt x="4062984" y="4632960"/>
                </a:moveTo>
                <a:lnTo>
                  <a:pt x="4066032" y="4632960"/>
                </a:lnTo>
                <a:lnTo>
                  <a:pt x="4066032" y="4636008"/>
                </a:lnTo>
                <a:lnTo>
                  <a:pt x="4062984" y="4636008"/>
                </a:lnTo>
                <a:lnTo>
                  <a:pt x="4062984" y="4632960"/>
                </a:lnTo>
                <a:close/>
                <a:moveTo>
                  <a:pt x="4069079" y="4632960"/>
                </a:moveTo>
                <a:lnTo>
                  <a:pt x="4072127" y="4632960"/>
                </a:lnTo>
                <a:lnTo>
                  <a:pt x="4072127" y="4636008"/>
                </a:lnTo>
                <a:lnTo>
                  <a:pt x="4069079" y="4636008"/>
                </a:lnTo>
                <a:lnTo>
                  <a:pt x="4069079" y="4632960"/>
                </a:lnTo>
                <a:close/>
                <a:moveTo>
                  <a:pt x="4075176" y="4632960"/>
                </a:moveTo>
                <a:lnTo>
                  <a:pt x="4078223" y="4632960"/>
                </a:lnTo>
                <a:lnTo>
                  <a:pt x="4078223" y="4636008"/>
                </a:lnTo>
                <a:lnTo>
                  <a:pt x="4075176" y="4636008"/>
                </a:lnTo>
                <a:lnTo>
                  <a:pt x="4075176" y="4632960"/>
                </a:lnTo>
                <a:close/>
                <a:moveTo>
                  <a:pt x="4081272" y="4632960"/>
                </a:moveTo>
                <a:lnTo>
                  <a:pt x="4084320" y="4632960"/>
                </a:lnTo>
                <a:lnTo>
                  <a:pt x="4084320" y="4636008"/>
                </a:lnTo>
                <a:lnTo>
                  <a:pt x="4081272" y="4636008"/>
                </a:lnTo>
                <a:lnTo>
                  <a:pt x="4081272" y="4632960"/>
                </a:lnTo>
                <a:close/>
                <a:moveTo>
                  <a:pt x="4087367" y="4632960"/>
                </a:moveTo>
                <a:lnTo>
                  <a:pt x="4090415" y="4632960"/>
                </a:lnTo>
                <a:lnTo>
                  <a:pt x="4090415" y="4636008"/>
                </a:lnTo>
                <a:lnTo>
                  <a:pt x="4087367" y="4636008"/>
                </a:lnTo>
                <a:lnTo>
                  <a:pt x="4087367" y="4632960"/>
                </a:lnTo>
                <a:close/>
                <a:moveTo>
                  <a:pt x="4093464" y="4632960"/>
                </a:moveTo>
                <a:lnTo>
                  <a:pt x="4096512" y="4632960"/>
                </a:lnTo>
                <a:lnTo>
                  <a:pt x="4096512" y="4636008"/>
                </a:lnTo>
                <a:lnTo>
                  <a:pt x="4093464" y="4636008"/>
                </a:lnTo>
                <a:lnTo>
                  <a:pt x="4093464" y="4632960"/>
                </a:lnTo>
                <a:close/>
                <a:moveTo>
                  <a:pt x="4099560" y="4632960"/>
                </a:moveTo>
                <a:lnTo>
                  <a:pt x="4102608" y="4632960"/>
                </a:lnTo>
                <a:lnTo>
                  <a:pt x="4102608" y="4636008"/>
                </a:lnTo>
                <a:lnTo>
                  <a:pt x="4099560" y="4636008"/>
                </a:lnTo>
                <a:lnTo>
                  <a:pt x="4099560" y="4632960"/>
                </a:lnTo>
                <a:close/>
                <a:moveTo>
                  <a:pt x="4105655" y="4632960"/>
                </a:moveTo>
                <a:lnTo>
                  <a:pt x="4108703" y="4632960"/>
                </a:lnTo>
                <a:lnTo>
                  <a:pt x="4108703" y="4636008"/>
                </a:lnTo>
                <a:lnTo>
                  <a:pt x="4105655" y="4636008"/>
                </a:lnTo>
                <a:lnTo>
                  <a:pt x="4105655" y="4632960"/>
                </a:lnTo>
                <a:close/>
                <a:moveTo>
                  <a:pt x="4111752" y="4632960"/>
                </a:moveTo>
                <a:lnTo>
                  <a:pt x="4114800" y="4632960"/>
                </a:lnTo>
                <a:lnTo>
                  <a:pt x="4114800" y="4636008"/>
                </a:lnTo>
                <a:lnTo>
                  <a:pt x="4111752" y="4636008"/>
                </a:lnTo>
                <a:lnTo>
                  <a:pt x="4111752" y="4632960"/>
                </a:lnTo>
                <a:close/>
                <a:moveTo>
                  <a:pt x="4117847" y="4632960"/>
                </a:moveTo>
                <a:lnTo>
                  <a:pt x="4120895" y="4632960"/>
                </a:lnTo>
                <a:lnTo>
                  <a:pt x="4120895" y="4636008"/>
                </a:lnTo>
                <a:lnTo>
                  <a:pt x="4117847" y="4636008"/>
                </a:lnTo>
                <a:lnTo>
                  <a:pt x="4117847" y="4632960"/>
                </a:lnTo>
                <a:close/>
                <a:moveTo>
                  <a:pt x="4123943" y="4632960"/>
                </a:moveTo>
                <a:lnTo>
                  <a:pt x="4126991" y="4632960"/>
                </a:lnTo>
                <a:lnTo>
                  <a:pt x="4126991" y="4636008"/>
                </a:lnTo>
                <a:lnTo>
                  <a:pt x="4123943" y="4636008"/>
                </a:lnTo>
                <a:lnTo>
                  <a:pt x="4123943" y="4632960"/>
                </a:lnTo>
                <a:close/>
                <a:moveTo>
                  <a:pt x="4130040" y="4632960"/>
                </a:moveTo>
                <a:lnTo>
                  <a:pt x="4133088" y="4632960"/>
                </a:lnTo>
                <a:lnTo>
                  <a:pt x="4133088" y="4636008"/>
                </a:lnTo>
                <a:lnTo>
                  <a:pt x="4130040" y="4636008"/>
                </a:lnTo>
                <a:lnTo>
                  <a:pt x="4130040" y="4632960"/>
                </a:lnTo>
                <a:close/>
                <a:moveTo>
                  <a:pt x="4136135" y="4632960"/>
                </a:moveTo>
                <a:lnTo>
                  <a:pt x="4139183" y="4632960"/>
                </a:lnTo>
                <a:lnTo>
                  <a:pt x="4139183" y="4636008"/>
                </a:lnTo>
                <a:lnTo>
                  <a:pt x="4136135" y="4636008"/>
                </a:lnTo>
                <a:lnTo>
                  <a:pt x="4136135" y="4632960"/>
                </a:lnTo>
                <a:close/>
                <a:moveTo>
                  <a:pt x="4142231" y="4632960"/>
                </a:moveTo>
                <a:lnTo>
                  <a:pt x="4145279" y="4632960"/>
                </a:lnTo>
                <a:lnTo>
                  <a:pt x="4145279" y="4636008"/>
                </a:lnTo>
                <a:lnTo>
                  <a:pt x="4142231" y="4636008"/>
                </a:lnTo>
                <a:lnTo>
                  <a:pt x="4142231" y="4632960"/>
                </a:lnTo>
                <a:close/>
                <a:moveTo>
                  <a:pt x="4148328" y="4632960"/>
                </a:moveTo>
                <a:lnTo>
                  <a:pt x="4151376" y="4632960"/>
                </a:lnTo>
                <a:lnTo>
                  <a:pt x="4151376" y="4636008"/>
                </a:lnTo>
                <a:lnTo>
                  <a:pt x="4148328" y="4636008"/>
                </a:lnTo>
                <a:lnTo>
                  <a:pt x="4148328" y="4632960"/>
                </a:lnTo>
                <a:close/>
                <a:moveTo>
                  <a:pt x="4154423" y="4632960"/>
                </a:moveTo>
                <a:lnTo>
                  <a:pt x="4157471" y="4632960"/>
                </a:lnTo>
                <a:lnTo>
                  <a:pt x="4157471" y="4636008"/>
                </a:lnTo>
                <a:lnTo>
                  <a:pt x="4154423" y="4636008"/>
                </a:lnTo>
                <a:lnTo>
                  <a:pt x="4154423" y="4632960"/>
                </a:lnTo>
                <a:close/>
                <a:moveTo>
                  <a:pt x="4160520" y="4632960"/>
                </a:moveTo>
                <a:lnTo>
                  <a:pt x="4163568" y="4632960"/>
                </a:lnTo>
                <a:lnTo>
                  <a:pt x="4163568" y="4636008"/>
                </a:lnTo>
                <a:lnTo>
                  <a:pt x="4160520" y="4636008"/>
                </a:lnTo>
                <a:lnTo>
                  <a:pt x="4160520" y="4632960"/>
                </a:lnTo>
                <a:close/>
                <a:moveTo>
                  <a:pt x="4166616" y="4632960"/>
                </a:moveTo>
                <a:lnTo>
                  <a:pt x="4169664" y="4632960"/>
                </a:lnTo>
                <a:lnTo>
                  <a:pt x="4169664" y="4636008"/>
                </a:lnTo>
                <a:lnTo>
                  <a:pt x="4166616" y="4636008"/>
                </a:lnTo>
                <a:lnTo>
                  <a:pt x="4166616" y="4632960"/>
                </a:lnTo>
                <a:close/>
                <a:moveTo>
                  <a:pt x="4172711" y="4632960"/>
                </a:moveTo>
                <a:lnTo>
                  <a:pt x="4175759" y="4632960"/>
                </a:lnTo>
                <a:lnTo>
                  <a:pt x="4175759" y="4636008"/>
                </a:lnTo>
                <a:lnTo>
                  <a:pt x="4172711" y="4636008"/>
                </a:lnTo>
                <a:lnTo>
                  <a:pt x="4172711" y="4632960"/>
                </a:lnTo>
                <a:close/>
                <a:moveTo>
                  <a:pt x="4178808" y="4632960"/>
                </a:moveTo>
                <a:lnTo>
                  <a:pt x="4181856" y="4632960"/>
                </a:lnTo>
                <a:lnTo>
                  <a:pt x="4181856" y="4636008"/>
                </a:lnTo>
                <a:lnTo>
                  <a:pt x="4178808" y="4636008"/>
                </a:lnTo>
                <a:lnTo>
                  <a:pt x="4178808" y="4632960"/>
                </a:lnTo>
                <a:close/>
                <a:moveTo>
                  <a:pt x="4184904" y="4632960"/>
                </a:moveTo>
                <a:lnTo>
                  <a:pt x="4187952" y="4632960"/>
                </a:lnTo>
                <a:lnTo>
                  <a:pt x="4187952" y="4636008"/>
                </a:lnTo>
                <a:lnTo>
                  <a:pt x="4184904" y="4636008"/>
                </a:lnTo>
                <a:lnTo>
                  <a:pt x="4184904" y="4632960"/>
                </a:lnTo>
                <a:close/>
                <a:moveTo>
                  <a:pt x="4190999" y="4632960"/>
                </a:moveTo>
                <a:lnTo>
                  <a:pt x="4194047" y="4632960"/>
                </a:lnTo>
                <a:lnTo>
                  <a:pt x="4194047" y="4636008"/>
                </a:lnTo>
                <a:lnTo>
                  <a:pt x="4190999" y="4636008"/>
                </a:lnTo>
                <a:lnTo>
                  <a:pt x="4190999" y="4632960"/>
                </a:lnTo>
                <a:close/>
                <a:moveTo>
                  <a:pt x="4197096" y="4632960"/>
                </a:moveTo>
                <a:lnTo>
                  <a:pt x="4200144" y="4632960"/>
                </a:lnTo>
                <a:lnTo>
                  <a:pt x="4200144" y="4636008"/>
                </a:lnTo>
                <a:lnTo>
                  <a:pt x="4197096" y="4636008"/>
                </a:lnTo>
                <a:lnTo>
                  <a:pt x="4197096" y="4632960"/>
                </a:lnTo>
                <a:close/>
                <a:moveTo>
                  <a:pt x="4203191" y="4632960"/>
                </a:moveTo>
                <a:lnTo>
                  <a:pt x="4206239" y="4632960"/>
                </a:lnTo>
                <a:lnTo>
                  <a:pt x="4206239" y="4636008"/>
                </a:lnTo>
                <a:lnTo>
                  <a:pt x="4203191" y="4636008"/>
                </a:lnTo>
                <a:lnTo>
                  <a:pt x="4203191" y="4632960"/>
                </a:lnTo>
                <a:close/>
                <a:moveTo>
                  <a:pt x="4209287" y="4632960"/>
                </a:moveTo>
                <a:lnTo>
                  <a:pt x="4212335" y="4632960"/>
                </a:lnTo>
                <a:lnTo>
                  <a:pt x="4212335" y="4636008"/>
                </a:lnTo>
                <a:lnTo>
                  <a:pt x="4209287" y="4636008"/>
                </a:lnTo>
                <a:lnTo>
                  <a:pt x="4209287" y="4632960"/>
                </a:lnTo>
                <a:close/>
                <a:moveTo>
                  <a:pt x="4215384" y="4632960"/>
                </a:moveTo>
                <a:lnTo>
                  <a:pt x="4218432" y="4632960"/>
                </a:lnTo>
                <a:lnTo>
                  <a:pt x="4218432" y="4636008"/>
                </a:lnTo>
                <a:lnTo>
                  <a:pt x="4215384" y="4636008"/>
                </a:lnTo>
                <a:lnTo>
                  <a:pt x="4215384" y="4632960"/>
                </a:lnTo>
                <a:close/>
                <a:moveTo>
                  <a:pt x="4221479" y="4632960"/>
                </a:moveTo>
                <a:lnTo>
                  <a:pt x="4224527" y="4632960"/>
                </a:lnTo>
                <a:lnTo>
                  <a:pt x="4224527" y="4636008"/>
                </a:lnTo>
                <a:lnTo>
                  <a:pt x="4221479" y="4636008"/>
                </a:lnTo>
                <a:lnTo>
                  <a:pt x="4221479" y="4632960"/>
                </a:lnTo>
                <a:close/>
                <a:moveTo>
                  <a:pt x="4227576" y="4632960"/>
                </a:moveTo>
                <a:lnTo>
                  <a:pt x="4230623" y="4632960"/>
                </a:lnTo>
                <a:lnTo>
                  <a:pt x="4230623" y="4636008"/>
                </a:lnTo>
                <a:lnTo>
                  <a:pt x="4227576" y="4636008"/>
                </a:lnTo>
                <a:lnTo>
                  <a:pt x="4227576" y="4632960"/>
                </a:lnTo>
                <a:close/>
                <a:moveTo>
                  <a:pt x="4233672" y="4632960"/>
                </a:moveTo>
                <a:lnTo>
                  <a:pt x="4236720" y="4632960"/>
                </a:lnTo>
                <a:lnTo>
                  <a:pt x="4236720" y="4636008"/>
                </a:lnTo>
                <a:lnTo>
                  <a:pt x="4233672" y="4636008"/>
                </a:lnTo>
                <a:lnTo>
                  <a:pt x="4233672" y="4632960"/>
                </a:lnTo>
                <a:close/>
                <a:moveTo>
                  <a:pt x="4239767" y="4632960"/>
                </a:moveTo>
                <a:lnTo>
                  <a:pt x="4242815" y="4632960"/>
                </a:lnTo>
                <a:lnTo>
                  <a:pt x="4242815" y="4636008"/>
                </a:lnTo>
                <a:lnTo>
                  <a:pt x="4239767" y="4636008"/>
                </a:lnTo>
                <a:lnTo>
                  <a:pt x="4239767" y="4632960"/>
                </a:lnTo>
                <a:close/>
                <a:moveTo>
                  <a:pt x="4245864" y="4632960"/>
                </a:moveTo>
                <a:lnTo>
                  <a:pt x="4248912" y="4632960"/>
                </a:lnTo>
                <a:lnTo>
                  <a:pt x="4248912" y="4636008"/>
                </a:lnTo>
                <a:lnTo>
                  <a:pt x="4245864" y="4636008"/>
                </a:lnTo>
                <a:lnTo>
                  <a:pt x="4245864" y="4632960"/>
                </a:lnTo>
                <a:close/>
                <a:moveTo>
                  <a:pt x="4251960" y="4632960"/>
                </a:moveTo>
                <a:lnTo>
                  <a:pt x="4255008" y="4632960"/>
                </a:lnTo>
                <a:lnTo>
                  <a:pt x="4255008" y="4636008"/>
                </a:lnTo>
                <a:lnTo>
                  <a:pt x="4251960" y="4636008"/>
                </a:lnTo>
                <a:lnTo>
                  <a:pt x="4251960" y="4632960"/>
                </a:lnTo>
                <a:close/>
                <a:moveTo>
                  <a:pt x="4258055" y="4632960"/>
                </a:moveTo>
                <a:lnTo>
                  <a:pt x="4261103" y="4632960"/>
                </a:lnTo>
                <a:lnTo>
                  <a:pt x="4261103" y="4636008"/>
                </a:lnTo>
                <a:lnTo>
                  <a:pt x="4258055" y="4636008"/>
                </a:lnTo>
                <a:lnTo>
                  <a:pt x="4258055" y="4632960"/>
                </a:lnTo>
                <a:close/>
                <a:moveTo>
                  <a:pt x="4264152" y="4632960"/>
                </a:moveTo>
                <a:lnTo>
                  <a:pt x="4267200" y="4632960"/>
                </a:lnTo>
                <a:lnTo>
                  <a:pt x="4267200" y="4636008"/>
                </a:lnTo>
                <a:lnTo>
                  <a:pt x="4264152" y="4636008"/>
                </a:lnTo>
                <a:lnTo>
                  <a:pt x="4264152" y="4632960"/>
                </a:lnTo>
                <a:close/>
                <a:moveTo>
                  <a:pt x="4270247" y="4632960"/>
                </a:moveTo>
                <a:lnTo>
                  <a:pt x="4273295" y="4632960"/>
                </a:lnTo>
                <a:lnTo>
                  <a:pt x="4273295" y="4636008"/>
                </a:lnTo>
                <a:lnTo>
                  <a:pt x="4270247" y="4636008"/>
                </a:lnTo>
                <a:lnTo>
                  <a:pt x="4270247" y="4632960"/>
                </a:lnTo>
                <a:close/>
                <a:moveTo>
                  <a:pt x="4276343" y="4632960"/>
                </a:moveTo>
                <a:lnTo>
                  <a:pt x="4279391" y="4632960"/>
                </a:lnTo>
                <a:lnTo>
                  <a:pt x="4279391" y="4636008"/>
                </a:lnTo>
                <a:lnTo>
                  <a:pt x="4276343" y="4636008"/>
                </a:lnTo>
                <a:lnTo>
                  <a:pt x="4276343" y="4632960"/>
                </a:lnTo>
                <a:close/>
                <a:moveTo>
                  <a:pt x="4282440" y="4632960"/>
                </a:moveTo>
                <a:lnTo>
                  <a:pt x="4285488" y="4632960"/>
                </a:lnTo>
                <a:lnTo>
                  <a:pt x="4285488" y="4636008"/>
                </a:lnTo>
                <a:lnTo>
                  <a:pt x="4282440" y="4636008"/>
                </a:lnTo>
                <a:lnTo>
                  <a:pt x="4282440" y="4632960"/>
                </a:lnTo>
                <a:close/>
                <a:moveTo>
                  <a:pt x="4288535" y="4632960"/>
                </a:moveTo>
                <a:lnTo>
                  <a:pt x="4291583" y="4632960"/>
                </a:lnTo>
                <a:lnTo>
                  <a:pt x="4291583" y="4636008"/>
                </a:lnTo>
                <a:lnTo>
                  <a:pt x="4288535" y="4636008"/>
                </a:lnTo>
                <a:lnTo>
                  <a:pt x="4288535" y="4632960"/>
                </a:lnTo>
                <a:close/>
                <a:moveTo>
                  <a:pt x="4294631" y="4632960"/>
                </a:moveTo>
                <a:lnTo>
                  <a:pt x="4297679" y="4632960"/>
                </a:lnTo>
                <a:lnTo>
                  <a:pt x="4297679" y="4636008"/>
                </a:lnTo>
                <a:lnTo>
                  <a:pt x="4294631" y="4636008"/>
                </a:lnTo>
                <a:lnTo>
                  <a:pt x="4294631" y="4632960"/>
                </a:lnTo>
                <a:close/>
                <a:moveTo>
                  <a:pt x="4300728" y="4632960"/>
                </a:moveTo>
                <a:lnTo>
                  <a:pt x="4303776" y="4632960"/>
                </a:lnTo>
                <a:lnTo>
                  <a:pt x="4303776" y="4636008"/>
                </a:lnTo>
                <a:lnTo>
                  <a:pt x="4300728" y="4636008"/>
                </a:lnTo>
                <a:lnTo>
                  <a:pt x="4300728" y="4632960"/>
                </a:lnTo>
                <a:close/>
                <a:moveTo>
                  <a:pt x="4306823" y="4632960"/>
                </a:moveTo>
                <a:lnTo>
                  <a:pt x="4309871" y="4632960"/>
                </a:lnTo>
                <a:lnTo>
                  <a:pt x="4309871" y="4636008"/>
                </a:lnTo>
                <a:lnTo>
                  <a:pt x="4306823" y="4636008"/>
                </a:lnTo>
                <a:lnTo>
                  <a:pt x="4306823" y="4632960"/>
                </a:lnTo>
                <a:close/>
                <a:moveTo>
                  <a:pt x="4312920" y="4632960"/>
                </a:moveTo>
                <a:lnTo>
                  <a:pt x="4315968" y="4632960"/>
                </a:lnTo>
                <a:lnTo>
                  <a:pt x="4315968" y="4636008"/>
                </a:lnTo>
                <a:lnTo>
                  <a:pt x="4312920" y="4636008"/>
                </a:lnTo>
                <a:lnTo>
                  <a:pt x="4312920" y="4632960"/>
                </a:lnTo>
                <a:close/>
                <a:moveTo>
                  <a:pt x="4319016" y="4632960"/>
                </a:moveTo>
                <a:lnTo>
                  <a:pt x="4322064" y="4632960"/>
                </a:lnTo>
                <a:lnTo>
                  <a:pt x="4322064" y="4636008"/>
                </a:lnTo>
                <a:lnTo>
                  <a:pt x="4319016" y="4636008"/>
                </a:lnTo>
                <a:lnTo>
                  <a:pt x="4319016" y="4632960"/>
                </a:lnTo>
                <a:close/>
                <a:moveTo>
                  <a:pt x="4325111" y="4632960"/>
                </a:moveTo>
                <a:lnTo>
                  <a:pt x="4328159" y="4632960"/>
                </a:lnTo>
                <a:lnTo>
                  <a:pt x="4328159" y="4636008"/>
                </a:lnTo>
                <a:lnTo>
                  <a:pt x="4325111" y="4636008"/>
                </a:lnTo>
                <a:lnTo>
                  <a:pt x="4325111" y="4632960"/>
                </a:lnTo>
                <a:close/>
                <a:moveTo>
                  <a:pt x="4331208" y="4632960"/>
                </a:moveTo>
                <a:lnTo>
                  <a:pt x="4334256" y="4632960"/>
                </a:lnTo>
                <a:lnTo>
                  <a:pt x="4334256" y="4636008"/>
                </a:lnTo>
                <a:lnTo>
                  <a:pt x="4331208" y="4636008"/>
                </a:lnTo>
                <a:lnTo>
                  <a:pt x="4331208" y="4632960"/>
                </a:lnTo>
                <a:close/>
                <a:moveTo>
                  <a:pt x="4337304" y="4632960"/>
                </a:moveTo>
                <a:lnTo>
                  <a:pt x="4340352" y="4632960"/>
                </a:lnTo>
                <a:lnTo>
                  <a:pt x="4340352" y="4636008"/>
                </a:lnTo>
                <a:lnTo>
                  <a:pt x="4337304" y="4636008"/>
                </a:lnTo>
                <a:lnTo>
                  <a:pt x="4337304" y="4632960"/>
                </a:lnTo>
                <a:close/>
                <a:moveTo>
                  <a:pt x="4343399" y="4632960"/>
                </a:moveTo>
                <a:lnTo>
                  <a:pt x="4346447" y="4632960"/>
                </a:lnTo>
                <a:lnTo>
                  <a:pt x="4346447" y="4636008"/>
                </a:lnTo>
                <a:lnTo>
                  <a:pt x="4343399" y="4636008"/>
                </a:lnTo>
                <a:lnTo>
                  <a:pt x="4343399" y="4632960"/>
                </a:lnTo>
                <a:close/>
                <a:moveTo>
                  <a:pt x="4349496" y="4632960"/>
                </a:moveTo>
                <a:lnTo>
                  <a:pt x="4352544" y="4632960"/>
                </a:lnTo>
                <a:lnTo>
                  <a:pt x="4352544" y="4636008"/>
                </a:lnTo>
                <a:lnTo>
                  <a:pt x="4349496" y="4636008"/>
                </a:lnTo>
                <a:lnTo>
                  <a:pt x="4349496" y="4632960"/>
                </a:lnTo>
                <a:close/>
                <a:moveTo>
                  <a:pt x="4355591" y="4632960"/>
                </a:moveTo>
                <a:lnTo>
                  <a:pt x="4358639" y="4632960"/>
                </a:lnTo>
                <a:lnTo>
                  <a:pt x="4358639" y="4636008"/>
                </a:lnTo>
                <a:lnTo>
                  <a:pt x="4355591" y="4636008"/>
                </a:lnTo>
                <a:lnTo>
                  <a:pt x="4355591" y="4632960"/>
                </a:lnTo>
                <a:close/>
                <a:moveTo>
                  <a:pt x="4361687" y="4632960"/>
                </a:moveTo>
                <a:lnTo>
                  <a:pt x="4364735" y="4632960"/>
                </a:lnTo>
                <a:lnTo>
                  <a:pt x="4364735" y="4636008"/>
                </a:lnTo>
                <a:lnTo>
                  <a:pt x="4361687" y="4636008"/>
                </a:lnTo>
                <a:lnTo>
                  <a:pt x="4361687" y="4632960"/>
                </a:lnTo>
                <a:close/>
                <a:moveTo>
                  <a:pt x="4367784" y="4632960"/>
                </a:moveTo>
                <a:lnTo>
                  <a:pt x="4370832" y="4632960"/>
                </a:lnTo>
                <a:lnTo>
                  <a:pt x="4370832" y="4636008"/>
                </a:lnTo>
                <a:lnTo>
                  <a:pt x="4367784" y="4636008"/>
                </a:lnTo>
                <a:lnTo>
                  <a:pt x="4367784" y="4632960"/>
                </a:lnTo>
                <a:close/>
                <a:moveTo>
                  <a:pt x="4373879" y="4632960"/>
                </a:moveTo>
                <a:lnTo>
                  <a:pt x="4376927" y="4632960"/>
                </a:lnTo>
                <a:lnTo>
                  <a:pt x="4376927" y="4636008"/>
                </a:lnTo>
                <a:lnTo>
                  <a:pt x="4373879" y="4636008"/>
                </a:lnTo>
                <a:lnTo>
                  <a:pt x="4373879" y="4632960"/>
                </a:lnTo>
                <a:close/>
                <a:moveTo>
                  <a:pt x="4379976" y="4632960"/>
                </a:moveTo>
                <a:lnTo>
                  <a:pt x="4383023" y="4632960"/>
                </a:lnTo>
                <a:lnTo>
                  <a:pt x="4383023" y="4636008"/>
                </a:lnTo>
                <a:lnTo>
                  <a:pt x="4379976" y="4636008"/>
                </a:lnTo>
                <a:lnTo>
                  <a:pt x="4379976" y="4632960"/>
                </a:lnTo>
                <a:close/>
                <a:moveTo>
                  <a:pt x="4386072" y="4632960"/>
                </a:moveTo>
                <a:lnTo>
                  <a:pt x="4389120" y="4632960"/>
                </a:lnTo>
                <a:lnTo>
                  <a:pt x="4389120" y="4636008"/>
                </a:lnTo>
                <a:lnTo>
                  <a:pt x="4386072" y="4636008"/>
                </a:lnTo>
                <a:lnTo>
                  <a:pt x="4386072" y="4632960"/>
                </a:lnTo>
                <a:close/>
                <a:moveTo>
                  <a:pt x="4392167" y="4632960"/>
                </a:moveTo>
                <a:lnTo>
                  <a:pt x="4395215" y="4632960"/>
                </a:lnTo>
                <a:lnTo>
                  <a:pt x="4395215" y="4636008"/>
                </a:lnTo>
                <a:lnTo>
                  <a:pt x="4392167" y="4636008"/>
                </a:lnTo>
                <a:lnTo>
                  <a:pt x="4392167" y="4632960"/>
                </a:lnTo>
                <a:close/>
                <a:moveTo>
                  <a:pt x="4398264" y="4632960"/>
                </a:moveTo>
                <a:lnTo>
                  <a:pt x="4401312" y="4632960"/>
                </a:lnTo>
                <a:lnTo>
                  <a:pt x="4401312" y="4636008"/>
                </a:lnTo>
                <a:lnTo>
                  <a:pt x="4398264" y="4636008"/>
                </a:lnTo>
                <a:lnTo>
                  <a:pt x="4398264" y="4632960"/>
                </a:lnTo>
                <a:close/>
                <a:moveTo>
                  <a:pt x="4404360" y="4632960"/>
                </a:moveTo>
                <a:lnTo>
                  <a:pt x="4407408" y="4632960"/>
                </a:lnTo>
                <a:lnTo>
                  <a:pt x="4407408" y="4636008"/>
                </a:lnTo>
                <a:lnTo>
                  <a:pt x="4404360" y="4636008"/>
                </a:lnTo>
                <a:lnTo>
                  <a:pt x="4404360" y="4632960"/>
                </a:lnTo>
                <a:close/>
                <a:moveTo>
                  <a:pt x="4410455" y="4632960"/>
                </a:moveTo>
                <a:lnTo>
                  <a:pt x="4413503" y="4632960"/>
                </a:lnTo>
                <a:lnTo>
                  <a:pt x="4413503" y="4636008"/>
                </a:lnTo>
                <a:lnTo>
                  <a:pt x="4410455" y="4636008"/>
                </a:lnTo>
                <a:lnTo>
                  <a:pt x="4410455" y="4632960"/>
                </a:lnTo>
                <a:close/>
                <a:moveTo>
                  <a:pt x="4416552" y="4632960"/>
                </a:moveTo>
                <a:lnTo>
                  <a:pt x="4419600" y="4632960"/>
                </a:lnTo>
                <a:lnTo>
                  <a:pt x="4419600" y="4636008"/>
                </a:lnTo>
                <a:lnTo>
                  <a:pt x="4416552" y="4636008"/>
                </a:lnTo>
                <a:lnTo>
                  <a:pt x="4416552" y="4632960"/>
                </a:lnTo>
                <a:close/>
                <a:moveTo>
                  <a:pt x="4422647" y="4632960"/>
                </a:moveTo>
                <a:lnTo>
                  <a:pt x="4425695" y="4632960"/>
                </a:lnTo>
                <a:lnTo>
                  <a:pt x="4425695" y="4636008"/>
                </a:lnTo>
                <a:lnTo>
                  <a:pt x="4422647" y="4636008"/>
                </a:lnTo>
                <a:lnTo>
                  <a:pt x="4422647" y="4632960"/>
                </a:lnTo>
                <a:close/>
                <a:moveTo>
                  <a:pt x="4428743" y="4632960"/>
                </a:moveTo>
                <a:lnTo>
                  <a:pt x="4431791" y="4632960"/>
                </a:lnTo>
                <a:lnTo>
                  <a:pt x="4431791" y="4636008"/>
                </a:lnTo>
                <a:lnTo>
                  <a:pt x="4428743" y="4636008"/>
                </a:lnTo>
                <a:lnTo>
                  <a:pt x="4428743" y="4632960"/>
                </a:lnTo>
                <a:close/>
                <a:moveTo>
                  <a:pt x="4434840" y="4632960"/>
                </a:moveTo>
                <a:lnTo>
                  <a:pt x="4437888" y="4632960"/>
                </a:lnTo>
                <a:lnTo>
                  <a:pt x="4437888" y="4636008"/>
                </a:lnTo>
                <a:lnTo>
                  <a:pt x="4434840" y="4636008"/>
                </a:lnTo>
                <a:lnTo>
                  <a:pt x="4434840" y="4632960"/>
                </a:lnTo>
                <a:close/>
                <a:moveTo>
                  <a:pt x="4440935" y="4632960"/>
                </a:moveTo>
                <a:lnTo>
                  <a:pt x="4443983" y="4632960"/>
                </a:lnTo>
                <a:lnTo>
                  <a:pt x="4443983" y="4636008"/>
                </a:lnTo>
                <a:lnTo>
                  <a:pt x="4440935" y="4636008"/>
                </a:lnTo>
                <a:lnTo>
                  <a:pt x="4440935" y="4632960"/>
                </a:lnTo>
                <a:close/>
                <a:moveTo>
                  <a:pt x="4447031" y="4632960"/>
                </a:moveTo>
                <a:lnTo>
                  <a:pt x="4450079" y="4632960"/>
                </a:lnTo>
                <a:lnTo>
                  <a:pt x="4450079" y="4636008"/>
                </a:lnTo>
                <a:lnTo>
                  <a:pt x="4447031" y="4636008"/>
                </a:lnTo>
                <a:lnTo>
                  <a:pt x="4447031" y="4632960"/>
                </a:lnTo>
                <a:close/>
                <a:moveTo>
                  <a:pt x="4453128" y="4632960"/>
                </a:moveTo>
                <a:lnTo>
                  <a:pt x="4456176" y="4632960"/>
                </a:lnTo>
                <a:lnTo>
                  <a:pt x="4456176" y="4636008"/>
                </a:lnTo>
                <a:lnTo>
                  <a:pt x="4453128" y="4636008"/>
                </a:lnTo>
                <a:lnTo>
                  <a:pt x="4453128" y="4632960"/>
                </a:lnTo>
                <a:close/>
                <a:moveTo>
                  <a:pt x="4459223" y="4632960"/>
                </a:moveTo>
                <a:lnTo>
                  <a:pt x="4462271" y="4632960"/>
                </a:lnTo>
                <a:lnTo>
                  <a:pt x="4462271" y="4636008"/>
                </a:lnTo>
                <a:lnTo>
                  <a:pt x="4459223" y="4636008"/>
                </a:lnTo>
                <a:lnTo>
                  <a:pt x="4459223" y="4632960"/>
                </a:lnTo>
                <a:close/>
                <a:moveTo>
                  <a:pt x="4465320" y="4632960"/>
                </a:moveTo>
                <a:lnTo>
                  <a:pt x="4468368" y="4632960"/>
                </a:lnTo>
                <a:lnTo>
                  <a:pt x="4468368" y="4636008"/>
                </a:lnTo>
                <a:lnTo>
                  <a:pt x="4465320" y="4636008"/>
                </a:lnTo>
                <a:lnTo>
                  <a:pt x="4465320" y="4632960"/>
                </a:lnTo>
                <a:close/>
                <a:moveTo>
                  <a:pt x="4471416" y="4632960"/>
                </a:moveTo>
                <a:lnTo>
                  <a:pt x="4474464" y="4632960"/>
                </a:lnTo>
                <a:lnTo>
                  <a:pt x="4474464" y="4636008"/>
                </a:lnTo>
                <a:lnTo>
                  <a:pt x="4471416" y="4636008"/>
                </a:lnTo>
                <a:lnTo>
                  <a:pt x="4471416" y="4632960"/>
                </a:lnTo>
                <a:close/>
                <a:moveTo>
                  <a:pt x="4477511" y="4632960"/>
                </a:moveTo>
                <a:lnTo>
                  <a:pt x="4480559" y="4632960"/>
                </a:lnTo>
                <a:lnTo>
                  <a:pt x="4480559" y="4636008"/>
                </a:lnTo>
                <a:lnTo>
                  <a:pt x="4477511" y="4636008"/>
                </a:lnTo>
                <a:lnTo>
                  <a:pt x="4477511" y="4632960"/>
                </a:lnTo>
                <a:close/>
                <a:moveTo>
                  <a:pt x="4483608" y="4632960"/>
                </a:moveTo>
                <a:lnTo>
                  <a:pt x="4486656" y="4632960"/>
                </a:lnTo>
                <a:lnTo>
                  <a:pt x="4486656" y="4636008"/>
                </a:lnTo>
                <a:lnTo>
                  <a:pt x="4483608" y="4636008"/>
                </a:lnTo>
                <a:lnTo>
                  <a:pt x="4483608" y="4632960"/>
                </a:lnTo>
                <a:close/>
                <a:moveTo>
                  <a:pt x="4489704" y="4632960"/>
                </a:moveTo>
                <a:lnTo>
                  <a:pt x="4492752" y="4632960"/>
                </a:lnTo>
                <a:lnTo>
                  <a:pt x="4492752" y="4636008"/>
                </a:lnTo>
                <a:lnTo>
                  <a:pt x="4489704" y="4636008"/>
                </a:lnTo>
                <a:lnTo>
                  <a:pt x="4489704" y="4632960"/>
                </a:lnTo>
                <a:close/>
                <a:moveTo>
                  <a:pt x="4495799" y="4632960"/>
                </a:moveTo>
                <a:lnTo>
                  <a:pt x="4498847" y="4632960"/>
                </a:lnTo>
                <a:lnTo>
                  <a:pt x="4498847" y="4636008"/>
                </a:lnTo>
                <a:lnTo>
                  <a:pt x="4495799" y="4636008"/>
                </a:lnTo>
                <a:lnTo>
                  <a:pt x="4495799" y="4632960"/>
                </a:lnTo>
                <a:close/>
                <a:moveTo>
                  <a:pt x="4501896" y="4632960"/>
                </a:moveTo>
                <a:lnTo>
                  <a:pt x="4504944" y="4632960"/>
                </a:lnTo>
                <a:lnTo>
                  <a:pt x="4504944" y="4636008"/>
                </a:lnTo>
                <a:lnTo>
                  <a:pt x="4501896" y="4636008"/>
                </a:lnTo>
                <a:lnTo>
                  <a:pt x="4501896" y="4632960"/>
                </a:lnTo>
                <a:close/>
                <a:moveTo>
                  <a:pt x="4507991" y="4632960"/>
                </a:moveTo>
                <a:lnTo>
                  <a:pt x="4511039" y="4632960"/>
                </a:lnTo>
                <a:lnTo>
                  <a:pt x="4511039" y="4636008"/>
                </a:lnTo>
                <a:lnTo>
                  <a:pt x="4507991" y="4636008"/>
                </a:lnTo>
                <a:lnTo>
                  <a:pt x="4507991" y="4632960"/>
                </a:lnTo>
                <a:close/>
                <a:moveTo>
                  <a:pt x="4514087" y="4632960"/>
                </a:moveTo>
                <a:lnTo>
                  <a:pt x="4517135" y="4632960"/>
                </a:lnTo>
                <a:lnTo>
                  <a:pt x="4517135" y="4636008"/>
                </a:lnTo>
                <a:lnTo>
                  <a:pt x="4514087" y="4636008"/>
                </a:lnTo>
                <a:lnTo>
                  <a:pt x="4514087" y="4632960"/>
                </a:lnTo>
                <a:close/>
                <a:moveTo>
                  <a:pt x="4520184" y="4632960"/>
                </a:moveTo>
                <a:lnTo>
                  <a:pt x="4523232" y="4632960"/>
                </a:lnTo>
                <a:lnTo>
                  <a:pt x="4523232" y="4636008"/>
                </a:lnTo>
                <a:lnTo>
                  <a:pt x="4520184" y="4636008"/>
                </a:lnTo>
                <a:lnTo>
                  <a:pt x="4520184" y="4632960"/>
                </a:lnTo>
                <a:close/>
                <a:moveTo>
                  <a:pt x="4526279" y="4632960"/>
                </a:moveTo>
                <a:lnTo>
                  <a:pt x="4529327" y="4632960"/>
                </a:lnTo>
                <a:lnTo>
                  <a:pt x="4529327" y="4636008"/>
                </a:lnTo>
                <a:lnTo>
                  <a:pt x="4526279" y="4636008"/>
                </a:lnTo>
                <a:lnTo>
                  <a:pt x="4526279" y="4632960"/>
                </a:lnTo>
                <a:close/>
                <a:moveTo>
                  <a:pt x="4532376" y="4632960"/>
                </a:moveTo>
                <a:lnTo>
                  <a:pt x="4535423" y="4632960"/>
                </a:lnTo>
                <a:lnTo>
                  <a:pt x="4535423" y="4636008"/>
                </a:lnTo>
                <a:lnTo>
                  <a:pt x="4532376" y="4636008"/>
                </a:lnTo>
                <a:lnTo>
                  <a:pt x="4532376" y="4632960"/>
                </a:lnTo>
                <a:close/>
                <a:moveTo>
                  <a:pt x="4538472" y="4632960"/>
                </a:moveTo>
                <a:lnTo>
                  <a:pt x="4541520" y="4632960"/>
                </a:lnTo>
                <a:lnTo>
                  <a:pt x="4541520" y="4636008"/>
                </a:lnTo>
                <a:lnTo>
                  <a:pt x="4538472" y="4636008"/>
                </a:lnTo>
                <a:lnTo>
                  <a:pt x="4538472" y="4632960"/>
                </a:lnTo>
                <a:close/>
                <a:moveTo>
                  <a:pt x="4544567" y="4632960"/>
                </a:moveTo>
                <a:lnTo>
                  <a:pt x="4547615" y="4632960"/>
                </a:lnTo>
                <a:lnTo>
                  <a:pt x="4547615" y="4636008"/>
                </a:lnTo>
                <a:lnTo>
                  <a:pt x="4544567" y="4636008"/>
                </a:lnTo>
                <a:lnTo>
                  <a:pt x="4544567" y="4632960"/>
                </a:lnTo>
                <a:close/>
                <a:moveTo>
                  <a:pt x="4550664" y="4632960"/>
                </a:moveTo>
                <a:lnTo>
                  <a:pt x="4553712" y="4632960"/>
                </a:lnTo>
                <a:lnTo>
                  <a:pt x="4553712" y="4636008"/>
                </a:lnTo>
                <a:lnTo>
                  <a:pt x="4550664" y="4636008"/>
                </a:lnTo>
                <a:lnTo>
                  <a:pt x="4550664" y="4632960"/>
                </a:lnTo>
                <a:close/>
                <a:moveTo>
                  <a:pt x="4556760" y="4632960"/>
                </a:moveTo>
                <a:lnTo>
                  <a:pt x="4559808" y="4632960"/>
                </a:lnTo>
                <a:lnTo>
                  <a:pt x="4559808" y="4636008"/>
                </a:lnTo>
                <a:lnTo>
                  <a:pt x="4556760" y="4636008"/>
                </a:lnTo>
                <a:lnTo>
                  <a:pt x="4556760" y="4632960"/>
                </a:lnTo>
                <a:close/>
                <a:moveTo>
                  <a:pt x="4562855" y="4632960"/>
                </a:moveTo>
                <a:lnTo>
                  <a:pt x="4565903" y="4632960"/>
                </a:lnTo>
                <a:lnTo>
                  <a:pt x="4565903" y="4636008"/>
                </a:lnTo>
                <a:lnTo>
                  <a:pt x="4562855" y="4636008"/>
                </a:lnTo>
                <a:lnTo>
                  <a:pt x="4562855" y="4632960"/>
                </a:lnTo>
                <a:close/>
                <a:moveTo>
                  <a:pt x="4568952" y="4632960"/>
                </a:moveTo>
                <a:lnTo>
                  <a:pt x="4572000" y="4632960"/>
                </a:lnTo>
                <a:lnTo>
                  <a:pt x="4572000" y="4636008"/>
                </a:lnTo>
                <a:lnTo>
                  <a:pt x="4568952" y="4636008"/>
                </a:lnTo>
                <a:lnTo>
                  <a:pt x="4568952" y="4632960"/>
                </a:lnTo>
                <a:close/>
                <a:moveTo>
                  <a:pt x="4575047" y="4632960"/>
                </a:moveTo>
                <a:lnTo>
                  <a:pt x="4578095" y="4632960"/>
                </a:lnTo>
                <a:lnTo>
                  <a:pt x="4578095" y="4636008"/>
                </a:lnTo>
                <a:lnTo>
                  <a:pt x="4575047" y="4636008"/>
                </a:lnTo>
                <a:lnTo>
                  <a:pt x="4575047" y="4632960"/>
                </a:lnTo>
                <a:close/>
                <a:moveTo>
                  <a:pt x="4581143" y="4632960"/>
                </a:moveTo>
                <a:lnTo>
                  <a:pt x="4584191" y="4632960"/>
                </a:lnTo>
                <a:lnTo>
                  <a:pt x="4584191" y="4636008"/>
                </a:lnTo>
                <a:lnTo>
                  <a:pt x="4581143" y="4636008"/>
                </a:lnTo>
                <a:lnTo>
                  <a:pt x="4581143" y="4632960"/>
                </a:lnTo>
                <a:close/>
                <a:moveTo>
                  <a:pt x="4587240" y="4632960"/>
                </a:moveTo>
                <a:lnTo>
                  <a:pt x="4590288" y="4632960"/>
                </a:lnTo>
                <a:lnTo>
                  <a:pt x="4590288" y="4636008"/>
                </a:lnTo>
                <a:lnTo>
                  <a:pt x="4587240" y="4636008"/>
                </a:lnTo>
                <a:lnTo>
                  <a:pt x="4587240" y="4632960"/>
                </a:lnTo>
                <a:close/>
                <a:moveTo>
                  <a:pt x="4593335" y="4632960"/>
                </a:moveTo>
                <a:lnTo>
                  <a:pt x="4596383" y="4632960"/>
                </a:lnTo>
                <a:lnTo>
                  <a:pt x="4596383" y="4636008"/>
                </a:lnTo>
                <a:lnTo>
                  <a:pt x="4593335" y="4636008"/>
                </a:lnTo>
                <a:lnTo>
                  <a:pt x="4593335" y="4632960"/>
                </a:lnTo>
                <a:close/>
                <a:moveTo>
                  <a:pt x="4599431" y="4632960"/>
                </a:moveTo>
                <a:lnTo>
                  <a:pt x="4602479" y="4632960"/>
                </a:lnTo>
                <a:lnTo>
                  <a:pt x="4602479" y="4636008"/>
                </a:lnTo>
                <a:lnTo>
                  <a:pt x="4599431" y="4636008"/>
                </a:lnTo>
                <a:lnTo>
                  <a:pt x="4599431" y="4632960"/>
                </a:lnTo>
                <a:close/>
                <a:moveTo>
                  <a:pt x="4605528" y="4632960"/>
                </a:moveTo>
                <a:lnTo>
                  <a:pt x="4608576" y="4632960"/>
                </a:lnTo>
                <a:lnTo>
                  <a:pt x="4608576" y="4636008"/>
                </a:lnTo>
                <a:lnTo>
                  <a:pt x="4605528" y="4636008"/>
                </a:lnTo>
                <a:lnTo>
                  <a:pt x="4605528" y="4632960"/>
                </a:lnTo>
                <a:close/>
                <a:moveTo>
                  <a:pt x="4611623" y="4632960"/>
                </a:moveTo>
                <a:lnTo>
                  <a:pt x="4614671" y="4632960"/>
                </a:lnTo>
                <a:lnTo>
                  <a:pt x="4614671" y="4636008"/>
                </a:lnTo>
                <a:lnTo>
                  <a:pt x="4611623" y="4636008"/>
                </a:lnTo>
                <a:lnTo>
                  <a:pt x="4611623" y="4632960"/>
                </a:lnTo>
                <a:close/>
                <a:moveTo>
                  <a:pt x="4617720" y="4632960"/>
                </a:moveTo>
                <a:lnTo>
                  <a:pt x="4620768" y="4632960"/>
                </a:lnTo>
                <a:lnTo>
                  <a:pt x="4620768" y="4636008"/>
                </a:lnTo>
                <a:lnTo>
                  <a:pt x="4617720" y="4636008"/>
                </a:lnTo>
                <a:lnTo>
                  <a:pt x="4617720" y="4632960"/>
                </a:lnTo>
                <a:close/>
                <a:moveTo>
                  <a:pt x="4623816" y="4632960"/>
                </a:moveTo>
                <a:lnTo>
                  <a:pt x="4626864" y="4632960"/>
                </a:lnTo>
                <a:lnTo>
                  <a:pt x="4626864" y="4636008"/>
                </a:lnTo>
                <a:lnTo>
                  <a:pt x="4623816" y="4636008"/>
                </a:lnTo>
                <a:lnTo>
                  <a:pt x="4623816" y="4632960"/>
                </a:lnTo>
                <a:close/>
                <a:moveTo>
                  <a:pt x="4629911" y="4632960"/>
                </a:moveTo>
                <a:lnTo>
                  <a:pt x="4632959" y="4632960"/>
                </a:lnTo>
                <a:lnTo>
                  <a:pt x="4632959" y="4636008"/>
                </a:lnTo>
                <a:lnTo>
                  <a:pt x="4629911" y="4636008"/>
                </a:lnTo>
                <a:lnTo>
                  <a:pt x="4629911" y="4632960"/>
                </a:lnTo>
                <a:close/>
                <a:moveTo>
                  <a:pt x="4636008" y="4632960"/>
                </a:moveTo>
                <a:lnTo>
                  <a:pt x="4639056" y="4632960"/>
                </a:lnTo>
                <a:lnTo>
                  <a:pt x="4639056" y="4636008"/>
                </a:lnTo>
                <a:lnTo>
                  <a:pt x="4636008" y="4636008"/>
                </a:lnTo>
                <a:lnTo>
                  <a:pt x="4636008" y="4632960"/>
                </a:lnTo>
                <a:close/>
                <a:moveTo>
                  <a:pt x="4642104" y="4632960"/>
                </a:moveTo>
                <a:lnTo>
                  <a:pt x="4645152" y="4632960"/>
                </a:lnTo>
                <a:lnTo>
                  <a:pt x="4645152" y="4636008"/>
                </a:lnTo>
                <a:lnTo>
                  <a:pt x="4642104" y="4636008"/>
                </a:lnTo>
                <a:lnTo>
                  <a:pt x="4642104" y="4632960"/>
                </a:lnTo>
                <a:close/>
                <a:moveTo>
                  <a:pt x="4648199" y="4632960"/>
                </a:moveTo>
                <a:lnTo>
                  <a:pt x="4651247" y="4632960"/>
                </a:lnTo>
                <a:lnTo>
                  <a:pt x="4651247" y="4636008"/>
                </a:lnTo>
                <a:lnTo>
                  <a:pt x="4648199" y="4636008"/>
                </a:lnTo>
                <a:lnTo>
                  <a:pt x="4648199" y="4632960"/>
                </a:lnTo>
                <a:close/>
                <a:moveTo>
                  <a:pt x="4654296" y="4632960"/>
                </a:moveTo>
                <a:lnTo>
                  <a:pt x="4657344" y="4632960"/>
                </a:lnTo>
                <a:lnTo>
                  <a:pt x="4657344" y="4636008"/>
                </a:lnTo>
                <a:lnTo>
                  <a:pt x="4654296" y="4636008"/>
                </a:lnTo>
                <a:lnTo>
                  <a:pt x="4654296" y="4632960"/>
                </a:lnTo>
                <a:close/>
                <a:moveTo>
                  <a:pt x="4660391" y="4632960"/>
                </a:moveTo>
                <a:lnTo>
                  <a:pt x="4663439" y="4632960"/>
                </a:lnTo>
                <a:lnTo>
                  <a:pt x="4663439" y="4636008"/>
                </a:lnTo>
                <a:lnTo>
                  <a:pt x="4660391" y="4636008"/>
                </a:lnTo>
                <a:lnTo>
                  <a:pt x="4660391" y="4632960"/>
                </a:lnTo>
                <a:close/>
                <a:moveTo>
                  <a:pt x="4666487" y="4632960"/>
                </a:moveTo>
                <a:lnTo>
                  <a:pt x="4669535" y="4632960"/>
                </a:lnTo>
                <a:lnTo>
                  <a:pt x="4669535" y="4636008"/>
                </a:lnTo>
                <a:lnTo>
                  <a:pt x="4666487" y="4636008"/>
                </a:lnTo>
                <a:lnTo>
                  <a:pt x="4666487" y="4632960"/>
                </a:lnTo>
                <a:close/>
                <a:moveTo>
                  <a:pt x="4672584" y="4632960"/>
                </a:moveTo>
                <a:lnTo>
                  <a:pt x="4675632" y="4632960"/>
                </a:lnTo>
                <a:lnTo>
                  <a:pt x="4675632" y="4636008"/>
                </a:lnTo>
                <a:lnTo>
                  <a:pt x="4672584" y="4636008"/>
                </a:lnTo>
                <a:lnTo>
                  <a:pt x="4672584" y="4632960"/>
                </a:lnTo>
                <a:close/>
                <a:moveTo>
                  <a:pt x="4678679" y="4632960"/>
                </a:moveTo>
                <a:lnTo>
                  <a:pt x="4681727" y="4632960"/>
                </a:lnTo>
                <a:lnTo>
                  <a:pt x="4681727" y="4636008"/>
                </a:lnTo>
                <a:lnTo>
                  <a:pt x="4678679" y="4636008"/>
                </a:lnTo>
                <a:lnTo>
                  <a:pt x="4678679" y="4632960"/>
                </a:lnTo>
                <a:close/>
                <a:moveTo>
                  <a:pt x="4684776" y="4632960"/>
                </a:moveTo>
                <a:lnTo>
                  <a:pt x="4687823" y="4632960"/>
                </a:lnTo>
                <a:lnTo>
                  <a:pt x="4687823" y="4636008"/>
                </a:lnTo>
                <a:lnTo>
                  <a:pt x="4684776" y="4636008"/>
                </a:lnTo>
                <a:lnTo>
                  <a:pt x="4684776" y="4632960"/>
                </a:lnTo>
                <a:close/>
                <a:moveTo>
                  <a:pt x="4690872" y="4632960"/>
                </a:moveTo>
                <a:lnTo>
                  <a:pt x="4693920" y="4632960"/>
                </a:lnTo>
                <a:lnTo>
                  <a:pt x="4693920" y="4636008"/>
                </a:lnTo>
                <a:lnTo>
                  <a:pt x="4690872" y="4636008"/>
                </a:lnTo>
                <a:lnTo>
                  <a:pt x="4690872" y="4632960"/>
                </a:lnTo>
                <a:close/>
                <a:moveTo>
                  <a:pt x="4696967" y="4632960"/>
                </a:moveTo>
                <a:lnTo>
                  <a:pt x="4700015" y="4632960"/>
                </a:lnTo>
                <a:lnTo>
                  <a:pt x="4700015" y="4636008"/>
                </a:lnTo>
                <a:lnTo>
                  <a:pt x="4696967" y="4636008"/>
                </a:lnTo>
                <a:lnTo>
                  <a:pt x="4696967" y="4632960"/>
                </a:lnTo>
                <a:close/>
                <a:moveTo>
                  <a:pt x="4703064" y="4632960"/>
                </a:moveTo>
                <a:lnTo>
                  <a:pt x="4706112" y="4632960"/>
                </a:lnTo>
                <a:lnTo>
                  <a:pt x="4706112" y="4636008"/>
                </a:lnTo>
                <a:lnTo>
                  <a:pt x="4703064" y="4636008"/>
                </a:lnTo>
                <a:lnTo>
                  <a:pt x="4703064" y="4632960"/>
                </a:lnTo>
                <a:close/>
                <a:moveTo>
                  <a:pt x="4709160" y="4632960"/>
                </a:moveTo>
                <a:lnTo>
                  <a:pt x="4712208" y="4632960"/>
                </a:lnTo>
                <a:lnTo>
                  <a:pt x="4712208" y="4636008"/>
                </a:lnTo>
                <a:lnTo>
                  <a:pt x="4709160" y="4636008"/>
                </a:lnTo>
                <a:lnTo>
                  <a:pt x="4709160" y="4632960"/>
                </a:lnTo>
                <a:close/>
                <a:moveTo>
                  <a:pt x="4715255" y="4632960"/>
                </a:moveTo>
                <a:lnTo>
                  <a:pt x="4718303" y="4632960"/>
                </a:lnTo>
                <a:lnTo>
                  <a:pt x="4718303" y="4636008"/>
                </a:lnTo>
                <a:lnTo>
                  <a:pt x="4715255" y="4636008"/>
                </a:lnTo>
                <a:lnTo>
                  <a:pt x="4715255" y="4632960"/>
                </a:lnTo>
                <a:close/>
                <a:moveTo>
                  <a:pt x="4721352" y="4632960"/>
                </a:moveTo>
                <a:lnTo>
                  <a:pt x="4724400" y="4632960"/>
                </a:lnTo>
                <a:lnTo>
                  <a:pt x="4724400" y="4636008"/>
                </a:lnTo>
                <a:lnTo>
                  <a:pt x="4721352" y="4636008"/>
                </a:lnTo>
                <a:lnTo>
                  <a:pt x="4721352" y="4632960"/>
                </a:lnTo>
                <a:close/>
                <a:moveTo>
                  <a:pt x="4727447" y="4632960"/>
                </a:moveTo>
                <a:lnTo>
                  <a:pt x="4730495" y="4632960"/>
                </a:lnTo>
                <a:lnTo>
                  <a:pt x="4730495" y="4636008"/>
                </a:lnTo>
                <a:lnTo>
                  <a:pt x="4727447" y="4636008"/>
                </a:lnTo>
                <a:lnTo>
                  <a:pt x="4727447" y="4632960"/>
                </a:lnTo>
                <a:close/>
                <a:moveTo>
                  <a:pt x="4733543" y="4632960"/>
                </a:moveTo>
                <a:lnTo>
                  <a:pt x="4736591" y="4632960"/>
                </a:lnTo>
                <a:lnTo>
                  <a:pt x="4736591" y="4636008"/>
                </a:lnTo>
                <a:lnTo>
                  <a:pt x="4733543" y="4636008"/>
                </a:lnTo>
                <a:lnTo>
                  <a:pt x="4733543" y="4632960"/>
                </a:lnTo>
                <a:close/>
                <a:moveTo>
                  <a:pt x="4739640" y="4632960"/>
                </a:moveTo>
                <a:lnTo>
                  <a:pt x="4742688" y="4632960"/>
                </a:lnTo>
                <a:lnTo>
                  <a:pt x="4742688" y="4636008"/>
                </a:lnTo>
                <a:lnTo>
                  <a:pt x="4739640" y="4636008"/>
                </a:lnTo>
                <a:lnTo>
                  <a:pt x="4739640" y="4632960"/>
                </a:lnTo>
                <a:close/>
                <a:moveTo>
                  <a:pt x="4745735" y="4632960"/>
                </a:moveTo>
                <a:lnTo>
                  <a:pt x="4748783" y="4632960"/>
                </a:lnTo>
                <a:lnTo>
                  <a:pt x="4748783" y="4636008"/>
                </a:lnTo>
                <a:lnTo>
                  <a:pt x="4745735" y="4636008"/>
                </a:lnTo>
                <a:lnTo>
                  <a:pt x="4745735" y="4632960"/>
                </a:lnTo>
                <a:close/>
                <a:moveTo>
                  <a:pt x="4751831" y="4632960"/>
                </a:moveTo>
                <a:lnTo>
                  <a:pt x="4754879" y="4632960"/>
                </a:lnTo>
                <a:lnTo>
                  <a:pt x="4754879" y="4636008"/>
                </a:lnTo>
                <a:lnTo>
                  <a:pt x="4751831" y="4636008"/>
                </a:lnTo>
                <a:lnTo>
                  <a:pt x="4751831" y="4632960"/>
                </a:lnTo>
                <a:close/>
                <a:moveTo>
                  <a:pt x="4757928" y="4632960"/>
                </a:moveTo>
                <a:lnTo>
                  <a:pt x="4760976" y="4632960"/>
                </a:lnTo>
                <a:lnTo>
                  <a:pt x="4760976" y="4636008"/>
                </a:lnTo>
                <a:lnTo>
                  <a:pt x="4757928" y="4636008"/>
                </a:lnTo>
                <a:lnTo>
                  <a:pt x="4757928" y="4632960"/>
                </a:lnTo>
                <a:close/>
                <a:moveTo>
                  <a:pt x="4764023" y="4632960"/>
                </a:moveTo>
                <a:lnTo>
                  <a:pt x="4767071" y="4632960"/>
                </a:lnTo>
                <a:lnTo>
                  <a:pt x="4767071" y="4636008"/>
                </a:lnTo>
                <a:lnTo>
                  <a:pt x="4764023" y="4636008"/>
                </a:lnTo>
                <a:lnTo>
                  <a:pt x="4764023" y="4632960"/>
                </a:lnTo>
                <a:close/>
                <a:moveTo>
                  <a:pt x="4770120" y="4632960"/>
                </a:moveTo>
                <a:lnTo>
                  <a:pt x="4773168" y="4632960"/>
                </a:lnTo>
                <a:lnTo>
                  <a:pt x="4773168" y="4636008"/>
                </a:lnTo>
                <a:lnTo>
                  <a:pt x="4770120" y="4636008"/>
                </a:lnTo>
                <a:lnTo>
                  <a:pt x="4770120" y="4632960"/>
                </a:lnTo>
                <a:close/>
                <a:moveTo>
                  <a:pt x="4776216" y="4632960"/>
                </a:moveTo>
                <a:lnTo>
                  <a:pt x="4779264" y="4632960"/>
                </a:lnTo>
                <a:lnTo>
                  <a:pt x="4779264" y="4636008"/>
                </a:lnTo>
                <a:lnTo>
                  <a:pt x="4776216" y="4636008"/>
                </a:lnTo>
                <a:lnTo>
                  <a:pt x="4776216" y="4632960"/>
                </a:lnTo>
                <a:close/>
                <a:moveTo>
                  <a:pt x="4782311" y="4632960"/>
                </a:moveTo>
                <a:lnTo>
                  <a:pt x="4785359" y="4632960"/>
                </a:lnTo>
                <a:lnTo>
                  <a:pt x="4785359" y="4636008"/>
                </a:lnTo>
                <a:lnTo>
                  <a:pt x="4782311" y="4636008"/>
                </a:lnTo>
                <a:lnTo>
                  <a:pt x="4782311" y="4632960"/>
                </a:lnTo>
                <a:close/>
                <a:moveTo>
                  <a:pt x="4788408" y="4632960"/>
                </a:moveTo>
                <a:lnTo>
                  <a:pt x="4791456" y="4632960"/>
                </a:lnTo>
                <a:lnTo>
                  <a:pt x="4791456" y="4636008"/>
                </a:lnTo>
                <a:lnTo>
                  <a:pt x="4788408" y="4636008"/>
                </a:lnTo>
                <a:lnTo>
                  <a:pt x="4788408" y="4632960"/>
                </a:lnTo>
                <a:close/>
                <a:moveTo>
                  <a:pt x="4794504" y="4632960"/>
                </a:moveTo>
                <a:lnTo>
                  <a:pt x="4797552" y="4632960"/>
                </a:lnTo>
                <a:lnTo>
                  <a:pt x="4797552" y="4636008"/>
                </a:lnTo>
                <a:lnTo>
                  <a:pt x="4794504" y="4636008"/>
                </a:lnTo>
                <a:lnTo>
                  <a:pt x="4794504" y="4632960"/>
                </a:lnTo>
                <a:close/>
                <a:moveTo>
                  <a:pt x="4800599" y="4632960"/>
                </a:moveTo>
                <a:lnTo>
                  <a:pt x="4803647" y="4632960"/>
                </a:lnTo>
                <a:lnTo>
                  <a:pt x="4803647" y="4636008"/>
                </a:lnTo>
                <a:lnTo>
                  <a:pt x="4800599" y="4636008"/>
                </a:lnTo>
                <a:lnTo>
                  <a:pt x="4800599" y="4632960"/>
                </a:lnTo>
                <a:close/>
                <a:moveTo>
                  <a:pt x="4806696" y="4632960"/>
                </a:moveTo>
                <a:lnTo>
                  <a:pt x="4809744" y="4632960"/>
                </a:lnTo>
                <a:lnTo>
                  <a:pt x="4809744" y="4636008"/>
                </a:lnTo>
                <a:lnTo>
                  <a:pt x="4806696" y="4636008"/>
                </a:lnTo>
                <a:lnTo>
                  <a:pt x="4806696" y="4632960"/>
                </a:lnTo>
                <a:close/>
                <a:moveTo>
                  <a:pt x="4812791" y="4632960"/>
                </a:moveTo>
                <a:lnTo>
                  <a:pt x="4815839" y="4632960"/>
                </a:lnTo>
                <a:lnTo>
                  <a:pt x="4815839" y="4636008"/>
                </a:lnTo>
                <a:lnTo>
                  <a:pt x="4812791" y="4636008"/>
                </a:lnTo>
                <a:lnTo>
                  <a:pt x="4812791" y="4632960"/>
                </a:lnTo>
                <a:close/>
                <a:moveTo>
                  <a:pt x="4818887" y="4632960"/>
                </a:moveTo>
                <a:lnTo>
                  <a:pt x="4821935" y="4632960"/>
                </a:lnTo>
                <a:lnTo>
                  <a:pt x="4821935" y="4636008"/>
                </a:lnTo>
                <a:lnTo>
                  <a:pt x="4818887" y="4636008"/>
                </a:lnTo>
                <a:lnTo>
                  <a:pt x="4818887" y="4632960"/>
                </a:lnTo>
                <a:close/>
                <a:moveTo>
                  <a:pt x="4824984" y="4632960"/>
                </a:moveTo>
                <a:lnTo>
                  <a:pt x="4828032" y="4632960"/>
                </a:lnTo>
                <a:lnTo>
                  <a:pt x="4828032" y="4636008"/>
                </a:lnTo>
                <a:lnTo>
                  <a:pt x="4824984" y="4636008"/>
                </a:lnTo>
                <a:lnTo>
                  <a:pt x="4824984" y="4632960"/>
                </a:lnTo>
                <a:close/>
                <a:moveTo>
                  <a:pt x="4831079" y="4632960"/>
                </a:moveTo>
                <a:lnTo>
                  <a:pt x="4834127" y="4632960"/>
                </a:lnTo>
                <a:lnTo>
                  <a:pt x="4834127" y="4636008"/>
                </a:lnTo>
                <a:lnTo>
                  <a:pt x="4831079" y="4636008"/>
                </a:lnTo>
                <a:lnTo>
                  <a:pt x="4831079" y="4632960"/>
                </a:lnTo>
                <a:close/>
                <a:moveTo>
                  <a:pt x="4837176" y="4632960"/>
                </a:moveTo>
                <a:lnTo>
                  <a:pt x="4840223" y="4632960"/>
                </a:lnTo>
                <a:lnTo>
                  <a:pt x="4840223" y="4636008"/>
                </a:lnTo>
                <a:lnTo>
                  <a:pt x="4837176" y="4636008"/>
                </a:lnTo>
                <a:lnTo>
                  <a:pt x="4837176" y="4632960"/>
                </a:lnTo>
                <a:close/>
                <a:moveTo>
                  <a:pt x="4843272" y="4632960"/>
                </a:moveTo>
                <a:lnTo>
                  <a:pt x="4846320" y="4632960"/>
                </a:lnTo>
                <a:lnTo>
                  <a:pt x="4846320" y="4636008"/>
                </a:lnTo>
                <a:lnTo>
                  <a:pt x="4843272" y="4636008"/>
                </a:lnTo>
                <a:lnTo>
                  <a:pt x="4843272" y="4632960"/>
                </a:lnTo>
                <a:close/>
                <a:moveTo>
                  <a:pt x="4849367" y="4632960"/>
                </a:moveTo>
                <a:lnTo>
                  <a:pt x="4852415" y="4632960"/>
                </a:lnTo>
                <a:lnTo>
                  <a:pt x="4852415" y="4636008"/>
                </a:lnTo>
                <a:lnTo>
                  <a:pt x="4849367" y="4636008"/>
                </a:lnTo>
                <a:lnTo>
                  <a:pt x="4849367" y="4632960"/>
                </a:lnTo>
                <a:close/>
                <a:moveTo>
                  <a:pt x="4855464" y="4632960"/>
                </a:moveTo>
                <a:lnTo>
                  <a:pt x="4858512" y="4632960"/>
                </a:lnTo>
                <a:lnTo>
                  <a:pt x="4858512" y="4636008"/>
                </a:lnTo>
                <a:lnTo>
                  <a:pt x="4855464" y="4636008"/>
                </a:lnTo>
                <a:lnTo>
                  <a:pt x="4855464" y="4632960"/>
                </a:lnTo>
                <a:close/>
                <a:moveTo>
                  <a:pt x="4861560" y="4632960"/>
                </a:moveTo>
                <a:lnTo>
                  <a:pt x="4864608" y="4632960"/>
                </a:lnTo>
                <a:lnTo>
                  <a:pt x="4864608" y="4636008"/>
                </a:lnTo>
                <a:lnTo>
                  <a:pt x="4861560" y="4636008"/>
                </a:lnTo>
                <a:lnTo>
                  <a:pt x="4861560" y="4632960"/>
                </a:lnTo>
                <a:close/>
                <a:moveTo>
                  <a:pt x="4867655" y="4632960"/>
                </a:moveTo>
                <a:lnTo>
                  <a:pt x="4870703" y="4632960"/>
                </a:lnTo>
                <a:lnTo>
                  <a:pt x="4870703" y="4636008"/>
                </a:lnTo>
                <a:lnTo>
                  <a:pt x="4867655" y="4636008"/>
                </a:lnTo>
                <a:lnTo>
                  <a:pt x="4867655" y="4632960"/>
                </a:lnTo>
                <a:close/>
                <a:moveTo>
                  <a:pt x="4873752" y="4632960"/>
                </a:moveTo>
                <a:lnTo>
                  <a:pt x="4876800" y="4632960"/>
                </a:lnTo>
                <a:lnTo>
                  <a:pt x="4876800" y="4636008"/>
                </a:lnTo>
                <a:lnTo>
                  <a:pt x="4873752" y="4636008"/>
                </a:lnTo>
                <a:lnTo>
                  <a:pt x="4873752" y="4632960"/>
                </a:lnTo>
                <a:close/>
                <a:moveTo>
                  <a:pt x="4879847" y="4632960"/>
                </a:moveTo>
                <a:lnTo>
                  <a:pt x="4882895" y="4632960"/>
                </a:lnTo>
                <a:lnTo>
                  <a:pt x="4882895" y="4636008"/>
                </a:lnTo>
                <a:lnTo>
                  <a:pt x="4879847" y="4636008"/>
                </a:lnTo>
                <a:lnTo>
                  <a:pt x="4879847" y="4632960"/>
                </a:lnTo>
                <a:close/>
                <a:moveTo>
                  <a:pt x="4885943" y="4632960"/>
                </a:moveTo>
                <a:lnTo>
                  <a:pt x="4888991" y="4632960"/>
                </a:lnTo>
                <a:lnTo>
                  <a:pt x="4888991" y="4636008"/>
                </a:lnTo>
                <a:lnTo>
                  <a:pt x="4885943" y="4636008"/>
                </a:lnTo>
                <a:lnTo>
                  <a:pt x="4885943" y="4632960"/>
                </a:lnTo>
                <a:close/>
                <a:moveTo>
                  <a:pt x="4892040" y="4632960"/>
                </a:moveTo>
                <a:lnTo>
                  <a:pt x="4895088" y="4632960"/>
                </a:lnTo>
                <a:lnTo>
                  <a:pt x="4895088" y="4636008"/>
                </a:lnTo>
                <a:lnTo>
                  <a:pt x="4892040" y="4636008"/>
                </a:lnTo>
                <a:lnTo>
                  <a:pt x="4892040" y="4632960"/>
                </a:lnTo>
                <a:close/>
                <a:moveTo>
                  <a:pt x="4898135" y="4632960"/>
                </a:moveTo>
                <a:lnTo>
                  <a:pt x="4901183" y="4632960"/>
                </a:lnTo>
                <a:lnTo>
                  <a:pt x="4901183" y="4636008"/>
                </a:lnTo>
                <a:lnTo>
                  <a:pt x="4898135" y="4636008"/>
                </a:lnTo>
                <a:lnTo>
                  <a:pt x="4898135" y="4632960"/>
                </a:lnTo>
                <a:close/>
                <a:moveTo>
                  <a:pt x="4904231" y="4632960"/>
                </a:moveTo>
                <a:lnTo>
                  <a:pt x="4907279" y="4632960"/>
                </a:lnTo>
                <a:lnTo>
                  <a:pt x="4907279" y="4636008"/>
                </a:lnTo>
                <a:lnTo>
                  <a:pt x="4904231" y="4636008"/>
                </a:lnTo>
                <a:lnTo>
                  <a:pt x="4904231" y="4632960"/>
                </a:lnTo>
                <a:close/>
                <a:moveTo>
                  <a:pt x="4910328" y="4632960"/>
                </a:moveTo>
                <a:lnTo>
                  <a:pt x="4913376" y="4632960"/>
                </a:lnTo>
                <a:lnTo>
                  <a:pt x="4913376" y="4636008"/>
                </a:lnTo>
                <a:lnTo>
                  <a:pt x="4910328" y="4636008"/>
                </a:lnTo>
                <a:lnTo>
                  <a:pt x="4910328" y="4632960"/>
                </a:lnTo>
                <a:close/>
                <a:moveTo>
                  <a:pt x="4916423" y="4632960"/>
                </a:moveTo>
                <a:lnTo>
                  <a:pt x="4919471" y="4632960"/>
                </a:lnTo>
                <a:lnTo>
                  <a:pt x="4919471" y="4636008"/>
                </a:lnTo>
                <a:lnTo>
                  <a:pt x="4916423" y="4636008"/>
                </a:lnTo>
                <a:lnTo>
                  <a:pt x="4916423" y="4632960"/>
                </a:lnTo>
                <a:close/>
                <a:moveTo>
                  <a:pt x="4922520" y="4632960"/>
                </a:moveTo>
                <a:lnTo>
                  <a:pt x="4925568" y="4632960"/>
                </a:lnTo>
                <a:lnTo>
                  <a:pt x="4925568" y="4636008"/>
                </a:lnTo>
                <a:lnTo>
                  <a:pt x="4922520" y="4636008"/>
                </a:lnTo>
                <a:lnTo>
                  <a:pt x="4922520" y="4632960"/>
                </a:lnTo>
                <a:close/>
                <a:moveTo>
                  <a:pt x="4928616" y="4632960"/>
                </a:moveTo>
                <a:lnTo>
                  <a:pt x="4931664" y="4632960"/>
                </a:lnTo>
                <a:lnTo>
                  <a:pt x="4931664" y="4636008"/>
                </a:lnTo>
                <a:lnTo>
                  <a:pt x="4928616" y="4636008"/>
                </a:lnTo>
                <a:lnTo>
                  <a:pt x="4928616" y="4632960"/>
                </a:lnTo>
                <a:close/>
                <a:moveTo>
                  <a:pt x="4934711" y="4632960"/>
                </a:moveTo>
                <a:lnTo>
                  <a:pt x="4937759" y="4632960"/>
                </a:lnTo>
                <a:lnTo>
                  <a:pt x="4937759" y="4636008"/>
                </a:lnTo>
                <a:lnTo>
                  <a:pt x="4934711" y="4636008"/>
                </a:lnTo>
                <a:lnTo>
                  <a:pt x="4934711" y="4632960"/>
                </a:lnTo>
                <a:close/>
                <a:moveTo>
                  <a:pt x="4940808" y="4632960"/>
                </a:moveTo>
                <a:lnTo>
                  <a:pt x="4943856" y="4632960"/>
                </a:lnTo>
                <a:lnTo>
                  <a:pt x="4943856" y="4636008"/>
                </a:lnTo>
                <a:lnTo>
                  <a:pt x="4940808" y="4636008"/>
                </a:lnTo>
                <a:lnTo>
                  <a:pt x="4940808" y="4632960"/>
                </a:lnTo>
                <a:close/>
                <a:moveTo>
                  <a:pt x="4946904" y="4632960"/>
                </a:moveTo>
                <a:lnTo>
                  <a:pt x="4949952" y="4632960"/>
                </a:lnTo>
                <a:lnTo>
                  <a:pt x="4949952" y="4636008"/>
                </a:lnTo>
                <a:lnTo>
                  <a:pt x="4946904" y="4636008"/>
                </a:lnTo>
                <a:lnTo>
                  <a:pt x="4946904" y="4632960"/>
                </a:lnTo>
                <a:close/>
                <a:moveTo>
                  <a:pt x="4952999" y="4632960"/>
                </a:moveTo>
                <a:lnTo>
                  <a:pt x="4956047" y="4632960"/>
                </a:lnTo>
                <a:lnTo>
                  <a:pt x="4956047" y="4636008"/>
                </a:lnTo>
                <a:lnTo>
                  <a:pt x="4952999" y="4636008"/>
                </a:lnTo>
                <a:lnTo>
                  <a:pt x="4952999" y="4632960"/>
                </a:lnTo>
                <a:close/>
                <a:moveTo>
                  <a:pt x="4959096" y="4632960"/>
                </a:moveTo>
                <a:lnTo>
                  <a:pt x="4962144" y="4632960"/>
                </a:lnTo>
                <a:lnTo>
                  <a:pt x="4962144" y="4636008"/>
                </a:lnTo>
                <a:lnTo>
                  <a:pt x="4959096" y="4636008"/>
                </a:lnTo>
                <a:lnTo>
                  <a:pt x="4959096" y="4632960"/>
                </a:lnTo>
                <a:close/>
                <a:moveTo>
                  <a:pt x="4965191" y="4632960"/>
                </a:moveTo>
                <a:lnTo>
                  <a:pt x="4968239" y="4632960"/>
                </a:lnTo>
                <a:lnTo>
                  <a:pt x="4968239" y="4636008"/>
                </a:lnTo>
                <a:lnTo>
                  <a:pt x="4965191" y="4636008"/>
                </a:lnTo>
                <a:lnTo>
                  <a:pt x="4965191" y="4632960"/>
                </a:lnTo>
                <a:close/>
                <a:moveTo>
                  <a:pt x="4971287" y="4632960"/>
                </a:moveTo>
                <a:lnTo>
                  <a:pt x="4974335" y="4632960"/>
                </a:lnTo>
                <a:lnTo>
                  <a:pt x="4974335" y="4636008"/>
                </a:lnTo>
                <a:lnTo>
                  <a:pt x="4971287" y="4636008"/>
                </a:lnTo>
                <a:lnTo>
                  <a:pt x="4971287" y="4632960"/>
                </a:lnTo>
                <a:close/>
                <a:moveTo>
                  <a:pt x="4977384" y="4632960"/>
                </a:moveTo>
                <a:lnTo>
                  <a:pt x="4980432" y="4632960"/>
                </a:lnTo>
                <a:lnTo>
                  <a:pt x="4980432" y="4636008"/>
                </a:lnTo>
                <a:lnTo>
                  <a:pt x="4977384" y="4636008"/>
                </a:lnTo>
                <a:lnTo>
                  <a:pt x="4977384" y="4632960"/>
                </a:lnTo>
                <a:close/>
                <a:moveTo>
                  <a:pt x="4983479" y="4632960"/>
                </a:moveTo>
                <a:lnTo>
                  <a:pt x="4986527" y="4632960"/>
                </a:lnTo>
                <a:lnTo>
                  <a:pt x="4986527" y="4636008"/>
                </a:lnTo>
                <a:lnTo>
                  <a:pt x="4983479" y="4636008"/>
                </a:lnTo>
                <a:lnTo>
                  <a:pt x="4983479" y="4632960"/>
                </a:lnTo>
                <a:close/>
                <a:moveTo>
                  <a:pt x="4989576" y="4632960"/>
                </a:moveTo>
                <a:lnTo>
                  <a:pt x="4992623" y="4632960"/>
                </a:lnTo>
                <a:lnTo>
                  <a:pt x="4992623" y="4636008"/>
                </a:lnTo>
                <a:lnTo>
                  <a:pt x="4989576" y="4636008"/>
                </a:lnTo>
                <a:lnTo>
                  <a:pt x="4989576" y="4632960"/>
                </a:lnTo>
                <a:close/>
                <a:moveTo>
                  <a:pt x="4995672" y="4632960"/>
                </a:moveTo>
                <a:lnTo>
                  <a:pt x="4998720" y="4632960"/>
                </a:lnTo>
                <a:lnTo>
                  <a:pt x="4998720" y="4636008"/>
                </a:lnTo>
                <a:lnTo>
                  <a:pt x="4995672" y="4636008"/>
                </a:lnTo>
                <a:lnTo>
                  <a:pt x="4995672" y="4632960"/>
                </a:lnTo>
                <a:close/>
                <a:moveTo>
                  <a:pt x="5001767" y="4632960"/>
                </a:moveTo>
                <a:lnTo>
                  <a:pt x="5004815" y="4632960"/>
                </a:lnTo>
                <a:lnTo>
                  <a:pt x="5004815" y="4636008"/>
                </a:lnTo>
                <a:lnTo>
                  <a:pt x="5001767" y="4636008"/>
                </a:lnTo>
                <a:lnTo>
                  <a:pt x="5001767" y="4632960"/>
                </a:lnTo>
                <a:close/>
                <a:moveTo>
                  <a:pt x="5007864" y="4632960"/>
                </a:moveTo>
                <a:lnTo>
                  <a:pt x="5010912" y="4632960"/>
                </a:lnTo>
                <a:lnTo>
                  <a:pt x="5010912" y="4636008"/>
                </a:lnTo>
                <a:lnTo>
                  <a:pt x="5007864" y="4636008"/>
                </a:lnTo>
                <a:lnTo>
                  <a:pt x="5007864" y="4632960"/>
                </a:lnTo>
                <a:close/>
                <a:moveTo>
                  <a:pt x="5013960" y="4632960"/>
                </a:moveTo>
                <a:lnTo>
                  <a:pt x="5017008" y="4632960"/>
                </a:lnTo>
                <a:lnTo>
                  <a:pt x="5017008" y="4636008"/>
                </a:lnTo>
                <a:lnTo>
                  <a:pt x="5013960" y="4636008"/>
                </a:lnTo>
                <a:lnTo>
                  <a:pt x="5013960" y="4632960"/>
                </a:lnTo>
                <a:close/>
                <a:moveTo>
                  <a:pt x="5020055" y="4632960"/>
                </a:moveTo>
                <a:lnTo>
                  <a:pt x="5023103" y="4632960"/>
                </a:lnTo>
                <a:lnTo>
                  <a:pt x="5023103" y="4636008"/>
                </a:lnTo>
                <a:lnTo>
                  <a:pt x="5020055" y="4636008"/>
                </a:lnTo>
                <a:lnTo>
                  <a:pt x="5020055" y="4632960"/>
                </a:lnTo>
                <a:close/>
                <a:moveTo>
                  <a:pt x="5026152" y="4632960"/>
                </a:moveTo>
                <a:lnTo>
                  <a:pt x="5029200" y="4632960"/>
                </a:lnTo>
                <a:lnTo>
                  <a:pt x="5029200" y="4636008"/>
                </a:lnTo>
                <a:lnTo>
                  <a:pt x="5026152" y="4636008"/>
                </a:lnTo>
                <a:lnTo>
                  <a:pt x="5026152" y="4632960"/>
                </a:lnTo>
                <a:close/>
                <a:moveTo>
                  <a:pt x="5032247" y="4632960"/>
                </a:moveTo>
                <a:lnTo>
                  <a:pt x="5035295" y="4632960"/>
                </a:lnTo>
                <a:lnTo>
                  <a:pt x="5035295" y="4636008"/>
                </a:lnTo>
                <a:lnTo>
                  <a:pt x="5032247" y="4636008"/>
                </a:lnTo>
                <a:lnTo>
                  <a:pt x="5032247" y="4632960"/>
                </a:lnTo>
                <a:close/>
                <a:moveTo>
                  <a:pt x="5038343" y="4632960"/>
                </a:moveTo>
                <a:lnTo>
                  <a:pt x="5041391" y="4632960"/>
                </a:lnTo>
                <a:lnTo>
                  <a:pt x="5041391" y="4636008"/>
                </a:lnTo>
                <a:lnTo>
                  <a:pt x="5038343" y="4636008"/>
                </a:lnTo>
                <a:lnTo>
                  <a:pt x="5038343" y="4632960"/>
                </a:lnTo>
                <a:close/>
                <a:moveTo>
                  <a:pt x="5044440" y="4632960"/>
                </a:moveTo>
                <a:lnTo>
                  <a:pt x="5047488" y="4632960"/>
                </a:lnTo>
                <a:lnTo>
                  <a:pt x="5047488" y="4636008"/>
                </a:lnTo>
                <a:lnTo>
                  <a:pt x="5044440" y="4636008"/>
                </a:lnTo>
                <a:lnTo>
                  <a:pt x="5044440" y="4632960"/>
                </a:lnTo>
                <a:close/>
                <a:moveTo>
                  <a:pt x="5050535" y="4632960"/>
                </a:moveTo>
                <a:lnTo>
                  <a:pt x="5053583" y="4632960"/>
                </a:lnTo>
                <a:lnTo>
                  <a:pt x="5053583" y="4636008"/>
                </a:lnTo>
                <a:lnTo>
                  <a:pt x="5050535" y="4636008"/>
                </a:lnTo>
                <a:lnTo>
                  <a:pt x="5050535" y="4632960"/>
                </a:lnTo>
                <a:close/>
                <a:moveTo>
                  <a:pt x="5056631" y="4632960"/>
                </a:moveTo>
                <a:lnTo>
                  <a:pt x="5059679" y="4632960"/>
                </a:lnTo>
                <a:lnTo>
                  <a:pt x="5059679" y="4636008"/>
                </a:lnTo>
                <a:lnTo>
                  <a:pt x="5056631" y="4636008"/>
                </a:lnTo>
                <a:lnTo>
                  <a:pt x="5056631" y="4632960"/>
                </a:lnTo>
                <a:close/>
                <a:moveTo>
                  <a:pt x="5062728" y="4632960"/>
                </a:moveTo>
                <a:lnTo>
                  <a:pt x="5065776" y="4632960"/>
                </a:lnTo>
                <a:lnTo>
                  <a:pt x="5065776" y="4636008"/>
                </a:lnTo>
                <a:lnTo>
                  <a:pt x="5062728" y="4636008"/>
                </a:lnTo>
                <a:lnTo>
                  <a:pt x="5062728" y="4632960"/>
                </a:lnTo>
                <a:close/>
                <a:moveTo>
                  <a:pt x="5068823" y="4632960"/>
                </a:moveTo>
                <a:lnTo>
                  <a:pt x="5071871" y="4632960"/>
                </a:lnTo>
                <a:lnTo>
                  <a:pt x="5071871" y="4636008"/>
                </a:lnTo>
                <a:lnTo>
                  <a:pt x="5068823" y="4636008"/>
                </a:lnTo>
                <a:lnTo>
                  <a:pt x="5068823" y="4632960"/>
                </a:lnTo>
                <a:close/>
                <a:moveTo>
                  <a:pt x="5074920" y="4632960"/>
                </a:moveTo>
                <a:lnTo>
                  <a:pt x="5077968" y="4632960"/>
                </a:lnTo>
                <a:lnTo>
                  <a:pt x="5077968" y="4636008"/>
                </a:lnTo>
                <a:lnTo>
                  <a:pt x="5074920" y="4636008"/>
                </a:lnTo>
                <a:lnTo>
                  <a:pt x="5074920" y="4632960"/>
                </a:lnTo>
                <a:close/>
                <a:moveTo>
                  <a:pt x="5081016" y="4632960"/>
                </a:moveTo>
                <a:lnTo>
                  <a:pt x="5084064" y="4632960"/>
                </a:lnTo>
                <a:lnTo>
                  <a:pt x="5084064" y="4636008"/>
                </a:lnTo>
                <a:lnTo>
                  <a:pt x="5081016" y="4636008"/>
                </a:lnTo>
                <a:lnTo>
                  <a:pt x="5081016" y="4632960"/>
                </a:lnTo>
                <a:close/>
                <a:moveTo>
                  <a:pt x="5087111" y="4632960"/>
                </a:moveTo>
                <a:lnTo>
                  <a:pt x="5090159" y="4632960"/>
                </a:lnTo>
                <a:lnTo>
                  <a:pt x="5090159" y="4636008"/>
                </a:lnTo>
                <a:lnTo>
                  <a:pt x="5087111" y="4636008"/>
                </a:lnTo>
                <a:lnTo>
                  <a:pt x="5087111" y="4632960"/>
                </a:lnTo>
                <a:close/>
                <a:moveTo>
                  <a:pt x="5093208" y="4632960"/>
                </a:moveTo>
                <a:lnTo>
                  <a:pt x="5096256" y="4632960"/>
                </a:lnTo>
                <a:lnTo>
                  <a:pt x="5096256" y="4636008"/>
                </a:lnTo>
                <a:lnTo>
                  <a:pt x="5093208" y="4636008"/>
                </a:lnTo>
                <a:lnTo>
                  <a:pt x="5093208" y="4632960"/>
                </a:lnTo>
                <a:close/>
                <a:moveTo>
                  <a:pt x="5099304" y="4632960"/>
                </a:moveTo>
                <a:lnTo>
                  <a:pt x="5102352" y="4632960"/>
                </a:lnTo>
                <a:lnTo>
                  <a:pt x="5102352" y="4636008"/>
                </a:lnTo>
                <a:lnTo>
                  <a:pt x="5099304" y="4636008"/>
                </a:lnTo>
                <a:lnTo>
                  <a:pt x="5099304" y="4632960"/>
                </a:lnTo>
                <a:close/>
                <a:moveTo>
                  <a:pt x="5105399" y="4632960"/>
                </a:moveTo>
                <a:lnTo>
                  <a:pt x="5108447" y="4632960"/>
                </a:lnTo>
                <a:lnTo>
                  <a:pt x="5108447" y="4636008"/>
                </a:lnTo>
                <a:lnTo>
                  <a:pt x="5105399" y="4636008"/>
                </a:lnTo>
                <a:lnTo>
                  <a:pt x="5105399" y="4632960"/>
                </a:lnTo>
                <a:close/>
                <a:moveTo>
                  <a:pt x="5111496" y="4632960"/>
                </a:moveTo>
                <a:lnTo>
                  <a:pt x="5114544" y="4632960"/>
                </a:lnTo>
                <a:lnTo>
                  <a:pt x="5114544" y="4636008"/>
                </a:lnTo>
                <a:lnTo>
                  <a:pt x="5111496" y="4636008"/>
                </a:lnTo>
                <a:lnTo>
                  <a:pt x="5111496" y="4632960"/>
                </a:lnTo>
                <a:close/>
                <a:moveTo>
                  <a:pt x="5117591" y="4632960"/>
                </a:moveTo>
                <a:lnTo>
                  <a:pt x="5120639" y="4632960"/>
                </a:lnTo>
                <a:lnTo>
                  <a:pt x="5120639" y="4636008"/>
                </a:lnTo>
                <a:lnTo>
                  <a:pt x="5117591" y="4636008"/>
                </a:lnTo>
                <a:lnTo>
                  <a:pt x="5117591" y="4632960"/>
                </a:lnTo>
                <a:close/>
                <a:moveTo>
                  <a:pt x="5123687" y="4632960"/>
                </a:moveTo>
                <a:lnTo>
                  <a:pt x="5126735" y="4632960"/>
                </a:lnTo>
                <a:lnTo>
                  <a:pt x="5126735" y="4636008"/>
                </a:lnTo>
                <a:lnTo>
                  <a:pt x="5123687" y="4636008"/>
                </a:lnTo>
                <a:lnTo>
                  <a:pt x="5123687" y="4632960"/>
                </a:lnTo>
                <a:close/>
                <a:moveTo>
                  <a:pt x="5129784" y="4632960"/>
                </a:moveTo>
                <a:lnTo>
                  <a:pt x="5132832" y="4632960"/>
                </a:lnTo>
                <a:lnTo>
                  <a:pt x="5132832" y="4636008"/>
                </a:lnTo>
                <a:lnTo>
                  <a:pt x="5129784" y="4636008"/>
                </a:lnTo>
                <a:lnTo>
                  <a:pt x="5129784" y="4632960"/>
                </a:lnTo>
                <a:close/>
                <a:moveTo>
                  <a:pt x="5135879" y="4632960"/>
                </a:moveTo>
                <a:lnTo>
                  <a:pt x="5138927" y="4632960"/>
                </a:lnTo>
                <a:lnTo>
                  <a:pt x="5138927" y="4636008"/>
                </a:lnTo>
                <a:lnTo>
                  <a:pt x="5135879" y="4636008"/>
                </a:lnTo>
                <a:lnTo>
                  <a:pt x="5135879" y="4632960"/>
                </a:lnTo>
                <a:close/>
                <a:moveTo>
                  <a:pt x="5141976" y="4632960"/>
                </a:moveTo>
                <a:lnTo>
                  <a:pt x="5145023" y="4632960"/>
                </a:lnTo>
                <a:lnTo>
                  <a:pt x="5145023" y="4636008"/>
                </a:lnTo>
                <a:lnTo>
                  <a:pt x="5141976" y="4636008"/>
                </a:lnTo>
                <a:lnTo>
                  <a:pt x="5141976" y="4632960"/>
                </a:lnTo>
                <a:close/>
                <a:moveTo>
                  <a:pt x="5148072" y="4632960"/>
                </a:moveTo>
                <a:lnTo>
                  <a:pt x="5151120" y="4632960"/>
                </a:lnTo>
                <a:lnTo>
                  <a:pt x="5151120" y="4636008"/>
                </a:lnTo>
                <a:lnTo>
                  <a:pt x="5148072" y="4636008"/>
                </a:lnTo>
                <a:lnTo>
                  <a:pt x="5148072" y="4632960"/>
                </a:lnTo>
                <a:close/>
                <a:moveTo>
                  <a:pt x="5154167" y="4632960"/>
                </a:moveTo>
                <a:lnTo>
                  <a:pt x="5157215" y="4632960"/>
                </a:lnTo>
                <a:lnTo>
                  <a:pt x="5157215" y="4636008"/>
                </a:lnTo>
                <a:lnTo>
                  <a:pt x="5154167" y="4636008"/>
                </a:lnTo>
                <a:lnTo>
                  <a:pt x="5154167" y="4632960"/>
                </a:lnTo>
                <a:close/>
                <a:moveTo>
                  <a:pt x="5160264" y="4632960"/>
                </a:moveTo>
                <a:lnTo>
                  <a:pt x="5163312" y="4632960"/>
                </a:lnTo>
                <a:lnTo>
                  <a:pt x="5163312" y="4636008"/>
                </a:lnTo>
                <a:lnTo>
                  <a:pt x="5160264" y="4636008"/>
                </a:lnTo>
                <a:lnTo>
                  <a:pt x="5160264" y="4632960"/>
                </a:lnTo>
                <a:close/>
                <a:moveTo>
                  <a:pt x="5166360" y="4632960"/>
                </a:moveTo>
                <a:lnTo>
                  <a:pt x="5169408" y="4632960"/>
                </a:lnTo>
                <a:lnTo>
                  <a:pt x="5169408" y="4636008"/>
                </a:lnTo>
                <a:lnTo>
                  <a:pt x="5166360" y="4636008"/>
                </a:lnTo>
                <a:lnTo>
                  <a:pt x="5166360" y="4632960"/>
                </a:lnTo>
                <a:close/>
                <a:moveTo>
                  <a:pt x="5172455" y="4632960"/>
                </a:moveTo>
                <a:lnTo>
                  <a:pt x="5175503" y="4632960"/>
                </a:lnTo>
                <a:lnTo>
                  <a:pt x="5175503" y="4636008"/>
                </a:lnTo>
                <a:lnTo>
                  <a:pt x="5172455" y="4636008"/>
                </a:lnTo>
                <a:lnTo>
                  <a:pt x="5172455" y="4632960"/>
                </a:lnTo>
                <a:close/>
                <a:moveTo>
                  <a:pt x="5178552" y="4632960"/>
                </a:moveTo>
                <a:lnTo>
                  <a:pt x="5181600" y="4632960"/>
                </a:lnTo>
                <a:lnTo>
                  <a:pt x="5181600" y="4636008"/>
                </a:lnTo>
                <a:lnTo>
                  <a:pt x="5178552" y="4636008"/>
                </a:lnTo>
                <a:lnTo>
                  <a:pt x="5178552" y="4632960"/>
                </a:lnTo>
                <a:close/>
                <a:moveTo>
                  <a:pt x="5184647" y="4632960"/>
                </a:moveTo>
                <a:lnTo>
                  <a:pt x="5187695" y="4632960"/>
                </a:lnTo>
                <a:lnTo>
                  <a:pt x="5187695" y="4636008"/>
                </a:lnTo>
                <a:lnTo>
                  <a:pt x="5184647" y="4636008"/>
                </a:lnTo>
                <a:lnTo>
                  <a:pt x="5184647" y="4632960"/>
                </a:lnTo>
                <a:close/>
                <a:moveTo>
                  <a:pt x="5190743" y="4632960"/>
                </a:moveTo>
                <a:lnTo>
                  <a:pt x="5193791" y="4632960"/>
                </a:lnTo>
                <a:lnTo>
                  <a:pt x="5193791" y="4636008"/>
                </a:lnTo>
                <a:lnTo>
                  <a:pt x="5190743" y="4636008"/>
                </a:lnTo>
                <a:lnTo>
                  <a:pt x="5190743" y="4632960"/>
                </a:lnTo>
                <a:close/>
                <a:moveTo>
                  <a:pt x="5196840" y="4632960"/>
                </a:moveTo>
                <a:lnTo>
                  <a:pt x="5199888" y="4632960"/>
                </a:lnTo>
                <a:lnTo>
                  <a:pt x="5199888" y="4636008"/>
                </a:lnTo>
                <a:lnTo>
                  <a:pt x="5196840" y="4636008"/>
                </a:lnTo>
                <a:lnTo>
                  <a:pt x="5196840" y="4632960"/>
                </a:lnTo>
                <a:close/>
                <a:moveTo>
                  <a:pt x="5202935" y="4632960"/>
                </a:moveTo>
                <a:lnTo>
                  <a:pt x="5205983" y="4632960"/>
                </a:lnTo>
                <a:lnTo>
                  <a:pt x="5205983" y="4636008"/>
                </a:lnTo>
                <a:lnTo>
                  <a:pt x="5202935" y="4636008"/>
                </a:lnTo>
                <a:lnTo>
                  <a:pt x="5202935" y="4632960"/>
                </a:lnTo>
                <a:close/>
                <a:moveTo>
                  <a:pt x="5209031" y="4632960"/>
                </a:moveTo>
                <a:lnTo>
                  <a:pt x="5212079" y="4632960"/>
                </a:lnTo>
                <a:lnTo>
                  <a:pt x="5212079" y="4636008"/>
                </a:lnTo>
                <a:lnTo>
                  <a:pt x="5209031" y="4636008"/>
                </a:lnTo>
                <a:lnTo>
                  <a:pt x="5209031" y="4632960"/>
                </a:lnTo>
                <a:close/>
                <a:moveTo>
                  <a:pt x="5215128" y="4632960"/>
                </a:moveTo>
                <a:lnTo>
                  <a:pt x="5218176" y="4632960"/>
                </a:lnTo>
                <a:lnTo>
                  <a:pt x="5218176" y="4636008"/>
                </a:lnTo>
                <a:lnTo>
                  <a:pt x="5215128" y="4636008"/>
                </a:lnTo>
                <a:lnTo>
                  <a:pt x="5215128" y="4632960"/>
                </a:lnTo>
                <a:close/>
                <a:moveTo>
                  <a:pt x="5221223" y="4632960"/>
                </a:moveTo>
                <a:lnTo>
                  <a:pt x="5224271" y="4632960"/>
                </a:lnTo>
                <a:lnTo>
                  <a:pt x="5224271" y="4636008"/>
                </a:lnTo>
                <a:lnTo>
                  <a:pt x="5221223" y="4636008"/>
                </a:lnTo>
                <a:lnTo>
                  <a:pt x="5221223" y="4632960"/>
                </a:lnTo>
                <a:close/>
                <a:moveTo>
                  <a:pt x="5227320" y="4632960"/>
                </a:moveTo>
                <a:lnTo>
                  <a:pt x="5230368" y="4632960"/>
                </a:lnTo>
                <a:lnTo>
                  <a:pt x="5230368" y="4636008"/>
                </a:lnTo>
                <a:lnTo>
                  <a:pt x="5227320" y="4636008"/>
                </a:lnTo>
                <a:lnTo>
                  <a:pt x="5227320" y="4632960"/>
                </a:lnTo>
                <a:close/>
                <a:moveTo>
                  <a:pt x="5233416" y="4632960"/>
                </a:moveTo>
                <a:lnTo>
                  <a:pt x="5236464" y="4632960"/>
                </a:lnTo>
                <a:lnTo>
                  <a:pt x="5236464" y="4636008"/>
                </a:lnTo>
                <a:lnTo>
                  <a:pt x="5233416" y="4636008"/>
                </a:lnTo>
                <a:lnTo>
                  <a:pt x="5233416" y="4632960"/>
                </a:lnTo>
                <a:close/>
                <a:moveTo>
                  <a:pt x="5239511" y="4632960"/>
                </a:moveTo>
                <a:lnTo>
                  <a:pt x="5242559" y="4632960"/>
                </a:lnTo>
                <a:lnTo>
                  <a:pt x="5242559" y="4636008"/>
                </a:lnTo>
                <a:lnTo>
                  <a:pt x="5239511" y="4636008"/>
                </a:lnTo>
                <a:lnTo>
                  <a:pt x="5239511" y="4632960"/>
                </a:lnTo>
                <a:close/>
                <a:moveTo>
                  <a:pt x="5245608" y="4632960"/>
                </a:moveTo>
                <a:lnTo>
                  <a:pt x="5248656" y="4632960"/>
                </a:lnTo>
                <a:lnTo>
                  <a:pt x="5248656" y="4636008"/>
                </a:lnTo>
                <a:lnTo>
                  <a:pt x="5245608" y="4636008"/>
                </a:lnTo>
                <a:lnTo>
                  <a:pt x="5245608" y="4632960"/>
                </a:lnTo>
                <a:close/>
                <a:moveTo>
                  <a:pt x="5251704" y="4632960"/>
                </a:moveTo>
                <a:lnTo>
                  <a:pt x="5254752" y="4632960"/>
                </a:lnTo>
                <a:lnTo>
                  <a:pt x="5254752" y="4636008"/>
                </a:lnTo>
                <a:lnTo>
                  <a:pt x="5251704" y="4636008"/>
                </a:lnTo>
                <a:lnTo>
                  <a:pt x="5251704" y="4632960"/>
                </a:lnTo>
                <a:close/>
                <a:moveTo>
                  <a:pt x="5257799" y="4632960"/>
                </a:moveTo>
                <a:lnTo>
                  <a:pt x="5260847" y="4632960"/>
                </a:lnTo>
                <a:lnTo>
                  <a:pt x="5260847" y="4636008"/>
                </a:lnTo>
                <a:lnTo>
                  <a:pt x="5257799" y="4636008"/>
                </a:lnTo>
                <a:lnTo>
                  <a:pt x="5257799" y="4632960"/>
                </a:lnTo>
                <a:close/>
                <a:moveTo>
                  <a:pt x="5263896" y="4632960"/>
                </a:moveTo>
                <a:lnTo>
                  <a:pt x="5266944" y="4632960"/>
                </a:lnTo>
                <a:lnTo>
                  <a:pt x="5266944" y="4636008"/>
                </a:lnTo>
                <a:lnTo>
                  <a:pt x="5263896" y="4636008"/>
                </a:lnTo>
                <a:lnTo>
                  <a:pt x="5263896" y="4632960"/>
                </a:lnTo>
                <a:close/>
                <a:moveTo>
                  <a:pt x="5269991" y="4632960"/>
                </a:moveTo>
                <a:lnTo>
                  <a:pt x="5273039" y="4632960"/>
                </a:lnTo>
                <a:lnTo>
                  <a:pt x="5273039" y="4636008"/>
                </a:lnTo>
                <a:lnTo>
                  <a:pt x="5269991" y="4636008"/>
                </a:lnTo>
                <a:lnTo>
                  <a:pt x="5269991" y="4632960"/>
                </a:lnTo>
                <a:close/>
                <a:moveTo>
                  <a:pt x="5276087" y="4632960"/>
                </a:moveTo>
                <a:lnTo>
                  <a:pt x="5279135" y="4632960"/>
                </a:lnTo>
                <a:lnTo>
                  <a:pt x="5279135" y="4636008"/>
                </a:lnTo>
                <a:lnTo>
                  <a:pt x="5276087" y="4636008"/>
                </a:lnTo>
                <a:lnTo>
                  <a:pt x="5276087" y="4632960"/>
                </a:lnTo>
                <a:close/>
                <a:moveTo>
                  <a:pt x="5282184" y="4632960"/>
                </a:moveTo>
                <a:lnTo>
                  <a:pt x="5285232" y="4632960"/>
                </a:lnTo>
                <a:lnTo>
                  <a:pt x="5285232" y="4636008"/>
                </a:lnTo>
                <a:lnTo>
                  <a:pt x="5282184" y="4636008"/>
                </a:lnTo>
                <a:lnTo>
                  <a:pt x="5282184" y="4632960"/>
                </a:lnTo>
                <a:close/>
                <a:moveTo>
                  <a:pt x="5288279" y="4632960"/>
                </a:moveTo>
                <a:lnTo>
                  <a:pt x="5291327" y="4632960"/>
                </a:lnTo>
                <a:lnTo>
                  <a:pt x="5291327" y="4636008"/>
                </a:lnTo>
                <a:lnTo>
                  <a:pt x="5288279" y="4636008"/>
                </a:lnTo>
                <a:lnTo>
                  <a:pt x="5288279" y="4632960"/>
                </a:lnTo>
                <a:close/>
                <a:moveTo>
                  <a:pt x="5294376" y="4632960"/>
                </a:moveTo>
                <a:lnTo>
                  <a:pt x="5297423" y="4632960"/>
                </a:lnTo>
                <a:lnTo>
                  <a:pt x="5297423" y="4636008"/>
                </a:lnTo>
                <a:lnTo>
                  <a:pt x="5294376" y="4636008"/>
                </a:lnTo>
                <a:lnTo>
                  <a:pt x="5294376" y="4632960"/>
                </a:lnTo>
                <a:close/>
                <a:moveTo>
                  <a:pt x="5300472" y="4632960"/>
                </a:moveTo>
                <a:lnTo>
                  <a:pt x="5303520" y="4632960"/>
                </a:lnTo>
                <a:lnTo>
                  <a:pt x="5303520" y="4636008"/>
                </a:lnTo>
                <a:lnTo>
                  <a:pt x="5300472" y="4636008"/>
                </a:lnTo>
                <a:lnTo>
                  <a:pt x="5300472" y="4632960"/>
                </a:lnTo>
                <a:close/>
                <a:moveTo>
                  <a:pt x="5306567" y="4632960"/>
                </a:moveTo>
                <a:lnTo>
                  <a:pt x="5309615" y="4632960"/>
                </a:lnTo>
                <a:lnTo>
                  <a:pt x="5309615" y="4636008"/>
                </a:lnTo>
                <a:lnTo>
                  <a:pt x="5306567" y="4636008"/>
                </a:lnTo>
                <a:lnTo>
                  <a:pt x="5306567" y="4632960"/>
                </a:lnTo>
                <a:close/>
                <a:moveTo>
                  <a:pt x="5312664" y="4632960"/>
                </a:moveTo>
                <a:lnTo>
                  <a:pt x="5315712" y="4632960"/>
                </a:lnTo>
                <a:lnTo>
                  <a:pt x="5315712" y="4636008"/>
                </a:lnTo>
                <a:lnTo>
                  <a:pt x="5312664" y="4636008"/>
                </a:lnTo>
                <a:lnTo>
                  <a:pt x="5312664" y="4632960"/>
                </a:lnTo>
                <a:close/>
                <a:moveTo>
                  <a:pt x="5318760" y="4632960"/>
                </a:moveTo>
                <a:lnTo>
                  <a:pt x="5321808" y="4632960"/>
                </a:lnTo>
                <a:lnTo>
                  <a:pt x="5321808" y="4636008"/>
                </a:lnTo>
                <a:lnTo>
                  <a:pt x="5318760" y="4636008"/>
                </a:lnTo>
                <a:lnTo>
                  <a:pt x="5318760" y="4632960"/>
                </a:lnTo>
                <a:close/>
                <a:moveTo>
                  <a:pt x="5324855" y="4632960"/>
                </a:moveTo>
                <a:lnTo>
                  <a:pt x="5327903" y="4632960"/>
                </a:lnTo>
                <a:lnTo>
                  <a:pt x="5327903" y="4636008"/>
                </a:lnTo>
                <a:lnTo>
                  <a:pt x="5324855" y="4636008"/>
                </a:lnTo>
                <a:lnTo>
                  <a:pt x="5324855" y="4632960"/>
                </a:lnTo>
                <a:close/>
                <a:moveTo>
                  <a:pt x="5330952" y="4632960"/>
                </a:moveTo>
                <a:lnTo>
                  <a:pt x="5334000" y="4632960"/>
                </a:lnTo>
                <a:lnTo>
                  <a:pt x="5334000" y="4636008"/>
                </a:lnTo>
                <a:lnTo>
                  <a:pt x="5330952" y="4636008"/>
                </a:lnTo>
                <a:lnTo>
                  <a:pt x="5330952" y="4632960"/>
                </a:lnTo>
                <a:close/>
                <a:moveTo>
                  <a:pt x="5337047" y="4632960"/>
                </a:moveTo>
                <a:lnTo>
                  <a:pt x="5340095" y="4632960"/>
                </a:lnTo>
                <a:lnTo>
                  <a:pt x="5340095" y="4636008"/>
                </a:lnTo>
                <a:lnTo>
                  <a:pt x="5337047" y="4636008"/>
                </a:lnTo>
                <a:lnTo>
                  <a:pt x="5337047" y="4632960"/>
                </a:lnTo>
                <a:close/>
                <a:moveTo>
                  <a:pt x="5343143" y="4632960"/>
                </a:moveTo>
                <a:lnTo>
                  <a:pt x="5346191" y="4632960"/>
                </a:lnTo>
                <a:lnTo>
                  <a:pt x="5346191" y="4636008"/>
                </a:lnTo>
                <a:lnTo>
                  <a:pt x="5343143" y="4636008"/>
                </a:lnTo>
                <a:lnTo>
                  <a:pt x="5343143" y="4632960"/>
                </a:lnTo>
                <a:close/>
                <a:moveTo>
                  <a:pt x="5349240" y="4632960"/>
                </a:moveTo>
                <a:lnTo>
                  <a:pt x="5352288" y="4632960"/>
                </a:lnTo>
                <a:lnTo>
                  <a:pt x="5352288" y="4636008"/>
                </a:lnTo>
                <a:lnTo>
                  <a:pt x="5349240" y="4636008"/>
                </a:lnTo>
                <a:lnTo>
                  <a:pt x="5349240" y="4632960"/>
                </a:lnTo>
                <a:close/>
                <a:moveTo>
                  <a:pt x="5355335" y="4632960"/>
                </a:moveTo>
                <a:lnTo>
                  <a:pt x="5358383" y="4632960"/>
                </a:lnTo>
                <a:lnTo>
                  <a:pt x="5358383" y="4636008"/>
                </a:lnTo>
                <a:lnTo>
                  <a:pt x="5355335" y="4636008"/>
                </a:lnTo>
                <a:lnTo>
                  <a:pt x="5355335" y="4632960"/>
                </a:lnTo>
                <a:close/>
                <a:moveTo>
                  <a:pt x="5361431" y="4632960"/>
                </a:moveTo>
                <a:lnTo>
                  <a:pt x="5364479" y="4632960"/>
                </a:lnTo>
                <a:lnTo>
                  <a:pt x="5364479" y="4636008"/>
                </a:lnTo>
                <a:lnTo>
                  <a:pt x="5361431" y="4636008"/>
                </a:lnTo>
                <a:lnTo>
                  <a:pt x="5361431" y="4632960"/>
                </a:lnTo>
                <a:close/>
                <a:moveTo>
                  <a:pt x="5367528" y="4632960"/>
                </a:moveTo>
                <a:lnTo>
                  <a:pt x="5370576" y="4632960"/>
                </a:lnTo>
                <a:lnTo>
                  <a:pt x="5370576" y="4636008"/>
                </a:lnTo>
                <a:lnTo>
                  <a:pt x="5367528" y="4636008"/>
                </a:lnTo>
                <a:lnTo>
                  <a:pt x="5367528" y="4632960"/>
                </a:lnTo>
                <a:close/>
                <a:moveTo>
                  <a:pt x="5373623" y="4632960"/>
                </a:moveTo>
                <a:lnTo>
                  <a:pt x="5376671" y="4632960"/>
                </a:lnTo>
                <a:lnTo>
                  <a:pt x="5376671" y="4636008"/>
                </a:lnTo>
                <a:lnTo>
                  <a:pt x="5373623" y="4636008"/>
                </a:lnTo>
                <a:lnTo>
                  <a:pt x="5373623" y="4632960"/>
                </a:lnTo>
                <a:close/>
                <a:moveTo>
                  <a:pt x="5379720" y="4632960"/>
                </a:moveTo>
                <a:lnTo>
                  <a:pt x="5382768" y="4632960"/>
                </a:lnTo>
                <a:lnTo>
                  <a:pt x="5382768" y="4636008"/>
                </a:lnTo>
                <a:lnTo>
                  <a:pt x="5379720" y="4636008"/>
                </a:lnTo>
                <a:lnTo>
                  <a:pt x="5379720" y="4632960"/>
                </a:lnTo>
                <a:close/>
                <a:moveTo>
                  <a:pt x="5385816" y="4632960"/>
                </a:moveTo>
                <a:lnTo>
                  <a:pt x="5388864" y="4632960"/>
                </a:lnTo>
                <a:lnTo>
                  <a:pt x="5388864" y="4636008"/>
                </a:lnTo>
                <a:lnTo>
                  <a:pt x="5385816" y="4636008"/>
                </a:lnTo>
                <a:lnTo>
                  <a:pt x="5385816" y="4632960"/>
                </a:lnTo>
                <a:close/>
                <a:moveTo>
                  <a:pt x="5391911" y="4632960"/>
                </a:moveTo>
                <a:lnTo>
                  <a:pt x="5394959" y="4632960"/>
                </a:lnTo>
                <a:lnTo>
                  <a:pt x="5394959" y="4636008"/>
                </a:lnTo>
                <a:lnTo>
                  <a:pt x="5391911" y="4636008"/>
                </a:lnTo>
                <a:lnTo>
                  <a:pt x="5391911" y="4632960"/>
                </a:lnTo>
                <a:close/>
                <a:moveTo>
                  <a:pt x="5398008" y="4632960"/>
                </a:moveTo>
                <a:lnTo>
                  <a:pt x="5401056" y="4632960"/>
                </a:lnTo>
                <a:lnTo>
                  <a:pt x="5401056" y="4636008"/>
                </a:lnTo>
                <a:lnTo>
                  <a:pt x="5398008" y="4636008"/>
                </a:lnTo>
                <a:lnTo>
                  <a:pt x="5398008" y="4632960"/>
                </a:lnTo>
                <a:close/>
                <a:moveTo>
                  <a:pt x="5404104" y="4632960"/>
                </a:moveTo>
                <a:lnTo>
                  <a:pt x="5407152" y="4632960"/>
                </a:lnTo>
                <a:lnTo>
                  <a:pt x="5407152" y="4636008"/>
                </a:lnTo>
                <a:lnTo>
                  <a:pt x="5404104" y="4636008"/>
                </a:lnTo>
                <a:lnTo>
                  <a:pt x="5404104" y="4632960"/>
                </a:lnTo>
                <a:close/>
                <a:moveTo>
                  <a:pt x="5410199" y="4632960"/>
                </a:moveTo>
                <a:lnTo>
                  <a:pt x="5413247" y="4632960"/>
                </a:lnTo>
                <a:lnTo>
                  <a:pt x="5413247" y="4636008"/>
                </a:lnTo>
                <a:lnTo>
                  <a:pt x="5410199" y="4636008"/>
                </a:lnTo>
                <a:lnTo>
                  <a:pt x="5410199" y="4632960"/>
                </a:lnTo>
                <a:close/>
                <a:moveTo>
                  <a:pt x="5416296" y="4632960"/>
                </a:moveTo>
                <a:lnTo>
                  <a:pt x="5419344" y="4632960"/>
                </a:lnTo>
                <a:lnTo>
                  <a:pt x="5419344" y="4636008"/>
                </a:lnTo>
                <a:lnTo>
                  <a:pt x="5416296" y="4636008"/>
                </a:lnTo>
                <a:lnTo>
                  <a:pt x="5416296" y="4632960"/>
                </a:lnTo>
                <a:close/>
                <a:moveTo>
                  <a:pt x="5422391" y="4632960"/>
                </a:moveTo>
                <a:lnTo>
                  <a:pt x="5425439" y="4632960"/>
                </a:lnTo>
                <a:lnTo>
                  <a:pt x="5425439" y="4636008"/>
                </a:lnTo>
                <a:lnTo>
                  <a:pt x="5422391" y="4636008"/>
                </a:lnTo>
                <a:lnTo>
                  <a:pt x="5422391" y="4632960"/>
                </a:lnTo>
                <a:close/>
                <a:moveTo>
                  <a:pt x="5428487" y="4632960"/>
                </a:moveTo>
                <a:lnTo>
                  <a:pt x="5431535" y="4632960"/>
                </a:lnTo>
                <a:lnTo>
                  <a:pt x="5431535" y="4636008"/>
                </a:lnTo>
                <a:lnTo>
                  <a:pt x="5428487" y="4636008"/>
                </a:lnTo>
                <a:lnTo>
                  <a:pt x="5428487" y="4632960"/>
                </a:lnTo>
                <a:close/>
                <a:moveTo>
                  <a:pt x="5434584" y="4632960"/>
                </a:moveTo>
                <a:lnTo>
                  <a:pt x="5437632" y="4632960"/>
                </a:lnTo>
                <a:lnTo>
                  <a:pt x="5437632" y="4636008"/>
                </a:lnTo>
                <a:lnTo>
                  <a:pt x="5434584" y="4636008"/>
                </a:lnTo>
                <a:lnTo>
                  <a:pt x="5434584" y="4632960"/>
                </a:lnTo>
                <a:close/>
                <a:moveTo>
                  <a:pt x="5440679" y="4632960"/>
                </a:moveTo>
                <a:lnTo>
                  <a:pt x="5443727" y="4632960"/>
                </a:lnTo>
                <a:lnTo>
                  <a:pt x="5443727" y="4636008"/>
                </a:lnTo>
                <a:lnTo>
                  <a:pt x="5440679" y="4636008"/>
                </a:lnTo>
                <a:lnTo>
                  <a:pt x="5440679" y="4632960"/>
                </a:lnTo>
                <a:close/>
                <a:moveTo>
                  <a:pt x="5446776" y="4632960"/>
                </a:moveTo>
                <a:lnTo>
                  <a:pt x="5449823" y="4632960"/>
                </a:lnTo>
                <a:lnTo>
                  <a:pt x="5449823" y="4636008"/>
                </a:lnTo>
                <a:lnTo>
                  <a:pt x="5446776" y="4636008"/>
                </a:lnTo>
                <a:lnTo>
                  <a:pt x="5446776" y="4632960"/>
                </a:lnTo>
                <a:close/>
                <a:moveTo>
                  <a:pt x="5452872" y="4632960"/>
                </a:moveTo>
                <a:lnTo>
                  <a:pt x="5455920" y="4632960"/>
                </a:lnTo>
                <a:lnTo>
                  <a:pt x="5455920" y="4636008"/>
                </a:lnTo>
                <a:lnTo>
                  <a:pt x="5452872" y="4636008"/>
                </a:lnTo>
                <a:lnTo>
                  <a:pt x="5452872" y="4632960"/>
                </a:lnTo>
                <a:close/>
                <a:moveTo>
                  <a:pt x="5458967" y="4632960"/>
                </a:moveTo>
                <a:lnTo>
                  <a:pt x="5462015" y="4632960"/>
                </a:lnTo>
                <a:lnTo>
                  <a:pt x="5462015" y="4636008"/>
                </a:lnTo>
                <a:lnTo>
                  <a:pt x="5458967" y="4636008"/>
                </a:lnTo>
                <a:lnTo>
                  <a:pt x="5458967" y="4632960"/>
                </a:lnTo>
                <a:close/>
                <a:moveTo>
                  <a:pt x="5465064" y="4632960"/>
                </a:moveTo>
                <a:lnTo>
                  <a:pt x="5468112" y="4632960"/>
                </a:lnTo>
                <a:lnTo>
                  <a:pt x="5468112" y="4636008"/>
                </a:lnTo>
                <a:lnTo>
                  <a:pt x="5465064" y="4636008"/>
                </a:lnTo>
                <a:lnTo>
                  <a:pt x="5465064" y="4632960"/>
                </a:lnTo>
                <a:close/>
                <a:moveTo>
                  <a:pt x="5471160" y="4632960"/>
                </a:moveTo>
                <a:lnTo>
                  <a:pt x="5474208" y="4632960"/>
                </a:lnTo>
                <a:lnTo>
                  <a:pt x="5474208" y="4636008"/>
                </a:lnTo>
                <a:lnTo>
                  <a:pt x="5471160" y="4636008"/>
                </a:lnTo>
                <a:lnTo>
                  <a:pt x="5471160" y="4632960"/>
                </a:lnTo>
                <a:close/>
                <a:moveTo>
                  <a:pt x="5477255" y="4632960"/>
                </a:moveTo>
                <a:lnTo>
                  <a:pt x="5480303" y="4632960"/>
                </a:lnTo>
                <a:lnTo>
                  <a:pt x="5480303" y="4636008"/>
                </a:lnTo>
                <a:lnTo>
                  <a:pt x="5477255" y="4636008"/>
                </a:lnTo>
                <a:lnTo>
                  <a:pt x="5477255" y="4632960"/>
                </a:lnTo>
                <a:close/>
                <a:moveTo>
                  <a:pt x="5483352" y="4632960"/>
                </a:moveTo>
                <a:lnTo>
                  <a:pt x="5486400" y="4632960"/>
                </a:lnTo>
                <a:lnTo>
                  <a:pt x="5486400" y="4636008"/>
                </a:lnTo>
                <a:lnTo>
                  <a:pt x="5483352" y="4636008"/>
                </a:lnTo>
                <a:lnTo>
                  <a:pt x="5483352" y="4632960"/>
                </a:lnTo>
                <a:close/>
                <a:moveTo>
                  <a:pt x="5489447" y="4632960"/>
                </a:moveTo>
                <a:lnTo>
                  <a:pt x="5492495" y="4632960"/>
                </a:lnTo>
                <a:lnTo>
                  <a:pt x="5492495" y="4636008"/>
                </a:lnTo>
                <a:lnTo>
                  <a:pt x="5489447" y="4636008"/>
                </a:lnTo>
                <a:lnTo>
                  <a:pt x="5489447" y="4632960"/>
                </a:lnTo>
                <a:close/>
                <a:moveTo>
                  <a:pt x="5495543" y="4632960"/>
                </a:moveTo>
                <a:lnTo>
                  <a:pt x="5498591" y="4632960"/>
                </a:lnTo>
                <a:lnTo>
                  <a:pt x="5498591" y="4636008"/>
                </a:lnTo>
                <a:lnTo>
                  <a:pt x="5495543" y="4636008"/>
                </a:lnTo>
                <a:lnTo>
                  <a:pt x="5495543" y="4632960"/>
                </a:lnTo>
                <a:close/>
                <a:moveTo>
                  <a:pt x="5501640" y="4632960"/>
                </a:moveTo>
                <a:lnTo>
                  <a:pt x="5504688" y="4632960"/>
                </a:lnTo>
                <a:lnTo>
                  <a:pt x="5504688" y="4636008"/>
                </a:lnTo>
                <a:lnTo>
                  <a:pt x="5501640" y="4636008"/>
                </a:lnTo>
                <a:lnTo>
                  <a:pt x="5501640" y="4632960"/>
                </a:lnTo>
                <a:close/>
                <a:moveTo>
                  <a:pt x="5507735" y="4632960"/>
                </a:moveTo>
                <a:lnTo>
                  <a:pt x="5510783" y="4632960"/>
                </a:lnTo>
                <a:lnTo>
                  <a:pt x="5510783" y="4636008"/>
                </a:lnTo>
                <a:lnTo>
                  <a:pt x="5507735" y="4636008"/>
                </a:lnTo>
                <a:lnTo>
                  <a:pt x="5507735" y="4632960"/>
                </a:lnTo>
                <a:close/>
                <a:moveTo>
                  <a:pt x="5513831" y="4632960"/>
                </a:moveTo>
                <a:lnTo>
                  <a:pt x="5516879" y="4632960"/>
                </a:lnTo>
                <a:lnTo>
                  <a:pt x="5516879" y="4636008"/>
                </a:lnTo>
                <a:lnTo>
                  <a:pt x="5513831" y="4636008"/>
                </a:lnTo>
                <a:lnTo>
                  <a:pt x="5513831" y="4632960"/>
                </a:lnTo>
                <a:close/>
                <a:moveTo>
                  <a:pt x="5519928" y="4632960"/>
                </a:moveTo>
                <a:lnTo>
                  <a:pt x="5522976" y="4632960"/>
                </a:lnTo>
                <a:lnTo>
                  <a:pt x="5522976" y="4636008"/>
                </a:lnTo>
                <a:lnTo>
                  <a:pt x="5519928" y="4636008"/>
                </a:lnTo>
                <a:lnTo>
                  <a:pt x="5519928" y="4632960"/>
                </a:lnTo>
                <a:close/>
                <a:moveTo>
                  <a:pt x="5526023" y="4632960"/>
                </a:moveTo>
                <a:lnTo>
                  <a:pt x="5529071" y="4632960"/>
                </a:lnTo>
                <a:lnTo>
                  <a:pt x="5529071" y="4636008"/>
                </a:lnTo>
                <a:lnTo>
                  <a:pt x="5526023" y="4636008"/>
                </a:lnTo>
                <a:lnTo>
                  <a:pt x="5526023" y="4632960"/>
                </a:lnTo>
                <a:close/>
                <a:moveTo>
                  <a:pt x="5532120" y="4632960"/>
                </a:moveTo>
                <a:lnTo>
                  <a:pt x="5535168" y="4632960"/>
                </a:lnTo>
                <a:lnTo>
                  <a:pt x="5535168" y="4636008"/>
                </a:lnTo>
                <a:lnTo>
                  <a:pt x="5532120" y="4636008"/>
                </a:lnTo>
                <a:lnTo>
                  <a:pt x="5532120" y="4632960"/>
                </a:lnTo>
                <a:close/>
                <a:moveTo>
                  <a:pt x="5538216" y="4632960"/>
                </a:moveTo>
                <a:lnTo>
                  <a:pt x="5541264" y="4632960"/>
                </a:lnTo>
                <a:lnTo>
                  <a:pt x="5541264" y="4636008"/>
                </a:lnTo>
                <a:lnTo>
                  <a:pt x="5538216" y="4636008"/>
                </a:lnTo>
                <a:lnTo>
                  <a:pt x="5538216" y="4632960"/>
                </a:lnTo>
                <a:close/>
                <a:moveTo>
                  <a:pt x="5544311" y="4632960"/>
                </a:moveTo>
                <a:lnTo>
                  <a:pt x="5547359" y="4632960"/>
                </a:lnTo>
                <a:lnTo>
                  <a:pt x="5547359" y="4636008"/>
                </a:lnTo>
                <a:lnTo>
                  <a:pt x="5544311" y="4636008"/>
                </a:lnTo>
                <a:lnTo>
                  <a:pt x="5544311" y="4632960"/>
                </a:lnTo>
                <a:close/>
                <a:moveTo>
                  <a:pt x="5550408" y="4632960"/>
                </a:moveTo>
                <a:lnTo>
                  <a:pt x="5553456" y="4632960"/>
                </a:lnTo>
                <a:lnTo>
                  <a:pt x="5553456" y="4636008"/>
                </a:lnTo>
                <a:lnTo>
                  <a:pt x="5550408" y="4636008"/>
                </a:lnTo>
                <a:lnTo>
                  <a:pt x="5550408" y="4632960"/>
                </a:lnTo>
                <a:close/>
                <a:moveTo>
                  <a:pt x="5556504" y="4632960"/>
                </a:moveTo>
                <a:lnTo>
                  <a:pt x="5559552" y="4632960"/>
                </a:lnTo>
                <a:lnTo>
                  <a:pt x="5559552" y="4636008"/>
                </a:lnTo>
                <a:lnTo>
                  <a:pt x="5556504" y="4636008"/>
                </a:lnTo>
                <a:lnTo>
                  <a:pt x="5556504" y="4632960"/>
                </a:lnTo>
                <a:close/>
                <a:moveTo>
                  <a:pt x="5562599" y="4632960"/>
                </a:moveTo>
                <a:lnTo>
                  <a:pt x="5565647" y="4632960"/>
                </a:lnTo>
                <a:lnTo>
                  <a:pt x="5565647" y="4636008"/>
                </a:lnTo>
                <a:lnTo>
                  <a:pt x="5562599" y="4636008"/>
                </a:lnTo>
                <a:lnTo>
                  <a:pt x="5562599" y="4632960"/>
                </a:lnTo>
                <a:close/>
                <a:moveTo>
                  <a:pt x="5568696" y="4632960"/>
                </a:moveTo>
                <a:lnTo>
                  <a:pt x="5571744" y="4632960"/>
                </a:lnTo>
                <a:lnTo>
                  <a:pt x="5571744" y="4636008"/>
                </a:lnTo>
                <a:lnTo>
                  <a:pt x="5568696" y="4636008"/>
                </a:lnTo>
                <a:lnTo>
                  <a:pt x="5568696" y="4632960"/>
                </a:lnTo>
                <a:close/>
                <a:moveTo>
                  <a:pt x="5574791" y="4632960"/>
                </a:moveTo>
                <a:lnTo>
                  <a:pt x="5577839" y="4632960"/>
                </a:lnTo>
                <a:lnTo>
                  <a:pt x="5577839" y="4636008"/>
                </a:lnTo>
                <a:lnTo>
                  <a:pt x="5574791" y="4636008"/>
                </a:lnTo>
                <a:lnTo>
                  <a:pt x="5574791" y="4632960"/>
                </a:lnTo>
                <a:close/>
                <a:moveTo>
                  <a:pt x="5580887" y="4632960"/>
                </a:moveTo>
                <a:lnTo>
                  <a:pt x="5583935" y="4632960"/>
                </a:lnTo>
                <a:lnTo>
                  <a:pt x="5583935" y="4636008"/>
                </a:lnTo>
                <a:lnTo>
                  <a:pt x="5580887" y="4636008"/>
                </a:lnTo>
                <a:lnTo>
                  <a:pt x="5580887" y="4632960"/>
                </a:lnTo>
                <a:close/>
                <a:moveTo>
                  <a:pt x="5586984" y="4632960"/>
                </a:moveTo>
                <a:lnTo>
                  <a:pt x="5590032" y="4632960"/>
                </a:lnTo>
                <a:lnTo>
                  <a:pt x="5590032" y="4636008"/>
                </a:lnTo>
                <a:lnTo>
                  <a:pt x="5586984" y="4636008"/>
                </a:lnTo>
                <a:lnTo>
                  <a:pt x="5586984" y="4632960"/>
                </a:lnTo>
                <a:close/>
                <a:moveTo>
                  <a:pt x="5593079" y="4632960"/>
                </a:moveTo>
                <a:lnTo>
                  <a:pt x="5596127" y="4632960"/>
                </a:lnTo>
                <a:lnTo>
                  <a:pt x="5596127" y="4636008"/>
                </a:lnTo>
                <a:lnTo>
                  <a:pt x="5593079" y="4636008"/>
                </a:lnTo>
                <a:lnTo>
                  <a:pt x="5593079" y="4632960"/>
                </a:lnTo>
                <a:close/>
                <a:moveTo>
                  <a:pt x="5599176" y="4632960"/>
                </a:moveTo>
                <a:lnTo>
                  <a:pt x="5602223" y="4632960"/>
                </a:lnTo>
                <a:lnTo>
                  <a:pt x="5602223" y="4636008"/>
                </a:lnTo>
                <a:lnTo>
                  <a:pt x="5599176" y="4636008"/>
                </a:lnTo>
                <a:lnTo>
                  <a:pt x="5599176" y="4632960"/>
                </a:lnTo>
                <a:close/>
                <a:moveTo>
                  <a:pt x="5605272" y="4632960"/>
                </a:moveTo>
                <a:lnTo>
                  <a:pt x="5608320" y="4632960"/>
                </a:lnTo>
                <a:lnTo>
                  <a:pt x="5608320" y="4636008"/>
                </a:lnTo>
                <a:lnTo>
                  <a:pt x="5605272" y="4636008"/>
                </a:lnTo>
                <a:lnTo>
                  <a:pt x="5605272" y="4632960"/>
                </a:lnTo>
                <a:close/>
                <a:moveTo>
                  <a:pt x="5611367" y="4632960"/>
                </a:moveTo>
                <a:lnTo>
                  <a:pt x="5614415" y="4632960"/>
                </a:lnTo>
                <a:lnTo>
                  <a:pt x="5614415" y="4636008"/>
                </a:lnTo>
                <a:lnTo>
                  <a:pt x="5611367" y="4636008"/>
                </a:lnTo>
                <a:lnTo>
                  <a:pt x="5611367" y="4632960"/>
                </a:lnTo>
                <a:close/>
                <a:moveTo>
                  <a:pt x="5617464" y="4632960"/>
                </a:moveTo>
                <a:lnTo>
                  <a:pt x="5620512" y="4632960"/>
                </a:lnTo>
                <a:lnTo>
                  <a:pt x="5620512" y="4636008"/>
                </a:lnTo>
                <a:lnTo>
                  <a:pt x="5617464" y="4636008"/>
                </a:lnTo>
                <a:lnTo>
                  <a:pt x="5617464" y="4632960"/>
                </a:lnTo>
                <a:close/>
                <a:moveTo>
                  <a:pt x="5623560" y="4632960"/>
                </a:moveTo>
                <a:lnTo>
                  <a:pt x="5626608" y="4632960"/>
                </a:lnTo>
                <a:lnTo>
                  <a:pt x="5626608" y="4636008"/>
                </a:lnTo>
                <a:lnTo>
                  <a:pt x="5623560" y="4636008"/>
                </a:lnTo>
                <a:lnTo>
                  <a:pt x="5623560" y="4632960"/>
                </a:lnTo>
                <a:close/>
                <a:moveTo>
                  <a:pt x="5629655" y="4632960"/>
                </a:moveTo>
                <a:lnTo>
                  <a:pt x="5632703" y="4632960"/>
                </a:lnTo>
                <a:lnTo>
                  <a:pt x="5632703" y="4636008"/>
                </a:lnTo>
                <a:lnTo>
                  <a:pt x="5629655" y="4636008"/>
                </a:lnTo>
                <a:lnTo>
                  <a:pt x="5629655" y="4632960"/>
                </a:lnTo>
                <a:close/>
                <a:moveTo>
                  <a:pt x="5635752" y="4632960"/>
                </a:moveTo>
                <a:lnTo>
                  <a:pt x="5638800" y="4632960"/>
                </a:lnTo>
                <a:lnTo>
                  <a:pt x="5638800" y="4636008"/>
                </a:lnTo>
                <a:lnTo>
                  <a:pt x="5635752" y="4636008"/>
                </a:lnTo>
                <a:lnTo>
                  <a:pt x="5635752" y="4632960"/>
                </a:lnTo>
                <a:close/>
                <a:moveTo>
                  <a:pt x="5641847" y="4632960"/>
                </a:moveTo>
                <a:lnTo>
                  <a:pt x="5644895" y="4632960"/>
                </a:lnTo>
                <a:lnTo>
                  <a:pt x="5644895" y="4636008"/>
                </a:lnTo>
                <a:lnTo>
                  <a:pt x="5641847" y="4636008"/>
                </a:lnTo>
                <a:lnTo>
                  <a:pt x="5641847" y="4632960"/>
                </a:lnTo>
                <a:close/>
                <a:moveTo>
                  <a:pt x="5647943" y="4632960"/>
                </a:moveTo>
                <a:lnTo>
                  <a:pt x="5650991" y="4632960"/>
                </a:lnTo>
                <a:lnTo>
                  <a:pt x="5650991" y="4636008"/>
                </a:lnTo>
                <a:lnTo>
                  <a:pt x="5647943" y="4636008"/>
                </a:lnTo>
                <a:lnTo>
                  <a:pt x="5647943" y="4632960"/>
                </a:lnTo>
                <a:close/>
                <a:moveTo>
                  <a:pt x="5654040" y="4632960"/>
                </a:moveTo>
                <a:lnTo>
                  <a:pt x="5657088" y="4632960"/>
                </a:lnTo>
                <a:lnTo>
                  <a:pt x="5657088" y="4636008"/>
                </a:lnTo>
                <a:lnTo>
                  <a:pt x="5654040" y="4636008"/>
                </a:lnTo>
                <a:lnTo>
                  <a:pt x="5654040" y="4632960"/>
                </a:lnTo>
                <a:close/>
                <a:moveTo>
                  <a:pt x="5660135" y="4632960"/>
                </a:moveTo>
                <a:lnTo>
                  <a:pt x="5663183" y="4632960"/>
                </a:lnTo>
                <a:lnTo>
                  <a:pt x="5663183" y="4636008"/>
                </a:lnTo>
                <a:lnTo>
                  <a:pt x="5660135" y="4636008"/>
                </a:lnTo>
                <a:lnTo>
                  <a:pt x="5660135" y="4632960"/>
                </a:lnTo>
                <a:close/>
                <a:moveTo>
                  <a:pt x="5666231" y="4632960"/>
                </a:moveTo>
                <a:lnTo>
                  <a:pt x="5669279" y="4632960"/>
                </a:lnTo>
                <a:lnTo>
                  <a:pt x="5669279" y="4636008"/>
                </a:lnTo>
                <a:lnTo>
                  <a:pt x="5666231" y="4636008"/>
                </a:lnTo>
                <a:lnTo>
                  <a:pt x="5666231" y="4632960"/>
                </a:lnTo>
                <a:close/>
                <a:moveTo>
                  <a:pt x="5672328" y="4632960"/>
                </a:moveTo>
                <a:lnTo>
                  <a:pt x="5675376" y="4632960"/>
                </a:lnTo>
                <a:lnTo>
                  <a:pt x="5675376" y="4636008"/>
                </a:lnTo>
                <a:lnTo>
                  <a:pt x="5672328" y="4636008"/>
                </a:lnTo>
                <a:lnTo>
                  <a:pt x="5672328" y="4632960"/>
                </a:lnTo>
                <a:close/>
                <a:moveTo>
                  <a:pt x="5678423" y="4632960"/>
                </a:moveTo>
                <a:lnTo>
                  <a:pt x="5681471" y="4632960"/>
                </a:lnTo>
                <a:lnTo>
                  <a:pt x="5681471" y="4636008"/>
                </a:lnTo>
                <a:lnTo>
                  <a:pt x="5678423" y="4636008"/>
                </a:lnTo>
                <a:lnTo>
                  <a:pt x="5678423" y="4632960"/>
                </a:lnTo>
                <a:close/>
                <a:moveTo>
                  <a:pt x="5684520" y="4632960"/>
                </a:moveTo>
                <a:lnTo>
                  <a:pt x="5687568" y="4632960"/>
                </a:lnTo>
                <a:lnTo>
                  <a:pt x="5687568" y="4636008"/>
                </a:lnTo>
                <a:lnTo>
                  <a:pt x="5684520" y="4636008"/>
                </a:lnTo>
                <a:lnTo>
                  <a:pt x="5684520" y="4632960"/>
                </a:lnTo>
                <a:close/>
                <a:moveTo>
                  <a:pt x="5690616" y="4632960"/>
                </a:moveTo>
                <a:lnTo>
                  <a:pt x="5693664" y="4632960"/>
                </a:lnTo>
                <a:lnTo>
                  <a:pt x="5693664" y="4636008"/>
                </a:lnTo>
                <a:lnTo>
                  <a:pt x="5690616" y="4636008"/>
                </a:lnTo>
                <a:lnTo>
                  <a:pt x="5690616" y="4632960"/>
                </a:lnTo>
                <a:close/>
                <a:moveTo>
                  <a:pt x="5696711" y="4632960"/>
                </a:moveTo>
                <a:lnTo>
                  <a:pt x="5699759" y="4632960"/>
                </a:lnTo>
                <a:lnTo>
                  <a:pt x="5699759" y="4636008"/>
                </a:lnTo>
                <a:lnTo>
                  <a:pt x="5696711" y="4636008"/>
                </a:lnTo>
                <a:lnTo>
                  <a:pt x="5696711" y="4632960"/>
                </a:lnTo>
                <a:close/>
                <a:moveTo>
                  <a:pt x="5702808" y="4632960"/>
                </a:moveTo>
                <a:lnTo>
                  <a:pt x="5705856" y="4632960"/>
                </a:lnTo>
                <a:lnTo>
                  <a:pt x="5705856" y="4636008"/>
                </a:lnTo>
                <a:lnTo>
                  <a:pt x="5702808" y="4636008"/>
                </a:lnTo>
                <a:lnTo>
                  <a:pt x="5702808" y="4632960"/>
                </a:lnTo>
                <a:close/>
                <a:moveTo>
                  <a:pt x="5708904" y="4632960"/>
                </a:moveTo>
                <a:lnTo>
                  <a:pt x="5711952" y="4632960"/>
                </a:lnTo>
                <a:lnTo>
                  <a:pt x="5711952" y="4636008"/>
                </a:lnTo>
                <a:lnTo>
                  <a:pt x="5708904" y="4636008"/>
                </a:lnTo>
                <a:lnTo>
                  <a:pt x="5708904" y="4632960"/>
                </a:lnTo>
                <a:close/>
                <a:moveTo>
                  <a:pt x="5714999" y="4632960"/>
                </a:moveTo>
                <a:lnTo>
                  <a:pt x="5718047" y="4632960"/>
                </a:lnTo>
                <a:lnTo>
                  <a:pt x="5718047" y="4636008"/>
                </a:lnTo>
                <a:lnTo>
                  <a:pt x="5714999" y="4636008"/>
                </a:lnTo>
                <a:lnTo>
                  <a:pt x="5714999" y="4632960"/>
                </a:lnTo>
                <a:close/>
                <a:moveTo>
                  <a:pt x="5721096" y="4632960"/>
                </a:moveTo>
                <a:lnTo>
                  <a:pt x="5724144" y="4632960"/>
                </a:lnTo>
                <a:lnTo>
                  <a:pt x="5724144" y="4636008"/>
                </a:lnTo>
                <a:lnTo>
                  <a:pt x="5721096" y="4636008"/>
                </a:lnTo>
                <a:lnTo>
                  <a:pt x="5721096" y="4632960"/>
                </a:lnTo>
                <a:close/>
                <a:moveTo>
                  <a:pt x="5727191" y="4632960"/>
                </a:moveTo>
                <a:lnTo>
                  <a:pt x="5730239" y="4632960"/>
                </a:lnTo>
                <a:lnTo>
                  <a:pt x="5730239" y="4636008"/>
                </a:lnTo>
                <a:lnTo>
                  <a:pt x="5727191" y="4636008"/>
                </a:lnTo>
                <a:lnTo>
                  <a:pt x="5727191" y="4632960"/>
                </a:lnTo>
                <a:close/>
                <a:moveTo>
                  <a:pt x="5733287" y="4632960"/>
                </a:moveTo>
                <a:lnTo>
                  <a:pt x="5736335" y="4632960"/>
                </a:lnTo>
                <a:lnTo>
                  <a:pt x="5736335" y="4636008"/>
                </a:lnTo>
                <a:lnTo>
                  <a:pt x="5733287" y="4636008"/>
                </a:lnTo>
                <a:lnTo>
                  <a:pt x="5733287" y="4632960"/>
                </a:lnTo>
                <a:close/>
                <a:moveTo>
                  <a:pt x="5739384" y="4632960"/>
                </a:moveTo>
                <a:lnTo>
                  <a:pt x="5742432" y="4632960"/>
                </a:lnTo>
                <a:lnTo>
                  <a:pt x="5742432" y="4636008"/>
                </a:lnTo>
                <a:lnTo>
                  <a:pt x="5739384" y="4636008"/>
                </a:lnTo>
                <a:lnTo>
                  <a:pt x="5739384" y="4632960"/>
                </a:lnTo>
                <a:close/>
                <a:moveTo>
                  <a:pt x="5745479" y="4632960"/>
                </a:moveTo>
                <a:lnTo>
                  <a:pt x="5748527" y="4632960"/>
                </a:lnTo>
                <a:lnTo>
                  <a:pt x="5748527" y="4636008"/>
                </a:lnTo>
                <a:lnTo>
                  <a:pt x="5745479" y="4636008"/>
                </a:lnTo>
                <a:lnTo>
                  <a:pt x="5745479" y="4632960"/>
                </a:lnTo>
                <a:close/>
                <a:moveTo>
                  <a:pt x="5751576" y="4632960"/>
                </a:moveTo>
                <a:lnTo>
                  <a:pt x="5754623" y="4632960"/>
                </a:lnTo>
                <a:lnTo>
                  <a:pt x="5754623" y="4636008"/>
                </a:lnTo>
                <a:lnTo>
                  <a:pt x="5751576" y="4636008"/>
                </a:lnTo>
                <a:lnTo>
                  <a:pt x="5751576" y="4632960"/>
                </a:lnTo>
                <a:close/>
                <a:moveTo>
                  <a:pt x="5757672" y="4632960"/>
                </a:moveTo>
                <a:lnTo>
                  <a:pt x="5760720" y="4632960"/>
                </a:lnTo>
                <a:lnTo>
                  <a:pt x="5760720" y="4636008"/>
                </a:lnTo>
                <a:lnTo>
                  <a:pt x="5757672" y="4636008"/>
                </a:lnTo>
                <a:lnTo>
                  <a:pt x="5757672" y="4632960"/>
                </a:lnTo>
                <a:close/>
                <a:moveTo>
                  <a:pt x="5763767" y="4632960"/>
                </a:moveTo>
                <a:lnTo>
                  <a:pt x="5766815" y="4632960"/>
                </a:lnTo>
                <a:lnTo>
                  <a:pt x="5766815" y="4636008"/>
                </a:lnTo>
                <a:lnTo>
                  <a:pt x="5763767" y="4636008"/>
                </a:lnTo>
                <a:lnTo>
                  <a:pt x="5763767" y="4632960"/>
                </a:lnTo>
                <a:close/>
                <a:moveTo>
                  <a:pt x="5769864" y="4632960"/>
                </a:moveTo>
                <a:lnTo>
                  <a:pt x="5772912" y="4632960"/>
                </a:lnTo>
                <a:lnTo>
                  <a:pt x="5772912" y="4636008"/>
                </a:lnTo>
                <a:lnTo>
                  <a:pt x="5769864" y="4636008"/>
                </a:lnTo>
                <a:lnTo>
                  <a:pt x="5769864" y="4632960"/>
                </a:lnTo>
                <a:close/>
                <a:moveTo>
                  <a:pt x="5775960" y="4632960"/>
                </a:moveTo>
                <a:lnTo>
                  <a:pt x="5779008" y="4632960"/>
                </a:lnTo>
                <a:lnTo>
                  <a:pt x="5779008" y="4636008"/>
                </a:lnTo>
                <a:lnTo>
                  <a:pt x="5775960" y="4636008"/>
                </a:lnTo>
                <a:lnTo>
                  <a:pt x="5775960" y="4632960"/>
                </a:lnTo>
                <a:close/>
                <a:moveTo>
                  <a:pt x="5782055" y="4632960"/>
                </a:moveTo>
                <a:lnTo>
                  <a:pt x="5785103" y="4632960"/>
                </a:lnTo>
                <a:lnTo>
                  <a:pt x="5785103" y="4636008"/>
                </a:lnTo>
                <a:lnTo>
                  <a:pt x="5782055" y="4636008"/>
                </a:lnTo>
                <a:lnTo>
                  <a:pt x="5782055" y="4632960"/>
                </a:lnTo>
                <a:close/>
                <a:moveTo>
                  <a:pt x="5788152" y="4632960"/>
                </a:moveTo>
                <a:lnTo>
                  <a:pt x="5791200" y="4632960"/>
                </a:lnTo>
                <a:lnTo>
                  <a:pt x="5791200" y="4636008"/>
                </a:lnTo>
                <a:lnTo>
                  <a:pt x="5788152" y="4636008"/>
                </a:lnTo>
                <a:lnTo>
                  <a:pt x="5788152" y="4632960"/>
                </a:lnTo>
                <a:close/>
                <a:moveTo>
                  <a:pt x="5794247" y="4632960"/>
                </a:moveTo>
                <a:lnTo>
                  <a:pt x="5797295" y="4632960"/>
                </a:lnTo>
                <a:lnTo>
                  <a:pt x="5797295" y="4636008"/>
                </a:lnTo>
                <a:lnTo>
                  <a:pt x="5794247" y="4636008"/>
                </a:lnTo>
                <a:lnTo>
                  <a:pt x="5794247" y="4632960"/>
                </a:lnTo>
                <a:close/>
                <a:moveTo>
                  <a:pt x="5800343" y="4632960"/>
                </a:moveTo>
                <a:lnTo>
                  <a:pt x="5803391" y="4632960"/>
                </a:lnTo>
                <a:lnTo>
                  <a:pt x="5803391" y="4636008"/>
                </a:lnTo>
                <a:lnTo>
                  <a:pt x="5800343" y="4636008"/>
                </a:lnTo>
                <a:lnTo>
                  <a:pt x="5800343" y="4632960"/>
                </a:lnTo>
                <a:close/>
                <a:moveTo>
                  <a:pt x="5806440" y="4632960"/>
                </a:moveTo>
                <a:lnTo>
                  <a:pt x="5809488" y="4632960"/>
                </a:lnTo>
                <a:lnTo>
                  <a:pt x="5809488" y="4636008"/>
                </a:lnTo>
                <a:lnTo>
                  <a:pt x="5806440" y="4636008"/>
                </a:lnTo>
                <a:lnTo>
                  <a:pt x="5806440" y="4632960"/>
                </a:lnTo>
                <a:close/>
                <a:moveTo>
                  <a:pt x="5812535" y="4632960"/>
                </a:moveTo>
                <a:lnTo>
                  <a:pt x="5815583" y="4632960"/>
                </a:lnTo>
                <a:lnTo>
                  <a:pt x="5815583" y="4636008"/>
                </a:lnTo>
                <a:lnTo>
                  <a:pt x="5812535" y="4636008"/>
                </a:lnTo>
                <a:lnTo>
                  <a:pt x="5812535" y="4632960"/>
                </a:lnTo>
                <a:close/>
                <a:moveTo>
                  <a:pt x="5818631" y="4632960"/>
                </a:moveTo>
                <a:lnTo>
                  <a:pt x="5821679" y="4632960"/>
                </a:lnTo>
                <a:lnTo>
                  <a:pt x="5821679" y="4636008"/>
                </a:lnTo>
                <a:lnTo>
                  <a:pt x="5818631" y="4636008"/>
                </a:lnTo>
                <a:lnTo>
                  <a:pt x="5818631" y="4632960"/>
                </a:lnTo>
                <a:close/>
                <a:moveTo>
                  <a:pt x="5824728" y="4632960"/>
                </a:moveTo>
                <a:lnTo>
                  <a:pt x="5827776" y="4632960"/>
                </a:lnTo>
                <a:lnTo>
                  <a:pt x="5827776" y="4636008"/>
                </a:lnTo>
                <a:lnTo>
                  <a:pt x="5824728" y="4636008"/>
                </a:lnTo>
                <a:lnTo>
                  <a:pt x="5824728" y="4632960"/>
                </a:lnTo>
                <a:close/>
                <a:moveTo>
                  <a:pt x="5830823" y="4632960"/>
                </a:moveTo>
                <a:lnTo>
                  <a:pt x="5833871" y="4632960"/>
                </a:lnTo>
                <a:lnTo>
                  <a:pt x="5833871" y="4636008"/>
                </a:lnTo>
                <a:lnTo>
                  <a:pt x="5830823" y="4636008"/>
                </a:lnTo>
                <a:lnTo>
                  <a:pt x="5830823" y="4632960"/>
                </a:lnTo>
                <a:close/>
                <a:moveTo>
                  <a:pt x="5836920" y="4632960"/>
                </a:moveTo>
                <a:lnTo>
                  <a:pt x="5839968" y="4632960"/>
                </a:lnTo>
                <a:lnTo>
                  <a:pt x="5839968" y="4636008"/>
                </a:lnTo>
                <a:lnTo>
                  <a:pt x="5836920" y="4636008"/>
                </a:lnTo>
                <a:lnTo>
                  <a:pt x="5836920" y="4632960"/>
                </a:lnTo>
                <a:close/>
                <a:moveTo>
                  <a:pt x="5843016" y="4632960"/>
                </a:moveTo>
                <a:lnTo>
                  <a:pt x="5846064" y="4632960"/>
                </a:lnTo>
                <a:lnTo>
                  <a:pt x="5846064" y="4636008"/>
                </a:lnTo>
                <a:lnTo>
                  <a:pt x="5843016" y="4636008"/>
                </a:lnTo>
                <a:lnTo>
                  <a:pt x="5843016" y="4632960"/>
                </a:lnTo>
                <a:close/>
                <a:moveTo>
                  <a:pt x="5849111" y="4632960"/>
                </a:moveTo>
                <a:lnTo>
                  <a:pt x="5852159" y="4632960"/>
                </a:lnTo>
                <a:lnTo>
                  <a:pt x="5852159" y="4636008"/>
                </a:lnTo>
                <a:lnTo>
                  <a:pt x="5849111" y="4636008"/>
                </a:lnTo>
                <a:lnTo>
                  <a:pt x="5849111" y="4632960"/>
                </a:lnTo>
                <a:close/>
                <a:moveTo>
                  <a:pt x="5855208" y="4632960"/>
                </a:moveTo>
                <a:lnTo>
                  <a:pt x="5858256" y="4632960"/>
                </a:lnTo>
                <a:lnTo>
                  <a:pt x="5858256" y="4636008"/>
                </a:lnTo>
                <a:lnTo>
                  <a:pt x="5855208" y="4636008"/>
                </a:lnTo>
                <a:lnTo>
                  <a:pt x="5855208" y="4632960"/>
                </a:lnTo>
                <a:close/>
                <a:moveTo>
                  <a:pt x="5861304" y="4632960"/>
                </a:moveTo>
                <a:lnTo>
                  <a:pt x="5864352" y="4632960"/>
                </a:lnTo>
                <a:lnTo>
                  <a:pt x="5864352" y="4636008"/>
                </a:lnTo>
                <a:lnTo>
                  <a:pt x="5861304" y="4636008"/>
                </a:lnTo>
                <a:lnTo>
                  <a:pt x="5861304" y="4632960"/>
                </a:lnTo>
                <a:close/>
                <a:moveTo>
                  <a:pt x="5867399" y="4632960"/>
                </a:moveTo>
                <a:lnTo>
                  <a:pt x="5870447" y="4632960"/>
                </a:lnTo>
                <a:lnTo>
                  <a:pt x="5870447" y="4636008"/>
                </a:lnTo>
                <a:lnTo>
                  <a:pt x="5867399" y="4636008"/>
                </a:lnTo>
                <a:lnTo>
                  <a:pt x="5867399" y="4632960"/>
                </a:lnTo>
                <a:close/>
                <a:moveTo>
                  <a:pt x="5873496" y="4632960"/>
                </a:moveTo>
                <a:lnTo>
                  <a:pt x="5876544" y="4632960"/>
                </a:lnTo>
                <a:lnTo>
                  <a:pt x="5876544" y="4636008"/>
                </a:lnTo>
                <a:lnTo>
                  <a:pt x="5873496" y="4636008"/>
                </a:lnTo>
                <a:lnTo>
                  <a:pt x="5873496" y="4632960"/>
                </a:lnTo>
                <a:close/>
                <a:moveTo>
                  <a:pt x="5879591" y="4632960"/>
                </a:moveTo>
                <a:lnTo>
                  <a:pt x="5882639" y="4632960"/>
                </a:lnTo>
                <a:lnTo>
                  <a:pt x="5882639" y="4636008"/>
                </a:lnTo>
                <a:lnTo>
                  <a:pt x="5879591" y="4636008"/>
                </a:lnTo>
                <a:lnTo>
                  <a:pt x="5879591" y="4632960"/>
                </a:lnTo>
                <a:close/>
                <a:moveTo>
                  <a:pt x="5885687" y="4632960"/>
                </a:moveTo>
                <a:lnTo>
                  <a:pt x="5888735" y="4632960"/>
                </a:lnTo>
                <a:lnTo>
                  <a:pt x="5888735" y="4636008"/>
                </a:lnTo>
                <a:lnTo>
                  <a:pt x="5885687" y="4636008"/>
                </a:lnTo>
                <a:lnTo>
                  <a:pt x="5885687" y="4632960"/>
                </a:lnTo>
                <a:close/>
                <a:moveTo>
                  <a:pt x="5891784" y="4632960"/>
                </a:moveTo>
                <a:lnTo>
                  <a:pt x="5894832" y="4632960"/>
                </a:lnTo>
                <a:lnTo>
                  <a:pt x="5894832" y="4636008"/>
                </a:lnTo>
                <a:lnTo>
                  <a:pt x="5891784" y="4636008"/>
                </a:lnTo>
                <a:lnTo>
                  <a:pt x="5891784" y="4632960"/>
                </a:lnTo>
                <a:close/>
                <a:moveTo>
                  <a:pt x="5897879" y="4632960"/>
                </a:moveTo>
                <a:lnTo>
                  <a:pt x="5900927" y="4632960"/>
                </a:lnTo>
                <a:lnTo>
                  <a:pt x="5900927" y="4636008"/>
                </a:lnTo>
                <a:lnTo>
                  <a:pt x="5897879" y="4636008"/>
                </a:lnTo>
                <a:lnTo>
                  <a:pt x="5897879" y="4632960"/>
                </a:lnTo>
                <a:close/>
                <a:moveTo>
                  <a:pt x="5903976" y="4632960"/>
                </a:moveTo>
                <a:lnTo>
                  <a:pt x="5907023" y="4632960"/>
                </a:lnTo>
                <a:lnTo>
                  <a:pt x="5907023" y="4636008"/>
                </a:lnTo>
                <a:lnTo>
                  <a:pt x="5903976" y="4636008"/>
                </a:lnTo>
                <a:lnTo>
                  <a:pt x="5903976" y="4632960"/>
                </a:lnTo>
                <a:close/>
                <a:moveTo>
                  <a:pt x="5910072" y="4632960"/>
                </a:moveTo>
                <a:lnTo>
                  <a:pt x="5913120" y="4632960"/>
                </a:lnTo>
                <a:lnTo>
                  <a:pt x="5913120" y="4636008"/>
                </a:lnTo>
                <a:lnTo>
                  <a:pt x="5910072" y="4636008"/>
                </a:lnTo>
                <a:lnTo>
                  <a:pt x="5910072" y="4632960"/>
                </a:lnTo>
                <a:close/>
                <a:moveTo>
                  <a:pt x="5916167" y="4632960"/>
                </a:moveTo>
                <a:lnTo>
                  <a:pt x="5919215" y="4632960"/>
                </a:lnTo>
                <a:lnTo>
                  <a:pt x="5919215" y="4636008"/>
                </a:lnTo>
                <a:lnTo>
                  <a:pt x="5916167" y="4636008"/>
                </a:lnTo>
                <a:lnTo>
                  <a:pt x="5916167" y="4632960"/>
                </a:lnTo>
                <a:close/>
                <a:moveTo>
                  <a:pt x="5922264" y="4632960"/>
                </a:moveTo>
                <a:lnTo>
                  <a:pt x="5925312" y="4632960"/>
                </a:lnTo>
                <a:lnTo>
                  <a:pt x="5925312" y="4636008"/>
                </a:lnTo>
                <a:lnTo>
                  <a:pt x="5922264" y="4636008"/>
                </a:lnTo>
                <a:lnTo>
                  <a:pt x="5922264" y="4632960"/>
                </a:lnTo>
                <a:close/>
                <a:moveTo>
                  <a:pt x="5928360" y="4632960"/>
                </a:moveTo>
                <a:lnTo>
                  <a:pt x="5931408" y="4632960"/>
                </a:lnTo>
                <a:lnTo>
                  <a:pt x="5931408" y="4636008"/>
                </a:lnTo>
                <a:lnTo>
                  <a:pt x="5928360" y="4636008"/>
                </a:lnTo>
                <a:lnTo>
                  <a:pt x="5928360" y="4632960"/>
                </a:lnTo>
                <a:close/>
                <a:moveTo>
                  <a:pt x="5934455" y="4632960"/>
                </a:moveTo>
                <a:lnTo>
                  <a:pt x="5937503" y="4632960"/>
                </a:lnTo>
                <a:lnTo>
                  <a:pt x="5937503" y="4636008"/>
                </a:lnTo>
                <a:lnTo>
                  <a:pt x="5934455" y="4636008"/>
                </a:lnTo>
                <a:lnTo>
                  <a:pt x="5934455" y="4632960"/>
                </a:lnTo>
                <a:close/>
                <a:moveTo>
                  <a:pt x="5940552" y="4632960"/>
                </a:moveTo>
                <a:lnTo>
                  <a:pt x="5943600" y="4632960"/>
                </a:lnTo>
                <a:lnTo>
                  <a:pt x="5943600" y="4636008"/>
                </a:lnTo>
                <a:lnTo>
                  <a:pt x="5940552" y="4636008"/>
                </a:lnTo>
                <a:lnTo>
                  <a:pt x="5940552" y="4632960"/>
                </a:lnTo>
                <a:close/>
                <a:moveTo>
                  <a:pt x="5946647" y="4632960"/>
                </a:moveTo>
                <a:lnTo>
                  <a:pt x="5949695" y="4632960"/>
                </a:lnTo>
                <a:lnTo>
                  <a:pt x="5949695" y="4636008"/>
                </a:lnTo>
                <a:lnTo>
                  <a:pt x="5946647" y="4636008"/>
                </a:lnTo>
                <a:lnTo>
                  <a:pt x="5946647" y="4632960"/>
                </a:lnTo>
                <a:close/>
                <a:moveTo>
                  <a:pt x="5952743" y="4632960"/>
                </a:moveTo>
                <a:lnTo>
                  <a:pt x="5955791" y="4632960"/>
                </a:lnTo>
                <a:lnTo>
                  <a:pt x="5955791" y="4636008"/>
                </a:lnTo>
                <a:lnTo>
                  <a:pt x="5952743" y="4636008"/>
                </a:lnTo>
                <a:lnTo>
                  <a:pt x="5952743" y="4632960"/>
                </a:lnTo>
                <a:close/>
                <a:moveTo>
                  <a:pt x="5958840" y="4632960"/>
                </a:moveTo>
                <a:lnTo>
                  <a:pt x="5961888" y="4632960"/>
                </a:lnTo>
                <a:lnTo>
                  <a:pt x="5961888" y="4636008"/>
                </a:lnTo>
                <a:lnTo>
                  <a:pt x="5958840" y="4636008"/>
                </a:lnTo>
                <a:lnTo>
                  <a:pt x="5958840" y="4632960"/>
                </a:lnTo>
                <a:close/>
                <a:moveTo>
                  <a:pt x="5964935" y="4632960"/>
                </a:moveTo>
                <a:lnTo>
                  <a:pt x="5967983" y="4632960"/>
                </a:lnTo>
                <a:lnTo>
                  <a:pt x="5967983" y="4636008"/>
                </a:lnTo>
                <a:lnTo>
                  <a:pt x="5964935" y="4636008"/>
                </a:lnTo>
                <a:lnTo>
                  <a:pt x="5964935" y="4632960"/>
                </a:lnTo>
                <a:close/>
                <a:moveTo>
                  <a:pt x="5971031" y="4632960"/>
                </a:moveTo>
                <a:lnTo>
                  <a:pt x="5974079" y="4632960"/>
                </a:lnTo>
                <a:lnTo>
                  <a:pt x="5974079" y="4636008"/>
                </a:lnTo>
                <a:lnTo>
                  <a:pt x="5971031" y="4636008"/>
                </a:lnTo>
                <a:lnTo>
                  <a:pt x="5971031" y="4632960"/>
                </a:lnTo>
                <a:close/>
                <a:moveTo>
                  <a:pt x="5977128" y="4632960"/>
                </a:moveTo>
                <a:lnTo>
                  <a:pt x="5980176" y="4632960"/>
                </a:lnTo>
                <a:lnTo>
                  <a:pt x="5980176" y="4636008"/>
                </a:lnTo>
                <a:lnTo>
                  <a:pt x="5977128" y="4636008"/>
                </a:lnTo>
                <a:lnTo>
                  <a:pt x="5977128" y="4632960"/>
                </a:lnTo>
                <a:close/>
                <a:moveTo>
                  <a:pt x="5983223" y="4632960"/>
                </a:moveTo>
                <a:lnTo>
                  <a:pt x="5986271" y="4632960"/>
                </a:lnTo>
                <a:lnTo>
                  <a:pt x="5986271" y="4636008"/>
                </a:lnTo>
                <a:lnTo>
                  <a:pt x="5983223" y="4636008"/>
                </a:lnTo>
                <a:lnTo>
                  <a:pt x="5983223" y="4632960"/>
                </a:lnTo>
                <a:close/>
                <a:moveTo>
                  <a:pt x="5989320" y="4632960"/>
                </a:moveTo>
                <a:lnTo>
                  <a:pt x="5992368" y="4632960"/>
                </a:lnTo>
                <a:lnTo>
                  <a:pt x="5992368" y="4636008"/>
                </a:lnTo>
                <a:lnTo>
                  <a:pt x="5989320" y="4636008"/>
                </a:lnTo>
                <a:lnTo>
                  <a:pt x="5989320" y="4632960"/>
                </a:lnTo>
                <a:close/>
                <a:moveTo>
                  <a:pt x="5995416" y="4632960"/>
                </a:moveTo>
                <a:lnTo>
                  <a:pt x="5998464" y="4632960"/>
                </a:lnTo>
                <a:lnTo>
                  <a:pt x="5998464" y="4636008"/>
                </a:lnTo>
                <a:lnTo>
                  <a:pt x="5995416" y="4636008"/>
                </a:lnTo>
                <a:lnTo>
                  <a:pt x="5995416" y="4632960"/>
                </a:lnTo>
                <a:close/>
                <a:moveTo>
                  <a:pt x="6001511" y="4632960"/>
                </a:moveTo>
                <a:lnTo>
                  <a:pt x="6004559" y="4632960"/>
                </a:lnTo>
                <a:lnTo>
                  <a:pt x="6004559" y="4636008"/>
                </a:lnTo>
                <a:lnTo>
                  <a:pt x="6001511" y="4636008"/>
                </a:lnTo>
                <a:lnTo>
                  <a:pt x="6001511" y="4632960"/>
                </a:lnTo>
                <a:close/>
                <a:moveTo>
                  <a:pt x="6007608" y="4632960"/>
                </a:moveTo>
                <a:lnTo>
                  <a:pt x="6010656" y="4632960"/>
                </a:lnTo>
                <a:lnTo>
                  <a:pt x="6010656" y="4636008"/>
                </a:lnTo>
                <a:lnTo>
                  <a:pt x="6007608" y="4636008"/>
                </a:lnTo>
                <a:lnTo>
                  <a:pt x="6007608" y="4632960"/>
                </a:lnTo>
                <a:close/>
                <a:moveTo>
                  <a:pt x="6013704" y="4632960"/>
                </a:moveTo>
                <a:lnTo>
                  <a:pt x="6016752" y="4632960"/>
                </a:lnTo>
                <a:lnTo>
                  <a:pt x="6016752" y="4636008"/>
                </a:lnTo>
                <a:lnTo>
                  <a:pt x="6013704" y="4636008"/>
                </a:lnTo>
                <a:lnTo>
                  <a:pt x="6013704" y="4632960"/>
                </a:lnTo>
                <a:close/>
                <a:moveTo>
                  <a:pt x="6019799" y="4632960"/>
                </a:moveTo>
                <a:lnTo>
                  <a:pt x="6022847" y="4632960"/>
                </a:lnTo>
                <a:lnTo>
                  <a:pt x="6022847" y="4636008"/>
                </a:lnTo>
                <a:lnTo>
                  <a:pt x="6019799" y="4636008"/>
                </a:lnTo>
                <a:lnTo>
                  <a:pt x="6019799" y="4632960"/>
                </a:lnTo>
                <a:close/>
                <a:moveTo>
                  <a:pt x="6025896" y="4632960"/>
                </a:moveTo>
                <a:lnTo>
                  <a:pt x="6028944" y="4632960"/>
                </a:lnTo>
                <a:lnTo>
                  <a:pt x="6028944" y="4636008"/>
                </a:lnTo>
                <a:lnTo>
                  <a:pt x="6025896" y="4636008"/>
                </a:lnTo>
                <a:lnTo>
                  <a:pt x="6025896" y="4632960"/>
                </a:lnTo>
                <a:close/>
                <a:moveTo>
                  <a:pt x="6031991" y="4632960"/>
                </a:moveTo>
                <a:lnTo>
                  <a:pt x="6035039" y="4632960"/>
                </a:lnTo>
                <a:lnTo>
                  <a:pt x="6035039" y="4636008"/>
                </a:lnTo>
                <a:lnTo>
                  <a:pt x="6031991" y="4636008"/>
                </a:lnTo>
                <a:lnTo>
                  <a:pt x="6031991" y="4632960"/>
                </a:lnTo>
                <a:close/>
                <a:moveTo>
                  <a:pt x="6038087" y="4632960"/>
                </a:moveTo>
                <a:lnTo>
                  <a:pt x="6041135" y="4632960"/>
                </a:lnTo>
                <a:lnTo>
                  <a:pt x="6041135" y="4636008"/>
                </a:lnTo>
                <a:lnTo>
                  <a:pt x="6038087" y="4636008"/>
                </a:lnTo>
                <a:lnTo>
                  <a:pt x="6038087" y="4632960"/>
                </a:lnTo>
                <a:close/>
                <a:moveTo>
                  <a:pt x="6044184" y="4632960"/>
                </a:moveTo>
                <a:lnTo>
                  <a:pt x="6047232" y="4632960"/>
                </a:lnTo>
                <a:lnTo>
                  <a:pt x="6047232" y="4636008"/>
                </a:lnTo>
                <a:lnTo>
                  <a:pt x="6044184" y="4636008"/>
                </a:lnTo>
                <a:lnTo>
                  <a:pt x="6044184" y="4632960"/>
                </a:lnTo>
                <a:close/>
                <a:moveTo>
                  <a:pt x="6050279" y="4632960"/>
                </a:moveTo>
                <a:lnTo>
                  <a:pt x="6053327" y="4632960"/>
                </a:lnTo>
                <a:lnTo>
                  <a:pt x="6053327" y="4636008"/>
                </a:lnTo>
                <a:lnTo>
                  <a:pt x="6050279" y="4636008"/>
                </a:lnTo>
                <a:lnTo>
                  <a:pt x="6050279" y="4632960"/>
                </a:lnTo>
                <a:close/>
                <a:moveTo>
                  <a:pt x="6056376" y="4632960"/>
                </a:moveTo>
                <a:lnTo>
                  <a:pt x="6059423" y="4632960"/>
                </a:lnTo>
                <a:lnTo>
                  <a:pt x="6059423" y="4636008"/>
                </a:lnTo>
                <a:lnTo>
                  <a:pt x="6056376" y="4636008"/>
                </a:lnTo>
                <a:lnTo>
                  <a:pt x="6056376" y="4632960"/>
                </a:lnTo>
                <a:close/>
                <a:moveTo>
                  <a:pt x="6062472" y="4632960"/>
                </a:moveTo>
                <a:lnTo>
                  <a:pt x="6065520" y="4632960"/>
                </a:lnTo>
                <a:lnTo>
                  <a:pt x="6065520" y="4636008"/>
                </a:lnTo>
                <a:lnTo>
                  <a:pt x="6062472" y="4636008"/>
                </a:lnTo>
                <a:lnTo>
                  <a:pt x="6062472" y="4632960"/>
                </a:lnTo>
                <a:close/>
                <a:moveTo>
                  <a:pt x="6068567" y="4632960"/>
                </a:moveTo>
                <a:lnTo>
                  <a:pt x="6071615" y="4632960"/>
                </a:lnTo>
                <a:lnTo>
                  <a:pt x="6071615" y="4636008"/>
                </a:lnTo>
                <a:lnTo>
                  <a:pt x="6068567" y="4636008"/>
                </a:lnTo>
                <a:lnTo>
                  <a:pt x="6068567" y="4632960"/>
                </a:lnTo>
                <a:close/>
                <a:moveTo>
                  <a:pt x="6074664" y="4632960"/>
                </a:moveTo>
                <a:lnTo>
                  <a:pt x="6077712" y="4632960"/>
                </a:lnTo>
                <a:lnTo>
                  <a:pt x="6077712" y="4636008"/>
                </a:lnTo>
                <a:lnTo>
                  <a:pt x="6074664" y="4636008"/>
                </a:lnTo>
                <a:lnTo>
                  <a:pt x="6074664" y="4632960"/>
                </a:lnTo>
                <a:close/>
                <a:moveTo>
                  <a:pt x="6080760" y="4632960"/>
                </a:moveTo>
                <a:lnTo>
                  <a:pt x="6083808" y="4632960"/>
                </a:lnTo>
                <a:lnTo>
                  <a:pt x="6083808" y="4636008"/>
                </a:lnTo>
                <a:lnTo>
                  <a:pt x="6080760" y="4636008"/>
                </a:lnTo>
                <a:lnTo>
                  <a:pt x="6080760" y="4632960"/>
                </a:lnTo>
                <a:close/>
                <a:moveTo>
                  <a:pt x="6086855" y="4632960"/>
                </a:moveTo>
                <a:lnTo>
                  <a:pt x="6089903" y="4632960"/>
                </a:lnTo>
                <a:lnTo>
                  <a:pt x="6089903" y="4636008"/>
                </a:lnTo>
                <a:lnTo>
                  <a:pt x="6086855" y="4636008"/>
                </a:lnTo>
                <a:lnTo>
                  <a:pt x="6086855" y="4632960"/>
                </a:lnTo>
                <a:close/>
                <a:moveTo>
                  <a:pt x="6092952" y="4632960"/>
                </a:moveTo>
                <a:lnTo>
                  <a:pt x="6096000" y="4632960"/>
                </a:lnTo>
                <a:lnTo>
                  <a:pt x="6096000" y="4636008"/>
                </a:lnTo>
                <a:lnTo>
                  <a:pt x="6092952" y="4636008"/>
                </a:lnTo>
                <a:lnTo>
                  <a:pt x="6092952" y="4632960"/>
                </a:lnTo>
                <a:close/>
                <a:moveTo>
                  <a:pt x="6099047" y="4632960"/>
                </a:moveTo>
                <a:lnTo>
                  <a:pt x="6102095" y="4632960"/>
                </a:lnTo>
                <a:lnTo>
                  <a:pt x="6102095" y="4636008"/>
                </a:lnTo>
                <a:lnTo>
                  <a:pt x="6099047" y="4636008"/>
                </a:lnTo>
                <a:lnTo>
                  <a:pt x="6099047" y="4632960"/>
                </a:lnTo>
                <a:close/>
                <a:moveTo>
                  <a:pt x="6105143" y="4632960"/>
                </a:moveTo>
                <a:lnTo>
                  <a:pt x="6108191" y="4632960"/>
                </a:lnTo>
                <a:lnTo>
                  <a:pt x="6108191" y="4636008"/>
                </a:lnTo>
                <a:lnTo>
                  <a:pt x="6105143" y="4636008"/>
                </a:lnTo>
                <a:lnTo>
                  <a:pt x="6105143" y="4632960"/>
                </a:lnTo>
                <a:close/>
                <a:moveTo>
                  <a:pt x="6111240" y="4632960"/>
                </a:moveTo>
                <a:lnTo>
                  <a:pt x="6114288" y="4632960"/>
                </a:lnTo>
                <a:lnTo>
                  <a:pt x="6114288" y="4636008"/>
                </a:lnTo>
                <a:lnTo>
                  <a:pt x="6111240" y="4636008"/>
                </a:lnTo>
                <a:lnTo>
                  <a:pt x="6111240" y="4632960"/>
                </a:lnTo>
                <a:close/>
                <a:moveTo>
                  <a:pt x="6117335" y="4632960"/>
                </a:moveTo>
                <a:lnTo>
                  <a:pt x="6120383" y="4632960"/>
                </a:lnTo>
                <a:lnTo>
                  <a:pt x="6120383" y="4636008"/>
                </a:lnTo>
                <a:lnTo>
                  <a:pt x="6117335" y="4636008"/>
                </a:lnTo>
                <a:lnTo>
                  <a:pt x="6117335" y="4632960"/>
                </a:lnTo>
                <a:close/>
                <a:moveTo>
                  <a:pt x="6123431" y="4632960"/>
                </a:moveTo>
                <a:lnTo>
                  <a:pt x="6126479" y="4632960"/>
                </a:lnTo>
                <a:lnTo>
                  <a:pt x="6126479" y="4636008"/>
                </a:lnTo>
                <a:lnTo>
                  <a:pt x="6123431" y="4636008"/>
                </a:lnTo>
                <a:lnTo>
                  <a:pt x="6123431" y="4632960"/>
                </a:lnTo>
                <a:close/>
                <a:moveTo>
                  <a:pt x="6129528" y="4632960"/>
                </a:moveTo>
                <a:lnTo>
                  <a:pt x="6132576" y="4632960"/>
                </a:lnTo>
                <a:lnTo>
                  <a:pt x="6132576" y="4636008"/>
                </a:lnTo>
                <a:lnTo>
                  <a:pt x="6129528" y="4636008"/>
                </a:lnTo>
                <a:lnTo>
                  <a:pt x="6129528" y="4632960"/>
                </a:lnTo>
                <a:close/>
                <a:moveTo>
                  <a:pt x="6135623" y="4632960"/>
                </a:moveTo>
                <a:lnTo>
                  <a:pt x="6138671" y="4632960"/>
                </a:lnTo>
                <a:lnTo>
                  <a:pt x="6138671" y="4636008"/>
                </a:lnTo>
                <a:lnTo>
                  <a:pt x="6135623" y="4636008"/>
                </a:lnTo>
                <a:lnTo>
                  <a:pt x="6135623" y="4632960"/>
                </a:lnTo>
                <a:close/>
                <a:moveTo>
                  <a:pt x="6141720" y="4632960"/>
                </a:moveTo>
                <a:lnTo>
                  <a:pt x="6144768" y="4632960"/>
                </a:lnTo>
                <a:lnTo>
                  <a:pt x="6144768" y="4636008"/>
                </a:lnTo>
                <a:lnTo>
                  <a:pt x="6141720" y="4636008"/>
                </a:lnTo>
                <a:lnTo>
                  <a:pt x="6141720" y="4632960"/>
                </a:lnTo>
                <a:close/>
                <a:moveTo>
                  <a:pt x="6147816" y="4632960"/>
                </a:moveTo>
                <a:lnTo>
                  <a:pt x="6150864" y="4632960"/>
                </a:lnTo>
                <a:lnTo>
                  <a:pt x="6150864" y="4636008"/>
                </a:lnTo>
                <a:lnTo>
                  <a:pt x="6147816" y="4636008"/>
                </a:lnTo>
                <a:lnTo>
                  <a:pt x="6147816" y="4632960"/>
                </a:lnTo>
                <a:close/>
                <a:moveTo>
                  <a:pt x="6153911" y="4632960"/>
                </a:moveTo>
                <a:lnTo>
                  <a:pt x="6156959" y="4632960"/>
                </a:lnTo>
                <a:lnTo>
                  <a:pt x="6156959" y="4636008"/>
                </a:lnTo>
                <a:lnTo>
                  <a:pt x="6153911" y="4636008"/>
                </a:lnTo>
                <a:lnTo>
                  <a:pt x="6153911" y="4632960"/>
                </a:lnTo>
                <a:close/>
                <a:moveTo>
                  <a:pt x="6160007" y="4632960"/>
                </a:moveTo>
                <a:lnTo>
                  <a:pt x="6163055" y="4632960"/>
                </a:lnTo>
                <a:lnTo>
                  <a:pt x="6163055" y="4636008"/>
                </a:lnTo>
                <a:lnTo>
                  <a:pt x="6160007" y="4636008"/>
                </a:lnTo>
                <a:lnTo>
                  <a:pt x="6160007" y="4632960"/>
                </a:lnTo>
                <a:close/>
                <a:moveTo>
                  <a:pt x="6166104" y="4632960"/>
                </a:moveTo>
                <a:lnTo>
                  <a:pt x="6169152" y="4632960"/>
                </a:lnTo>
                <a:lnTo>
                  <a:pt x="6169152" y="4636008"/>
                </a:lnTo>
                <a:lnTo>
                  <a:pt x="6166104" y="4636008"/>
                </a:lnTo>
                <a:lnTo>
                  <a:pt x="6166104" y="4632960"/>
                </a:lnTo>
                <a:close/>
                <a:moveTo>
                  <a:pt x="6172199" y="4632960"/>
                </a:moveTo>
                <a:lnTo>
                  <a:pt x="6175247" y="4632960"/>
                </a:lnTo>
                <a:lnTo>
                  <a:pt x="6175247" y="4636008"/>
                </a:lnTo>
                <a:lnTo>
                  <a:pt x="6172199" y="4636008"/>
                </a:lnTo>
                <a:lnTo>
                  <a:pt x="6172199" y="4632960"/>
                </a:lnTo>
                <a:close/>
                <a:moveTo>
                  <a:pt x="6178295" y="4632960"/>
                </a:moveTo>
                <a:lnTo>
                  <a:pt x="6181343" y="4632960"/>
                </a:lnTo>
                <a:lnTo>
                  <a:pt x="6181343" y="4636008"/>
                </a:lnTo>
                <a:lnTo>
                  <a:pt x="6178295" y="4636008"/>
                </a:lnTo>
                <a:lnTo>
                  <a:pt x="6178295" y="4632960"/>
                </a:lnTo>
                <a:close/>
                <a:moveTo>
                  <a:pt x="6184392" y="4632960"/>
                </a:moveTo>
                <a:lnTo>
                  <a:pt x="6187440" y="4632960"/>
                </a:lnTo>
                <a:lnTo>
                  <a:pt x="6187440" y="4636008"/>
                </a:lnTo>
                <a:lnTo>
                  <a:pt x="6184392" y="4636008"/>
                </a:lnTo>
                <a:lnTo>
                  <a:pt x="6184392" y="4632960"/>
                </a:lnTo>
                <a:close/>
                <a:moveTo>
                  <a:pt x="6190487" y="4632960"/>
                </a:moveTo>
                <a:lnTo>
                  <a:pt x="6193535" y="4632960"/>
                </a:lnTo>
                <a:lnTo>
                  <a:pt x="6193535" y="4636008"/>
                </a:lnTo>
                <a:lnTo>
                  <a:pt x="6190487" y="4636008"/>
                </a:lnTo>
                <a:lnTo>
                  <a:pt x="6190487" y="4632960"/>
                </a:lnTo>
                <a:close/>
                <a:moveTo>
                  <a:pt x="6196583" y="4632960"/>
                </a:moveTo>
                <a:lnTo>
                  <a:pt x="6199631" y="4632960"/>
                </a:lnTo>
                <a:lnTo>
                  <a:pt x="6199631" y="4636008"/>
                </a:lnTo>
                <a:lnTo>
                  <a:pt x="6196583" y="4636008"/>
                </a:lnTo>
                <a:lnTo>
                  <a:pt x="6196583" y="4632960"/>
                </a:lnTo>
                <a:close/>
                <a:moveTo>
                  <a:pt x="6202680" y="4632960"/>
                </a:moveTo>
                <a:lnTo>
                  <a:pt x="6205728" y="4632960"/>
                </a:lnTo>
                <a:lnTo>
                  <a:pt x="6205728" y="4636008"/>
                </a:lnTo>
                <a:lnTo>
                  <a:pt x="6202680" y="4636008"/>
                </a:lnTo>
                <a:lnTo>
                  <a:pt x="6202680" y="4632960"/>
                </a:lnTo>
                <a:close/>
                <a:moveTo>
                  <a:pt x="6208776" y="4632960"/>
                </a:moveTo>
                <a:lnTo>
                  <a:pt x="6211823" y="4632960"/>
                </a:lnTo>
                <a:lnTo>
                  <a:pt x="6211823" y="4636008"/>
                </a:lnTo>
                <a:lnTo>
                  <a:pt x="6208776" y="4636008"/>
                </a:lnTo>
                <a:lnTo>
                  <a:pt x="6208776" y="4632960"/>
                </a:lnTo>
                <a:close/>
                <a:moveTo>
                  <a:pt x="6214871" y="4632960"/>
                </a:moveTo>
                <a:lnTo>
                  <a:pt x="6217919" y="4632960"/>
                </a:lnTo>
                <a:lnTo>
                  <a:pt x="6217919" y="4636008"/>
                </a:lnTo>
                <a:lnTo>
                  <a:pt x="6214871" y="4636008"/>
                </a:lnTo>
                <a:lnTo>
                  <a:pt x="6214871" y="4632960"/>
                </a:lnTo>
                <a:close/>
                <a:moveTo>
                  <a:pt x="6220968" y="4632960"/>
                </a:moveTo>
                <a:lnTo>
                  <a:pt x="6224016" y="4632960"/>
                </a:lnTo>
                <a:lnTo>
                  <a:pt x="6224016" y="4636008"/>
                </a:lnTo>
                <a:lnTo>
                  <a:pt x="6220968" y="4636008"/>
                </a:lnTo>
                <a:lnTo>
                  <a:pt x="6220968" y="4632960"/>
                </a:lnTo>
                <a:close/>
                <a:moveTo>
                  <a:pt x="6227064" y="4632960"/>
                </a:moveTo>
                <a:lnTo>
                  <a:pt x="6230112" y="4632960"/>
                </a:lnTo>
                <a:lnTo>
                  <a:pt x="6230112" y="4636008"/>
                </a:lnTo>
                <a:lnTo>
                  <a:pt x="6227064" y="4636008"/>
                </a:lnTo>
                <a:lnTo>
                  <a:pt x="6227064" y="4632960"/>
                </a:lnTo>
                <a:close/>
                <a:moveTo>
                  <a:pt x="6233159" y="4632960"/>
                </a:moveTo>
                <a:lnTo>
                  <a:pt x="6236207" y="4632960"/>
                </a:lnTo>
                <a:lnTo>
                  <a:pt x="6236207" y="4636008"/>
                </a:lnTo>
                <a:lnTo>
                  <a:pt x="6233159" y="4636008"/>
                </a:lnTo>
                <a:lnTo>
                  <a:pt x="6233159" y="4632960"/>
                </a:lnTo>
                <a:close/>
                <a:moveTo>
                  <a:pt x="6239256" y="4632960"/>
                </a:moveTo>
                <a:lnTo>
                  <a:pt x="6242304" y="4632960"/>
                </a:lnTo>
                <a:lnTo>
                  <a:pt x="6242304" y="4636008"/>
                </a:lnTo>
                <a:lnTo>
                  <a:pt x="6239256" y="4636008"/>
                </a:lnTo>
                <a:lnTo>
                  <a:pt x="6239256" y="4632960"/>
                </a:lnTo>
                <a:close/>
                <a:moveTo>
                  <a:pt x="6245352" y="4632960"/>
                </a:moveTo>
                <a:lnTo>
                  <a:pt x="6248400" y="4632960"/>
                </a:lnTo>
                <a:lnTo>
                  <a:pt x="6248400" y="4636008"/>
                </a:lnTo>
                <a:lnTo>
                  <a:pt x="6245352" y="4636008"/>
                </a:lnTo>
                <a:lnTo>
                  <a:pt x="6245352" y="4632960"/>
                </a:lnTo>
                <a:close/>
                <a:moveTo>
                  <a:pt x="6251447" y="4632960"/>
                </a:moveTo>
                <a:lnTo>
                  <a:pt x="6254495" y="4632960"/>
                </a:lnTo>
                <a:lnTo>
                  <a:pt x="6254495" y="4636008"/>
                </a:lnTo>
                <a:lnTo>
                  <a:pt x="6251447" y="4636008"/>
                </a:lnTo>
                <a:lnTo>
                  <a:pt x="6251447" y="4632960"/>
                </a:lnTo>
                <a:close/>
                <a:moveTo>
                  <a:pt x="6257544" y="4632960"/>
                </a:moveTo>
                <a:lnTo>
                  <a:pt x="6260592" y="4632960"/>
                </a:lnTo>
                <a:lnTo>
                  <a:pt x="6260592" y="4636008"/>
                </a:lnTo>
                <a:lnTo>
                  <a:pt x="6257544" y="4636008"/>
                </a:lnTo>
                <a:lnTo>
                  <a:pt x="6257544" y="4632960"/>
                </a:lnTo>
                <a:close/>
                <a:moveTo>
                  <a:pt x="6263640" y="4632960"/>
                </a:moveTo>
                <a:lnTo>
                  <a:pt x="6266688" y="4632960"/>
                </a:lnTo>
                <a:lnTo>
                  <a:pt x="6266688" y="4636008"/>
                </a:lnTo>
                <a:lnTo>
                  <a:pt x="6263640" y="4636008"/>
                </a:lnTo>
                <a:lnTo>
                  <a:pt x="6263640" y="4632960"/>
                </a:lnTo>
                <a:close/>
                <a:moveTo>
                  <a:pt x="6269735" y="4632960"/>
                </a:moveTo>
                <a:lnTo>
                  <a:pt x="6272783" y="4632960"/>
                </a:lnTo>
                <a:lnTo>
                  <a:pt x="6272783" y="4636008"/>
                </a:lnTo>
                <a:lnTo>
                  <a:pt x="6269735" y="4636008"/>
                </a:lnTo>
                <a:lnTo>
                  <a:pt x="6269735" y="4632960"/>
                </a:lnTo>
                <a:close/>
                <a:moveTo>
                  <a:pt x="6275832" y="4632960"/>
                </a:moveTo>
                <a:lnTo>
                  <a:pt x="6278880" y="4632960"/>
                </a:lnTo>
                <a:lnTo>
                  <a:pt x="6278880" y="4636008"/>
                </a:lnTo>
                <a:lnTo>
                  <a:pt x="6275832" y="4636008"/>
                </a:lnTo>
                <a:lnTo>
                  <a:pt x="6275832" y="4632960"/>
                </a:lnTo>
                <a:close/>
                <a:moveTo>
                  <a:pt x="6281928" y="4632960"/>
                </a:moveTo>
                <a:lnTo>
                  <a:pt x="6284976" y="4632960"/>
                </a:lnTo>
                <a:lnTo>
                  <a:pt x="6284976" y="4636008"/>
                </a:lnTo>
                <a:lnTo>
                  <a:pt x="6281928" y="4636008"/>
                </a:lnTo>
                <a:lnTo>
                  <a:pt x="6281928" y="4632960"/>
                </a:lnTo>
                <a:close/>
                <a:moveTo>
                  <a:pt x="6288023" y="4632960"/>
                </a:moveTo>
                <a:lnTo>
                  <a:pt x="6291071" y="4632960"/>
                </a:lnTo>
                <a:lnTo>
                  <a:pt x="6291071" y="4636008"/>
                </a:lnTo>
                <a:lnTo>
                  <a:pt x="6288023" y="4636008"/>
                </a:lnTo>
                <a:lnTo>
                  <a:pt x="6288023" y="4632960"/>
                </a:lnTo>
                <a:close/>
                <a:moveTo>
                  <a:pt x="6294119" y="4632960"/>
                </a:moveTo>
                <a:lnTo>
                  <a:pt x="6297167" y="4632960"/>
                </a:lnTo>
                <a:lnTo>
                  <a:pt x="6297167" y="4636008"/>
                </a:lnTo>
                <a:lnTo>
                  <a:pt x="6294119" y="4636008"/>
                </a:lnTo>
                <a:lnTo>
                  <a:pt x="6294119" y="4632960"/>
                </a:lnTo>
                <a:close/>
                <a:moveTo>
                  <a:pt x="6300216" y="4632960"/>
                </a:moveTo>
                <a:lnTo>
                  <a:pt x="6303264" y="4632960"/>
                </a:lnTo>
                <a:lnTo>
                  <a:pt x="6303264" y="4636008"/>
                </a:lnTo>
                <a:lnTo>
                  <a:pt x="6300216" y="4636008"/>
                </a:lnTo>
                <a:lnTo>
                  <a:pt x="6300216" y="4632960"/>
                </a:lnTo>
                <a:close/>
                <a:moveTo>
                  <a:pt x="6306311" y="4632960"/>
                </a:moveTo>
                <a:lnTo>
                  <a:pt x="6309359" y="4632960"/>
                </a:lnTo>
                <a:lnTo>
                  <a:pt x="6309359" y="4636008"/>
                </a:lnTo>
                <a:lnTo>
                  <a:pt x="6306311" y="4636008"/>
                </a:lnTo>
                <a:lnTo>
                  <a:pt x="6306311" y="4632960"/>
                </a:lnTo>
                <a:close/>
                <a:moveTo>
                  <a:pt x="6312407" y="4632960"/>
                </a:moveTo>
                <a:lnTo>
                  <a:pt x="6315455" y="4632960"/>
                </a:lnTo>
                <a:lnTo>
                  <a:pt x="6315455" y="4636008"/>
                </a:lnTo>
                <a:lnTo>
                  <a:pt x="6312407" y="4636008"/>
                </a:lnTo>
                <a:lnTo>
                  <a:pt x="6312407" y="4632960"/>
                </a:lnTo>
                <a:close/>
                <a:moveTo>
                  <a:pt x="6318504" y="4632960"/>
                </a:moveTo>
                <a:lnTo>
                  <a:pt x="6321552" y="4632960"/>
                </a:lnTo>
                <a:lnTo>
                  <a:pt x="6321552" y="4636008"/>
                </a:lnTo>
                <a:lnTo>
                  <a:pt x="6318504" y="4636008"/>
                </a:lnTo>
                <a:lnTo>
                  <a:pt x="6318504" y="4632960"/>
                </a:lnTo>
                <a:close/>
                <a:moveTo>
                  <a:pt x="6324599" y="4632960"/>
                </a:moveTo>
                <a:lnTo>
                  <a:pt x="6327647" y="4632960"/>
                </a:lnTo>
                <a:lnTo>
                  <a:pt x="6327647" y="4636008"/>
                </a:lnTo>
                <a:lnTo>
                  <a:pt x="6324599" y="4636008"/>
                </a:lnTo>
                <a:lnTo>
                  <a:pt x="6324599" y="4632960"/>
                </a:lnTo>
                <a:close/>
                <a:moveTo>
                  <a:pt x="6330695" y="4632960"/>
                </a:moveTo>
                <a:lnTo>
                  <a:pt x="6333743" y="4632960"/>
                </a:lnTo>
                <a:lnTo>
                  <a:pt x="6333743" y="4636008"/>
                </a:lnTo>
                <a:lnTo>
                  <a:pt x="6330695" y="4636008"/>
                </a:lnTo>
                <a:lnTo>
                  <a:pt x="6330695" y="4632960"/>
                </a:lnTo>
                <a:close/>
                <a:moveTo>
                  <a:pt x="6336792" y="4632960"/>
                </a:moveTo>
                <a:lnTo>
                  <a:pt x="6339840" y="4632960"/>
                </a:lnTo>
                <a:lnTo>
                  <a:pt x="6339840" y="4636008"/>
                </a:lnTo>
                <a:lnTo>
                  <a:pt x="6336792" y="4636008"/>
                </a:lnTo>
                <a:lnTo>
                  <a:pt x="6336792" y="4632960"/>
                </a:lnTo>
                <a:close/>
                <a:moveTo>
                  <a:pt x="6342887" y="4632960"/>
                </a:moveTo>
                <a:lnTo>
                  <a:pt x="6345935" y="4632960"/>
                </a:lnTo>
                <a:lnTo>
                  <a:pt x="6345935" y="4636008"/>
                </a:lnTo>
                <a:lnTo>
                  <a:pt x="6342887" y="4636008"/>
                </a:lnTo>
                <a:lnTo>
                  <a:pt x="6342887" y="4632960"/>
                </a:lnTo>
                <a:close/>
                <a:moveTo>
                  <a:pt x="6348983" y="4632960"/>
                </a:moveTo>
                <a:lnTo>
                  <a:pt x="6352031" y="4632960"/>
                </a:lnTo>
                <a:lnTo>
                  <a:pt x="6352031" y="4636008"/>
                </a:lnTo>
                <a:lnTo>
                  <a:pt x="6348983" y="4636008"/>
                </a:lnTo>
                <a:lnTo>
                  <a:pt x="6348983" y="4632960"/>
                </a:lnTo>
                <a:close/>
                <a:moveTo>
                  <a:pt x="6355080" y="4632960"/>
                </a:moveTo>
                <a:lnTo>
                  <a:pt x="6358128" y="4632960"/>
                </a:lnTo>
                <a:lnTo>
                  <a:pt x="6358128" y="4636008"/>
                </a:lnTo>
                <a:lnTo>
                  <a:pt x="6355080" y="4636008"/>
                </a:lnTo>
                <a:lnTo>
                  <a:pt x="6355080" y="4632960"/>
                </a:lnTo>
                <a:close/>
                <a:moveTo>
                  <a:pt x="6361176" y="4632960"/>
                </a:moveTo>
                <a:lnTo>
                  <a:pt x="6364223" y="4632960"/>
                </a:lnTo>
                <a:lnTo>
                  <a:pt x="6364223" y="4636008"/>
                </a:lnTo>
                <a:lnTo>
                  <a:pt x="6361176" y="4636008"/>
                </a:lnTo>
                <a:lnTo>
                  <a:pt x="6361176" y="4632960"/>
                </a:lnTo>
                <a:close/>
                <a:moveTo>
                  <a:pt x="6367271" y="4632960"/>
                </a:moveTo>
                <a:lnTo>
                  <a:pt x="6370319" y="4632960"/>
                </a:lnTo>
                <a:lnTo>
                  <a:pt x="6370319" y="4636008"/>
                </a:lnTo>
                <a:lnTo>
                  <a:pt x="6367271" y="4636008"/>
                </a:lnTo>
                <a:lnTo>
                  <a:pt x="6367271" y="4632960"/>
                </a:lnTo>
                <a:close/>
                <a:moveTo>
                  <a:pt x="6373368" y="4632960"/>
                </a:moveTo>
                <a:lnTo>
                  <a:pt x="6376416" y="4632960"/>
                </a:lnTo>
                <a:lnTo>
                  <a:pt x="6376416" y="4636008"/>
                </a:lnTo>
                <a:lnTo>
                  <a:pt x="6373368" y="4636008"/>
                </a:lnTo>
                <a:lnTo>
                  <a:pt x="6373368" y="4632960"/>
                </a:lnTo>
                <a:close/>
                <a:moveTo>
                  <a:pt x="6379464" y="4632960"/>
                </a:moveTo>
                <a:lnTo>
                  <a:pt x="6382512" y="4632960"/>
                </a:lnTo>
                <a:lnTo>
                  <a:pt x="6382512" y="4636008"/>
                </a:lnTo>
                <a:lnTo>
                  <a:pt x="6379464" y="4636008"/>
                </a:lnTo>
                <a:lnTo>
                  <a:pt x="6379464" y="4632960"/>
                </a:lnTo>
                <a:close/>
                <a:moveTo>
                  <a:pt x="6385559" y="4632960"/>
                </a:moveTo>
                <a:lnTo>
                  <a:pt x="6388607" y="4632960"/>
                </a:lnTo>
                <a:lnTo>
                  <a:pt x="6388607" y="4636008"/>
                </a:lnTo>
                <a:lnTo>
                  <a:pt x="6385559" y="4636008"/>
                </a:lnTo>
                <a:lnTo>
                  <a:pt x="6385559" y="4632960"/>
                </a:lnTo>
                <a:close/>
                <a:moveTo>
                  <a:pt x="6391656" y="4632960"/>
                </a:moveTo>
                <a:lnTo>
                  <a:pt x="6394704" y="4632960"/>
                </a:lnTo>
                <a:lnTo>
                  <a:pt x="6394704" y="4636008"/>
                </a:lnTo>
                <a:lnTo>
                  <a:pt x="6391656" y="4636008"/>
                </a:lnTo>
                <a:lnTo>
                  <a:pt x="6391656" y="4632960"/>
                </a:lnTo>
                <a:close/>
                <a:moveTo>
                  <a:pt x="6397752" y="4632960"/>
                </a:moveTo>
                <a:lnTo>
                  <a:pt x="6400800" y="4632960"/>
                </a:lnTo>
                <a:lnTo>
                  <a:pt x="6400800" y="4636008"/>
                </a:lnTo>
                <a:lnTo>
                  <a:pt x="6397752" y="4636008"/>
                </a:lnTo>
                <a:lnTo>
                  <a:pt x="6397752" y="4632960"/>
                </a:lnTo>
                <a:close/>
                <a:moveTo>
                  <a:pt x="6403847" y="4632960"/>
                </a:moveTo>
                <a:lnTo>
                  <a:pt x="6406895" y="4632960"/>
                </a:lnTo>
                <a:lnTo>
                  <a:pt x="6406895" y="4636008"/>
                </a:lnTo>
                <a:lnTo>
                  <a:pt x="6403847" y="4636008"/>
                </a:lnTo>
                <a:lnTo>
                  <a:pt x="6403847" y="4632960"/>
                </a:lnTo>
                <a:close/>
                <a:moveTo>
                  <a:pt x="6409944" y="4632960"/>
                </a:moveTo>
                <a:lnTo>
                  <a:pt x="6412992" y="4632960"/>
                </a:lnTo>
                <a:lnTo>
                  <a:pt x="6412992" y="4636008"/>
                </a:lnTo>
                <a:lnTo>
                  <a:pt x="6409944" y="4636008"/>
                </a:lnTo>
                <a:lnTo>
                  <a:pt x="6409944" y="4632960"/>
                </a:lnTo>
                <a:close/>
                <a:moveTo>
                  <a:pt x="6416040" y="4632960"/>
                </a:moveTo>
                <a:lnTo>
                  <a:pt x="6419088" y="4632960"/>
                </a:lnTo>
                <a:lnTo>
                  <a:pt x="6419088" y="4636008"/>
                </a:lnTo>
                <a:lnTo>
                  <a:pt x="6416040" y="4636008"/>
                </a:lnTo>
                <a:lnTo>
                  <a:pt x="6416040" y="4632960"/>
                </a:lnTo>
                <a:close/>
                <a:moveTo>
                  <a:pt x="6422135" y="4632960"/>
                </a:moveTo>
                <a:lnTo>
                  <a:pt x="6425183" y="4632960"/>
                </a:lnTo>
                <a:lnTo>
                  <a:pt x="6425183" y="4636008"/>
                </a:lnTo>
                <a:lnTo>
                  <a:pt x="6422135" y="4636008"/>
                </a:lnTo>
                <a:lnTo>
                  <a:pt x="6422135" y="4632960"/>
                </a:lnTo>
                <a:close/>
                <a:moveTo>
                  <a:pt x="6428232" y="4632960"/>
                </a:moveTo>
                <a:lnTo>
                  <a:pt x="6431280" y="4632960"/>
                </a:lnTo>
                <a:lnTo>
                  <a:pt x="6431280" y="4636008"/>
                </a:lnTo>
                <a:lnTo>
                  <a:pt x="6428232" y="4636008"/>
                </a:lnTo>
                <a:lnTo>
                  <a:pt x="6428232" y="4632960"/>
                </a:lnTo>
                <a:close/>
                <a:moveTo>
                  <a:pt x="6434328" y="4632960"/>
                </a:moveTo>
                <a:lnTo>
                  <a:pt x="6437376" y="4632960"/>
                </a:lnTo>
                <a:lnTo>
                  <a:pt x="6437376" y="4636008"/>
                </a:lnTo>
                <a:lnTo>
                  <a:pt x="6434328" y="4636008"/>
                </a:lnTo>
                <a:lnTo>
                  <a:pt x="6434328" y="4632960"/>
                </a:lnTo>
                <a:close/>
                <a:moveTo>
                  <a:pt x="6440423" y="4632960"/>
                </a:moveTo>
                <a:lnTo>
                  <a:pt x="6443471" y="4632960"/>
                </a:lnTo>
                <a:lnTo>
                  <a:pt x="6443471" y="4636008"/>
                </a:lnTo>
                <a:lnTo>
                  <a:pt x="6440423" y="4636008"/>
                </a:lnTo>
                <a:lnTo>
                  <a:pt x="6440423" y="4632960"/>
                </a:lnTo>
                <a:close/>
                <a:moveTo>
                  <a:pt x="6446519" y="4632960"/>
                </a:moveTo>
                <a:lnTo>
                  <a:pt x="6449567" y="4632960"/>
                </a:lnTo>
                <a:lnTo>
                  <a:pt x="6449567" y="4636008"/>
                </a:lnTo>
                <a:lnTo>
                  <a:pt x="6446519" y="4636008"/>
                </a:lnTo>
                <a:lnTo>
                  <a:pt x="6446519" y="4632960"/>
                </a:lnTo>
                <a:close/>
                <a:moveTo>
                  <a:pt x="6452616" y="4632960"/>
                </a:moveTo>
                <a:lnTo>
                  <a:pt x="6455664" y="4632960"/>
                </a:lnTo>
                <a:lnTo>
                  <a:pt x="6455664" y="4636008"/>
                </a:lnTo>
                <a:lnTo>
                  <a:pt x="6452616" y="4636008"/>
                </a:lnTo>
                <a:lnTo>
                  <a:pt x="6452616" y="4632960"/>
                </a:lnTo>
                <a:close/>
                <a:moveTo>
                  <a:pt x="6458711" y="4632960"/>
                </a:moveTo>
                <a:lnTo>
                  <a:pt x="6461759" y="4632960"/>
                </a:lnTo>
                <a:lnTo>
                  <a:pt x="6461759" y="4636008"/>
                </a:lnTo>
                <a:lnTo>
                  <a:pt x="6458711" y="4636008"/>
                </a:lnTo>
                <a:lnTo>
                  <a:pt x="6458711" y="4632960"/>
                </a:lnTo>
                <a:close/>
                <a:moveTo>
                  <a:pt x="6464807" y="4632960"/>
                </a:moveTo>
                <a:lnTo>
                  <a:pt x="6467855" y="4632960"/>
                </a:lnTo>
                <a:lnTo>
                  <a:pt x="6467855" y="4636008"/>
                </a:lnTo>
                <a:lnTo>
                  <a:pt x="6464807" y="4636008"/>
                </a:lnTo>
                <a:lnTo>
                  <a:pt x="6464807" y="4632960"/>
                </a:lnTo>
                <a:close/>
                <a:moveTo>
                  <a:pt x="6470904" y="4632960"/>
                </a:moveTo>
                <a:lnTo>
                  <a:pt x="6473952" y="4632960"/>
                </a:lnTo>
                <a:lnTo>
                  <a:pt x="6473952" y="4636008"/>
                </a:lnTo>
                <a:lnTo>
                  <a:pt x="6470904" y="4636008"/>
                </a:lnTo>
                <a:lnTo>
                  <a:pt x="6470904" y="4632960"/>
                </a:lnTo>
                <a:close/>
                <a:moveTo>
                  <a:pt x="6476999" y="4632960"/>
                </a:moveTo>
                <a:lnTo>
                  <a:pt x="6480047" y="4632960"/>
                </a:lnTo>
                <a:lnTo>
                  <a:pt x="6480047" y="4636008"/>
                </a:lnTo>
                <a:lnTo>
                  <a:pt x="6476999" y="4636008"/>
                </a:lnTo>
                <a:lnTo>
                  <a:pt x="6476999" y="4632960"/>
                </a:lnTo>
                <a:close/>
                <a:moveTo>
                  <a:pt x="6483095" y="4632960"/>
                </a:moveTo>
                <a:lnTo>
                  <a:pt x="6486143" y="4632960"/>
                </a:lnTo>
                <a:lnTo>
                  <a:pt x="6486143" y="4636008"/>
                </a:lnTo>
                <a:lnTo>
                  <a:pt x="6483095" y="4636008"/>
                </a:lnTo>
                <a:lnTo>
                  <a:pt x="6483095" y="4632960"/>
                </a:lnTo>
                <a:close/>
                <a:moveTo>
                  <a:pt x="6489192" y="4632960"/>
                </a:moveTo>
                <a:lnTo>
                  <a:pt x="6492240" y="4632960"/>
                </a:lnTo>
                <a:lnTo>
                  <a:pt x="6492240" y="4636008"/>
                </a:lnTo>
                <a:lnTo>
                  <a:pt x="6489192" y="4636008"/>
                </a:lnTo>
                <a:lnTo>
                  <a:pt x="6489192" y="4632960"/>
                </a:lnTo>
                <a:close/>
                <a:moveTo>
                  <a:pt x="6495287" y="4632960"/>
                </a:moveTo>
                <a:lnTo>
                  <a:pt x="6498335" y="4632960"/>
                </a:lnTo>
                <a:lnTo>
                  <a:pt x="6498335" y="4636008"/>
                </a:lnTo>
                <a:lnTo>
                  <a:pt x="6495287" y="4636008"/>
                </a:lnTo>
                <a:lnTo>
                  <a:pt x="6495287" y="4632960"/>
                </a:lnTo>
                <a:close/>
                <a:moveTo>
                  <a:pt x="6501383" y="4632960"/>
                </a:moveTo>
                <a:lnTo>
                  <a:pt x="6504431" y="4632960"/>
                </a:lnTo>
                <a:lnTo>
                  <a:pt x="6504431" y="4636008"/>
                </a:lnTo>
                <a:lnTo>
                  <a:pt x="6501383" y="4636008"/>
                </a:lnTo>
                <a:lnTo>
                  <a:pt x="6501383" y="4632960"/>
                </a:lnTo>
                <a:close/>
                <a:moveTo>
                  <a:pt x="6507480" y="4632960"/>
                </a:moveTo>
                <a:lnTo>
                  <a:pt x="6510528" y="4632960"/>
                </a:lnTo>
                <a:lnTo>
                  <a:pt x="6510528" y="4636008"/>
                </a:lnTo>
                <a:lnTo>
                  <a:pt x="6507480" y="4636008"/>
                </a:lnTo>
                <a:lnTo>
                  <a:pt x="6507480" y="4632960"/>
                </a:lnTo>
                <a:close/>
                <a:moveTo>
                  <a:pt x="6513576" y="4632960"/>
                </a:moveTo>
                <a:lnTo>
                  <a:pt x="6516623" y="4632960"/>
                </a:lnTo>
                <a:lnTo>
                  <a:pt x="6516623" y="4636008"/>
                </a:lnTo>
                <a:lnTo>
                  <a:pt x="6513576" y="4636008"/>
                </a:lnTo>
                <a:lnTo>
                  <a:pt x="6513576" y="4632960"/>
                </a:lnTo>
                <a:close/>
                <a:moveTo>
                  <a:pt x="6519671" y="4632960"/>
                </a:moveTo>
                <a:lnTo>
                  <a:pt x="6522719" y="4632960"/>
                </a:lnTo>
                <a:lnTo>
                  <a:pt x="6522719" y="4636008"/>
                </a:lnTo>
                <a:lnTo>
                  <a:pt x="6519671" y="4636008"/>
                </a:lnTo>
                <a:lnTo>
                  <a:pt x="6519671" y="4632960"/>
                </a:lnTo>
                <a:close/>
                <a:moveTo>
                  <a:pt x="6525768" y="4632960"/>
                </a:moveTo>
                <a:lnTo>
                  <a:pt x="6528816" y="4632960"/>
                </a:lnTo>
                <a:lnTo>
                  <a:pt x="6528816" y="4636008"/>
                </a:lnTo>
                <a:lnTo>
                  <a:pt x="6525768" y="4636008"/>
                </a:lnTo>
                <a:lnTo>
                  <a:pt x="6525768" y="4632960"/>
                </a:lnTo>
                <a:close/>
                <a:moveTo>
                  <a:pt x="6531864" y="4632960"/>
                </a:moveTo>
                <a:lnTo>
                  <a:pt x="6534912" y="4632960"/>
                </a:lnTo>
                <a:lnTo>
                  <a:pt x="6534912" y="4636008"/>
                </a:lnTo>
                <a:lnTo>
                  <a:pt x="6531864" y="4636008"/>
                </a:lnTo>
                <a:lnTo>
                  <a:pt x="6531864" y="4632960"/>
                </a:lnTo>
                <a:close/>
                <a:moveTo>
                  <a:pt x="6537959" y="4632960"/>
                </a:moveTo>
                <a:lnTo>
                  <a:pt x="6541007" y="4632960"/>
                </a:lnTo>
                <a:lnTo>
                  <a:pt x="6541007" y="4636008"/>
                </a:lnTo>
                <a:lnTo>
                  <a:pt x="6537959" y="4636008"/>
                </a:lnTo>
                <a:lnTo>
                  <a:pt x="6537959" y="4632960"/>
                </a:lnTo>
                <a:close/>
                <a:moveTo>
                  <a:pt x="6544056" y="4632960"/>
                </a:moveTo>
                <a:lnTo>
                  <a:pt x="6547104" y="4632960"/>
                </a:lnTo>
                <a:lnTo>
                  <a:pt x="6547104" y="4636008"/>
                </a:lnTo>
                <a:lnTo>
                  <a:pt x="6544056" y="4636008"/>
                </a:lnTo>
                <a:lnTo>
                  <a:pt x="6544056" y="4632960"/>
                </a:lnTo>
                <a:close/>
                <a:moveTo>
                  <a:pt x="6550152" y="4632960"/>
                </a:moveTo>
                <a:lnTo>
                  <a:pt x="6553200" y="4632960"/>
                </a:lnTo>
                <a:lnTo>
                  <a:pt x="6553200" y="4636008"/>
                </a:lnTo>
                <a:lnTo>
                  <a:pt x="6550152" y="4636008"/>
                </a:lnTo>
                <a:lnTo>
                  <a:pt x="6550152" y="4632960"/>
                </a:lnTo>
                <a:close/>
                <a:moveTo>
                  <a:pt x="6556247" y="4632960"/>
                </a:moveTo>
                <a:lnTo>
                  <a:pt x="6559295" y="4632960"/>
                </a:lnTo>
                <a:lnTo>
                  <a:pt x="6559295" y="4636008"/>
                </a:lnTo>
                <a:lnTo>
                  <a:pt x="6556247" y="4636008"/>
                </a:lnTo>
                <a:lnTo>
                  <a:pt x="6556247" y="4632960"/>
                </a:lnTo>
                <a:close/>
                <a:moveTo>
                  <a:pt x="6562344" y="4632960"/>
                </a:moveTo>
                <a:lnTo>
                  <a:pt x="6565392" y="4632960"/>
                </a:lnTo>
                <a:lnTo>
                  <a:pt x="6565392" y="4636008"/>
                </a:lnTo>
                <a:lnTo>
                  <a:pt x="6562344" y="4636008"/>
                </a:lnTo>
                <a:lnTo>
                  <a:pt x="6562344" y="4632960"/>
                </a:lnTo>
                <a:close/>
                <a:moveTo>
                  <a:pt x="6568440" y="4632960"/>
                </a:moveTo>
                <a:lnTo>
                  <a:pt x="6571488" y="4632960"/>
                </a:lnTo>
                <a:lnTo>
                  <a:pt x="6571488" y="4636008"/>
                </a:lnTo>
                <a:lnTo>
                  <a:pt x="6568440" y="4636008"/>
                </a:lnTo>
                <a:lnTo>
                  <a:pt x="6568440" y="4632960"/>
                </a:lnTo>
                <a:close/>
                <a:moveTo>
                  <a:pt x="6574535" y="4632960"/>
                </a:moveTo>
                <a:lnTo>
                  <a:pt x="6577583" y="4632960"/>
                </a:lnTo>
                <a:lnTo>
                  <a:pt x="6577583" y="4636008"/>
                </a:lnTo>
                <a:lnTo>
                  <a:pt x="6574535" y="4636008"/>
                </a:lnTo>
                <a:lnTo>
                  <a:pt x="6574535" y="4632960"/>
                </a:lnTo>
                <a:close/>
                <a:moveTo>
                  <a:pt x="6580632" y="4632960"/>
                </a:moveTo>
                <a:lnTo>
                  <a:pt x="6583680" y="4632960"/>
                </a:lnTo>
                <a:lnTo>
                  <a:pt x="6583680" y="4636008"/>
                </a:lnTo>
                <a:lnTo>
                  <a:pt x="6580632" y="4636008"/>
                </a:lnTo>
                <a:lnTo>
                  <a:pt x="6580632" y="4632960"/>
                </a:lnTo>
                <a:close/>
                <a:moveTo>
                  <a:pt x="6586728" y="4632960"/>
                </a:moveTo>
                <a:lnTo>
                  <a:pt x="6589776" y="4632960"/>
                </a:lnTo>
                <a:lnTo>
                  <a:pt x="6589776" y="4636008"/>
                </a:lnTo>
                <a:lnTo>
                  <a:pt x="6586728" y="4636008"/>
                </a:lnTo>
                <a:lnTo>
                  <a:pt x="6586728" y="4632960"/>
                </a:lnTo>
                <a:close/>
                <a:moveTo>
                  <a:pt x="6592823" y="4632960"/>
                </a:moveTo>
                <a:lnTo>
                  <a:pt x="6595871" y="4632960"/>
                </a:lnTo>
                <a:lnTo>
                  <a:pt x="6595871" y="4636008"/>
                </a:lnTo>
                <a:lnTo>
                  <a:pt x="6592823" y="4636008"/>
                </a:lnTo>
                <a:lnTo>
                  <a:pt x="6592823" y="4632960"/>
                </a:lnTo>
                <a:close/>
                <a:moveTo>
                  <a:pt x="6598919" y="4632960"/>
                </a:moveTo>
                <a:lnTo>
                  <a:pt x="6601967" y="4632960"/>
                </a:lnTo>
                <a:lnTo>
                  <a:pt x="6601967" y="4636008"/>
                </a:lnTo>
                <a:lnTo>
                  <a:pt x="6598919" y="4636008"/>
                </a:lnTo>
                <a:lnTo>
                  <a:pt x="6598919" y="4632960"/>
                </a:lnTo>
                <a:close/>
                <a:moveTo>
                  <a:pt x="6605016" y="4632960"/>
                </a:moveTo>
                <a:lnTo>
                  <a:pt x="6608064" y="4632960"/>
                </a:lnTo>
                <a:lnTo>
                  <a:pt x="6608064" y="4636008"/>
                </a:lnTo>
                <a:lnTo>
                  <a:pt x="6605016" y="4636008"/>
                </a:lnTo>
                <a:lnTo>
                  <a:pt x="6605016" y="4632960"/>
                </a:lnTo>
                <a:close/>
                <a:moveTo>
                  <a:pt x="6611111" y="4632960"/>
                </a:moveTo>
                <a:lnTo>
                  <a:pt x="6614159" y="4632960"/>
                </a:lnTo>
                <a:lnTo>
                  <a:pt x="6614159" y="4636008"/>
                </a:lnTo>
                <a:lnTo>
                  <a:pt x="6611111" y="4636008"/>
                </a:lnTo>
                <a:lnTo>
                  <a:pt x="6611111" y="4632960"/>
                </a:lnTo>
                <a:close/>
                <a:moveTo>
                  <a:pt x="6617207" y="4632960"/>
                </a:moveTo>
                <a:lnTo>
                  <a:pt x="6620255" y="4632960"/>
                </a:lnTo>
                <a:lnTo>
                  <a:pt x="6620255" y="4636008"/>
                </a:lnTo>
                <a:lnTo>
                  <a:pt x="6617207" y="4636008"/>
                </a:lnTo>
                <a:lnTo>
                  <a:pt x="6617207" y="4632960"/>
                </a:lnTo>
                <a:close/>
                <a:moveTo>
                  <a:pt x="6623304" y="4632960"/>
                </a:moveTo>
                <a:lnTo>
                  <a:pt x="6626352" y="4632960"/>
                </a:lnTo>
                <a:lnTo>
                  <a:pt x="6626352" y="4636008"/>
                </a:lnTo>
                <a:lnTo>
                  <a:pt x="6623304" y="4636008"/>
                </a:lnTo>
                <a:lnTo>
                  <a:pt x="6623304" y="4632960"/>
                </a:lnTo>
                <a:close/>
                <a:moveTo>
                  <a:pt x="6629399" y="4632960"/>
                </a:moveTo>
                <a:lnTo>
                  <a:pt x="6632447" y="4632960"/>
                </a:lnTo>
                <a:lnTo>
                  <a:pt x="6632447" y="4636008"/>
                </a:lnTo>
                <a:lnTo>
                  <a:pt x="6629399" y="4636008"/>
                </a:lnTo>
                <a:lnTo>
                  <a:pt x="6629399" y="4632960"/>
                </a:lnTo>
                <a:close/>
                <a:moveTo>
                  <a:pt x="6635495" y="4632960"/>
                </a:moveTo>
                <a:lnTo>
                  <a:pt x="6638543" y="4632960"/>
                </a:lnTo>
                <a:lnTo>
                  <a:pt x="6638543" y="4636008"/>
                </a:lnTo>
                <a:lnTo>
                  <a:pt x="6635495" y="4636008"/>
                </a:lnTo>
                <a:lnTo>
                  <a:pt x="6635495" y="4632960"/>
                </a:lnTo>
                <a:close/>
                <a:moveTo>
                  <a:pt x="6641592" y="4632960"/>
                </a:moveTo>
                <a:lnTo>
                  <a:pt x="6644640" y="4632960"/>
                </a:lnTo>
                <a:lnTo>
                  <a:pt x="6644640" y="4636008"/>
                </a:lnTo>
                <a:lnTo>
                  <a:pt x="6641592" y="4636008"/>
                </a:lnTo>
                <a:lnTo>
                  <a:pt x="6641592" y="4632960"/>
                </a:lnTo>
                <a:close/>
                <a:moveTo>
                  <a:pt x="6647687" y="4632960"/>
                </a:moveTo>
                <a:lnTo>
                  <a:pt x="6650735" y="4632960"/>
                </a:lnTo>
                <a:lnTo>
                  <a:pt x="6650735" y="4636008"/>
                </a:lnTo>
                <a:lnTo>
                  <a:pt x="6647687" y="4636008"/>
                </a:lnTo>
                <a:lnTo>
                  <a:pt x="6647687" y="4632960"/>
                </a:lnTo>
                <a:close/>
                <a:moveTo>
                  <a:pt x="6653783" y="4632960"/>
                </a:moveTo>
                <a:lnTo>
                  <a:pt x="6656831" y="4632960"/>
                </a:lnTo>
                <a:lnTo>
                  <a:pt x="6656831" y="4636008"/>
                </a:lnTo>
                <a:lnTo>
                  <a:pt x="6653783" y="4636008"/>
                </a:lnTo>
                <a:lnTo>
                  <a:pt x="6653783" y="4632960"/>
                </a:lnTo>
                <a:close/>
                <a:moveTo>
                  <a:pt x="6659880" y="4632960"/>
                </a:moveTo>
                <a:lnTo>
                  <a:pt x="6662928" y="4632960"/>
                </a:lnTo>
                <a:lnTo>
                  <a:pt x="6662928" y="4636008"/>
                </a:lnTo>
                <a:lnTo>
                  <a:pt x="6659880" y="4636008"/>
                </a:lnTo>
                <a:lnTo>
                  <a:pt x="6659880" y="4632960"/>
                </a:lnTo>
                <a:close/>
                <a:moveTo>
                  <a:pt x="6665976" y="4632960"/>
                </a:moveTo>
                <a:lnTo>
                  <a:pt x="6669023" y="4632960"/>
                </a:lnTo>
                <a:lnTo>
                  <a:pt x="6669023" y="4636008"/>
                </a:lnTo>
                <a:lnTo>
                  <a:pt x="6665976" y="4636008"/>
                </a:lnTo>
                <a:lnTo>
                  <a:pt x="6665976" y="4632960"/>
                </a:lnTo>
                <a:close/>
                <a:moveTo>
                  <a:pt x="6672071" y="4632960"/>
                </a:moveTo>
                <a:lnTo>
                  <a:pt x="6675119" y="4632960"/>
                </a:lnTo>
                <a:lnTo>
                  <a:pt x="6675119" y="4636008"/>
                </a:lnTo>
                <a:lnTo>
                  <a:pt x="6672071" y="4636008"/>
                </a:lnTo>
                <a:lnTo>
                  <a:pt x="6672071" y="4632960"/>
                </a:lnTo>
                <a:close/>
                <a:moveTo>
                  <a:pt x="6678168" y="4632960"/>
                </a:moveTo>
                <a:lnTo>
                  <a:pt x="6681216" y="4632960"/>
                </a:lnTo>
                <a:lnTo>
                  <a:pt x="6681216" y="4636008"/>
                </a:lnTo>
                <a:lnTo>
                  <a:pt x="6678168" y="4636008"/>
                </a:lnTo>
                <a:lnTo>
                  <a:pt x="6678168" y="4632960"/>
                </a:lnTo>
                <a:close/>
                <a:moveTo>
                  <a:pt x="6684264" y="4632960"/>
                </a:moveTo>
                <a:lnTo>
                  <a:pt x="6687312" y="4632960"/>
                </a:lnTo>
                <a:lnTo>
                  <a:pt x="6687312" y="4636008"/>
                </a:lnTo>
                <a:lnTo>
                  <a:pt x="6684264" y="4636008"/>
                </a:lnTo>
                <a:lnTo>
                  <a:pt x="6684264" y="4632960"/>
                </a:lnTo>
                <a:close/>
                <a:moveTo>
                  <a:pt x="6690359" y="4632960"/>
                </a:moveTo>
                <a:lnTo>
                  <a:pt x="6693407" y="4632960"/>
                </a:lnTo>
                <a:lnTo>
                  <a:pt x="6693407" y="4636008"/>
                </a:lnTo>
                <a:lnTo>
                  <a:pt x="6690359" y="4636008"/>
                </a:lnTo>
                <a:lnTo>
                  <a:pt x="6690359" y="4632960"/>
                </a:lnTo>
                <a:close/>
                <a:moveTo>
                  <a:pt x="6696456" y="4632960"/>
                </a:moveTo>
                <a:lnTo>
                  <a:pt x="6699504" y="4632960"/>
                </a:lnTo>
                <a:lnTo>
                  <a:pt x="6699504" y="4636008"/>
                </a:lnTo>
                <a:lnTo>
                  <a:pt x="6696456" y="4636008"/>
                </a:lnTo>
                <a:lnTo>
                  <a:pt x="6696456" y="4632960"/>
                </a:lnTo>
                <a:close/>
                <a:moveTo>
                  <a:pt x="6702552" y="4632960"/>
                </a:moveTo>
                <a:lnTo>
                  <a:pt x="6705600" y="4632960"/>
                </a:lnTo>
                <a:lnTo>
                  <a:pt x="6705600" y="4636008"/>
                </a:lnTo>
                <a:lnTo>
                  <a:pt x="6702552" y="4636008"/>
                </a:lnTo>
                <a:lnTo>
                  <a:pt x="6702552" y="4632960"/>
                </a:lnTo>
                <a:close/>
                <a:moveTo>
                  <a:pt x="6708647" y="4632960"/>
                </a:moveTo>
                <a:lnTo>
                  <a:pt x="6711695" y="4632960"/>
                </a:lnTo>
                <a:lnTo>
                  <a:pt x="6711695" y="4636008"/>
                </a:lnTo>
                <a:lnTo>
                  <a:pt x="6708647" y="4636008"/>
                </a:lnTo>
                <a:lnTo>
                  <a:pt x="6708647" y="4632960"/>
                </a:lnTo>
                <a:close/>
                <a:moveTo>
                  <a:pt x="6714744" y="4632960"/>
                </a:moveTo>
                <a:lnTo>
                  <a:pt x="6717792" y="4632960"/>
                </a:lnTo>
                <a:lnTo>
                  <a:pt x="6717792" y="4636008"/>
                </a:lnTo>
                <a:lnTo>
                  <a:pt x="6714744" y="4636008"/>
                </a:lnTo>
                <a:lnTo>
                  <a:pt x="6714744" y="4632960"/>
                </a:lnTo>
                <a:close/>
                <a:moveTo>
                  <a:pt x="6720840" y="4632960"/>
                </a:moveTo>
                <a:lnTo>
                  <a:pt x="6723888" y="4632960"/>
                </a:lnTo>
                <a:lnTo>
                  <a:pt x="6723888" y="4636008"/>
                </a:lnTo>
                <a:lnTo>
                  <a:pt x="6720840" y="4636008"/>
                </a:lnTo>
                <a:lnTo>
                  <a:pt x="6720840" y="4632960"/>
                </a:lnTo>
                <a:close/>
                <a:moveTo>
                  <a:pt x="6726935" y="4632960"/>
                </a:moveTo>
                <a:lnTo>
                  <a:pt x="6729983" y="4632960"/>
                </a:lnTo>
                <a:lnTo>
                  <a:pt x="6729983" y="4636008"/>
                </a:lnTo>
                <a:lnTo>
                  <a:pt x="6726935" y="4636008"/>
                </a:lnTo>
                <a:lnTo>
                  <a:pt x="6726935" y="4632960"/>
                </a:lnTo>
                <a:close/>
                <a:moveTo>
                  <a:pt x="6733032" y="4632960"/>
                </a:moveTo>
                <a:lnTo>
                  <a:pt x="6736080" y="4632960"/>
                </a:lnTo>
                <a:lnTo>
                  <a:pt x="6736080" y="4636008"/>
                </a:lnTo>
                <a:lnTo>
                  <a:pt x="6733032" y="4636008"/>
                </a:lnTo>
                <a:lnTo>
                  <a:pt x="6733032" y="4632960"/>
                </a:lnTo>
                <a:close/>
                <a:moveTo>
                  <a:pt x="6739128" y="4632960"/>
                </a:moveTo>
                <a:lnTo>
                  <a:pt x="6742176" y="4632960"/>
                </a:lnTo>
                <a:lnTo>
                  <a:pt x="6742176" y="4636008"/>
                </a:lnTo>
                <a:lnTo>
                  <a:pt x="6739128" y="4636008"/>
                </a:lnTo>
                <a:lnTo>
                  <a:pt x="6739128" y="4632960"/>
                </a:lnTo>
                <a:close/>
                <a:moveTo>
                  <a:pt x="6745223" y="4632960"/>
                </a:moveTo>
                <a:lnTo>
                  <a:pt x="6748271" y="4632960"/>
                </a:lnTo>
                <a:lnTo>
                  <a:pt x="6748271" y="4636008"/>
                </a:lnTo>
                <a:lnTo>
                  <a:pt x="6745223" y="4636008"/>
                </a:lnTo>
                <a:lnTo>
                  <a:pt x="6745223" y="4632960"/>
                </a:lnTo>
                <a:close/>
                <a:moveTo>
                  <a:pt x="6751319" y="4632960"/>
                </a:moveTo>
                <a:lnTo>
                  <a:pt x="6754367" y="4632960"/>
                </a:lnTo>
                <a:lnTo>
                  <a:pt x="6754367" y="4636008"/>
                </a:lnTo>
                <a:lnTo>
                  <a:pt x="6751319" y="4636008"/>
                </a:lnTo>
                <a:lnTo>
                  <a:pt x="6751319" y="4632960"/>
                </a:lnTo>
                <a:close/>
                <a:moveTo>
                  <a:pt x="6757416" y="4632960"/>
                </a:moveTo>
                <a:lnTo>
                  <a:pt x="6760464" y="4632960"/>
                </a:lnTo>
                <a:lnTo>
                  <a:pt x="6760464" y="4636008"/>
                </a:lnTo>
                <a:lnTo>
                  <a:pt x="6757416" y="4636008"/>
                </a:lnTo>
                <a:lnTo>
                  <a:pt x="6757416" y="4632960"/>
                </a:lnTo>
                <a:close/>
                <a:moveTo>
                  <a:pt x="6763511" y="4632960"/>
                </a:moveTo>
                <a:lnTo>
                  <a:pt x="6766559" y="4632960"/>
                </a:lnTo>
                <a:lnTo>
                  <a:pt x="6766559" y="4636008"/>
                </a:lnTo>
                <a:lnTo>
                  <a:pt x="6763511" y="4636008"/>
                </a:lnTo>
                <a:lnTo>
                  <a:pt x="6763511" y="4632960"/>
                </a:lnTo>
                <a:close/>
                <a:moveTo>
                  <a:pt x="6769607" y="4632960"/>
                </a:moveTo>
                <a:lnTo>
                  <a:pt x="6772655" y="4632960"/>
                </a:lnTo>
                <a:lnTo>
                  <a:pt x="6772655" y="4636008"/>
                </a:lnTo>
                <a:lnTo>
                  <a:pt x="6769607" y="4636008"/>
                </a:lnTo>
                <a:lnTo>
                  <a:pt x="6769607" y="4632960"/>
                </a:lnTo>
                <a:close/>
                <a:moveTo>
                  <a:pt x="6775704" y="4632960"/>
                </a:moveTo>
                <a:lnTo>
                  <a:pt x="6778752" y="4632960"/>
                </a:lnTo>
                <a:lnTo>
                  <a:pt x="6778752" y="4636008"/>
                </a:lnTo>
                <a:lnTo>
                  <a:pt x="6775704" y="4636008"/>
                </a:lnTo>
                <a:lnTo>
                  <a:pt x="6775704" y="4632960"/>
                </a:lnTo>
                <a:close/>
                <a:moveTo>
                  <a:pt x="6781799" y="4632960"/>
                </a:moveTo>
                <a:lnTo>
                  <a:pt x="6784847" y="4632960"/>
                </a:lnTo>
                <a:lnTo>
                  <a:pt x="6784847" y="4636008"/>
                </a:lnTo>
                <a:lnTo>
                  <a:pt x="6781799" y="4636008"/>
                </a:lnTo>
                <a:lnTo>
                  <a:pt x="6781799" y="4632960"/>
                </a:lnTo>
                <a:close/>
                <a:moveTo>
                  <a:pt x="6787895" y="4632960"/>
                </a:moveTo>
                <a:lnTo>
                  <a:pt x="6790943" y="4632960"/>
                </a:lnTo>
                <a:lnTo>
                  <a:pt x="6790943" y="4636008"/>
                </a:lnTo>
                <a:lnTo>
                  <a:pt x="6787895" y="4636008"/>
                </a:lnTo>
                <a:lnTo>
                  <a:pt x="6787895" y="4632960"/>
                </a:lnTo>
                <a:close/>
                <a:moveTo>
                  <a:pt x="6793992" y="4632960"/>
                </a:moveTo>
                <a:lnTo>
                  <a:pt x="6797040" y="4632960"/>
                </a:lnTo>
                <a:lnTo>
                  <a:pt x="6797040" y="4636008"/>
                </a:lnTo>
                <a:lnTo>
                  <a:pt x="6793992" y="4636008"/>
                </a:lnTo>
                <a:lnTo>
                  <a:pt x="6793992" y="4632960"/>
                </a:lnTo>
                <a:close/>
                <a:moveTo>
                  <a:pt x="6800087" y="4632960"/>
                </a:moveTo>
                <a:lnTo>
                  <a:pt x="6803135" y="4632960"/>
                </a:lnTo>
                <a:lnTo>
                  <a:pt x="6803135" y="4636008"/>
                </a:lnTo>
                <a:lnTo>
                  <a:pt x="6800087" y="4636008"/>
                </a:lnTo>
                <a:lnTo>
                  <a:pt x="6800087" y="4632960"/>
                </a:lnTo>
                <a:close/>
                <a:moveTo>
                  <a:pt x="6806183" y="4632960"/>
                </a:moveTo>
                <a:lnTo>
                  <a:pt x="6809231" y="4632960"/>
                </a:lnTo>
                <a:lnTo>
                  <a:pt x="6809231" y="4636008"/>
                </a:lnTo>
                <a:lnTo>
                  <a:pt x="6806183" y="4636008"/>
                </a:lnTo>
                <a:lnTo>
                  <a:pt x="6806183" y="4632960"/>
                </a:lnTo>
                <a:close/>
                <a:moveTo>
                  <a:pt x="6812280" y="4632960"/>
                </a:moveTo>
                <a:lnTo>
                  <a:pt x="6815328" y="4632960"/>
                </a:lnTo>
                <a:lnTo>
                  <a:pt x="6815328" y="4636008"/>
                </a:lnTo>
                <a:lnTo>
                  <a:pt x="6812280" y="4636008"/>
                </a:lnTo>
                <a:lnTo>
                  <a:pt x="6812280" y="4632960"/>
                </a:lnTo>
                <a:close/>
                <a:moveTo>
                  <a:pt x="6818376" y="4632960"/>
                </a:moveTo>
                <a:lnTo>
                  <a:pt x="6821423" y="4632960"/>
                </a:lnTo>
                <a:lnTo>
                  <a:pt x="6821423" y="4636008"/>
                </a:lnTo>
                <a:lnTo>
                  <a:pt x="6818376" y="4636008"/>
                </a:lnTo>
                <a:lnTo>
                  <a:pt x="6818376" y="4632960"/>
                </a:lnTo>
                <a:close/>
                <a:moveTo>
                  <a:pt x="6824471" y="4632960"/>
                </a:moveTo>
                <a:lnTo>
                  <a:pt x="6827519" y="4632960"/>
                </a:lnTo>
                <a:lnTo>
                  <a:pt x="6827519" y="4636008"/>
                </a:lnTo>
                <a:lnTo>
                  <a:pt x="6824471" y="4636008"/>
                </a:lnTo>
                <a:lnTo>
                  <a:pt x="6824471" y="4632960"/>
                </a:lnTo>
                <a:close/>
                <a:moveTo>
                  <a:pt x="6830568" y="4632960"/>
                </a:moveTo>
                <a:lnTo>
                  <a:pt x="6833616" y="4632960"/>
                </a:lnTo>
                <a:lnTo>
                  <a:pt x="6833616" y="4636008"/>
                </a:lnTo>
                <a:lnTo>
                  <a:pt x="6830568" y="4636008"/>
                </a:lnTo>
                <a:lnTo>
                  <a:pt x="6830568" y="4632960"/>
                </a:lnTo>
                <a:close/>
                <a:moveTo>
                  <a:pt x="6836664" y="4632960"/>
                </a:moveTo>
                <a:lnTo>
                  <a:pt x="6839712" y="4632960"/>
                </a:lnTo>
                <a:lnTo>
                  <a:pt x="6839712" y="4636008"/>
                </a:lnTo>
                <a:lnTo>
                  <a:pt x="6836664" y="4636008"/>
                </a:lnTo>
                <a:lnTo>
                  <a:pt x="6836664" y="4632960"/>
                </a:lnTo>
                <a:close/>
                <a:moveTo>
                  <a:pt x="6842759" y="4632960"/>
                </a:moveTo>
                <a:lnTo>
                  <a:pt x="6845807" y="4632960"/>
                </a:lnTo>
                <a:lnTo>
                  <a:pt x="6845807" y="4636008"/>
                </a:lnTo>
                <a:lnTo>
                  <a:pt x="6842759" y="4636008"/>
                </a:lnTo>
                <a:lnTo>
                  <a:pt x="6842759" y="4632960"/>
                </a:lnTo>
                <a:close/>
                <a:moveTo>
                  <a:pt x="6848856" y="4632960"/>
                </a:moveTo>
                <a:lnTo>
                  <a:pt x="6851904" y="4632960"/>
                </a:lnTo>
                <a:lnTo>
                  <a:pt x="6851904" y="4636008"/>
                </a:lnTo>
                <a:lnTo>
                  <a:pt x="6848856" y="4636008"/>
                </a:lnTo>
                <a:lnTo>
                  <a:pt x="6848856" y="4632960"/>
                </a:lnTo>
                <a:close/>
                <a:moveTo>
                  <a:pt x="6854952" y="4632960"/>
                </a:moveTo>
                <a:lnTo>
                  <a:pt x="6858000" y="4632960"/>
                </a:lnTo>
                <a:lnTo>
                  <a:pt x="6858000" y="4636008"/>
                </a:lnTo>
                <a:lnTo>
                  <a:pt x="6854952" y="4636008"/>
                </a:lnTo>
                <a:lnTo>
                  <a:pt x="6854952" y="4632960"/>
                </a:lnTo>
                <a:close/>
                <a:moveTo>
                  <a:pt x="6861047" y="4632960"/>
                </a:moveTo>
                <a:lnTo>
                  <a:pt x="6864095" y="4632960"/>
                </a:lnTo>
                <a:lnTo>
                  <a:pt x="6864095" y="4636008"/>
                </a:lnTo>
                <a:lnTo>
                  <a:pt x="6861047" y="4636008"/>
                </a:lnTo>
                <a:lnTo>
                  <a:pt x="6861047" y="4632960"/>
                </a:lnTo>
                <a:close/>
                <a:moveTo>
                  <a:pt x="6867144" y="4632960"/>
                </a:moveTo>
                <a:lnTo>
                  <a:pt x="6870192" y="4632960"/>
                </a:lnTo>
                <a:lnTo>
                  <a:pt x="6870192" y="4636008"/>
                </a:lnTo>
                <a:lnTo>
                  <a:pt x="6867144" y="4636008"/>
                </a:lnTo>
                <a:lnTo>
                  <a:pt x="6867144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" name="Rectangle 258"/>
          <p:cNvSpPr/>
          <p:nvPr/>
        </p:nvSpPr>
        <p:spPr>
          <a:xfrm>
            <a:off x="1984248" y="318756"/>
            <a:ext cx="3402919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Фа</a:t>
            </a:r>
            <a:r>
              <a:rPr lang="uk-UA" sz="1799" b="0" i="0" spc="-26" baseline="0" dirty="0" smtClean="0">
                <a:latin typeface="Times New Roman"/>
              </a:rPr>
              <a:t>й</a:t>
            </a:r>
            <a:r>
              <a:rPr lang="uk-UA" sz="1799" b="0" i="0" spc="0" baseline="0" dirty="0" smtClean="0">
                <a:latin typeface="Times New Roman"/>
              </a:rPr>
              <a:t>л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з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т</a:t>
            </a:r>
            <a:r>
              <a:rPr lang="uk-UA" sz="1799" b="0" i="0" spc="-39" baseline="0" dirty="0" smtClean="0">
                <a:latin typeface="Times New Roman"/>
              </a:rPr>
              <a:t>о</a:t>
            </a:r>
            <a:r>
              <a:rPr lang="uk-UA" sz="1799" b="0" i="0" spc="0" baseline="0" dirty="0" smtClean="0">
                <a:latin typeface="Times New Roman"/>
              </a:rPr>
              <a:t>чки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зору</a:t>
            </a:r>
            <a:r>
              <a:rPr lang="uk-UA" sz="1799" b="1" i="0" spc="0" baseline="0" dirty="0" smtClean="0">
                <a:latin typeface="Times New Roman"/>
              </a:rPr>
              <a:t> HEX</a:t>
            </a:r>
            <a:r>
              <a:rPr lang="uk-UA" sz="1799" b="1" i="0" spc="-12" baseline="0" dirty="0" smtClean="0">
                <a:latin typeface="Times New Roman"/>
              </a:rPr>
              <a:t>-</a:t>
            </a:r>
            <a:r>
              <a:rPr lang="uk-UA" sz="1799" b="0" i="0" spc="0" baseline="0" dirty="0" smtClean="0">
                <a:latin typeface="Times New Roman"/>
              </a:rPr>
              <a:t>редактора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Picture 259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118359" y="1100327"/>
            <a:ext cx="3169920" cy="2694432"/>
          </a:xfrm>
          <a:prstGeom prst="rect">
            <a:avLst/>
          </a:prstGeom>
          <a:noFill/>
          <a:extLst/>
        </p:spPr>
      </p:pic>
      <p:pic>
        <p:nvPicPr>
          <p:cNvPr id="260" name="Picture 260"/>
          <p:cNvPicPr>
            <a:picLocks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440680" y="694944"/>
            <a:ext cx="1411223" cy="1200911"/>
          </a:xfrm>
          <a:prstGeom prst="rect">
            <a:avLst/>
          </a:prstGeom>
          <a:noFill/>
          <a:extLst/>
        </p:spPr>
      </p:pic>
      <p:sp>
        <p:nvSpPr>
          <p:cNvPr id="261" name="Freeform 261"/>
          <p:cNvSpPr/>
          <p:nvPr/>
        </p:nvSpPr>
        <p:spPr>
          <a:xfrm>
            <a:off x="5141976" y="1274063"/>
            <a:ext cx="710183" cy="146305"/>
          </a:xfrm>
          <a:custGeom>
            <a:avLst/>
            <a:gdLst/>
            <a:ahLst/>
            <a:cxnLst/>
            <a:rect l="0" t="0" r="0" b="0"/>
            <a:pathLst>
              <a:path w="710183" h="146305">
                <a:moveTo>
                  <a:pt x="710183" y="0"/>
                </a:moveTo>
                <a:lnTo>
                  <a:pt x="710183" y="6096"/>
                </a:lnTo>
                <a:lnTo>
                  <a:pt x="54864" y="128017"/>
                </a:lnTo>
                <a:lnTo>
                  <a:pt x="57912" y="146305"/>
                </a:lnTo>
                <a:lnTo>
                  <a:pt x="0" y="134112"/>
                </a:lnTo>
                <a:lnTo>
                  <a:pt x="48768" y="103632"/>
                </a:lnTo>
                <a:lnTo>
                  <a:pt x="51815" y="121920"/>
                </a:lnTo>
                <a:lnTo>
                  <a:pt x="710183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62" name="Picture 262"/>
          <p:cNvPicPr>
            <a:picLocks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49808" y="1402079"/>
            <a:ext cx="1353311" cy="1024128"/>
          </a:xfrm>
          <a:prstGeom prst="rect">
            <a:avLst/>
          </a:prstGeom>
          <a:noFill/>
          <a:extLst/>
        </p:spPr>
      </p:pic>
      <p:sp>
        <p:nvSpPr>
          <p:cNvPr id="263" name="Freeform 263"/>
          <p:cNvSpPr/>
          <p:nvPr/>
        </p:nvSpPr>
        <p:spPr>
          <a:xfrm>
            <a:off x="1914144" y="2112264"/>
            <a:ext cx="405383" cy="140207"/>
          </a:xfrm>
          <a:custGeom>
            <a:avLst/>
            <a:gdLst/>
            <a:ahLst/>
            <a:cxnLst/>
            <a:rect l="0" t="0" r="0" b="0"/>
            <a:pathLst>
              <a:path w="405383" h="140207">
                <a:moveTo>
                  <a:pt x="3048" y="0"/>
                </a:moveTo>
                <a:lnTo>
                  <a:pt x="356616" y="115823"/>
                </a:lnTo>
                <a:lnTo>
                  <a:pt x="365760" y="97535"/>
                </a:lnTo>
                <a:lnTo>
                  <a:pt x="405383" y="137160"/>
                </a:lnTo>
                <a:lnTo>
                  <a:pt x="347472" y="140207"/>
                </a:lnTo>
                <a:lnTo>
                  <a:pt x="356616" y="121919"/>
                </a:lnTo>
                <a:lnTo>
                  <a:pt x="0" y="6095"/>
                </a:lnTo>
                <a:lnTo>
                  <a:pt x="3048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64" name="Picture 264"/>
          <p:cNvPicPr>
            <a:picLocks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01039" y="2773680"/>
            <a:ext cx="1469136" cy="1499615"/>
          </a:xfrm>
          <a:prstGeom prst="rect">
            <a:avLst/>
          </a:prstGeom>
          <a:noFill/>
          <a:extLst/>
        </p:spPr>
      </p:pic>
      <p:pic>
        <p:nvPicPr>
          <p:cNvPr id="265" name="Picture 265"/>
          <p:cNvPicPr>
            <a:picLocks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492496" y="2020824"/>
            <a:ext cx="1362455" cy="963167"/>
          </a:xfrm>
          <a:prstGeom prst="rect">
            <a:avLst/>
          </a:prstGeom>
          <a:noFill/>
          <a:extLst/>
        </p:spPr>
      </p:pic>
      <p:pic>
        <p:nvPicPr>
          <p:cNvPr id="266" name="Picture 266"/>
          <p:cNvPicPr>
            <a:picLocks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221735" y="3877056"/>
            <a:ext cx="966216" cy="691895"/>
          </a:xfrm>
          <a:prstGeom prst="rect">
            <a:avLst/>
          </a:prstGeom>
          <a:noFill/>
          <a:extLst/>
        </p:spPr>
      </p:pic>
      <p:sp>
        <p:nvSpPr>
          <p:cNvPr id="267" name="Freeform 267"/>
          <p:cNvSpPr/>
          <p:nvPr/>
        </p:nvSpPr>
        <p:spPr>
          <a:xfrm>
            <a:off x="1914144" y="3349752"/>
            <a:ext cx="353567" cy="100584"/>
          </a:xfrm>
          <a:custGeom>
            <a:avLst/>
            <a:gdLst/>
            <a:ahLst/>
            <a:cxnLst/>
            <a:rect l="0" t="0" r="0" b="0"/>
            <a:pathLst>
              <a:path w="353567" h="100584">
                <a:moveTo>
                  <a:pt x="3048" y="0"/>
                </a:moveTo>
                <a:lnTo>
                  <a:pt x="304800" y="76200"/>
                </a:lnTo>
                <a:lnTo>
                  <a:pt x="310895" y="57912"/>
                </a:lnTo>
                <a:lnTo>
                  <a:pt x="353567" y="91440"/>
                </a:lnTo>
                <a:lnTo>
                  <a:pt x="295656" y="100584"/>
                </a:lnTo>
                <a:lnTo>
                  <a:pt x="301751" y="82296"/>
                </a:lnTo>
                <a:lnTo>
                  <a:pt x="0" y="6096"/>
                </a:lnTo>
                <a:lnTo>
                  <a:pt x="3048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" name="Freeform 268"/>
          <p:cNvSpPr/>
          <p:nvPr/>
        </p:nvSpPr>
        <p:spPr>
          <a:xfrm>
            <a:off x="1914144" y="3614927"/>
            <a:ext cx="353567" cy="179832"/>
          </a:xfrm>
          <a:custGeom>
            <a:avLst/>
            <a:gdLst/>
            <a:ahLst/>
            <a:cxnLst/>
            <a:rect l="0" t="0" r="0" b="0"/>
            <a:pathLst>
              <a:path w="353567" h="179832">
                <a:moveTo>
                  <a:pt x="353567" y="0"/>
                </a:moveTo>
                <a:lnTo>
                  <a:pt x="323088" y="45721"/>
                </a:lnTo>
                <a:lnTo>
                  <a:pt x="310895" y="27432"/>
                </a:lnTo>
                <a:lnTo>
                  <a:pt x="6095" y="179832"/>
                </a:lnTo>
                <a:lnTo>
                  <a:pt x="0" y="176785"/>
                </a:lnTo>
                <a:lnTo>
                  <a:pt x="307848" y="21337"/>
                </a:lnTo>
                <a:lnTo>
                  <a:pt x="295656" y="3049"/>
                </a:lnTo>
                <a:lnTo>
                  <a:pt x="353567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" name="Freeform 269"/>
          <p:cNvSpPr/>
          <p:nvPr/>
        </p:nvSpPr>
        <p:spPr>
          <a:xfrm>
            <a:off x="3328415" y="3703320"/>
            <a:ext cx="152400" cy="268223"/>
          </a:xfrm>
          <a:custGeom>
            <a:avLst/>
            <a:gdLst/>
            <a:ahLst/>
            <a:cxnLst/>
            <a:rect l="0" t="0" r="0" b="0"/>
            <a:pathLst>
              <a:path w="152400" h="268223">
                <a:moveTo>
                  <a:pt x="0" y="0"/>
                </a:moveTo>
                <a:lnTo>
                  <a:pt x="48769" y="33528"/>
                </a:lnTo>
                <a:lnTo>
                  <a:pt x="27432" y="42672"/>
                </a:lnTo>
                <a:lnTo>
                  <a:pt x="152400" y="268223"/>
                </a:lnTo>
                <a:lnTo>
                  <a:pt x="149352" y="268223"/>
                </a:lnTo>
                <a:lnTo>
                  <a:pt x="21337" y="45720"/>
                </a:lnTo>
                <a:lnTo>
                  <a:pt x="0" y="54864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" name="Freeform 270"/>
          <p:cNvSpPr/>
          <p:nvPr/>
        </p:nvSpPr>
        <p:spPr>
          <a:xfrm>
            <a:off x="4032503" y="3703320"/>
            <a:ext cx="152400" cy="222503"/>
          </a:xfrm>
          <a:custGeom>
            <a:avLst/>
            <a:gdLst/>
            <a:ahLst/>
            <a:cxnLst/>
            <a:rect l="0" t="0" r="0" b="0"/>
            <a:pathLst>
              <a:path w="152400" h="222503">
                <a:moveTo>
                  <a:pt x="152400" y="0"/>
                </a:moveTo>
                <a:lnTo>
                  <a:pt x="149352" y="54864"/>
                </a:lnTo>
                <a:lnTo>
                  <a:pt x="128017" y="42672"/>
                </a:lnTo>
                <a:lnTo>
                  <a:pt x="6097" y="222503"/>
                </a:lnTo>
                <a:lnTo>
                  <a:pt x="0" y="219456"/>
                </a:lnTo>
                <a:lnTo>
                  <a:pt x="124968" y="39623"/>
                </a:lnTo>
                <a:lnTo>
                  <a:pt x="103632" y="30480"/>
                </a:lnTo>
                <a:lnTo>
                  <a:pt x="152400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" name="Freeform 271"/>
          <p:cNvSpPr/>
          <p:nvPr/>
        </p:nvSpPr>
        <p:spPr>
          <a:xfrm>
            <a:off x="5193791" y="2819399"/>
            <a:ext cx="457200" cy="618744"/>
          </a:xfrm>
          <a:custGeom>
            <a:avLst/>
            <a:gdLst/>
            <a:ahLst/>
            <a:cxnLst/>
            <a:rect l="0" t="0" r="0" b="0"/>
            <a:pathLst>
              <a:path w="457200" h="618744">
                <a:moveTo>
                  <a:pt x="454153" y="0"/>
                </a:moveTo>
                <a:lnTo>
                  <a:pt x="457200" y="6097"/>
                </a:lnTo>
                <a:lnTo>
                  <a:pt x="33529" y="582169"/>
                </a:lnTo>
                <a:lnTo>
                  <a:pt x="51817" y="594360"/>
                </a:lnTo>
                <a:lnTo>
                  <a:pt x="0" y="618744"/>
                </a:lnTo>
                <a:lnTo>
                  <a:pt x="9144" y="566928"/>
                </a:lnTo>
                <a:lnTo>
                  <a:pt x="27432" y="579121"/>
                </a:lnTo>
                <a:lnTo>
                  <a:pt x="454153" y="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" name="Freeform 272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" name="Freeform 273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" name="Freeform 274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" name="Freeform 275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" name="Freeform 276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" name="Rectangle 277"/>
          <p:cNvSpPr/>
          <p:nvPr/>
        </p:nvSpPr>
        <p:spPr>
          <a:xfrm>
            <a:off x="1773935" y="318756"/>
            <a:ext cx="3780394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А</a:t>
            </a:r>
            <a:r>
              <a:rPr lang="uk-UA" sz="1799" b="0" i="0" spc="-28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хітек</a:t>
            </a:r>
            <a:r>
              <a:rPr lang="uk-UA" sz="1799" b="0" i="0" spc="-30" baseline="0" dirty="0" smtClean="0">
                <a:latin typeface="Times New Roman"/>
              </a:rPr>
              <a:t>т</a:t>
            </a:r>
            <a:r>
              <a:rPr lang="uk-UA" sz="1799" b="0" i="0" spc="0" baseline="0" dirty="0" smtClean="0">
                <a:latin typeface="Times New Roman"/>
              </a:rPr>
              <a:t>у</a:t>
            </a:r>
            <a:r>
              <a:rPr lang="uk-UA" sz="1799" b="0" i="0" spc="-28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а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комп</a:t>
            </a:r>
            <a:r>
              <a:rPr lang="uk-UA" sz="1799" b="1" i="0" spc="0" baseline="0" dirty="0" smtClean="0">
                <a:latin typeface="Times New Roman"/>
              </a:rPr>
              <a:t>'</a:t>
            </a:r>
            <a:r>
              <a:rPr lang="uk-UA" sz="1799" b="0" i="0" spc="0" baseline="0" dirty="0" smtClean="0">
                <a:latin typeface="Times New Roman"/>
              </a:rPr>
              <a:t>ютер</a:t>
            </a:r>
            <a:r>
              <a:rPr lang="uk-UA" sz="1799" b="0" i="0" spc="-35" baseline="0" dirty="0" smtClean="0">
                <a:latin typeface="Times New Roman"/>
              </a:rPr>
              <a:t>а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фон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err="1" smtClean="0">
                <a:latin typeface="Times New Roman"/>
              </a:rPr>
              <a:t>Неймана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Freeform 292"/>
          <p:cNvSpPr/>
          <p:nvPr/>
        </p:nvSpPr>
        <p:spPr>
          <a:xfrm>
            <a:off x="347472" y="344424"/>
            <a:ext cx="6867144" cy="3048"/>
          </a:xfrm>
          <a:custGeom>
            <a:avLst/>
            <a:gdLst/>
            <a:ahLst/>
            <a:cxnLst/>
            <a:rect l="0" t="0" r="0" b="0"/>
            <a:pathLst>
              <a:path w="6867144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6" y="0"/>
                </a:moveTo>
                <a:lnTo>
                  <a:pt x="9144" y="0"/>
                </a:lnTo>
                <a:lnTo>
                  <a:pt x="9144" y="3048"/>
                </a:lnTo>
                <a:lnTo>
                  <a:pt x="6096" y="3048"/>
                </a:lnTo>
                <a:lnTo>
                  <a:pt x="6096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7" y="0"/>
                </a:moveTo>
                <a:lnTo>
                  <a:pt x="21335" y="0"/>
                </a:lnTo>
                <a:lnTo>
                  <a:pt x="21335" y="3048"/>
                </a:lnTo>
                <a:lnTo>
                  <a:pt x="18287" y="3048"/>
                </a:lnTo>
                <a:lnTo>
                  <a:pt x="18287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80" y="0"/>
                </a:moveTo>
                <a:lnTo>
                  <a:pt x="33528" y="0"/>
                </a:lnTo>
                <a:lnTo>
                  <a:pt x="33528" y="3048"/>
                </a:lnTo>
                <a:lnTo>
                  <a:pt x="30480" y="3048"/>
                </a:lnTo>
                <a:lnTo>
                  <a:pt x="30480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1" y="0"/>
                </a:moveTo>
                <a:lnTo>
                  <a:pt x="45719" y="0"/>
                </a:lnTo>
                <a:lnTo>
                  <a:pt x="45719" y="3048"/>
                </a:lnTo>
                <a:lnTo>
                  <a:pt x="42671" y="3048"/>
                </a:lnTo>
                <a:lnTo>
                  <a:pt x="42671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4" y="0"/>
                </a:moveTo>
                <a:lnTo>
                  <a:pt x="57912" y="0"/>
                </a:lnTo>
                <a:lnTo>
                  <a:pt x="57912" y="3048"/>
                </a:lnTo>
                <a:lnTo>
                  <a:pt x="54864" y="3048"/>
                </a:lnTo>
                <a:lnTo>
                  <a:pt x="54864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7" y="0"/>
                </a:moveTo>
                <a:lnTo>
                  <a:pt x="82295" y="0"/>
                </a:lnTo>
                <a:lnTo>
                  <a:pt x="82295" y="3048"/>
                </a:lnTo>
                <a:lnTo>
                  <a:pt x="79247" y="3048"/>
                </a:lnTo>
                <a:lnTo>
                  <a:pt x="79247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80" y="0"/>
                </a:lnTo>
                <a:lnTo>
                  <a:pt x="106680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8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8" y="3048"/>
                </a:lnTo>
                <a:lnTo>
                  <a:pt x="109728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1" y="0"/>
                </a:moveTo>
                <a:lnTo>
                  <a:pt x="137159" y="0"/>
                </a:lnTo>
                <a:lnTo>
                  <a:pt x="137159" y="3048"/>
                </a:lnTo>
                <a:lnTo>
                  <a:pt x="134111" y="3048"/>
                </a:lnTo>
                <a:lnTo>
                  <a:pt x="134111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6" y="0"/>
                </a:moveTo>
                <a:lnTo>
                  <a:pt x="161544" y="0"/>
                </a:lnTo>
                <a:lnTo>
                  <a:pt x="161544" y="3048"/>
                </a:lnTo>
                <a:lnTo>
                  <a:pt x="158496" y="3048"/>
                </a:lnTo>
                <a:lnTo>
                  <a:pt x="158496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79" y="0"/>
                </a:moveTo>
                <a:lnTo>
                  <a:pt x="185927" y="0"/>
                </a:lnTo>
                <a:lnTo>
                  <a:pt x="185927" y="3048"/>
                </a:lnTo>
                <a:lnTo>
                  <a:pt x="182879" y="3048"/>
                </a:lnTo>
                <a:lnTo>
                  <a:pt x="182879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4" y="0"/>
                </a:moveTo>
                <a:lnTo>
                  <a:pt x="210312" y="0"/>
                </a:lnTo>
                <a:lnTo>
                  <a:pt x="210312" y="3048"/>
                </a:lnTo>
                <a:lnTo>
                  <a:pt x="207264" y="3048"/>
                </a:lnTo>
                <a:lnTo>
                  <a:pt x="207264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7" y="0"/>
                </a:moveTo>
                <a:lnTo>
                  <a:pt x="234695" y="0"/>
                </a:lnTo>
                <a:lnTo>
                  <a:pt x="234695" y="3048"/>
                </a:lnTo>
                <a:lnTo>
                  <a:pt x="231647" y="3048"/>
                </a:lnTo>
                <a:lnTo>
                  <a:pt x="231647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80" y="0"/>
                </a:lnTo>
                <a:lnTo>
                  <a:pt x="259080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8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8" y="3048"/>
                </a:lnTo>
                <a:lnTo>
                  <a:pt x="262128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1" y="0"/>
                </a:moveTo>
                <a:lnTo>
                  <a:pt x="289559" y="0"/>
                </a:lnTo>
                <a:lnTo>
                  <a:pt x="289559" y="3048"/>
                </a:lnTo>
                <a:lnTo>
                  <a:pt x="286511" y="3048"/>
                </a:lnTo>
                <a:lnTo>
                  <a:pt x="286511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6" y="0"/>
                </a:moveTo>
                <a:lnTo>
                  <a:pt x="313944" y="0"/>
                </a:lnTo>
                <a:lnTo>
                  <a:pt x="313944" y="3048"/>
                </a:lnTo>
                <a:lnTo>
                  <a:pt x="310896" y="3048"/>
                </a:lnTo>
                <a:lnTo>
                  <a:pt x="310896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79" y="0"/>
                </a:moveTo>
                <a:lnTo>
                  <a:pt x="338327" y="0"/>
                </a:lnTo>
                <a:lnTo>
                  <a:pt x="338327" y="3048"/>
                </a:lnTo>
                <a:lnTo>
                  <a:pt x="335279" y="3048"/>
                </a:lnTo>
                <a:lnTo>
                  <a:pt x="335279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4" y="0"/>
                </a:moveTo>
                <a:lnTo>
                  <a:pt x="362712" y="0"/>
                </a:lnTo>
                <a:lnTo>
                  <a:pt x="362712" y="3048"/>
                </a:lnTo>
                <a:lnTo>
                  <a:pt x="359664" y="3048"/>
                </a:lnTo>
                <a:lnTo>
                  <a:pt x="359664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7" y="0"/>
                </a:moveTo>
                <a:lnTo>
                  <a:pt x="387095" y="0"/>
                </a:lnTo>
                <a:lnTo>
                  <a:pt x="387095" y="3048"/>
                </a:lnTo>
                <a:lnTo>
                  <a:pt x="384047" y="3048"/>
                </a:lnTo>
                <a:lnTo>
                  <a:pt x="384047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80" y="0"/>
                </a:lnTo>
                <a:lnTo>
                  <a:pt x="411480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8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8" y="3048"/>
                </a:lnTo>
                <a:lnTo>
                  <a:pt x="414528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1" y="0"/>
                </a:moveTo>
                <a:lnTo>
                  <a:pt x="441959" y="0"/>
                </a:lnTo>
                <a:lnTo>
                  <a:pt x="441959" y="3048"/>
                </a:lnTo>
                <a:lnTo>
                  <a:pt x="438911" y="3048"/>
                </a:lnTo>
                <a:lnTo>
                  <a:pt x="438911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6" y="0"/>
                </a:moveTo>
                <a:lnTo>
                  <a:pt x="466344" y="0"/>
                </a:lnTo>
                <a:lnTo>
                  <a:pt x="466344" y="3048"/>
                </a:lnTo>
                <a:lnTo>
                  <a:pt x="463296" y="3048"/>
                </a:lnTo>
                <a:lnTo>
                  <a:pt x="463296" y="0"/>
                </a:lnTo>
                <a:close/>
                <a:moveTo>
                  <a:pt x="469391" y="0"/>
                </a:moveTo>
                <a:lnTo>
                  <a:pt x="472439" y="0"/>
                </a:lnTo>
                <a:lnTo>
                  <a:pt x="472439" y="3048"/>
                </a:lnTo>
                <a:lnTo>
                  <a:pt x="469391" y="3048"/>
                </a:lnTo>
                <a:lnTo>
                  <a:pt x="469391" y="0"/>
                </a:lnTo>
                <a:close/>
                <a:moveTo>
                  <a:pt x="475488" y="0"/>
                </a:moveTo>
                <a:lnTo>
                  <a:pt x="478536" y="0"/>
                </a:lnTo>
                <a:lnTo>
                  <a:pt x="478536" y="3048"/>
                </a:lnTo>
                <a:lnTo>
                  <a:pt x="475488" y="3048"/>
                </a:lnTo>
                <a:lnTo>
                  <a:pt x="475488" y="0"/>
                </a:lnTo>
                <a:close/>
                <a:moveTo>
                  <a:pt x="481583" y="0"/>
                </a:moveTo>
                <a:lnTo>
                  <a:pt x="484631" y="0"/>
                </a:lnTo>
                <a:lnTo>
                  <a:pt x="484631" y="3048"/>
                </a:lnTo>
                <a:lnTo>
                  <a:pt x="481583" y="3048"/>
                </a:lnTo>
                <a:lnTo>
                  <a:pt x="481583" y="0"/>
                </a:lnTo>
                <a:close/>
                <a:moveTo>
                  <a:pt x="487680" y="0"/>
                </a:moveTo>
                <a:lnTo>
                  <a:pt x="490728" y="0"/>
                </a:lnTo>
                <a:lnTo>
                  <a:pt x="490728" y="3048"/>
                </a:lnTo>
                <a:lnTo>
                  <a:pt x="487680" y="3048"/>
                </a:lnTo>
                <a:lnTo>
                  <a:pt x="487680" y="0"/>
                </a:lnTo>
                <a:close/>
                <a:moveTo>
                  <a:pt x="493775" y="0"/>
                </a:moveTo>
                <a:lnTo>
                  <a:pt x="496823" y="0"/>
                </a:lnTo>
                <a:lnTo>
                  <a:pt x="496823" y="3048"/>
                </a:lnTo>
                <a:lnTo>
                  <a:pt x="493775" y="3048"/>
                </a:lnTo>
                <a:lnTo>
                  <a:pt x="493775" y="0"/>
                </a:lnTo>
                <a:close/>
                <a:moveTo>
                  <a:pt x="499872" y="0"/>
                </a:moveTo>
                <a:lnTo>
                  <a:pt x="502920" y="0"/>
                </a:lnTo>
                <a:lnTo>
                  <a:pt x="502920" y="3048"/>
                </a:lnTo>
                <a:lnTo>
                  <a:pt x="499872" y="3048"/>
                </a:lnTo>
                <a:lnTo>
                  <a:pt x="499872" y="0"/>
                </a:lnTo>
                <a:close/>
                <a:moveTo>
                  <a:pt x="505967" y="0"/>
                </a:moveTo>
                <a:lnTo>
                  <a:pt x="509015" y="0"/>
                </a:lnTo>
                <a:lnTo>
                  <a:pt x="509015" y="3048"/>
                </a:lnTo>
                <a:lnTo>
                  <a:pt x="505967" y="3048"/>
                </a:lnTo>
                <a:lnTo>
                  <a:pt x="505967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60" y="0"/>
                </a:moveTo>
                <a:lnTo>
                  <a:pt x="521208" y="0"/>
                </a:lnTo>
                <a:lnTo>
                  <a:pt x="521208" y="3048"/>
                </a:lnTo>
                <a:lnTo>
                  <a:pt x="518160" y="3048"/>
                </a:lnTo>
                <a:lnTo>
                  <a:pt x="518160" y="0"/>
                </a:lnTo>
                <a:close/>
                <a:moveTo>
                  <a:pt x="524255" y="0"/>
                </a:moveTo>
                <a:lnTo>
                  <a:pt x="527303" y="0"/>
                </a:lnTo>
                <a:lnTo>
                  <a:pt x="527303" y="3048"/>
                </a:lnTo>
                <a:lnTo>
                  <a:pt x="524255" y="3048"/>
                </a:lnTo>
                <a:lnTo>
                  <a:pt x="524255" y="0"/>
                </a:lnTo>
                <a:close/>
                <a:moveTo>
                  <a:pt x="530352" y="0"/>
                </a:moveTo>
                <a:lnTo>
                  <a:pt x="533400" y="0"/>
                </a:lnTo>
                <a:lnTo>
                  <a:pt x="533400" y="3048"/>
                </a:lnTo>
                <a:lnTo>
                  <a:pt x="530352" y="3048"/>
                </a:lnTo>
                <a:lnTo>
                  <a:pt x="530352" y="0"/>
                </a:lnTo>
                <a:close/>
                <a:moveTo>
                  <a:pt x="536447" y="0"/>
                </a:moveTo>
                <a:lnTo>
                  <a:pt x="539495" y="0"/>
                </a:lnTo>
                <a:lnTo>
                  <a:pt x="539495" y="3048"/>
                </a:lnTo>
                <a:lnTo>
                  <a:pt x="536447" y="3048"/>
                </a:lnTo>
                <a:lnTo>
                  <a:pt x="536447" y="0"/>
                </a:lnTo>
                <a:close/>
                <a:moveTo>
                  <a:pt x="542544" y="0"/>
                </a:moveTo>
                <a:lnTo>
                  <a:pt x="545592" y="0"/>
                </a:lnTo>
                <a:lnTo>
                  <a:pt x="545592" y="3048"/>
                </a:lnTo>
                <a:lnTo>
                  <a:pt x="542544" y="3048"/>
                </a:lnTo>
                <a:lnTo>
                  <a:pt x="542544" y="0"/>
                </a:lnTo>
                <a:close/>
                <a:moveTo>
                  <a:pt x="548639" y="0"/>
                </a:moveTo>
                <a:lnTo>
                  <a:pt x="551687" y="0"/>
                </a:lnTo>
                <a:lnTo>
                  <a:pt x="551687" y="3048"/>
                </a:lnTo>
                <a:lnTo>
                  <a:pt x="548639" y="3048"/>
                </a:lnTo>
                <a:lnTo>
                  <a:pt x="548639" y="0"/>
                </a:lnTo>
                <a:close/>
                <a:moveTo>
                  <a:pt x="554736" y="0"/>
                </a:moveTo>
                <a:lnTo>
                  <a:pt x="557784" y="0"/>
                </a:lnTo>
                <a:lnTo>
                  <a:pt x="557784" y="3048"/>
                </a:lnTo>
                <a:lnTo>
                  <a:pt x="554736" y="3048"/>
                </a:lnTo>
                <a:lnTo>
                  <a:pt x="554736" y="0"/>
                </a:lnTo>
                <a:close/>
                <a:moveTo>
                  <a:pt x="560831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1" y="3048"/>
                </a:lnTo>
                <a:lnTo>
                  <a:pt x="560831" y="0"/>
                </a:lnTo>
                <a:close/>
                <a:moveTo>
                  <a:pt x="566928" y="0"/>
                </a:moveTo>
                <a:lnTo>
                  <a:pt x="569975" y="0"/>
                </a:lnTo>
                <a:lnTo>
                  <a:pt x="569975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4" y="0"/>
                </a:moveTo>
                <a:lnTo>
                  <a:pt x="576072" y="0"/>
                </a:lnTo>
                <a:lnTo>
                  <a:pt x="576072" y="3048"/>
                </a:lnTo>
                <a:lnTo>
                  <a:pt x="573024" y="3048"/>
                </a:lnTo>
                <a:lnTo>
                  <a:pt x="573024" y="0"/>
                </a:lnTo>
                <a:close/>
                <a:moveTo>
                  <a:pt x="579119" y="0"/>
                </a:moveTo>
                <a:lnTo>
                  <a:pt x="582167" y="0"/>
                </a:lnTo>
                <a:lnTo>
                  <a:pt x="582167" y="3048"/>
                </a:lnTo>
                <a:lnTo>
                  <a:pt x="579119" y="3048"/>
                </a:lnTo>
                <a:lnTo>
                  <a:pt x="579119" y="0"/>
                </a:lnTo>
                <a:close/>
                <a:moveTo>
                  <a:pt x="585216" y="0"/>
                </a:moveTo>
                <a:lnTo>
                  <a:pt x="588264" y="0"/>
                </a:lnTo>
                <a:lnTo>
                  <a:pt x="588264" y="3048"/>
                </a:lnTo>
                <a:lnTo>
                  <a:pt x="585216" y="3048"/>
                </a:lnTo>
                <a:lnTo>
                  <a:pt x="585216" y="0"/>
                </a:lnTo>
                <a:close/>
                <a:moveTo>
                  <a:pt x="591311" y="0"/>
                </a:moveTo>
                <a:lnTo>
                  <a:pt x="594359" y="0"/>
                </a:lnTo>
                <a:lnTo>
                  <a:pt x="594359" y="3048"/>
                </a:lnTo>
                <a:lnTo>
                  <a:pt x="591311" y="3048"/>
                </a:lnTo>
                <a:lnTo>
                  <a:pt x="591311" y="0"/>
                </a:lnTo>
                <a:close/>
                <a:moveTo>
                  <a:pt x="597408" y="0"/>
                </a:moveTo>
                <a:lnTo>
                  <a:pt x="600456" y="0"/>
                </a:lnTo>
                <a:lnTo>
                  <a:pt x="600456" y="3048"/>
                </a:lnTo>
                <a:lnTo>
                  <a:pt x="597408" y="3048"/>
                </a:lnTo>
                <a:lnTo>
                  <a:pt x="597408" y="0"/>
                </a:lnTo>
                <a:close/>
                <a:moveTo>
                  <a:pt x="603503" y="0"/>
                </a:moveTo>
                <a:lnTo>
                  <a:pt x="606551" y="0"/>
                </a:lnTo>
                <a:lnTo>
                  <a:pt x="606551" y="3048"/>
                </a:lnTo>
                <a:lnTo>
                  <a:pt x="603503" y="3048"/>
                </a:lnTo>
                <a:lnTo>
                  <a:pt x="603503" y="0"/>
                </a:lnTo>
                <a:close/>
                <a:moveTo>
                  <a:pt x="609600" y="0"/>
                </a:moveTo>
                <a:lnTo>
                  <a:pt x="612648" y="0"/>
                </a:lnTo>
                <a:lnTo>
                  <a:pt x="612648" y="3048"/>
                </a:lnTo>
                <a:lnTo>
                  <a:pt x="609600" y="3048"/>
                </a:lnTo>
                <a:lnTo>
                  <a:pt x="609600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1" y="0"/>
                </a:moveTo>
                <a:lnTo>
                  <a:pt x="624839" y="0"/>
                </a:lnTo>
                <a:lnTo>
                  <a:pt x="624839" y="3048"/>
                </a:lnTo>
                <a:lnTo>
                  <a:pt x="621791" y="3048"/>
                </a:lnTo>
                <a:lnTo>
                  <a:pt x="621791" y="0"/>
                </a:lnTo>
                <a:close/>
                <a:moveTo>
                  <a:pt x="627888" y="0"/>
                </a:moveTo>
                <a:lnTo>
                  <a:pt x="630936" y="0"/>
                </a:lnTo>
                <a:lnTo>
                  <a:pt x="630936" y="3048"/>
                </a:lnTo>
                <a:lnTo>
                  <a:pt x="627888" y="3048"/>
                </a:lnTo>
                <a:lnTo>
                  <a:pt x="627888" y="0"/>
                </a:lnTo>
                <a:close/>
                <a:moveTo>
                  <a:pt x="633983" y="0"/>
                </a:moveTo>
                <a:lnTo>
                  <a:pt x="637031" y="0"/>
                </a:lnTo>
                <a:lnTo>
                  <a:pt x="637031" y="3048"/>
                </a:lnTo>
                <a:lnTo>
                  <a:pt x="633983" y="3048"/>
                </a:lnTo>
                <a:lnTo>
                  <a:pt x="633983" y="0"/>
                </a:lnTo>
                <a:close/>
                <a:moveTo>
                  <a:pt x="640080" y="0"/>
                </a:moveTo>
                <a:lnTo>
                  <a:pt x="643128" y="0"/>
                </a:lnTo>
                <a:lnTo>
                  <a:pt x="643128" y="3048"/>
                </a:lnTo>
                <a:lnTo>
                  <a:pt x="640080" y="3048"/>
                </a:lnTo>
                <a:lnTo>
                  <a:pt x="640080" y="0"/>
                </a:lnTo>
                <a:close/>
                <a:moveTo>
                  <a:pt x="646175" y="0"/>
                </a:moveTo>
                <a:lnTo>
                  <a:pt x="649223" y="0"/>
                </a:lnTo>
                <a:lnTo>
                  <a:pt x="649223" y="3048"/>
                </a:lnTo>
                <a:lnTo>
                  <a:pt x="646175" y="3048"/>
                </a:lnTo>
                <a:lnTo>
                  <a:pt x="646175" y="0"/>
                </a:lnTo>
                <a:close/>
                <a:moveTo>
                  <a:pt x="652272" y="0"/>
                </a:moveTo>
                <a:lnTo>
                  <a:pt x="655320" y="0"/>
                </a:lnTo>
                <a:lnTo>
                  <a:pt x="655320" y="3048"/>
                </a:lnTo>
                <a:lnTo>
                  <a:pt x="652272" y="3048"/>
                </a:lnTo>
                <a:lnTo>
                  <a:pt x="652272" y="0"/>
                </a:lnTo>
                <a:close/>
                <a:moveTo>
                  <a:pt x="658367" y="0"/>
                </a:moveTo>
                <a:lnTo>
                  <a:pt x="661415" y="0"/>
                </a:lnTo>
                <a:lnTo>
                  <a:pt x="661415" y="3048"/>
                </a:lnTo>
                <a:lnTo>
                  <a:pt x="658367" y="3048"/>
                </a:lnTo>
                <a:lnTo>
                  <a:pt x="658367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60" y="0"/>
                </a:moveTo>
                <a:lnTo>
                  <a:pt x="673608" y="0"/>
                </a:lnTo>
                <a:lnTo>
                  <a:pt x="673608" y="3048"/>
                </a:lnTo>
                <a:lnTo>
                  <a:pt x="670560" y="3048"/>
                </a:lnTo>
                <a:lnTo>
                  <a:pt x="670560" y="0"/>
                </a:lnTo>
                <a:close/>
                <a:moveTo>
                  <a:pt x="676655" y="0"/>
                </a:moveTo>
                <a:lnTo>
                  <a:pt x="679703" y="0"/>
                </a:lnTo>
                <a:lnTo>
                  <a:pt x="679703" y="3048"/>
                </a:lnTo>
                <a:lnTo>
                  <a:pt x="676655" y="3048"/>
                </a:lnTo>
                <a:lnTo>
                  <a:pt x="676655" y="0"/>
                </a:lnTo>
                <a:close/>
                <a:moveTo>
                  <a:pt x="682752" y="0"/>
                </a:moveTo>
                <a:lnTo>
                  <a:pt x="685800" y="0"/>
                </a:lnTo>
                <a:lnTo>
                  <a:pt x="685800" y="3048"/>
                </a:lnTo>
                <a:lnTo>
                  <a:pt x="682752" y="3048"/>
                </a:lnTo>
                <a:lnTo>
                  <a:pt x="682752" y="0"/>
                </a:lnTo>
                <a:close/>
                <a:moveTo>
                  <a:pt x="688847" y="0"/>
                </a:moveTo>
                <a:lnTo>
                  <a:pt x="691895" y="0"/>
                </a:lnTo>
                <a:lnTo>
                  <a:pt x="691895" y="3048"/>
                </a:lnTo>
                <a:lnTo>
                  <a:pt x="688847" y="3048"/>
                </a:lnTo>
                <a:lnTo>
                  <a:pt x="688847" y="0"/>
                </a:lnTo>
                <a:close/>
                <a:moveTo>
                  <a:pt x="694944" y="0"/>
                </a:moveTo>
                <a:lnTo>
                  <a:pt x="697992" y="0"/>
                </a:lnTo>
                <a:lnTo>
                  <a:pt x="697992" y="3048"/>
                </a:lnTo>
                <a:lnTo>
                  <a:pt x="694944" y="3048"/>
                </a:lnTo>
                <a:lnTo>
                  <a:pt x="694944" y="0"/>
                </a:lnTo>
                <a:close/>
                <a:moveTo>
                  <a:pt x="701039" y="0"/>
                </a:moveTo>
                <a:lnTo>
                  <a:pt x="704087" y="0"/>
                </a:lnTo>
                <a:lnTo>
                  <a:pt x="704087" y="3048"/>
                </a:lnTo>
                <a:lnTo>
                  <a:pt x="701039" y="3048"/>
                </a:lnTo>
                <a:lnTo>
                  <a:pt x="701039" y="0"/>
                </a:lnTo>
                <a:close/>
                <a:moveTo>
                  <a:pt x="707136" y="0"/>
                </a:moveTo>
                <a:lnTo>
                  <a:pt x="710184" y="0"/>
                </a:lnTo>
                <a:lnTo>
                  <a:pt x="710184" y="3048"/>
                </a:lnTo>
                <a:lnTo>
                  <a:pt x="707136" y="3048"/>
                </a:lnTo>
                <a:lnTo>
                  <a:pt x="707136" y="0"/>
                </a:lnTo>
                <a:close/>
                <a:moveTo>
                  <a:pt x="713231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1" y="3048"/>
                </a:lnTo>
                <a:lnTo>
                  <a:pt x="713231" y="0"/>
                </a:lnTo>
                <a:close/>
                <a:moveTo>
                  <a:pt x="719328" y="0"/>
                </a:moveTo>
                <a:lnTo>
                  <a:pt x="722375" y="0"/>
                </a:lnTo>
                <a:lnTo>
                  <a:pt x="722375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4" y="0"/>
                </a:moveTo>
                <a:lnTo>
                  <a:pt x="728472" y="0"/>
                </a:lnTo>
                <a:lnTo>
                  <a:pt x="728472" y="3048"/>
                </a:lnTo>
                <a:lnTo>
                  <a:pt x="725424" y="3048"/>
                </a:lnTo>
                <a:lnTo>
                  <a:pt x="725424" y="0"/>
                </a:lnTo>
                <a:close/>
                <a:moveTo>
                  <a:pt x="731519" y="0"/>
                </a:moveTo>
                <a:lnTo>
                  <a:pt x="734567" y="0"/>
                </a:lnTo>
                <a:lnTo>
                  <a:pt x="734567" y="3048"/>
                </a:lnTo>
                <a:lnTo>
                  <a:pt x="731519" y="3048"/>
                </a:lnTo>
                <a:lnTo>
                  <a:pt x="731519" y="0"/>
                </a:lnTo>
                <a:close/>
                <a:moveTo>
                  <a:pt x="737616" y="0"/>
                </a:moveTo>
                <a:lnTo>
                  <a:pt x="740664" y="0"/>
                </a:lnTo>
                <a:lnTo>
                  <a:pt x="740664" y="3048"/>
                </a:lnTo>
                <a:lnTo>
                  <a:pt x="737616" y="3048"/>
                </a:lnTo>
                <a:lnTo>
                  <a:pt x="737616" y="0"/>
                </a:lnTo>
                <a:close/>
                <a:moveTo>
                  <a:pt x="743711" y="0"/>
                </a:moveTo>
                <a:lnTo>
                  <a:pt x="746759" y="0"/>
                </a:lnTo>
                <a:lnTo>
                  <a:pt x="746759" y="3048"/>
                </a:lnTo>
                <a:lnTo>
                  <a:pt x="743711" y="3048"/>
                </a:lnTo>
                <a:lnTo>
                  <a:pt x="743711" y="0"/>
                </a:lnTo>
                <a:close/>
                <a:moveTo>
                  <a:pt x="749808" y="0"/>
                </a:moveTo>
                <a:lnTo>
                  <a:pt x="752856" y="0"/>
                </a:lnTo>
                <a:lnTo>
                  <a:pt x="752856" y="3048"/>
                </a:lnTo>
                <a:lnTo>
                  <a:pt x="749808" y="3048"/>
                </a:lnTo>
                <a:lnTo>
                  <a:pt x="749808" y="0"/>
                </a:lnTo>
                <a:close/>
                <a:moveTo>
                  <a:pt x="755903" y="0"/>
                </a:moveTo>
                <a:lnTo>
                  <a:pt x="758951" y="0"/>
                </a:lnTo>
                <a:lnTo>
                  <a:pt x="758951" y="3048"/>
                </a:lnTo>
                <a:lnTo>
                  <a:pt x="755903" y="3048"/>
                </a:lnTo>
                <a:lnTo>
                  <a:pt x="755903" y="0"/>
                </a:lnTo>
                <a:close/>
                <a:moveTo>
                  <a:pt x="762000" y="0"/>
                </a:moveTo>
                <a:lnTo>
                  <a:pt x="765048" y="0"/>
                </a:lnTo>
                <a:lnTo>
                  <a:pt x="765048" y="3048"/>
                </a:lnTo>
                <a:lnTo>
                  <a:pt x="762000" y="3048"/>
                </a:lnTo>
                <a:lnTo>
                  <a:pt x="762000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1" y="0"/>
                </a:moveTo>
                <a:lnTo>
                  <a:pt x="777239" y="0"/>
                </a:lnTo>
                <a:lnTo>
                  <a:pt x="777239" y="3048"/>
                </a:lnTo>
                <a:lnTo>
                  <a:pt x="774191" y="3048"/>
                </a:lnTo>
                <a:lnTo>
                  <a:pt x="774191" y="0"/>
                </a:lnTo>
                <a:close/>
                <a:moveTo>
                  <a:pt x="780288" y="0"/>
                </a:moveTo>
                <a:lnTo>
                  <a:pt x="783336" y="0"/>
                </a:lnTo>
                <a:lnTo>
                  <a:pt x="783336" y="3048"/>
                </a:lnTo>
                <a:lnTo>
                  <a:pt x="780288" y="3048"/>
                </a:lnTo>
                <a:lnTo>
                  <a:pt x="780288" y="0"/>
                </a:lnTo>
                <a:close/>
                <a:moveTo>
                  <a:pt x="786383" y="0"/>
                </a:moveTo>
                <a:lnTo>
                  <a:pt x="789431" y="0"/>
                </a:lnTo>
                <a:lnTo>
                  <a:pt x="789431" y="3048"/>
                </a:lnTo>
                <a:lnTo>
                  <a:pt x="786383" y="3048"/>
                </a:lnTo>
                <a:lnTo>
                  <a:pt x="786383" y="0"/>
                </a:lnTo>
                <a:close/>
                <a:moveTo>
                  <a:pt x="792480" y="0"/>
                </a:moveTo>
                <a:lnTo>
                  <a:pt x="795528" y="0"/>
                </a:lnTo>
                <a:lnTo>
                  <a:pt x="795528" y="3048"/>
                </a:lnTo>
                <a:lnTo>
                  <a:pt x="792480" y="3048"/>
                </a:lnTo>
                <a:lnTo>
                  <a:pt x="792480" y="0"/>
                </a:lnTo>
                <a:close/>
                <a:moveTo>
                  <a:pt x="798575" y="0"/>
                </a:moveTo>
                <a:lnTo>
                  <a:pt x="801623" y="0"/>
                </a:lnTo>
                <a:lnTo>
                  <a:pt x="801623" y="3048"/>
                </a:lnTo>
                <a:lnTo>
                  <a:pt x="798575" y="3048"/>
                </a:lnTo>
                <a:lnTo>
                  <a:pt x="798575" y="0"/>
                </a:lnTo>
                <a:close/>
                <a:moveTo>
                  <a:pt x="804672" y="0"/>
                </a:moveTo>
                <a:lnTo>
                  <a:pt x="807720" y="0"/>
                </a:lnTo>
                <a:lnTo>
                  <a:pt x="807720" y="3048"/>
                </a:lnTo>
                <a:lnTo>
                  <a:pt x="804672" y="3048"/>
                </a:lnTo>
                <a:lnTo>
                  <a:pt x="804672" y="0"/>
                </a:lnTo>
                <a:close/>
                <a:moveTo>
                  <a:pt x="810767" y="0"/>
                </a:moveTo>
                <a:lnTo>
                  <a:pt x="813815" y="0"/>
                </a:lnTo>
                <a:lnTo>
                  <a:pt x="813815" y="3048"/>
                </a:lnTo>
                <a:lnTo>
                  <a:pt x="810767" y="3048"/>
                </a:lnTo>
                <a:lnTo>
                  <a:pt x="810767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60" y="0"/>
                </a:moveTo>
                <a:lnTo>
                  <a:pt x="826008" y="0"/>
                </a:lnTo>
                <a:lnTo>
                  <a:pt x="826008" y="3048"/>
                </a:lnTo>
                <a:lnTo>
                  <a:pt x="822960" y="3048"/>
                </a:lnTo>
                <a:lnTo>
                  <a:pt x="822960" y="0"/>
                </a:lnTo>
                <a:close/>
                <a:moveTo>
                  <a:pt x="829055" y="0"/>
                </a:moveTo>
                <a:lnTo>
                  <a:pt x="832103" y="0"/>
                </a:lnTo>
                <a:lnTo>
                  <a:pt x="832103" y="3048"/>
                </a:lnTo>
                <a:lnTo>
                  <a:pt x="829055" y="3048"/>
                </a:lnTo>
                <a:lnTo>
                  <a:pt x="829055" y="0"/>
                </a:lnTo>
                <a:close/>
                <a:moveTo>
                  <a:pt x="835152" y="0"/>
                </a:moveTo>
                <a:lnTo>
                  <a:pt x="838200" y="0"/>
                </a:lnTo>
                <a:lnTo>
                  <a:pt x="838200" y="3048"/>
                </a:lnTo>
                <a:lnTo>
                  <a:pt x="835152" y="3048"/>
                </a:lnTo>
                <a:lnTo>
                  <a:pt x="835152" y="0"/>
                </a:lnTo>
                <a:close/>
                <a:moveTo>
                  <a:pt x="841247" y="0"/>
                </a:moveTo>
                <a:lnTo>
                  <a:pt x="844295" y="0"/>
                </a:lnTo>
                <a:lnTo>
                  <a:pt x="844295" y="3048"/>
                </a:lnTo>
                <a:lnTo>
                  <a:pt x="841247" y="3048"/>
                </a:lnTo>
                <a:lnTo>
                  <a:pt x="841247" y="0"/>
                </a:lnTo>
                <a:close/>
                <a:moveTo>
                  <a:pt x="847344" y="0"/>
                </a:moveTo>
                <a:lnTo>
                  <a:pt x="850392" y="0"/>
                </a:lnTo>
                <a:lnTo>
                  <a:pt x="850392" y="3048"/>
                </a:lnTo>
                <a:lnTo>
                  <a:pt x="847344" y="3048"/>
                </a:lnTo>
                <a:lnTo>
                  <a:pt x="847344" y="0"/>
                </a:lnTo>
                <a:close/>
                <a:moveTo>
                  <a:pt x="853439" y="0"/>
                </a:moveTo>
                <a:lnTo>
                  <a:pt x="856487" y="0"/>
                </a:lnTo>
                <a:lnTo>
                  <a:pt x="856487" y="3048"/>
                </a:lnTo>
                <a:lnTo>
                  <a:pt x="853439" y="3048"/>
                </a:lnTo>
                <a:lnTo>
                  <a:pt x="853439" y="0"/>
                </a:lnTo>
                <a:close/>
                <a:moveTo>
                  <a:pt x="859536" y="0"/>
                </a:moveTo>
                <a:lnTo>
                  <a:pt x="862584" y="0"/>
                </a:lnTo>
                <a:lnTo>
                  <a:pt x="862584" y="3048"/>
                </a:lnTo>
                <a:lnTo>
                  <a:pt x="859536" y="3048"/>
                </a:lnTo>
                <a:lnTo>
                  <a:pt x="859536" y="0"/>
                </a:lnTo>
                <a:close/>
                <a:moveTo>
                  <a:pt x="865631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1" y="3048"/>
                </a:lnTo>
                <a:lnTo>
                  <a:pt x="865631" y="0"/>
                </a:lnTo>
                <a:close/>
                <a:moveTo>
                  <a:pt x="871728" y="0"/>
                </a:moveTo>
                <a:lnTo>
                  <a:pt x="874775" y="0"/>
                </a:lnTo>
                <a:lnTo>
                  <a:pt x="874775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4" y="0"/>
                </a:moveTo>
                <a:lnTo>
                  <a:pt x="880872" y="0"/>
                </a:lnTo>
                <a:lnTo>
                  <a:pt x="880872" y="3048"/>
                </a:lnTo>
                <a:lnTo>
                  <a:pt x="877824" y="3048"/>
                </a:lnTo>
                <a:lnTo>
                  <a:pt x="877824" y="0"/>
                </a:lnTo>
                <a:close/>
                <a:moveTo>
                  <a:pt x="883919" y="0"/>
                </a:moveTo>
                <a:lnTo>
                  <a:pt x="886967" y="0"/>
                </a:lnTo>
                <a:lnTo>
                  <a:pt x="886967" y="3048"/>
                </a:lnTo>
                <a:lnTo>
                  <a:pt x="883919" y="3048"/>
                </a:lnTo>
                <a:lnTo>
                  <a:pt x="883919" y="0"/>
                </a:lnTo>
                <a:close/>
                <a:moveTo>
                  <a:pt x="890016" y="0"/>
                </a:moveTo>
                <a:lnTo>
                  <a:pt x="893064" y="0"/>
                </a:lnTo>
                <a:lnTo>
                  <a:pt x="893064" y="3048"/>
                </a:lnTo>
                <a:lnTo>
                  <a:pt x="890016" y="3048"/>
                </a:lnTo>
                <a:lnTo>
                  <a:pt x="890016" y="0"/>
                </a:lnTo>
                <a:close/>
                <a:moveTo>
                  <a:pt x="896111" y="0"/>
                </a:moveTo>
                <a:lnTo>
                  <a:pt x="899159" y="0"/>
                </a:lnTo>
                <a:lnTo>
                  <a:pt x="899159" y="3048"/>
                </a:lnTo>
                <a:lnTo>
                  <a:pt x="896111" y="3048"/>
                </a:lnTo>
                <a:lnTo>
                  <a:pt x="896111" y="0"/>
                </a:lnTo>
                <a:close/>
                <a:moveTo>
                  <a:pt x="902208" y="0"/>
                </a:moveTo>
                <a:lnTo>
                  <a:pt x="905256" y="0"/>
                </a:lnTo>
                <a:lnTo>
                  <a:pt x="905256" y="3048"/>
                </a:lnTo>
                <a:lnTo>
                  <a:pt x="902208" y="3048"/>
                </a:lnTo>
                <a:lnTo>
                  <a:pt x="902208" y="0"/>
                </a:lnTo>
                <a:close/>
                <a:moveTo>
                  <a:pt x="908303" y="0"/>
                </a:moveTo>
                <a:lnTo>
                  <a:pt x="911351" y="0"/>
                </a:lnTo>
                <a:lnTo>
                  <a:pt x="911351" y="3048"/>
                </a:lnTo>
                <a:lnTo>
                  <a:pt x="908303" y="3048"/>
                </a:lnTo>
                <a:lnTo>
                  <a:pt x="908303" y="0"/>
                </a:lnTo>
                <a:close/>
                <a:moveTo>
                  <a:pt x="914400" y="0"/>
                </a:moveTo>
                <a:lnTo>
                  <a:pt x="917448" y="0"/>
                </a:lnTo>
                <a:lnTo>
                  <a:pt x="917448" y="3048"/>
                </a:lnTo>
                <a:lnTo>
                  <a:pt x="914400" y="3048"/>
                </a:lnTo>
                <a:lnTo>
                  <a:pt x="914400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1" y="0"/>
                </a:moveTo>
                <a:lnTo>
                  <a:pt x="929639" y="0"/>
                </a:lnTo>
                <a:lnTo>
                  <a:pt x="929639" y="3048"/>
                </a:lnTo>
                <a:lnTo>
                  <a:pt x="926591" y="3048"/>
                </a:lnTo>
                <a:lnTo>
                  <a:pt x="926591" y="0"/>
                </a:lnTo>
                <a:close/>
                <a:moveTo>
                  <a:pt x="932688" y="0"/>
                </a:moveTo>
                <a:lnTo>
                  <a:pt x="935736" y="0"/>
                </a:lnTo>
                <a:lnTo>
                  <a:pt x="935736" y="3048"/>
                </a:lnTo>
                <a:lnTo>
                  <a:pt x="932688" y="3048"/>
                </a:lnTo>
                <a:lnTo>
                  <a:pt x="932688" y="0"/>
                </a:lnTo>
                <a:close/>
                <a:moveTo>
                  <a:pt x="938783" y="0"/>
                </a:moveTo>
                <a:lnTo>
                  <a:pt x="941831" y="0"/>
                </a:lnTo>
                <a:lnTo>
                  <a:pt x="941831" y="3048"/>
                </a:lnTo>
                <a:lnTo>
                  <a:pt x="938783" y="3048"/>
                </a:lnTo>
                <a:lnTo>
                  <a:pt x="938783" y="0"/>
                </a:lnTo>
                <a:close/>
                <a:moveTo>
                  <a:pt x="944880" y="0"/>
                </a:moveTo>
                <a:lnTo>
                  <a:pt x="947928" y="0"/>
                </a:lnTo>
                <a:lnTo>
                  <a:pt x="947928" y="3048"/>
                </a:lnTo>
                <a:lnTo>
                  <a:pt x="944880" y="3048"/>
                </a:lnTo>
                <a:lnTo>
                  <a:pt x="944880" y="0"/>
                </a:lnTo>
                <a:close/>
                <a:moveTo>
                  <a:pt x="950975" y="0"/>
                </a:moveTo>
                <a:lnTo>
                  <a:pt x="954023" y="0"/>
                </a:lnTo>
                <a:lnTo>
                  <a:pt x="954023" y="3048"/>
                </a:lnTo>
                <a:lnTo>
                  <a:pt x="950975" y="3048"/>
                </a:lnTo>
                <a:lnTo>
                  <a:pt x="950975" y="0"/>
                </a:lnTo>
                <a:close/>
                <a:moveTo>
                  <a:pt x="957072" y="0"/>
                </a:moveTo>
                <a:lnTo>
                  <a:pt x="960120" y="0"/>
                </a:lnTo>
                <a:lnTo>
                  <a:pt x="960120" y="3048"/>
                </a:lnTo>
                <a:lnTo>
                  <a:pt x="957072" y="3048"/>
                </a:lnTo>
                <a:lnTo>
                  <a:pt x="957072" y="0"/>
                </a:lnTo>
                <a:close/>
                <a:moveTo>
                  <a:pt x="963167" y="0"/>
                </a:moveTo>
                <a:lnTo>
                  <a:pt x="966215" y="0"/>
                </a:lnTo>
                <a:lnTo>
                  <a:pt x="966215" y="3048"/>
                </a:lnTo>
                <a:lnTo>
                  <a:pt x="963167" y="3048"/>
                </a:lnTo>
                <a:lnTo>
                  <a:pt x="963167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60" y="0"/>
                </a:moveTo>
                <a:lnTo>
                  <a:pt x="978408" y="0"/>
                </a:lnTo>
                <a:lnTo>
                  <a:pt x="978408" y="3048"/>
                </a:lnTo>
                <a:lnTo>
                  <a:pt x="975360" y="3048"/>
                </a:lnTo>
                <a:lnTo>
                  <a:pt x="975360" y="0"/>
                </a:lnTo>
                <a:close/>
                <a:moveTo>
                  <a:pt x="981455" y="0"/>
                </a:moveTo>
                <a:lnTo>
                  <a:pt x="984503" y="0"/>
                </a:lnTo>
                <a:lnTo>
                  <a:pt x="984503" y="3048"/>
                </a:lnTo>
                <a:lnTo>
                  <a:pt x="981455" y="3048"/>
                </a:lnTo>
                <a:lnTo>
                  <a:pt x="981455" y="0"/>
                </a:lnTo>
                <a:close/>
                <a:moveTo>
                  <a:pt x="987552" y="0"/>
                </a:moveTo>
                <a:lnTo>
                  <a:pt x="990600" y="0"/>
                </a:lnTo>
                <a:lnTo>
                  <a:pt x="990600" y="3048"/>
                </a:lnTo>
                <a:lnTo>
                  <a:pt x="987552" y="3048"/>
                </a:lnTo>
                <a:lnTo>
                  <a:pt x="987552" y="0"/>
                </a:lnTo>
                <a:close/>
                <a:moveTo>
                  <a:pt x="993647" y="0"/>
                </a:moveTo>
                <a:lnTo>
                  <a:pt x="996695" y="0"/>
                </a:lnTo>
                <a:lnTo>
                  <a:pt x="996695" y="3048"/>
                </a:lnTo>
                <a:lnTo>
                  <a:pt x="993647" y="3048"/>
                </a:lnTo>
                <a:lnTo>
                  <a:pt x="993647" y="0"/>
                </a:lnTo>
                <a:close/>
                <a:moveTo>
                  <a:pt x="999744" y="0"/>
                </a:moveTo>
                <a:lnTo>
                  <a:pt x="1002792" y="0"/>
                </a:lnTo>
                <a:lnTo>
                  <a:pt x="1002792" y="3048"/>
                </a:lnTo>
                <a:lnTo>
                  <a:pt x="999744" y="3048"/>
                </a:lnTo>
                <a:lnTo>
                  <a:pt x="999744" y="0"/>
                </a:lnTo>
                <a:close/>
                <a:moveTo>
                  <a:pt x="1005839" y="0"/>
                </a:moveTo>
                <a:lnTo>
                  <a:pt x="1008887" y="0"/>
                </a:lnTo>
                <a:lnTo>
                  <a:pt x="1008887" y="3048"/>
                </a:lnTo>
                <a:lnTo>
                  <a:pt x="1005839" y="3048"/>
                </a:lnTo>
                <a:lnTo>
                  <a:pt x="1005839" y="0"/>
                </a:lnTo>
                <a:close/>
                <a:moveTo>
                  <a:pt x="1011936" y="0"/>
                </a:moveTo>
                <a:lnTo>
                  <a:pt x="1014984" y="0"/>
                </a:lnTo>
                <a:lnTo>
                  <a:pt x="1014984" y="3048"/>
                </a:lnTo>
                <a:lnTo>
                  <a:pt x="1011936" y="3048"/>
                </a:lnTo>
                <a:lnTo>
                  <a:pt x="1011936" y="0"/>
                </a:lnTo>
                <a:close/>
                <a:moveTo>
                  <a:pt x="1018031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1" y="3048"/>
                </a:lnTo>
                <a:lnTo>
                  <a:pt x="1018031" y="0"/>
                </a:lnTo>
                <a:close/>
                <a:moveTo>
                  <a:pt x="1024128" y="0"/>
                </a:moveTo>
                <a:lnTo>
                  <a:pt x="1027175" y="0"/>
                </a:lnTo>
                <a:lnTo>
                  <a:pt x="1027175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4" y="0"/>
                </a:moveTo>
                <a:lnTo>
                  <a:pt x="1033272" y="0"/>
                </a:lnTo>
                <a:lnTo>
                  <a:pt x="1033272" y="3048"/>
                </a:lnTo>
                <a:lnTo>
                  <a:pt x="1030224" y="3048"/>
                </a:lnTo>
                <a:lnTo>
                  <a:pt x="1030224" y="0"/>
                </a:lnTo>
                <a:close/>
                <a:moveTo>
                  <a:pt x="1036319" y="0"/>
                </a:moveTo>
                <a:lnTo>
                  <a:pt x="1039367" y="0"/>
                </a:lnTo>
                <a:lnTo>
                  <a:pt x="1039367" y="3048"/>
                </a:lnTo>
                <a:lnTo>
                  <a:pt x="1036319" y="3048"/>
                </a:lnTo>
                <a:lnTo>
                  <a:pt x="1036319" y="0"/>
                </a:lnTo>
                <a:close/>
                <a:moveTo>
                  <a:pt x="1042416" y="0"/>
                </a:moveTo>
                <a:lnTo>
                  <a:pt x="1045464" y="0"/>
                </a:lnTo>
                <a:lnTo>
                  <a:pt x="1045464" y="3048"/>
                </a:lnTo>
                <a:lnTo>
                  <a:pt x="1042416" y="3048"/>
                </a:lnTo>
                <a:lnTo>
                  <a:pt x="1042416" y="0"/>
                </a:lnTo>
                <a:close/>
                <a:moveTo>
                  <a:pt x="1048511" y="0"/>
                </a:moveTo>
                <a:lnTo>
                  <a:pt x="1051559" y="0"/>
                </a:lnTo>
                <a:lnTo>
                  <a:pt x="1051559" y="3048"/>
                </a:lnTo>
                <a:lnTo>
                  <a:pt x="1048511" y="3048"/>
                </a:lnTo>
                <a:lnTo>
                  <a:pt x="1048511" y="0"/>
                </a:lnTo>
                <a:close/>
                <a:moveTo>
                  <a:pt x="1054608" y="0"/>
                </a:moveTo>
                <a:lnTo>
                  <a:pt x="1057656" y="0"/>
                </a:lnTo>
                <a:lnTo>
                  <a:pt x="1057656" y="3048"/>
                </a:lnTo>
                <a:lnTo>
                  <a:pt x="1054608" y="3048"/>
                </a:lnTo>
                <a:lnTo>
                  <a:pt x="1054608" y="0"/>
                </a:lnTo>
                <a:close/>
                <a:moveTo>
                  <a:pt x="1060703" y="0"/>
                </a:moveTo>
                <a:lnTo>
                  <a:pt x="1063751" y="0"/>
                </a:lnTo>
                <a:lnTo>
                  <a:pt x="1063751" y="3048"/>
                </a:lnTo>
                <a:lnTo>
                  <a:pt x="1060703" y="3048"/>
                </a:lnTo>
                <a:lnTo>
                  <a:pt x="1060703" y="0"/>
                </a:lnTo>
                <a:close/>
                <a:moveTo>
                  <a:pt x="1066800" y="0"/>
                </a:moveTo>
                <a:lnTo>
                  <a:pt x="1069848" y="0"/>
                </a:lnTo>
                <a:lnTo>
                  <a:pt x="1069848" y="3048"/>
                </a:lnTo>
                <a:lnTo>
                  <a:pt x="1066800" y="3048"/>
                </a:lnTo>
                <a:lnTo>
                  <a:pt x="1066800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1" y="0"/>
                </a:moveTo>
                <a:lnTo>
                  <a:pt x="1082039" y="0"/>
                </a:lnTo>
                <a:lnTo>
                  <a:pt x="1082039" y="3048"/>
                </a:lnTo>
                <a:lnTo>
                  <a:pt x="1078991" y="3048"/>
                </a:lnTo>
                <a:lnTo>
                  <a:pt x="1078991" y="0"/>
                </a:lnTo>
                <a:close/>
                <a:moveTo>
                  <a:pt x="1085088" y="0"/>
                </a:moveTo>
                <a:lnTo>
                  <a:pt x="1088136" y="0"/>
                </a:lnTo>
                <a:lnTo>
                  <a:pt x="1088136" y="3048"/>
                </a:lnTo>
                <a:lnTo>
                  <a:pt x="1085088" y="3048"/>
                </a:lnTo>
                <a:lnTo>
                  <a:pt x="1085088" y="0"/>
                </a:lnTo>
                <a:close/>
                <a:moveTo>
                  <a:pt x="1091183" y="0"/>
                </a:moveTo>
                <a:lnTo>
                  <a:pt x="1094231" y="0"/>
                </a:lnTo>
                <a:lnTo>
                  <a:pt x="1094231" y="3048"/>
                </a:lnTo>
                <a:lnTo>
                  <a:pt x="1091183" y="3048"/>
                </a:lnTo>
                <a:lnTo>
                  <a:pt x="1091183" y="0"/>
                </a:lnTo>
                <a:close/>
                <a:moveTo>
                  <a:pt x="1097280" y="0"/>
                </a:moveTo>
                <a:lnTo>
                  <a:pt x="1100328" y="0"/>
                </a:lnTo>
                <a:lnTo>
                  <a:pt x="1100328" y="3048"/>
                </a:lnTo>
                <a:lnTo>
                  <a:pt x="1097280" y="3048"/>
                </a:lnTo>
                <a:lnTo>
                  <a:pt x="1097280" y="0"/>
                </a:lnTo>
                <a:close/>
                <a:moveTo>
                  <a:pt x="1103375" y="0"/>
                </a:moveTo>
                <a:lnTo>
                  <a:pt x="1106423" y="0"/>
                </a:lnTo>
                <a:lnTo>
                  <a:pt x="1106423" y="3048"/>
                </a:lnTo>
                <a:lnTo>
                  <a:pt x="1103375" y="3048"/>
                </a:lnTo>
                <a:lnTo>
                  <a:pt x="1103375" y="0"/>
                </a:lnTo>
                <a:close/>
                <a:moveTo>
                  <a:pt x="1109472" y="0"/>
                </a:moveTo>
                <a:lnTo>
                  <a:pt x="1112520" y="0"/>
                </a:lnTo>
                <a:lnTo>
                  <a:pt x="1112520" y="3048"/>
                </a:lnTo>
                <a:lnTo>
                  <a:pt x="1109472" y="3048"/>
                </a:lnTo>
                <a:lnTo>
                  <a:pt x="1109472" y="0"/>
                </a:lnTo>
                <a:close/>
                <a:moveTo>
                  <a:pt x="1115567" y="0"/>
                </a:moveTo>
                <a:lnTo>
                  <a:pt x="1118615" y="0"/>
                </a:lnTo>
                <a:lnTo>
                  <a:pt x="1118615" y="3048"/>
                </a:lnTo>
                <a:lnTo>
                  <a:pt x="1115567" y="3048"/>
                </a:lnTo>
                <a:lnTo>
                  <a:pt x="1115567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60" y="0"/>
                </a:moveTo>
                <a:lnTo>
                  <a:pt x="1130808" y="0"/>
                </a:lnTo>
                <a:lnTo>
                  <a:pt x="1130808" y="3048"/>
                </a:lnTo>
                <a:lnTo>
                  <a:pt x="1127760" y="3048"/>
                </a:lnTo>
                <a:lnTo>
                  <a:pt x="1127760" y="0"/>
                </a:lnTo>
                <a:close/>
                <a:moveTo>
                  <a:pt x="1133855" y="0"/>
                </a:moveTo>
                <a:lnTo>
                  <a:pt x="1136903" y="0"/>
                </a:lnTo>
                <a:lnTo>
                  <a:pt x="1136903" y="3048"/>
                </a:lnTo>
                <a:lnTo>
                  <a:pt x="1133855" y="3048"/>
                </a:lnTo>
                <a:lnTo>
                  <a:pt x="1133855" y="0"/>
                </a:lnTo>
                <a:close/>
                <a:moveTo>
                  <a:pt x="1139952" y="0"/>
                </a:moveTo>
                <a:lnTo>
                  <a:pt x="1143000" y="0"/>
                </a:lnTo>
                <a:lnTo>
                  <a:pt x="1143000" y="3048"/>
                </a:lnTo>
                <a:lnTo>
                  <a:pt x="1139952" y="3048"/>
                </a:lnTo>
                <a:lnTo>
                  <a:pt x="1139952" y="0"/>
                </a:lnTo>
                <a:close/>
                <a:moveTo>
                  <a:pt x="1146047" y="0"/>
                </a:moveTo>
                <a:lnTo>
                  <a:pt x="1149095" y="0"/>
                </a:lnTo>
                <a:lnTo>
                  <a:pt x="1149095" y="3048"/>
                </a:lnTo>
                <a:lnTo>
                  <a:pt x="1146047" y="3048"/>
                </a:lnTo>
                <a:lnTo>
                  <a:pt x="1146047" y="0"/>
                </a:lnTo>
                <a:close/>
                <a:moveTo>
                  <a:pt x="1152144" y="0"/>
                </a:moveTo>
                <a:lnTo>
                  <a:pt x="1155192" y="0"/>
                </a:lnTo>
                <a:lnTo>
                  <a:pt x="1155192" y="3048"/>
                </a:lnTo>
                <a:lnTo>
                  <a:pt x="1152144" y="3048"/>
                </a:lnTo>
                <a:lnTo>
                  <a:pt x="1152144" y="0"/>
                </a:lnTo>
                <a:close/>
                <a:moveTo>
                  <a:pt x="1158239" y="0"/>
                </a:moveTo>
                <a:lnTo>
                  <a:pt x="1161287" y="0"/>
                </a:lnTo>
                <a:lnTo>
                  <a:pt x="1161287" y="3048"/>
                </a:lnTo>
                <a:lnTo>
                  <a:pt x="1158239" y="3048"/>
                </a:lnTo>
                <a:lnTo>
                  <a:pt x="1158239" y="0"/>
                </a:lnTo>
                <a:close/>
                <a:moveTo>
                  <a:pt x="1164336" y="0"/>
                </a:moveTo>
                <a:lnTo>
                  <a:pt x="1167384" y="0"/>
                </a:lnTo>
                <a:lnTo>
                  <a:pt x="1167384" y="3048"/>
                </a:lnTo>
                <a:lnTo>
                  <a:pt x="1164336" y="3048"/>
                </a:lnTo>
                <a:lnTo>
                  <a:pt x="1164336" y="0"/>
                </a:lnTo>
                <a:close/>
                <a:moveTo>
                  <a:pt x="1170431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1" y="3048"/>
                </a:lnTo>
                <a:lnTo>
                  <a:pt x="1170431" y="0"/>
                </a:lnTo>
                <a:close/>
                <a:moveTo>
                  <a:pt x="1176528" y="0"/>
                </a:moveTo>
                <a:lnTo>
                  <a:pt x="1179575" y="0"/>
                </a:lnTo>
                <a:lnTo>
                  <a:pt x="1179575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4" y="0"/>
                </a:moveTo>
                <a:lnTo>
                  <a:pt x="1185672" y="0"/>
                </a:lnTo>
                <a:lnTo>
                  <a:pt x="1185672" y="3048"/>
                </a:lnTo>
                <a:lnTo>
                  <a:pt x="1182624" y="3048"/>
                </a:lnTo>
                <a:lnTo>
                  <a:pt x="1182624" y="0"/>
                </a:lnTo>
                <a:close/>
                <a:moveTo>
                  <a:pt x="1188719" y="0"/>
                </a:moveTo>
                <a:lnTo>
                  <a:pt x="1191767" y="0"/>
                </a:lnTo>
                <a:lnTo>
                  <a:pt x="1191767" y="3048"/>
                </a:lnTo>
                <a:lnTo>
                  <a:pt x="1188719" y="3048"/>
                </a:lnTo>
                <a:lnTo>
                  <a:pt x="1188719" y="0"/>
                </a:lnTo>
                <a:close/>
                <a:moveTo>
                  <a:pt x="1194816" y="0"/>
                </a:moveTo>
                <a:lnTo>
                  <a:pt x="1197864" y="0"/>
                </a:lnTo>
                <a:lnTo>
                  <a:pt x="1197864" y="3048"/>
                </a:lnTo>
                <a:lnTo>
                  <a:pt x="1194816" y="3048"/>
                </a:lnTo>
                <a:lnTo>
                  <a:pt x="1194816" y="0"/>
                </a:lnTo>
                <a:close/>
                <a:moveTo>
                  <a:pt x="1200911" y="0"/>
                </a:moveTo>
                <a:lnTo>
                  <a:pt x="1203959" y="0"/>
                </a:lnTo>
                <a:lnTo>
                  <a:pt x="1203959" y="3048"/>
                </a:lnTo>
                <a:lnTo>
                  <a:pt x="1200911" y="3048"/>
                </a:lnTo>
                <a:lnTo>
                  <a:pt x="1200911" y="0"/>
                </a:lnTo>
                <a:close/>
                <a:moveTo>
                  <a:pt x="1207008" y="0"/>
                </a:moveTo>
                <a:lnTo>
                  <a:pt x="1210056" y="0"/>
                </a:lnTo>
                <a:lnTo>
                  <a:pt x="1210056" y="3048"/>
                </a:lnTo>
                <a:lnTo>
                  <a:pt x="1207008" y="3048"/>
                </a:lnTo>
                <a:lnTo>
                  <a:pt x="1207008" y="0"/>
                </a:lnTo>
                <a:close/>
                <a:moveTo>
                  <a:pt x="1213103" y="0"/>
                </a:moveTo>
                <a:lnTo>
                  <a:pt x="1216151" y="0"/>
                </a:lnTo>
                <a:lnTo>
                  <a:pt x="1216151" y="3048"/>
                </a:lnTo>
                <a:lnTo>
                  <a:pt x="1213103" y="3048"/>
                </a:lnTo>
                <a:lnTo>
                  <a:pt x="1213103" y="0"/>
                </a:lnTo>
                <a:close/>
                <a:moveTo>
                  <a:pt x="1219200" y="0"/>
                </a:moveTo>
                <a:lnTo>
                  <a:pt x="1222248" y="0"/>
                </a:lnTo>
                <a:lnTo>
                  <a:pt x="1222248" y="3048"/>
                </a:lnTo>
                <a:lnTo>
                  <a:pt x="1219200" y="3048"/>
                </a:lnTo>
                <a:lnTo>
                  <a:pt x="1219200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1" y="0"/>
                </a:moveTo>
                <a:lnTo>
                  <a:pt x="1234439" y="0"/>
                </a:lnTo>
                <a:lnTo>
                  <a:pt x="1234439" y="3048"/>
                </a:lnTo>
                <a:lnTo>
                  <a:pt x="1231391" y="3048"/>
                </a:lnTo>
                <a:lnTo>
                  <a:pt x="1231391" y="0"/>
                </a:lnTo>
                <a:close/>
                <a:moveTo>
                  <a:pt x="1237488" y="0"/>
                </a:moveTo>
                <a:lnTo>
                  <a:pt x="1240536" y="0"/>
                </a:lnTo>
                <a:lnTo>
                  <a:pt x="1240536" y="3048"/>
                </a:lnTo>
                <a:lnTo>
                  <a:pt x="1237488" y="3048"/>
                </a:lnTo>
                <a:lnTo>
                  <a:pt x="1237488" y="0"/>
                </a:lnTo>
                <a:close/>
                <a:moveTo>
                  <a:pt x="1243583" y="0"/>
                </a:moveTo>
                <a:lnTo>
                  <a:pt x="1246631" y="0"/>
                </a:lnTo>
                <a:lnTo>
                  <a:pt x="1246631" y="3048"/>
                </a:lnTo>
                <a:lnTo>
                  <a:pt x="1243583" y="3048"/>
                </a:lnTo>
                <a:lnTo>
                  <a:pt x="1243583" y="0"/>
                </a:lnTo>
                <a:close/>
                <a:moveTo>
                  <a:pt x="1249680" y="0"/>
                </a:moveTo>
                <a:lnTo>
                  <a:pt x="1252728" y="0"/>
                </a:lnTo>
                <a:lnTo>
                  <a:pt x="1252728" y="3048"/>
                </a:lnTo>
                <a:lnTo>
                  <a:pt x="1249680" y="3048"/>
                </a:lnTo>
                <a:lnTo>
                  <a:pt x="1249680" y="0"/>
                </a:lnTo>
                <a:close/>
                <a:moveTo>
                  <a:pt x="1255775" y="0"/>
                </a:moveTo>
                <a:lnTo>
                  <a:pt x="1258823" y="0"/>
                </a:lnTo>
                <a:lnTo>
                  <a:pt x="1258823" y="3048"/>
                </a:lnTo>
                <a:lnTo>
                  <a:pt x="1255775" y="3048"/>
                </a:lnTo>
                <a:lnTo>
                  <a:pt x="1255775" y="0"/>
                </a:lnTo>
                <a:close/>
                <a:moveTo>
                  <a:pt x="1261872" y="0"/>
                </a:moveTo>
                <a:lnTo>
                  <a:pt x="1264920" y="0"/>
                </a:lnTo>
                <a:lnTo>
                  <a:pt x="1264920" y="3048"/>
                </a:lnTo>
                <a:lnTo>
                  <a:pt x="1261872" y="3048"/>
                </a:lnTo>
                <a:lnTo>
                  <a:pt x="1261872" y="0"/>
                </a:lnTo>
                <a:close/>
                <a:moveTo>
                  <a:pt x="1267967" y="0"/>
                </a:moveTo>
                <a:lnTo>
                  <a:pt x="1271015" y="0"/>
                </a:lnTo>
                <a:lnTo>
                  <a:pt x="1271015" y="3048"/>
                </a:lnTo>
                <a:lnTo>
                  <a:pt x="1267967" y="3048"/>
                </a:lnTo>
                <a:lnTo>
                  <a:pt x="1267967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60" y="0"/>
                </a:moveTo>
                <a:lnTo>
                  <a:pt x="1283208" y="0"/>
                </a:lnTo>
                <a:lnTo>
                  <a:pt x="1283208" y="3048"/>
                </a:lnTo>
                <a:lnTo>
                  <a:pt x="1280160" y="3048"/>
                </a:lnTo>
                <a:lnTo>
                  <a:pt x="1280160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1" y="0"/>
                </a:moveTo>
                <a:lnTo>
                  <a:pt x="1295399" y="0"/>
                </a:lnTo>
                <a:lnTo>
                  <a:pt x="1295399" y="3048"/>
                </a:lnTo>
                <a:lnTo>
                  <a:pt x="1292351" y="3048"/>
                </a:lnTo>
                <a:lnTo>
                  <a:pt x="1292351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4" y="0"/>
                </a:moveTo>
                <a:lnTo>
                  <a:pt x="1307592" y="0"/>
                </a:lnTo>
                <a:lnTo>
                  <a:pt x="1307592" y="3048"/>
                </a:lnTo>
                <a:lnTo>
                  <a:pt x="1304544" y="3048"/>
                </a:lnTo>
                <a:lnTo>
                  <a:pt x="1304544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5" y="0"/>
                </a:moveTo>
                <a:lnTo>
                  <a:pt x="1319783" y="0"/>
                </a:lnTo>
                <a:lnTo>
                  <a:pt x="1319783" y="3048"/>
                </a:lnTo>
                <a:lnTo>
                  <a:pt x="1316735" y="3048"/>
                </a:lnTo>
                <a:lnTo>
                  <a:pt x="1316735" y="0"/>
                </a:lnTo>
                <a:close/>
                <a:moveTo>
                  <a:pt x="1322832" y="0"/>
                </a:moveTo>
                <a:lnTo>
                  <a:pt x="1325880" y="0"/>
                </a:lnTo>
                <a:lnTo>
                  <a:pt x="1325880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8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8" y="3048"/>
                </a:lnTo>
                <a:lnTo>
                  <a:pt x="1328928" y="0"/>
                </a:lnTo>
                <a:close/>
                <a:moveTo>
                  <a:pt x="1335023" y="0"/>
                </a:moveTo>
                <a:lnTo>
                  <a:pt x="1338071" y="0"/>
                </a:lnTo>
                <a:lnTo>
                  <a:pt x="1338071" y="3048"/>
                </a:lnTo>
                <a:lnTo>
                  <a:pt x="1335023" y="3048"/>
                </a:lnTo>
                <a:lnTo>
                  <a:pt x="1335023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6" y="0"/>
                </a:moveTo>
                <a:lnTo>
                  <a:pt x="1350264" y="0"/>
                </a:lnTo>
                <a:lnTo>
                  <a:pt x="1350264" y="3048"/>
                </a:lnTo>
                <a:lnTo>
                  <a:pt x="1347216" y="3048"/>
                </a:lnTo>
                <a:lnTo>
                  <a:pt x="1347216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7" y="0"/>
                </a:moveTo>
                <a:lnTo>
                  <a:pt x="1362455" y="0"/>
                </a:lnTo>
                <a:lnTo>
                  <a:pt x="1362455" y="3048"/>
                </a:lnTo>
                <a:lnTo>
                  <a:pt x="1359407" y="3048"/>
                </a:lnTo>
                <a:lnTo>
                  <a:pt x="1359407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600" y="0"/>
                </a:moveTo>
                <a:lnTo>
                  <a:pt x="1374648" y="0"/>
                </a:lnTo>
                <a:lnTo>
                  <a:pt x="1374648" y="3048"/>
                </a:lnTo>
                <a:lnTo>
                  <a:pt x="1371600" y="3048"/>
                </a:lnTo>
                <a:lnTo>
                  <a:pt x="1371600" y="0"/>
                </a:lnTo>
                <a:close/>
                <a:moveTo>
                  <a:pt x="1377695" y="0"/>
                </a:moveTo>
                <a:lnTo>
                  <a:pt x="1380743" y="0"/>
                </a:lnTo>
                <a:lnTo>
                  <a:pt x="1380743" y="3048"/>
                </a:lnTo>
                <a:lnTo>
                  <a:pt x="1377695" y="3048"/>
                </a:lnTo>
                <a:lnTo>
                  <a:pt x="1377695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8" y="0"/>
                </a:moveTo>
                <a:lnTo>
                  <a:pt x="1392936" y="0"/>
                </a:lnTo>
                <a:lnTo>
                  <a:pt x="1392936" y="3048"/>
                </a:lnTo>
                <a:lnTo>
                  <a:pt x="1389888" y="3048"/>
                </a:lnTo>
                <a:lnTo>
                  <a:pt x="1389888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79" y="0"/>
                </a:moveTo>
                <a:lnTo>
                  <a:pt x="1405127" y="0"/>
                </a:lnTo>
                <a:lnTo>
                  <a:pt x="1405127" y="3048"/>
                </a:lnTo>
                <a:lnTo>
                  <a:pt x="1402079" y="3048"/>
                </a:lnTo>
                <a:lnTo>
                  <a:pt x="1402079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2" y="0"/>
                </a:moveTo>
                <a:lnTo>
                  <a:pt x="1417320" y="0"/>
                </a:lnTo>
                <a:lnTo>
                  <a:pt x="1417320" y="3048"/>
                </a:lnTo>
                <a:lnTo>
                  <a:pt x="1414272" y="3048"/>
                </a:lnTo>
                <a:lnTo>
                  <a:pt x="1414272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3" y="0"/>
                </a:moveTo>
                <a:lnTo>
                  <a:pt x="1429511" y="0"/>
                </a:lnTo>
                <a:lnTo>
                  <a:pt x="1429511" y="3048"/>
                </a:lnTo>
                <a:lnTo>
                  <a:pt x="1426463" y="3048"/>
                </a:lnTo>
                <a:lnTo>
                  <a:pt x="1426463" y="0"/>
                </a:lnTo>
                <a:close/>
                <a:moveTo>
                  <a:pt x="1432560" y="0"/>
                </a:moveTo>
                <a:lnTo>
                  <a:pt x="1435608" y="0"/>
                </a:lnTo>
                <a:lnTo>
                  <a:pt x="1435608" y="3048"/>
                </a:lnTo>
                <a:lnTo>
                  <a:pt x="1432560" y="3048"/>
                </a:lnTo>
                <a:lnTo>
                  <a:pt x="1432560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1" y="0"/>
                </a:moveTo>
                <a:lnTo>
                  <a:pt x="1447799" y="0"/>
                </a:lnTo>
                <a:lnTo>
                  <a:pt x="1447799" y="3048"/>
                </a:lnTo>
                <a:lnTo>
                  <a:pt x="1444751" y="3048"/>
                </a:lnTo>
                <a:lnTo>
                  <a:pt x="1444751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4" y="0"/>
                </a:moveTo>
                <a:lnTo>
                  <a:pt x="1459992" y="0"/>
                </a:lnTo>
                <a:lnTo>
                  <a:pt x="1459992" y="3048"/>
                </a:lnTo>
                <a:lnTo>
                  <a:pt x="1456944" y="3048"/>
                </a:lnTo>
                <a:lnTo>
                  <a:pt x="1456944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5" y="0"/>
                </a:moveTo>
                <a:lnTo>
                  <a:pt x="1472183" y="0"/>
                </a:lnTo>
                <a:lnTo>
                  <a:pt x="1472183" y="3048"/>
                </a:lnTo>
                <a:lnTo>
                  <a:pt x="1469135" y="3048"/>
                </a:lnTo>
                <a:lnTo>
                  <a:pt x="1469135" y="0"/>
                </a:lnTo>
                <a:close/>
                <a:moveTo>
                  <a:pt x="1475232" y="0"/>
                </a:moveTo>
                <a:lnTo>
                  <a:pt x="1478280" y="0"/>
                </a:lnTo>
                <a:lnTo>
                  <a:pt x="1478280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8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8" y="3048"/>
                </a:lnTo>
                <a:lnTo>
                  <a:pt x="1481328" y="0"/>
                </a:lnTo>
                <a:close/>
                <a:moveTo>
                  <a:pt x="1487423" y="0"/>
                </a:moveTo>
                <a:lnTo>
                  <a:pt x="1490471" y="0"/>
                </a:lnTo>
                <a:lnTo>
                  <a:pt x="1490471" y="3048"/>
                </a:lnTo>
                <a:lnTo>
                  <a:pt x="1487423" y="3048"/>
                </a:lnTo>
                <a:lnTo>
                  <a:pt x="1487423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6" y="0"/>
                </a:moveTo>
                <a:lnTo>
                  <a:pt x="1502664" y="0"/>
                </a:lnTo>
                <a:lnTo>
                  <a:pt x="1502664" y="3048"/>
                </a:lnTo>
                <a:lnTo>
                  <a:pt x="1499616" y="3048"/>
                </a:lnTo>
                <a:lnTo>
                  <a:pt x="1499616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7" y="0"/>
                </a:moveTo>
                <a:lnTo>
                  <a:pt x="1514855" y="0"/>
                </a:lnTo>
                <a:lnTo>
                  <a:pt x="1514855" y="3048"/>
                </a:lnTo>
                <a:lnTo>
                  <a:pt x="1511807" y="3048"/>
                </a:lnTo>
                <a:lnTo>
                  <a:pt x="1511807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4000" y="0"/>
                </a:moveTo>
                <a:lnTo>
                  <a:pt x="1527048" y="0"/>
                </a:lnTo>
                <a:lnTo>
                  <a:pt x="1527048" y="3048"/>
                </a:lnTo>
                <a:lnTo>
                  <a:pt x="1524000" y="3048"/>
                </a:lnTo>
                <a:lnTo>
                  <a:pt x="1524000" y="0"/>
                </a:lnTo>
                <a:close/>
                <a:moveTo>
                  <a:pt x="1530095" y="0"/>
                </a:moveTo>
                <a:lnTo>
                  <a:pt x="1533143" y="0"/>
                </a:lnTo>
                <a:lnTo>
                  <a:pt x="1533143" y="3048"/>
                </a:lnTo>
                <a:lnTo>
                  <a:pt x="1530095" y="3048"/>
                </a:lnTo>
                <a:lnTo>
                  <a:pt x="1530095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8" y="0"/>
                </a:moveTo>
                <a:lnTo>
                  <a:pt x="1545336" y="0"/>
                </a:lnTo>
                <a:lnTo>
                  <a:pt x="1545336" y="3048"/>
                </a:lnTo>
                <a:lnTo>
                  <a:pt x="1542288" y="3048"/>
                </a:lnTo>
                <a:lnTo>
                  <a:pt x="1542288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79" y="0"/>
                </a:moveTo>
                <a:lnTo>
                  <a:pt x="1557527" y="0"/>
                </a:lnTo>
                <a:lnTo>
                  <a:pt x="1557527" y="3048"/>
                </a:lnTo>
                <a:lnTo>
                  <a:pt x="1554479" y="3048"/>
                </a:lnTo>
                <a:lnTo>
                  <a:pt x="1554479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2" y="0"/>
                </a:moveTo>
                <a:lnTo>
                  <a:pt x="1569720" y="0"/>
                </a:lnTo>
                <a:lnTo>
                  <a:pt x="1569720" y="3048"/>
                </a:lnTo>
                <a:lnTo>
                  <a:pt x="1566672" y="3048"/>
                </a:lnTo>
                <a:lnTo>
                  <a:pt x="1566672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3" y="0"/>
                </a:moveTo>
                <a:lnTo>
                  <a:pt x="1581911" y="0"/>
                </a:lnTo>
                <a:lnTo>
                  <a:pt x="1581911" y="3048"/>
                </a:lnTo>
                <a:lnTo>
                  <a:pt x="1578863" y="3048"/>
                </a:lnTo>
                <a:lnTo>
                  <a:pt x="1578863" y="0"/>
                </a:lnTo>
                <a:close/>
                <a:moveTo>
                  <a:pt x="1584960" y="0"/>
                </a:moveTo>
                <a:lnTo>
                  <a:pt x="1588008" y="0"/>
                </a:lnTo>
                <a:lnTo>
                  <a:pt x="1588008" y="3048"/>
                </a:lnTo>
                <a:lnTo>
                  <a:pt x="1584960" y="3048"/>
                </a:lnTo>
                <a:lnTo>
                  <a:pt x="1584960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1" y="0"/>
                </a:moveTo>
                <a:lnTo>
                  <a:pt x="1600199" y="0"/>
                </a:lnTo>
                <a:lnTo>
                  <a:pt x="1600199" y="3048"/>
                </a:lnTo>
                <a:lnTo>
                  <a:pt x="1597151" y="3048"/>
                </a:lnTo>
                <a:lnTo>
                  <a:pt x="1597151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4" y="0"/>
                </a:moveTo>
                <a:lnTo>
                  <a:pt x="1612392" y="0"/>
                </a:lnTo>
                <a:lnTo>
                  <a:pt x="1612392" y="3048"/>
                </a:lnTo>
                <a:lnTo>
                  <a:pt x="1609344" y="3048"/>
                </a:lnTo>
                <a:lnTo>
                  <a:pt x="1609344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5" y="0"/>
                </a:moveTo>
                <a:lnTo>
                  <a:pt x="1624583" y="0"/>
                </a:lnTo>
                <a:lnTo>
                  <a:pt x="1624583" y="3048"/>
                </a:lnTo>
                <a:lnTo>
                  <a:pt x="1621535" y="3048"/>
                </a:lnTo>
                <a:lnTo>
                  <a:pt x="1621535" y="0"/>
                </a:lnTo>
                <a:close/>
                <a:moveTo>
                  <a:pt x="1627632" y="0"/>
                </a:moveTo>
                <a:lnTo>
                  <a:pt x="1630680" y="0"/>
                </a:lnTo>
                <a:lnTo>
                  <a:pt x="1630680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8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8" y="3048"/>
                </a:lnTo>
                <a:lnTo>
                  <a:pt x="1633728" y="0"/>
                </a:lnTo>
                <a:close/>
                <a:moveTo>
                  <a:pt x="1639823" y="0"/>
                </a:moveTo>
                <a:lnTo>
                  <a:pt x="1642871" y="0"/>
                </a:lnTo>
                <a:lnTo>
                  <a:pt x="1642871" y="3048"/>
                </a:lnTo>
                <a:lnTo>
                  <a:pt x="1639823" y="3048"/>
                </a:lnTo>
                <a:lnTo>
                  <a:pt x="1639823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6" y="0"/>
                </a:moveTo>
                <a:lnTo>
                  <a:pt x="1655064" y="0"/>
                </a:lnTo>
                <a:lnTo>
                  <a:pt x="1655064" y="3048"/>
                </a:lnTo>
                <a:lnTo>
                  <a:pt x="1652016" y="3048"/>
                </a:lnTo>
                <a:lnTo>
                  <a:pt x="1652016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7" y="0"/>
                </a:moveTo>
                <a:lnTo>
                  <a:pt x="1667255" y="0"/>
                </a:lnTo>
                <a:lnTo>
                  <a:pt x="1667255" y="3048"/>
                </a:lnTo>
                <a:lnTo>
                  <a:pt x="1664207" y="3048"/>
                </a:lnTo>
                <a:lnTo>
                  <a:pt x="1664207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400" y="0"/>
                </a:moveTo>
                <a:lnTo>
                  <a:pt x="1679448" y="0"/>
                </a:lnTo>
                <a:lnTo>
                  <a:pt x="1679448" y="3048"/>
                </a:lnTo>
                <a:lnTo>
                  <a:pt x="1676400" y="3048"/>
                </a:lnTo>
                <a:lnTo>
                  <a:pt x="1676400" y="0"/>
                </a:lnTo>
                <a:close/>
                <a:moveTo>
                  <a:pt x="1682495" y="0"/>
                </a:moveTo>
                <a:lnTo>
                  <a:pt x="1685543" y="0"/>
                </a:lnTo>
                <a:lnTo>
                  <a:pt x="1685543" y="3048"/>
                </a:lnTo>
                <a:lnTo>
                  <a:pt x="1682495" y="3048"/>
                </a:lnTo>
                <a:lnTo>
                  <a:pt x="1682495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8" y="0"/>
                </a:moveTo>
                <a:lnTo>
                  <a:pt x="1697736" y="0"/>
                </a:lnTo>
                <a:lnTo>
                  <a:pt x="1697736" y="3048"/>
                </a:lnTo>
                <a:lnTo>
                  <a:pt x="1694688" y="3048"/>
                </a:lnTo>
                <a:lnTo>
                  <a:pt x="1694688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79" y="0"/>
                </a:moveTo>
                <a:lnTo>
                  <a:pt x="1709927" y="0"/>
                </a:lnTo>
                <a:lnTo>
                  <a:pt x="1709927" y="3048"/>
                </a:lnTo>
                <a:lnTo>
                  <a:pt x="1706879" y="3048"/>
                </a:lnTo>
                <a:lnTo>
                  <a:pt x="1706879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2" y="0"/>
                </a:moveTo>
                <a:lnTo>
                  <a:pt x="1722120" y="0"/>
                </a:lnTo>
                <a:lnTo>
                  <a:pt x="1722120" y="3048"/>
                </a:lnTo>
                <a:lnTo>
                  <a:pt x="1719072" y="3048"/>
                </a:lnTo>
                <a:lnTo>
                  <a:pt x="1719072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3" y="0"/>
                </a:moveTo>
                <a:lnTo>
                  <a:pt x="1734311" y="0"/>
                </a:lnTo>
                <a:lnTo>
                  <a:pt x="1734311" y="3048"/>
                </a:lnTo>
                <a:lnTo>
                  <a:pt x="1731263" y="3048"/>
                </a:lnTo>
                <a:lnTo>
                  <a:pt x="1731263" y="0"/>
                </a:lnTo>
                <a:close/>
                <a:moveTo>
                  <a:pt x="1737360" y="0"/>
                </a:moveTo>
                <a:lnTo>
                  <a:pt x="1740408" y="0"/>
                </a:lnTo>
                <a:lnTo>
                  <a:pt x="1740408" y="3048"/>
                </a:lnTo>
                <a:lnTo>
                  <a:pt x="1737360" y="3048"/>
                </a:lnTo>
                <a:lnTo>
                  <a:pt x="1737360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1" y="0"/>
                </a:moveTo>
                <a:lnTo>
                  <a:pt x="1752599" y="0"/>
                </a:lnTo>
                <a:lnTo>
                  <a:pt x="1752599" y="3048"/>
                </a:lnTo>
                <a:lnTo>
                  <a:pt x="1749551" y="3048"/>
                </a:lnTo>
                <a:lnTo>
                  <a:pt x="1749551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4" y="0"/>
                </a:moveTo>
                <a:lnTo>
                  <a:pt x="1764792" y="0"/>
                </a:lnTo>
                <a:lnTo>
                  <a:pt x="1764792" y="3048"/>
                </a:lnTo>
                <a:lnTo>
                  <a:pt x="1761744" y="3048"/>
                </a:lnTo>
                <a:lnTo>
                  <a:pt x="1761744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5" y="0"/>
                </a:moveTo>
                <a:lnTo>
                  <a:pt x="1776983" y="0"/>
                </a:lnTo>
                <a:lnTo>
                  <a:pt x="1776983" y="3048"/>
                </a:lnTo>
                <a:lnTo>
                  <a:pt x="1773935" y="3048"/>
                </a:lnTo>
                <a:lnTo>
                  <a:pt x="1773935" y="0"/>
                </a:lnTo>
                <a:close/>
                <a:moveTo>
                  <a:pt x="1780032" y="0"/>
                </a:moveTo>
                <a:lnTo>
                  <a:pt x="1783080" y="0"/>
                </a:lnTo>
                <a:lnTo>
                  <a:pt x="1783080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8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8" y="3048"/>
                </a:lnTo>
                <a:lnTo>
                  <a:pt x="1786128" y="0"/>
                </a:lnTo>
                <a:close/>
                <a:moveTo>
                  <a:pt x="1792223" y="0"/>
                </a:moveTo>
                <a:lnTo>
                  <a:pt x="1795271" y="0"/>
                </a:lnTo>
                <a:lnTo>
                  <a:pt x="1795271" y="3048"/>
                </a:lnTo>
                <a:lnTo>
                  <a:pt x="1792223" y="3048"/>
                </a:lnTo>
                <a:lnTo>
                  <a:pt x="1792223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6" y="0"/>
                </a:moveTo>
                <a:lnTo>
                  <a:pt x="1807464" y="0"/>
                </a:lnTo>
                <a:lnTo>
                  <a:pt x="1807464" y="3048"/>
                </a:lnTo>
                <a:lnTo>
                  <a:pt x="1804416" y="3048"/>
                </a:lnTo>
                <a:lnTo>
                  <a:pt x="1804416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7" y="0"/>
                </a:moveTo>
                <a:lnTo>
                  <a:pt x="1819655" y="0"/>
                </a:lnTo>
                <a:lnTo>
                  <a:pt x="1819655" y="3048"/>
                </a:lnTo>
                <a:lnTo>
                  <a:pt x="1816607" y="3048"/>
                </a:lnTo>
                <a:lnTo>
                  <a:pt x="1816607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800" y="0"/>
                </a:moveTo>
                <a:lnTo>
                  <a:pt x="1831848" y="0"/>
                </a:lnTo>
                <a:lnTo>
                  <a:pt x="1831848" y="3048"/>
                </a:lnTo>
                <a:lnTo>
                  <a:pt x="1828800" y="3048"/>
                </a:lnTo>
                <a:lnTo>
                  <a:pt x="1828800" y="0"/>
                </a:lnTo>
                <a:close/>
                <a:moveTo>
                  <a:pt x="1834895" y="0"/>
                </a:moveTo>
                <a:lnTo>
                  <a:pt x="1837943" y="0"/>
                </a:lnTo>
                <a:lnTo>
                  <a:pt x="1837943" y="3048"/>
                </a:lnTo>
                <a:lnTo>
                  <a:pt x="1834895" y="3048"/>
                </a:lnTo>
                <a:lnTo>
                  <a:pt x="1834895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8" y="0"/>
                </a:moveTo>
                <a:lnTo>
                  <a:pt x="1850136" y="0"/>
                </a:lnTo>
                <a:lnTo>
                  <a:pt x="1850136" y="3048"/>
                </a:lnTo>
                <a:lnTo>
                  <a:pt x="1847088" y="3048"/>
                </a:lnTo>
                <a:lnTo>
                  <a:pt x="1847088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79" y="0"/>
                </a:moveTo>
                <a:lnTo>
                  <a:pt x="1862327" y="0"/>
                </a:lnTo>
                <a:lnTo>
                  <a:pt x="1862327" y="3048"/>
                </a:lnTo>
                <a:lnTo>
                  <a:pt x="1859279" y="3048"/>
                </a:lnTo>
                <a:lnTo>
                  <a:pt x="1859279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2" y="0"/>
                </a:moveTo>
                <a:lnTo>
                  <a:pt x="1874520" y="0"/>
                </a:lnTo>
                <a:lnTo>
                  <a:pt x="1874520" y="3048"/>
                </a:lnTo>
                <a:lnTo>
                  <a:pt x="1871472" y="3048"/>
                </a:lnTo>
                <a:lnTo>
                  <a:pt x="1871472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3" y="0"/>
                </a:moveTo>
                <a:lnTo>
                  <a:pt x="1886711" y="0"/>
                </a:lnTo>
                <a:lnTo>
                  <a:pt x="1886711" y="3048"/>
                </a:lnTo>
                <a:lnTo>
                  <a:pt x="1883663" y="3048"/>
                </a:lnTo>
                <a:lnTo>
                  <a:pt x="1883663" y="0"/>
                </a:lnTo>
                <a:close/>
                <a:moveTo>
                  <a:pt x="1889760" y="0"/>
                </a:moveTo>
                <a:lnTo>
                  <a:pt x="1892808" y="0"/>
                </a:lnTo>
                <a:lnTo>
                  <a:pt x="1892808" y="3048"/>
                </a:lnTo>
                <a:lnTo>
                  <a:pt x="1889760" y="3048"/>
                </a:lnTo>
                <a:lnTo>
                  <a:pt x="1889760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1" y="0"/>
                </a:moveTo>
                <a:lnTo>
                  <a:pt x="1904999" y="0"/>
                </a:lnTo>
                <a:lnTo>
                  <a:pt x="1904999" y="3048"/>
                </a:lnTo>
                <a:lnTo>
                  <a:pt x="1901951" y="3048"/>
                </a:lnTo>
                <a:lnTo>
                  <a:pt x="1901951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4" y="0"/>
                </a:moveTo>
                <a:lnTo>
                  <a:pt x="1917192" y="0"/>
                </a:lnTo>
                <a:lnTo>
                  <a:pt x="1917192" y="3048"/>
                </a:lnTo>
                <a:lnTo>
                  <a:pt x="1914144" y="3048"/>
                </a:lnTo>
                <a:lnTo>
                  <a:pt x="1914144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5" y="0"/>
                </a:moveTo>
                <a:lnTo>
                  <a:pt x="1929383" y="0"/>
                </a:lnTo>
                <a:lnTo>
                  <a:pt x="1929383" y="3048"/>
                </a:lnTo>
                <a:lnTo>
                  <a:pt x="1926335" y="3048"/>
                </a:lnTo>
                <a:lnTo>
                  <a:pt x="1926335" y="0"/>
                </a:lnTo>
                <a:close/>
                <a:moveTo>
                  <a:pt x="1932432" y="0"/>
                </a:moveTo>
                <a:lnTo>
                  <a:pt x="1935480" y="0"/>
                </a:lnTo>
                <a:lnTo>
                  <a:pt x="1935480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8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8" y="3048"/>
                </a:lnTo>
                <a:lnTo>
                  <a:pt x="1938528" y="0"/>
                </a:lnTo>
                <a:close/>
                <a:moveTo>
                  <a:pt x="1944623" y="0"/>
                </a:moveTo>
                <a:lnTo>
                  <a:pt x="1947671" y="0"/>
                </a:lnTo>
                <a:lnTo>
                  <a:pt x="1947671" y="3048"/>
                </a:lnTo>
                <a:lnTo>
                  <a:pt x="1944623" y="3048"/>
                </a:lnTo>
                <a:lnTo>
                  <a:pt x="1944623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6" y="0"/>
                </a:moveTo>
                <a:lnTo>
                  <a:pt x="1959864" y="0"/>
                </a:lnTo>
                <a:lnTo>
                  <a:pt x="1959864" y="3048"/>
                </a:lnTo>
                <a:lnTo>
                  <a:pt x="1956816" y="3048"/>
                </a:lnTo>
                <a:lnTo>
                  <a:pt x="1956816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7" y="0"/>
                </a:moveTo>
                <a:lnTo>
                  <a:pt x="1972055" y="0"/>
                </a:lnTo>
                <a:lnTo>
                  <a:pt x="1972055" y="3048"/>
                </a:lnTo>
                <a:lnTo>
                  <a:pt x="1969007" y="3048"/>
                </a:lnTo>
                <a:lnTo>
                  <a:pt x="1969007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200" y="0"/>
                </a:moveTo>
                <a:lnTo>
                  <a:pt x="1984248" y="0"/>
                </a:lnTo>
                <a:lnTo>
                  <a:pt x="1984248" y="3048"/>
                </a:lnTo>
                <a:lnTo>
                  <a:pt x="1981200" y="3048"/>
                </a:lnTo>
                <a:lnTo>
                  <a:pt x="1981200" y="0"/>
                </a:lnTo>
                <a:close/>
                <a:moveTo>
                  <a:pt x="1987295" y="0"/>
                </a:moveTo>
                <a:lnTo>
                  <a:pt x="1990343" y="0"/>
                </a:lnTo>
                <a:lnTo>
                  <a:pt x="1990343" y="3048"/>
                </a:lnTo>
                <a:lnTo>
                  <a:pt x="1987295" y="3048"/>
                </a:lnTo>
                <a:lnTo>
                  <a:pt x="1987295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8" y="0"/>
                </a:moveTo>
                <a:lnTo>
                  <a:pt x="2002536" y="0"/>
                </a:lnTo>
                <a:lnTo>
                  <a:pt x="2002536" y="3048"/>
                </a:lnTo>
                <a:lnTo>
                  <a:pt x="1999488" y="3048"/>
                </a:lnTo>
                <a:lnTo>
                  <a:pt x="1999488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79" y="0"/>
                </a:moveTo>
                <a:lnTo>
                  <a:pt x="2014727" y="0"/>
                </a:lnTo>
                <a:lnTo>
                  <a:pt x="2014727" y="3048"/>
                </a:lnTo>
                <a:lnTo>
                  <a:pt x="2011679" y="3048"/>
                </a:lnTo>
                <a:lnTo>
                  <a:pt x="2011679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2" y="0"/>
                </a:moveTo>
                <a:lnTo>
                  <a:pt x="2026920" y="0"/>
                </a:lnTo>
                <a:lnTo>
                  <a:pt x="2026920" y="3048"/>
                </a:lnTo>
                <a:lnTo>
                  <a:pt x="2023872" y="3048"/>
                </a:lnTo>
                <a:lnTo>
                  <a:pt x="2023872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3" y="0"/>
                </a:moveTo>
                <a:lnTo>
                  <a:pt x="2039111" y="0"/>
                </a:lnTo>
                <a:lnTo>
                  <a:pt x="2039111" y="3048"/>
                </a:lnTo>
                <a:lnTo>
                  <a:pt x="2036063" y="3048"/>
                </a:lnTo>
                <a:lnTo>
                  <a:pt x="2036063" y="0"/>
                </a:lnTo>
                <a:close/>
                <a:moveTo>
                  <a:pt x="2042160" y="0"/>
                </a:moveTo>
                <a:lnTo>
                  <a:pt x="2045208" y="0"/>
                </a:lnTo>
                <a:lnTo>
                  <a:pt x="2045208" y="3048"/>
                </a:lnTo>
                <a:lnTo>
                  <a:pt x="2042160" y="3048"/>
                </a:lnTo>
                <a:lnTo>
                  <a:pt x="2042160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1" y="0"/>
                </a:moveTo>
                <a:lnTo>
                  <a:pt x="2057399" y="0"/>
                </a:lnTo>
                <a:lnTo>
                  <a:pt x="2057399" y="3048"/>
                </a:lnTo>
                <a:lnTo>
                  <a:pt x="2054351" y="3048"/>
                </a:lnTo>
                <a:lnTo>
                  <a:pt x="2054351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4" y="0"/>
                </a:moveTo>
                <a:lnTo>
                  <a:pt x="2069592" y="0"/>
                </a:lnTo>
                <a:lnTo>
                  <a:pt x="2069592" y="3048"/>
                </a:lnTo>
                <a:lnTo>
                  <a:pt x="2066544" y="3048"/>
                </a:lnTo>
                <a:lnTo>
                  <a:pt x="2066544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5" y="0"/>
                </a:moveTo>
                <a:lnTo>
                  <a:pt x="2081783" y="0"/>
                </a:lnTo>
                <a:lnTo>
                  <a:pt x="2081783" y="3048"/>
                </a:lnTo>
                <a:lnTo>
                  <a:pt x="2078735" y="3048"/>
                </a:lnTo>
                <a:lnTo>
                  <a:pt x="2078735" y="0"/>
                </a:lnTo>
                <a:close/>
                <a:moveTo>
                  <a:pt x="2084832" y="0"/>
                </a:moveTo>
                <a:lnTo>
                  <a:pt x="2087880" y="0"/>
                </a:lnTo>
                <a:lnTo>
                  <a:pt x="2087880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8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8" y="3048"/>
                </a:lnTo>
                <a:lnTo>
                  <a:pt x="2090928" y="0"/>
                </a:lnTo>
                <a:close/>
                <a:moveTo>
                  <a:pt x="2097023" y="0"/>
                </a:moveTo>
                <a:lnTo>
                  <a:pt x="2100071" y="0"/>
                </a:lnTo>
                <a:lnTo>
                  <a:pt x="2100071" y="3048"/>
                </a:lnTo>
                <a:lnTo>
                  <a:pt x="2097023" y="3048"/>
                </a:lnTo>
                <a:lnTo>
                  <a:pt x="2097023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6" y="0"/>
                </a:moveTo>
                <a:lnTo>
                  <a:pt x="2112264" y="0"/>
                </a:lnTo>
                <a:lnTo>
                  <a:pt x="2112264" y="3048"/>
                </a:lnTo>
                <a:lnTo>
                  <a:pt x="2109216" y="3048"/>
                </a:lnTo>
                <a:lnTo>
                  <a:pt x="2109216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7" y="0"/>
                </a:moveTo>
                <a:lnTo>
                  <a:pt x="2124455" y="0"/>
                </a:lnTo>
                <a:lnTo>
                  <a:pt x="2124455" y="3048"/>
                </a:lnTo>
                <a:lnTo>
                  <a:pt x="2121407" y="3048"/>
                </a:lnTo>
                <a:lnTo>
                  <a:pt x="2121407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600" y="0"/>
                </a:moveTo>
                <a:lnTo>
                  <a:pt x="2136648" y="0"/>
                </a:lnTo>
                <a:lnTo>
                  <a:pt x="2136648" y="3048"/>
                </a:lnTo>
                <a:lnTo>
                  <a:pt x="2133600" y="3048"/>
                </a:lnTo>
                <a:lnTo>
                  <a:pt x="2133600" y="0"/>
                </a:lnTo>
                <a:close/>
                <a:moveTo>
                  <a:pt x="2139695" y="0"/>
                </a:moveTo>
                <a:lnTo>
                  <a:pt x="2142743" y="0"/>
                </a:lnTo>
                <a:lnTo>
                  <a:pt x="2142743" y="3048"/>
                </a:lnTo>
                <a:lnTo>
                  <a:pt x="2139695" y="3048"/>
                </a:lnTo>
                <a:lnTo>
                  <a:pt x="2139695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8" y="0"/>
                </a:moveTo>
                <a:lnTo>
                  <a:pt x="2154936" y="0"/>
                </a:lnTo>
                <a:lnTo>
                  <a:pt x="2154936" y="3048"/>
                </a:lnTo>
                <a:lnTo>
                  <a:pt x="2151888" y="3048"/>
                </a:lnTo>
                <a:lnTo>
                  <a:pt x="2151888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79" y="0"/>
                </a:moveTo>
                <a:lnTo>
                  <a:pt x="2167127" y="0"/>
                </a:lnTo>
                <a:lnTo>
                  <a:pt x="2167127" y="3048"/>
                </a:lnTo>
                <a:lnTo>
                  <a:pt x="2164079" y="3048"/>
                </a:lnTo>
                <a:lnTo>
                  <a:pt x="2164079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2" y="0"/>
                </a:moveTo>
                <a:lnTo>
                  <a:pt x="2179320" y="0"/>
                </a:lnTo>
                <a:lnTo>
                  <a:pt x="2179320" y="3048"/>
                </a:lnTo>
                <a:lnTo>
                  <a:pt x="2176272" y="3048"/>
                </a:lnTo>
                <a:lnTo>
                  <a:pt x="2176272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3" y="0"/>
                </a:moveTo>
                <a:lnTo>
                  <a:pt x="2191511" y="0"/>
                </a:lnTo>
                <a:lnTo>
                  <a:pt x="2191511" y="3048"/>
                </a:lnTo>
                <a:lnTo>
                  <a:pt x="2188463" y="3048"/>
                </a:lnTo>
                <a:lnTo>
                  <a:pt x="2188463" y="0"/>
                </a:lnTo>
                <a:close/>
                <a:moveTo>
                  <a:pt x="2194560" y="0"/>
                </a:moveTo>
                <a:lnTo>
                  <a:pt x="2197608" y="0"/>
                </a:lnTo>
                <a:lnTo>
                  <a:pt x="2197608" y="3048"/>
                </a:lnTo>
                <a:lnTo>
                  <a:pt x="2194560" y="3048"/>
                </a:lnTo>
                <a:lnTo>
                  <a:pt x="2194560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1" y="0"/>
                </a:moveTo>
                <a:lnTo>
                  <a:pt x="2209799" y="0"/>
                </a:lnTo>
                <a:lnTo>
                  <a:pt x="2209799" y="3048"/>
                </a:lnTo>
                <a:lnTo>
                  <a:pt x="2206751" y="3048"/>
                </a:lnTo>
                <a:lnTo>
                  <a:pt x="2206751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4" y="0"/>
                </a:moveTo>
                <a:lnTo>
                  <a:pt x="2221992" y="0"/>
                </a:lnTo>
                <a:lnTo>
                  <a:pt x="2221992" y="3048"/>
                </a:lnTo>
                <a:lnTo>
                  <a:pt x="2218944" y="3048"/>
                </a:lnTo>
                <a:lnTo>
                  <a:pt x="2218944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5" y="0"/>
                </a:moveTo>
                <a:lnTo>
                  <a:pt x="2234183" y="0"/>
                </a:lnTo>
                <a:lnTo>
                  <a:pt x="2234183" y="3048"/>
                </a:lnTo>
                <a:lnTo>
                  <a:pt x="2231135" y="3048"/>
                </a:lnTo>
                <a:lnTo>
                  <a:pt x="2231135" y="0"/>
                </a:lnTo>
                <a:close/>
                <a:moveTo>
                  <a:pt x="2237232" y="0"/>
                </a:moveTo>
                <a:lnTo>
                  <a:pt x="2240280" y="0"/>
                </a:lnTo>
                <a:lnTo>
                  <a:pt x="2240280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8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8" y="3048"/>
                </a:lnTo>
                <a:lnTo>
                  <a:pt x="2243328" y="0"/>
                </a:lnTo>
                <a:close/>
                <a:moveTo>
                  <a:pt x="2249423" y="0"/>
                </a:moveTo>
                <a:lnTo>
                  <a:pt x="2252471" y="0"/>
                </a:lnTo>
                <a:lnTo>
                  <a:pt x="2252471" y="3048"/>
                </a:lnTo>
                <a:lnTo>
                  <a:pt x="2249423" y="3048"/>
                </a:lnTo>
                <a:lnTo>
                  <a:pt x="2249423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6" y="0"/>
                </a:moveTo>
                <a:lnTo>
                  <a:pt x="2264664" y="0"/>
                </a:lnTo>
                <a:lnTo>
                  <a:pt x="2264664" y="3048"/>
                </a:lnTo>
                <a:lnTo>
                  <a:pt x="2261616" y="3048"/>
                </a:lnTo>
                <a:lnTo>
                  <a:pt x="2261616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7" y="0"/>
                </a:moveTo>
                <a:lnTo>
                  <a:pt x="2276855" y="0"/>
                </a:lnTo>
                <a:lnTo>
                  <a:pt x="2276855" y="3048"/>
                </a:lnTo>
                <a:lnTo>
                  <a:pt x="2273807" y="3048"/>
                </a:lnTo>
                <a:lnTo>
                  <a:pt x="2273807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6000" y="0"/>
                </a:moveTo>
                <a:lnTo>
                  <a:pt x="2289048" y="0"/>
                </a:lnTo>
                <a:lnTo>
                  <a:pt x="2289048" y="3048"/>
                </a:lnTo>
                <a:lnTo>
                  <a:pt x="2286000" y="3048"/>
                </a:lnTo>
                <a:lnTo>
                  <a:pt x="2286000" y="0"/>
                </a:lnTo>
                <a:close/>
                <a:moveTo>
                  <a:pt x="2292095" y="0"/>
                </a:moveTo>
                <a:lnTo>
                  <a:pt x="2295143" y="0"/>
                </a:lnTo>
                <a:lnTo>
                  <a:pt x="2295143" y="3048"/>
                </a:lnTo>
                <a:lnTo>
                  <a:pt x="2292095" y="3048"/>
                </a:lnTo>
                <a:lnTo>
                  <a:pt x="2292095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8" y="0"/>
                </a:moveTo>
                <a:lnTo>
                  <a:pt x="2307336" y="0"/>
                </a:lnTo>
                <a:lnTo>
                  <a:pt x="2307336" y="3048"/>
                </a:lnTo>
                <a:lnTo>
                  <a:pt x="2304288" y="3048"/>
                </a:lnTo>
                <a:lnTo>
                  <a:pt x="2304288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79" y="0"/>
                </a:moveTo>
                <a:lnTo>
                  <a:pt x="2319527" y="0"/>
                </a:lnTo>
                <a:lnTo>
                  <a:pt x="2319527" y="3048"/>
                </a:lnTo>
                <a:lnTo>
                  <a:pt x="2316479" y="3048"/>
                </a:lnTo>
                <a:lnTo>
                  <a:pt x="2316479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2" y="0"/>
                </a:moveTo>
                <a:lnTo>
                  <a:pt x="2331720" y="0"/>
                </a:lnTo>
                <a:lnTo>
                  <a:pt x="2331720" y="3048"/>
                </a:lnTo>
                <a:lnTo>
                  <a:pt x="2328672" y="3048"/>
                </a:lnTo>
                <a:lnTo>
                  <a:pt x="2328672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3" y="0"/>
                </a:moveTo>
                <a:lnTo>
                  <a:pt x="2343911" y="0"/>
                </a:lnTo>
                <a:lnTo>
                  <a:pt x="2343911" y="3048"/>
                </a:lnTo>
                <a:lnTo>
                  <a:pt x="2340863" y="3048"/>
                </a:lnTo>
                <a:lnTo>
                  <a:pt x="2340863" y="0"/>
                </a:lnTo>
                <a:close/>
                <a:moveTo>
                  <a:pt x="2346960" y="0"/>
                </a:moveTo>
                <a:lnTo>
                  <a:pt x="2350008" y="0"/>
                </a:lnTo>
                <a:lnTo>
                  <a:pt x="2350008" y="3048"/>
                </a:lnTo>
                <a:lnTo>
                  <a:pt x="2346960" y="3048"/>
                </a:lnTo>
                <a:lnTo>
                  <a:pt x="2346960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1" y="0"/>
                </a:moveTo>
                <a:lnTo>
                  <a:pt x="2362199" y="0"/>
                </a:lnTo>
                <a:lnTo>
                  <a:pt x="2362199" y="3048"/>
                </a:lnTo>
                <a:lnTo>
                  <a:pt x="2359151" y="3048"/>
                </a:lnTo>
                <a:lnTo>
                  <a:pt x="2359151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4" y="0"/>
                </a:moveTo>
                <a:lnTo>
                  <a:pt x="2374392" y="0"/>
                </a:lnTo>
                <a:lnTo>
                  <a:pt x="2374392" y="3048"/>
                </a:lnTo>
                <a:lnTo>
                  <a:pt x="2371344" y="3048"/>
                </a:lnTo>
                <a:lnTo>
                  <a:pt x="2371344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5" y="0"/>
                </a:moveTo>
                <a:lnTo>
                  <a:pt x="2386583" y="0"/>
                </a:lnTo>
                <a:lnTo>
                  <a:pt x="2386583" y="3048"/>
                </a:lnTo>
                <a:lnTo>
                  <a:pt x="2383535" y="3048"/>
                </a:lnTo>
                <a:lnTo>
                  <a:pt x="2383535" y="0"/>
                </a:lnTo>
                <a:close/>
                <a:moveTo>
                  <a:pt x="2389632" y="0"/>
                </a:moveTo>
                <a:lnTo>
                  <a:pt x="2392680" y="0"/>
                </a:lnTo>
                <a:lnTo>
                  <a:pt x="2392680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8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8" y="3048"/>
                </a:lnTo>
                <a:lnTo>
                  <a:pt x="2395728" y="0"/>
                </a:lnTo>
                <a:close/>
                <a:moveTo>
                  <a:pt x="2401823" y="0"/>
                </a:moveTo>
                <a:lnTo>
                  <a:pt x="2404871" y="0"/>
                </a:lnTo>
                <a:lnTo>
                  <a:pt x="2404871" y="3048"/>
                </a:lnTo>
                <a:lnTo>
                  <a:pt x="2401823" y="3048"/>
                </a:lnTo>
                <a:lnTo>
                  <a:pt x="2401823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6" y="0"/>
                </a:moveTo>
                <a:lnTo>
                  <a:pt x="2417064" y="0"/>
                </a:lnTo>
                <a:lnTo>
                  <a:pt x="2417064" y="3048"/>
                </a:lnTo>
                <a:lnTo>
                  <a:pt x="2414016" y="3048"/>
                </a:lnTo>
                <a:lnTo>
                  <a:pt x="2414016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7" y="0"/>
                </a:moveTo>
                <a:lnTo>
                  <a:pt x="2429255" y="0"/>
                </a:lnTo>
                <a:lnTo>
                  <a:pt x="2429255" y="3048"/>
                </a:lnTo>
                <a:lnTo>
                  <a:pt x="2426207" y="3048"/>
                </a:lnTo>
                <a:lnTo>
                  <a:pt x="2426207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400" y="0"/>
                </a:moveTo>
                <a:lnTo>
                  <a:pt x="2441448" y="0"/>
                </a:lnTo>
                <a:lnTo>
                  <a:pt x="2441448" y="3048"/>
                </a:lnTo>
                <a:lnTo>
                  <a:pt x="2438400" y="3048"/>
                </a:lnTo>
                <a:lnTo>
                  <a:pt x="2438400" y="0"/>
                </a:lnTo>
                <a:close/>
                <a:moveTo>
                  <a:pt x="2444495" y="0"/>
                </a:moveTo>
                <a:lnTo>
                  <a:pt x="2447543" y="0"/>
                </a:lnTo>
                <a:lnTo>
                  <a:pt x="2447543" y="3048"/>
                </a:lnTo>
                <a:lnTo>
                  <a:pt x="2444495" y="3048"/>
                </a:lnTo>
                <a:lnTo>
                  <a:pt x="2444495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8" y="0"/>
                </a:moveTo>
                <a:lnTo>
                  <a:pt x="2459736" y="0"/>
                </a:lnTo>
                <a:lnTo>
                  <a:pt x="2459736" y="3048"/>
                </a:lnTo>
                <a:lnTo>
                  <a:pt x="2456688" y="3048"/>
                </a:lnTo>
                <a:lnTo>
                  <a:pt x="2456688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79" y="0"/>
                </a:moveTo>
                <a:lnTo>
                  <a:pt x="2471927" y="0"/>
                </a:lnTo>
                <a:lnTo>
                  <a:pt x="2471927" y="3048"/>
                </a:lnTo>
                <a:lnTo>
                  <a:pt x="2468879" y="3048"/>
                </a:lnTo>
                <a:lnTo>
                  <a:pt x="2468879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2" y="0"/>
                </a:moveTo>
                <a:lnTo>
                  <a:pt x="2484120" y="0"/>
                </a:lnTo>
                <a:lnTo>
                  <a:pt x="2484120" y="3048"/>
                </a:lnTo>
                <a:lnTo>
                  <a:pt x="2481072" y="3048"/>
                </a:lnTo>
                <a:lnTo>
                  <a:pt x="2481072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3" y="0"/>
                </a:moveTo>
                <a:lnTo>
                  <a:pt x="2496311" y="0"/>
                </a:lnTo>
                <a:lnTo>
                  <a:pt x="2496311" y="3048"/>
                </a:lnTo>
                <a:lnTo>
                  <a:pt x="2493263" y="3048"/>
                </a:lnTo>
                <a:lnTo>
                  <a:pt x="2493263" y="0"/>
                </a:lnTo>
                <a:close/>
                <a:moveTo>
                  <a:pt x="2499360" y="0"/>
                </a:moveTo>
                <a:lnTo>
                  <a:pt x="2502408" y="0"/>
                </a:lnTo>
                <a:lnTo>
                  <a:pt x="2502408" y="3048"/>
                </a:lnTo>
                <a:lnTo>
                  <a:pt x="2499360" y="3048"/>
                </a:lnTo>
                <a:lnTo>
                  <a:pt x="2499360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1" y="0"/>
                </a:moveTo>
                <a:lnTo>
                  <a:pt x="2514599" y="0"/>
                </a:lnTo>
                <a:lnTo>
                  <a:pt x="2514599" y="3048"/>
                </a:lnTo>
                <a:lnTo>
                  <a:pt x="2511551" y="3048"/>
                </a:lnTo>
                <a:lnTo>
                  <a:pt x="2511551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4" y="0"/>
                </a:moveTo>
                <a:lnTo>
                  <a:pt x="2526792" y="0"/>
                </a:lnTo>
                <a:lnTo>
                  <a:pt x="2526792" y="3048"/>
                </a:lnTo>
                <a:lnTo>
                  <a:pt x="2523744" y="3048"/>
                </a:lnTo>
                <a:lnTo>
                  <a:pt x="2523744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5" y="0"/>
                </a:moveTo>
                <a:lnTo>
                  <a:pt x="2538983" y="0"/>
                </a:lnTo>
                <a:lnTo>
                  <a:pt x="2538983" y="3048"/>
                </a:lnTo>
                <a:lnTo>
                  <a:pt x="2535935" y="3048"/>
                </a:lnTo>
                <a:lnTo>
                  <a:pt x="2535935" y="0"/>
                </a:lnTo>
                <a:close/>
                <a:moveTo>
                  <a:pt x="2542032" y="0"/>
                </a:moveTo>
                <a:lnTo>
                  <a:pt x="2545080" y="0"/>
                </a:lnTo>
                <a:lnTo>
                  <a:pt x="2545080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8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8" y="3048"/>
                </a:lnTo>
                <a:lnTo>
                  <a:pt x="2548128" y="0"/>
                </a:lnTo>
                <a:close/>
                <a:moveTo>
                  <a:pt x="2554223" y="0"/>
                </a:moveTo>
                <a:lnTo>
                  <a:pt x="2557271" y="0"/>
                </a:lnTo>
                <a:lnTo>
                  <a:pt x="2557271" y="3048"/>
                </a:lnTo>
                <a:lnTo>
                  <a:pt x="2554223" y="3048"/>
                </a:lnTo>
                <a:lnTo>
                  <a:pt x="2554223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6" y="0"/>
                </a:moveTo>
                <a:lnTo>
                  <a:pt x="2569464" y="0"/>
                </a:lnTo>
                <a:lnTo>
                  <a:pt x="2569464" y="3048"/>
                </a:lnTo>
                <a:lnTo>
                  <a:pt x="2566416" y="3048"/>
                </a:lnTo>
                <a:lnTo>
                  <a:pt x="2566416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7" y="0"/>
                </a:moveTo>
                <a:lnTo>
                  <a:pt x="2581655" y="0"/>
                </a:lnTo>
                <a:lnTo>
                  <a:pt x="2581655" y="3048"/>
                </a:lnTo>
                <a:lnTo>
                  <a:pt x="2578607" y="3048"/>
                </a:lnTo>
                <a:lnTo>
                  <a:pt x="2578607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800" y="0"/>
                </a:moveTo>
                <a:lnTo>
                  <a:pt x="2593848" y="0"/>
                </a:lnTo>
                <a:lnTo>
                  <a:pt x="2593848" y="3048"/>
                </a:lnTo>
                <a:lnTo>
                  <a:pt x="2590800" y="3048"/>
                </a:lnTo>
                <a:lnTo>
                  <a:pt x="2590800" y="0"/>
                </a:lnTo>
                <a:close/>
                <a:moveTo>
                  <a:pt x="2596895" y="0"/>
                </a:moveTo>
                <a:lnTo>
                  <a:pt x="2599943" y="0"/>
                </a:lnTo>
                <a:lnTo>
                  <a:pt x="2599943" y="3048"/>
                </a:lnTo>
                <a:lnTo>
                  <a:pt x="2596895" y="3048"/>
                </a:lnTo>
                <a:lnTo>
                  <a:pt x="2596895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8" y="0"/>
                </a:moveTo>
                <a:lnTo>
                  <a:pt x="2612136" y="0"/>
                </a:lnTo>
                <a:lnTo>
                  <a:pt x="2612136" y="3048"/>
                </a:lnTo>
                <a:lnTo>
                  <a:pt x="2609088" y="3048"/>
                </a:lnTo>
                <a:lnTo>
                  <a:pt x="2609088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79" y="0"/>
                </a:moveTo>
                <a:lnTo>
                  <a:pt x="2624327" y="0"/>
                </a:lnTo>
                <a:lnTo>
                  <a:pt x="2624327" y="3048"/>
                </a:lnTo>
                <a:lnTo>
                  <a:pt x="2621279" y="3048"/>
                </a:lnTo>
                <a:lnTo>
                  <a:pt x="2621279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2" y="0"/>
                </a:moveTo>
                <a:lnTo>
                  <a:pt x="2636520" y="0"/>
                </a:lnTo>
                <a:lnTo>
                  <a:pt x="2636520" y="3048"/>
                </a:lnTo>
                <a:lnTo>
                  <a:pt x="2633472" y="3048"/>
                </a:lnTo>
                <a:lnTo>
                  <a:pt x="2633472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3" y="0"/>
                </a:moveTo>
                <a:lnTo>
                  <a:pt x="2648711" y="0"/>
                </a:lnTo>
                <a:lnTo>
                  <a:pt x="2648711" y="3048"/>
                </a:lnTo>
                <a:lnTo>
                  <a:pt x="2645663" y="3048"/>
                </a:lnTo>
                <a:lnTo>
                  <a:pt x="2645663" y="0"/>
                </a:lnTo>
                <a:close/>
                <a:moveTo>
                  <a:pt x="2651760" y="0"/>
                </a:moveTo>
                <a:lnTo>
                  <a:pt x="2654808" y="0"/>
                </a:lnTo>
                <a:lnTo>
                  <a:pt x="2654808" y="3048"/>
                </a:lnTo>
                <a:lnTo>
                  <a:pt x="2651760" y="3048"/>
                </a:lnTo>
                <a:lnTo>
                  <a:pt x="2651760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1" y="0"/>
                </a:moveTo>
                <a:lnTo>
                  <a:pt x="2666999" y="0"/>
                </a:lnTo>
                <a:lnTo>
                  <a:pt x="2666999" y="3048"/>
                </a:lnTo>
                <a:lnTo>
                  <a:pt x="2663951" y="3048"/>
                </a:lnTo>
                <a:lnTo>
                  <a:pt x="2663951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4" y="0"/>
                </a:moveTo>
                <a:lnTo>
                  <a:pt x="2679192" y="0"/>
                </a:lnTo>
                <a:lnTo>
                  <a:pt x="2679192" y="3048"/>
                </a:lnTo>
                <a:lnTo>
                  <a:pt x="2676144" y="3048"/>
                </a:lnTo>
                <a:lnTo>
                  <a:pt x="2676144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5" y="0"/>
                </a:moveTo>
                <a:lnTo>
                  <a:pt x="2691383" y="0"/>
                </a:lnTo>
                <a:lnTo>
                  <a:pt x="2691383" y="3048"/>
                </a:lnTo>
                <a:lnTo>
                  <a:pt x="2688335" y="3048"/>
                </a:lnTo>
                <a:lnTo>
                  <a:pt x="2688335" y="0"/>
                </a:lnTo>
                <a:close/>
                <a:moveTo>
                  <a:pt x="2694432" y="0"/>
                </a:moveTo>
                <a:lnTo>
                  <a:pt x="2697480" y="0"/>
                </a:lnTo>
                <a:lnTo>
                  <a:pt x="2697480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8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8" y="3048"/>
                </a:lnTo>
                <a:lnTo>
                  <a:pt x="2700528" y="0"/>
                </a:lnTo>
                <a:close/>
                <a:moveTo>
                  <a:pt x="2706623" y="0"/>
                </a:moveTo>
                <a:lnTo>
                  <a:pt x="2709671" y="0"/>
                </a:lnTo>
                <a:lnTo>
                  <a:pt x="2709671" y="3048"/>
                </a:lnTo>
                <a:lnTo>
                  <a:pt x="2706623" y="3048"/>
                </a:lnTo>
                <a:lnTo>
                  <a:pt x="2706623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6" y="0"/>
                </a:moveTo>
                <a:lnTo>
                  <a:pt x="2721864" y="0"/>
                </a:lnTo>
                <a:lnTo>
                  <a:pt x="2721864" y="3048"/>
                </a:lnTo>
                <a:lnTo>
                  <a:pt x="2718816" y="3048"/>
                </a:lnTo>
                <a:lnTo>
                  <a:pt x="2718816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7" y="0"/>
                </a:moveTo>
                <a:lnTo>
                  <a:pt x="2734055" y="0"/>
                </a:lnTo>
                <a:lnTo>
                  <a:pt x="2734055" y="3048"/>
                </a:lnTo>
                <a:lnTo>
                  <a:pt x="2731007" y="3048"/>
                </a:lnTo>
                <a:lnTo>
                  <a:pt x="2731007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200" y="0"/>
                </a:moveTo>
                <a:lnTo>
                  <a:pt x="2746248" y="0"/>
                </a:lnTo>
                <a:lnTo>
                  <a:pt x="2746248" y="3048"/>
                </a:lnTo>
                <a:lnTo>
                  <a:pt x="2743200" y="3048"/>
                </a:lnTo>
                <a:lnTo>
                  <a:pt x="2743200" y="0"/>
                </a:lnTo>
                <a:close/>
                <a:moveTo>
                  <a:pt x="2749295" y="0"/>
                </a:moveTo>
                <a:lnTo>
                  <a:pt x="2752343" y="0"/>
                </a:lnTo>
                <a:lnTo>
                  <a:pt x="2752343" y="3048"/>
                </a:lnTo>
                <a:lnTo>
                  <a:pt x="2749295" y="3048"/>
                </a:lnTo>
                <a:lnTo>
                  <a:pt x="2749295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8" y="0"/>
                </a:moveTo>
                <a:lnTo>
                  <a:pt x="2764536" y="0"/>
                </a:lnTo>
                <a:lnTo>
                  <a:pt x="2764536" y="3048"/>
                </a:lnTo>
                <a:lnTo>
                  <a:pt x="2761488" y="3048"/>
                </a:lnTo>
                <a:lnTo>
                  <a:pt x="2761488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79" y="0"/>
                </a:moveTo>
                <a:lnTo>
                  <a:pt x="2776727" y="0"/>
                </a:lnTo>
                <a:lnTo>
                  <a:pt x="2776727" y="3048"/>
                </a:lnTo>
                <a:lnTo>
                  <a:pt x="2773679" y="3048"/>
                </a:lnTo>
                <a:lnTo>
                  <a:pt x="2773679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2" y="0"/>
                </a:moveTo>
                <a:lnTo>
                  <a:pt x="2788920" y="0"/>
                </a:lnTo>
                <a:lnTo>
                  <a:pt x="2788920" y="3048"/>
                </a:lnTo>
                <a:lnTo>
                  <a:pt x="2785872" y="3048"/>
                </a:lnTo>
                <a:lnTo>
                  <a:pt x="2785872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3" y="0"/>
                </a:moveTo>
                <a:lnTo>
                  <a:pt x="2801111" y="0"/>
                </a:lnTo>
                <a:lnTo>
                  <a:pt x="2801111" y="3048"/>
                </a:lnTo>
                <a:lnTo>
                  <a:pt x="2798063" y="3048"/>
                </a:lnTo>
                <a:lnTo>
                  <a:pt x="2798063" y="0"/>
                </a:lnTo>
                <a:close/>
                <a:moveTo>
                  <a:pt x="2804160" y="0"/>
                </a:moveTo>
                <a:lnTo>
                  <a:pt x="2807208" y="0"/>
                </a:lnTo>
                <a:lnTo>
                  <a:pt x="2807208" y="3048"/>
                </a:lnTo>
                <a:lnTo>
                  <a:pt x="2804160" y="3048"/>
                </a:lnTo>
                <a:lnTo>
                  <a:pt x="2804160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1" y="0"/>
                </a:moveTo>
                <a:lnTo>
                  <a:pt x="2819399" y="0"/>
                </a:lnTo>
                <a:lnTo>
                  <a:pt x="2819399" y="3048"/>
                </a:lnTo>
                <a:lnTo>
                  <a:pt x="2816351" y="3048"/>
                </a:lnTo>
                <a:lnTo>
                  <a:pt x="2816351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4" y="0"/>
                </a:moveTo>
                <a:lnTo>
                  <a:pt x="2831592" y="0"/>
                </a:lnTo>
                <a:lnTo>
                  <a:pt x="2831592" y="3048"/>
                </a:lnTo>
                <a:lnTo>
                  <a:pt x="2828544" y="3048"/>
                </a:lnTo>
                <a:lnTo>
                  <a:pt x="2828544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5" y="0"/>
                </a:moveTo>
                <a:lnTo>
                  <a:pt x="2843783" y="0"/>
                </a:lnTo>
                <a:lnTo>
                  <a:pt x="2843783" y="3048"/>
                </a:lnTo>
                <a:lnTo>
                  <a:pt x="2840735" y="3048"/>
                </a:lnTo>
                <a:lnTo>
                  <a:pt x="2840735" y="0"/>
                </a:lnTo>
                <a:close/>
                <a:moveTo>
                  <a:pt x="2846832" y="0"/>
                </a:moveTo>
                <a:lnTo>
                  <a:pt x="2849880" y="0"/>
                </a:lnTo>
                <a:lnTo>
                  <a:pt x="2849880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8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8" y="3048"/>
                </a:lnTo>
                <a:lnTo>
                  <a:pt x="2852928" y="0"/>
                </a:lnTo>
                <a:close/>
                <a:moveTo>
                  <a:pt x="2859023" y="0"/>
                </a:moveTo>
                <a:lnTo>
                  <a:pt x="2862071" y="0"/>
                </a:lnTo>
                <a:lnTo>
                  <a:pt x="2862071" y="3048"/>
                </a:lnTo>
                <a:lnTo>
                  <a:pt x="2859023" y="3048"/>
                </a:lnTo>
                <a:lnTo>
                  <a:pt x="2859023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6" y="0"/>
                </a:moveTo>
                <a:lnTo>
                  <a:pt x="2874264" y="0"/>
                </a:lnTo>
                <a:lnTo>
                  <a:pt x="2874264" y="3048"/>
                </a:lnTo>
                <a:lnTo>
                  <a:pt x="2871216" y="3048"/>
                </a:lnTo>
                <a:lnTo>
                  <a:pt x="2871216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7" y="0"/>
                </a:moveTo>
                <a:lnTo>
                  <a:pt x="2886455" y="0"/>
                </a:lnTo>
                <a:lnTo>
                  <a:pt x="2886455" y="3048"/>
                </a:lnTo>
                <a:lnTo>
                  <a:pt x="2883407" y="3048"/>
                </a:lnTo>
                <a:lnTo>
                  <a:pt x="2883407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600" y="0"/>
                </a:moveTo>
                <a:lnTo>
                  <a:pt x="2898648" y="0"/>
                </a:lnTo>
                <a:lnTo>
                  <a:pt x="2898648" y="3048"/>
                </a:lnTo>
                <a:lnTo>
                  <a:pt x="2895600" y="3048"/>
                </a:lnTo>
                <a:lnTo>
                  <a:pt x="2895600" y="0"/>
                </a:lnTo>
                <a:close/>
                <a:moveTo>
                  <a:pt x="2901695" y="0"/>
                </a:moveTo>
                <a:lnTo>
                  <a:pt x="2904743" y="0"/>
                </a:lnTo>
                <a:lnTo>
                  <a:pt x="2904743" y="3048"/>
                </a:lnTo>
                <a:lnTo>
                  <a:pt x="2901695" y="3048"/>
                </a:lnTo>
                <a:lnTo>
                  <a:pt x="2901695" y="0"/>
                </a:lnTo>
                <a:close/>
                <a:moveTo>
                  <a:pt x="2907792" y="0"/>
                </a:moveTo>
                <a:lnTo>
                  <a:pt x="2910840" y="0"/>
                </a:lnTo>
                <a:lnTo>
                  <a:pt x="2910840" y="3048"/>
                </a:lnTo>
                <a:lnTo>
                  <a:pt x="2907792" y="3048"/>
                </a:lnTo>
                <a:lnTo>
                  <a:pt x="2907792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3" y="0"/>
                </a:moveTo>
                <a:lnTo>
                  <a:pt x="2923031" y="0"/>
                </a:lnTo>
                <a:lnTo>
                  <a:pt x="2923031" y="3048"/>
                </a:lnTo>
                <a:lnTo>
                  <a:pt x="2919983" y="3048"/>
                </a:lnTo>
                <a:lnTo>
                  <a:pt x="2919983" y="0"/>
                </a:lnTo>
                <a:close/>
                <a:moveTo>
                  <a:pt x="2926080" y="0"/>
                </a:moveTo>
                <a:lnTo>
                  <a:pt x="2929128" y="0"/>
                </a:lnTo>
                <a:lnTo>
                  <a:pt x="2929128" y="3048"/>
                </a:lnTo>
                <a:lnTo>
                  <a:pt x="2926080" y="3048"/>
                </a:lnTo>
                <a:lnTo>
                  <a:pt x="2926080" y="0"/>
                </a:lnTo>
                <a:close/>
                <a:moveTo>
                  <a:pt x="2932175" y="0"/>
                </a:moveTo>
                <a:lnTo>
                  <a:pt x="2935223" y="0"/>
                </a:lnTo>
                <a:lnTo>
                  <a:pt x="2935223" y="3048"/>
                </a:lnTo>
                <a:lnTo>
                  <a:pt x="2932175" y="3048"/>
                </a:lnTo>
                <a:lnTo>
                  <a:pt x="2932175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8" y="0"/>
                </a:moveTo>
                <a:lnTo>
                  <a:pt x="2947416" y="0"/>
                </a:lnTo>
                <a:lnTo>
                  <a:pt x="2947416" y="3048"/>
                </a:lnTo>
                <a:lnTo>
                  <a:pt x="2944368" y="3048"/>
                </a:lnTo>
                <a:lnTo>
                  <a:pt x="2944368" y="0"/>
                </a:lnTo>
                <a:close/>
                <a:moveTo>
                  <a:pt x="2950463" y="0"/>
                </a:moveTo>
                <a:lnTo>
                  <a:pt x="2953511" y="0"/>
                </a:lnTo>
                <a:lnTo>
                  <a:pt x="2953511" y="3048"/>
                </a:lnTo>
                <a:lnTo>
                  <a:pt x="2950463" y="3048"/>
                </a:lnTo>
                <a:lnTo>
                  <a:pt x="2950463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6" y="0"/>
                </a:moveTo>
                <a:lnTo>
                  <a:pt x="2965704" y="0"/>
                </a:lnTo>
                <a:lnTo>
                  <a:pt x="2965704" y="3048"/>
                </a:lnTo>
                <a:lnTo>
                  <a:pt x="2962656" y="3048"/>
                </a:lnTo>
                <a:lnTo>
                  <a:pt x="2962656" y="0"/>
                </a:lnTo>
                <a:close/>
                <a:moveTo>
                  <a:pt x="2968751" y="0"/>
                </a:moveTo>
                <a:lnTo>
                  <a:pt x="2971799" y="0"/>
                </a:lnTo>
                <a:lnTo>
                  <a:pt x="2971799" y="3048"/>
                </a:lnTo>
                <a:lnTo>
                  <a:pt x="2968751" y="3048"/>
                </a:lnTo>
                <a:lnTo>
                  <a:pt x="2968751" y="0"/>
                </a:lnTo>
                <a:close/>
                <a:moveTo>
                  <a:pt x="2974848" y="0"/>
                </a:moveTo>
                <a:lnTo>
                  <a:pt x="2977896" y="0"/>
                </a:lnTo>
                <a:lnTo>
                  <a:pt x="2977896" y="3048"/>
                </a:lnTo>
                <a:lnTo>
                  <a:pt x="2974848" y="3048"/>
                </a:lnTo>
                <a:lnTo>
                  <a:pt x="2974848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39" y="0"/>
                </a:moveTo>
                <a:lnTo>
                  <a:pt x="2990087" y="0"/>
                </a:lnTo>
                <a:lnTo>
                  <a:pt x="2990087" y="3048"/>
                </a:lnTo>
                <a:lnTo>
                  <a:pt x="2987039" y="3048"/>
                </a:lnTo>
                <a:lnTo>
                  <a:pt x="2987039" y="0"/>
                </a:lnTo>
                <a:close/>
                <a:moveTo>
                  <a:pt x="2993136" y="0"/>
                </a:moveTo>
                <a:lnTo>
                  <a:pt x="2996184" y="0"/>
                </a:lnTo>
                <a:lnTo>
                  <a:pt x="2996184" y="3048"/>
                </a:lnTo>
                <a:lnTo>
                  <a:pt x="2993136" y="3048"/>
                </a:lnTo>
                <a:lnTo>
                  <a:pt x="2993136" y="0"/>
                </a:lnTo>
                <a:close/>
                <a:moveTo>
                  <a:pt x="2999231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1" y="3048"/>
                </a:lnTo>
                <a:lnTo>
                  <a:pt x="2999231" y="0"/>
                </a:lnTo>
                <a:close/>
                <a:moveTo>
                  <a:pt x="3005328" y="0"/>
                </a:moveTo>
                <a:lnTo>
                  <a:pt x="3008375" y="0"/>
                </a:lnTo>
                <a:lnTo>
                  <a:pt x="3008375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4" y="0"/>
                </a:moveTo>
                <a:lnTo>
                  <a:pt x="3014472" y="0"/>
                </a:lnTo>
                <a:lnTo>
                  <a:pt x="3014472" y="3048"/>
                </a:lnTo>
                <a:lnTo>
                  <a:pt x="3011424" y="3048"/>
                </a:lnTo>
                <a:lnTo>
                  <a:pt x="3011424" y="0"/>
                </a:lnTo>
                <a:close/>
                <a:moveTo>
                  <a:pt x="3017519" y="0"/>
                </a:moveTo>
                <a:lnTo>
                  <a:pt x="3020567" y="0"/>
                </a:lnTo>
                <a:lnTo>
                  <a:pt x="3020567" y="3048"/>
                </a:lnTo>
                <a:lnTo>
                  <a:pt x="3017519" y="3048"/>
                </a:lnTo>
                <a:lnTo>
                  <a:pt x="3017519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2" y="0"/>
                </a:moveTo>
                <a:lnTo>
                  <a:pt x="3032760" y="0"/>
                </a:lnTo>
                <a:lnTo>
                  <a:pt x="3032760" y="3048"/>
                </a:lnTo>
                <a:lnTo>
                  <a:pt x="3029712" y="3048"/>
                </a:lnTo>
                <a:lnTo>
                  <a:pt x="3029712" y="0"/>
                </a:lnTo>
                <a:close/>
                <a:moveTo>
                  <a:pt x="3035807" y="0"/>
                </a:moveTo>
                <a:lnTo>
                  <a:pt x="3038855" y="0"/>
                </a:lnTo>
                <a:lnTo>
                  <a:pt x="3038855" y="3048"/>
                </a:lnTo>
                <a:lnTo>
                  <a:pt x="3035807" y="3048"/>
                </a:lnTo>
                <a:lnTo>
                  <a:pt x="3035807" y="0"/>
                </a:lnTo>
                <a:close/>
                <a:moveTo>
                  <a:pt x="3041904" y="0"/>
                </a:moveTo>
                <a:lnTo>
                  <a:pt x="3044952" y="0"/>
                </a:lnTo>
                <a:lnTo>
                  <a:pt x="3044952" y="3048"/>
                </a:lnTo>
                <a:lnTo>
                  <a:pt x="3041904" y="3048"/>
                </a:lnTo>
                <a:lnTo>
                  <a:pt x="3041904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5" y="0"/>
                </a:moveTo>
                <a:lnTo>
                  <a:pt x="3057143" y="0"/>
                </a:lnTo>
                <a:lnTo>
                  <a:pt x="3057143" y="3048"/>
                </a:lnTo>
                <a:lnTo>
                  <a:pt x="3054095" y="3048"/>
                </a:lnTo>
                <a:lnTo>
                  <a:pt x="3054095" y="0"/>
                </a:lnTo>
                <a:close/>
                <a:moveTo>
                  <a:pt x="3060192" y="0"/>
                </a:moveTo>
                <a:lnTo>
                  <a:pt x="3063240" y="0"/>
                </a:lnTo>
                <a:lnTo>
                  <a:pt x="3063240" y="3048"/>
                </a:lnTo>
                <a:lnTo>
                  <a:pt x="3060192" y="3048"/>
                </a:lnTo>
                <a:lnTo>
                  <a:pt x="3060192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3" y="0"/>
                </a:moveTo>
                <a:lnTo>
                  <a:pt x="3075431" y="0"/>
                </a:lnTo>
                <a:lnTo>
                  <a:pt x="3075431" y="3048"/>
                </a:lnTo>
                <a:lnTo>
                  <a:pt x="3072383" y="3048"/>
                </a:lnTo>
                <a:lnTo>
                  <a:pt x="3072383" y="0"/>
                </a:lnTo>
                <a:close/>
                <a:moveTo>
                  <a:pt x="3078480" y="0"/>
                </a:moveTo>
                <a:lnTo>
                  <a:pt x="3081528" y="0"/>
                </a:lnTo>
                <a:lnTo>
                  <a:pt x="3081528" y="3048"/>
                </a:lnTo>
                <a:lnTo>
                  <a:pt x="3078480" y="3048"/>
                </a:lnTo>
                <a:lnTo>
                  <a:pt x="3078480" y="0"/>
                </a:lnTo>
                <a:close/>
                <a:moveTo>
                  <a:pt x="3084575" y="0"/>
                </a:moveTo>
                <a:lnTo>
                  <a:pt x="3087623" y="0"/>
                </a:lnTo>
                <a:lnTo>
                  <a:pt x="3087623" y="3048"/>
                </a:lnTo>
                <a:lnTo>
                  <a:pt x="3084575" y="3048"/>
                </a:lnTo>
                <a:lnTo>
                  <a:pt x="3084575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8" y="0"/>
                </a:moveTo>
                <a:lnTo>
                  <a:pt x="3099816" y="0"/>
                </a:lnTo>
                <a:lnTo>
                  <a:pt x="3099816" y="3048"/>
                </a:lnTo>
                <a:lnTo>
                  <a:pt x="3096768" y="3048"/>
                </a:lnTo>
                <a:lnTo>
                  <a:pt x="3096768" y="0"/>
                </a:lnTo>
                <a:close/>
                <a:moveTo>
                  <a:pt x="3102863" y="0"/>
                </a:moveTo>
                <a:lnTo>
                  <a:pt x="3105911" y="0"/>
                </a:lnTo>
                <a:lnTo>
                  <a:pt x="3105911" y="3048"/>
                </a:lnTo>
                <a:lnTo>
                  <a:pt x="3102863" y="3048"/>
                </a:lnTo>
                <a:lnTo>
                  <a:pt x="3102863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6" y="0"/>
                </a:moveTo>
                <a:lnTo>
                  <a:pt x="3118104" y="0"/>
                </a:lnTo>
                <a:lnTo>
                  <a:pt x="3118104" y="3048"/>
                </a:lnTo>
                <a:lnTo>
                  <a:pt x="3115056" y="3048"/>
                </a:lnTo>
                <a:lnTo>
                  <a:pt x="3115056" y="0"/>
                </a:lnTo>
                <a:close/>
                <a:moveTo>
                  <a:pt x="3121151" y="0"/>
                </a:moveTo>
                <a:lnTo>
                  <a:pt x="3124199" y="0"/>
                </a:lnTo>
                <a:lnTo>
                  <a:pt x="3124199" y="3048"/>
                </a:lnTo>
                <a:lnTo>
                  <a:pt x="3121151" y="3048"/>
                </a:lnTo>
                <a:lnTo>
                  <a:pt x="3121151" y="0"/>
                </a:lnTo>
                <a:close/>
                <a:moveTo>
                  <a:pt x="3127248" y="0"/>
                </a:moveTo>
                <a:lnTo>
                  <a:pt x="3130296" y="0"/>
                </a:lnTo>
                <a:lnTo>
                  <a:pt x="3130296" y="3048"/>
                </a:lnTo>
                <a:lnTo>
                  <a:pt x="3127248" y="3048"/>
                </a:lnTo>
                <a:lnTo>
                  <a:pt x="3127248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39" y="0"/>
                </a:moveTo>
                <a:lnTo>
                  <a:pt x="3142487" y="0"/>
                </a:lnTo>
                <a:lnTo>
                  <a:pt x="3142487" y="3048"/>
                </a:lnTo>
                <a:lnTo>
                  <a:pt x="3139439" y="3048"/>
                </a:lnTo>
                <a:lnTo>
                  <a:pt x="3139439" y="0"/>
                </a:lnTo>
                <a:close/>
                <a:moveTo>
                  <a:pt x="3145536" y="0"/>
                </a:moveTo>
                <a:lnTo>
                  <a:pt x="3148584" y="0"/>
                </a:lnTo>
                <a:lnTo>
                  <a:pt x="3148584" y="3048"/>
                </a:lnTo>
                <a:lnTo>
                  <a:pt x="3145536" y="3048"/>
                </a:lnTo>
                <a:lnTo>
                  <a:pt x="3145536" y="0"/>
                </a:lnTo>
                <a:close/>
                <a:moveTo>
                  <a:pt x="3151631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1" y="3048"/>
                </a:lnTo>
                <a:lnTo>
                  <a:pt x="3151631" y="0"/>
                </a:lnTo>
                <a:close/>
                <a:moveTo>
                  <a:pt x="3157728" y="0"/>
                </a:moveTo>
                <a:lnTo>
                  <a:pt x="3160775" y="0"/>
                </a:lnTo>
                <a:lnTo>
                  <a:pt x="3160775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4" y="0"/>
                </a:moveTo>
                <a:lnTo>
                  <a:pt x="3166872" y="0"/>
                </a:lnTo>
                <a:lnTo>
                  <a:pt x="3166872" y="3048"/>
                </a:lnTo>
                <a:lnTo>
                  <a:pt x="3163824" y="3048"/>
                </a:lnTo>
                <a:lnTo>
                  <a:pt x="3163824" y="0"/>
                </a:lnTo>
                <a:close/>
                <a:moveTo>
                  <a:pt x="3169919" y="0"/>
                </a:moveTo>
                <a:lnTo>
                  <a:pt x="3172967" y="0"/>
                </a:lnTo>
                <a:lnTo>
                  <a:pt x="3172967" y="3048"/>
                </a:lnTo>
                <a:lnTo>
                  <a:pt x="3169919" y="3048"/>
                </a:lnTo>
                <a:lnTo>
                  <a:pt x="3169919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2" y="0"/>
                </a:moveTo>
                <a:lnTo>
                  <a:pt x="3185160" y="0"/>
                </a:lnTo>
                <a:lnTo>
                  <a:pt x="3185160" y="3048"/>
                </a:lnTo>
                <a:lnTo>
                  <a:pt x="3182112" y="3048"/>
                </a:lnTo>
                <a:lnTo>
                  <a:pt x="3182112" y="0"/>
                </a:lnTo>
                <a:close/>
                <a:moveTo>
                  <a:pt x="3188207" y="0"/>
                </a:moveTo>
                <a:lnTo>
                  <a:pt x="3191255" y="0"/>
                </a:lnTo>
                <a:lnTo>
                  <a:pt x="3191255" y="3048"/>
                </a:lnTo>
                <a:lnTo>
                  <a:pt x="3188207" y="3048"/>
                </a:lnTo>
                <a:lnTo>
                  <a:pt x="3188207" y="0"/>
                </a:lnTo>
                <a:close/>
                <a:moveTo>
                  <a:pt x="3194304" y="0"/>
                </a:moveTo>
                <a:lnTo>
                  <a:pt x="3197352" y="0"/>
                </a:lnTo>
                <a:lnTo>
                  <a:pt x="3197352" y="3048"/>
                </a:lnTo>
                <a:lnTo>
                  <a:pt x="3194304" y="3048"/>
                </a:lnTo>
                <a:lnTo>
                  <a:pt x="3194304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5" y="0"/>
                </a:moveTo>
                <a:lnTo>
                  <a:pt x="3209543" y="0"/>
                </a:lnTo>
                <a:lnTo>
                  <a:pt x="3209543" y="3048"/>
                </a:lnTo>
                <a:lnTo>
                  <a:pt x="3206495" y="3048"/>
                </a:lnTo>
                <a:lnTo>
                  <a:pt x="3206495" y="0"/>
                </a:lnTo>
                <a:close/>
                <a:moveTo>
                  <a:pt x="3212592" y="0"/>
                </a:moveTo>
                <a:lnTo>
                  <a:pt x="3215640" y="0"/>
                </a:lnTo>
                <a:lnTo>
                  <a:pt x="3215640" y="3048"/>
                </a:lnTo>
                <a:lnTo>
                  <a:pt x="3212592" y="3048"/>
                </a:lnTo>
                <a:lnTo>
                  <a:pt x="3212592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3" y="0"/>
                </a:moveTo>
                <a:lnTo>
                  <a:pt x="3227831" y="0"/>
                </a:lnTo>
                <a:lnTo>
                  <a:pt x="3227831" y="3048"/>
                </a:lnTo>
                <a:lnTo>
                  <a:pt x="3224783" y="3048"/>
                </a:lnTo>
                <a:lnTo>
                  <a:pt x="3224783" y="0"/>
                </a:lnTo>
                <a:close/>
                <a:moveTo>
                  <a:pt x="3230880" y="0"/>
                </a:moveTo>
                <a:lnTo>
                  <a:pt x="3233928" y="0"/>
                </a:lnTo>
                <a:lnTo>
                  <a:pt x="3233928" y="3048"/>
                </a:lnTo>
                <a:lnTo>
                  <a:pt x="3230880" y="3048"/>
                </a:lnTo>
                <a:lnTo>
                  <a:pt x="3230880" y="0"/>
                </a:lnTo>
                <a:close/>
                <a:moveTo>
                  <a:pt x="3236975" y="0"/>
                </a:moveTo>
                <a:lnTo>
                  <a:pt x="3240023" y="0"/>
                </a:lnTo>
                <a:lnTo>
                  <a:pt x="3240023" y="3048"/>
                </a:lnTo>
                <a:lnTo>
                  <a:pt x="3236975" y="3048"/>
                </a:lnTo>
                <a:lnTo>
                  <a:pt x="3236975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8" y="0"/>
                </a:moveTo>
                <a:lnTo>
                  <a:pt x="3252216" y="0"/>
                </a:lnTo>
                <a:lnTo>
                  <a:pt x="3252216" y="3048"/>
                </a:lnTo>
                <a:lnTo>
                  <a:pt x="3249168" y="3048"/>
                </a:lnTo>
                <a:lnTo>
                  <a:pt x="3249168" y="0"/>
                </a:lnTo>
                <a:close/>
                <a:moveTo>
                  <a:pt x="3255263" y="0"/>
                </a:moveTo>
                <a:lnTo>
                  <a:pt x="3258311" y="0"/>
                </a:lnTo>
                <a:lnTo>
                  <a:pt x="3258311" y="3048"/>
                </a:lnTo>
                <a:lnTo>
                  <a:pt x="3255263" y="3048"/>
                </a:lnTo>
                <a:lnTo>
                  <a:pt x="3255263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6" y="0"/>
                </a:moveTo>
                <a:lnTo>
                  <a:pt x="3270504" y="0"/>
                </a:lnTo>
                <a:lnTo>
                  <a:pt x="3270504" y="3048"/>
                </a:lnTo>
                <a:lnTo>
                  <a:pt x="3267456" y="3048"/>
                </a:lnTo>
                <a:lnTo>
                  <a:pt x="3267456" y="0"/>
                </a:lnTo>
                <a:close/>
                <a:moveTo>
                  <a:pt x="3273551" y="0"/>
                </a:moveTo>
                <a:lnTo>
                  <a:pt x="3276599" y="0"/>
                </a:lnTo>
                <a:lnTo>
                  <a:pt x="3276599" y="3048"/>
                </a:lnTo>
                <a:lnTo>
                  <a:pt x="3273551" y="3048"/>
                </a:lnTo>
                <a:lnTo>
                  <a:pt x="3273551" y="0"/>
                </a:lnTo>
                <a:close/>
                <a:moveTo>
                  <a:pt x="3279648" y="0"/>
                </a:moveTo>
                <a:lnTo>
                  <a:pt x="3282696" y="0"/>
                </a:lnTo>
                <a:lnTo>
                  <a:pt x="3282696" y="3048"/>
                </a:lnTo>
                <a:lnTo>
                  <a:pt x="3279648" y="3048"/>
                </a:lnTo>
                <a:lnTo>
                  <a:pt x="3279648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39" y="0"/>
                </a:moveTo>
                <a:lnTo>
                  <a:pt x="3294887" y="0"/>
                </a:lnTo>
                <a:lnTo>
                  <a:pt x="3294887" y="3048"/>
                </a:lnTo>
                <a:lnTo>
                  <a:pt x="3291839" y="3048"/>
                </a:lnTo>
                <a:lnTo>
                  <a:pt x="3291839" y="0"/>
                </a:lnTo>
                <a:close/>
                <a:moveTo>
                  <a:pt x="3297936" y="0"/>
                </a:moveTo>
                <a:lnTo>
                  <a:pt x="3300984" y="0"/>
                </a:lnTo>
                <a:lnTo>
                  <a:pt x="3300984" y="3048"/>
                </a:lnTo>
                <a:lnTo>
                  <a:pt x="3297936" y="3048"/>
                </a:lnTo>
                <a:lnTo>
                  <a:pt x="3297936" y="0"/>
                </a:lnTo>
                <a:close/>
                <a:moveTo>
                  <a:pt x="3304031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1" y="3048"/>
                </a:lnTo>
                <a:lnTo>
                  <a:pt x="3304031" y="0"/>
                </a:lnTo>
                <a:close/>
                <a:moveTo>
                  <a:pt x="3310128" y="0"/>
                </a:moveTo>
                <a:lnTo>
                  <a:pt x="3313175" y="0"/>
                </a:lnTo>
                <a:lnTo>
                  <a:pt x="3313175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4" y="0"/>
                </a:moveTo>
                <a:lnTo>
                  <a:pt x="3319272" y="0"/>
                </a:lnTo>
                <a:lnTo>
                  <a:pt x="3319272" y="3048"/>
                </a:lnTo>
                <a:lnTo>
                  <a:pt x="3316224" y="3048"/>
                </a:lnTo>
                <a:lnTo>
                  <a:pt x="3316224" y="0"/>
                </a:lnTo>
                <a:close/>
                <a:moveTo>
                  <a:pt x="3322319" y="0"/>
                </a:moveTo>
                <a:lnTo>
                  <a:pt x="3325367" y="0"/>
                </a:lnTo>
                <a:lnTo>
                  <a:pt x="3325367" y="3048"/>
                </a:lnTo>
                <a:lnTo>
                  <a:pt x="3322319" y="3048"/>
                </a:lnTo>
                <a:lnTo>
                  <a:pt x="3322319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2" y="0"/>
                </a:moveTo>
                <a:lnTo>
                  <a:pt x="3337560" y="0"/>
                </a:lnTo>
                <a:lnTo>
                  <a:pt x="3337560" y="3048"/>
                </a:lnTo>
                <a:lnTo>
                  <a:pt x="3334512" y="3048"/>
                </a:lnTo>
                <a:lnTo>
                  <a:pt x="3334512" y="0"/>
                </a:lnTo>
                <a:close/>
                <a:moveTo>
                  <a:pt x="3340607" y="0"/>
                </a:moveTo>
                <a:lnTo>
                  <a:pt x="3343655" y="0"/>
                </a:lnTo>
                <a:lnTo>
                  <a:pt x="3343655" y="3048"/>
                </a:lnTo>
                <a:lnTo>
                  <a:pt x="3340607" y="3048"/>
                </a:lnTo>
                <a:lnTo>
                  <a:pt x="3340607" y="0"/>
                </a:lnTo>
                <a:close/>
                <a:moveTo>
                  <a:pt x="3346704" y="0"/>
                </a:moveTo>
                <a:lnTo>
                  <a:pt x="3349752" y="0"/>
                </a:lnTo>
                <a:lnTo>
                  <a:pt x="3349752" y="3048"/>
                </a:lnTo>
                <a:lnTo>
                  <a:pt x="3346704" y="3048"/>
                </a:lnTo>
                <a:lnTo>
                  <a:pt x="3346704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5" y="0"/>
                </a:moveTo>
                <a:lnTo>
                  <a:pt x="3361943" y="0"/>
                </a:lnTo>
                <a:lnTo>
                  <a:pt x="3361943" y="3048"/>
                </a:lnTo>
                <a:lnTo>
                  <a:pt x="3358895" y="3048"/>
                </a:lnTo>
                <a:lnTo>
                  <a:pt x="3358895" y="0"/>
                </a:lnTo>
                <a:close/>
                <a:moveTo>
                  <a:pt x="3364992" y="0"/>
                </a:moveTo>
                <a:lnTo>
                  <a:pt x="3368040" y="0"/>
                </a:lnTo>
                <a:lnTo>
                  <a:pt x="3368040" y="3048"/>
                </a:lnTo>
                <a:lnTo>
                  <a:pt x="3364992" y="3048"/>
                </a:lnTo>
                <a:lnTo>
                  <a:pt x="3364992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3" y="0"/>
                </a:moveTo>
                <a:lnTo>
                  <a:pt x="3380231" y="0"/>
                </a:lnTo>
                <a:lnTo>
                  <a:pt x="3380231" y="3048"/>
                </a:lnTo>
                <a:lnTo>
                  <a:pt x="3377183" y="3048"/>
                </a:lnTo>
                <a:lnTo>
                  <a:pt x="3377183" y="0"/>
                </a:lnTo>
                <a:close/>
                <a:moveTo>
                  <a:pt x="3383280" y="0"/>
                </a:moveTo>
                <a:lnTo>
                  <a:pt x="3386328" y="0"/>
                </a:lnTo>
                <a:lnTo>
                  <a:pt x="3386328" y="3048"/>
                </a:lnTo>
                <a:lnTo>
                  <a:pt x="3383280" y="3048"/>
                </a:lnTo>
                <a:lnTo>
                  <a:pt x="3383280" y="0"/>
                </a:lnTo>
                <a:close/>
                <a:moveTo>
                  <a:pt x="3389375" y="0"/>
                </a:moveTo>
                <a:lnTo>
                  <a:pt x="3392423" y="0"/>
                </a:lnTo>
                <a:lnTo>
                  <a:pt x="3392423" y="3048"/>
                </a:lnTo>
                <a:lnTo>
                  <a:pt x="3389375" y="3048"/>
                </a:lnTo>
                <a:lnTo>
                  <a:pt x="3389375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8" y="0"/>
                </a:moveTo>
                <a:lnTo>
                  <a:pt x="3404616" y="0"/>
                </a:lnTo>
                <a:lnTo>
                  <a:pt x="3404616" y="3048"/>
                </a:lnTo>
                <a:lnTo>
                  <a:pt x="3401568" y="3048"/>
                </a:lnTo>
                <a:lnTo>
                  <a:pt x="3401568" y="0"/>
                </a:lnTo>
                <a:close/>
                <a:moveTo>
                  <a:pt x="3407663" y="0"/>
                </a:moveTo>
                <a:lnTo>
                  <a:pt x="3410711" y="0"/>
                </a:lnTo>
                <a:lnTo>
                  <a:pt x="3410711" y="3048"/>
                </a:lnTo>
                <a:lnTo>
                  <a:pt x="3407663" y="3048"/>
                </a:lnTo>
                <a:lnTo>
                  <a:pt x="3407663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6" y="0"/>
                </a:moveTo>
                <a:lnTo>
                  <a:pt x="3422904" y="0"/>
                </a:lnTo>
                <a:lnTo>
                  <a:pt x="3422904" y="3048"/>
                </a:lnTo>
                <a:lnTo>
                  <a:pt x="3419856" y="3048"/>
                </a:lnTo>
                <a:lnTo>
                  <a:pt x="3419856" y="0"/>
                </a:lnTo>
                <a:close/>
                <a:moveTo>
                  <a:pt x="3425951" y="0"/>
                </a:moveTo>
                <a:lnTo>
                  <a:pt x="3428999" y="0"/>
                </a:lnTo>
                <a:lnTo>
                  <a:pt x="3428999" y="3048"/>
                </a:lnTo>
                <a:lnTo>
                  <a:pt x="3425951" y="3048"/>
                </a:lnTo>
                <a:lnTo>
                  <a:pt x="3425951" y="0"/>
                </a:lnTo>
                <a:close/>
                <a:moveTo>
                  <a:pt x="3432048" y="0"/>
                </a:moveTo>
                <a:lnTo>
                  <a:pt x="3435096" y="0"/>
                </a:lnTo>
                <a:lnTo>
                  <a:pt x="3435096" y="3048"/>
                </a:lnTo>
                <a:lnTo>
                  <a:pt x="3432048" y="3048"/>
                </a:lnTo>
                <a:lnTo>
                  <a:pt x="3432048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39" y="0"/>
                </a:moveTo>
                <a:lnTo>
                  <a:pt x="3447287" y="0"/>
                </a:lnTo>
                <a:lnTo>
                  <a:pt x="3447287" y="3048"/>
                </a:lnTo>
                <a:lnTo>
                  <a:pt x="3444239" y="3048"/>
                </a:lnTo>
                <a:lnTo>
                  <a:pt x="3444239" y="0"/>
                </a:lnTo>
                <a:close/>
                <a:moveTo>
                  <a:pt x="3450336" y="0"/>
                </a:moveTo>
                <a:lnTo>
                  <a:pt x="3453384" y="0"/>
                </a:lnTo>
                <a:lnTo>
                  <a:pt x="3453384" y="3048"/>
                </a:lnTo>
                <a:lnTo>
                  <a:pt x="3450336" y="3048"/>
                </a:lnTo>
                <a:lnTo>
                  <a:pt x="3450336" y="0"/>
                </a:lnTo>
                <a:close/>
                <a:moveTo>
                  <a:pt x="3456431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1" y="3048"/>
                </a:lnTo>
                <a:lnTo>
                  <a:pt x="3456431" y="0"/>
                </a:lnTo>
                <a:close/>
                <a:moveTo>
                  <a:pt x="3462528" y="0"/>
                </a:moveTo>
                <a:lnTo>
                  <a:pt x="3465575" y="0"/>
                </a:lnTo>
                <a:lnTo>
                  <a:pt x="3465575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4" y="0"/>
                </a:moveTo>
                <a:lnTo>
                  <a:pt x="3471672" y="0"/>
                </a:lnTo>
                <a:lnTo>
                  <a:pt x="3471672" y="3048"/>
                </a:lnTo>
                <a:lnTo>
                  <a:pt x="3468624" y="3048"/>
                </a:lnTo>
                <a:lnTo>
                  <a:pt x="3468624" y="0"/>
                </a:lnTo>
                <a:close/>
                <a:moveTo>
                  <a:pt x="3474719" y="0"/>
                </a:moveTo>
                <a:lnTo>
                  <a:pt x="3477767" y="0"/>
                </a:lnTo>
                <a:lnTo>
                  <a:pt x="3477767" y="3048"/>
                </a:lnTo>
                <a:lnTo>
                  <a:pt x="3474719" y="3048"/>
                </a:lnTo>
                <a:lnTo>
                  <a:pt x="3474719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2" y="0"/>
                </a:moveTo>
                <a:lnTo>
                  <a:pt x="3489960" y="0"/>
                </a:lnTo>
                <a:lnTo>
                  <a:pt x="3489960" y="3048"/>
                </a:lnTo>
                <a:lnTo>
                  <a:pt x="3486912" y="3048"/>
                </a:lnTo>
                <a:lnTo>
                  <a:pt x="3486912" y="0"/>
                </a:lnTo>
                <a:close/>
                <a:moveTo>
                  <a:pt x="3493007" y="0"/>
                </a:moveTo>
                <a:lnTo>
                  <a:pt x="3496055" y="0"/>
                </a:lnTo>
                <a:lnTo>
                  <a:pt x="3496055" y="3048"/>
                </a:lnTo>
                <a:lnTo>
                  <a:pt x="3493007" y="3048"/>
                </a:lnTo>
                <a:lnTo>
                  <a:pt x="3493007" y="0"/>
                </a:lnTo>
                <a:close/>
                <a:moveTo>
                  <a:pt x="3499104" y="0"/>
                </a:moveTo>
                <a:lnTo>
                  <a:pt x="3502152" y="0"/>
                </a:lnTo>
                <a:lnTo>
                  <a:pt x="3502152" y="3048"/>
                </a:lnTo>
                <a:lnTo>
                  <a:pt x="3499104" y="3048"/>
                </a:lnTo>
                <a:lnTo>
                  <a:pt x="3499104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5" y="0"/>
                </a:moveTo>
                <a:lnTo>
                  <a:pt x="3514343" y="0"/>
                </a:lnTo>
                <a:lnTo>
                  <a:pt x="3514343" y="3048"/>
                </a:lnTo>
                <a:lnTo>
                  <a:pt x="3511295" y="3048"/>
                </a:lnTo>
                <a:lnTo>
                  <a:pt x="3511295" y="0"/>
                </a:lnTo>
                <a:close/>
                <a:moveTo>
                  <a:pt x="3517392" y="0"/>
                </a:moveTo>
                <a:lnTo>
                  <a:pt x="3520440" y="0"/>
                </a:lnTo>
                <a:lnTo>
                  <a:pt x="3520440" y="3048"/>
                </a:lnTo>
                <a:lnTo>
                  <a:pt x="3517392" y="3048"/>
                </a:lnTo>
                <a:lnTo>
                  <a:pt x="3517392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3" y="0"/>
                </a:moveTo>
                <a:lnTo>
                  <a:pt x="3532631" y="0"/>
                </a:lnTo>
                <a:lnTo>
                  <a:pt x="3532631" y="3048"/>
                </a:lnTo>
                <a:lnTo>
                  <a:pt x="3529583" y="3048"/>
                </a:lnTo>
                <a:lnTo>
                  <a:pt x="3529583" y="0"/>
                </a:lnTo>
                <a:close/>
                <a:moveTo>
                  <a:pt x="3535680" y="0"/>
                </a:moveTo>
                <a:lnTo>
                  <a:pt x="3538728" y="0"/>
                </a:lnTo>
                <a:lnTo>
                  <a:pt x="3538728" y="3048"/>
                </a:lnTo>
                <a:lnTo>
                  <a:pt x="3535680" y="3048"/>
                </a:lnTo>
                <a:lnTo>
                  <a:pt x="3535680" y="0"/>
                </a:lnTo>
                <a:close/>
                <a:moveTo>
                  <a:pt x="3541775" y="0"/>
                </a:moveTo>
                <a:lnTo>
                  <a:pt x="3544823" y="0"/>
                </a:lnTo>
                <a:lnTo>
                  <a:pt x="3544823" y="3048"/>
                </a:lnTo>
                <a:lnTo>
                  <a:pt x="3541775" y="3048"/>
                </a:lnTo>
                <a:lnTo>
                  <a:pt x="3541775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8" y="0"/>
                </a:moveTo>
                <a:lnTo>
                  <a:pt x="3557016" y="0"/>
                </a:lnTo>
                <a:lnTo>
                  <a:pt x="3557016" y="3048"/>
                </a:lnTo>
                <a:lnTo>
                  <a:pt x="3553968" y="3048"/>
                </a:lnTo>
                <a:lnTo>
                  <a:pt x="3553968" y="0"/>
                </a:lnTo>
                <a:close/>
                <a:moveTo>
                  <a:pt x="3560063" y="0"/>
                </a:moveTo>
                <a:lnTo>
                  <a:pt x="3563111" y="0"/>
                </a:lnTo>
                <a:lnTo>
                  <a:pt x="3563111" y="3048"/>
                </a:lnTo>
                <a:lnTo>
                  <a:pt x="3560063" y="3048"/>
                </a:lnTo>
                <a:lnTo>
                  <a:pt x="3560063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6" y="0"/>
                </a:moveTo>
                <a:lnTo>
                  <a:pt x="3575304" y="0"/>
                </a:lnTo>
                <a:lnTo>
                  <a:pt x="3575304" y="3048"/>
                </a:lnTo>
                <a:lnTo>
                  <a:pt x="3572256" y="3048"/>
                </a:lnTo>
                <a:lnTo>
                  <a:pt x="3572256" y="0"/>
                </a:lnTo>
                <a:close/>
                <a:moveTo>
                  <a:pt x="3578351" y="0"/>
                </a:moveTo>
                <a:lnTo>
                  <a:pt x="3581399" y="0"/>
                </a:lnTo>
                <a:lnTo>
                  <a:pt x="3581399" y="3048"/>
                </a:lnTo>
                <a:lnTo>
                  <a:pt x="3578351" y="3048"/>
                </a:lnTo>
                <a:lnTo>
                  <a:pt x="3578351" y="0"/>
                </a:lnTo>
                <a:close/>
                <a:moveTo>
                  <a:pt x="3584448" y="0"/>
                </a:moveTo>
                <a:lnTo>
                  <a:pt x="3587496" y="0"/>
                </a:lnTo>
                <a:lnTo>
                  <a:pt x="3587496" y="3048"/>
                </a:lnTo>
                <a:lnTo>
                  <a:pt x="3584448" y="3048"/>
                </a:lnTo>
                <a:lnTo>
                  <a:pt x="3584448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39" y="0"/>
                </a:moveTo>
                <a:lnTo>
                  <a:pt x="3599687" y="0"/>
                </a:lnTo>
                <a:lnTo>
                  <a:pt x="3599687" y="3048"/>
                </a:lnTo>
                <a:lnTo>
                  <a:pt x="3596639" y="3048"/>
                </a:lnTo>
                <a:lnTo>
                  <a:pt x="3596639" y="0"/>
                </a:lnTo>
                <a:close/>
                <a:moveTo>
                  <a:pt x="3602736" y="0"/>
                </a:moveTo>
                <a:lnTo>
                  <a:pt x="3605784" y="0"/>
                </a:lnTo>
                <a:lnTo>
                  <a:pt x="3605784" y="3048"/>
                </a:lnTo>
                <a:lnTo>
                  <a:pt x="3602736" y="3048"/>
                </a:lnTo>
                <a:lnTo>
                  <a:pt x="3602736" y="0"/>
                </a:lnTo>
                <a:close/>
                <a:moveTo>
                  <a:pt x="3608831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1" y="3048"/>
                </a:lnTo>
                <a:lnTo>
                  <a:pt x="3608831" y="0"/>
                </a:lnTo>
                <a:close/>
                <a:moveTo>
                  <a:pt x="3614928" y="0"/>
                </a:moveTo>
                <a:lnTo>
                  <a:pt x="3617975" y="0"/>
                </a:lnTo>
                <a:lnTo>
                  <a:pt x="3617975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4" y="0"/>
                </a:moveTo>
                <a:lnTo>
                  <a:pt x="3624072" y="0"/>
                </a:lnTo>
                <a:lnTo>
                  <a:pt x="3624072" y="3048"/>
                </a:lnTo>
                <a:lnTo>
                  <a:pt x="3621024" y="3048"/>
                </a:lnTo>
                <a:lnTo>
                  <a:pt x="3621024" y="0"/>
                </a:lnTo>
                <a:close/>
                <a:moveTo>
                  <a:pt x="3627119" y="0"/>
                </a:moveTo>
                <a:lnTo>
                  <a:pt x="3630167" y="0"/>
                </a:lnTo>
                <a:lnTo>
                  <a:pt x="3630167" y="3048"/>
                </a:lnTo>
                <a:lnTo>
                  <a:pt x="3627119" y="3048"/>
                </a:lnTo>
                <a:lnTo>
                  <a:pt x="3627119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2" y="0"/>
                </a:moveTo>
                <a:lnTo>
                  <a:pt x="3642360" y="0"/>
                </a:lnTo>
                <a:lnTo>
                  <a:pt x="3642360" y="3048"/>
                </a:lnTo>
                <a:lnTo>
                  <a:pt x="3639312" y="3048"/>
                </a:lnTo>
                <a:lnTo>
                  <a:pt x="3639312" y="0"/>
                </a:lnTo>
                <a:close/>
                <a:moveTo>
                  <a:pt x="3645407" y="0"/>
                </a:moveTo>
                <a:lnTo>
                  <a:pt x="3648455" y="0"/>
                </a:lnTo>
                <a:lnTo>
                  <a:pt x="3648455" y="3048"/>
                </a:lnTo>
                <a:lnTo>
                  <a:pt x="3645407" y="3048"/>
                </a:lnTo>
                <a:lnTo>
                  <a:pt x="3645407" y="0"/>
                </a:lnTo>
                <a:close/>
                <a:moveTo>
                  <a:pt x="3651504" y="0"/>
                </a:moveTo>
                <a:lnTo>
                  <a:pt x="3654552" y="0"/>
                </a:lnTo>
                <a:lnTo>
                  <a:pt x="3654552" y="3048"/>
                </a:lnTo>
                <a:lnTo>
                  <a:pt x="3651504" y="3048"/>
                </a:lnTo>
                <a:lnTo>
                  <a:pt x="3651504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5" y="0"/>
                </a:moveTo>
                <a:lnTo>
                  <a:pt x="3666743" y="0"/>
                </a:lnTo>
                <a:lnTo>
                  <a:pt x="3666743" y="3048"/>
                </a:lnTo>
                <a:lnTo>
                  <a:pt x="3663695" y="3048"/>
                </a:lnTo>
                <a:lnTo>
                  <a:pt x="3663695" y="0"/>
                </a:lnTo>
                <a:close/>
                <a:moveTo>
                  <a:pt x="3669792" y="0"/>
                </a:moveTo>
                <a:lnTo>
                  <a:pt x="3672840" y="0"/>
                </a:lnTo>
                <a:lnTo>
                  <a:pt x="3672840" y="3048"/>
                </a:lnTo>
                <a:lnTo>
                  <a:pt x="3669792" y="3048"/>
                </a:lnTo>
                <a:lnTo>
                  <a:pt x="3669792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3" y="0"/>
                </a:moveTo>
                <a:lnTo>
                  <a:pt x="3685031" y="0"/>
                </a:lnTo>
                <a:lnTo>
                  <a:pt x="3685031" y="3048"/>
                </a:lnTo>
                <a:lnTo>
                  <a:pt x="3681983" y="3048"/>
                </a:lnTo>
                <a:lnTo>
                  <a:pt x="3681983" y="0"/>
                </a:lnTo>
                <a:close/>
                <a:moveTo>
                  <a:pt x="3688080" y="0"/>
                </a:moveTo>
                <a:lnTo>
                  <a:pt x="3691128" y="0"/>
                </a:lnTo>
                <a:lnTo>
                  <a:pt x="3691128" y="3048"/>
                </a:lnTo>
                <a:lnTo>
                  <a:pt x="3688080" y="3048"/>
                </a:lnTo>
                <a:lnTo>
                  <a:pt x="3688080" y="0"/>
                </a:lnTo>
                <a:close/>
                <a:moveTo>
                  <a:pt x="3694175" y="0"/>
                </a:moveTo>
                <a:lnTo>
                  <a:pt x="3697223" y="0"/>
                </a:lnTo>
                <a:lnTo>
                  <a:pt x="3697223" y="3048"/>
                </a:lnTo>
                <a:lnTo>
                  <a:pt x="3694175" y="3048"/>
                </a:lnTo>
                <a:lnTo>
                  <a:pt x="3694175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8" y="0"/>
                </a:moveTo>
                <a:lnTo>
                  <a:pt x="3709416" y="0"/>
                </a:lnTo>
                <a:lnTo>
                  <a:pt x="3709416" y="3048"/>
                </a:lnTo>
                <a:lnTo>
                  <a:pt x="3706368" y="3048"/>
                </a:lnTo>
                <a:lnTo>
                  <a:pt x="3706368" y="0"/>
                </a:lnTo>
                <a:close/>
                <a:moveTo>
                  <a:pt x="3712463" y="0"/>
                </a:moveTo>
                <a:lnTo>
                  <a:pt x="3715511" y="0"/>
                </a:lnTo>
                <a:lnTo>
                  <a:pt x="3715511" y="3048"/>
                </a:lnTo>
                <a:lnTo>
                  <a:pt x="3712463" y="3048"/>
                </a:lnTo>
                <a:lnTo>
                  <a:pt x="3712463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6" y="0"/>
                </a:moveTo>
                <a:lnTo>
                  <a:pt x="3727704" y="0"/>
                </a:lnTo>
                <a:lnTo>
                  <a:pt x="3727704" y="3048"/>
                </a:lnTo>
                <a:lnTo>
                  <a:pt x="3724656" y="3048"/>
                </a:lnTo>
                <a:lnTo>
                  <a:pt x="3724656" y="0"/>
                </a:lnTo>
                <a:close/>
                <a:moveTo>
                  <a:pt x="3730751" y="0"/>
                </a:moveTo>
                <a:lnTo>
                  <a:pt x="3733799" y="0"/>
                </a:lnTo>
                <a:lnTo>
                  <a:pt x="3733799" y="3048"/>
                </a:lnTo>
                <a:lnTo>
                  <a:pt x="3730751" y="3048"/>
                </a:lnTo>
                <a:lnTo>
                  <a:pt x="3730751" y="0"/>
                </a:lnTo>
                <a:close/>
                <a:moveTo>
                  <a:pt x="3736848" y="0"/>
                </a:moveTo>
                <a:lnTo>
                  <a:pt x="3739896" y="0"/>
                </a:lnTo>
                <a:lnTo>
                  <a:pt x="3739896" y="3048"/>
                </a:lnTo>
                <a:lnTo>
                  <a:pt x="3736848" y="3048"/>
                </a:lnTo>
                <a:lnTo>
                  <a:pt x="3736848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39" y="0"/>
                </a:moveTo>
                <a:lnTo>
                  <a:pt x="3752087" y="0"/>
                </a:lnTo>
                <a:lnTo>
                  <a:pt x="3752087" y="3048"/>
                </a:lnTo>
                <a:lnTo>
                  <a:pt x="3749039" y="3048"/>
                </a:lnTo>
                <a:lnTo>
                  <a:pt x="3749039" y="0"/>
                </a:lnTo>
                <a:close/>
                <a:moveTo>
                  <a:pt x="3755136" y="0"/>
                </a:moveTo>
                <a:lnTo>
                  <a:pt x="3758184" y="0"/>
                </a:lnTo>
                <a:lnTo>
                  <a:pt x="3758184" y="3048"/>
                </a:lnTo>
                <a:lnTo>
                  <a:pt x="3755136" y="3048"/>
                </a:lnTo>
                <a:lnTo>
                  <a:pt x="3755136" y="0"/>
                </a:lnTo>
                <a:close/>
                <a:moveTo>
                  <a:pt x="3761231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1" y="3048"/>
                </a:lnTo>
                <a:lnTo>
                  <a:pt x="3761231" y="0"/>
                </a:lnTo>
                <a:close/>
                <a:moveTo>
                  <a:pt x="3767328" y="0"/>
                </a:moveTo>
                <a:lnTo>
                  <a:pt x="3770375" y="0"/>
                </a:lnTo>
                <a:lnTo>
                  <a:pt x="3770375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4" y="0"/>
                </a:moveTo>
                <a:lnTo>
                  <a:pt x="3776472" y="0"/>
                </a:lnTo>
                <a:lnTo>
                  <a:pt x="3776472" y="3048"/>
                </a:lnTo>
                <a:lnTo>
                  <a:pt x="3773424" y="3048"/>
                </a:lnTo>
                <a:lnTo>
                  <a:pt x="3773424" y="0"/>
                </a:lnTo>
                <a:close/>
                <a:moveTo>
                  <a:pt x="3779519" y="0"/>
                </a:moveTo>
                <a:lnTo>
                  <a:pt x="3782567" y="0"/>
                </a:lnTo>
                <a:lnTo>
                  <a:pt x="3782567" y="3048"/>
                </a:lnTo>
                <a:lnTo>
                  <a:pt x="3779519" y="3048"/>
                </a:lnTo>
                <a:lnTo>
                  <a:pt x="3779519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2" y="0"/>
                </a:moveTo>
                <a:lnTo>
                  <a:pt x="3794760" y="0"/>
                </a:lnTo>
                <a:lnTo>
                  <a:pt x="3794760" y="3048"/>
                </a:lnTo>
                <a:lnTo>
                  <a:pt x="3791712" y="3048"/>
                </a:lnTo>
                <a:lnTo>
                  <a:pt x="3791712" y="0"/>
                </a:lnTo>
                <a:close/>
                <a:moveTo>
                  <a:pt x="3797807" y="0"/>
                </a:moveTo>
                <a:lnTo>
                  <a:pt x="3800855" y="0"/>
                </a:lnTo>
                <a:lnTo>
                  <a:pt x="3800855" y="3048"/>
                </a:lnTo>
                <a:lnTo>
                  <a:pt x="3797807" y="3048"/>
                </a:lnTo>
                <a:lnTo>
                  <a:pt x="3797807" y="0"/>
                </a:lnTo>
                <a:close/>
                <a:moveTo>
                  <a:pt x="3803904" y="0"/>
                </a:moveTo>
                <a:lnTo>
                  <a:pt x="3806952" y="0"/>
                </a:lnTo>
                <a:lnTo>
                  <a:pt x="3806952" y="3048"/>
                </a:lnTo>
                <a:lnTo>
                  <a:pt x="3803904" y="3048"/>
                </a:lnTo>
                <a:lnTo>
                  <a:pt x="3803904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5" y="0"/>
                </a:moveTo>
                <a:lnTo>
                  <a:pt x="3819143" y="0"/>
                </a:lnTo>
                <a:lnTo>
                  <a:pt x="3819143" y="3048"/>
                </a:lnTo>
                <a:lnTo>
                  <a:pt x="3816095" y="3048"/>
                </a:lnTo>
                <a:lnTo>
                  <a:pt x="3816095" y="0"/>
                </a:lnTo>
                <a:close/>
                <a:moveTo>
                  <a:pt x="3822192" y="0"/>
                </a:moveTo>
                <a:lnTo>
                  <a:pt x="3825240" y="0"/>
                </a:lnTo>
                <a:lnTo>
                  <a:pt x="3825240" y="3048"/>
                </a:lnTo>
                <a:lnTo>
                  <a:pt x="3822192" y="3048"/>
                </a:lnTo>
                <a:lnTo>
                  <a:pt x="3822192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3" y="0"/>
                </a:moveTo>
                <a:lnTo>
                  <a:pt x="3837431" y="0"/>
                </a:lnTo>
                <a:lnTo>
                  <a:pt x="3837431" y="3048"/>
                </a:lnTo>
                <a:lnTo>
                  <a:pt x="3834383" y="3048"/>
                </a:lnTo>
                <a:lnTo>
                  <a:pt x="3834383" y="0"/>
                </a:lnTo>
                <a:close/>
                <a:moveTo>
                  <a:pt x="3840480" y="0"/>
                </a:moveTo>
                <a:lnTo>
                  <a:pt x="3843528" y="0"/>
                </a:lnTo>
                <a:lnTo>
                  <a:pt x="3843528" y="3048"/>
                </a:lnTo>
                <a:lnTo>
                  <a:pt x="3840480" y="3048"/>
                </a:lnTo>
                <a:lnTo>
                  <a:pt x="3840480" y="0"/>
                </a:lnTo>
                <a:close/>
                <a:moveTo>
                  <a:pt x="3846575" y="0"/>
                </a:moveTo>
                <a:lnTo>
                  <a:pt x="3849623" y="0"/>
                </a:lnTo>
                <a:lnTo>
                  <a:pt x="3849623" y="3048"/>
                </a:lnTo>
                <a:lnTo>
                  <a:pt x="3846575" y="3048"/>
                </a:lnTo>
                <a:lnTo>
                  <a:pt x="3846575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8" y="0"/>
                </a:moveTo>
                <a:lnTo>
                  <a:pt x="3861816" y="0"/>
                </a:lnTo>
                <a:lnTo>
                  <a:pt x="3861816" y="3048"/>
                </a:lnTo>
                <a:lnTo>
                  <a:pt x="3858768" y="3048"/>
                </a:lnTo>
                <a:lnTo>
                  <a:pt x="3858768" y="0"/>
                </a:lnTo>
                <a:close/>
                <a:moveTo>
                  <a:pt x="3864863" y="0"/>
                </a:moveTo>
                <a:lnTo>
                  <a:pt x="3867911" y="0"/>
                </a:lnTo>
                <a:lnTo>
                  <a:pt x="3867911" y="3048"/>
                </a:lnTo>
                <a:lnTo>
                  <a:pt x="3864863" y="3048"/>
                </a:lnTo>
                <a:lnTo>
                  <a:pt x="3864863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6" y="0"/>
                </a:moveTo>
                <a:lnTo>
                  <a:pt x="3880104" y="0"/>
                </a:lnTo>
                <a:lnTo>
                  <a:pt x="3880104" y="3048"/>
                </a:lnTo>
                <a:lnTo>
                  <a:pt x="3877056" y="3048"/>
                </a:lnTo>
                <a:lnTo>
                  <a:pt x="3877056" y="0"/>
                </a:lnTo>
                <a:close/>
                <a:moveTo>
                  <a:pt x="3883151" y="0"/>
                </a:moveTo>
                <a:lnTo>
                  <a:pt x="3886199" y="0"/>
                </a:lnTo>
                <a:lnTo>
                  <a:pt x="3886199" y="3048"/>
                </a:lnTo>
                <a:lnTo>
                  <a:pt x="3883151" y="3048"/>
                </a:lnTo>
                <a:lnTo>
                  <a:pt x="3883151" y="0"/>
                </a:lnTo>
                <a:close/>
                <a:moveTo>
                  <a:pt x="3889248" y="0"/>
                </a:moveTo>
                <a:lnTo>
                  <a:pt x="3892296" y="0"/>
                </a:lnTo>
                <a:lnTo>
                  <a:pt x="3892296" y="3048"/>
                </a:lnTo>
                <a:lnTo>
                  <a:pt x="3889248" y="3048"/>
                </a:lnTo>
                <a:lnTo>
                  <a:pt x="3889248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39" y="0"/>
                </a:moveTo>
                <a:lnTo>
                  <a:pt x="3904487" y="0"/>
                </a:lnTo>
                <a:lnTo>
                  <a:pt x="3904487" y="3048"/>
                </a:lnTo>
                <a:lnTo>
                  <a:pt x="3901439" y="3048"/>
                </a:lnTo>
                <a:lnTo>
                  <a:pt x="3901439" y="0"/>
                </a:lnTo>
                <a:close/>
                <a:moveTo>
                  <a:pt x="3907536" y="0"/>
                </a:moveTo>
                <a:lnTo>
                  <a:pt x="3910584" y="0"/>
                </a:lnTo>
                <a:lnTo>
                  <a:pt x="3910584" y="3048"/>
                </a:lnTo>
                <a:lnTo>
                  <a:pt x="3907536" y="3048"/>
                </a:lnTo>
                <a:lnTo>
                  <a:pt x="3907536" y="0"/>
                </a:lnTo>
                <a:close/>
                <a:moveTo>
                  <a:pt x="3913631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1" y="3048"/>
                </a:lnTo>
                <a:lnTo>
                  <a:pt x="3913631" y="0"/>
                </a:lnTo>
                <a:close/>
                <a:moveTo>
                  <a:pt x="3919728" y="0"/>
                </a:moveTo>
                <a:lnTo>
                  <a:pt x="3922775" y="0"/>
                </a:lnTo>
                <a:lnTo>
                  <a:pt x="3922775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4" y="0"/>
                </a:moveTo>
                <a:lnTo>
                  <a:pt x="3928872" y="0"/>
                </a:lnTo>
                <a:lnTo>
                  <a:pt x="3928872" y="3048"/>
                </a:lnTo>
                <a:lnTo>
                  <a:pt x="3925824" y="3048"/>
                </a:lnTo>
                <a:lnTo>
                  <a:pt x="3925824" y="0"/>
                </a:lnTo>
                <a:close/>
                <a:moveTo>
                  <a:pt x="3931919" y="0"/>
                </a:moveTo>
                <a:lnTo>
                  <a:pt x="3934967" y="0"/>
                </a:lnTo>
                <a:lnTo>
                  <a:pt x="3934967" y="3048"/>
                </a:lnTo>
                <a:lnTo>
                  <a:pt x="3931919" y="3048"/>
                </a:lnTo>
                <a:lnTo>
                  <a:pt x="3931919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2" y="0"/>
                </a:moveTo>
                <a:lnTo>
                  <a:pt x="3947160" y="0"/>
                </a:lnTo>
                <a:lnTo>
                  <a:pt x="3947160" y="3048"/>
                </a:lnTo>
                <a:lnTo>
                  <a:pt x="3944112" y="3048"/>
                </a:lnTo>
                <a:lnTo>
                  <a:pt x="3944112" y="0"/>
                </a:lnTo>
                <a:close/>
                <a:moveTo>
                  <a:pt x="3950207" y="0"/>
                </a:moveTo>
                <a:lnTo>
                  <a:pt x="3953255" y="0"/>
                </a:lnTo>
                <a:lnTo>
                  <a:pt x="3953255" y="3048"/>
                </a:lnTo>
                <a:lnTo>
                  <a:pt x="3950207" y="3048"/>
                </a:lnTo>
                <a:lnTo>
                  <a:pt x="3950207" y="0"/>
                </a:lnTo>
                <a:close/>
                <a:moveTo>
                  <a:pt x="3956304" y="0"/>
                </a:moveTo>
                <a:lnTo>
                  <a:pt x="3959352" y="0"/>
                </a:lnTo>
                <a:lnTo>
                  <a:pt x="3959352" y="3048"/>
                </a:lnTo>
                <a:lnTo>
                  <a:pt x="3956304" y="3048"/>
                </a:lnTo>
                <a:lnTo>
                  <a:pt x="3956304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5" y="0"/>
                </a:moveTo>
                <a:lnTo>
                  <a:pt x="3971543" y="0"/>
                </a:lnTo>
                <a:lnTo>
                  <a:pt x="3971543" y="3048"/>
                </a:lnTo>
                <a:lnTo>
                  <a:pt x="3968495" y="3048"/>
                </a:lnTo>
                <a:lnTo>
                  <a:pt x="3968495" y="0"/>
                </a:lnTo>
                <a:close/>
                <a:moveTo>
                  <a:pt x="3974592" y="0"/>
                </a:moveTo>
                <a:lnTo>
                  <a:pt x="3977640" y="0"/>
                </a:lnTo>
                <a:lnTo>
                  <a:pt x="3977640" y="3048"/>
                </a:lnTo>
                <a:lnTo>
                  <a:pt x="3974592" y="3048"/>
                </a:lnTo>
                <a:lnTo>
                  <a:pt x="3974592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3" y="0"/>
                </a:moveTo>
                <a:lnTo>
                  <a:pt x="3989831" y="0"/>
                </a:lnTo>
                <a:lnTo>
                  <a:pt x="3989831" y="3048"/>
                </a:lnTo>
                <a:lnTo>
                  <a:pt x="3986783" y="3048"/>
                </a:lnTo>
                <a:lnTo>
                  <a:pt x="3986783" y="0"/>
                </a:lnTo>
                <a:close/>
                <a:moveTo>
                  <a:pt x="3992880" y="0"/>
                </a:moveTo>
                <a:lnTo>
                  <a:pt x="3995928" y="0"/>
                </a:lnTo>
                <a:lnTo>
                  <a:pt x="3995928" y="3048"/>
                </a:lnTo>
                <a:lnTo>
                  <a:pt x="3992880" y="3048"/>
                </a:lnTo>
                <a:lnTo>
                  <a:pt x="3992880" y="0"/>
                </a:lnTo>
                <a:close/>
                <a:moveTo>
                  <a:pt x="3998975" y="0"/>
                </a:moveTo>
                <a:lnTo>
                  <a:pt x="4002023" y="0"/>
                </a:lnTo>
                <a:lnTo>
                  <a:pt x="4002023" y="3048"/>
                </a:lnTo>
                <a:lnTo>
                  <a:pt x="3998975" y="3048"/>
                </a:lnTo>
                <a:lnTo>
                  <a:pt x="3998975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8" y="0"/>
                </a:moveTo>
                <a:lnTo>
                  <a:pt x="4014216" y="0"/>
                </a:lnTo>
                <a:lnTo>
                  <a:pt x="4014216" y="3048"/>
                </a:lnTo>
                <a:lnTo>
                  <a:pt x="4011168" y="3048"/>
                </a:lnTo>
                <a:lnTo>
                  <a:pt x="4011168" y="0"/>
                </a:lnTo>
                <a:close/>
                <a:moveTo>
                  <a:pt x="4017263" y="0"/>
                </a:moveTo>
                <a:lnTo>
                  <a:pt x="4020311" y="0"/>
                </a:lnTo>
                <a:lnTo>
                  <a:pt x="4020311" y="3048"/>
                </a:lnTo>
                <a:lnTo>
                  <a:pt x="4017263" y="3048"/>
                </a:lnTo>
                <a:lnTo>
                  <a:pt x="4017263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6" y="0"/>
                </a:moveTo>
                <a:lnTo>
                  <a:pt x="4032504" y="0"/>
                </a:lnTo>
                <a:lnTo>
                  <a:pt x="4032504" y="3048"/>
                </a:lnTo>
                <a:lnTo>
                  <a:pt x="4029456" y="3048"/>
                </a:lnTo>
                <a:lnTo>
                  <a:pt x="4029456" y="0"/>
                </a:lnTo>
                <a:close/>
                <a:moveTo>
                  <a:pt x="4035551" y="0"/>
                </a:moveTo>
                <a:lnTo>
                  <a:pt x="4038599" y="0"/>
                </a:lnTo>
                <a:lnTo>
                  <a:pt x="4038599" y="3048"/>
                </a:lnTo>
                <a:lnTo>
                  <a:pt x="4035551" y="3048"/>
                </a:lnTo>
                <a:lnTo>
                  <a:pt x="4035551" y="0"/>
                </a:lnTo>
                <a:close/>
                <a:moveTo>
                  <a:pt x="4041648" y="0"/>
                </a:moveTo>
                <a:lnTo>
                  <a:pt x="4044696" y="0"/>
                </a:lnTo>
                <a:lnTo>
                  <a:pt x="4044696" y="3048"/>
                </a:lnTo>
                <a:lnTo>
                  <a:pt x="4041648" y="3048"/>
                </a:lnTo>
                <a:lnTo>
                  <a:pt x="4041648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39" y="0"/>
                </a:moveTo>
                <a:lnTo>
                  <a:pt x="4056887" y="0"/>
                </a:lnTo>
                <a:lnTo>
                  <a:pt x="4056887" y="3048"/>
                </a:lnTo>
                <a:lnTo>
                  <a:pt x="4053839" y="3048"/>
                </a:lnTo>
                <a:lnTo>
                  <a:pt x="4053839" y="0"/>
                </a:lnTo>
                <a:close/>
                <a:moveTo>
                  <a:pt x="4059936" y="0"/>
                </a:moveTo>
                <a:lnTo>
                  <a:pt x="4062984" y="0"/>
                </a:lnTo>
                <a:lnTo>
                  <a:pt x="4062984" y="3048"/>
                </a:lnTo>
                <a:lnTo>
                  <a:pt x="4059936" y="3048"/>
                </a:lnTo>
                <a:lnTo>
                  <a:pt x="4059936" y="0"/>
                </a:lnTo>
                <a:close/>
                <a:moveTo>
                  <a:pt x="4066031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1" y="3048"/>
                </a:lnTo>
                <a:lnTo>
                  <a:pt x="4066031" y="0"/>
                </a:lnTo>
                <a:close/>
                <a:moveTo>
                  <a:pt x="4072128" y="0"/>
                </a:moveTo>
                <a:lnTo>
                  <a:pt x="4075175" y="0"/>
                </a:lnTo>
                <a:lnTo>
                  <a:pt x="4075175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4" y="0"/>
                </a:moveTo>
                <a:lnTo>
                  <a:pt x="4081272" y="0"/>
                </a:lnTo>
                <a:lnTo>
                  <a:pt x="4081272" y="3048"/>
                </a:lnTo>
                <a:lnTo>
                  <a:pt x="4078224" y="3048"/>
                </a:lnTo>
                <a:lnTo>
                  <a:pt x="4078224" y="0"/>
                </a:lnTo>
                <a:close/>
                <a:moveTo>
                  <a:pt x="4084319" y="0"/>
                </a:moveTo>
                <a:lnTo>
                  <a:pt x="4087367" y="0"/>
                </a:lnTo>
                <a:lnTo>
                  <a:pt x="4087367" y="3048"/>
                </a:lnTo>
                <a:lnTo>
                  <a:pt x="4084319" y="3048"/>
                </a:lnTo>
                <a:lnTo>
                  <a:pt x="4084319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2" y="0"/>
                </a:moveTo>
                <a:lnTo>
                  <a:pt x="4099560" y="0"/>
                </a:lnTo>
                <a:lnTo>
                  <a:pt x="4099560" y="3048"/>
                </a:lnTo>
                <a:lnTo>
                  <a:pt x="4096512" y="3048"/>
                </a:lnTo>
                <a:lnTo>
                  <a:pt x="4096512" y="0"/>
                </a:lnTo>
                <a:close/>
                <a:moveTo>
                  <a:pt x="4102607" y="0"/>
                </a:moveTo>
                <a:lnTo>
                  <a:pt x="4105655" y="0"/>
                </a:lnTo>
                <a:lnTo>
                  <a:pt x="4105655" y="3048"/>
                </a:lnTo>
                <a:lnTo>
                  <a:pt x="4102607" y="3048"/>
                </a:lnTo>
                <a:lnTo>
                  <a:pt x="4102607" y="0"/>
                </a:lnTo>
                <a:close/>
                <a:moveTo>
                  <a:pt x="4108704" y="0"/>
                </a:moveTo>
                <a:lnTo>
                  <a:pt x="4111752" y="0"/>
                </a:lnTo>
                <a:lnTo>
                  <a:pt x="4111752" y="3048"/>
                </a:lnTo>
                <a:lnTo>
                  <a:pt x="4108704" y="3048"/>
                </a:lnTo>
                <a:lnTo>
                  <a:pt x="4108704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5" y="0"/>
                </a:moveTo>
                <a:lnTo>
                  <a:pt x="4123943" y="0"/>
                </a:lnTo>
                <a:lnTo>
                  <a:pt x="4123943" y="3048"/>
                </a:lnTo>
                <a:lnTo>
                  <a:pt x="4120895" y="3048"/>
                </a:lnTo>
                <a:lnTo>
                  <a:pt x="4120895" y="0"/>
                </a:lnTo>
                <a:close/>
                <a:moveTo>
                  <a:pt x="4126992" y="0"/>
                </a:moveTo>
                <a:lnTo>
                  <a:pt x="4130040" y="0"/>
                </a:lnTo>
                <a:lnTo>
                  <a:pt x="4130040" y="3048"/>
                </a:lnTo>
                <a:lnTo>
                  <a:pt x="4126992" y="3048"/>
                </a:lnTo>
                <a:lnTo>
                  <a:pt x="4126992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3" y="0"/>
                </a:moveTo>
                <a:lnTo>
                  <a:pt x="4142231" y="0"/>
                </a:lnTo>
                <a:lnTo>
                  <a:pt x="4142231" y="3048"/>
                </a:lnTo>
                <a:lnTo>
                  <a:pt x="4139183" y="3048"/>
                </a:lnTo>
                <a:lnTo>
                  <a:pt x="4139183" y="0"/>
                </a:lnTo>
                <a:close/>
                <a:moveTo>
                  <a:pt x="4145280" y="0"/>
                </a:moveTo>
                <a:lnTo>
                  <a:pt x="4148328" y="0"/>
                </a:lnTo>
                <a:lnTo>
                  <a:pt x="4148328" y="3048"/>
                </a:lnTo>
                <a:lnTo>
                  <a:pt x="4145280" y="3048"/>
                </a:lnTo>
                <a:lnTo>
                  <a:pt x="4145280" y="0"/>
                </a:lnTo>
                <a:close/>
                <a:moveTo>
                  <a:pt x="4151375" y="0"/>
                </a:moveTo>
                <a:lnTo>
                  <a:pt x="4154423" y="0"/>
                </a:lnTo>
                <a:lnTo>
                  <a:pt x="4154423" y="3048"/>
                </a:lnTo>
                <a:lnTo>
                  <a:pt x="4151375" y="3048"/>
                </a:lnTo>
                <a:lnTo>
                  <a:pt x="4151375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8" y="0"/>
                </a:moveTo>
                <a:lnTo>
                  <a:pt x="4166616" y="0"/>
                </a:lnTo>
                <a:lnTo>
                  <a:pt x="4166616" y="3048"/>
                </a:lnTo>
                <a:lnTo>
                  <a:pt x="4163568" y="3048"/>
                </a:lnTo>
                <a:lnTo>
                  <a:pt x="4163568" y="0"/>
                </a:lnTo>
                <a:close/>
                <a:moveTo>
                  <a:pt x="4169663" y="0"/>
                </a:moveTo>
                <a:lnTo>
                  <a:pt x="4172711" y="0"/>
                </a:lnTo>
                <a:lnTo>
                  <a:pt x="4172711" y="3048"/>
                </a:lnTo>
                <a:lnTo>
                  <a:pt x="4169663" y="3048"/>
                </a:lnTo>
                <a:lnTo>
                  <a:pt x="4169663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6" y="0"/>
                </a:moveTo>
                <a:lnTo>
                  <a:pt x="4184904" y="0"/>
                </a:lnTo>
                <a:lnTo>
                  <a:pt x="4184904" y="3048"/>
                </a:lnTo>
                <a:lnTo>
                  <a:pt x="4181856" y="3048"/>
                </a:lnTo>
                <a:lnTo>
                  <a:pt x="4181856" y="0"/>
                </a:lnTo>
                <a:close/>
                <a:moveTo>
                  <a:pt x="4187951" y="0"/>
                </a:moveTo>
                <a:lnTo>
                  <a:pt x="4190999" y="0"/>
                </a:lnTo>
                <a:lnTo>
                  <a:pt x="4190999" y="3048"/>
                </a:lnTo>
                <a:lnTo>
                  <a:pt x="4187951" y="3048"/>
                </a:lnTo>
                <a:lnTo>
                  <a:pt x="4187951" y="0"/>
                </a:lnTo>
                <a:close/>
                <a:moveTo>
                  <a:pt x="4194048" y="0"/>
                </a:moveTo>
                <a:lnTo>
                  <a:pt x="4197096" y="0"/>
                </a:lnTo>
                <a:lnTo>
                  <a:pt x="4197096" y="3048"/>
                </a:lnTo>
                <a:lnTo>
                  <a:pt x="4194048" y="3048"/>
                </a:lnTo>
                <a:lnTo>
                  <a:pt x="4194048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39" y="0"/>
                </a:moveTo>
                <a:lnTo>
                  <a:pt x="4209287" y="0"/>
                </a:lnTo>
                <a:lnTo>
                  <a:pt x="4209287" y="3048"/>
                </a:lnTo>
                <a:lnTo>
                  <a:pt x="4206239" y="3048"/>
                </a:lnTo>
                <a:lnTo>
                  <a:pt x="4206239" y="0"/>
                </a:lnTo>
                <a:close/>
                <a:moveTo>
                  <a:pt x="4212336" y="0"/>
                </a:moveTo>
                <a:lnTo>
                  <a:pt x="4215384" y="0"/>
                </a:lnTo>
                <a:lnTo>
                  <a:pt x="4215384" y="3048"/>
                </a:lnTo>
                <a:lnTo>
                  <a:pt x="4212336" y="3048"/>
                </a:lnTo>
                <a:lnTo>
                  <a:pt x="4212336" y="0"/>
                </a:lnTo>
                <a:close/>
                <a:moveTo>
                  <a:pt x="4218431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1" y="3048"/>
                </a:lnTo>
                <a:lnTo>
                  <a:pt x="4218431" y="0"/>
                </a:lnTo>
                <a:close/>
                <a:moveTo>
                  <a:pt x="4224528" y="0"/>
                </a:moveTo>
                <a:lnTo>
                  <a:pt x="4227575" y="0"/>
                </a:lnTo>
                <a:lnTo>
                  <a:pt x="4227575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4" y="0"/>
                </a:moveTo>
                <a:lnTo>
                  <a:pt x="4233672" y="0"/>
                </a:lnTo>
                <a:lnTo>
                  <a:pt x="4233672" y="3048"/>
                </a:lnTo>
                <a:lnTo>
                  <a:pt x="4230624" y="3048"/>
                </a:lnTo>
                <a:lnTo>
                  <a:pt x="4230624" y="0"/>
                </a:lnTo>
                <a:close/>
                <a:moveTo>
                  <a:pt x="4236719" y="0"/>
                </a:moveTo>
                <a:lnTo>
                  <a:pt x="4239767" y="0"/>
                </a:lnTo>
                <a:lnTo>
                  <a:pt x="4239767" y="3048"/>
                </a:lnTo>
                <a:lnTo>
                  <a:pt x="4236719" y="3048"/>
                </a:lnTo>
                <a:lnTo>
                  <a:pt x="4236719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2" y="0"/>
                </a:moveTo>
                <a:lnTo>
                  <a:pt x="4251960" y="0"/>
                </a:lnTo>
                <a:lnTo>
                  <a:pt x="4251960" y="3048"/>
                </a:lnTo>
                <a:lnTo>
                  <a:pt x="4248912" y="3048"/>
                </a:lnTo>
                <a:lnTo>
                  <a:pt x="4248912" y="0"/>
                </a:lnTo>
                <a:close/>
                <a:moveTo>
                  <a:pt x="4255007" y="0"/>
                </a:moveTo>
                <a:lnTo>
                  <a:pt x="4258055" y="0"/>
                </a:lnTo>
                <a:lnTo>
                  <a:pt x="4258055" y="3048"/>
                </a:lnTo>
                <a:lnTo>
                  <a:pt x="4255007" y="3048"/>
                </a:lnTo>
                <a:lnTo>
                  <a:pt x="4255007" y="0"/>
                </a:lnTo>
                <a:close/>
                <a:moveTo>
                  <a:pt x="4261104" y="0"/>
                </a:moveTo>
                <a:lnTo>
                  <a:pt x="4264152" y="0"/>
                </a:lnTo>
                <a:lnTo>
                  <a:pt x="4264152" y="3048"/>
                </a:lnTo>
                <a:lnTo>
                  <a:pt x="4261104" y="3048"/>
                </a:lnTo>
                <a:lnTo>
                  <a:pt x="4261104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5" y="0"/>
                </a:moveTo>
                <a:lnTo>
                  <a:pt x="4276343" y="0"/>
                </a:lnTo>
                <a:lnTo>
                  <a:pt x="4276343" y="3048"/>
                </a:lnTo>
                <a:lnTo>
                  <a:pt x="4273295" y="3048"/>
                </a:lnTo>
                <a:lnTo>
                  <a:pt x="4273295" y="0"/>
                </a:lnTo>
                <a:close/>
                <a:moveTo>
                  <a:pt x="4279392" y="0"/>
                </a:moveTo>
                <a:lnTo>
                  <a:pt x="4282440" y="0"/>
                </a:lnTo>
                <a:lnTo>
                  <a:pt x="4282440" y="3048"/>
                </a:lnTo>
                <a:lnTo>
                  <a:pt x="4279392" y="3048"/>
                </a:lnTo>
                <a:lnTo>
                  <a:pt x="4279392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3" y="0"/>
                </a:moveTo>
                <a:lnTo>
                  <a:pt x="4294631" y="0"/>
                </a:lnTo>
                <a:lnTo>
                  <a:pt x="4294631" y="3048"/>
                </a:lnTo>
                <a:lnTo>
                  <a:pt x="4291583" y="3048"/>
                </a:lnTo>
                <a:lnTo>
                  <a:pt x="4291583" y="0"/>
                </a:lnTo>
                <a:close/>
                <a:moveTo>
                  <a:pt x="4297680" y="0"/>
                </a:moveTo>
                <a:lnTo>
                  <a:pt x="4300728" y="0"/>
                </a:lnTo>
                <a:lnTo>
                  <a:pt x="4300728" y="3048"/>
                </a:lnTo>
                <a:lnTo>
                  <a:pt x="4297680" y="3048"/>
                </a:lnTo>
                <a:lnTo>
                  <a:pt x="4297680" y="0"/>
                </a:lnTo>
                <a:close/>
                <a:moveTo>
                  <a:pt x="4303775" y="0"/>
                </a:moveTo>
                <a:lnTo>
                  <a:pt x="4306823" y="0"/>
                </a:lnTo>
                <a:lnTo>
                  <a:pt x="4306823" y="3048"/>
                </a:lnTo>
                <a:lnTo>
                  <a:pt x="4303775" y="3048"/>
                </a:lnTo>
                <a:lnTo>
                  <a:pt x="4303775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8" y="0"/>
                </a:moveTo>
                <a:lnTo>
                  <a:pt x="4319016" y="0"/>
                </a:lnTo>
                <a:lnTo>
                  <a:pt x="4319016" y="3048"/>
                </a:lnTo>
                <a:lnTo>
                  <a:pt x="4315968" y="3048"/>
                </a:lnTo>
                <a:lnTo>
                  <a:pt x="4315968" y="0"/>
                </a:lnTo>
                <a:close/>
                <a:moveTo>
                  <a:pt x="4322063" y="0"/>
                </a:moveTo>
                <a:lnTo>
                  <a:pt x="4325111" y="0"/>
                </a:lnTo>
                <a:lnTo>
                  <a:pt x="4325111" y="3048"/>
                </a:lnTo>
                <a:lnTo>
                  <a:pt x="4322063" y="3048"/>
                </a:lnTo>
                <a:lnTo>
                  <a:pt x="4322063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6" y="0"/>
                </a:moveTo>
                <a:lnTo>
                  <a:pt x="4337304" y="0"/>
                </a:lnTo>
                <a:lnTo>
                  <a:pt x="4337304" y="3048"/>
                </a:lnTo>
                <a:lnTo>
                  <a:pt x="4334256" y="3048"/>
                </a:lnTo>
                <a:lnTo>
                  <a:pt x="4334256" y="0"/>
                </a:lnTo>
                <a:close/>
                <a:moveTo>
                  <a:pt x="4340351" y="0"/>
                </a:moveTo>
                <a:lnTo>
                  <a:pt x="4343399" y="0"/>
                </a:lnTo>
                <a:lnTo>
                  <a:pt x="4343399" y="3048"/>
                </a:lnTo>
                <a:lnTo>
                  <a:pt x="4340351" y="3048"/>
                </a:lnTo>
                <a:lnTo>
                  <a:pt x="4340351" y="0"/>
                </a:lnTo>
                <a:close/>
                <a:moveTo>
                  <a:pt x="4346448" y="0"/>
                </a:moveTo>
                <a:lnTo>
                  <a:pt x="4349496" y="0"/>
                </a:lnTo>
                <a:lnTo>
                  <a:pt x="4349496" y="3048"/>
                </a:lnTo>
                <a:lnTo>
                  <a:pt x="4346448" y="3048"/>
                </a:lnTo>
                <a:lnTo>
                  <a:pt x="4346448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39" y="0"/>
                </a:moveTo>
                <a:lnTo>
                  <a:pt x="4361687" y="0"/>
                </a:lnTo>
                <a:lnTo>
                  <a:pt x="4361687" y="3048"/>
                </a:lnTo>
                <a:lnTo>
                  <a:pt x="4358639" y="3048"/>
                </a:lnTo>
                <a:lnTo>
                  <a:pt x="4358639" y="0"/>
                </a:lnTo>
                <a:close/>
                <a:moveTo>
                  <a:pt x="4364736" y="0"/>
                </a:moveTo>
                <a:lnTo>
                  <a:pt x="4367784" y="0"/>
                </a:lnTo>
                <a:lnTo>
                  <a:pt x="4367784" y="3048"/>
                </a:lnTo>
                <a:lnTo>
                  <a:pt x="4364736" y="3048"/>
                </a:lnTo>
                <a:lnTo>
                  <a:pt x="4364736" y="0"/>
                </a:lnTo>
                <a:close/>
                <a:moveTo>
                  <a:pt x="4370831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1" y="3048"/>
                </a:lnTo>
                <a:lnTo>
                  <a:pt x="4370831" y="0"/>
                </a:lnTo>
                <a:close/>
                <a:moveTo>
                  <a:pt x="4376928" y="0"/>
                </a:moveTo>
                <a:lnTo>
                  <a:pt x="4379975" y="0"/>
                </a:lnTo>
                <a:lnTo>
                  <a:pt x="4379975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4" y="0"/>
                </a:moveTo>
                <a:lnTo>
                  <a:pt x="4386072" y="0"/>
                </a:lnTo>
                <a:lnTo>
                  <a:pt x="4386072" y="3048"/>
                </a:lnTo>
                <a:lnTo>
                  <a:pt x="4383024" y="3048"/>
                </a:lnTo>
                <a:lnTo>
                  <a:pt x="4383024" y="0"/>
                </a:lnTo>
                <a:close/>
                <a:moveTo>
                  <a:pt x="4389119" y="0"/>
                </a:moveTo>
                <a:lnTo>
                  <a:pt x="4392167" y="0"/>
                </a:lnTo>
                <a:lnTo>
                  <a:pt x="4392167" y="3048"/>
                </a:lnTo>
                <a:lnTo>
                  <a:pt x="4389119" y="3048"/>
                </a:lnTo>
                <a:lnTo>
                  <a:pt x="4389119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2" y="0"/>
                </a:moveTo>
                <a:lnTo>
                  <a:pt x="4404360" y="0"/>
                </a:lnTo>
                <a:lnTo>
                  <a:pt x="4404360" y="3048"/>
                </a:lnTo>
                <a:lnTo>
                  <a:pt x="4401312" y="3048"/>
                </a:lnTo>
                <a:lnTo>
                  <a:pt x="4401312" y="0"/>
                </a:lnTo>
                <a:close/>
                <a:moveTo>
                  <a:pt x="4407407" y="0"/>
                </a:moveTo>
                <a:lnTo>
                  <a:pt x="4410455" y="0"/>
                </a:lnTo>
                <a:lnTo>
                  <a:pt x="4410455" y="3048"/>
                </a:lnTo>
                <a:lnTo>
                  <a:pt x="4407407" y="3048"/>
                </a:lnTo>
                <a:lnTo>
                  <a:pt x="4407407" y="0"/>
                </a:lnTo>
                <a:close/>
                <a:moveTo>
                  <a:pt x="4413504" y="0"/>
                </a:moveTo>
                <a:lnTo>
                  <a:pt x="4416552" y="0"/>
                </a:lnTo>
                <a:lnTo>
                  <a:pt x="4416552" y="3048"/>
                </a:lnTo>
                <a:lnTo>
                  <a:pt x="4413504" y="3048"/>
                </a:lnTo>
                <a:lnTo>
                  <a:pt x="4413504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5" y="0"/>
                </a:moveTo>
                <a:lnTo>
                  <a:pt x="4428743" y="0"/>
                </a:lnTo>
                <a:lnTo>
                  <a:pt x="4428743" y="3048"/>
                </a:lnTo>
                <a:lnTo>
                  <a:pt x="4425695" y="3048"/>
                </a:lnTo>
                <a:lnTo>
                  <a:pt x="4425695" y="0"/>
                </a:lnTo>
                <a:close/>
                <a:moveTo>
                  <a:pt x="4431792" y="0"/>
                </a:moveTo>
                <a:lnTo>
                  <a:pt x="4434840" y="0"/>
                </a:lnTo>
                <a:lnTo>
                  <a:pt x="4434840" y="3048"/>
                </a:lnTo>
                <a:lnTo>
                  <a:pt x="4431792" y="3048"/>
                </a:lnTo>
                <a:lnTo>
                  <a:pt x="4431792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3" y="0"/>
                </a:moveTo>
                <a:lnTo>
                  <a:pt x="4447031" y="0"/>
                </a:lnTo>
                <a:lnTo>
                  <a:pt x="4447031" y="3048"/>
                </a:lnTo>
                <a:lnTo>
                  <a:pt x="4443983" y="3048"/>
                </a:lnTo>
                <a:lnTo>
                  <a:pt x="4443983" y="0"/>
                </a:lnTo>
                <a:close/>
                <a:moveTo>
                  <a:pt x="4450080" y="0"/>
                </a:moveTo>
                <a:lnTo>
                  <a:pt x="4453128" y="0"/>
                </a:lnTo>
                <a:lnTo>
                  <a:pt x="4453128" y="3048"/>
                </a:lnTo>
                <a:lnTo>
                  <a:pt x="4450080" y="3048"/>
                </a:lnTo>
                <a:lnTo>
                  <a:pt x="4450080" y="0"/>
                </a:lnTo>
                <a:close/>
                <a:moveTo>
                  <a:pt x="4456175" y="0"/>
                </a:moveTo>
                <a:lnTo>
                  <a:pt x="4459223" y="0"/>
                </a:lnTo>
                <a:lnTo>
                  <a:pt x="4459223" y="3048"/>
                </a:lnTo>
                <a:lnTo>
                  <a:pt x="4456175" y="3048"/>
                </a:lnTo>
                <a:lnTo>
                  <a:pt x="4456175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8" y="0"/>
                </a:moveTo>
                <a:lnTo>
                  <a:pt x="4471416" y="0"/>
                </a:lnTo>
                <a:lnTo>
                  <a:pt x="4471416" y="3048"/>
                </a:lnTo>
                <a:lnTo>
                  <a:pt x="4468368" y="3048"/>
                </a:lnTo>
                <a:lnTo>
                  <a:pt x="4468368" y="0"/>
                </a:lnTo>
                <a:close/>
                <a:moveTo>
                  <a:pt x="4474463" y="0"/>
                </a:moveTo>
                <a:lnTo>
                  <a:pt x="4477511" y="0"/>
                </a:lnTo>
                <a:lnTo>
                  <a:pt x="4477511" y="3048"/>
                </a:lnTo>
                <a:lnTo>
                  <a:pt x="4474463" y="3048"/>
                </a:lnTo>
                <a:lnTo>
                  <a:pt x="4474463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6" y="0"/>
                </a:moveTo>
                <a:lnTo>
                  <a:pt x="4489704" y="0"/>
                </a:lnTo>
                <a:lnTo>
                  <a:pt x="4489704" y="3048"/>
                </a:lnTo>
                <a:lnTo>
                  <a:pt x="4486656" y="3048"/>
                </a:lnTo>
                <a:lnTo>
                  <a:pt x="4486656" y="0"/>
                </a:lnTo>
                <a:close/>
                <a:moveTo>
                  <a:pt x="4492751" y="0"/>
                </a:moveTo>
                <a:lnTo>
                  <a:pt x="4495799" y="0"/>
                </a:lnTo>
                <a:lnTo>
                  <a:pt x="4495799" y="3048"/>
                </a:lnTo>
                <a:lnTo>
                  <a:pt x="4492751" y="3048"/>
                </a:lnTo>
                <a:lnTo>
                  <a:pt x="4492751" y="0"/>
                </a:lnTo>
                <a:close/>
                <a:moveTo>
                  <a:pt x="4498848" y="0"/>
                </a:moveTo>
                <a:lnTo>
                  <a:pt x="4501896" y="0"/>
                </a:lnTo>
                <a:lnTo>
                  <a:pt x="4501896" y="3048"/>
                </a:lnTo>
                <a:lnTo>
                  <a:pt x="4498848" y="3048"/>
                </a:lnTo>
                <a:lnTo>
                  <a:pt x="4498848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39" y="0"/>
                </a:moveTo>
                <a:lnTo>
                  <a:pt x="4514087" y="0"/>
                </a:lnTo>
                <a:lnTo>
                  <a:pt x="4514087" y="3048"/>
                </a:lnTo>
                <a:lnTo>
                  <a:pt x="4511039" y="3048"/>
                </a:lnTo>
                <a:lnTo>
                  <a:pt x="4511039" y="0"/>
                </a:lnTo>
                <a:close/>
                <a:moveTo>
                  <a:pt x="4517136" y="0"/>
                </a:moveTo>
                <a:lnTo>
                  <a:pt x="4520184" y="0"/>
                </a:lnTo>
                <a:lnTo>
                  <a:pt x="4520184" y="3048"/>
                </a:lnTo>
                <a:lnTo>
                  <a:pt x="4517136" y="3048"/>
                </a:lnTo>
                <a:lnTo>
                  <a:pt x="4517136" y="0"/>
                </a:lnTo>
                <a:close/>
                <a:moveTo>
                  <a:pt x="4523231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1" y="3048"/>
                </a:lnTo>
                <a:lnTo>
                  <a:pt x="4523231" y="0"/>
                </a:lnTo>
                <a:close/>
                <a:moveTo>
                  <a:pt x="4529328" y="0"/>
                </a:moveTo>
                <a:lnTo>
                  <a:pt x="4532375" y="0"/>
                </a:lnTo>
                <a:lnTo>
                  <a:pt x="4532375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4" y="0"/>
                </a:moveTo>
                <a:lnTo>
                  <a:pt x="4538472" y="0"/>
                </a:lnTo>
                <a:lnTo>
                  <a:pt x="4538472" y="3048"/>
                </a:lnTo>
                <a:lnTo>
                  <a:pt x="4535424" y="3048"/>
                </a:lnTo>
                <a:lnTo>
                  <a:pt x="4535424" y="0"/>
                </a:lnTo>
                <a:close/>
                <a:moveTo>
                  <a:pt x="4541519" y="0"/>
                </a:moveTo>
                <a:lnTo>
                  <a:pt x="4544567" y="0"/>
                </a:lnTo>
                <a:lnTo>
                  <a:pt x="4544567" y="3048"/>
                </a:lnTo>
                <a:lnTo>
                  <a:pt x="4541519" y="3048"/>
                </a:lnTo>
                <a:lnTo>
                  <a:pt x="4541519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2" y="0"/>
                </a:moveTo>
                <a:lnTo>
                  <a:pt x="4556760" y="0"/>
                </a:lnTo>
                <a:lnTo>
                  <a:pt x="4556760" y="3048"/>
                </a:lnTo>
                <a:lnTo>
                  <a:pt x="4553712" y="3048"/>
                </a:lnTo>
                <a:lnTo>
                  <a:pt x="4553712" y="0"/>
                </a:lnTo>
                <a:close/>
                <a:moveTo>
                  <a:pt x="4559807" y="0"/>
                </a:moveTo>
                <a:lnTo>
                  <a:pt x="4562855" y="0"/>
                </a:lnTo>
                <a:lnTo>
                  <a:pt x="4562855" y="3048"/>
                </a:lnTo>
                <a:lnTo>
                  <a:pt x="4559807" y="3048"/>
                </a:lnTo>
                <a:lnTo>
                  <a:pt x="4559807" y="0"/>
                </a:lnTo>
                <a:close/>
                <a:moveTo>
                  <a:pt x="4565904" y="0"/>
                </a:moveTo>
                <a:lnTo>
                  <a:pt x="4568952" y="0"/>
                </a:lnTo>
                <a:lnTo>
                  <a:pt x="4568952" y="3048"/>
                </a:lnTo>
                <a:lnTo>
                  <a:pt x="4565904" y="3048"/>
                </a:lnTo>
                <a:lnTo>
                  <a:pt x="4565904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5" y="0"/>
                </a:moveTo>
                <a:lnTo>
                  <a:pt x="4581143" y="0"/>
                </a:lnTo>
                <a:lnTo>
                  <a:pt x="4581143" y="3048"/>
                </a:lnTo>
                <a:lnTo>
                  <a:pt x="4578095" y="3048"/>
                </a:lnTo>
                <a:lnTo>
                  <a:pt x="4578095" y="0"/>
                </a:lnTo>
                <a:close/>
                <a:moveTo>
                  <a:pt x="4584192" y="0"/>
                </a:moveTo>
                <a:lnTo>
                  <a:pt x="4587240" y="0"/>
                </a:lnTo>
                <a:lnTo>
                  <a:pt x="4587240" y="3048"/>
                </a:lnTo>
                <a:lnTo>
                  <a:pt x="4584192" y="3048"/>
                </a:lnTo>
                <a:lnTo>
                  <a:pt x="4584192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3" y="0"/>
                </a:moveTo>
                <a:lnTo>
                  <a:pt x="4599431" y="0"/>
                </a:lnTo>
                <a:lnTo>
                  <a:pt x="4599431" y="3048"/>
                </a:lnTo>
                <a:lnTo>
                  <a:pt x="4596383" y="3048"/>
                </a:lnTo>
                <a:lnTo>
                  <a:pt x="4596383" y="0"/>
                </a:lnTo>
                <a:close/>
                <a:moveTo>
                  <a:pt x="4602480" y="0"/>
                </a:moveTo>
                <a:lnTo>
                  <a:pt x="4605528" y="0"/>
                </a:lnTo>
                <a:lnTo>
                  <a:pt x="4605528" y="3048"/>
                </a:lnTo>
                <a:lnTo>
                  <a:pt x="4602480" y="3048"/>
                </a:lnTo>
                <a:lnTo>
                  <a:pt x="4602480" y="0"/>
                </a:lnTo>
                <a:close/>
                <a:moveTo>
                  <a:pt x="4608575" y="0"/>
                </a:moveTo>
                <a:lnTo>
                  <a:pt x="4611623" y="0"/>
                </a:lnTo>
                <a:lnTo>
                  <a:pt x="4611623" y="3048"/>
                </a:lnTo>
                <a:lnTo>
                  <a:pt x="4608575" y="3048"/>
                </a:lnTo>
                <a:lnTo>
                  <a:pt x="4608575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8" y="0"/>
                </a:moveTo>
                <a:lnTo>
                  <a:pt x="4623816" y="0"/>
                </a:lnTo>
                <a:lnTo>
                  <a:pt x="4623816" y="3048"/>
                </a:lnTo>
                <a:lnTo>
                  <a:pt x="4620768" y="3048"/>
                </a:lnTo>
                <a:lnTo>
                  <a:pt x="4620768" y="0"/>
                </a:lnTo>
                <a:close/>
                <a:moveTo>
                  <a:pt x="4626863" y="0"/>
                </a:moveTo>
                <a:lnTo>
                  <a:pt x="4629911" y="0"/>
                </a:lnTo>
                <a:lnTo>
                  <a:pt x="4629911" y="3048"/>
                </a:lnTo>
                <a:lnTo>
                  <a:pt x="4626863" y="3048"/>
                </a:lnTo>
                <a:lnTo>
                  <a:pt x="4626863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6" y="0"/>
                </a:moveTo>
                <a:lnTo>
                  <a:pt x="4642104" y="0"/>
                </a:lnTo>
                <a:lnTo>
                  <a:pt x="4642104" y="3048"/>
                </a:lnTo>
                <a:lnTo>
                  <a:pt x="4639056" y="3048"/>
                </a:lnTo>
                <a:lnTo>
                  <a:pt x="4639056" y="0"/>
                </a:lnTo>
                <a:close/>
                <a:moveTo>
                  <a:pt x="4645151" y="0"/>
                </a:moveTo>
                <a:lnTo>
                  <a:pt x="4648199" y="0"/>
                </a:lnTo>
                <a:lnTo>
                  <a:pt x="4648199" y="3048"/>
                </a:lnTo>
                <a:lnTo>
                  <a:pt x="4645151" y="3048"/>
                </a:lnTo>
                <a:lnTo>
                  <a:pt x="4645151" y="0"/>
                </a:lnTo>
                <a:close/>
                <a:moveTo>
                  <a:pt x="4651248" y="0"/>
                </a:moveTo>
                <a:lnTo>
                  <a:pt x="4654296" y="0"/>
                </a:lnTo>
                <a:lnTo>
                  <a:pt x="4654296" y="3048"/>
                </a:lnTo>
                <a:lnTo>
                  <a:pt x="4651248" y="3048"/>
                </a:lnTo>
                <a:lnTo>
                  <a:pt x="4651248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39" y="0"/>
                </a:moveTo>
                <a:lnTo>
                  <a:pt x="4666487" y="0"/>
                </a:lnTo>
                <a:lnTo>
                  <a:pt x="4666487" y="3048"/>
                </a:lnTo>
                <a:lnTo>
                  <a:pt x="4663439" y="3048"/>
                </a:lnTo>
                <a:lnTo>
                  <a:pt x="4663439" y="0"/>
                </a:lnTo>
                <a:close/>
                <a:moveTo>
                  <a:pt x="4669536" y="0"/>
                </a:moveTo>
                <a:lnTo>
                  <a:pt x="4672584" y="0"/>
                </a:lnTo>
                <a:lnTo>
                  <a:pt x="4672584" y="3048"/>
                </a:lnTo>
                <a:lnTo>
                  <a:pt x="4669536" y="3048"/>
                </a:lnTo>
                <a:lnTo>
                  <a:pt x="4669536" y="0"/>
                </a:lnTo>
                <a:close/>
                <a:moveTo>
                  <a:pt x="4675631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1" y="3048"/>
                </a:lnTo>
                <a:lnTo>
                  <a:pt x="4675631" y="0"/>
                </a:lnTo>
                <a:close/>
                <a:moveTo>
                  <a:pt x="4681728" y="0"/>
                </a:moveTo>
                <a:lnTo>
                  <a:pt x="4684775" y="0"/>
                </a:lnTo>
                <a:lnTo>
                  <a:pt x="4684775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4" y="0"/>
                </a:moveTo>
                <a:lnTo>
                  <a:pt x="4690872" y="0"/>
                </a:lnTo>
                <a:lnTo>
                  <a:pt x="4690872" y="3048"/>
                </a:lnTo>
                <a:lnTo>
                  <a:pt x="4687824" y="3048"/>
                </a:lnTo>
                <a:lnTo>
                  <a:pt x="4687824" y="0"/>
                </a:lnTo>
                <a:close/>
                <a:moveTo>
                  <a:pt x="4693919" y="0"/>
                </a:moveTo>
                <a:lnTo>
                  <a:pt x="4696967" y="0"/>
                </a:lnTo>
                <a:lnTo>
                  <a:pt x="4696967" y="3048"/>
                </a:lnTo>
                <a:lnTo>
                  <a:pt x="4693919" y="3048"/>
                </a:lnTo>
                <a:lnTo>
                  <a:pt x="4693919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2" y="0"/>
                </a:moveTo>
                <a:lnTo>
                  <a:pt x="4709160" y="0"/>
                </a:lnTo>
                <a:lnTo>
                  <a:pt x="4709160" y="3048"/>
                </a:lnTo>
                <a:lnTo>
                  <a:pt x="4706112" y="3048"/>
                </a:lnTo>
                <a:lnTo>
                  <a:pt x="4706112" y="0"/>
                </a:lnTo>
                <a:close/>
                <a:moveTo>
                  <a:pt x="4712207" y="0"/>
                </a:moveTo>
                <a:lnTo>
                  <a:pt x="4715255" y="0"/>
                </a:lnTo>
                <a:lnTo>
                  <a:pt x="4715255" y="3048"/>
                </a:lnTo>
                <a:lnTo>
                  <a:pt x="4712207" y="3048"/>
                </a:lnTo>
                <a:lnTo>
                  <a:pt x="4712207" y="0"/>
                </a:lnTo>
                <a:close/>
                <a:moveTo>
                  <a:pt x="4718304" y="0"/>
                </a:moveTo>
                <a:lnTo>
                  <a:pt x="4721352" y="0"/>
                </a:lnTo>
                <a:lnTo>
                  <a:pt x="4721352" y="3048"/>
                </a:lnTo>
                <a:lnTo>
                  <a:pt x="4718304" y="3048"/>
                </a:lnTo>
                <a:lnTo>
                  <a:pt x="4718304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5" y="0"/>
                </a:moveTo>
                <a:lnTo>
                  <a:pt x="4733543" y="0"/>
                </a:lnTo>
                <a:lnTo>
                  <a:pt x="4733543" y="3048"/>
                </a:lnTo>
                <a:lnTo>
                  <a:pt x="4730495" y="3048"/>
                </a:lnTo>
                <a:lnTo>
                  <a:pt x="4730495" y="0"/>
                </a:lnTo>
                <a:close/>
                <a:moveTo>
                  <a:pt x="4736592" y="0"/>
                </a:moveTo>
                <a:lnTo>
                  <a:pt x="4739640" y="0"/>
                </a:lnTo>
                <a:lnTo>
                  <a:pt x="4739640" y="3048"/>
                </a:lnTo>
                <a:lnTo>
                  <a:pt x="4736592" y="3048"/>
                </a:lnTo>
                <a:lnTo>
                  <a:pt x="4736592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3" y="0"/>
                </a:moveTo>
                <a:lnTo>
                  <a:pt x="4751831" y="0"/>
                </a:lnTo>
                <a:lnTo>
                  <a:pt x="4751831" y="3048"/>
                </a:lnTo>
                <a:lnTo>
                  <a:pt x="4748783" y="3048"/>
                </a:lnTo>
                <a:lnTo>
                  <a:pt x="4748783" y="0"/>
                </a:lnTo>
                <a:close/>
                <a:moveTo>
                  <a:pt x="4754880" y="0"/>
                </a:moveTo>
                <a:lnTo>
                  <a:pt x="4757928" y="0"/>
                </a:lnTo>
                <a:lnTo>
                  <a:pt x="4757928" y="3048"/>
                </a:lnTo>
                <a:lnTo>
                  <a:pt x="4754880" y="3048"/>
                </a:lnTo>
                <a:lnTo>
                  <a:pt x="4754880" y="0"/>
                </a:lnTo>
                <a:close/>
                <a:moveTo>
                  <a:pt x="4760975" y="0"/>
                </a:moveTo>
                <a:lnTo>
                  <a:pt x="4764023" y="0"/>
                </a:lnTo>
                <a:lnTo>
                  <a:pt x="4764023" y="3048"/>
                </a:lnTo>
                <a:lnTo>
                  <a:pt x="4760975" y="3048"/>
                </a:lnTo>
                <a:lnTo>
                  <a:pt x="4760975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8" y="0"/>
                </a:moveTo>
                <a:lnTo>
                  <a:pt x="4776216" y="0"/>
                </a:lnTo>
                <a:lnTo>
                  <a:pt x="4776216" y="3048"/>
                </a:lnTo>
                <a:lnTo>
                  <a:pt x="4773168" y="3048"/>
                </a:lnTo>
                <a:lnTo>
                  <a:pt x="4773168" y="0"/>
                </a:lnTo>
                <a:close/>
                <a:moveTo>
                  <a:pt x="4779263" y="0"/>
                </a:moveTo>
                <a:lnTo>
                  <a:pt x="4782311" y="0"/>
                </a:lnTo>
                <a:lnTo>
                  <a:pt x="4782311" y="3048"/>
                </a:lnTo>
                <a:lnTo>
                  <a:pt x="4779263" y="3048"/>
                </a:lnTo>
                <a:lnTo>
                  <a:pt x="4779263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6" y="0"/>
                </a:moveTo>
                <a:lnTo>
                  <a:pt x="4794504" y="0"/>
                </a:lnTo>
                <a:lnTo>
                  <a:pt x="4794504" y="3048"/>
                </a:lnTo>
                <a:lnTo>
                  <a:pt x="4791456" y="3048"/>
                </a:lnTo>
                <a:lnTo>
                  <a:pt x="4791456" y="0"/>
                </a:lnTo>
                <a:close/>
                <a:moveTo>
                  <a:pt x="4797551" y="0"/>
                </a:moveTo>
                <a:lnTo>
                  <a:pt x="4800599" y="0"/>
                </a:lnTo>
                <a:lnTo>
                  <a:pt x="4800599" y="3048"/>
                </a:lnTo>
                <a:lnTo>
                  <a:pt x="4797551" y="3048"/>
                </a:lnTo>
                <a:lnTo>
                  <a:pt x="4797551" y="0"/>
                </a:lnTo>
                <a:close/>
                <a:moveTo>
                  <a:pt x="4803648" y="0"/>
                </a:moveTo>
                <a:lnTo>
                  <a:pt x="4806696" y="0"/>
                </a:lnTo>
                <a:lnTo>
                  <a:pt x="4806696" y="3048"/>
                </a:lnTo>
                <a:lnTo>
                  <a:pt x="4803648" y="3048"/>
                </a:lnTo>
                <a:lnTo>
                  <a:pt x="4803648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39" y="0"/>
                </a:moveTo>
                <a:lnTo>
                  <a:pt x="4818887" y="0"/>
                </a:lnTo>
                <a:lnTo>
                  <a:pt x="4818887" y="3048"/>
                </a:lnTo>
                <a:lnTo>
                  <a:pt x="4815839" y="3048"/>
                </a:lnTo>
                <a:lnTo>
                  <a:pt x="4815839" y="0"/>
                </a:lnTo>
                <a:close/>
                <a:moveTo>
                  <a:pt x="4821936" y="0"/>
                </a:moveTo>
                <a:lnTo>
                  <a:pt x="4824984" y="0"/>
                </a:lnTo>
                <a:lnTo>
                  <a:pt x="4824984" y="3048"/>
                </a:lnTo>
                <a:lnTo>
                  <a:pt x="4821936" y="3048"/>
                </a:lnTo>
                <a:lnTo>
                  <a:pt x="4821936" y="0"/>
                </a:lnTo>
                <a:close/>
                <a:moveTo>
                  <a:pt x="4828031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1" y="3048"/>
                </a:lnTo>
                <a:lnTo>
                  <a:pt x="4828031" y="0"/>
                </a:lnTo>
                <a:close/>
                <a:moveTo>
                  <a:pt x="4834128" y="0"/>
                </a:moveTo>
                <a:lnTo>
                  <a:pt x="4837175" y="0"/>
                </a:lnTo>
                <a:lnTo>
                  <a:pt x="4837175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4" y="0"/>
                </a:moveTo>
                <a:lnTo>
                  <a:pt x="4843272" y="0"/>
                </a:lnTo>
                <a:lnTo>
                  <a:pt x="4843272" y="3048"/>
                </a:lnTo>
                <a:lnTo>
                  <a:pt x="4840224" y="3048"/>
                </a:lnTo>
                <a:lnTo>
                  <a:pt x="4840224" y="0"/>
                </a:lnTo>
                <a:close/>
                <a:moveTo>
                  <a:pt x="4846319" y="0"/>
                </a:moveTo>
                <a:lnTo>
                  <a:pt x="4849367" y="0"/>
                </a:lnTo>
                <a:lnTo>
                  <a:pt x="4849367" y="3048"/>
                </a:lnTo>
                <a:lnTo>
                  <a:pt x="4846319" y="3048"/>
                </a:lnTo>
                <a:lnTo>
                  <a:pt x="4846319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2" y="0"/>
                </a:moveTo>
                <a:lnTo>
                  <a:pt x="4861560" y="0"/>
                </a:lnTo>
                <a:lnTo>
                  <a:pt x="4861560" y="3048"/>
                </a:lnTo>
                <a:lnTo>
                  <a:pt x="4858512" y="3048"/>
                </a:lnTo>
                <a:lnTo>
                  <a:pt x="4858512" y="0"/>
                </a:lnTo>
                <a:close/>
                <a:moveTo>
                  <a:pt x="4864607" y="0"/>
                </a:moveTo>
                <a:lnTo>
                  <a:pt x="4867655" y="0"/>
                </a:lnTo>
                <a:lnTo>
                  <a:pt x="4867655" y="3048"/>
                </a:lnTo>
                <a:lnTo>
                  <a:pt x="4864607" y="3048"/>
                </a:lnTo>
                <a:lnTo>
                  <a:pt x="4864607" y="0"/>
                </a:lnTo>
                <a:close/>
                <a:moveTo>
                  <a:pt x="4870704" y="0"/>
                </a:moveTo>
                <a:lnTo>
                  <a:pt x="4873752" y="0"/>
                </a:lnTo>
                <a:lnTo>
                  <a:pt x="4873752" y="3048"/>
                </a:lnTo>
                <a:lnTo>
                  <a:pt x="4870704" y="3048"/>
                </a:lnTo>
                <a:lnTo>
                  <a:pt x="4870704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5" y="0"/>
                </a:moveTo>
                <a:lnTo>
                  <a:pt x="4885943" y="0"/>
                </a:lnTo>
                <a:lnTo>
                  <a:pt x="4885943" y="3048"/>
                </a:lnTo>
                <a:lnTo>
                  <a:pt x="4882895" y="3048"/>
                </a:lnTo>
                <a:lnTo>
                  <a:pt x="4882895" y="0"/>
                </a:lnTo>
                <a:close/>
                <a:moveTo>
                  <a:pt x="4888992" y="0"/>
                </a:moveTo>
                <a:lnTo>
                  <a:pt x="4892040" y="0"/>
                </a:lnTo>
                <a:lnTo>
                  <a:pt x="4892040" y="3048"/>
                </a:lnTo>
                <a:lnTo>
                  <a:pt x="4888992" y="3048"/>
                </a:lnTo>
                <a:lnTo>
                  <a:pt x="4888992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3" y="0"/>
                </a:moveTo>
                <a:lnTo>
                  <a:pt x="4904231" y="0"/>
                </a:lnTo>
                <a:lnTo>
                  <a:pt x="4904231" y="3048"/>
                </a:lnTo>
                <a:lnTo>
                  <a:pt x="4901183" y="3048"/>
                </a:lnTo>
                <a:lnTo>
                  <a:pt x="4901183" y="0"/>
                </a:lnTo>
                <a:close/>
                <a:moveTo>
                  <a:pt x="4907280" y="0"/>
                </a:moveTo>
                <a:lnTo>
                  <a:pt x="4910328" y="0"/>
                </a:lnTo>
                <a:lnTo>
                  <a:pt x="4910328" y="3048"/>
                </a:lnTo>
                <a:lnTo>
                  <a:pt x="4907280" y="3048"/>
                </a:lnTo>
                <a:lnTo>
                  <a:pt x="4907280" y="0"/>
                </a:lnTo>
                <a:close/>
                <a:moveTo>
                  <a:pt x="4913375" y="0"/>
                </a:moveTo>
                <a:lnTo>
                  <a:pt x="4916423" y="0"/>
                </a:lnTo>
                <a:lnTo>
                  <a:pt x="4916423" y="3048"/>
                </a:lnTo>
                <a:lnTo>
                  <a:pt x="4913375" y="3048"/>
                </a:lnTo>
                <a:lnTo>
                  <a:pt x="4913375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8" y="0"/>
                </a:moveTo>
                <a:lnTo>
                  <a:pt x="4928616" y="0"/>
                </a:lnTo>
                <a:lnTo>
                  <a:pt x="4928616" y="3048"/>
                </a:lnTo>
                <a:lnTo>
                  <a:pt x="4925568" y="3048"/>
                </a:lnTo>
                <a:lnTo>
                  <a:pt x="4925568" y="0"/>
                </a:lnTo>
                <a:close/>
                <a:moveTo>
                  <a:pt x="4931663" y="0"/>
                </a:moveTo>
                <a:lnTo>
                  <a:pt x="4934711" y="0"/>
                </a:lnTo>
                <a:lnTo>
                  <a:pt x="4934711" y="3048"/>
                </a:lnTo>
                <a:lnTo>
                  <a:pt x="4931663" y="3048"/>
                </a:lnTo>
                <a:lnTo>
                  <a:pt x="4931663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6" y="0"/>
                </a:moveTo>
                <a:lnTo>
                  <a:pt x="4946904" y="0"/>
                </a:lnTo>
                <a:lnTo>
                  <a:pt x="4946904" y="3048"/>
                </a:lnTo>
                <a:lnTo>
                  <a:pt x="4943856" y="3048"/>
                </a:lnTo>
                <a:lnTo>
                  <a:pt x="4943856" y="0"/>
                </a:lnTo>
                <a:close/>
                <a:moveTo>
                  <a:pt x="4949951" y="0"/>
                </a:moveTo>
                <a:lnTo>
                  <a:pt x="4952999" y="0"/>
                </a:lnTo>
                <a:lnTo>
                  <a:pt x="4952999" y="3048"/>
                </a:lnTo>
                <a:lnTo>
                  <a:pt x="4949951" y="3048"/>
                </a:lnTo>
                <a:lnTo>
                  <a:pt x="4949951" y="0"/>
                </a:lnTo>
                <a:close/>
                <a:moveTo>
                  <a:pt x="4956048" y="0"/>
                </a:moveTo>
                <a:lnTo>
                  <a:pt x="4959096" y="0"/>
                </a:lnTo>
                <a:lnTo>
                  <a:pt x="4959096" y="3048"/>
                </a:lnTo>
                <a:lnTo>
                  <a:pt x="4956048" y="3048"/>
                </a:lnTo>
                <a:lnTo>
                  <a:pt x="4956048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39" y="0"/>
                </a:moveTo>
                <a:lnTo>
                  <a:pt x="4971287" y="0"/>
                </a:lnTo>
                <a:lnTo>
                  <a:pt x="4971287" y="3048"/>
                </a:lnTo>
                <a:lnTo>
                  <a:pt x="4968239" y="3048"/>
                </a:lnTo>
                <a:lnTo>
                  <a:pt x="4968239" y="0"/>
                </a:lnTo>
                <a:close/>
                <a:moveTo>
                  <a:pt x="4974336" y="0"/>
                </a:moveTo>
                <a:lnTo>
                  <a:pt x="4977384" y="0"/>
                </a:lnTo>
                <a:lnTo>
                  <a:pt x="4977384" y="3048"/>
                </a:lnTo>
                <a:lnTo>
                  <a:pt x="4974336" y="3048"/>
                </a:lnTo>
                <a:lnTo>
                  <a:pt x="4974336" y="0"/>
                </a:lnTo>
                <a:close/>
                <a:moveTo>
                  <a:pt x="4980431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1" y="3048"/>
                </a:lnTo>
                <a:lnTo>
                  <a:pt x="4980431" y="0"/>
                </a:lnTo>
                <a:close/>
                <a:moveTo>
                  <a:pt x="4986528" y="0"/>
                </a:moveTo>
                <a:lnTo>
                  <a:pt x="4989575" y="0"/>
                </a:lnTo>
                <a:lnTo>
                  <a:pt x="4989575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4" y="0"/>
                </a:moveTo>
                <a:lnTo>
                  <a:pt x="4995672" y="0"/>
                </a:lnTo>
                <a:lnTo>
                  <a:pt x="4995672" y="3048"/>
                </a:lnTo>
                <a:lnTo>
                  <a:pt x="4992624" y="3048"/>
                </a:lnTo>
                <a:lnTo>
                  <a:pt x="4992624" y="0"/>
                </a:lnTo>
                <a:close/>
                <a:moveTo>
                  <a:pt x="4998719" y="0"/>
                </a:moveTo>
                <a:lnTo>
                  <a:pt x="5001767" y="0"/>
                </a:lnTo>
                <a:lnTo>
                  <a:pt x="5001767" y="3048"/>
                </a:lnTo>
                <a:lnTo>
                  <a:pt x="4998719" y="3048"/>
                </a:lnTo>
                <a:lnTo>
                  <a:pt x="4998719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2" y="0"/>
                </a:moveTo>
                <a:lnTo>
                  <a:pt x="5013960" y="0"/>
                </a:lnTo>
                <a:lnTo>
                  <a:pt x="5013960" y="3048"/>
                </a:lnTo>
                <a:lnTo>
                  <a:pt x="5010912" y="3048"/>
                </a:lnTo>
                <a:lnTo>
                  <a:pt x="5010912" y="0"/>
                </a:lnTo>
                <a:close/>
                <a:moveTo>
                  <a:pt x="5017007" y="0"/>
                </a:moveTo>
                <a:lnTo>
                  <a:pt x="5020055" y="0"/>
                </a:lnTo>
                <a:lnTo>
                  <a:pt x="5020055" y="3048"/>
                </a:lnTo>
                <a:lnTo>
                  <a:pt x="5017007" y="3048"/>
                </a:lnTo>
                <a:lnTo>
                  <a:pt x="5017007" y="0"/>
                </a:lnTo>
                <a:close/>
                <a:moveTo>
                  <a:pt x="5023104" y="0"/>
                </a:moveTo>
                <a:lnTo>
                  <a:pt x="5026152" y="0"/>
                </a:lnTo>
                <a:lnTo>
                  <a:pt x="5026152" y="3048"/>
                </a:lnTo>
                <a:lnTo>
                  <a:pt x="5023104" y="3048"/>
                </a:lnTo>
                <a:lnTo>
                  <a:pt x="5023104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5" y="0"/>
                </a:moveTo>
                <a:lnTo>
                  <a:pt x="5038343" y="0"/>
                </a:lnTo>
                <a:lnTo>
                  <a:pt x="5038343" y="3048"/>
                </a:lnTo>
                <a:lnTo>
                  <a:pt x="5035295" y="3048"/>
                </a:lnTo>
                <a:lnTo>
                  <a:pt x="5035295" y="0"/>
                </a:lnTo>
                <a:close/>
                <a:moveTo>
                  <a:pt x="5041392" y="0"/>
                </a:moveTo>
                <a:lnTo>
                  <a:pt x="5044440" y="0"/>
                </a:lnTo>
                <a:lnTo>
                  <a:pt x="5044440" y="3048"/>
                </a:lnTo>
                <a:lnTo>
                  <a:pt x="5041392" y="3048"/>
                </a:lnTo>
                <a:lnTo>
                  <a:pt x="5041392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3" y="0"/>
                </a:moveTo>
                <a:lnTo>
                  <a:pt x="5056631" y="0"/>
                </a:lnTo>
                <a:lnTo>
                  <a:pt x="5056631" y="3048"/>
                </a:lnTo>
                <a:lnTo>
                  <a:pt x="5053583" y="3048"/>
                </a:lnTo>
                <a:lnTo>
                  <a:pt x="5053583" y="0"/>
                </a:lnTo>
                <a:close/>
                <a:moveTo>
                  <a:pt x="5059680" y="0"/>
                </a:moveTo>
                <a:lnTo>
                  <a:pt x="5062728" y="0"/>
                </a:lnTo>
                <a:lnTo>
                  <a:pt x="5062728" y="3048"/>
                </a:lnTo>
                <a:lnTo>
                  <a:pt x="5059680" y="3048"/>
                </a:lnTo>
                <a:lnTo>
                  <a:pt x="5059680" y="0"/>
                </a:lnTo>
                <a:close/>
                <a:moveTo>
                  <a:pt x="5065775" y="0"/>
                </a:moveTo>
                <a:lnTo>
                  <a:pt x="5068823" y="0"/>
                </a:lnTo>
                <a:lnTo>
                  <a:pt x="5068823" y="3048"/>
                </a:lnTo>
                <a:lnTo>
                  <a:pt x="5065775" y="3048"/>
                </a:lnTo>
                <a:lnTo>
                  <a:pt x="5065775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8" y="0"/>
                </a:moveTo>
                <a:lnTo>
                  <a:pt x="5081016" y="0"/>
                </a:lnTo>
                <a:lnTo>
                  <a:pt x="5081016" y="3048"/>
                </a:lnTo>
                <a:lnTo>
                  <a:pt x="5077968" y="3048"/>
                </a:lnTo>
                <a:lnTo>
                  <a:pt x="5077968" y="0"/>
                </a:lnTo>
                <a:close/>
                <a:moveTo>
                  <a:pt x="5084063" y="0"/>
                </a:moveTo>
                <a:lnTo>
                  <a:pt x="5087111" y="0"/>
                </a:lnTo>
                <a:lnTo>
                  <a:pt x="5087111" y="3048"/>
                </a:lnTo>
                <a:lnTo>
                  <a:pt x="5084063" y="3048"/>
                </a:lnTo>
                <a:lnTo>
                  <a:pt x="5084063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6" y="0"/>
                </a:moveTo>
                <a:lnTo>
                  <a:pt x="5099304" y="0"/>
                </a:lnTo>
                <a:lnTo>
                  <a:pt x="5099304" y="3048"/>
                </a:lnTo>
                <a:lnTo>
                  <a:pt x="5096256" y="3048"/>
                </a:lnTo>
                <a:lnTo>
                  <a:pt x="5096256" y="0"/>
                </a:lnTo>
                <a:close/>
                <a:moveTo>
                  <a:pt x="5102351" y="0"/>
                </a:moveTo>
                <a:lnTo>
                  <a:pt x="5105399" y="0"/>
                </a:lnTo>
                <a:lnTo>
                  <a:pt x="5105399" y="3048"/>
                </a:lnTo>
                <a:lnTo>
                  <a:pt x="5102351" y="3048"/>
                </a:lnTo>
                <a:lnTo>
                  <a:pt x="5102351" y="0"/>
                </a:lnTo>
                <a:close/>
                <a:moveTo>
                  <a:pt x="5108448" y="0"/>
                </a:moveTo>
                <a:lnTo>
                  <a:pt x="5111496" y="0"/>
                </a:lnTo>
                <a:lnTo>
                  <a:pt x="5111496" y="3048"/>
                </a:lnTo>
                <a:lnTo>
                  <a:pt x="5108448" y="3048"/>
                </a:lnTo>
                <a:lnTo>
                  <a:pt x="5108448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39" y="0"/>
                </a:moveTo>
                <a:lnTo>
                  <a:pt x="5123687" y="0"/>
                </a:lnTo>
                <a:lnTo>
                  <a:pt x="5123687" y="3048"/>
                </a:lnTo>
                <a:lnTo>
                  <a:pt x="5120639" y="3048"/>
                </a:lnTo>
                <a:lnTo>
                  <a:pt x="5120639" y="0"/>
                </a:lnTo>
                <a:close/>
                <a:moveTo>
                  <a:pt x="5126736" y="0"/>
                </a:moveTo>
                <a:lnTo>
                  <a:pt x="5129784" y="0"/>
                </a:lnTo>
                <a:lnTo>
                  <a:pt x="5129784" y="3048"/>
                </a:lnTo>
                <a:lnTo>
                  <a:pt x="5126736" y="3048"/>
                </a:lnTo>
                <a:lnTo>
                  <a:pt x="5126736" y="0"/>
                </a:lnTo>
                <a:close/>
                <a:moveTo>
                  <a:pt x="5132831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1" y="3048"/>
                </a:lnTo>
                <a:lnTo>
                  <a:pt x="5132831" y="0"/>
                </a:lnTo>
                <a:close/>
                <a:moveTo>
                  <a:pt x="5138928" y="0"/>
                </a:moveTo>
                <a:lnTo>
                  <a:pt x="5141975" y="0"/>
                </a:lnTo>
                <a:lnTo>
                  <a:pt x="5141975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4" y="0"/>
                </a:moveTo>
                <a:lnTo>
                  <a:pt x="5148072" y="0"/>
                </a:lnTo>
                <a:lnTo>
                  <a:pt x="5148072" y="3048"/>
                </a:lnTo>
                <a:lnTo>
                  <a:pt x="5145024" y="3048"/>
                </a:lnTo>
                <a:lnTo>
                  <a:pt x="5145024" y="0"/>
                </a:lnTo>
                <a:close/>
                <a:moveTo>
                  <a:pt x="5151119" y="0"/>
                </a:moveTo>
                <a:lnTo>
                  <a:pt x="5154167" y="0"/>
                </a:lnTo>
                <a:lnTo>
                  <a:pt x="5154167" y="3048"/>
                </a:lnTo>
                <a:lnTo>
                  <a:pt x="5151119" y="3048"/>
                </a:lnTo>
                <a:lnTo>
                  <a:pt x="5151119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2" y="0"/>
                </a:moveTo>
                <a:lnTo>
                  <a:pt x="5166360" y="0"/>
                </a:lnTo>
                <a:lnTo>
                  <a:pt x="5166360" y="3048"/>
                </a:lnTo>
                <a:lnTo>
                  <a:pt x="5163312" y="3048"/>
                </a:lnTo>
                <a:lnTo>
                  <a:pt x="5163312" y="0"/>
                </a:lnTo>
                <a:close/>
                <a:moveTo>
                  <a:pt x="5169407" y="0"/>
                </a:moveTo>
                <a:lnTo>
                  <a:pt x="5172455" y="0"/>
                </a:lnTo>
                <a:lnTo>
                  <a:pt x="5172455" y="3048"/>
                </a:lnTo>
                <a:lnTo>
                  <a:pt x="5169407" y="3048"/>
                </a:lnTo>
                <a:lnTo>
                  <a:pt x="5169407" y="0"/>
                </a:lnTo>
                <a:close/>
                <a:moveTo>
                  <a:pt x="5175504" y="0"/>
                </a:moveTo>
                <a:lnTo>
                  <a:pt x="5178552" y="0"/>
                </a:lnTo>
                <a:lnTo>
                  <a:pt x="5178552" y="3048"/>
                </a:lnTo>
                <a:lnTo>
                  <a:pt x="5175504" y="3048"/>
                </a:lnTo>
                <a:lnTo>
                  <a:pt x="5175504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5" y="0"/>
                </a:moveTo>
                <a:lnTo>
                  <a:pt x="5190743" y="0"/>
                </a:lnTo>
                <a:lnTo>
                  <a:pt x="5190743" y="3048"/>
                </a:lnTo>
                <a:lnTo>
                  <a:pt x="5187695" y="3048"/>
                </a:lnTo>
                <a:lnTo>
                  <a:pt x="5187695" y="0"/>
                </a:lnTo>
                <a:close/>
                <a:moveTo>
                  <a:pt x="5193792" y="0"/>
                </a:moveTo>
                <a:lnTo>
                  <a:pt x="5196840" y="0"/>
                </a:lnTo>
                <a:lnTo>
                  <a:pt x="5196840" y="3048"/>
                </a:lnTo>
                <a:lnTo>
                  <a:pt x="5193792" y="3048"/>
                </a:lnTo>
                <a:lnTo>
                  <a:pt x="5193792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3" y="0"/>
                </a:moveTo>
                <a:lnTo>
                  <a:pt x="5209031" y="0"/>
                </a:lnTo>
                <a:lnTo>
                  <a:pt x="5209031" y="3048"/>
                </a:lnTo>
                <a:lnTo>
                  <a:pt x="5205983" y="3048"/>
                </a:lnTo>
                <a:lnTo>
                  <a:pt x="5205983" y="0"/>
                </a:lnTo>
                <a:close/>
                <a:moveTo>
                  <a:pt x="5212080" y="0"/>
                </a:moveTo>
                <a:lnTo>
                  <a:pt x="5215128" y="0"/>
                </a:lnTo>
                <a:lnTo>
                  <a:pt x="5215128" y="3048"/>
                </a:lnTo>
                <a:lnTo>
                  <a:pt x="5212080" y="3048"/>
                </a:lnTo>
                <a:lnTo>
                  <a:pt x="5212080" y="0"/>
                </a:lnTo>
                <a:close/>
                <a:moveTo>
                  <a:pt x="5218175" y="0"/>
                </a:moveTo>
                <a:lnTo>
                  <a:pt x="5221223" y="0"/>
                </a:lnTo>
                <a:lnTo>
                  <a:pt x="5221223" y="3048"/>
                </a:lnTo>
                <a:lnTo>
                  <a:pt x="5218175" y="3048"/>
                </a:lnTo>
                <a:lnTo>
                  <a:pt x="5218175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8" y="0"/>
                </a:moveTo>
                <a:lnTo>
                  <a:pt x="5233416" y="0"/>
                </a:lnTo>
                <a:lnTo>
                  <a:pt x="5233416" y="3048"/>
                </a:lnTo>
                <a:lnTo>
                  <a:pt x="5230368" y="3048"/>
                </a:lnTo>
                <a:lnTo>
                  <a:pt x="5230368" y="0"/>
                </a:lnTo>
                <a:close/>
                <a:moveTo>
                  <a:pt x="5236463" y="0"/>
                </a:moveTo>
                <a:lnTo>
                  <a:pt x="5239511" y="0"/>
                </a:lnTo>
                <a:lnTo>
                  <a:pt x="5239511" y="3048"/>
                </a:lnTo>
                <a:lnTo>
                  <a:pt x="5236463" y="3048"/>
                </a:lnTo>
                <a:lnTo>
                  <a:pt x="5236463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6" y="0"/>
                </a:moveTo>
                <a:lnTo>
                  <a:pt x="5251704" y="0"/>
                </a:lnTo>
                <a:lnTo>
                  <a:pt x="5251704" y="3048"/>
                </a:lnTo>
                <a:lnTo>
                  <a:pt x="5248656" y="3048"/>
                </a:lnTo>
                <a:lnTo>
                  <a:pt x="5248656" y="0"/>
                </a:lnTo>
                <a:close/>
                <a:moveTo>
                  <a:pt x="5254751" y="0"/>
                </a:moveTo>
                <a:lnTo>
                  <a:pt x="5257799" y="0"/>
                </a:lnTo>
                <a:lnTo>
                  <a:pt x="5257799" y="3048"/>
                </a:lnTo>
                <a:lnTo>
                  <a:pt x="5254751" y="3048"/>
                </a:lnTo>
                <a:lnTo>
                  <a:pt x="5254751" y="0"/>
                </a:lnTo>
                <a:close/>
                <a:moveTo>
                  <a:pt x="5260848" y="0"/>
                </a:moveTo>
                <a:lnTo>
                  <a:pt x="5263896" y="0"/>
                </a:lnTo>
                <a:lnTo>
                  <a:pt x="5263896" y="3048"/>
                </a:lnTo>
                <a:lnTo>
                  <a:pt x="5260848" y="3048"/>
                </a:lnTo>
                <a:lnTo>
                  <a:pt x="5260848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39" y="0"/>
                </a:moveTo>
                <a:lnTo>
                  <a:pt x="5276087" y="0"/>
                </a:lnTo>
                <a:lnTo>
                  <a:pt x="5276087" y="3048"/>
                </a:lnTo>
                <a:lnTo>
                  <a:pt x="5273039" y="3048"/>
                </a:lnTo>
                <a:lnTo>
                  <a:pt x="5273039" y="0"/>
                </a:lnTo>
                <a:close/>
                <a:moveTo>
                  <a:pt x="5279136" y="0"/>
                </a:moveTo>
                <a:lnTo>
                  <a:pt x="5282184" y="0"/>
                </a:lnTo>
                <a:lnTo>
                  <a:pt x="5282184" y="3048"/>
                </a:lnTo>
                <a:lnTo>
                  <a:pt x="5279136" y="3048"/>
                </a:lnTo>
                <a:lnTo>
                  <a:pt x="5279136" y="0"/>
                </a:lnTo>
                <a:close/>
                <a:moveTo>
                  <a:pt x="5285231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1" y="3048"/>
                </a:lnTo>
                <a:lnTo>
                  <a:pt x="5285231" y="0"/>
                </a:lnTo>
                <a:close/>
                <a:moveTo>
                  <a:pt x="5291328" y="0"/>
                </a:moveTo>
                <a:lnTo>
                  <a:pt x="5294375" y="0"/>
                </a:lnTo>
                <a:lnTo>
                  <a:pt x="5294375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4" y="0"/>
                </a:moveTo>
                <a:lnTo>
                  <a:pt x="5300472" y="0"/>
                </a:lnTo>
                <a:lnTo>
                  <a:pt x="5300472" y="3048"/>
                </a:lnTo>
                <a:lnTo>
                  <a:pt x="5297424" y="3048"/>
                </a:lnTo>
                <a:lnTo>
                  <a:pt x="5297424" y="0"/>
                </a:lnTo>
                <a:close/>
                <a:moveTo>
                  <a:pt x="5303519" y="0"/>
                </a:moveTo>
                <a:lnTo>
                  <a:pt x="5306567" y="0"/>
                </a:lnTo>
                <a:lnTo>
                  <a:pt x="5306567" y="3048"/>
                </a:lnTo>
                <a:lnTo>
                  <a:pt x="5303519" y="3048"/>
                </a:lnTo>
                <a:lnTo>
                  <a:pt x="5303519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2" y="0"/>
                </a:moveTo>
                <a:lnTo>
                  <a:pt x="5318760" y="0"/>
                </a:lnTo>
                <a:lnTo>
                  <a:pt x="5318760" y="3048"/>
                </a:lnTo>
                <a:lnTo>
                  <a:pt x="5315712" y="3048"/>
                </a:lnTo>
                <a:lnTo>
                  <a:pt x="5315712" y="0"/>
                </a:lnTo>
                <a:close/>
                <a:moveTo>
                  <a:pt x="5321807" y="0"/>
                </a:moveTo>
                <a:lnTo>
                  <a:pt x="5324855" y="0"/>
                </a:lnTo>
                <a:lnTo>
                  <a:pt x="5324855" y="3048"/>
                </a:lnTo>
                <a:lnTo>
                  <a:pt x="5321807" y="3048"/>
                </a:lnTo>
                <a:lnTo>
                  <a:pt x="5321807" y="0"/>
                </a:lnTo>
                <a:close/>
                <a:moveTo>
                  <a:pt x="5327904" y="0"/>
                </a:moveTo>
                <a:lnTo>
                  <a:pt x="5330952" y="0"/>
                </a:lnTo>
                <a:lnTo>
                  <a:pt x="5330952" y="3048"/>
                </a:lnTo>
                <a:lnTo>
                  <a:pt x="5327904" y="3048"/>
                </a:lnTo>
                <a:lnTo>
                  <a:pt x="5327904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5" y="0"/>
                </a:moveTo>
                <a:lnTo>
                  <a:pt x="5343143" y="0"/>
                </a:lnTo>
                <a:lnTo>
                  <a:pt x="5343143" y="3048"/>
                </a:lnTo>
                <a:lnTo>
                  <a:pt x="5340095" y="3048"/>
                </a:lnTo>
                <a:lnTo>
                  <a:pt x="5340095" y="0"/>
                </a:lnTo>
                <a:close/>
                <a:moveTo>
                  <a:pt x="5346192" y="0"/>
                </a:moveTo>
                <a:lnTo>
                  <a:pt x="5349240" y="0"/>
                </a:lnTo>
                <a:lnTo>
                  <a:pt x="5349240" y="3048"/>
                </a:lnTo>
                <a:lnTo>
                  <a:pt x="5346192" y="3048"/>
                </a:lnTo>
                <a:lnTo>
                  <a:pt x="5346192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3" y="0"/>
                </a:moveTo>
                <a:lnTo>
                  <a:pt x="5361431" y="0"/>
                </a:lnTo>
                <a:lnTo>
                  <a:pt x="5361431" y="3048"/>
                </a:lnTo>
                <a:lnTo>
                  <a:pt x="5358383" y="3048"/>
                </a:lnTo>
                <a:lnTo>
                  <a:pt x="5358383" y="0"/>
                </a:lnTo>
                <a:close/>
                <a:moveTo>
                  <a:pt x="5364480" y="0"/>
                </a:moveTo>
                <a:lnTo>
                  <a:pt x="5367528" y="0"/>
                </a:lnTo>
                <a:lnTo>
                  <a:pt x="5367528" y="3048"/>
                </a:lnTo>
                <a:lnTo>
                  <a:pt x="5364480" y="3048"/>
                </a:lnTo>
                <a:lnTo>
                  <a:pt x="5364480" y="0"/>
                </a:lnTo>
                <a:close/>
                <a:moveTo>
                  <a:pt x="5370575" y="0"/>
                </a:moveTo>
                <a:lnTo>
                  <a:pt x="5373623" y="0"/>
                </a:lnTo>
                <a:lnTo>
                  <a:pt x="5373623" y="3048"/>
                </a:lnTo>
                <a:lnTo>
                  <a:pt x="5370575" y="3048"/>
                </a:lnTo>
                <a:lnTo>
                  <a:pt x="5370575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8" y="0"/>
                </a:moveTo>
                <a:lnTo>
                  <a:pt x="5385816" y="0"/>
                </a:lnTo>
                <a:lnTo>
                  <a:pt x="5385816" y="3048"/>
                </a:lnTo>
                <a:lnTo>
                  <a:pt x="5382768" y="3048"/>
                </a:lnTo>
                <a:lnTo>
                  <a:pt x="5382768" y="0"/>
                </a:lnTo>
                <a:close/>
                <a:moveTo>
                  <a:pt x="5388863" y="0"/>
                </a:moveTo>
                <a:lnTo>
                  <a:pt x="5391911" y="0"/>
                </a:lnTo>
                <a:lnTo>
                  <a:pt x="5391911" y="3048"/>
                </a:lnTo>
                <a:lnTo>
                  <a:pt x="5388863" y="3048"/>
                </a:lnTo>
                <a:lnTo>
                  <a:pt x="5388863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6" y="0"/>
                </a:moveTo>
                <a:lnTo>
                  <a:pt x="5404104" y="0"/>
                </a:lnTo>
                <a:lnTo>
                  <a:pt x="5404104" y="3048"/>
                </a:lnTo>
                <a:lnTo>
                  <a:pt x="5401056" y="3048"/>
                </a:lnTo>
                <a:lnTo>
                  <a:pt x="5401056" y="0"/>
                </a:lnTo>
                <a:close/>
                <a:moveTo>
                  <a:pt x="5407151" y="0"/>
                </a:moveTo>
                <a:lnTo>
                  <a:pt x="5410199" y="0"/>
                </a:lnTo>
                <a:lnTo>
                  <a:pt x="5410199" y="3048"/>
                </a:lnTo>
                <a:lnTo>
                  <a:pt x="5407151" y="3048"/>
                </a:lnTo>
                <a:lnTo>
                  <a:pt x="5407151" y="0"/>
                </a:lnTo>
                <a:close/>
                <a:moveTo>
                  <a:pt x="5413248" y="0"/>
                </a:moveTo>
                <a:lnTo>
                  <a:pt x="5416296" y="0"/>
                </a:lnTo>
                <a:lnTo>
                  <a:pt x="5416296" y="3048"/>
                </a:lnTo>
                <a:lnTo>
                  <a:pt x="5413248" y="3048"/>
                </a:lnTo>
                <a:lnTo>
                  <a:pt x="5413248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39" y="0"/>
                </a:moveTo>
                <a:lnTo>
                  <a:pt x="5428487" y="0"/>
                </a:lnTo>
                <a:lnTo>
                  <a:pt x="5428487" y="3048"/>
                </a:lnTo>
                <a:lnTo>
                  <a:pt x="5425439" y="3048"/>
                </a:lnTo>
                <a:lnTo>
                  <a:pt x="5425439" y="0"/>
                </a:lnTo>
                <a:close/>
                <a:moveTo>
                  <a:pt x="5431536" y="0"/>
                </a:moveTo>
                <a:lnTo>
                  <a:pt x="5434584" y="0"/>
                </a:lnTo>
                <a:lnTo>
                  <a:pt x="5434584" y="3048"/>
                </a:lnTo>
                <a:lnTo>
                  <a:pt x="5431536" y="3048"/>
                </a:lnTo>
                <a:lnTo>
                  <a:pt x="5431536" y="0"/>
                </a:lnTo>
                <a:close/>
                <a:moveTo>
                  <a:pt x="5437631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1" y="3048"/>
                </a:lnTo>
                <a:lnTo>
                  <a:pt x="5437631" y="0"/>
                </a:lnTo>
                <a:close/>
                <a:moveTo>
                  <a:pt x="5443728" y="0"/>
                </a:moveTo>
                <a:lnTo>
                  <a:pt x="5446775" y="0"/>
                </a:lnTo>
                <a:lnTo>
                  <a:pt x="5446775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4" y="0"/>
                </a:moveTo>
                <a:lnTo>
                  <a:pt x="5452872" y="0"/>
                </a:lnTo>
                <a:lnTo>
                  <a:pt x="5452872" y="3048"/>
                </a:lnTo>
                <a:lnTo>
                  <a:pt x="5449824" y="3048"/>
                </a:lnTo>
                <a:lnTo>
                  <a:pt x="5449824" y="0"/>
                </a:lnTo>
                <a:close/>
                <a:moveTo>
                  <a:pt x="5455919" y="0"/>
                </a:moveTo>
                <a:lnTo>
                  <a:pt x="5458967" y="0"/>
                </a:lnTo>
                <a:lnTo>
                  <a:pt x="5458967" y="3048"/>
                </a:lnTo>
                <a:lnTo>
                  <a:pt x="5455919" y="3048"/>
                </a:lnTo>
                <a:lnTo>
                  <a:pt x="5455919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2" y="0"/>
                </a:moveTo>
                <a:lnTo>
                  <a:pt x="5471160" y="0"/>
                </a:lnTo>
                <a:lnTo>
                  <a:pt x="5471160" y="3048"/>
                </a:lnTo>
                <a:lnTo>
                  <a:pt x="5468112" y="3048"/>
                </a:lnTo>
                <a:lnTo>
                  <a:pt x="5468112" y="0"/>
                </a:lnTo>
                <a:close/>
                <a:moveTo>
                  <a:pt x="5474207" y="0"/>
                </a:moveTo>
                <a:lnTo>
                  <a:pt x="5477255" y="0"/>
                </a:lnTo>
                <a:lnTo>
                  <a:pt x="5477255" y="3048"/>
                </a:lnTo>
                <a:lnTo>
                  <a:pt x="5474207" y="3048"/>
                </a:lnTo>
                <a:lnTo>
                  <a:pt x="5474207" y="0"/>
                </a:lnTo>
                <a:close/>
                <a:moveTo>
                  <a:pt x="5480304" y="0"/>
                </a:moveTo>
                <a:lnTo>
                  <a:pt x="5483352" y="0"/>
                </a:lnTo>
                <a:lnTo>
                  <a:pt x="5483352" y="3048"/>
                </a:lnTo>
                <a:lnTo>
                  <a:pt x="5480304" y="3048"/>
                </a:lnTo>
                <a:lnTo>
                  <a:pt x="5480304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5" y="0"/>
                </a:moveTo>
                <a:lnTo>
                  <a:pt x="5495543" y="0"/>
                </a:lnTo>
                <a:lnTo>
                  <a:pt x="5495543" y="3048"/>
                </a:lnTo>
                <a:lnTo>
                  <a:pt x="5492495" y="3048"/>
                </a:lnTo>
                <a:lnTo>
                  <a:pt x="5492495" y="0"/>
                </a:lnTo>
                <a:close/>
                <a:moveTo>
                  <a:pt x="5498592" y="0"/>
                </a:moveTo>
                <a:lnTo>
                  <a:pt x="5501640" y="0"/>
                </a:lnTo>
                <a:lnTo>
                  <a:pt x="5501640" y="3048"/>
                </a:lnTo>
                <a:lnTo>
                  <a:pt x="5498592" y="3048"/>
                </a:lnTo>
                <a:lnTo>
                  <a:pt x="5498592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3" y="0"/>
                </a:moveTo>
                <a:lnTo>
                  <a:pt x="5513831" y="0"/>
                </a:lnTo>
                <a:lnTo>
                  <a:pt x="5513831" y="3048"/>
                </a:lnTo>
                <a:lnTo>
                  <a:pt x="5510783" y="3048"/>
                </a:lnTo>
                <a:lnTo>
                  <a:pt x="5510783" y="0"/>
                </a:lnTo>
                <a:close/>
                <a:moveTo>
                  <a:pt x="5516880" y="0"/>
                </a:moveTo>
                <a:lnTo>
                  <a:pt x="5519928" y="0"/>
                </a:lnTo>
                <a:lnTo>
                  <a:pt x="5519928" y="3048"/>
                </a:lnTo>
                <a:lnTo>
                  <a:pt x="5516880" y="3048"/>
                </a:lnTo>
                <a:lnTo>
                  <a:pt x="5516880" y="0"/>
                </a:lnTo>
                <a:close/>
                <a:moveTo>
                  <a:pt x="5522975" y="0"/>
                </a:moveTo>
                <a:lnTo>
                  <a:pt x="5526023" y="0"/>
                </a:lnTo>
                <a:lnTo>
                  <a:pt x="5526023" y="3048"/>
                </a:lnTo>
                <a:lnTo>
                  <a:pt x="5522975" y="3048"/>
                </a:lnTo>
                <a:lnTo>
                  <a:pt x="5522975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8" y="0"/>
                </a:moveTo>
                <a:lnTo>
                  <a:pt x="5538216" y="0"/>
                </a:lnTo>
                <a:lnTo>
                  <a:pt x="5538216" y="3048"/>
                </a:lnTo>
                <a:lnTo>
                  <a:pt x="5535168" y="3048"/>
                </a:lnTo>
                <a:lnTo>
                  <a:pt x="5535168" y="0"/>
                </a:lnTo>
                <a:close/>
                <a:moveTo>
                  <a:pt x="5541263" y="0"/>
                </a:moveTo>
                <a:lnTo>
                  <a:pt x="5544311" y="0"/>
                </a:lnTo>
                <a:lnTo>
                  <a:pt x="5544311" y="3048"/>
                </a:lnTo>
                <a:lnTo>
                  <a:pt x="5541263" y="3048"/>
                </a:lnTo>
                <a:lnTo>
                  <a:pt x="5541263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6" y="0"/>
                </a:moveTo>
                <a:lnTo>
                  <a:pt x="5556504" y="0"/>
                </a:lnTo>
                <a:lnTo>
                  <a:pt x="5556504" y="3048"/>
                </a:lnTo>
                <a:lnTo>
                  <a:pt x="5553456" y="3048"/>
                </a:lnTo>
                <a:lnTo>
                  <a:pt x="5553456" y="0"/>
                </a:lnTo>
                <a:close/>
                <a:moveTo>
                  <a:pt x="5559551" y="0"/>
                </a:moveTo>
                <a:lnTo>
                  <a:pt x="5562599" y="0"/>
                </a:lnTo>
                <a:lnTo>
                  <a:pt x="5562599" y="3048"/>
                </a:lnTo>
                <a:lnTo>
                  <a:pt x="5559551" y="3048"/>
                </a:lnTo>
                <a:lnTo>
                  <a:pt x="5559551" y="0"/>
                </a:lnTo>
                <a:close/>
                <a:moveTo>
                  <a:pt x="5565648" y="0"/>
                </a:moveTo>
                <a:lnTo>
                  <a:pt x="5568696" y="0"/>
                </a:lnTo>
                <a:lnTo>
                  <a:pt x="5568696" y="3048"/>
                </a:lnTo>
                <a:lnTo>
                  <a:pt x="5565648" y="3048"/>
                </a:lnTo>
                <a:lnTo>
                  <a:pt x="5565648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39" y="0"/>
                </a:moveTo>
                <a:lnTo>
                  <a:pt x="5580887" y="0"/>
                </a:lnTo>
                <a:lnTo>
                  <a:pt x="5580887" y="3048"/>
                </a:lnTo>
                <a:lnTo>
                  <a:pt x="5577839" y="3048"/>
                </a:lnTo>
                <a:lnTo>
                  <a:pt x="5577839" y="0"/>
                </a:lnTo>
                <a:close/>
                <a:moveTo>
                  <a:pt x="5583936" y="0"/>
                </a:moveTo>
                <a:lnTo>
                  <a:pt x="5586984" y="0"/>
                </a:lnTo>
                <a:lnTo>
                  <a:pt x="5586984" y="3048"/>
                </a:lnTo>
                <a:lnTo>
                  <a:pt x="5583936" y="3048"/>
                </a:lnTo>
                <a:lnTo>
                  <a:pt x="5583936" y="0"/>
                </a:lnTo>
                <a:close/>
                <a:moveTo>
                  <a:pt x="5590031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1" y="3048"/>
                </a:lnTo>
                <a:lnTo>
                  <a:pt x="5590031" y="0"/>
                </a:lnTo>
                <a:close/>
                <a:moveTo>
                  <a:pt x="5596128" y="0"/>
                </a:moveTo>
                <a:lnTo>
                  <a:pt x="5599175" y="0"/>
                </a:lnTo>
                <a:lnTo>
                  <a:pt x="5599175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4" y="0"/>
                </a:moveTo>
                <a:lnTo>
                  <a:pt x="5605272" y="0"/>
                </a:lnTo>
                <a:lnTo>
                  <a:pt x="5605272" y="3048"/>
                </a:lnTo>
                <a:lnTo>
                  <a:pt x="5602224" y="3048"/>
                </a:lnTo>
                <a:lnTo>
                  <a:pt x="5602224" y="0"/>
                </a:lnTo>
                <a:close/>
                <a:moveTo>
                  <a:pt x="5608319" y="0"/>
                </a:moveTo>
                <a:lnTo>
                  <a:pt x="5611367" y="0"/>
                </a:lnTo>
                <a:lnTo>
                  <a:pt x="5611367" y="3048"/>
                </a:lnTo>
                <a:lnTo>
                  <a:pt x="5608319" y="3048"/>
                </a:lnTo>
                <a:lnTo>
                  <a:pt x="5608319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2" y="0"/>
                </a:moveTo>
                <a:lnTo>
                  <a:pt x="5623560" y="0"/>
                </a:lnTo>
                <a:lnTo>
                  <a:pt x="5623560" y="3048"/>
                </a:lnTo>
                <a:lnTo>
                  <a:pt x="5620512" y="3048"/>
                </a:lnTo>
                <a:lnTo>
                  <a:pt x="5620512" y="0"/>
                </a:lnTo>
                <a:close/>
                <a:moveTo>
                  <a:pt x="5626607" y="0"/>
                </a:moveTo>
                <a:lnTo>
                  <a:pt x="5629655" y="0"/>
                </a:lnTo>
                <a:lnTo>
                  <a:pt x="5629655" y="3048"/>
                </a:lnTo>
                <a:lnTo>
                  <a:pt x="5626607" y="3048"/>
                </a:lnTo>
                <a:lnTo>
                  <a:pt x="5626607" y="0"/>
                </a:lnTo>
                <a:close/>
                <a:moveTo>
                  <a:pt x="5632704" y="0"/>
                </a:moveTo>
                <a:lnTo>
                  <a:pt x="5635752" y="0"/>
                </a:lnTo>
                <a:lnTo>
                  <a:pt x="5635752" y="3048"/>
                </a:lnTo>
                <a:lnTo>
                  <a:pt x="5632704" y="3048"/>
                </a:lnTo>
                <a:lnTo>
                  <a:pt x="5632704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5" y="0"/>
                </a:moveTo>
                <a:lnTo>
                  <a:pt x="5647943" y="0"/>
                </a:lnTo>
                <a:lnTo>
                  <a:pt x="5647943" y="3048"/>
                </a:lnTo>
                <a:lnTo>
                  <a:pt x="5644895" y="3048"/>
                </a:lnTo>
                <a:lnTo>
                  <a:pt x="5644895" y="0"/>
                </a:lnTo>
                <a:close/>
                <a:moveTo>
                  <a:pt x="5650992" y="0"/>
                </a:moveTo>
                <a:lnTo>
                  <a:pt x="5654040" y="0"/>
                </a:lnTo>
                <a:lnTo>
                  <a:pt x="5654040" y="3048"/>
                </a:lnTo>
                <a:lnTo>
                  <a:pt x="5650992" y="3048"/>
                </a:lnTo>
                <a:lnTo>
                  <a:pt x="5650992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3" y="0"/>
                </a:moveTo>
                <a:lnTo>
                  <a:pt x="5666231" y="0"/>
                </a:lnTo>
                <a:lnTo>
                  <a:pt x="5666231" y="3048"/>
                </a:lnTo>
                <a:lnTo>
                  <a:pt x="5663183" y="3048"/>
                </a:lnTo>
                <a:lnTo>
                  <a:pt x="5663183" y="0"/>
                </a:lnTo>
                <a:close/>
                <a:moveTo>
                  <a:pt x="5669280" y="0"/>
                </a:moveTo>
                <a:lnTo>
                  <a:pt x="5672328" y="0"/>
                </a:lnTo>
                <a:lnTo>
                  <a:pt x="5672328" y="3048"/>
                </a:lnTo>
                <a:lnTo>
                  <a:pt x="5669280" y="3048"/>
                </a:lnTo>
                <a:lnTo>
                  <a:pt x="5669280" y="0"/>
                </a:lnTo>
                <a:close/>
                <a:moveTo>
                  <a:pt x="5675375" y="0"/>
                </a:moveTo>
                <a:lnTo>
                  <a:pt x="5678423" y="0"/>
                </a:lnTo>
                <a:lnTo>
                  <a:pt x="5678423" y="3048"/>
                </a:lnTo>
                <a:lnTo>
                  <a:pt x="5675375" y="3048"/>
                </a:lnTo>
                <a:lnTo>
                  <a:pt x="5675375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8" y="0"/>
                </a:moveTo>
                <a:lnTo>
                  <a:pt x="5690616" y="0"/>
                </a:lnTo>
                <a:lnTo>
                  <a:pt x="5690616" y="3048"/>
                </a:lnTo>
                <a:lnTo>
                  <a:pt x="5687568" y="3048"/>
                </a:lnTo>
                <a:lnTo>
                  <a:pt x="5687568" y="0"/>
                </a:lnTo>
                <a:close/>
                <a:moveTo>
                  <a:pt x="5693663" y="0"/>
                </a:moveTo>
                <a:lnTo>
                  <a:pt x="5696711" y="0"/>
                </a:lnTo>
                <a:lnTo>
                  <a:pt x="5696711" y="3048"/>
                </a:lnTo>
                <a:lnTo>
                  <a:pt x="5693663" y="3048"/>
                </a:lnTo>
                <a:lnTo>
                  <a:pt x="5693663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6" y="0"/>
                </a:moveTo>
                <a:lnTo>
                  <a:pt x="5708904" y="0"/>
                </a:lnTo>
                <a:lnTo>
                  <a:pt x="5708904" y="3048"/>
                </a:lnTo>
                <a:lnTo>
                  <a:pt x="5705856" y="3048"/>
                </a:lnTo>
                <a:lnTo>
                  <a:pt x="5705856" y="0"/>
                </a:lnTo>
                <a:close/>
                <a:moveTo>
                  <a:pt x="5711951" y="0"/>
                </a:moveTo>
                <a:lnTo>
                  <a:pt x="5714999" y="0"/>
                </a:lnTo>
                <a:lnTo>
                  <a:pt x="5714999" y="3048"/>
                </a:lnTo>
                <a:lnTo>
                  <a:pt x="5711951" y="3048"/>
                </a:lnTo>
                <a:lnTo>
                  <a:pt x="5711951" y="0"/>
                </a:lnTo>
                <a:close/>
                <a:moveTo>
                  <a:pt x="5718048" y="0"/>
                </a:moveTo>
                <a:lnTo>
                  <a:pt x="5721096" y="0"/>
                </a:lnTo>
                <a:lnTo>
                  <a:pt x="5721096" y="3048"/>
                </a:lnTo>
                <a:lnTo>
                  <a:pt x="5718048" y="3048"/>
                </a:lnTo>
                <a:lnTo>
                  <a:pt x="5718048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39" y="0"/>
                </a:moveTo>
                <a:lnTo>
                  <a:pt x="5733287" y="0"/>
                </a:lnTo>
                <a:lnTo>
                  <a:pt x="5733287" y="3048"/>
                </a:lnTo>
                <a:lnTo>
                  <a:pt x="5730239" y="3048"/>
                </a:lnTo>
                <a:lnTo>
                  <a:pt x="5730239" y="0"/>
                </a:lnTo>
                <a:close/>
                <a:moveTo>
                  <a:pt x="5736336" y="0"/>
                </a:moveTo>
                <a:lnTo>
                  <a:pt x="5739384" y="0"/>
                </a:lnTo>
                <a:lnTo>
                  <a:pt x="5739384" y="3048"/>
                </a:lnTo>
                <a:lnTo>
                  <a:pt x="5736336" y="3048"/>
                </a:lnTo>
                <a:lnTo>
                  <a:pt x="5736336" y="0"/>
                </a:lnTo>
                <a:close/>
                <a:moveTo>
                  <a:pt x="5742431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1" y="3048"/>
                </a:lnTo>
                <a:lnTo>
                  <a:pt x="5742431" y="0"/>
                </a:lnTo>
                <a:close/>
                <a:moveTo>
                  <a:pt x="5748528" y="0"/>
                </a:moveTo>
                <a:lnTo>
                  <a:pt x="5751575" y="0"/>
                </a:lnTo>
                <a:lnTo>
                  <a:pt x="5751575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4" y="0"/>
                </a:moveTo>
                <a:lnTo>
                  <a:pt x="5757672" y="0"/>
                </a:lnTo>
                <a:lnTo>
                  <a:pt x="5757672" y="3048"/>
                </a:lnTo>
                <a:lnTo>
                  <a:pt x="5754624" y="3048"/>
                </a:lnTo>
                <a:lnTo>
                  <a:pt x="5754624" y="0"/>
                </a:lnTo>
                <a:close/>
                <a:moveTo>
                  <a:pt x="5760719" y="0"/>
                </a:moveTo>
                <a:lnTo>
                  <a:pt x="5763767" y="0"/>
                </a:lnTo>
                <a:lnTo>
                  <a:pt x="5763767" y="3048"/>
                </a:lnTo>
                <a:lnTo>
                  <a:pt x="5760719" y="3048"/>
                </a:lnTo>
                <a:lnTo>
                  <a:pt x="5760719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2" y="0"/>
                </a:moveTo>
                <a:lnTo>
                  <a:pt x="5775960" y="0"/>
                </a:lnTo>
                <a:lnTo>
                  <a:pt x="5775960" y="3048"/>
                </a:lnTo>
                <a:lnTo>
                  <a:pt x="5772912" y="3048"/>
                </a:lnTo>
                <a:lnTo>
                  <a:pt x="5772912" y="0"/>
                </a:lnTo>
                <a:close/>
                <a:moveTo>
                  <a:pt x="5779007" y="0"/>
                </a:moveTo>
                <a:lnTo>
                  <a:pt x="5782055" y="0"/>
                </a:lnTo>
                <a:lnTo>
                  <a:pt x="5782055" y="3048"/>
                </a:lnTo>
                <a:lnTo>
                  <a:pt x="5779007" y="3048"/>
                </a:lnTo>
                <a:lnTo>
                  <a:pt x="5779007" y="0"/>
                </a:lnTo>
                <a:close/>
                <a:moveTo>
                  <a:pt x="5785104" y="0"/>
                </a:moveTo>
                <a:lnTo>
                  <a:pt x="5788152" y="0"/>
                </a:lnTo>
                <a:lnTo>
                  <a:pt x="5788152" y="3048"/>
                </a:lnTo>
                <a:lnTo>
                  <a:pt x="5785104" y="3048"/>
                </a:lnTo>
                <a:lnTo>
                  <a:pt x="5785104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5" y="0"/>
                </a:moveTo>
                <a:lnTo>
                  <a:pt x="5800343" y="0"/>
                </a:lnTo>
                <a:lnTo>
                  <a:pt x="5800343" y="3048"/>
                </a:lnTo>
                <a:lnTo>
                  <a:pt x="5797295" y="3048"/>
                </a:lnTo>
                <a:lnTo>
                  <a:pt x="5797295" y="0"/>
                </a:lnTo>
                <a:close/>
                <a:moveTo>
                  <a:pt x="5803392" y="0"/>
                </a:moveTo>
                <a:lnTo>
                  <a:pt x="5806440" y="0"/>
                </a:lnTo>
                <a:lnTo>
                  <a:pt x="5806440" y="3048"/>
                </a:lnTo>
                <a:lnTo>
                  <a:pt x="5803392" y="3048"/>
                </a:lnTo>
                <a:lnTo>
                  <a:pt x="5803392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3" y="0"/>
                </a:moveTo>
                <a:lnTo>
                  <a:pt x="5818631" y="0"/>
                </a:lnTo>
                <a:lnTo>
                  <a:pt x="5818631" y="3048"/>
                </a:lnTo>
                <a:lnTo>
                  <a:pt x="5815583" y="3048"/>
                </a:lnTo>
                <a:lnTo>
                  <a:pt x="5815583" y="0"/>
                </a:lnTo>
                <a:close/>
                <a:moveTo>
                  <a:pt x="5821680" y="0"/>
                </a:moveTo>
                <a:lnTo>
                  <a:pt x="5824728" y="0"/>
                </a:lnTo>
                <a:lnTo>
                  <a:pt x="5824728" y="3048"/>
                </a:lnTo>
                <a:lnTo>
                  <a:pt x="5821680" y="3048"/>
                </a:lnTo>
                <a:lnTo>
                  <a:pt x="5821680" y="0"/>
                </a:lnTo>
                <a:close/>
                <a:moveTo>
                  <a:pt x="5827775" y="0"/>
                </a:moveTo>
                <a:lnTo>
                  <a:pt x="5830823" y="0"/>
                </a:lnTo>
                <a:lnTo>
                  <a:pt x="5830823" y="3048"/>
                </a:lnTo>
                <a:lnTo>
                  <a:pt x="5827775" y="3048"/>
                </a:lnTo>
                <a:lnTo>
                  <a:pt x="5827775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8" y="0"/>
                </a:moveTo>
                <a:lnTo>
                  <a:pt x="5843016" y="0"/>
                </a:lnTo>
                <a:lnTo>
                  <a:pt x="5843016" y="3048"/>
                </a:lnTo>
                <a:lnTo>
                  <a:pt x="5839968" y="3048"/>
                </a:lnTo>
                <a:lnTo>
                  <a:pt x="5839968" y="0"/>
                </a:lnTo>
                <a:close/>
                <a:moveTo>
                  <a:pt x="5846063" y="0"/>
                </a:moveTo>
                <a:lnTo>
                  <a:pt x="5849111" y="0"/>
                </a:lnTo>
                <a:lnTo>
                  <a:pt x="5849111" y="3048"/>
                </a:lnTo>
                <a:lnTo>
                  <a:pt x="5846063" y="3048"/>
                </a:lnTo>
                <a:lnTo>
                  <a:pt x="5846063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6" y="0"/>
                </a:moveTo>
                <a:lnTo>
                  <a:pt x="5861304" y="0"/>
                </a:lnTo>
                <a:lnTo>
                  <a:pt x="5861304" y="3048"/>
                </a:lnTo>
                <a:lnTo>
                  <a:pt x="5858256" y="3048"/>
                </a:lnTo>
                <a:lnTo>
                  <a:pt x="5858256" y="0"/>
                </a:lnTo>
                <a:close/>
                <a:moveTo>
                  <a:pt x="5864351" y="0"/>
                </a:moveTo>
                <a:lnTo>
                  <a:pt x="5867399" y="0"/>
                </a:lnTo>
                <a:lnTo>
                  <a:pt x="5867399" y="3048"/>
                </a:lnTo>
                <a:lnTo>
                  <a:pt x="5864351" y="3048"/>
                </a:lnTo>
                <a:lnTo>
                  <a:pt x="5864351" y="0"/>
                </a:lnTo>
                <a:close/>
                <a:moveTo>
                  <a:pt x="5870448" y="0"/>
                </a:moveTo>
                <a:lnTo>
                  <a:pt x="5873496" y="0"/>
                </a:lnTo>
                <a:lnTo>
                  <a:pt x="5873496" y="3048"/>
                </a:lnTo>
                <a:lnTo>
                  <a:pt x="5870448" y="3048"/>
                </a:lnTo>
                <a:lnTo>
                  <a:pt x="5870448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39" y="0"/>
                </a:moveTo>
                <a:lnTo>
                  <a:pt x="5885687" y="0"/>
                </a:lnTo>
                <a:lnTo>
                  <a:pt x="5885687" y="3048"/>
                </a:lnTo>
                <a:lnTo>
                  <a:pt x="5882639" y="3048"/>
                </a:lnTo>
                <a:lnTo>
                  <a:pt x="5882639" y="0"/>
                </a:lnTo>
                <a:close/>
                <a:moveTo>
                  <a:pt x="5888736" y="0"/>
                </a:moveTo>
                <a:lnTo>
                  <a:pt x="5891784" y="0"/>
                </a:lnTo>
                <a:lnTo>
                  <a:pt x="5891784" y="3048"/>
                </a:lnTo>
                <a:lnTo>
                  <a:pt x="5888736" y="3048"/>
                </a:lnTo>
                <a:lnTo>
                  <a:pt x="5888736" y="0"/>
                </a:lnTo>
                <a:close/>
                <a:moveTo>
                  <a:pt x="5894831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1" y="3048"/>
                </a:lnTo>
                <a:lnTo>
                  <a:pt x="5894831" y="0"/>
                </a:lnTo>
                <a:close/>
                <a:moveTo>
                  <a:pt x="5900928" y="0"/>
                </a:moveTo>
                <a:lnTo>
                  <a:pt x="5903975" y="0"/>
                </a:lnTo>
                <a:lnTo>
                  <a:pt x="5903975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4" y="0"/>
                </a:moveTo>
                <a:lnTo>
                  <a:pt x="5910072" y="0"/>
                </a:lnTo>
                <a:lnTo>
                  <a:pt x="5910072" y="3048"/>
                </a:lnTo>
                <a:lnTo>
                  <a:pt x="5907024" y="3048"/>
                </a:lnTo>
                <a:lnTo>
                  <a:pt x="5907024" y="0"/>
                </a:lnTo>
                <a:close/>
                <a:moveTo>
                  <a:pt x="5913119" y="0"/>
                </a:moveTo>
                <a:lnTo>
                  <a:pt x="5916167" y="0"/>
                </a:lnTo>
                <a:lnTo>
                  <a:pt x="5916167" y="3048"/>
                </a:lnTo>
                <a:lnTo>
                  <a:pt x="5913119" y="3048"/>
                </a:lnTo>
                <a:lnTo>
                  <a:pt x="5913119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2" y="0"/>
                </a:moveTo>
                <a:lnTo>
                  <a:pt x="5928360" y="0"/>
                </a:lnTo>
                <a:lnTo>
                  <a:pt x="5928360" y="3048"/>
                </a:lnTo>
                <a:lnTo>
                  <a:pt x="5925312" y="3048"/>
                </a:lnTo>
                <a:lnTo>
                  <a:pt x="5925312" y="0"/>
                </a:lnTo>
                <a:close/>
                <a:moveTo>
                  <a:pt x="5931407" y="0"/>
                </a:moveTo>
                <a:lnTo>
                  <a:pt x="5934455" y="0"/>
                </a:lnTo>
                <a:lnTo>
                  <a:pt x="5934455" y="3048"/>
                </a:lnTo>
                <a:lnTo>
                  <a:pt x="5931407" y="3048"/>
                </a:lnTo>
                <a:lnTo>
                  <a:pt x="5931407" y="0"/>
                </a:lnTo>
                <a:close/>
                <a:moveTo>
                  <a:pt x="5937504" y="0"/>
                </a:moveTo>
                <a:lnTo>
                  <a:pt x="5940552" y="0"/>
                </a:lnTo>
                <a:lnTo>
                  <a:pt x="5940552" y="3048"/>
                </a:lnTo>
                <a:lnTo>
                  <a:pt x="5937504" y="3048"/>
                </a:lnTo>
                <a:lnTo>
                  <a:pt x="5937504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5" y="0"/>
                </a:moveTo>
                <a:lnTo>
                  <a:pt x="5952743" y="0"/>
                </a:lnTo>
                <a:lnTo>
                  <a:pt x="5952743" y="3048"/>
                </a:lnTo>
                <a:lnTo>
                  <a:pt x="5949695" y="3048"/>
                </a:lnTo>
                <a:lnTo>
                  <a:pt x="5949695" y="0"/>
                </a:lnTo>
                <a:close/>
                <a:moveTo>
                  <a:pt x="5955792" y="0"/>
                </a:moveTo>
                <a:lnTo>
                  <a:pt x="5958840" y="0"/>
                </a:lnTo>
                <a:lnTo>
                  <a:pt x="5958840" y="3048"/>
                </a:lnTo>
                <a:lnTo>
                  <a:pt x="5955792" y="3048"/>
                </a:lnTo>
                <a:lnTo>
                  <a:pt x="5955792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3" y="0"/>
                </a:moveTo>
                <a:lnTo>
                  <a:pt x="5971031" y="0"/>
                </a:lnTo>
                <a:lnTo>
                  <a:pt x="5971031" y="3048"/>
                </a:lnTo>
                <a:lnTo>
                  <a:pt x="5967983" y="3048"/>
                </a:lnTo>
                <a:lnTo>
                  <a:pt x="5967983" y="0"/>
                </a:lnTo>
                <a:close/>
                <a:moveTo>
                  <a:pt x="5974080" y="0"/>
                </a:moveTo>
                <a:lnTo>
                  <a:pt x="5977128" y="0"/>
                </a:lnTo>
                <a:lnTo>
                  <a:pt x="5977128" y="3048"/>
                </a:lnTo>
                <a:lnTo>
                  <a:pt x="5974080" y="3048"/>
                </a:lnTo>
                <a:lnTo>
                  <a:pt x="5974080" y="0"/>
                </a:lnTo>
                <a:close/>
                <a:moveTo>
                  <a:pt x="5980175" y="0"/>
                </a:moveTo>
                <a:lnTo>
                  <a:pt x="5983223" y="0"/>
                </a:lnTo>
                <a:lnTo>
                  <a:pt x="5983223" y="3048"/>
                </a:lnTo>
                <a:lnTo>
                  <a:pt x="5980175" y="3048"/>
                </a:lnTo>
                <a:lnTo>
                  <a:pt x="5980175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8" y="0"/>
                </a:moveTo>
                <a:lnTo>
                  <a:pt x="5995416" y="0"/>
                </a:lnTo>
                <a:lnTo>
                  <a:pt x="5995416" y="3048"/>
                </a:lnTo>
                <a:lnTo>
                  <a:pt x="5992368" y="3048"/>
                </a:lnTo>
                <a:lnTo>
                  <a:pt x="5992368" y="0"/>
                </a:lnTo>
                <a:close/>
                <a:moveTo>
                  <a:pt x="5998463" y="0"/>
                </a:moveTo>
                <a:lnTo>
                  <a:pt x="6001511" y="0"/>
                </a:lnTo>
                <a:lnTo>
                  <a:pt x="6001511" y="3048"/>
                </a:lnTo>
                <a:lnTo>
                  <a:pt x="5998463" y="3048"/>
                </a:lnTo>
                <a:lnTo>
                  <a:pt x="5998463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6" y="0"/>
                </a:moveTo>
                <a:lnTo>
                  <a:pt x="6013704" y="0"/>
                </a:lnTo>
                <a:lnTo>
                  <a:pt x="6013704" y="3048"/>
                </a:lnTo>
                <a:lnTo>
                  <a:pt x="6010656" y="3048"/>
                </a:lnTo>
                <a:lnTo>
                  <a:pt x="6010656" y="0"/>
                </a:lnTo>
                <a:close/>
                <a:moveTo>
                  <a:pt x="6016751" y="0"/>
                </a:moveTo>
                <a:lnTo>
                  <a:pt x="6019799" y="0"/>
                </a:lnTo>
                <a:lnTo>
                  <a:pt x="6019799" y="3048"/>
                </a:lnTo>
                <a:lnTo>
                  <a:pt x="6016751" y="3048"/>
                </a:lnTo>
                <a:lnTo>
                  <a:pt x="6016751" y="0"/>
                </a:lnTo>
                <a:close/>
                <a:moveTo>
                  <a:pt x="6022848" y="0"/>
                </a:moveTo>
                <a:lnTo>
                  <a:pt x="6025896" y="0"/>
                </a:lnTo>
                <a:lnTo>
                  <a:pt x="6025896" y="3048"/>
                </a:lnTo>
                <a:lnTo>
                  <a:pt x="6022848" y="3048"/>
                </a:lnTo>
                <a:lnTo>
                  <a:pt x="6022848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39" y="0"/>
                </a:moveTo>
                <a:lnTo>
                  <a:pt x="6038087" y="0"/>
                </a:lnTo>
                <a:lnTo>
                  <a:pt x="6038087" y="3048"/>
                </a:lnTo>
                <a:lnTo>
                  <a:pt x="6035039" y="3048"/>
                </a:lnTo>
                <a:lnTo>
                  <a:pt x="6035039" y="0"/>
                </a:lnTo>
                <a:close/>
                <a:moveTo>
                  <a:pt x="6041136" y="0"/>
                </a:moveTo>
                <a:lnTo>
                  <a:pt x="6044184" y="0"/>
                </a:lnTo>
                <a:lnTo>
                  <a:pt x="6044184" y="3048"/>
                </a:lnTo>
                <a:lnTo>
                  <a:pt x="6041136" y="3048"/>
                </a:lnTo>
                <a:lnTo>
                  <a:pt x="6041136" y="0"/>
                </a:lnTo>
                <a:close/>
                <a:moveTo>
                  <a:pt x="6047231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1" y="3048"/>
                </a:lnTo>
                <a:lnTo>
                  <a:pt x="6047231" y="0"/>
                </a:lnTo>
                <a:close/>
                <a:moveTo>
                  <a:pt x="6053328" y="0"/>
                </a:moveTo>
                <a:lnTo>
                  <a:pt x="6056375" y="0"/>
                </a:lnTo>
                <a:lnTo>
                  <a:pt x="6056375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4" y="0"/>
                </a:moveTo>
                <a:lnTo>
                  <a:pt x="6062472" y="0"/>
                </a:lnTo>
                <a:lnTo>
                  <a:pt x="6062472" y="3048"/>
                </a:lnTo>
                <a:lnTo>
                  <a:pt x="6059424" y="3048"/>
                </a:lnTo>
                <a:lnTo>
                  <a:pt x="6059424" y="0"/>
                </a:lnTo>
                <a:close/>
                <a:moveTo>
                  <a:pt x="6065519" y="0"/>
                </a:moveTo>
                <a:lnTo>
                  <a:pt x="6068567" y="0"/>
                </a:lnTo>
                <a:lnTo>
                  <a:pt x="6068567" y="3048"/>
                </a:lnTo>
                <a:lnTo>
                  <a:pt x="6065519" y="3048"/>
                </a:lnTo>
                <a:lnTo>
                  <a:pt x="6065519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2" y="0"/>
                </a:moveTo>
                <a:lnTo>
                  <a:pt x="6080760" y="0"/>
                </a:lnTo>
                <a:lnTo>
                  <a:pt x="6080760" y="3048"/>
                </a:lnTo>
                <a:lnTo>
                  <a:pt x="6077712" y="3048"/>
                </a:lnTo>
                <a:lnTo>
                  <a:pt x="6077712" y="0"/>
                </a:lnTo>
                <a:close/>
                <a:moveTo>
                  <a:pt x="6083807" y="0"/>
                </a:moveTo>
                <a:lnTo>
                  <a:pt x="6086855" y="0"/>
                </a:lnTo>
                <a:lnTo>
                  <a:pt x="6086855" y="3048"/>
                </a:lnTo>
                <a:lnTo>
                  <a:pt x="6083807" y="3048"/>
                </a:lnTo>
                <a:lnTo>
                  <a:pt x="6083807" y="0"/>
                </a:lnTo>
                <a:close/>
                <a:moveTo>
                  <a:pt x="6089904" y="0"/>
                </a:moveTo>
                <a:lnTo>
                  <a:pt x="6092952" y="0"/>
                </a:lnTo>
                <a:lnTo>
                  <a:pt x="6092952" y="3048"/>
                </a:lnTo>
                <a:lnTo>
                  <a:pt x="6089904" y="3048"/>
                </a:lnTo>
                <a:lnTo>
                  <a:pt x="6089904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5" y="0"/>
                </a:moveTo>
                <a:lnTo>
                  <a:pt x="6105143" y="0"/>
                </a:lnTo>
                <a:lnTo>
                  <a:pt x="6105143" y="3048"/>
                </a:lnTo>
                <a:lnTo>
                  <a:pt x="6102095" y="3048"/>
                </a:lnTo>
                <a:lnTo>
                  <a:pt x="6102095" y="0"/>
                </a:lnTo>
                <a:close/>
                <a:moveTo>
                  <a:pt x="6108192" y="0"/>
                </a:moveTo>
                <a:lnTo>
                  <a:pt x="6111240" y="0"/>
                </a:lnTo>
                <a:lnTo>
                  <a:pt x="6111240" y="3048"/>
                </a:lnTo>
                <a:lnTo>
                  <a:pt x="6108192" y="3048"/>
                </a:lnTo>
                <a:lnTo>
                  <a:pt x="6108192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3" y="0"/>
                </a:moveTo>
                <a:lnTo>
                  <a:pt x="6123431" y="0"/>
                </a:lnTo>
                <a:lnTo>
                  <a:pt x="6123431" y="3048"/>
                </a:lnTo>
                <a:lnTo>
                  <a:pt x="6120383" y="3048"/>
                </a:lnTo>
                <a:lnTo>
                  <a:pt x="6120383" y="0"/>
                </a:lnTo>
                <a:close/>
                <a:moveTo>
                  <a:pt x="6126480" y="0"/>
                </a:moveTo>
                <a:lnTo>
                  <a:pt x="6129528" y="0"/>
                </a:lnTo>
                <a:lnTo>
                  <a:pt x="6129528" y="3048"/>
                </a:lnTo>
                <a:lnTo>
                  <a:pt x="6126480" y="3048"/>
                </a:lnTo>
                <a:lnTo>
                  <a:pt x="6126480" y="0"/>
                </a:lnTo>
                <a:close/>
                <a:moveTo>
                  <a:pt x="6132575" y="0"/>
                </a:moveTo>
                <a:lnTo>
                  <a:pt x="6135623" y="0"/>
                </a:lnTo>
                <a:lnTo>
                  <a:pt x="6135623" y="3048"/>
                </a:lnTo>
                <a:lnTo>
                  <a:pt x="6132575" y="3048"/>
                </a:lnTo>
                <a:lnTo>
                  <a:pt x="6132575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8" y="0"/>
                </a:moveTo>
                <a:lnTo>
                  <a:pt x="6147816" y="0"/>
                </a:lnTo>
                <a:lnTo>
                  <a:pt x="6147816" y="3048"/>
                </a:lnTo>
                <a:lnTo>
                  <a:pt x="6144768" y="3048"/>
                </a:lnTo>
                <a:lnTo>
                  <a:pt x="6144768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59" y="0"/>
                </a:moveTo>
                <a:lnTo>
                  <a:pt x="6160007" y="0"/>
                </a:lnTo>
                <a:lnTo>
                  <a:pt x="6160007" y="3048"/>
                </a:lnTo>
                <a:lnTo>
                  <a:pt x="6156959" y="3048"/>
                </a:lnTo>
                <a:lnTo>
                  <a:pt x="6156959" y="0"/>
                </a:lnTo>
                <a:close/>
                <a:moveTo>
                  <a:pt x="6163056" y="0"/>
                </a:moveTo>
                <a:lnTo>
                  <a:pt x="6166104" y="0"/>
                </a:lnTo>
                <a:lnTo>
                  <a:pt x="6166104" y="3048"/>
                </a:lnTo>
                <a:lnTo>
                  <a:pt x="6163056" y="3048"/>
                </a:lnTo>
                <a:lnTo>
                  <a:pt x="6163056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7" y="0"/>
                </a:moveTo>
                <a:lnTo>
                  <a:pt x="6178295" y="0"/>
                </a:lnTo>
                <a:lnTo>
                  <a:pt x="6178295" y="3048"/>
                </a:lnTo>
                <a:lnTo>
                  <a:pt x="6175247" y="3048"/>
                </a:lnTo>
                <a:lnTo>
                  <a:pt x="6175247" y="0"/>
                </a:lnTo>
                <a:close/>
                <a:moveTo>
                  <a:pt x="6181344" y="0"/>
                </a:moveTo>
                <a:lnTo>
                  <a:pt x="6184392" y="0"/>
                </a:lnTo>
                <a:lnTo>
                  <a:pt x="6184392" y="3048"/>
                </a:lnTo>
                <a:lnTo>
                  <a:pt x="6181344" y="3048"/>
                </a:lnTo>
                <a:lnTo>
                  <a:pt x="6181344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5" y="0"/>
                </a:moveTo>
                <a:lnTo>
                  <a:pt x="6196583" y="0"/>
                </a:lnTo>
                <a:lnTo>
                  <a:pt x="6196583" y="3048"/>
                </a:lnTo>
                <a:lnTo>
                  <a:pt x="6193535" y="3048"/>
                </a:lnTo>
                <a:lnTo>
                  <a:pt x="6193535" y="0"/>
                </a:lnTo>
                <a:close/>
                <a:moveTo>
                  <a:pt x="6199632" y="0"/>
                </a:moveTo>
                <a:lnTo>
                  <a:pt x="6202680" y="0"/>
                </a:lnTo>
                <a:lnTo>
                  <a:pt x="6202680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8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8" y="3048"/>
                </a:lnTo>
                <a:lnTo>
                  <a:pt x="6205728" y="0"/>
                </a:lnTo>
                <a:close/>
                <a:moveTo>
                  <a:pt x="6211823" y="0"/>
                </a:moveTo>
                <a:lnTo>
                  <a:pt x="6214871" y="0"/>
                </a:lnTo>
                <a:lnTo>
                  <a:pt x="6214871" y="3048"/>
                </a:lnTo>
                <a:lnTo>
                  <a:pt x="6211823" y="3048"/>
                </a:lnTo>
                <a:lnTo>
                  <a:pt x="6211823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6" y="0"/>
                </a:moveTo>
                <a:lnTo>
                  <a:pt x="6227064" y="0"/>
                </a:lnTo>
                <a:lnTo>
                  <a:pt x="6227064" y="3048"/>
                </a:lnTo>
                <a:lnTo>
                  <a:pt x="6224016" y="3048"/>
                </a:lnTo>
                <a:lnTo>
                  <a:pt x="6224016" y="0"/>
                </a:lnTo>
                <a:close/>
                <a:moveTo>
                  <a:pt x="6230111" y="0"/>
                </a:moveTo>
                <a:lnTo>
                  <a:pt x="6233159" y="0"/>
                </a:lnTo>
                <a:lnTo>
                  <a:pt x="6233159" y="3048"/>
                </a:lnTo>
                <a:lnTo>
                  <a:pt x="6230111" y="3048"/>
                </a:lnTo>
                <a:lnTo>
                  <a:pt x="6230111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4" y="0"/>
                </a:moveTo>
                <a:lnTo>
                  <a:pt x="6245352" y="0"/>
                </a:lnTo>
                <a:lnTo>
                  <a:pt x="6245352" y="3048"/>
                </a:lnTo>
                <a:lnTo>
                  <a:pt x="6242304" y="3048"/>
                </a:lnTo>
                <a:lnTo>
                  <a:pt x="6242304" y="0"/>
                </a:lnTo>
                <a:close/>
                <a:moveTo>
                  <a:pt x="6248399" y="0"/>
                </a:moveTo>
                <a:lnTo>
                  <a:pt x="6251447" y="0"/>
                </a:lnTo>
                <a:lnTo>
                  <a:pt x="6251447" y="3048"/>
                </a:lnTo>
                <a:lnTo>
                  <a:pt x="6248399" y="3048"/>
                </a:lnTo>
                <a:lnTo>
                  <a:pt x="6248399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2" y="0"/>
                </a:moveTo>
                <a:lnTo>
                  <a:pt x="6263640" y="0"/>
                </a:lnTo>
                <a:lnTo>
                  <a:pt x="6263640" y="3048"/>
                </a:lnTo>
                <a:lnTo>
                  <a:pt x="6260592" y="3048"/>
                </a:lnTo>
                <a:lnTo>
                  <a:pt x="6260592" y="0"/>
                </a:lnTo>
                <a:close/>
                <a:moveTo>
                  <a:pt x="6266687" y="0"/>
                </a:moveTo>
                <a:lnTo>
                  <a:pt x="6269735" y="0"/>
                </a:lnTo>
                <a:lnTo>
                  <a:pt x="6269735" y="3048"/>
                </a:lnTo>
                <a:lnTo>
                  <a:pt x="6266687" y="3048"/>
                </a:lnTo>
                <a:lnTo>
                  <a:pt x="6266687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80" y="0"/>
                </a:moveTo>
                <a:lnTo>
                  <a:pt x="6281928" y="0"/>
                </a:lnTo>
                <a:lnTo>
                  <a:pt x="6281928" y="3048"/>
                </a:lnTo>
                <a:lnTo>
                  <a:pt x="6278880" y="3048"/>
                </a:lnTo>
                <a:lnTo>
                  <a:pt x="6278880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1" y="0"/>
                </a:moveTo>
                <a:lnTo>
                  <a:pt x="6294119" y="0"/>
                </a:lnTo>
                <a:lnTo>
                  <a:pt x="6294119" y="3048"/>
                </a:lnTo>
                <a:lnTo>
                  <a:pt x="6291071" y="3048"/>
                </a:lnTo>
                <a:lnTo>
                  <a:pt x="6291071" y="0"/>
                </a:lnTo>
                <a:close/>
                <a:moveTo>
                  <a:pt x="6297168" y="0"/>
                </a:moveTo>
                <a:lnTo>
                  <a:pt x="6300216" y="0"/>
                </a:lnTo>
                <a:lnTo>
                  <a:pt x="6300216" y="3048"/>
                </a:lnTo>
                <a:lnTo>
                  <a:pt x="6297168" y="3048"/>
                </a:lnTo>
                <a:lnTo>
                  <a:pt x="6297168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59" y="0"/>
                </a:moveTo>
                <a:lnTo>
                  <a:pt x="6312407" y="0"/>
                </a:lnTo>
                <a:lnTo>
                  <a:pt x="6312407" y="3048"/>
                </a:lnTo>
                <a:lnTo>
                  <a:pt x="6309359" y="3048"/>
                </a:lnTo>
                <a:lnTo>
                  <a:pt x="6309359" y="0"/>
                </a:lnTo>
                <a:close/>
                <a:moveTo>
                  <a:pt x="6315456" y="0"/>
                </a:moveTo>
                <a:lnTo>
                  <a:pt x="6318504" y="0"/>
                </a:lnTo>
                <a:lnTo>
                  <a:pt x="6318504" y="3048"/>
                </a:lnTo>
                <a:lnTo>
                  <a:pt x="6315456" y="3048"/>
                </a:lnTo>
                <a:lnTo>
                  <a:pt x="6315456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7" y="0"/>
                </a:moveTo>
                <a:lnTo>
                  <a:pt x="6330695" y="0"/>
                </a:lnTo>
                <a:lnTo>
                  <a:pt x="6330695" y="3048"/>
                </a:lnTo>
                <a:lnTo>
                  <a:pt x="6327647" y="3048"/>
                </a:lnTo>
                <a:lnTo>
                  <a:pt x="6327647" y="0"/>
                </a:lnTo>
                <a:close/>
                <a:moveTo>
                  <a:pt x="6333744" y="0"/>
                </a:moveTo>
                <a:lnTo>
                  <a:pt x="6336792" y="0"/>
                </a:lnTo>
                <a:lnTo>
                  <a:pt x="6336792" y="3048"/>
                </a:lnTo>
                <a:lnTo>
                  <a:pt x="6333744" y="3048"/>
                </a:lnTo>
                <a:lnTo>
                  <a:pt x="6333744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5" y="0"/>
                </a:moveTo>
                <a:lnTo>
                  <a:pt x="6348983" y="0"/>
                </a:lnTo>
                <a:lnTo>
                  <a:pt x="6348983" y="3048"/>
                </a:lnTo>
                <a:lnTo>
                  <a:pt x="6345935" y="3048"/>
                </a:lnTo>
                <a:lnTo>
                  <a:pt x="6345935" y="0"/>
                </a:lnTo>
                <a:close/>
                <a:moveTo>
                  <a:pt x="6352032" y="0"/>
                </a:moveTo>
                <a:lnTo>
                  <a:pt x="6355080" y="0"/>
                </a:lnTo>
                <a:lnTo>
                  <a:pt x="6355080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8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8" y="3048"/>
                </a:lnTo>
                <a:lnTo>
                  <a:pt x="6358128" y="0"/>
                </a:lnTo>
                <a:close/>
                <a:moveTo>
                  <a:pt x="6364223" y="0"/>
                </a:moveTo>
                <a:lnTo>
                  <a:pt x="6367271" y="0"/>
                </a:lnTo>
                <a:lnTo>
                  <a:pt x="6367271" y="3048"/>
                </a:lnTo>
                <a:lnTo>
                  <a:pt x="6364223" y="3048"/>
                </a:lnTo>
                <a:lnTo>
                  <a:pt x="6364223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6" y="0"/>
                </a:moveTo>
                <a:lnTo>
                  <a:pt x="6379464" y="0"/>
                </a:lnTo>
                <a:lnTo>
                  <a:pt x="6379464" y="3048"/>
                </a:lnTo>
                <a:lnTo>
                  <a:pt x="6376416" y="3048"/>
                </a:lnTo>
                <a:lnTo>
                  <a:pt x="6376416" y="0"/>
                </a:lnTo>
                <a:close/>
                <a:moveTo>
                  <a:pt x="6382511" y="0"/>
                </a:moveTo>
                <a:lnTo>
                  <a:pt x="6385559" y="0"/>
                </a:lnTo>
                <a:lnTo>
                  <a:pt x="6385559" y="3048"/>
                </a:lnTo>
                <a:lnTo>
                  <a:pt x="6382511" y="3048"/>
                </a:lnTo>
                <a:lnTo>
                  <a:pt x="6382511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4" y="0"/>
                </a:moveTo>
                <a:lnTo>
                  <a:pt x="6397752" y="0"/>
                </a:lnTo>
                <a:lnTo>
                  <a:pt x="6397752" y="3048"/>
                </a:lnTo>
                <a:lnTo>
                  <a:pt x="6394704" y="3048"/>
                </a:lnTo>
                <a:lnTo>
                  <a:pt x="6394704" y="0"/>
                </a:lnTo>
                <a:close/>
                <a:moveTo>
                  <a:pt x="6400799" y="0"/>
                </a:moveTo>
                <a:lnTo>
                  <a:pt x="6403847" y="0"/>
                </a:lnTo>
                <a:lnTo>
                  <a:pt x="6403847" y="3048"/>
                </a:lnTo>
                <a:lnTo>
                  <a:pt x="6400799" y="3048"/>
                </a:lnTo>
                <a:lnTo>
                  <a:pt x="6400799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2" y="0"/>
                </a:moveTo>
                <a:lnTo>
                  <a:pt x="6416040" y="0"/>
                </a:lnTo>
                <a:lnTo>
                  <a:pt x="6416040" y="3048"/>
                </a:lnTo>
                <a:lnTo>
                  <a:pt x="6412992" y="3048"/>
                </a:lnTo>
                <a:lnTo>
                  <a:pt x="6412992" y="0"/>
                </a:lnTo>
                <a:close/>
                <a:moveTo>
                  <a:pt x="6419087" y="0"/>
                </a:moveTo>
                <a:lnTo>
                  <a:pt x="6422135" y="0"/>
                </a:lnTo>
                <a:lnTo>
                  <a:pt x="6422135" y="3048"/>
                </a:lnTo>
                <a:lnTo>
                  <a:pt x="6419087" y="3048"/>
                </a:lnTo>
                <a:lnTo>
                  <a:pt x="6419087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80" y="0"/>
                </a:moveTo>
                <a:lnTo>
                  <a:pt x="6434328" y="0"/>
                </a:lnTo>
                <a:lnTo>
                  <a:pt x="6434328" y="3048"/>
                </a:lnTo>
                <a:lnTo>
                  <a:pt x="6431280" y="3048"/>
                </a:lnTo>
                <a:lnTo>
                  <a:pt x="6431280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1" y="0"/>
                </a:moveTo>
                <a:lnTo>
                  <a:pt x="6446519" y="0"/>
                </a:lnTo>
                <a:lnTo>
                  <a:pt x="6446519" y="3048"/>
                </a:lnTo>
                <a:lnTo>
                  <a:pt x="6443471" y="3048"/>
                </a:lnTo>
                <a:lnTo>
                  <a:pt x="6443471" y="0"/>
                </a:lnTo>
                <a:close/>
                <a:moveTo>
                  <a:pt x="6449568" y="0"/>
                </a:moveTo>
                <a:lnTo>
                  <a:pt x="6452616" y="0"/>
                </a:lnTo>
                <a:lnTo>
                  <a:pt x="6452616" y="3048"/>
                </a:lnTo>
                <a:lnTo>
                  <a:pt x="6449568" y="3048"/>
                </a:lnTo>
                <a:lnTo>
                  <a:pt x="6449568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59" y="0"/>
                </a:moveTo>
                <a:lnTo>
                  <a:pt x="6464807" y="0"/>
                </a:lnTo>
                <a:lnTo>
                  <a:pt x="6464807" y="3048"/>
                </a:lnTo>
                <a:lnTo>
                  <a:pt x="6461759" y="3048"/>
                </a:lnTo>
                <a:lnTo>
                  <a:pt x="6461759" y="0"/>
                </a:lnTo>
                <a:close/>
                <a:moveTo>
                  <a:pt x="6467856" y="0"/>
                </a:moveTo>
                <a:lnTo>
                  <a:pt x="6470904" y="0"/>
                </a:lnTo>
                <a:lnTo>
                  <a:pt x="6470904" y="3048"/>
                </a:lnTo>
                <a:lnTo>
                  <a:pt x="6467856" y="3048"/>
                </a:lnTo>
                <a:lnTo>
                  <a:pt x="6467856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7" y="0"/>
                </a:moveTo>
                <a:lnTo>
                  <a:pt x="6483095" y="0"/>
                </a:lnTo>
                <a:lnTo>
                  <a:pt x="6483095" y="3048"/>
                </a:lnTo>
                <a:lnTo>
                  <a:pt x="6480047" y="3048"/>
                </a:lnTo>
                <a:lnTo>
                  <a:pt x="6480047" y="0"/>
                </a:lnTo>
                <a:close/>
                <a:moveTo>
                  <a:pt x="6486144" y="0"/>
                </a:moveTo>
                <a:lnTo>
                  <a:pt x="6489192" y="0"/>
                </a:lnTo>
                <a:lnTo>
                  <a:pt x="6489192" y="3048"/>
                </a:lnTo>
                <a:lnTo>
                  <a:pt x="6486144" y="3048"/>
                </a:lnTo>
                <a:lnTo>
                  <a:pt x="6486144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5" y="0"/>
                </a:moveTo>
                <a:lnTo>
                  <a:pt x="6501383" y="0"/>
                </a:lnTo>
                <a:lnTo>
                  <a:pt x="6501383" y="3048"/>
                </a:lnTo>
                <a:lnTo>
                  <a:pt x="6498335" y="3048"/>
                </a:lnTo>
                <a:lnTo>
                  <a:pt x="6498335" y="0"/>
                </a:lnTo>
                <a:close/>
                <a:moveTo>
                  <a:pt x="6504432" y="0"/>
                </a:moveTo>
                <a:lnTo>
                  <a:pt x="6507480" y="0"/>
                </a:lnTo>
                <a:lnTo>
                  <a:pt x="6507480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8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8" y="3048"/>
                </a:lnTo>
                <a:lnTo>
                  <a:pt x="6510528" y="0"/>
                </a:lnTo>
                <a:close/>
                <a:moveTo>
                  <a:pt x="6516623" y="0"/>
                </a:moveTo>
                <a:lnTo>
                  <a:pt x="6519671" y="0"/>
                </a:lnTo>
                <a:lnTo>
                  <a:pt x="6519671" y="3048"/>
                </a:lnTo>
                <a:lnTo>
                  <a:pt x="6516623" y="3048"/>
                </a:lnTo>
                <a:lnTo>
                  <a:pt x="6516623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6" y="0"/>
                </a:moveTo>
                <a:lnTo>
                  <a:pt x="6531864" y="0"/>
                </a:lnTo>
                <a:lnTo>
                  <a:pt x="6531864" y="3048"/>
                </a:lnTo>
                <a:lnTo>
                  <a:pt x="6528816" y="3048"/>
                </a:lnTo>
                <a:lnTo>
                  <a:pt x="6528816" y="0"/>
                </a:lnTo>
                <a:close/>
                <a:moveTo>
                  <a:pt x="6534911" y="0"/>
                </a:moveTo>
                <a:lnTo>
                  <a:pt x="6537959" y="0"/>
                </a:lnTo>
                <a:lnTo>
                  <a:pt x="6537959" y="3048"/>
                </a:lnTo>
                <a:lnTo>
                  <a:pt x="6534911" y="3048"/>
                </a:lnTo>
                <a:lnTo>
                  <a:pt x="6534911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4" y="0"/>
                </a:moveTo>
                <a:lnTo>
                  <a:pt x="6550152" y="0"/>
                </a:lnTo>
                <a:lnTo>
                  <a:pt x="6550152" y="3048"/>
                </a:lnTo>
                <a:lnTo>
                  <a:pt x="6547104" y="3048"/>
                </a:lnTo>
                <a:lnTo>
                  <a:pt x="6547104" y="0"/>
                </a:lnTo>
                <a:close/>
                <a:moveTo>
                  <a:pt x="6553199" y="0"/>
                </a:moveTo>
                <a:lnTo>
                  <a:pt x="6556247" y="0"/>
                </a:lnTo>
                <a:lnTo>
                  <a:pt x="6556247" y="3048"/>
                </a:lnTo>
                <a:lnTo>
                  <a:pt x="6553199" y="3048"/>
                </a:lnTo>
                <a:lnTo>
                  <a:pt x="6553199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2" y="0"/>
                </a:moveTo>
                <a:lnTo>
                  <a:pt x="6568440" y="0"/>
                </a:lnTo>
                <a:lnTo>
                  <a:pt x="6568440" y="3048"/>
                </a:lnTo>
                <a:lnTo>
                  <a:pt x="6565392" y="3048"/>
                </a:lnTo>
                <a:lnTo>
                  <a:pt x="6565392" y="0"/>
                </a:lnTo>
                <a:close/>
                <a:moveTo>
                  <a:pt x="6571487" y="0"/>
                </a:moveTo>
                <a:lnTo>
                  <a:pt x="6574535" y="0"/>
                </a:lnTo>
                <a:lnTo>
                  <a:pt x="6574535" y="3048"/>
                </a:lnTo>
                <a:lnTo>
                  <a:pt x="6571487" y="3048"/>
                </a:lnTo>
                <a:lnTo>
                  <a:pt x="6571487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80" y="0"/>
                </a:moveTo>
                <a:lnTo>
                  <a:pt x="6586728" y="0"/>
                </a:lnTo>
                <a:lnTo>
                  <a:pt x="6586728" y="3048"/>
                </a:lnTo>
                <a:lnTo>
                  <a:pt x="6583680" y="3048"/>
                </a:lnTo>
                <a:lnTo>
                  <a:pt x="6583680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1" y="0"/>
                </a:moveTo>
                <a:lnTo>
                  <a:pt x="6598919" y="0"/>
                </a:lnTo>
                <a:lnTo>
                  <a:pt x="6598919" y="3048"/>
                </a:lnTo>
                <a:lnTo>
                  <a:pt x="6595871" y="3048"/>
                </a:lnTo>
                <a:lnTo>
                  <a:pt x="6595871" y="0"/>
                </a:lnTo>
                <a:close/>
                <a:moveTo>
                  <a:pt x="6601968" y="0"/>
                </a:moveTo>
                <a:lnTo>
                  <a:pt x="6605016" y="0"/>
                </a:lnTo>
                <a:lnTo>
                  <a:pt x="6605016" y="3048"/>
                </a:lnTo>
                <a:lnTo>
                  <a:pt x="6601968" y="3048"/>
                </a:lnTo>
                <a:lnTo>
                  <a:pt x="6601968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59" y="0"/>
                </a:moveTo>
                <a:lnTo>
                  <a:pt x="6617207" y="0"/>
                </a:lnTo>
                <a:lnTo>
                  <a:pt x="6617207" y="3048"/>
                </a:lnTo>
                <a:lnTo>
                  <a:pt x="6614159" y="3048"/>
                </a:lnTo>
                <a:lnTo>
                  <a:pt x="6614159" y="0"/>
                </a:lnTo>
                <a:close/>
                <a:moveTo>
                  <a:pt x="6620256" y="0"/>
                </a:moveTo>
                <a:lnTo>
                  <a:pt x="6623304" y="0"/>
                </a:lnTo>
                <a:lnTo>
                  <a:pt x="6623304" y="3048"/>
                </a:lnTo>
                <a:lnTo>
                  <a:pt x="6620256" y="3048"/>
                </a:lnTo>
                <a:lnTo>
                  <a:pt x="6620256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7" y="0"/>
                </a:moveTo>
                <a:lnTo>
                  <a:pt x="6635495" y="0"/>
                </a:lnTo>
                <a:lnTo>
                  <a:pt x="6635495" y="3048"/>
                </a:lnTo>
                <a:lnTo>
                  <a:pt x="6632447" y="3048"/>
                </a:lnTo>
                <a:lnTo>
                  <a:pt x="6632447" y="0"/>
                </a:lnTo>
                <a:close/>
                <a:moveTo>
                  <a:pt x="6638544" y="0"/>
                </a:moveTo>
                <a:lnTo>
                  <a:pt x="6641592" y="0"/>
                </a:lnTo>
                <a:lnTo>
                  <a:pt x="6641592" y="3048"/>
                </a:lnTo>
                <a:lnTo>
                  <a:pt x="6638544" y="3048"/>
                </a:lnTo>
                <a:lnTo>
                  <a:pt x="6638544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5" y="0"/>
                </a:moveTo>
                <a:lnTo>
                  <a:pt x="6653783" y="0"/>
                </a:lnTo>
                <a:lnTo>
                  <a:pt x="6653783" y="3048"/>
                </a:lnTo>
                <a:lnTo>
                  <a:pt x="6650735" y="3048"/>
                </a:lnTo>
                <a:lnTo>
                  <a:pt x="6650735" y="0"/>
                </a:lnTo>
                <a:close/>
                <a:moveTo>
                  <a:pt x="6656832" y="0"/>
                </a:moveTo>
                <a:lnTo>
                  <a:pt x="6659880" y="0"/>
                </a:lnTo>
                <a:lnTo>
                  <a:pt x="6659880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8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8" y="3048"/>
                </a:lnTo>
                <a:lnTo>
                  <a:pt x="6662928" y="0"/>
                </a:lnTo>
                <a:close/>
                <a:moveTo>
                  <a:pt x="6669023" y="0"/>
                </a:moveTo>
                <a:lnTo>
                  <a:pt x="6672071" y="0"/>
                </a:lnTo>
                <a:lnTo>
                  <a:pt x="6672071" y="3048"/>
                </a:lnTo>
                <a:lnTo>
                  <a:pt x="6669023" y="3048"/>
                </a:lnTo>
                <a:lnTo>
                  <a:pt x="6669023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6" y="0"/>
                </a:moveTo>
                <a:lnTo>
                  <a:pt x="6684264" y="0"/>
                </a:lnTo>
                <a:lnTo>
                  <a:pt x="6684264" y="3048"/>
                </a:lnTo>
                <a:lnTo>
                  <a:pt x="6681216" y="3048"/>
                </a:lnTo>
                <a:lnTo>
                  <a:pt x="6681216" y="0"/>
                </a:lnTo>
                <a:close/>
                <a:moveTo>
                  <a:pt x="6687311" y="0"/>
                </a:moveTo>
                <a:lnTo>
                  <a:pt x="6690359" y="0"/>
                </a:lnTo>
                <a:lnTo>
                  <a:pt x="6690359" y="3048"/>
                </a:lnTo>
                <a:lnTo>
                  <a:pt x="6687311" y="3048"/>
                </a:lnTo>
                <a:lnTo>
                  <a:pt x="6687311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4" y="0"/>
                </a:moveTo>
                <a:lnTo>
                  <a:pt x="6702552" y="0"/>
                </a:lnTo>
                <a:lnTo>
                  <a:pt x="6702552" y="3048"/>
                </a:lnTo>
                <a:lnTo>
                  <a:pt x="6699504" y="3048"/>
                </a:lnTo>
                <a:lnTo>
                  <a:pt x="6699504" y="0"/>
                </a:lnTo>
                <a:close/>
                <a:moveTo>
                  <a:pt x="6705599" y="0"/>
                </a:moveTo>
                <a:lnTo>
                  <a:pt x="6708647" y="0"/>
                </a:lnTo>
                <a:lnTo>
                  <a:pt x="6708647" y="3048"/>
                </a:lnTo>
                <a:lnTo>
                  <a:pt x="6705599" y="3048"/>
                </a:lnTo>
                <a:lnTo>
                  <a:pt x="6705599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2" y="0"/>
                </a:moveTo>
                <a:lnTo>
                  <a:pt x="6720840" y="0"/>
                </a:lnTo>
                <a:lnTo>
                  <a:pt x="6720840" y="3048"/>
                </a:lnTo>
                <a:lnTo>
                  <a:pt x="6717792" y="3048"/>
                </a:lnTo>
                <a:lnTo>
                  <a:pt x="6717792" y="0"/>
                </a:lnTo>
                <a:close/>
                <a:moveTo>
                  <a:pt x="6723887" y="0"/>
                </a:moveTo>
                <a:lnTo>
                  <a:pt x="6726935" y="0"/>
                </a:lnTo>
                <a:lnTo>
                  <a:pt x="6726935" y="3048"/>
                </a:lnTo>
                <a:lnTo>
                  <a:pt x="6723887" y="3048"/>
                </a:lnTo>
                <a:lnTo>
                  <a:pt x="6723887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80" y="0"/>
                </a:moveTo>
                <a:lnTo>
                  <a:pt x="6739128" y="0"/>
                </a:lnTo>
                <a:lnTo>
                  <a:pt x="6739128" y="3048"/>
                </a:lnTo>
                <a:lnTo>
                  <a:pt x="6736080" y="3048"/>
                </a:lnTo>
                <a:lnTo>
                  <a:pt x="6736080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1" y="0"/>
                </a:moveTo>
                <a:lnTo>
                  <a:pt x="6751319" y="0"/>
                </a:lnTo>
                <a:lnTo>
                  <a:pt x="6751319" y="3048"/>
                </a:lnTo>
                <a:lnTo>
                  <a:pt x="6748271" y="3048"/>
                </a:lnTo>
                <a:lnTo>
                  <a:pt x="6748271" y="0"/>
                </a:lnTo>
                <a:close/>
                <a:moveTo>
                  <a:pt x="6754368" y="0"/>
                </a:moveTo>
                <a:lnTo>
                  <a:pt x="6757416" y="0"/>
                </a:lnTo>
                <a:lnTo>
                  <a:pt x="6757416" y="3048"/>
                </a:lnTo>
                <a:lnTo>
                  <a:pt x="6754368" y="3048"/>
                </a:lnTo>
                <a:lnTo>
                  <a:pt x="6754368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59" y="0"/>
                </a:moveTo>
                <a:lnTo>
                  <a:pt x="6769607" y="0"/>
                </a:lnTo>
                <a:lnTo>
                  <a:pt x="6769607" y="3048"/>
                </a:lnTo>
                <a:lnTo>
                  <a:pt x="6766559" y="3048"/>
                </a:lnTo>
                <a:lnTo>
                  <a:pt x="6766559" y="0"/>
                </a:lnTo>
                <a:close/>
                <a:moveTo>
                  <a:pt x="6772656" y="0"/>
                </a:moveTo>
                <a:lnTo>
                  <a:pt x="6775704" y="0"/>
                </a:lnTo>
                <a:lnTo>
                  <a:pt x="6775704" y="3048"/>
                </a:lnTo>
                <a:lnTo>
                  <a:pt x="6772656" y="3048"/>
                </a:lnTo>
                <a:lnTo>
                  <a:pt x="6772656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7" y="0"/>
                </a:moveTo>
                <a:lnTo>
                  <a:pt x="6787895" y="0"/>
                </a:lnTo>
                <a:lnTo>
                  <a:pt x="6787895" y="3048"/>
                </a:lnTo>
                <a:lnTo>
                  <a:pt x="6784847" y="3048"/>
                </a:lnTo>
                <a:lnTo>
                  <a:pt x="6784847" y="0"/>
                </a:lnTo>
                <a:close/>
                <a:moveTo>
                  <a:pt x="6790944" y="0"/>
                </a:moveTo>
                <a:lnTo>
                  <a:pt x="6793992" y="0"/>
                </a:lnTo>
                <a:lnTo>
                  <a:pt x="6793992" y="3048"/>
                </a:lnTo>
                <a:lnTo>
                  <a:pt x="6790944" y="3048"/>
                </a:lnTo>
                <a:lnTo>
                  <a:pt x="6790944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5" y="0"/>
                </a:moveTo>
                <a:lnTo>
                  <a:pt x="6806183" y="0"/>
                </a:lnTo>
                <a:lnTo>
                  <a:pt x="6806183" y="3048"/>
                </a:lnTo>
                <a:lnTo>
                  <a:pt x="6803135" y="3048"/>
                </a:lnTo>
                <a:lnTo>
                  <a:pt x="6803135" y="0"/>
                </a:lnTo>
                <a:close/>
                <a:moveTo>
                  <a:pt x="6809232" y="0"/>
                </a:moveTo>
                <a:lnTo>
                  <a:pt x="6812280" y="0"/>
                </a:lnTo>
                <a:lnTo>
                  <a:pt x="6812280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8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8" y="3048"/>
                </a:lnTo>
                <a:lnTo>
                  <a:pt x="6815328" y="0"/>
                </a:lnTo>
                <a:close/>
                <a:moveTo>
                  <a:pt x="6821423" y="0"/>
                </a:moveTo>
                <a:lnTo>
                  <a:pt x="6824471" y="0"/>
                </a:lnTo>
                <a:lnTo>
                  <a:pt x="6824471" y="3048"/>
                </a:lnTo>
                <a:lnTo>
                  <a:pt x="6821423" y="3048"/>
                </a:lnTo>
                <a:lnTo>
                  <a:pt x="6821423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6" y="0"/>
                </a:moveTo>
                <a:lnTo>
                  <a:pt x="6836664" y="0"/>
                </a:lnTo>
                <a:lnTo>
                  <a:pt x="6836664" y="3048"/>
                </a:lnTo>
                <a:lnTo>
                  <a:pt x="6833616" y="3048"/>
                </a:lnTo>
                <a:lnTo>
                  <a:pt x="6833616" y="0"/>
                </a:lnTo>
                <a:close/>
                <a:moveTo>
                  <a:pt x="6839711" y="0"/>
                </a:moveTo>
                <a:lnTo>
                  <a:pt x="6842759" y="0"/>
                </a:lnTo>
                <a:lnTo>
                  <a:pt x="6842759" y="3048"/>
                </a:lnTo>
                <a:lnTo>
                  <a:pt x="6839711" y="3048"/>
                </a:lnTo>
                <a:lnTo>
                  <a:pt x="6839711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4" y="0"/>
                </a:moveTo>
                <a:lnTo>
                  <a:pt x="6854952" y="0"/>
                </a:lnTo>
                <a:lnTo>
                  <a:pt x="6854952" y="3048"/>
                </a:lnTo>
                <a:lnTo>
                  <a:pt x="6851904" y="3048"/>
                </a:lnTo>
                <a:lnTo>
                  <a:pt x="6851904" y="0"/>
                </a:lnTo>
                <a:close/>
                <a:moveTo>
                  <a:pt x="6857999" y="0"/>
                </a:moveTo>
                <a:lnTo>
                  <a:pt x="6861047" y="0"/>
                </a:lnTo>
                <a:lnTo>
                  <a:pt x="6861047" y="3048"/>
                </a:lnTo>
                <a:lnTo>
                  <a:pt x="6857999" y="3048"/>
                </a:lnTo>
                <a:lnTo>
                  <a:pt x="6857999" y="0"/>
                </a:lnTo>
                <a:close/>
                <a:moveTo>
                  <a:pt x="6864096" y="0"/>
                </a:moveTo>
                <a:lnTo>
                  <a:pt x="6867144" y="0"/>
                </a:lnTo>
                <a:lnTo>
                  <a:pt x="6867144" y="3048"/>
                </a:lnTo>
                <a:lnTo>
                  <a:pt x="6864096" y="3048"/>
                </a:lnTo>
                <a:lnTo>
                  <a:pt x="6864096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" name="Freeform 293"/>
          <p:cNvSpPr/>
          <p:nvPr/>
        </p:nvSpPr>
        <p:spPr>
          <a:xfrm>
            <a:off x="344424" y="347471"/>
            <a:ext cx="6873240" cy="4636008"/>
          </a:xfrm>
          <a:custGeom>
            <a:avLst/>
            <a:gdLst/>
            <a:ahLst/>
            <a:cxnLst/>
            <a:rect l="0" t="0" r="0" b="0"/>
            <a:pathLst>
              <a:path w="6873240" h="463600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0" y="6097"/>
                </a:moveTo>
                <a:lnTo>
                  <a:pt x="3048" y="6097"/>
                </a:lnTo>
                <a:lnTo>
                  <a:pt x="3048" y="9145"/>
                </a:lnTo>
                <a:lnTo>
                  <a:pt x="0" y="9145"/>
                </a:lnTo>
                <a:lnTo>
                  <a:pt x="0" y="6097"/>
                </a:lnTo>
                <a:close/>
                <a:moveTo>
                  <a:pt x="0" y="12192"/>
                </a:moveTo>
                <a:lnTo>
                  <a:pt x="3048" y="12192"/>
                </a:lnTo>
                <a:lnTo>
                  <a:pt x="3048" y="15240"/>
                </a:lnTo>
                <a:lnTo>
                  <a:pt x="0" y="15240"/>
                </a:lnTo>
                <a:lnTo>
                  <a:pt x="0" y="12192"/>
                </a:lnTo>
                <a:close/>
                <a:moveTo>
                  <a:pt x="0" y="18288"/>
                </a:moveTo>
                <a:lnTo>
                  <a:pt x="3048" y="18288"/>
                </a:lnTo>
                <a:lnTo>
                  <a:pt x="3048" y="21336"/>
                </a:lnTo>
                <a:lnTo>
                  <a:pt x="0" y="21336"/>
                </a:lnTo>
                <a:lnTo>
                  <a:pt x="0" y="18288"/>
                </a:lnTo>
                <a:close/>
                <a:moveTo>
                  <a:pt x="0" y="24385"/>
                </a:moveTo>
                <a:lnTo>
                  <a:pt x="3048" y="24385"/>
                </a:lnTo>
                <a:lnTo>
                  <a:pt x="3048" y="27433"/>
                </a:lnTo>
                <a:lnTo>
                  <a:pt x="0" y="27433"/>
                </a:lnTo>
                <a:lnTo>
                  <a:pt x="0" y="24385"/>
                </a:lnTo>
                <a:close/>
                <a:moveTo>
                  <a:pt x="0" y="30480"/>
                </a:moveTo>
                <a:lnTo>
                  <a:pt x="3048" y="30480"/>
                </a:lnTo>
                <a:lnTo>
                  <a:pt x="3048" y="33528"/>
                </a:lnTo>
                <a:lnTo>
                  <a:pt x="0" y="33528"/>
                </a:lnTo>
                <a:lnTo>
                  <a:pt x="0" y="30480"/>
                </a:lnTo>
                <a:close/>
                <a:moveTo>
                  <a:pt x="0" y="36577"/>
                </a:moveTo>
                <a:lnTo>
                  <a:pt x="3048" y="36577"/>
                </a:lnTo>
                <a:lnTo>
                  <a:pt x="3048" y="39625"/>
                </a:lnTo>
                <a:lnTo>
                  <a:pt x="0" y="39625"/>
                </a:lnTo>
                <a:lnTo>
                  <a:pt x="0" y="36577"/>
                </a:lnTo>
                <a:close/>
                <a:moveTo>
                  <a:pt x="0" y="42673"/>
                </a:moveTo>
                <a:lnTo>
                  <a:pt x="3048" y="42673"/>
                </a:lnTo>
                <a:lnTo>
                  <a:pt x="3048" y="45721"/>
                </a:lnTo>
                <a:lnTo>
                  <a:pt x="0" y="45721"/>
                </a:lnTo>
                <a:lnTo>
                  <a:pt x="0" y="42673"/>
                </a:lnTo>
                <a:close/>
                <a:moveTo>
                  <a:pt x="0" y="48768"/>
                </a:moveTo>
                <a:lnTo>
                  <a:pt x="3048" y="48768"/>
                </a:lnTo>
                <a:lnTo>
                  <a:pt x="3048" y="51816"/>
                </a:lnTo>
                <a:lnTo>
                  <a:pt x="0" y="51816"/>
                </a:lnTo>
                <a:lnTo>
                  <a:pt x="0" y="48768"/>
                </a:lnTo>
                <a:close/>
                <a:moveTo>
                  <a:pt x="0" y="54865"/>
                </a:moveTo>
                <a:lnTo>
                  <a:pt x="3048" y="54865"/>
                </a:lnTo>
                <a:lnTo>
                  <a:pt x="3048" y="57913"/>
                </a:lnTo>
                <a:lnTo>
                  <a:pt x="0" y="57913"/>
                </a:lnTo>
                <a:lnTo>
                  <a:pt x="0" y="54865"/>
                </a:lnTo>
                <a:close/>
                <a:moveTo>
                  <a:pt x="0" y="60961"/>
                </a:moveTo>
                <a:lnTo>
                  <a:pt x="3048" y="60961"/>
                </a:lnTo>
                <a:lnTo>
                  <a:pt x="3048" y="64009"/>
                </a:lnTo>
                <a:lnTo>
                  <a:pt x="0" y="64009"/>
                </a:lnTo>
                <a:lnTo>
                  <a:pt x="0" y="60961"/>
                </a:lnTo>
                <a:close/>
                <a:moveTo>
                  <a:pt x="0" y="67056"/>
                </a:moveTo>
                <a:lnTo>
                  <a:pt x="3048" y="67056"/>
                </a:lnTo>
                <a:lnTo>
                  <a:pt x="3048" y="70104"/>
                </a:lnTo>
                <a:lnTo>
                  <a:pt x="0" y="70104"/>
                </a:lnTo>
                <a:lnTo>
                  <a:pt x="0" y="67056"/>
                </a:lnTo>
                <a:close/>
                <a:moveTo>
                  <a:pt x="0" y="73153"/>
                </a:moveTo>
                <a:lnTo>
                  <a:pt x="3048" y="73153"/>
                </a:lnTo>
                <a:lnTo>
                  <a:pt x="3048" y="76201"/>
                </a:lnTo>
                <a:lnTo>
                  <a:pt x="0" y="76201"/>
                </a:lnTo>
                <a:lnTo>
                  <a:pt x="0" y="73153"/>
                </a:lnTo>
                <a:close/>
                <a:moveTo>
                  <a:pt x="0" y="79248"/>
                </a:moveTo>
                <a:lnTo>
                  <a:pt x="3048" y="79248"/>
                </a:lnTo>
                <a:lnTo>
                  <a:pt x="3048" y="82296"/>
                </a:lnTo>
                <a:lnTo>
                  <a:pt x="0" y="82296"/>
                </a:lnTo>
                <a:lnTo>
                  <a:pt x="0" y="79248"/>
                </a:lnTo>
                <a:close/>
                <a:moveTo>
                  <a:pt x="0" y="85344"/>
                </a:moveTo>
                <a:lnTo>
                  <a:pt x="3048" y="85344"/>
                </a:lnTo>
                <a:lnTo>
                  <a:pt x="3048" y="88392"/>
                </a:lnTo>
                <a:lnTo>
                  <a:pt x="0" y="88392"/>
                </a:lnTo>
                <a:lnTo>
                  <a:pt x="0" y="85344"/>
                </a:lnTo>
                <a:close/>
                <a:moveTo>
                  <a:pt x="0" y="91441"/>
                </a:moveTo>
                <a:lnTo>
                  <a:pt x="3048" y="91441"/>
                </a:lnTo>
                <a:lnTo>
                  <a:pt x="3048" y="94489"/>
                </a:lnTo>
                <a:lnTo>
                  <a:pt x="0" y="94489"/>
                </a:lnTo>
                <a:lnTo>
                  <a:pt x="0" y="91441"/>
                </a:lnTo>
                <a:close/>
                <a:moveTo>
                  <a:pt x="0" y="97536"/>
                </a:moveTo>
                <a:lnTo>
                  <a:pt x="3048" y="97536"/>
                </a:lnTo>
                <a:lnTo>
                  <a:pt x="3048" y="100584"/>
                </a:lnTo>
                <a:lnTo>
                  <a:pt x="0" y="100584"/>
                </a:lnTo>
                <a:lnTo>
                  <a:pt x="0" y="97536"/>
                </a:lnTo>
                <a:close/>
                <a:moveTo>
                  <a:pt x="0" y="103632"/>
                </a:moveTo>
                <a:lnTo>
                  <a:pt x="3048" y="103632"/>
                </a:lnTo>
                <a:lnTo>
                  <a:pt x="3048" y="106680"/>
                </a:lnTo>
                <a:lnTo>
                  <a:pt x="0" y="106680"/>
                </a:lnTo>
                <a:lnTo>
                  <a:pt x="0" y="103632"/>
                </a:lnTo>
                <a:close/>
                <a:moveTo>
                  <a:pt x="0" y="109729"/>
                </a:moveTo>
                <a:lnTo>
                  <a:pt x="3048" y="109729"/>
                </a:lnTo>
                <a:lnTo>
                  <a:pt x="3048" y="112777"/>
                </a:lnTo>
                <a:lnTo>
                  <a:pt x="0" y="112777"/>
                </a:lnTo>
                <a:lnTo>
                  <a:pt x="0" y="109729"/>
                </a:lnTo>
                <a:close/>
                <a:moveTo>
                  <a:pt x="0" y="115824"/>
                </a:moveTo>
                <a:lnTo>
                  <a:pt x="3048" y="115824"/>
                </a:lnTo>
                <a:lnTo>
                  <a:pt x="3048" y="118872"/>
                </a:lnTo>
                <a:lnTo>
                  <a:pt x="0" y="118872"/>
                </a:lnTo>
                <a:lnTo>
                  <a:pt x="0" y="115824"/>
                </a:lnTo>
                <a:close/>
                <a:moveTo>
                  <a:pt x="0" y="121921"/>
                </a:moveTo>
                <a:lnTo>
                  <a:pt x="3048" y="121921"/>
                </a:lnTo>
                <a:lnTo>
                  <a:pt x="3048" y="124969"/>
                </a:lnTo>
                <a:lnTo>
                  <a:pt x="0" y="124969"/>
                </a:lnTo>
                <a:lnTo>
                  <a:pt x="0" y="121921"/>
                </a:lnTo>
                <a:close/>
                <a:moveTo>
                  <a:pt x="0" y="128017"/>
                </a:moveTo>
                <a:lnTo>
                  <a:pt x="3048" y="128017"/>
                </a:lnTo>
                <a:lnTo>
                  <a:pt x="3048" y="131065"/>
                </a:lnTo>
                <a:lnTo>
                  <a:pt x="0" y="131065"/>
                </a:lnTo>
                <a:lnTo>
                  <a:pt x="0" y="128017"/>
                </a:lnTo>
                <a:close/>
                <a:moveTo>
                  <a:pt x="0" y="134112"/>
                </a:moveTo>
                <a:lnTo>
                  <a:pt x="3048" y="134112"/>
                </a:lnTo>
                <a:lnTo>
                  <a:pt x="3048" y="137160"/>
                </a:lnTo>
                <a:lnTo>
                  <a:pt x="0" y="137160"/>
                </a:lnTo>
                <a:lnTo>
                  <a:pt x="0" y="134112"/>
                </a:lnTo>
                <a:close/>
                <a:moveTo>
                  <a:pt x="0" y="140209"/>
                </a:moveTo>
                <a:lnTo>
                  <a:pt x="3048" y="140209"/>
                </a:lnTo>
                <a:lnTo>
                  <a:pt x="3048" y="143257"/>
                </a:lnTo>
                <a:lnTo>
                  <a:pt x="0" y="143257"/>
                </a:lnTo>
                <a:lnTo>
                  <a:pt x="0" y="140209"/>
                </a:lnTo>
                <a:close/>
                <a:moveTo>
                  <a:pt x="0" y="146304"/>
                </a:moveTo>
                <a:lnTo>
                  <a:pt x="3048" y="146304"/>
                </a:lnTo>
                <a:lnTo>
                  <a:pt x="3048" y="149352"/>
                </a:lnTo>
                <a:lnTo>
                  <a:pt x="0" y="149352"/>
                </a:lnTo>
                <a:lnTo>
                  <a:pt x="0" y="146304"/>
                </a:lnTo>
                <a:close/>
                <a:moveTo>
                  <a:pt x="0" y="152400"/>
                </a:moveTo>
                <a:lnTo>
                  <a:pt x="3048" y="152400"/>
                </a:lnTo>
                <a:lnTo>
                  <a:pt x="3048" y="155448"/>
                </a:lnTo>
                <a:lnTo>
                  <a:pt x="0" y="155448"/>
                </a:lnTo>
                <a:lnTo>
                  <a:pt x="0" y="152400"/>
                </a:lnTo>
                <a:close/>
                <a:moveTo>
                  <a:pt x="0" y="158497"/>
                </a:moveTo>
                <a:lnTo>
                  <a:pt x="3048" y="158497"/>
                </a:lnTo>
                <a:lnTo>
                  <a:pt x="3048" y="161545"/>
                </a:lnTo>
                <a:lnTo>
                  <a:pt x="0" y="161545"/>
                </a:lnTo>
                <a:lnTo>
                  <a:pt x="0" y="158497"/>
                </a:lnTo>
                <a:close/>
                <a:moveTo>
                  <a:pt x="0" y="164592"/>
                </a:moveTo>
                <a:lnTo>
                  <a:pt x="3048" y="164592"/>
                </a:lnTo>
                <a:lnTo>
                  <a:pt x="3048" y="167640"/>
                </a:lnTo>
                <a:lnTo>
                  <a:pt x="0" y="167640"/>
                </a:lnTo>
                <a:lnTo>
                  <a:pt x="0" y="164592"/>
                </a:lnTo>
                <a:close/>
                <a:moveTo>
                  <a:pt x="0" y="170688"/>
                </a:moveTo>
                <a:lnTo>
                  <a:pt x="3048" y="170688"/>
                </a:lnTo>
                <a:lnTo>
                  <a:pt x="3048" y="173736"/>
                </a:lnTo>
                <a:lnTo>
                  <a:pt x="0" y="173736"/>
                </a:lnTo>
                <a:lnTo>
                  <a:pt x="0" y="170688"/>
                </a:lnTo>
                <a:close/>
                <a:moveTo>
                  <a:pt x="0" y="176785"/>
                </a:moveTo>
                <a:lnTo>
                  <a:pt x="3048" y="176785"/>
                </a:lnTo>
                <a:lnTo>
                  <a:pt x="3048" y="179833"/>
                </a:lnTo>
                <a:lnTo>
                  <a:pt x="0" y="179833"/>
                </a:lnTo>
                <a:lnTo>
                  <a:pt x="0" y="176785"/>
                </a:lnTo>
                <a:close/>
                <a:moveTo>
                  <a:pt x="0" y="182880"/>
                </a:moveTo>
                <a:lnTo>
                  <a:pt x="3048" y="182880"/>
                </a:lnTo>
                <a:lnTo>
                  <a:pt x="3048" y="185928"/>
                </a:lnTo>
                <a:lnTo>
                  <a:pt x="0" y="185928"/>
                </a:lnTo>
                <a:lnTo>
                  <a:pt x="0" y="182880"/>
                </a:lnTo>
                <a:close/>
                <a:moveTo>
                  <a:pt x="0" y="188977"/>
                </a:moveTo>
                <a:lnTo>
                  <a:pt x="3048" y="188977"/>
                </a:lnTo>
                <a:lnTo>
                  <a:pt x="3048" y="192025"/>
                </a:lnTo>
                <a:lnTo>
                  <a:pt x="0" y="192025"/>
                </a:lnTo>
                <a:lnTo>
                  <a:pt x="0" y="188977"/>
                </a:lnTo>
                <a:close/>
                <a:moveTo>
                  <a:pt x="0" y="195073"/>
                </a:moveTo>
                <a:lnTo>
                  <a:pt x="3048" y="195073"/>
                </a:lnTo>
                <a:lnTo>
                  <a:pt x="3048" y="198121"/>
                </a:lnTo>
                <a:lnTo>
                  <a:pt x="0" y="198121"/>
                </a:lnTo>
                <a:lnTo>
                  <a:pt x="0" y="195073"/>
                </a:lnTo>
                <a:close/>
                <a:moveTo>
                  <a:pt x="0" y="201168"/>
                </a:moveTo>
                <a:lnTo>
                  <a:pt x="3048" y="201168"/>
                </a:lnTo>
                <a:lnTo>
                  <a:pt x="3048" y="204216"/>
                </a:lnTo>
                <a:lnTo>
                  <a:pt x="0" y="204216"/>
                </a:lnTo>
                <a:lnTo>
                  <a:pt x="0" y="201168"/>
                </a:lnTo>
                <a:close/>
                <a:moveTo>
                  <a:pt x="0" y="207265"/>
                </a:moveTo>
                <a:lnTo>
                  <a:pt x="3048" y="207265"/>
                </a:lnTo>
                <a:lnTo>
                  <a:pt x="3048" y="210313"/>
                </a:lnTo>
                <a:lnTo>
                  <a:pt x="0" y="210313"/>
                </a:lnTo>
                <a:lnTo>
                  <a:pt x="0" y="207265"/>
                </a:lnTo>
                <a:close/>
                <a:moveTo>
                  <a:pt x="0" y="213361"/>
                </a:moveTo>
                <a:lnTo>
                  <a:pt x="3048" y="213361"/>
                </a:lnTo>
                <a:lnTo>
                  <a:pt x="3048" y="216409"/>
                </a:lnTo>
                <a:lnTo>
                  <a:pt x="0" y="216409"/>
                </a:lnTo>
                <a:lnTo>
                  <a:pt x="0" y="213361"/>
                </a:lnTo>
                <a:close/>
                <a:moveTo>
                  <a:pt x="0" y="219456"/>
                </a:moveTo>
                <a:lnTo>
                  <a:pt x="3048" y="219456"/>
                </a:lnTo>
                <a:lnTo>
                  <a:pt x="3048" y="222504"/>
                </a:lnTo>
                <a:lnTo>
                  <a:pt x="0" y="222504"/>
                </a:lnTo>
                <a:lnTo>
                  <a:pt x="0" y="219456"/>
                </a:lnTo>
                <a:close/>
                <a:moveTo>
                  <a:pt x="0" y="225553"/>
                </a:moveTo>
                <a:lnTo>
                  <a:pt x="3048" y="225553"/>
                </a:lnTo>
                <a:lnTo>
                  <a:pt x="3048" y="228601"/>
                </a:lnTo>
                <a:lnTo>
                  <a:pt x="0" y="228601"/>
                </a:lnTo>
                <a:lnTo>
                  <a:pt x="0" y="225553"/>
                </a:lnTo>
                <a:close/>
                <a:moveTo>
                  <a:pt x="0" y="231648"/>
                </a:moveTo>
                <a:lnTo>
                  <a:pt x="3048" y="231648"/>
                </a:lnTo>
                <a:lnTo>
                  <a:pt x="3048" y="234696"/>
                </a:lnTo>
                <a:lnTo>
                  <a:pt x="0" y="234696"/>
                </a:lnTo>
                <a:lnTo>
                  <a:pt x="0" y="231648"/>
                </a:lnTo>
                <a:close/>
                <a:moveTo>
                  <a:pt x="0" y="237744"/>
                </a:moveTo>
                <a:lnTo>
                  <a:pt x="3048" y="237744"/>
                </a:lnTo>
                <a:lnTo>
                  <a:pt x="3048" y="240792"/>
                </a:lnTo>
                <a:lnTo>
                  <a:pt x="0" y="240792"/>
                </a:lnTo>
                <a:lnTo>
                  <a:pt x="0" y="237744"/>
                </a:lnTo>
                <a:close/>
                <a:moveTo>
                  <a:pt x="0" y="243841"/>
                </a:moveTo>
                <a:lnTo>
                  <a:pt x="3048" y="243841"/>
                </a:lnTo>
                <a:lnTo>
                  <a:pt x="3048" y="246889"/>
                </a:lnTo>
                <a:lnTo>
                  <a:pt x="0" y="246889"/>
                </a:lnTo>
                <a:lnTo>
                  <a:pt x="0" y="243841"/>
                </a:lnTo>
                <a:close/>
                <a:moveTo>
                  <a:pt x="0" y="249936"/>
                </a:moveTo>
                <a:lnTo>
                  <a:pt x="3048" y="249936"/>
                </a:lnTo>
                <a:lnTo>
                  <a:pt x="3048" y="252984"/>
                </a:lnTo>
                <a:lnTo>
                  <a:pt x="0" y="252984"/>
                </a:lnTo>
                <a:lnTo>
                  <a:pt x="0" y="249936"/>
                </a:lnTo>
                <a:close/>
                <a:moveTo>
                  <a:pt x="0" y="256032"/>
                </a:moveTo>
                <a:lnTo>
                  <a:pt x="3048" y="256032"/>
                </a:lnTo>
                <a:lnTo>
                  <a:pt x="3048" y="259080"/>
                </a:lnTo>
                <a:lnTo>
                  <a:pt x="0" y="259080"/>
                </a:lnTo>
                <a:lnTo>
                  <a:pt x="0" y="256032"/>
                </a:lnTo>
                <a:close/>
                <a:moveTo>
                  <a:pt x="0" y="262129"/>
                </a:moveTo>
                <a:lnTo>
                  <a:pt x="3048" y="262129"/>
                </a:lnTo>
                <a:lnTo>
                  <a:pt x="3048" y="265177"/>
                </a:lnTo>
                <a:lnTo>
                  <a:pt x="0" y="265177"/>
                </a:lnTo>
                <a:lnTo>
                  <a:pt x="0" y="262129"/>
                </a:lnTo>
                <a:close/>
                <a:moveTo>
                  <a:pt x="0" y="268224"/>
                </a:moveTo>
                <a:lnTo>
                  <a:pt x="3048" y="268224"/>
                </a:lnTo>
                <a:lnTo>
                  <a:pt x="3048" y="271272"/>
                </a:lnTo>
                <a:lnTo>
                  <a:pt x="0" y="271272"/>
                </a:lnTo>
                <a:lnTo>
                  <a:pt x="0" y="268224"/>
                </a:lnTo>
                <a:close/>
                <a:moveTo>
                  <a:pt x="0" y="274321"/>
                </a:moveTo>
                <a:lnTo>
                  <a:pt x="3048" y="274321"/>
                </a:lnTo>
                <a:lnTo>
                  <a:pt x="3048" y="277369"/>
                </a:lnTo>
                <a:lnTo>
                  <a:pt x="0" y="277369"/>
                </a:lnTo>
                <a:lnTo>
                  <a:pt x="0" y="274321"/>
                </a:lnTo>
                <a:close/>
                <a:moveTo>
                  <a:pt x="0" y="280417"/>
                </a:moveTo>
                <a:lnTo>
                  <a:pt x="3048" y="280417"/>
                </a:lnTo>
                <a:lnTo>
                  <a:pt x="3048" y="283465"/>
                </a:lnTo>
                <a:lnTo>
                  <a:pt x="0" y="283465"/>
                </a:lnTo>
                <a:lnTo>
                  <a:pt x="0" y="280417"/>
                </a:lnTo>
                <a:close/>
                <a:moveTo>
                  <a:pt x="0" y="286512"/>
                </a:moveTo>
                <a:lnTo>
                  <a:pt x="3048" y="286512"/>
                </a:lnTo>
                <a:lnTo>
                  <a:pt x="3048" y="289560"/>
                </a:lnTo>
                <a:lnTo>
                  <a:pt x="0" y="289560"/>
                </a:lnTo>
                <a:lnTo>
                  <a:pt x="0" y="286512"/>
                </a:lnTo>
                <a:close/>
                <a:moveTo>
                  <a:pt x="0" y="292609"/>
                </a:moveTo>
                <a:lnTo>
                  <a:pt x="3048" y="292609"/>
                </a:lnTo>
                <a:lnTo>
                  <a:pt x="3048" y="295657"/>
                </a:lnTo>
                <a:lnTo>
                  <a:pt x="0" y="295657"/>
                </a:lnTo>
                <a:lnTo>
                  <a:pt x="0" y="292609"/>
                </a:lnTo>
                <a:close/>
                <a:moveTo>
                  <a:pt x="0" y="298704"/>
                </a:moveTo>
                <a:lnTo>
                  <a:pt x="3048" y="298704"/>
                </a:lnTo>
                <a:lnTo>
                  <a:pt x="3048" y="301752"/>
                </a:lnTo>
                <a:lnTo>
                  <a:pt x="0" y="301752"/>
                </a:lnTo>
                <a:lnTo>
                  <a:pt x="0" y="298704"/>
                </a:lnTo>
                <a:close/>
                <a:moveTo>
                  <a:pt x="0" y="304800"/>
                </a:moveTo>
                <a:lnTo>
                  <a:pt x="3048" y="304800"/>
                </a:lnTo>
                <a:lnTo>
                  <a:pt x="3048" y="307848"/>
                </a:lnTo>
                <a:lnTo>
                  <a:pt x="0" y="307848"/>
                </a:lnTo>
                <a:lnTo>
                  <a:pt x="0" y="304800"/>
                </a:lnTo>
                <a:close/>
                <a:moveTo>
                  <a:pt x="0" y="310897"/>
                </a:moveTo>
                <a:lnTo>
                  <a:pt x="3048" y="310897"/>
                </a:lnTo>
                <a:lnTo>
                  <a:pt x="3048" y="313945"/>
                </a:lnTo>
                <a:lnTo>
                  <a:pt x="0" y="313945"/>
                </a:lnTo>
                <a:lnTo>
                  <a:pt x="0" y="310897"/>
                </a:lnTo>
                <a:close/>
                <a:moveTo>
                  <a:pt x="0" y="316992"/>
                </a:moveTo>
                <a:lnTo>
                  <a:pt x="3048" y="316992"/>
                </a:lnTo>
                <a:lnTo>
                  <a:pt x="3048" y="320040"/>
                </a:lnTo>
                <a:lnTo>
                  <a:pt x="0" y="320040"/>
                </a:lnTo>
                <a:lnTo>
                  <a:pt x="0" y="316992"/>
                </a:lnTo>
                <a:close/>
                <a:moveTo>
                  <a:pt x="0" y="323088"/>
                </a:moveTo>
                <a:lnTo>
                  <a:pt x="3048" y="323088"/>
                </a:lnTo>
                <a:lnTo>
                  <a:pt x="3048" y="326136"/>
                </a:lnTo>
                <a:lnTo>
                  <a:pt x="0" y="326136"/>
                </a:lnTo>
                <a:lnTo>
                  <a:pt x="0" y="323088"/>
                </a:lnTo>
                <a:close/>
                <a:moveTo>
                  <a:pt x="0" y="329185"/>
                </a:moveTo>
                <a:lnTo>
                  <a:pt x="3048" y="329185"/>
                </a:lnTo>
                <a:lnTo>
                  <a:pt x="3048" y="332233"/>
                </a:lnTo>
                <a:lnTo>
                  <a:pt x="0" y="332233"/>
                </a:lnTo>
                <a:lnTo>
                  <a:pt x="0" y="329185"/>
                </a:lnTo>
                <a:close/>
                <a:moveTo>
                  <a:pt x="0" y="335280"/>
                </a:moveTo>
                <a:lnTo>
                  <a:pt x="3048" y="335280"/>
                </a:lnTo>
                <a:lnTo>
                  <a:pt x="3048" y="338328"/>
                </a:lnTo>
                <a:lnTo>
                  <a:pt x="0" y="338328"/>
                </a:lnTo>
                <a:lnTo>
                  <a:pt x="0" y="335280"/>
                </a:lnTo>
                <a:close/>
                <a:moveTo>
                  <a:pt x="0" y="341377"/>
                </a:moveTo>
                <a:lnTo>
                  <a:pt x="3048" y="341377"/>
                </a:lnTo>
                <a:lnTo>
                  <a:pt x="3048" y="344425"/>
                </a:lnTo>
                <a:lnTo>
                  <a:pt x="0" y="344425"/>
                </a:lnTo>
                <a:lnTo>
                  <a:pt x="0" y="341377"/>
                </a:lnTo>
                <a:close/>
                <a:moveTo>
                  <a:pt x="0" y="347473"/>
                </a:moveTo>
                <a:lnTo>
                  <a:pt x="3048" y="347473"/>
                </a:lnTo>
                <a:lnTo>
                  <a:pt x="3048" y="350521"/>
                </a:lnTo>
                <a:lnTo>
                  <a:pt x="0" y="350521"/>
                </a:lnTo>
                <a:lnTo>
                  <a:pt x="0" y="347473"/>
                </a:lnTo>
                <a:close/>
                <a:moveTo>
                  <a:pt x="0" y="353568"/>
                </a:moveTo>
                <a:lnTo>
                  <a:pt x="3048" y="353568"/>
                </a:lnTo>
                <a:lnTo>
                  <a:pt x="3048" y="356616"/>
                </a:lnTo>
                <a:lnTo>
                  <a:pt x="0" y="356616"/>
                </a:lnTo>
                <a:lnTo>
                  <a:pt x="0" y="353568"/>
                </a:lnTo>
                <a:close/>
                <a:moveTo>
                  <a:pt x="0" y="359665"/>
                </a:moveTo>
                <a:lnTo>
                  <a:pt x="3048" y="359665"/>
                </a:lnTo>
                <a:lnTo>
                  <a:pt x="3048" y="362713"/>
                </a:lnTo>
                <a:lnTo>
                  <a:pt x="0" y="362713"/>
                </a:lnTo>
                <a:lnTo>
                  <a:pt x="0" y="359665"/>
                </a:lnTo>
                <a:close/>
                <a:moveTo>
                  <a:pt x="0" y="365761"/>
                </a:moveTo>
                <a:lnTo>
                  <a:pt x="3048" y="365761"/>
                </a:lnTo>
                <a:lnTo>
                  <a:pt x="3048" y="368809"/>
                </a:lnTo>
                <a:lnTo>
                  <a:pt x="0" y="368809"/>
                </a:lnTo>
                <a:lnTo>
                  <a:pt x="0" y="365761"/>
                </a:lnTo>
                <a:close/>
                <a:moveTo>
                  <a:pt x="0" y="371856"/>
                </a:moveTo>
                <a:lnTo>
                  <a:pt x="3048" y="371856"/>
                </a:lnTo>
                <a:lnTo>
                  <a:pt x="3048" y="374904"/>
                </a:lnTo>
                <a:lnTo>
                  <a:pt x="0" y="374904"/>
                </a:lnTo>
                <a:lnTo>
                  <a:pt x="0" y="371856"/>
                </a:lnTo>
                <a:close/>
                <a:moveTo>
                  <a:pt x="0" y="377953"/>
                </a:moveTo>
                <a:lnTo>
                  <a:pt x="3048" y="377953"/>
                </a:lnTo>
                <a:lnTo>
                  <a:pt x="3048" y="381001"/>
                </a:lnTo>
                <a:lnTo>
                  <a:pt x="0" y="381001"/>
                </a:lnTo>
                <a:lnTo>
                  <a:pt x="0" y="377953"/>
                </a:lnTo>
                <a:close/>
                <a:moveTo>
                  <a:pt x="0" y="384048"/>
                </a:moveTo>
                <a:lnTo>
                  <a:pt x="3048" y="384048"/>
                </a:lnTo>
                <a:lnTo>
                  <a:pt x="3048" y="387096"/>
                </a:lnTo>
                <a:lnTo>
                  <a:pt x="0" y="387096"/>
                </a:lnTo>
                <a:lnTo>
                  <a:pt x="0" y="384048"/>
                </a:lnTo>
                <a:close/>
                <a:moveTo>
                  <a:pt x="0" y="390144"/>
                </a:moveTo>
                <a:lnTo>
                  <a:pt x="3048" y="390144"/>
                </a:lnTo>
                <a:lnTo>
                  <a:pt x="3048" y="393192"/>
                </a:lnTo>
                <a:lnTo>
                  <a:pt x="0" y="393192"/>
                </a:lnTo>
                <a:lnTo>
                  <a:pt x="0" y="390144"/>
                </a:lnTo>
                <a:close/>
                <a:moveTo>
                  <a:pt x="0" y="396241"/>
                </a:moveTo>
                <a:lnTo>
                  <a:pt x="3048" y="396241"/>
                </a:lnTo>
                <a:lnTo>
                  <a:pt x="3048" y="399289"/>
                </a:lnTo>
                <a:lnTo>
                  <a:pt x="0" y="399289"/>
                </a:lnTo>
                <a:lnTo>
                  <a:pt x="0" y="396241"/>
                </a:lnTo>
                <a:close/>
                <a:moveTo>
                  <a:pt x="0" y="402336"/>
                </a:moveTo>
                <a:lnTo>
                  <a:pt x="3048" y="402336"/>
                </a:lnTo>
                <a:lnTo>
                  <a:pt x="3048" y="405384"/>
                </a:lnTo>
                <a:lnTo>
                  <a:pt x="0" y="405384"/>
                </a:lnTo>
                <a:lnTo>
                  <a:pt x="0" y="402336"/>
                </a:lnTo>
                <a:close/>
                <a:moveTo>
                  <a:pt x="0" y="408432"/>
                </a:moveTo>
                <a:lnTo>
                  <a:pt x="3048" y="408432"/>
                </a:lnTo>
                <a:lnTo>
                  <a:pt x="3048" y="411480"/>
                </a:lnTo>
                <a:lnTo>
                  <a:pt x="0" y="411480"/>
                </a:lnTo>
                <a:lnTo>
                  <a:pt x="0" y="408432"/>
                </a:lnTo>
                <a:close/>
                <a:moveTo>
                  <a:pt x="0" y="414529"/>
                </a:moveTo>
                <a:lnTo>
                  <a:pt x="3048" y="414529"/>
                </a:lnTo>
                <a:lnTo>
                  <a:pt x="3048" y="417577"/>
                </a:lnTo>
                <a:lnTo>
                  <a:pt x="0" y="417577"/>
                </a:lnTo>
                <a:lnTo>
                  <a:pt x="0" y="414529"/>
                </a:lnTo>
                <a:close/>
                <a:moveTo>
                  <a:pt x="0" y="420624"/>
                </a:moveTo>
                <a:lnTo>
                  <a:pt x="3048" y="420624"/>
                </a:lnTo>
                <a:lnTo>
                  <a:pt x="3048" y="423672"/>
                </a:lnTo>
                <a:lnTo>
                  <a:pt x="0" y="423672"/>
                </a:lnTo>
                <a:lnTo>
                  <a:pt x="0" y="420624"/>
                </a:lnTo>
                <a:close/>
                <a:moveTo>
                  <a:pt x="0" y="426721"/>
                </a:moveTo>
                <a:lnTo>
                  <a:pt x="3048" y="426721"/>
                </a:lnTo>
                <a:lnTo>
                  <a:pt x="3048" y="429769"/>
                </a:lnTo>
                <a:lnTo>
                  <a:pt x="0" y="429769"/>
                </a:lnTo>
                <a:lnTo>
                  <a:pt x="0" y="426721"/>
                </a:lnTo>
                <a:close/>
                <a:moveTo>
                  <a:pt x="0" y="432817"/>
                </a:moveTo>
                <a:lnTo>
                  <a:pt x="3048" y="432817"/>
                </a:lnTo>
                <a:lnTo>
                  <a:pt x="3048" y="435865"/>
                </a:lnTo>
                <a:lnTo>
                  <a:pt x="0" y="435865"/>
                </a:lnTo>
                <a:lnTo>
                  <a:pt x="0" y="432817"/>
                </a:lnTo>
                <a:close/>
                <a:moveTo>
                  <a:pt x="0" y="438912"/>
                </a:moveTo>
                <a:lnTo>
                  <a:pt x="3048" y="438912"/>
                </a:lnTo>
                <a:lnTo>
                  <a:pt x="3048" y="441960"/>
                </a:lnTo>
                <a:lnTo>
                  <a:pt x="0" y="441960"/>
                </a:lnTo>
                <a:lnTo>
                  <a:pt x="0" y="438912"/>
                </a:lnTo>
                <a:close/>
                <a:moveTo>
                  <a:pt x="0" y="445009"/>
                </a:moveTo>
                <a:lnTo>
                  <a:pt x="3048" y="445009"/>
                </a:lnTo>
                <a:lnTo>
                  <a:pt x="3048" y="448057"/>
                </a:lnTo>
                <a:lnTo>
                  <a:pt x="0" y="448057"/>
                </a:lnTo>
                <a:lnTo>
                  <a:pt x="0" y="445009"/>
                </a:lnTo>
                <a:close/>
                <a:moveTo>
                  <a:pt x="0" y="451104"/>
                </a:moveTo>
                <a:lnTo>
                  <a:pt x="3048" y="451104"/>
                </a:lnTo>
                <a:lnTo>
                  <a:pt x="3048" y="454152"/>
                </a:lnTo>
                <a:lnTo>
                  <a:pt x="0" y="454152"/>
                </a:lnTo>
                <a:lnTo>
                  <a:pt x="0" y="451104"/>
                </a:lnTo>
                <a:close/>
                <a:moveTo>
                  <a:pt x="0" y="457200"/>
                </a:moveTo>
                <a:lnTo>
                  <a:pt x="3048" y="457200"/>
                </a:lnTo>
                <a:lnTo>
                  <a:pt x="3048" y="460248"/>
                </a:lnTo>
                <a:lnTo>
                  <a:pt x="0" y="460248"/>
                </a:lnTo>
                <a:lnTo>
                  <a:pt x="0" y="457200"/>
                </a:lnTo>
                <a:close/>
                <a:moveTo>
                  <a:pt x="0" y="463297"/>
                </a:moveTo>
                <a:lnTo>
                  <a:pt x="3048" y="463297"/>
                </a:lnTo>
                <a:lnTo>
                  <a:pt x="3048" y="466345"/>
                </a:lnTo>
                <a:lnTo>
                  <a:pt x="0" y="466345"/>
                </a:lnTo>
                <a:lnTo>
                  <a:pt x="0" y="463297"/>
                </a:lnTo>
                <a:close/>
                <a:moveTo>
                  <a:pt x="0" y="469392"/>
                </a:moveTo>
                <a:lnTo>
                  <a:pt x="3048" y="469392"/>
                </a:lnTo>
                <a:lnTo>
                  <a:pt x="3048" y="472440"/>
                </a:lnTo>
                <a:lnTo>
                  <a:pt x="0" y="472440"/>
                </a:lnTo>
                <a:lnTo>
                  <a:pt x="0" y="469392"/>
                </a:lnTo>
                <a:close/>
                <a:moveTo>
                  <a:pt x="0" y="475488"/>
                </a:moveTo>
                <a:lnTo>
                  <a:pt x="3048" y="475488"/>
                </a:lnTo>
                <a:lnTo>
                  <a:pt x="3048" y="478536"/>
                </a:lnTo>
                <a:lnTo>
                  <a:pt x="0" y="478536"/>
                </a:lnTo>
                <a:lnTo>
                  <a:pt x="0" y="475488"/>
                </a:lnTo>
                <a:close/>
                <a:moveTo>
                  <a:pt x="0" y="481585"/>
                </a:moveTo>
                <a:lnTo>
                  <a:pt x="3048" y="481585"/>
                </a:lnTo>
                <a:lnTo>
                  <a:pt x="3048" y="484633"/>
                </a:lnTo>
                <a:lnTo>
                  <a:pt x="0" y="484633"/>
                </a:lnTo>
                <a:lnTo>
                  <a:pt x="0" y="481585"/>
                </a:lnTo>
                <a:close/>
                <a:moveTo>
                  <a:pt x="0" y="487680"/>
                </a:moveTo>
                <a:lnTo>
                  <a:pt x="3048" y="487680"/>
                </a:lnTo>
                <a:lnTo>
                  <a:pt x="3048" y="490728"/>
                </a:lnTo>
                <a:lnTo>
                  <a:pt x="0" y="490728"/>
                </a:lnTo>
                <a:lnTo>
                  <a:pt x="0" y="487680"/>
                </a:lnTo>
                <a:close/>
                <a:moveTo>
                  <a:pt x="0" y="493777"/>
                </a:moveTo>
                <a:lnTo>
                  <a:pt x="3048" y="493777"/>
                </a:lnTo>
                <a:lnTo>
                  <a:pt x="3048" y="496825"/>
                </a:lnTo>
                <a:lnTo>
                  <a:pt x="0" y="496825"/>
                </a:lnTo>
                <a:lnTo>
                  <a:pt x="0" y="493777"/>
                </a:lnTo>
                <a:close/>
                <a:moveTo>
                  <a:pt x="0" y="499873"/>
                </a:moveTo>
                <a:lnTo>
                  <a:pt x="3048" y="499873"/>
                </a:lnTo>
                <a:lnTo>
                  <a:pt x="3048" y="502921"/>
                </a:lnTo>
                <a:lnTo>
                  <a:pt x="0" y="502921"/>
                </a:lnTo>
                <a:lnTo>
                  <a:pt x="0" y="499873"/>
                </a:lnTo>
                <a:close/>
                <a:moveTo>
                  <a:pt x="0" y="505968"/>
                </a:moveTo>
                <a:lnTo>
                  <a:pt x="3048" y="505968"/>
                </a:lnTo>
                <a:lnTo>
                  <a:pt x="3048" y="509016"/>
                </a:lnTo>
                <a:lnTo>
                  <a:pt x="0" y="509016"/>
                </a:lnTo>
                <a:lnTo>
                  <a:pt x="0" y="505968"/>
                </a:lnTo>
                <a:close/>
                <a:moveTo>
                  <a:pt x="0" y="512065"/>
                </a:moveTo>
                <a:lnTo>
                  <a:pt x="3048" y="512065"/>
                </a:lnTo>
                <a:lnTo>
                  <a:pt x="3048" y="515113"/>
                </a:lnTo>
                <a:lnTo>
                  <a:pt x="0" y="515113"/>
                </a:lnTo>
                <a:lnTo>
                  <a:pt x="0" y="512065"/>
                </a:lnTo>
                <a:close/>
                <a:moveTo>
                  <a:pt x="0" y="518161"/>
                </a:moveTo>
                <a:lnTo>
                  <a:pt x="3048" y="518161"/>
                </a:lnTo>
                <a:lnTo>
                  <a:pt x="3048" y="521209"/>
                </a:lnTo>
                <a:lnTo>
                  <a:pt x="0" y="521209"/>
                </a:lnTo>
                <a:lnTo>
                  <a:pt x="0" y="518161"/>
                </a:lnTo>
                <a:close/>
                <a:moveTo>
                  <a:pt x="0" y="524256"/>
                </a:moveTo>
                <a:lnTo>
                  <a:pt x="3048" y="524256"/>
                </a:lnTo>
                <a:lnTo>
                  <a:pt x="3048" y="527304"/>
                </a:lnTo>
                <a:lnTo>
                  <a:pt x="0" y="527304"/>
                </a:lnTo>
                <a:lnTo>
                  <a:pt x="0" y="524256"/>
                </a:lnTo>
                <a:close/>
                <a:moveTo>
                  <a:pt x="0" y="530353"/>
                </a:moveTo>
                <a:lnTo>
                  <a:pt x="3048" y="530353"/>
                </a:lnTo>
                <a:lnTo>
                  <a:pt x="3048" y="533401"/>
                </a:lnTo>
                <a:lnTo>
                  <a:pt x="0" y="533401"/>
                </a:lnTo>
                <a:lnTo>
                  <a:pt x="0" y="530353"/>
                </a:lnTo>
                <a:close/>
                <a:moveTo>
                  <a:pt x="0" y="536448"/>
                </a:moveTo>
                <a:lnTo>
                  <a:pt x="3048" y="536448"/>
                </a:lnTo>
                <a:lnTo>
                  <a:pt x="3048" y="539496"/>
                </a:lnTo>
                <a:lnTo>
                  <a:pt x="0" y="539496"/>
                </a:lnTo>
                <a:lnTo>
                  <a:pt x="0" y="536448"/>
                </a:lnTo>
                <a:close/>
                <a:moveTo>
                  <a:pt x="0" y="542544"/>
                </a:moveTo>
                <a:lnTo>
                  <a:pt x="3048" y="542544"/>
                </a:lnTo>
                <a:lnTo>
                  <a:pt x="3048" y="545592"/>
                </a:lnTo>
                <a:lnTo>
                  <a:pt x="0" y="545592"/>
                </a:lnTo>
                <a:lnTo>
                  <a:pt x="0" y="542544"/>
                </a:lnTo>
                <a:close/>
                <a:moveTo>
                  <a:pt x="0" y="548641"/>
                </a:moveTo>
                <a:lnTo>
                  <a:pt x="3048" y="548641"/>
                </a:lnTo>
                <a:lnTo>
                  <a:pt x="3048" y="551689"/>
                </a:lnTo>
                <a:lnTo>
                  <a:pt x="0" y="551689"/>
                </a:lnTo>
                <a:lnTo>
                  <a:pt x="0" y="548641"/>
                </a:lnTo>
                <a:close/>
                <a:moveTo>
                  <a:pt x="0" y="554736"/>
                </a:moveTo>
                <a:lnTo>
                  <a:pt x="3048" y="554736"/>
                </a:lnTo>
                <a:lnTo>
                  <a:pt x="3048" y="557784"/>
                </a:lnTo>
                <a:lnTo>
                  <a:pt x="0" y="557784"/>
                </a:lnTo>
                <a:lnTo>
                  <a:pt x="0" y="554736"/>
                </a:lnTo>
                <a:close/>
                <a:moveTo>
                  <a:pt x="0" y="560832"/>
                </a:moveTo>
                <a:lnTo>
                  <a:pt x="3048" y="560832"/>
                </a:lnTo>
                <a:lnTo>
                  <a:pt x="3048" y="563880"/>
                </a:lnTo>
                <a:lnTo>
                  <a:pt x="0" y="563880"/>
                </a:lnTo>
                <a:lnTo>
                  <a:pt x="0" y="560832"/>
                </a:lnTo>
                <a:close/>
                <a:moveTo>
                  <a:pt x="0" y="566929"/>
                </a:moveTo>
                <a:lnTo>
                  <a:pt x="3048" y="566929"/>
                </a:lnTo>
                <a:lnTo>
                  <a:pt x="3048" y="569977"/>
                </a:lnTo>
                <a:lnTo>
                  <a:pt x="0" y="569977"/>
                </a:lnTo>
                <a:lnTo>
                  <a:pt x="0" y="566929"/>
                </a:lnTo>
                <a:close/>
                <a:moveTo>
                  <a:pt x="0" y="573024"/>
                </a:moveTo>
                <a:lnTo>
                  <a:pt x="3048" y="573024"/>
                </a:lnTo>
                <a:lnTo>
                  <a:pt x="3048" y="576072"/>
                </a:lnTo>
                <a:lnTo>
                  <a:pt x="0" y="576072"/>
                </a:lnTo>
                <a:lnTo>
                  <a:pt x="0" y="573024"/>
                </a:lnTo>
                <a:close/>
                <a:moveTo>
                  <a:pt x="0" y="579121"/>
                </a:moveTo>
                <a:lnTo>
                  <a:pt x="3048" y="579121"/>
                </a:lnTo>
                <a:lnTo>
                  <a:pt x="3048" y="582169"/>
                </a:lnTo>
                <a:lnTo>
                  <a:pt x="0" y="582169"/>
                </a:lnTo>
                <a:lnTo>
                  <a:pt x="0" y="579121"/>
                </a:lnTo>
                <a:close/>
                <a:moveTo>
                  <a:pt x="0" y="585217"/>
                </a:moveTo>
                <a:lnTo>
                  <a:pt x="3048" y="585217"/>
                </a:lnTo>
                <a:lnTo>
                  <a:pt x="3048" y="588265"/>
                </a:lnTo>
                <a:lnTo>
                  <a:pt x="0" y="588265"/>
                </a:lnTo>
                <a:lnTo>
                  <a:pt x="0" y="585217"/>
                </a:lnTo>
                <a:close/>
                <a:moveTo>
                  <a:pt x="0" y="591312"/>
                </a:moveTo>
                <a:lnTo>
                  <a:pt x="3048" y="591312"/>
                </a:lnTo>
                <a:lnTo>
                  <a:pt x="3048" y="594360"/>
                </a:lnTo>
                <a:lnTo>
                  <a:pt x="0" y="594360"/>
                </a:lnTo>
                <a:lnTo>
                  <a:pt x="0" y="591312"/>
                </a:lnTo>
                <a:close/>
                <a:moveTo>
                  <a:pt x="0" y="597409"/>
                </a:moveTo>
                <a:lnTo>
                  <a:pt x="3048" y="597409"/>
                </a:lnTo>
                <a:lnTo>
                  <a:pt x="3048" y="600457"/>
                </a:lnTo>
                <a:lnTo>
                  <a:pt x="0" y="600457"/>
                </a:lnTo>
                <a:lnTo>
                  <a:pt x="0" y="597409"/>
                </a:lnTo>
                <a:close/>
                <a:moveTo>
                  <a:pt x="0" y="603504"/>
                </a:moveTo>
                <a:lnTo>
                  <a:pt x="3048" y="603504"/>
                </a:lnTo>
                <a:lnTo>
                  <a:pt x="3048" y="606552"/>
                </a:lnTo>
                <a:lnTo>
                  <a:pt x="0" y="606552"/>
                </a:lnTo>
                <a:lnTo>
                  <a:pt x="0" y="603504"/>
                </a:lnTo>
                <a:close/>
                <a:moveTo>
                  <a:pt x="0" y="609600"/>
                </a:moveTo>
                <a:lnTo>
                  <a:pt x="3048" y="609600"/>
                </a:lnTo>
                <a:lnTo>
                  <a:pt x="3048" y="612648"/>
                </a:lnTo>
                <a:lnTo>
                  <a:pt x="0" y="612648"/>
                </a:lnTo>
                <a:lnTo>
                  <a:pt x="0" y="609600"/>
                </a:lnTo>
                <a:close/>
                <a:moveTo>
                  <a:pt x="0" y="615697"/>
                </a:moveTo>
                <a:lnTo>
                  <a:pt x="3048" y="615697"/>
                </a:lnTo>
                <a:lnTo>
                  <a:pt x="3048" y="618745"/>
                </a:lnTo>
                <a:lnTo>
                  <a:pt x="0" y="618745"/>
                </a:lnTo>
                <a:lnTo>
                  <a:pt x="0" y="615697"/>
                </a:lnTo>
                <a:close/>
                <a:moveTo>
                  <a:pt x="0" y="621792"/>
                </a:moveTo>
                <a:lnTo>
                  <a:pt x="3048" y="621792"/>
                </a:lnTo>
                <a:lnTo>
                  <a:pt x="3048" y="624840"/>
                </a:lnTo>
                <a:lnTo>
                  <a:pt x="0" y="624840"/>
                </a:lnTo>
                <a:lnTo>
                  <a:pt x="0" y="621792"/>
                </a:lnTo>
                <a:close/>
                <a:moveTo>
                  <a:pt x="0" y="627888"/>
                </a:moveTo>
                <a:lnTo>
                  <a:pt x="3048" y="627888"/>
                </a:lnTo>
                <a:lnTo>
                  <a:pt x="3048" y="630936"/>
                </a:lnTo>
                <a:lnTo>
                  <a:pt x="0" y="630936"/>
                </a:lnTo>
                <a:lnTo>
                  <a:pt x="0" y="627888"/>
                </a:lnTo>
                <a:close/>
                <a:moveTo>
                  <a:pt x="0" y="633985"/>
                </a:moveTo>
                <a:lnTo>
                  <a:pt x="3048" y="633985"/>
                </a:lnTo>
                <a:lnTo>
                  <a:pt x="3048" y="637033"/>
                </a:lnTo>
                <a:lnTo>
                  <a:pt x="0" y="637033"/>
                </a:lnTo>
                <a:lnTo>
                  <a:pt x="0" y="633985"/>
                </a:lnTo>
                <a:close/>
                <a:moveTo>
                  <a:pt x="0" y="640080"/>
                </a:moveTo>
                <a:lnTo>
                  <a:pt x="3048" y="640080"/>
                </a:lnTo>
                <a:lnTo>
                  <a:pt x="3048" y="643128"/>
                </a:lnTo>
                <a:lnTo>
                  <a:pt x="0" y="643128"/>
                </a:lnTo>
                <a:lnTo>
                  <a:pt x="0" y="640080"/>
                </a:lnTo>
                <a:close/>
                <a:moveTo>
                  <a:pt x="0" y="646177"/>
                </a:moveTo>
                <a:lnTo>
                  <a:pt x="3048" y="646177"/>
                </a:lnTo>
                <a:lnTo>
                  <a:pt x="3048" y="649225"/>
                </a:lnTo>
                <a:lnTo>
                  <a:pt x="0" y="649225"/>
                </a:lnTo>
                <a:lnTo>
                  <a:pt x="0" y="646177"/>
                </a:lnTo>
                <a:close/>
                <a:moveTo>
                  <a:pt x="0" y="652273"/>
                </a:moveTo>
                <a:lnTo>
                  <a:pt x="3048" y="652273"/>
                </a:lnTo>
                <a:lnTo>
                  <a:pt x="3048" y="655321"/>
                </a:lnTo>
                <a:lnTo>
                  <a:pt x="0" y="655321"/>
                </a:lnTo>
                <a:lnTo>
                  <a:pt x="0" y="652273"/>
                </a:lnTo>
                <a:close/>
                <a:moveTo>
                  <a:pt x="0" y="658368"/>
                </a:moveTo>
                <a:lnTo>
                  <a:pt x="3048" y="658368"/>
                </a:lnTo>
                <a:lnTo>
                  <a:pt x="3048" y="661416"/>
                </a:lnTo>
                <a:lnTo>
                  <a:pt x="0" y="661416"/>
                </a:lnTo>
                <a:lnTo>
                  <a:pt x="0" y="658368"/>
                </a:lnTo>
                <a:close/>
                <a:moveTo>
                  <a:pt x="0" y="664465"/>
                </a:moveTo>
                <a:lnTo>
                  <a:pt x="3048" y="664465"/>
                </a:lnTo>
                <a:lnTo>
                  <a:pt x="3048" y="667513"/>
                </a:lnTo>
                <a:lnTo>
                  <a:pt x="0" y="667513"/>
                </a:lnTo>
                <a:lnTo>
                  <a:pt x="0" y="664465"/>
                </a:lnTo>
                <a:close/>
                <a:moveTo>
                  <a:pt x="0" y="670561"/>
                </a:moveTo>
                <a:lnTo>
                  <a:pt x="3048" y="670561"/>
                </a:lnTo>
                <a:lnTo>
                  <a:pt x="3048" y="673609"/>
                </a:lnTo>
                <a:lnTo>
                  <a:pt x="0" y="673609"/>
                </a:lnTo>
                <a:lnTo>
                  <a:pt x="0" y="670561"/>
                </a:lnTo>
                <a:close/>
                <a:moveTo>
                  <a:pt x="0" y="676656"/>
                </a:moveTo>
                <a:lnTo>
                  <a:pt x="3048" y="676656"/>
                </a:lnTo>
                <a:lnTo>
                  <a:pt x="3048" y="679704"/>
                </a:lnTo>
                <a:lnTo>
                  <a:pt x="0" y="679704"/>
                </a:lnTo>
                <a:lnTo>
                  <a:pt x="0" y="676656"/>
                </a:lnTo>
                <a:close/>
                <a:moveTo>
                  <a:pt x="0" y="682753"/>
                </a:moveTo>
                <a:lnTo>
                  <a:pt x="3048" y="682753"/>
                </a:lnTo>
                <a:lnTo>
                  <a:pt x="3048" y="685801"/>
                </a:lnTo>
                <a:lnTo>
                  <a:pt x="0" y="685801"/>
                </a:lnTo>
                <a:lnTo>
                  <a:pt x="0" y="682753"/>
                </a:lnTo>
                <a:close/>
                <a:moveTo>
                  <a:pt x="0" y="688848"/>
                </a:moveTo>
                <a:lnTo>
                  <a:pt x="3048" y="688848"/>
                </a:lnTo>
                <a:lnTo>
                  <a:pt x="3048" y="691896"/>
                </a:lnTo>
                <a:lnTo>
                  <a:pt x="0" y="691896"/>
                </a:lnTo>
                <a:lnTo>
                  <a:pt x="0" y="688848"/>
                </a:lnTo>
                <a:close/>
                <a:moveTo>
                  <a:pt x="0" y="694944"/>
                </a:moveTo>
                <a:lnTo>
                  <a:pt x="3048" y="694944"/>
                </a:lnTo>
                <a:lnTo>
                  <a:pt x="3048" y="697992"/>
                </a:lnTo>
                <a:lnTo>
                  <a:pt x="0" y="697992"/>
                </a:lnTo>
                <a:lnTo>
                  <a:pt x="0" y="694944"/>
                </a:lnTo>
                <a:close/>
                <a:moveTo>
                  <a:pt x="0" y="701041"/>
                </a:moveTo>
                <a:lnTo>
                  <a:pt x="3048" y="701041"/>
                </a:lnTo>
                <a:lnTo>
                  <a:pt x="3048" y="704089"/>
                </a:lnTo>
                <a:lnTo>
                  <a:pt x="0" y="704089"/>
                </a:lnTo>
                <a:lnTo>
                  <a:pt x="0" y="701041"/>
                </a:lnTo>
                <a:close/>
                <a:moveTo>
                  <a:pt x="0" y="707136"/>
                </a:moveTo>
                <a:lnTo>
                  <a:pt x="3048" y="707136"/>
                </a:lnTo>
                <a:lnTo>
                  <a:pt x="3048" y="710184"/>
                </a:lnTo>
                <a:lnTo>
                  <a:pt x="0" y="710184"/>
                </a:lnTo>
                <a:lnTo>
                  <a:pt x="0" y="707136"/>
                </a:lnTo>
                <a:close/>
                <a:moveTo>
                  <a:pt x="0" y="713232"/>
                </a:moveTo>
                <a:lnTo>
                  <a:pt x="3048" y="713232"/>
                </a:lnTo>
                <a:lnTo>
                  <a:pt x="3048" y="716280"/>
                </a:lnTo>
                <a:lnTo>
                  <a:pt x="0" y="716280"/>
                </a:lnTo>
                <a:lnTo>
                  <a:pt x="0" y="713232"/>
                </a:lnTo>
                <a:close/>
                <a:moveTo>
                  <a:pt x="0" y="719329"/>
                </a:moveTo>
                <a:lnTo>
                  <a:pt x="3048" y="719329"/>
                </a:lnTo>
                <a:lnTo>
                  <a:pt x="3048" y="722377"/>
                </a:lnTo>
                <a:lnTo>
                  <a:pt x="0" y="722377"/>
                </a:lnTo>
                <a:lnTo>
                  <a:pt x="0" y="719329"/>
                </a:lnTo>
                <a:close/>
                <a:moveTo>
                  <a:pt x="0" y="725424"/>
                </a:moveTo>
                <a:lnTo>
                  <a:pt x="3048" y="725424"/>
                </a:lnTo>
                <a:lnTo>
                  <a:pt x="3048" y="728472"/>
                </a:lnTo>
                <a:lnTo>
                  <a:pt x="0" y="728472"/>
                </a:lnTo>
                <a:lnTo>
                  <a:pt x="0" y="725424"/>
                </a:lnTo>
                <a:close/>
                <a:moveTo>
                  <a:pt x="0" y="731521"/>
                </a:moveTo>
                <a:lnTo>
                  <a:pt x="3048" y="731521"/>
                </a:lnTo>
                <a:lnTo>
                  <a:pt x="3048" y="734569"/>
                </a:lnTo>
                <a:lnTo>
                  <a:pt x="0" y="734569"/>
                </a:lnTo>
                <a:lnTo>
                  <a:pt x="0" y="731521"/>
                </a:lnTo>
                <a:close/>
                <a:moveTo>
                  <a:pt x="0" y="737617"/>
                </a:moveTo>
                <a:lnTo>
                  <a:pt x="3048" y="737617"/>
                </a:lnTo>
                <a:lnTo>
                  <a:pt x="3048" y="740665"/>
                </a:lnTo>
                <a:lnTo>
                  <a:pt x="0" y="740665"/>
                </a:lnTo>
                <a:lnTo>
                  <a:pt x="0" y="737617"/>
                </a:lnTo>
                <a:close/>
                <a:moveTo>
                  <a:pt x="0" y="743712"/>
                </a:moveTo>
                <a:lnTo>
                  <a:pt x="3048" y="743712"/>
                </a:lnTo>
                <a:lnTo>
                  <a:pt x="3048" y="746760"/>
                </a:lnTo>
                <a:lnTo>
                  <a:pt x="0" y="746760"/>
                </a:lnTo>
                <a:lnTo>
                  <a:pt x="0" y="743712"/>
                </a:lnTo>
                <a:close/>
                <a:moveTo>
                  <a:pt x="0" y="749809"/>
                </a:moveTo>
                <a:lnTo>
                  <a:pt x="3048" y="749809"/>
                </a:lnTo>
                <a:lnTo>
                  <a:pt x="3048" y="752857"/>
                </a:lnTo>
                <a:lnTo>
                  <a:pt x="0" y="752857"/>
                </a:lnTo>
                <a:lnTo>
                  <a:pt x="0" y="749809"/>
                </a:lnTo>
                <a:close/>
                <a:moveTo>
                  <a:pt x="0" y="755904"/>
                </a:moveTo>
                <a:lnTo>
                  <a:pt x="3048" y="755904"/>
                </a:lnTo>
                <a:lnTo>
                  <a:pt x="3048" y="758952"/>
                </a:lnTo>
                <a:lnTo>
                  <a:pt x="0" y="758952"/>
                </a:lnTo>
                <a:lnTo>
                  <a:pt x="0" y="755904"/>
                </a:lnTo>
                <a:close/>
                <a:moveTo>
                  <a:pt x="0" y="762000"/>
                </a:moveTo>
                <a:lnTo>
                  <a:pt x="3048" y="762000"/>
                </a:lnTo>
                <a:lnTo>
                  <a:pt x="3048" y="765048"/>
                </a:lnTo>
                <a:lnTo>
                  <a:pt x="0" y="765048"/>
                </a:lnTo>
                <a:lnTo>
                  <a:pt x="0" y="762000"/>
                </a:lnTo>
                <a:close/>
                <a:moveTo>
                  <a:pt x="0" y="768097"/>
                </a:moveTo>
                <a:lnTo>
                  <a:pt x="3048" y="768097"/>
                </a:lnTo>
                <a:lnTo>
                  <a:pt x="3048" y="771145"/>
                </a:lnTo>
                <a:lnTo>
                  <a:pt x="0" y="771145"/>
                </a:lnTo>
                <a:lnTo>
                  <a:pt x="0" y="768097"/>
                </a:lnTo>
                <a:close/>
                <a:moveTo>
                  <a:pt x="0" y="774192"/>
                </a:moveTo>
                <a:lnTo>
                  <a:pt x="3048" y="774192"/>
                </a:lnTo>
                <a:lnTo>
                  <a:pt x="3048" y="777240"/>
                </a:lnTo>
                <a:lnTo>
                  <a:pt x="0" y="777240"/>
                </a:lnTo>
                <a:lnTo>
                  <a:pt x="0" y="774192"/>
                </a:lnTo>
                <a:close/>
                <a:moveTo>
                  <a:pt x="0" y="780288"/>
                </a:moveTo>
                <a:lnTo>
                  <a:pt x="3048" y="780288"/>
                </a:lnTo>
                <a:lnTo>
                  <a:pt x="3048" y="783336"/>
                </a:lnTo>
                <a:lnTo>
                  <a:pt x="0" y="783336"/>
                </a:lnTo>
                <a:lnTo>
                  <a:pt x="0" y="780288"/>
                </a:lnTo>
                <a:close/>
                <a:moveTo>
                  <a:pt x="0" y="786385"/>
                </a:moveTo>
                <a:lnTo>
                  <a:pt x="3048" y="786385"/>
                </a:lnTo>
                <a:lnTo>
                  <a:pt x="3048" y="789433"/>
                </a:lnTo>
                <a:lnTo>
                  <a:pt x="0" y="789433"/>
                </a:lnTo>
                <a:lnTo>
                  <a:pt x="0" y="786385"/>
                </a:lnTo>
                <a:close/>
                <a:moveTo>
                  <a:pt x="0" y="792480"/>
                </a:moveTo>
                <a:lnTo>
                  <a:pt x="3048" y="792480"/>
                </a:lnTo>
                <a:lnTo>
                  <a:pt x="3048" y="795528"/>
                </a:lnTo>
                <a:lnTo>
                  <a:pt x="0" y="795528"/>
                </a:lnTo>
                <a:lnTo>
                  <a:pt x="0" y="792480"/>
                </a:lnTo>
                <a:close/>
                <a:moveTo>
                  <a:pt x="0" y="798577"/>
                </a:moveTo>
                <a:lnTo>
                  <a:pt x="3048" y="798577"/>
                </a:lnTo>
                <a:lnTo>
                  <a:pt x="3048" y="801625"/>
                </a:lnTo>
                <a:lnTo>
                  <a:pt x="0" y="801625"/>
                </a:lnTo>
                <a:lnTo>
                  <a:pt x="0" y="798577"/>
                </a:lnTo>
                <a:close/>
                <a:moveTo>
                  <a:pt x="0" y="804673"/>
                </a:moveTo>
                <a:lnTo>
                  <a:pt x="3048" y="804673"/>
                </a:lnTo>
                <a:lnTo>
                  <a:pt x="3048" y="807721"/>
                </a:lnTo>
                <a:lnTo>
                  <a:pt x="0" y="807721"/>
                </a:lnTo>
                <a:lnTo>
                  <a:pt x="0" y="804673"/>
                </a:lnTo>
                <a:close/>
                <a:moveTo>
                  <a:pt x="0" y="810768"/>
                </a:moveTo>
                <a:lnTo>
                  <a:pt x="3048" y="810768"/>
                </a:lnTo>
                <a:lnTo>
                  <a:pt x="3048" y="813816"/>
                </a:lnTo>
                <a:lnTo>
                  <a:pt x="0" y="813816"/>
                </a:lnTo>
                <a:lnTo>
                  <a:pt x="0" y="810768"/>
                </a:lnTo>
                <a:close/>
                <a:moveTo>
                  <a:pt x="0" y="816865"/>
                </a:moveTo>
                <a:lnTo>
                  <a:pt x="3048" y="816865"/>
                </a:lnTo>
                <a:lnTo>
                  <a:pt x="3048" y="819913"/>
                </a:lnTo>
                <a:lnTo>
                  <a:pt x="0" y="819913"/>
                </a:lnTo>
                <a:lnTo>
                  <a:pt x="0" y="816865"/>
                </a:lnTo>
                <a:close/>
                <a:moveTo>
                  <a:pt x="0" y="822961"/>
                </a:moveTo>
                <a:lnTo>
                  <a:pt x="3048" y="822961"/>
                </a:lnTo>
                <a:lnTo>
                  <a:pt x="3048" y="826009"/>
                </a:lnTo>
                <a:lnTo>
                  <a:pt x="0" y="826009"/>
                </a:lnTo>
                <a:lnTo>
                  <a:pt x="0" y="822961"/>
                </a:lnTo>
                <a:close/>
                <a:moveTo>
                  <a:pt x="0" y="829056"/>
                </a:moveTo>
                <a:lnTo>
                  <a:pt x="3048" y="829056"/>
                </a:lnTo>
                <a:lnTo>
                  <a:pt x="3048" y="832104"/>
                </a:lnTo>
                <a:lnTo>
                  <a:pt x="0" y="832104"/>
                </a:lnTo>
                <a:lnTo>
                  <a:pt x="0" y="829056"/>
                </a:lnTo>
                <a:close/>
                <a:moveTo>
                  <a:pt x="0" y="835153"/>
                </a:moveTo>
                <a:lnTo>
                  <a:pt x="3048" y="835153"/>
                </a:lnTo>
                <a:lnTo>
                  <a:pt x="3048" y="838201"/>
                </a:lnTo>
                <a:lnTo>
                  <a:pt x="0" y="838201"/>
                </a:lnTo>
                <a:lnTo>
                  <a:pt x="0" y="835153"/>
                </a:lnTo>
                <a:close/>
                <a:moveTo>
                  <a:pt x="0" y="841248"/>
                </a:moveTo>
                <a:lnTo>
                  <a:pt x="3048" y="841248"/>
                </a:lnTo>
                <a:lnTo>
                  <a:pt x="3048" y="844296"/>
                </a:lnTo>
                <a:lnTo>
                  <a:pt x="0" y="844296"/>
                </a:lnTo>
                <a:lnTo>
                  <a:pt x="0" y="841248"/>
                </a:lnTo>
                <a:close/>
                <a:moveTo>
                  <a:pt x="0" y="847344"/>
                </a:moveTo>
                <a:lnTo>
                  <a:pt x="3048" y="847344"/>
                </a:lnTo>
                <a:lnTo>
                  <a:pt x="3048" y="850392"/>
                </a:lnTo>
                <a:lnTo>
                  <a:pt x="0" y="850392"/>
                </a:lnTo>
                <a:lnTo>
                  <a:pt x="0" y="847344"/>
                </a:lnTo>
                <a:close/>
                <a:moveTo>
                  <a:pt x="0" y="853441"/>
                </a:moveTo>
                <a:lnTo>
                  <a:pt x="3048" y="853441"/>
                </a:lnTo>
                <a:lnTo>
                  <a:pt x="3048" y="856489"/>
                </a:lnTo>
                <a:lnTo>
                  <a:pt x="0" y="856489"/>
                </a:lnTo>
                <a:lnTo>
                  <a:pt x="0" y="853441"/>
                </a:lnTo>
                <a:close/>
                <a:moveTo>
                  <a:pt x="0" y="859536"/>
                </a:moveTo>
                <a:lnTo>
                  <a:pt x="3048" y="859536"/>
                </a:lnTo>
                <a:lnTo>
                  <a:pt x="3048" y="862584"/>
                </a:lnTo>
                <a:lnTo>
                  <a:pt x="0" y="862584"/>
                </a:lnTo>
                <a:lnTo>
                  <a:pt x="0" y="859536"/>
                </a:lnTo>
                <a:close/>
                <a:moveTo>
                  <a:pt x="0" y="865632"/>
                </a:moveTo>
                <a:lnTo>
                  <a:pt x="3048" y="865632"/>
                </a:lnTo>
                <a:lnTo>
                  <a:pt x="3048" y="868680"/>
                </a:lnTo>
                <a:lnTo>
                  <a:pt x="0" y="868680"/>
                </a:lnTo>
                <a:lnTo>
                  <a:pt x="0" y="865632"/>
                </a:lnTo>
                <a:close/>
                <a:moveTo>
                  <a:pt x="0" y="871729"/>
                </a:moveTo>
                <a:lnTo>
                  <a:pt x="3048" y="871729"/>
                </a:lnTo>
                <a:lnTo>
                  <a:pt x="3048" y="874777"/>
                </a:lnTo>
                <a:lnTo>
                  <a:pt x="0" y="874777"/>
                </a:lnTo>
                <a:lnTo>
                  <a:pt x="0" y="871729"/>
                </a:lnTo>
                <a:close/>
                <a:moveTo>
                  <a:pt x="0" y="877824"/>
                </a:moveTo>
                <a:lnTo>
                  <a:pt x="3048" y="877824"/>
                </a:lnTo>
                <a:lnTo>
                  <a:pt x="3048" y="880872"/>
                </a:lnTo>
                <a:lnTo>
                  <a:pt x="0" y="880872"/>
                </a:lnTo>
                <a:lnTo>
                  <a:pt x="0" y="877824"/>
                </a:lnTo>
                <a:close/>
                <a:moveTo>
                  <a:pt x="0" y="883921"/>
                </a:moveTo>
                <a:lnTo>
                  <a:pt x="3048" y="883921"/>
                </a:lnTo>
                <a:lnTo>
                  <a:pt x="3048" y="886969"/>
                </a:lnTo>
                <a:lnTo>
                  <a:pt x="0" y="886969"/>
                </a:lnTo>
                <a:lnTo>
                  <a:pt x="0" y="883921"/>
                </a:lnTo>
                <a:close/>
                <a:moveTo>
                  <a:pt x="0" y="890017"/>
                </a:moveTo>
                <a:lnTo>
                  <a:pt x="3048" y="890017"/>
                </a:lnTo>
                <a:lnTo>
                  <a:pt x="3048" y="893065"/>
                </a:lnTo>
                <a:lnTo>
                  <a:pt x="0" y="893065"/>
                </a:lnTo>
                <a:lnTo>
                  <a:pt x="0" y="890017"/>
                </a:lnTo>
                <a:close/>
                <a:moveTo>
                  <a:pt x="0" y="896112"/>
                </a:moveTo>
                <a:lnTo>
                  <a:pt x="3048" y="896112"/>
                </a:lnTo>
                <a:lnTo>
                  <a:pt x="3048" y="899160"/>
                </a:lnTo>
                <a:lnTo>
                  <a:pt x="0" y="899160"/>
                </a:lnTo>
                <a:lnTo>
                  <a:pt x="0" y="896112"/>
                </a:lnTo>
                <a:close/>
                <a:moveTo>
                  <a:pt x="0" y="902209"/>
                </a:moveTo>
                <a:lnTo>
                  <a:pt x="3048" y="902209"/>
                </a:lnTo>
                <a:lnTo>
                  <a:pt x="3048" y="905257"/>
                </a:lnTo>
                <a:lnTo>
                  <a:pt x="0" y="905257"/>
                </a:lnTo>
                <a:lnTo>
                  <a:pt x="0" y="902209"/>
                </a:lnTo>
                <a:close/>
                <a:moveTo>
                  <a:pt x="0" y="908304"/>
                </a:moveTo>
                <a:lnTo>
                  <a:pt x="3048" y="908304"/>
                </a:lnTo>
                <a:lnTo>
                  <a:pt x="3048" y="911352"/>
                </a:lnTo>
                <a:lnTo>
                  <a:pt x="0" y="911352"/>
                </a:lnTo>
                <a:lnTo>
                  <a:pt x="0" y="908304"/>
                </a:lnTo>
                <a:close/>
                <a:moveTo>
                  <a:pt x="0" y="914400"/>
                </a:moveTo>
                <a:lnTo>
                  <a:pt x="3048" y="914400"/>
                </a:lnTo>
                <a:lnTo>
                  <a:pt x="3048" y="917448"/>
                </a:lnTo>
                <a:lnTo>
                  <a:pt x="0" y="917448"/>
                </a:lnTo>
                <a:lnTo>
                  <a:pt x="0" y="914400"/>
                </a:lnTo>
                <a:close/>
                <a:moveTo>
                  <a:pt x="0" y="920497"/>
                </a:moveTo>
                <a:lnTo>
                  <a:pt x="3048" y="920497"/>
                </a:lnTo>
                <a:lnTo>
                  <a:pt x="3048" y="923545"/>
                </a:lnTo>
                <a:lnTo>
                  <a:pt x="0" y="923545"/>
                </a:lnTo>
                <a:lnTo>
                  <a:pt x="0" y="920497"/>
                </a:lnTo>
                <a:close/>
                <a:moveTo>
                  <a:pt x="0" y="926592"/>
                </a:moveTo>
                <a:lnTo>
                  <a:pt x="3048" y="926592"/>
                </a:lnTo>
                <a:lnTo>
                  <a:pt x="3048" y="929640"/>
                </a:lnTo>
                <a:lnTo>
                  <a:pt x="0" y="929640"/>
                </a:lnTo>
                <a:lnTo>
                  <a:pt x="0" y="926592"/>
                </a:lnTo>
                <a:close/>
                <a:moveTo>
                  <a:pt x="0" y="932688"/>
                </a:moveTo>
                <a:lnTo>
                  <a:pt x="3048" y="932688"/>
                </a:lnTo>
                <a:lnTo>
                  <a:pt x="3048" y="935736"/>
                </a:lnTo>
                <a:lnTo>
                  <a:pt x="0" y="935736"/>
                </a:lnTo>
                <a:lnTo>
                  <a:pt x="0" y="932688"/>
                </a:lnTo>
                <a:close/>
                <a:moveTo>
                  <a:pt x="0" y="938785"/>
                </a:moveTo>
                <a:lnTo>
                  <a:pt x="3048" y="938785"/>
                </a:lnTo>
                <a:lnTo>
                  <a:pt x="3048" y="941833"/>
                </a:lnTo>
                <a:lnTo>
                  <a:pt x="0" y="941833"/>
                </a:lnTo>
                <a:lnTo>
                  <a:pt x="0" y="938785"/>
                </a:lnTo>
                <a:close/>
                <a:moveTo>
                  <a:pt x="0" y="944880"/>
                </a:moveTo>
                <a:lnTo>
                  <a:pt x="3048" y="944880"/>
                </a:lnTo>
                <a:lnTo>
                  <a:pt x="3048" y="947928"/>
                </a:lnTo>
                <a:lnTo>
                  <a:pt x="0" y="947928"/>
                </a:lnTo>
                <a:lnTo>
                  <a:pt x="0" y="944880"/>
                </a:lnTo>
                <a:close/>
                <a:moveTo>
                  <a:pt x="0" y="950977"/>
                </a:moveTo>
                <a:lnTo>
                  <a:pt x="3048" y="950977"/>
                </a:lnTo>
                <a:lnTo>
                  <a:pt x="3048" y="954025"/>
                </a:lnTo>
                <a:lnTo>
                  <a:pt x="0" y="954025"/>
                </a:lnTo>
                <a:lnTo>
                  <a:pt x="0" y="950977"/>
                </a:lnTo>
                <a:close/>
                <a:moveTo>
                  <a:pt x="0" y="957073"/>
                </a:moveTo>
                <a:lnTo>
                  <a:pt x="3048" y="957073"/>
                </a:lnTo>
                <a:lnTo>
                  <a:pt x="3048" y="960121"/>
                </a:lnTo>
                <a:lnTo>
                  <a:pt x="0" y="960121"/>
                </a:lnTo>
                <a:lnTo>
                  <a:pt x="0" y="957073"/>
                </a:lnTo>
                <a:close/>
                <a:moveTo>
                  <a:pt x="0" y="963168"/>
                </a:moveTo>
                <a:lnTo>
                  <a:pt x="3048" y="963168"/>
                </a:lnTo>
                <a:lnTo>
                  <a:pt x="3048" y="966216"/>
                </a:lnTo>
                <a:lnTo>
                  <a:pt x="0" y="966216"/>
                </a:lnTo>
                <a:lnTo>
                  <a:pt x="0" y="963168"/>
                </a:lnTo>
                <a:close/>
                <a:moveTo>
                  <a:pt x="0" y="969265"/>
                </a:moveTo>
                <a:lnTo>
                  <a:pt x="3048" y="969265"/>
                </a:lnTo>
                <a:lnTo>
                  <a:pt x="3048" y="972313"/>
                </a:lnTo>
                <a:lnTo>
                  <a:pt x="0" y="972313"/>
                </a:lnTo>
                <a:lnTo>
                  <a:pt x="0" y="969265"/>
                </a:lnTo>
                <a:close/>
                <a:moveTo>
                  <a:pt x="0" y="975361"/>
                </a:moveTo>
                <a:lnTo>
                  <a:pt x="3048" y="975361"/>
                </a:lnTo>
                <a:lnTo>
                  <a:pt x="3048" y="978409"/>
                </a:lnTo>
                <a:lnTo>
                  <a:pt x="0" y="978409"/>
                </a:lnTo>
                <a:lnTo>
                  <a:pt x="0" y="975361"/>
                </a:lnTo>
                <a:close/>
                <a:moveTo>
                  <a:pt x="0" y="981456"/>
                </a:moveTo>
                <a:lnTo>
                  <a:pt x="3048" y="981456"/>
                </a:lnTo>
                <a:lnTo>
                  <a:pt x="3048" y="984504"/>
                </a:lnTo>
                <a:lnTo>
                  <a:pt x="0" y="984504"/>
                </a:lnTo>
                <a:lnTo>
                  <a:pt x="0" y="981456"/>
                </a:lnTo>
                <a:close/>
                <a:moveTo>
                  <a:pt x="0" y="987553"/>
                </a:moveTo>
                <a:lnTo>
                  <a:pt x="3048" y="987553"/>
                </a:lnTo>
                <a:lnTo>
                  <a:pt x="3048" y="990601"/>
                </a:lnTo>
                <a:lnTo>
                  <a:pt x="0" y="990601"/>
                </a:lnTo>
                <a:lnTo>
                  <a:pt x="0" y="987553"/>
                </a:lnTo>
                <a:close/>
                <a:moveTo>
                  <a:pt x="0" y="993648"/>
                </a:moveTo>
                <a:lnTo>
                  <a:pt x="3048" y="993648"/>
                </a:lnTo>
                <a:lnTo>
                  <a:pt x="3048" y="996696"/>
                </a:lnTo>
                <a:lnTo>
                  <a:pt x="0" y="996696"/>
                </a:lnTo>
                <a:lnTo>
                  <a:pt x="0" y="993648"/>
                </a:lnTo>
                <a:close/>
                <a:moveTo>
                  <a:pt x="0" y="999744"/>
                </a:moveTo>
                <a:lnTo>
                  <a:pt x="3048" y="999744"/>
                </a:lnTo>
                <a:lnTo>
                  <a:pt x="3048" y="1002792"/>
                </a:lnTo>
                <a:lnTo>
                  <a:pt x="0" y="1002792"/>
                </a:lnTo>
                <a:lnTo>
                  <a:pt x="0" y="999744"/>
                </a:lnTo>
                <a:close/>
                <a:moveTo>
                  <a:pt x="0" y="1005841"/>
                </a:moveTo>
                <a:lnTo>
                  <a:pt x="3048" y="1005841"/>
                </a:lnTo>
                <a:lnTo>
                  <a:pt x="3048" y="1008889"/>
                </a:lnTo>
                <a:lnTo>
                  <a:pt x="0" y="1008889"/>
                </a:lnTo>
                <a:lnTo>
                  <a:pt x="0" y="1005841"/>
                </a:lnTo>
                <a:close/>
                <a:moveTo>
                  <a:pt x="0" y="1011936"/>
                </a:moveTo>
                <a:lnTo>
                  <a:pt x="3048" y="1011936"/>
                </a:lnTo>
                <a:lnTo>
                  <a:pt x="3048" y="1014984"/>
                </a:lnTo>
                <a:lnTo>
                  <a:pt x="0" y="1014984"/>
                </a:lnTo>
                <a:lnTo>
                  <a:pt x="0" y="1011936"/>
                </a:lnTo>
                <a:close/>
                <a:moveTo>
                  <a:pt x="0" y="1018032"/>
                </a:moveTo>
                <a:lnTo>
                  <a:pt x="3048" y="1018032"/>
                </a:lnTo>
                <a:lnTo>
                  <a:pt x="3048" y="1021080"/>
                </a:lnTo>
                <a:lnTo>
                  <a:pt x="0" y="1021080"/>
                </a:lnTo>
                <a:lnTo>
                  <a:pt x="0" y="1018032"/>
                </a:lnTo>
                <a:close/>
                <a:moveTo>
                  <a:pt x="0" y="1024129"/>
                </a:moveTo>
                <a:lnTo>
                  <a:pt x="3048" y="1024129"/>
                </a:lnTo>
                <a:lnTo>
                  <a:pt x="3048" y="1027177"/>
                </a:lnTo>
                <a:lnTo>
                  <a:pt x="0" y="1027177"/>
                </a:lnTo>
                <a:lnTo>
                  <a:pt x="0" y="1024129"/>
                </a:lnTo>
                <a:close/>
                <a:moveTo>
                  <a:pt x="0" y="1030224"/>
                </a:moveTo>
                <a:lnTo>
                  <a:pt x="3048" y="1030224"/>
                </a:lnTo>
                <a:lnTo>
                  <a:pt x="3048" y="1033272"/>
                </a:lnTo>
                <a:lnTo>
                  <a:pt x="0" y="1033272"/>
                </a:lnTo>
                <a:lnTo>
                  <a:pt x="0" y="1030224"/>
                </a:lnTo>
                <a:close/>
                <a:moveTo>
                  <a:pt x="0" y="1036321"/>
                </a:moveTo>
                <a:lnTo>
                  <a:pt x="3048" y="1036321"/>
                </a:lnTo>
                <a:lnTo>
                  <a:pt x="3048" y="1039369"/>
                </a:lnTo>
                <a:lnTo>
                  <a:pt x="0" y="1039369"/>
                </a:lnTo>
                <a:lnTo>
                  <a:pt x="0" y="1036321"/>
                </a:lnTo>
                <a:close/>
                <a:moveTo>
                  <a:pt x="0" y="1042417"/>
                </a:moveTo>
                <a:lnTo>
                  <a:pt x="3048" y="1042417"/>
                </a:lnTo>
                <a:lnTo>
                  <a:pt x="3048" y="1045465"/>
                </a:lnTo>
                <a:lnTo>
                  <a:pt x="0" y="1045465"/>
                </a:lnTo>
                <a:lnTo>
                  <a:pt x="0" y="1042417"/>
                </a:lnTo>
                <a:close/>
                <a:moveTo>
                  <a:pt x="0" y="1048512"/>
                </a:moveTo>
                <a:lnTo>
                  <a:pt x="3048" y="1048512"/>
                </a:lnTo>
                <a:lnTo>
                  <a:pt x="3048" y="1051560"/>
                </a:lnTo>
                <a:lnTo>
                  <a:pt x="0" y="1051560"/>
                </a:lnTo>
                <a:lnTo>
                  <a:pt x="0" y="1048512"/>
                </a:lnTo>
                <a:close/>
                <a:moveTo>
                  <a:pt x="0" y="1054609"/>
                </a:moveTo>
                <a:lnTo>
                  <a:pt x="3048" y="1054609"/>
                </a:lnTo>
                <a:lnTo>
                  <a:pt x="3048" y="1057657"/>
                </a:lnTo>
                <a:lnTo>
                  <a:pt x="0" y="1057657"/>
                </a:lnTo>
                <a:lnTo>
                  <a:pt x="0" y="1054609"/>
                </a:lnTo>
                <a:close/>
                <a:moveTo>
                  <a:pt x="0" y="1060704"/>
                </a:moveTo>
                <a:lnTo>
                  <a:pt x="3048" y="1060704"/>
                </a:lnTo>
                <a:lnTo>
                  <a:pt x="3048" y="1063752"/>
                </a:lnTo>
                <a:lnTo>
                  <a:pt x="0" y="1063752"/>
                </a:lnTo>
                <a:lnTo>
                  <a:pt x="0" y="1060704"/>
                </a:lnTo>
                <a:close/>
                <a:moveTo>
                  <a:pt x="0" y="1066800"/>
                </a:moveTo>
                <a:lnTo>
                  <a:pt x="3048" y="1066800"/>
                </a:lnTo>
                <a:lnTo>
                  <a:pt x="3048" y="1069848"/>
                </a:lnTo>
                <a:lnTo>
                  <a:pt x="0" y="1069848"/>
                </a:lnTo>
                <a:lnTo>
                  <a:pt x="0" y="1066800"/>
                </a:lnTo>
                <a:close/>
                <a:moveTo>
                  <a:pt x="0" y="1072897"/>
                </a:moveTo>
                <a:lnTo>
                  <a:pt x="3048" y="1072897"/>
                </a:lnTo>
                <a:lnTo>
                  <a:pt x="3048" y="1075945"/>
                </a:lnTo>
                <a:lnTo>
                  <a:pt x="0" y="1075945"/>
                </a:lnTo>
                <a:lnTo>
                  <a:pt x="0" y="1072897"/>
                </a:lnTo>
                <a:close/>
                <a:moveTo>
                  <a:pt x="0" y="1078992"/>
                </a:moveTo>
                <a:lnTo>
                  <a:pt x="3048" y="1078992"/>
                </a:lnTo>
                <a:lnTo>
                  <a:pt x="3048" y="1082040"/>
                </a:lnTo>
                <a:lnTo>
                  <a:pt x="0" y="1082040"/>
                </a:lnTo>
                <a:lnTo>
                  <a:pt x="0" y="1078992"/>
                </a:lnTo>
                <a:close/>
                <a:moveTo>
                  <a:pt x="0" y="1085088"/>
                </a:moveTo>
                <a:lnTo>
                  <a:pt x="3048" y="1085088"/>
                </a:lnTo>
                <a:lnTo>
                  <a:pt x="3048" y="1088136"/>
                </a:lnTo>
                <a:lnTo>
                  <a:pt x="0" y="1088136"/>
                </a:lnTo>
                <a:lnTo>
                  <a:pt x="0" y="1085088"/>
                </a:lnTo>
                <a:close/>
                <a:moveTo>
                  <a:pt x="0" y="1091185"/>
                </a:moveTo>
                <a:lnTo>
                  <a:pt x="3048" y="1091185"/>
                </a:lnTo>
                <a:lnTo>
                  <a:pt x="3048" y="1094233"/>
                </a:lnTo>
                <a:lnTo>
                  <a:pt x="0" y="1094233"/>
                </a:lnTo>
                <a:lnTo>
                  <a:pt x="0" y="1091185"/>
                </a:lnTo>
                <a:close/>
                <a:moveTo>
                  <a:pt x="0" y="1097280"/>
                </a:moveTo>
                <a:lnTo>
                  <a:pt x="3048" y="1097280"/>
                </a:lnTo>
                <a:lnTo>
                  <a:pt x="3048" y="1100328"/>
                </a:lnTo>
                <a:lnTo>
                  <a:pt x="0" y="1100328"/>
                </a:lnTo>
                <a:lnTo>
                  <a:pt x="0" y="1097280"/>
                </a:lnTo>
                <a:close/>
                <a:moveTo>
                  <a:pt x="0" y="1103377"/>
                </a:moveTo>
                <a:lnTo>
                  <a:pt x="3048" y="1103377"/>
                </a:lnTo>
                <a:lnTo>
                  <a:pt x="3048" y="1106425"/>
                </a:lnTo>
                <a:lnTo>
                  <a:pt x="0" y="1106425"/>
                </a:lnTo>
                <a:lnTo>
                  <a:pt x="0" y="1103377"/>
                </a:lnTo>
                <a:close/>
                <a:moveTo>
                  <a:pt x="0" y="1109473"/>
                </a:moveTo>
                <a:lnTo>
                  <a:pt x="3048" y="1109473"/>
                </a:lnTo>
                <a:lnTo>
                  <a:pt x="3048" y="1112521"/>
                </a:lnTo>
                <a:lnTo>
                  <a:pt x="0" y="1112521"/>
                </a:lnTo>
                <a:lnTo>
                  <a:pt x="0" y="1109473"/>
                </a:lnTo>
                <a:close/>
                <a:moveTo>
                  <a:pt x="0" y="1115568"/>
                </a:moveTo>
                <a:lnTo>
                  <a:pt x="3048" y="1115568"/>
                </a:lnTo>
                <a:lnTo>
                  <a:pt x="3048" y="1118616"/>
                </a:lnTo>
                <a:lnTo>
                  <a:pt x="0" y="1118616"/>
                </a:lnTo>
                <a:lnTo>
                  <a:pt x="0" y="1115568"/>
                </a:lnTo>
                <a:close/>
                <a:moveTo>
                  <a:pt x="0" y="1121665"/>
                </a:moveTo>
                <a:lnTo>
                  <a:pt x="3048" y="1121665"/>
                </a:lnTo>
                <a:lnTo>
                  <a:pt x="3048" y="1124713"/>
                </a:lnTo>
                <a:lnTo>
                  <a:pt x="0" y="1124713"/>
                </a:lnTo>
                <a:lnTo>
                  <a:pt x="0" y="1121665"/>
                </a:lnTo>
                <a:close/>
                <a:moveTo>
                  <a:pt x="0" y="1127761"/>
                </a:moveTo>
                <a:lnTo>
                  <a:pt x="3048" y="1127761"/>
                </a:lnTo>
                <a:lnTo>
                  <a:pt x="3048" y="1130809"/>
                </a:lnTo>
                <a:lnTo>
                  <a:pt x="0" y="1130809"/>
                </a:lnTo>
                <a:lnTo>
                  <a:pt x="0" y="1127761"/>
                </a:lnTo>
                <a:close/>
                <a:moveTo>
                  <a:pt x="0" y="1133856"/>
                </a:moveTo>
                <a:lnTo>
                  <a:pt x="3048" y="1133856"/>
                </a:lnTo>
                <a:lnTo>
                  <a:pt x="3048" y="1136904"/>
                </a:lnTo>
                <a:lnTo>
                  <a:pt x="0" y="1136904"/>
                </a:lnTo>
                <a:lnTo>
                  <a:pt x="0" y="1133856"/>
                </a:lnTo>
                <a:close/>
                <a:moveTo>
                  <a:pt x="0" y="1139953"/>
                </a:moveTo>
                <a:lnTo>
                  <a:pt x="3048" y="1139953"/>
                </a:lnTo>
                <a:lnTo>
                  <a:pt x="3048" y="1143001"/>
                </a:lnTo>
                <a:lnTo>
                  <a:pt x="0" y="1143001"/>
                </a:lnTo>
                <a:lnTo>
                  <a:pt x="0" y="1139953"/>
                </a:lnTo>
                <a:close/>
                <a:moveTo>
                  <a:pt x="0" y="1146048"/>
                </a:moveTo>
                <a:lnTo>
                  <a:pt x="3048" y="1146048"/>
                </a:lnTo>
                <a:lnTo>
                  <a:pt x="3048" y="1149096"/>
                </a:lnTo>
                <a:lnTo>
                  <a:pt x="0" y="1149096"/>
                </a:lnTo>
                <a:lnTo>
                  <a:pt x="0" y="1146048"/>
                </a:lnTo>
                <a:close/>
                <a:moveTo>
                  <a:pt x="0" y="1152144"/>
                </a:moveTo>
                <a:lnTo>
                  <a:pt x="3048" y="1152144"/>
                </a:lnTo>
                <a:lnTo>
                  <a:pt x="3048" y="1155192"/>
                </a:lnTo>
                <a:lnTo>
                  <a:pt x="0" y="1155192"/>
                </a:lnTo>
                <a:lnTo>
                  <a:pt x="0" y="1152144"/>
                </a:lnTo>
                <a:close/>
                <a:moveTo>
                  <a:pt x="0" y="1158241"/>
                </a:moveTo>
                <a:lnTo>
                  <a:pt x="3048" y="1158241"/>
                </a:lnTo>
                <a:lnTo>
                  <a:pt x="3048" y="1161289"/>
                </a:lnTo>
                <a:lnTo>
                  <a:pt x="0" y="1161289"/>
                </a:lnTo>
                <a:lnTo>
                  <a:pt x="0" y="1158241"/>
                </a:lnTo>
                <a:close/>
                <a:moveTo>
                  <a:pt x="0" y="1164336"/>
                </a:moveTo>
                <a:lnTo>
                  <a:pt x="3048" y="1164336"/>
                </a:lnTo>
                <a:lnTo>
                  <a:pt x="3048" y="1167384"/>
                </a:lnTo>
                <a:lnTo>
                  <a:pt x="0" y="1167384"/>
                </a:lnTo>
                <a:lnTo>
                  <a:pt x="0" y="1164336"/>
                </a:lnTo>
                <a:close/>
                <a:moveTo>
                  <a:pt x="0" y="1170432"/>
                </a:moveTo>
                <a:lnTo>
                  <a:pt x="3048" y="1170432"/>
                </a:lnTo>
                <a:lnTo>
                  <a:pt x="3048" y="1173480"/>
                </a:lnTo>
                <a:lnTo>
                  <a:pt x="0" y="1173480"/>
                </a:lnTo>
                <a:lnTo>
                  <a:pt x="0" y="1170432"/>
                </a:lnTo>
                <a:close/>
                <a:moveTo>
                  <a:pt x="0" y="1176529"/>
                </a:moveTo>
                <a:lnTo>
                  <a:pt x="3048" y="1176529"/>
                </a:lnTo>
                <a:lnTo>
                  <a:pt x="3048" y="1179577"/>
                </a:lnTo>
                <a:lnTo>
                  <a:pt x="0" y="1179577"/>
                </a:lnTo>
                <a:lnTo>
                  <a:pt x="0" y="1176529"/>
                </a:lnTo>
                <a:close/>
                <a:moveTo>
                  <a:pt x="0" y="1182624"/>
                </a:moveTo>
                <a:lnTo>
                  <a:pt x="3048" y="1182624"/>
                </a:lnTo>
                <a:lnTo>
                  <a:pt x="3048" y="1185672"/>
                </a:lnTo>
                <a:lnTo>
                  <a:pt x="0" y="1185672"/>
                </a:lnTo>
                <a:lnTo>
                  <a:pt x="0" y="1182624"/>
                </a:lnTo>
                <a:close/>
                <a:moveTo>
                  <a:pt x="0" y="1188721"/>
                </a:moveTo>
                <a:lnTo>
                  <a:pt x="3048" y="1188721"/>
                </a:lnTo>
                <a:lnTo>
                  <a:pt x="3048" y="1191769"/>
                </a:lnTo>
                <a:lnTo>
                  <a:pt x="0" y="1191769"/>
                </a:lnTo>
                <a:lnTo>
                  <a:pt x="0" y="1188721"/>
                </a:lnTo>
                <a:close/>
                <a:moveTo>
                  <a:pt x="0" y="1194817"/>
                </a:moveTo>
                <a:lnTo>
                  <a:pt x="3048" y="1194817"/>
                </a:lnTo>
                <a:lnTo>
                  <a:pt x="3048" y="1197865"/>
                </a:lnTo>
                <a:lnTo>
                  <a:pt x="0" y="1197865"/>
                </a:lnTo>
                <a:lnTo>
                  <a:pt x="0" y="1194817"/>
                </a:lnTo>
                <a:close/>
                <a:moveTo>
                  <a:pt x="0" y="1200912"/>
                </a:moveTo>
                <a:lnTo>
                  <a:pt x="3048" y="1200912"/>
                </a:lnTo>
                <a:lnTo>
                  <a:pt x="3048" y="1203960"/>
                </a:lnTo>
                <a:lnTo>
                  <a:pt x="0" y="1203960"/>
                </a:lnTo>
                <a:lnTo>
                  <a:pt x="0" y="1200912"/>
                </a:lnTo>
                <a:close/>
                <a:moveTo>
                  <a:pt x="0" y="1207009"/>
                </a:moveTo>
                <a:lnTo>
                  <a:pt x="3048" y="1207009"/>
                </a:lnTo>
                <a:lnTo>
                  <a:pt x="3048" y="1210057"/>
                </a:lnTo>
                <a:lnTo>
                  <a:pt x="0" y="1210057"/>
                </a:lnTo>
                <a:lnTo>
                  <a:pt x="0" y="1207009"/>
                </a:lnTo>
                <a:close/>
                <a:moveTo>
                  <a:pt x="0" y="1213104"/>
                </a:moveTo>
                <a:lnTo>
                  <a:pt x="3048" y="1213104"/>
                </a:lnTo>
                <a:lnTo>
                  <a:pt x="3048" y="1216152"/>
                </a:lnTo>
                <a:lnTo>
                  <a:pt x="0" y="1216152"/>
                </a:lnTo>
                <a:lnTo>
                  <a:pt x="0" y="1213104"/>
                </a:lnTo>
                <a:close/>
                <a:moveTo>
                  <a:pt x="0" y="1219200"/>
                </a:moveTo>
                <a:lnTo>
                  <a:pt x="3048" y="1219200"/>
                </a:lnTo>
                <a:lnTo>
                  <a:pt x="3048" y="1222248"/>
                </a:lnTo>
                <a:lnTo>
                  <a:pt x="0" y="1222248"/>
                </a:lnTo>
                <a:lnTo>
                  <a:pt x="0" y="1219200"/>
                </a:lnTo>
                <a:close/>
                <a:moveTo>
                  <a:pt x="0" y="1225297"/>
                </a:moveTo>
                <a:lnTo>
                  <a:pt x="3048" y="1225297"/>
                </a:lnTo>
                <a:lnTo>
                  <a:pt x="3048" y="1228345"/>
                </a:lnTo>
                <a:lnTo>
                  <a:pt x="0" y="1228345"/>
                </a:lnTo>
                <a:lnTo>
                  <a:pt x="0" y="1225297"/>
                </a:lnTo>
                <a:close/>
                <a:moveTo>
                  <a:pt x="0" y="1231392"/>
                </a:moveTo>
                <a:lnTo>
                  <a:pt x="3048" y="1231392"/>
                </a:lnTo>
                <a:lnTo>
                  <a:pt x="3048" y="1234440"/>
                </a:lnTo>
                <a:lnTo>
                  <a:pt x="0" y="1234440"/>
                </a:lnTo>
                <a:lnTo>
                  <a:pt x="0" y="1231392"/>
                </a:lnTo>
                <a:close/>
                <a:moveTo>
                  <a:pt x="0" y="1237488"/>
                </a:moveTo>
                <a:lnTo>
                  <a:pt x="3048" y="1237488"/>
                </a:lnTo>
                <a:lnTo>
                  <a:pt x="3048" y="1240536"/>
                </a:lnTo>
                <a:lnTo>
                  <a:pt x="0" y="1240536"/>
                </a:lnTo>
                <a:lnTo>
                  <a:pt x="0" y="1237488"/>
                </a:lnTo>
                <a:close/>
                <a:moveTo>
                  <a:pt x="0" y="1243585"/>
                </a:moveTo>
                <a:lnTo>
                  <a:pt x="3048" y="1243585"/>
                </a:lnTo>
                <a:lnTo>
                  <a:pt x="3048" y="1246633"/>
                </a:lnTo>
                <a:lnTo>
                  <a:pt x="0" y="1246633"/>
                </a:lnTo>
                <a:lnTo>
                  <a:pt x="0" y="1243585"/>
                </a:lnTo>
                <a:close/>
                <a:moveTo>
                  <a:pt x="0" y="1249680"/>
                </a:moveTo>
                <a:lnTo>
                  <a:pt x="3048" y="1249680"/>
                </a:lnTo>
                <a:lnTo>
                  <a:pt x="3048" y="1252728"/>
                </a:lnTo>
                <a:lnTo>
                  <a:pt x="0" y="1252728"/>
                </a:lnTo>
                <a:lnTo>
                  <a:pt x="0" y="1249680"/>
                </a:lnTo>
                <a:close/>
                <a:moveTo>
                  <a:pt x="0" y="1255777"/>
                </a:moveTo>
                <a:lnTo>
                  <a:pt x="3048" y="1255777"/>
                </a:lnTo>
                <a:lnTo>
                  <a:pt x="3048" y="1258825"/>
                </a:lnTo>
                <a:lnTo>
                  <a:pt x="0" y="1258825"/>
                </a:lnTo>
                <a:lnTo>
                  <a:pt x="0" y="1255777"/>
                </a:lnTo>
                <a:close/>
                <a:moveTo>
                  <a:pt x="0" y="1261873"/>
                </a:moveTo>
                <a:lnTo>
                  <a:pt x="3048" y="1261873"/>
                </a:lnTo>
                <a:lnTo>
                  <a:pt x="3048" y="1264921"/>
                </a:lnTo>
                <a:lnTo>
                  <a:pt x="0" y="1264921"/>
                </a:lnTo>
                <a:lnTo>
                  <a:pt x="0" y="1261873"/>
                </a:lnTo>
                <a:close/>
                <a:moveTo>
                  <a:pt x="0" y="1267968"/>
                </a:moveTo>
                <a:lnTo>
                  <a:pt x="3048" y="1267968"/>
                </a:lnTo>
                <a:lnTo>
                  <a:pt x="3048" y="1271016"/>
                </a:lnTo>
                <a:lnTo>
                  <a:pt x="0" y="1271016"/>
                </a:lnTo>
                <a:lnTo>
                  <a:pt x="0" y="1267968"/>
                </a:lnTo>
                <a:close/>
                <a:moveTo>
                  <a:pt x="0" y="1274065"/>
                </a:moveTo>
                <a:lnTo>
                  <a:pt x="3048" y="1274065"/>
                </a:lnTo>
                <a:lnTo>
                  <a:pt x="3048" y="1277113"/>
                </a:lnTo>
                <a:lnTo>
                  <a:pt x="0" y="1277113"/>
                </a:lnTo>
                <a:lnTo>
                  <a:pt x="0" y="1274065"/>
                </a:lnTo>
                <a:close/>
                <a:moveTo>
                  <a:pt x="0" y="1280161"/>
                </a:moveTo>
                <a:lnTo>
                  <a:pt x="3048" y="1280161"/>
                </a:lnTo>
                <a:lnTo>
                  <a:pt x="3048" y="1283209"/>
                </a:lnTo>
                <a:lnTo>
                  <a:pt x="0" y="1283209"/>
                </a:lnTo>
                <a:lnTo>
                  <a:pt x="0" y="1280161"/>
                </a:lnTo>
                <a:close/>
                <a:moveTo>
                  <a:pt x="0" y="1286256"/>
                </a:moveTo>
                <a:lnTo>
                  <a:pt x="3048" y="1286256"/>
                </a:lnTo>
                <a:lnTo>
                  <a:pt x="3048" y="1289304"/>
                </a:lnTo>
                <a:lnTo>
                  <a:pt x="0" y="1289304"/>
                </a:lnTo>
                <a:lnTo>
                  <a:pt x="0" y="1286256"/>
                </a:lnTo>
                <a:close/>
                <a:moveTo>
                  <a:pt x="0" y="1292353"/>
                </a:moveTo>
                <a:lnTo>
                  <a:pt x="3048" y="1292353"/>
                </a:lnTo>
                <a:lnTo>
                  <a:pt x="3048" y="1295401"/>
                </a:lnTo>
                <a:lnTo>
                  <a:pt x="0" y="1295401"/>
                </a:lnTo>
                <a:lnTo>
                  <a:pt x="0" y="1292353"/>
                </a:lnTo>
                <a:close/>
                <a:moveTo>
                  <a:pt x="0" y="1298448"/>
                </a:moveTo>
                <a:lnTo>
                  <a:pt x="3048" y="1298448"/>
                </a:lnTo>
                <a:lnTo>
                  <a:pt x="3048" y="1301496"/>
                </a:lnTo>
                <a:lnTo>
                  <a:pt x="0" y="1301496"/>
                </a:lnTo>
                <a:lnTo>
                  <a:pt x="0" y="1298448"/>
                </a:lnTo>
                <a:close/>
                <a:moveTo>
                  <a:pt x="0" y="1304544"/>
                </a:moveTo>
                <a:lnTo>
                  <a:pt x="3048" y="1304544"/>
                </a:lnTo>
                <a:lnTo>
                  <a:pt x="3048" y="1307592"/>
                </a:lnTo>
                <a:lnTo>
                  <a:pt x="0" y="1307592"/>
                </a:lnTo>
                <a:lnTo>
                  <a:pt x="0" y="1304544"/>
                </a:lnTo>
                <a:close/>
                <a:moveTo>
                  <a:pt x="0" y="1310641"/>
                </a:moveTo>
                <a:lnTo>
                  <a:pt x="3048" y="1310641"/>
                </a:lnTo>
                <a:lnTo>
                  <a:pt x="3048" y="1313689"/>
                </a:lnTo>
                <a:lnTo>
                  <a:pt x="0" y="1313689"/>
                </a:lnTo>
                <a:lnTo>
                  <a:pt x="0" y="1310641"/>
                </a:lnTo>
                <a:close/>
                <a:moveTo>
                  <a:pt x="0" y="1316736"/>
                </a:moveTo>
                <a:lnTo>
                  <a:pt x="3048" y="1316736"/>
                </a:lnTo>
                <a:lnTo>
                  <a:pt x="3048" y="1319784"/>
                </a:lnTo>
                <a:lnTo>
                  <a:pt x="0" y="1319784"/>
                </a:lnTo>
                <a:lnTo>
                  <a:pt x="0" y="1316736"/>
                </a:lnTo>
                <a:close/>
                <a:moveTo>
                  <a:pt x="0" y="1322832"/>
                </a:moveTo>
                <a:lnTo>
                  <a:pt x="3048" y="1322832"/>
                </a:lnTo>
                <a:lnTo>
                  <a:pt x="3048" y="1325880"/>
                </a:lnTo>
                <a:lnTo>
                  <a:pt x="0" y="1325880"/>
                </a:lnTo>
                <a:lnTo>
                  <a:pt x="0" y="1322832"/>
                </a:lnTo>
                <a:close/>
                <a:moveTo>
                  <a:pt x="0" y="1328929"/>
                </a:moveTo>
                <a:lnTo>
                  <a:pt x="3048" y="1328929"/>
                </a:lnTo>
                <a:lnTo>
                  <a:pt x="3048" y="1331977"/>
                </a:lnTo>
                <a:lnTo>
                  <a:pt x="0" y="1331977"/>
                </a:lnTo>
                <a:lnTo>
                  <a:pt x="0" y="1328929"/>
                </a:lnTo>
                <a:close/>
                <a:moveTo>
                  <a:pt x="0" y="1335024"/>
                </a:moveTo>
                <a:lnTo>
                  <a:pt x="3048" y="1335024"/>
                </a:lnTo>
                <a:lnTo>
                  <a:pt x="3048" y="1338072"/>
                </a:lnTo>
                <a:lnTo>
                  <a:pt x="0" y="1338072"/>
                </a:lnTo>
                <a:lnTo>
                  <a:pt x="0" y="1335024"/>
                </a:lnTo>
                <a:close/>
                <a:moveTo>
                  <a:pt x="0" y="1341121"/>
                </a:moveTo>
                <a:lnTo>
                  <a:pt x="3048" y="1341121"/>
                </a:lnTo>
                <a:lnTo>
                  <a:pt x="3048" y="1344169"/>
                </a:lnTo>
                <a:lnTo>
                  <a:pt x="0" y="1344169"/>
                </a:lnTo>
                <a:lnTo>
                  <a:pt x="0" y="1341121"/>
                </a:lnTo>
                <a:close/>
                <a:moveTo>
                  <a:pt x="0" y="1347217"/>
                </a:moveTo>
                <a:lnTo>
                  <a:pt x="3048" y="1347217"/>
                </a:lnTo>
                <a:lnTo>
                  <a:pt x="3048" y="1350265"/>
                </a:lnTo>
                <a:lnTo>
                  <a:pt x="0" y="1350265"/>
                </a:lnTo>
                <a:lnTo>
                  <a:pt x="0" y="1347217"/>
                </a:lnTo>
                <a:close/>
                <a:moveTo>
                  <a:pt x="0" y="1353312"/>
                </a:moveTo>
                <a:lnTo>
                  <a:pt x="3048" y="1353312"/>
                </a:lnTo>
                <a:lnTo>
                  <a:pt x="3048" y="1356360"/>
                </a:lnTo>
                <a:lnTo>
                  <a:pt x="0" y="1356360"/>
                </a:lnTo>
                <a:lnTo>
                  <a:pt x="0" y="1353312"/>
                </a:lnTo>
                <a:close/>
                <a:moveTo>
                  <a:pt x="0" y="1359409"/>
                </a:moveTo>
                <a:lnTo>
                  <a:pt x="3048" y="1359409"/>
                </a:lnTo>
                <a:lnTo>
                  <a:pt x="3048" y="1362457"/>
                </a:lnTo>
                <a:lnTo>
                  <a:pt x="0" y="1362457"/>
                </a:lnTo>
                <a:lnTo>
                  <a:pt x="0" y="1359409"/>
                </a:lnTo>
                <a:close/>
                <a:moveTo>
                  <a:pt x="0" y="1365504"/>
                </a:moveTo>
                <a:lnTo>
                  <a:pt x="3048" y="1365504"/>
                </a:lnTo>
                <a:lnTo>
                  <a:pt x="3048" y="1368552"/>
                </a:lnTo>
                <a:lnTo>
                  <a:pt x="0" y="1368552"/>
                </a:lnTo>
                <a:lnTo>
                  <a:pt x="0" y="1365504"/>
                </a:lnTo>
                <a:close/>
                <a:moveTo>
                  <a:pt x="0" y="1371600"/>
                </a:moveTo>
                <a:lnTo>
                  <a:pt x="3048" y="1371600"/>
                </a:lnTo>
                <a:lnTo>
                  <a:pt x="3048" y="1374648"/>
                </a:lnTo>
                <a:lnTo>
                  <a:pt x="0" y="1374648"/>
                </a:lnTo>
                <a:lnTo>
                  <a:pt x="0" y="1371600"/>
                </a:lnTo>
                <a:close/>
                <a:moveTo>
                  <a:pt x="0" y="1377697"/>
                </a:moveTo>
                <a:lnTo>
                  <a:pt x="3048" y="1377697"/>
                </a:lnTo>
                <a:lnTo>
                  <a:pt x="3048" y="1380745"/>
                </a:lnTo>
                <a:lnTo>
                  <a:pt x="0" y="1380745"/>
                </a:lnTo>
                <a:lnTo>
                  <a:pt x="0" y="1377697"/>
                </a:lnTo>
                <a:close/>
                <a:moveTo>
                  <a:pt x="0" y="1383792"/>
                </a:moveTo>
                <a:lnTo>
                  <a:pt x="3048" y="1383792"/>
                </a:lnTo>
                <a:lnTo>
                  <a:pt x="3048" y="1386840"/>
                </a:lnTo>
                <a:lnTo>
                  <a:pt x="0" y="1386840"/>
                </a:lnTo>
                <a:lnTo>
                  <a:pt x="0" y="1383792"/>
                </a:lnTo>
                <a:close/>
                <a:moveTo>
                  <a:pt x="0" y="1389888"/>
                </a:moveTo>
                <a:lnTo>
                  <a:pt x="3048" y="1389888"/>
                </a:lnTo>
                <a:lnTo>
                  <a:pt x="3048" y="1392936"/>
                </a:lnTo>
                <a:lnTo>
                  <a:pt x="0" y="1392936"/>
                </a:lnTo>
                <a:lnTo>
                  <a:pt x="0" y="1389888"/>
                </a:lnTo>
                <a:close/>
                <a:moveTo>
                  <a:pt x="0" y="1395985"/>
                </a:moveTo>
                <a:lnTo>
                  <a:pt x="3048" y="1395985"/>
                </a:lnTo>
                <a:lnTo>
                  <a:pt x="3048" y="1399033"/>
                </a:lnTo>
                <a:lnTo>
                  <a:pt x="0" y="1399033"/>
                </a:lnTo>
                <a:lnTo>
                  <a:pt x="0" y="1395985"/>
                </a:lnTo>
                <a:close/>
                <a:moveTo>
                  <a:pt x="0" y="1402080"/>
                </a:moveTo>
                <a:lnTo>
                  <a:pt x="3048" y="1402080"/>
                </a:lnTo>
                <a:lnTo>
                  <a:pt x="3048" y="1405128"/>
                </a:lnTo>
                <a:lnTo>
                  <a:pt x="0" y="1405128"/>
                </a:lnTo>
                <a:lnTo>
                  <a:pt x="0" y="1402080"/>
                </a:lnTo>
                <a:close/>
                <a:moveTo>
                  <a:pt x="0" y="1408177"/>
                </a:moveTo>
                <a:lnTo>
                  <a:pt x="3048" y="1408177"/>
                </a:lnTo>
                <a:lnTo>
                  <a:pt x="3048" y="1411225"/>
                </a:lnTo>
                <a:lnTo>
                  <a:pt x="0" y="1411225"/>
                </a:lnTo>
                <a:lnTo>
                  <a:pt x="0" y="1408177"/>
                </a:lnTo>
                <a:close/>
                <a:moveTo>
                  <a:pt x="0" y="1414273"/>
                </a:moveTo>
                <a:lnTo>
                  <a:pt x="3048" y="1414273"/>
                </a:lnTo>
                <a:lnTo>
                  <a:pt x="3048" y="1417321"/>
                </a:lnTo>
                <a:lnTo>
                  <a:pt x="0" y="1417321"/>
                </a:lnTo>
                <a:lnTo>
                  <a:pt x="0" y="1414273"/>
                </a:lnTo>
                <a:close/>
                <a:moveTo>
                  <a:pt x="0" y="1420368"/>
                </a:moveTo>
                <a:lnTo>
                  <a:pt x="3048" y="1420368"/>
                </a:lnTo>
                <a:lnTo>
                  <a:pt x="3048" y="1423416"/>
                </a:lnTo>
                <a:lnTo>
                  <a:pt x="0" y="1423416"/>
                </a:lnTo>
                <a:lnTo>
                  <a:pt x="0" y="1420368"/>
                </a:lnTo>
                <a:close/>
                <a:moveTo>
                  <a:pt x="0" y="1426465"/>
                </a:moveTo>
                <a:lnTo>
                  <a:pt x="3048" y="1426465"/>
                </a:lnTo>
                <a:lnTo>
                  <a:pt x="3048" y="1429513"/>
                </a:lnTo>
                <a:lnTo>
                  <a:pt x="0" y="1429513"/>
                </a:lnTo>
                <a:lnTo>
                  <a:pt x="0" y="1426465"/>
                </a:lnTo>
                <a:close/>
                <a:moveTo>
                  <a:pt x="0" y="1432561"/>
                </a:moveTo>
                <a:lnTo>
                  <a:pt x="3048" y="1432561"/>
                </a:lnTo>
                <a:lnTo>
                  <a:pt x="3048" y="1435609"/>
                </a:lnTo>
                <a:lnTo>
                  <a:pt x="0" y="1435609"/>
                </a:lnTo>
                <a:lnTo>
                  <a:pt x="0" y="1432561"/>
                </a:lnTo>
                <a:close/>
                <a:moveTo>
                  <a:pt x="0" y="1438656"/>
                </a:moveTo>
                <a:lnTo>
                  <a:pt x="3048" y="1438656"/>
                </a:lnTo>
                <a:lnTo>
                  <a:pt x="3048" y="1441704"/>
                </a:lnTo>
                <a:lnTo>
                  <a:pt x="0" y="1441704"/>
                </a:lnTo>
                <a:lnTo>
                  <a:pt x="0" y="1438656"/>
                </a:lnTo>
                <a:close/>
                <a:moveTo>
                  <a:pt x="0" y="1444753"/>
                </a:moveTo>
                <a:lnTo>
                  <a:pt x="3048" y="1444753"/>
                </a:lnTo>
                <a:lnTo>
                  <a:pt x="3048" y="1447801"/>
                </a:lnTo>
                <a:lnTo>
                  <a:pt x="0" y="1447801"/>
                </a:lnTo>
                <a:lnTo>
                  <a:pt x="0" y="1444753"/>
                </a:lnTo>
                <a:close/>
                <a:moveTo>
                  <a:pt x="0" y="1450848"/>
                </a:moveTo>
                <a:lnTo>
                  <a:pt x="3048" y="1450848"/>
                </a:lnTo>
                <a:lnTo>
                  <a:pt x="3048" y="1453896"/>
                </a:lnTo>
                <a:lnTo>
                  <a:pt x="0" y="1453896"/>
                </a:lnTo>
                <a:lnTo>
                  <a:pt x="0" y="1450848"/>
                </a:lnTo>
                <a:close/>
                <a:moveTo>
                  <a:pt x="0" y="1456944"/>
                </a:moveTo>
                <a:lnTo>
                  <a:pt x="3048" y="1456944"/>
                </a:lnTo>
                <a:lnTo>
                  <a:pt x="3048" y="1459992"/>
                </a:lnTo>
                <a:lnTo>
                  <a:pt x="0" y="1459992"/>
                </a:lnTo>
                <a:lnTo>
                  <a:pt x="0" y="1456944"/>
                </a:lnTo>
                <a:close/>
                <a:moveTo>
                  <a:pt x="0" y="1463041"/>
                </a:moveTo>
                <a:lnTo>
                  <a:pt x="3048" y="1463041"/>
                </a:lnTo>
                <a:lnTo>
                  <a:pt x="3048" y="1466089"/>
                </a:lnTo>
                <a:lnTo>
                  <a:pt x="0" y="1466089"/>
                </a:lnTo>
                <a:lnTo>
                  <a:pt x="0" y="1463041"/>
                </a:lnTo>
                <a:close/>
                <a:moveTo>
                  <a:pt x="0" y="1469136"/>
                </a:moveTo>
                <a:lnTo>
                  <a:pt x="3048" y="1469136"/>
                </a:lnTo>
                <a:lnTo>
                  <a:pt x="3048" y="1472184"/>
                </a:lnTo>
                <a:lnTo>
                  <a:pt x="0" y="1472184"/>
                </a:lnTo>
                <a:lnTo>
                  <a:pt x="0" y="1469136"/>
                </a:lnTo>
                <a:close/>
                <a:moveTo>
                  <a:pt x="0" y="1475232"/>
                </a:moveTo>
                <a:lnTo>
                  <a:pt x="3048" y="1475232"/>
                </a:lnTo>
                <a:lnTo>
                  <a:pt x="3048" y="1478280"/>
                </a:lnTo>
                <a:lnTo>
                  <a:pt x="0" y="1478280"/>
                </a:lnTo>
                <a:lnTo>
                  <a:pt x="0" y="1475232"/>
                </a:lnTo>
                <a:close/>
                <a:moveTo>
                  <a:pt x="0" y="1481329"/>
                </a:moveTo>
                <a:lnTo>
                  <a:pt x="3048" y="1481329"/>
                </a:lnTo>
                <a:lnTo>
                  <a:pt x="3048" y="1484377"/>
                </a:lnTo>
                <a:lnTo>
                  <a:pt x="0" y="1484377"/>
                </a:lnTo>
                <a:lnTo>
                  <a:pt x="0" y="1481329"/>
                </a:lnTo>
                <a:close/>
                <a:moveTo>
                  <a:pt x="0" y="1487424"/>
                </a:moveTo>
                <a:lnTo>
                  <a:pt x="3048" y="1487424"/>
                </a:lnTo>
                <a:lnTo>
                  <a:pt x="3048" y="1490472"/>
                </a:lnTo>
                <a:lnTo>
                  <a:pt x="0" y="1490472"/>
                </a:lnTo>
                <a:lnTo>
                  <a:pt x="0" y="1487424"/>
                </a:lnTo>
                <a:close/>
                <a:moveTo>
                  <a:pt x="0" y="1493521"/>
                </a:moveTo>
                <a:lnTo>
                  <a:pt x="3048" y="1493521"/>
                </a:lnTo>
                <a:lnTo>
                  <a:pt x="3048" y="1496569"/>
                </a:lnTo>
                <a:lnTo>
                  <a:pt x="0" y="1496569"/>
                </a:lnTo>
                <a:lnTo>
                  <a:pt x="0" y="1493521"/>
                </a:lnTo>
                <a:close/>
                <a:moveTo>
                  <a:pt x="0" y="1499617"/>
                </a:moveTo>
                <a:lnTo>
                  <a:pt x="3048" y="1499617"/>
                </a:lnTo>
                <a:lnTo>
                  <a:pt x="3048" y="1502665"/>
                </a:lnTo>
                <a:lnTo>
                  <a:pt x="0" y="1502665"/>
                </a:lnTo>
                <a:lnTo>
                  <a:pt x="0" y="1499617"/>
                </a:lnTo>
                <a:close/>
                <a:moveTo>
                  <a:pt x="0" y="1505712"/>
                </a:moveTo>
                <a:lnTo>
                  <a:pt x="3048" y="1505712"/>
                </a:lnTo>
                <a:lnTo>
                  <a:pt x="3048" y="1508760"/>
                </a:lnTo>
                <a:lnTo>
                  <a:pt x="0" y="1508760"/>
                </a:lnTo>
                <a:lnTo>
                  <a:pt x="0" y="1505712"/>
                </a:lnTo>
                <a:close/>
                <a:moveTo>
                  <a:pt x="0" y="1511809"/>
                </a:moveTo>
                <a:lnTo>
                  <a:pt x="3048" y="1511809"/>
                </a:lnTo>
                <a:lnTo>
                  <a:pt x="3048" y="1514857"/>
                </a:lnTo>
                <a:lnTo>
                  <a:pt x="0" y="1514857"/>
                </a:lnTo>
                <a:lnTo>
                  <a:pt x="0" y="1511809"/>
                </a:lnTo>
                <a:close/>
                <a:moveTo>
                  <a:pt x="0" y="1517904"/>
                </a:moveTo>
                <a:lnTo>
                  <a:pt x="3048" y="1517904"/>
                </a:lnTo>
                <a:lnTo>
                  <a:pt x="3048" y="1520952"/>
                </a:lnTo>
                <a:lnTo>
                  <a:pt x="0" y="1520952"/>
                </a:lnTo>
                <a:lnTo>
                  <a:pt x="0" y="1517904"/>
                </a:lnTo>
                <a:close/>
                <a:moveTo>
                  <a:pt x="0" y="1524000"/>
                </a:moveTo>
                <a:lnTo>
                  <a:pt x="3048" y="1524000"/>
                </a:lnTo>
                <a:lnTo>
                  <a:pt x="3048" y="1527048"/>
                </a:lnTo>
                <a:lnTo>
                  <a:pt x="0" y="1527048"/>
                </a:lnTo>
                <a:lnTo>
                  <a:pt x="0" y="1524000"/>
                </a:lnTo>
                <a:close/>
                <a:moveTo>
                  <a:pt x="0" y="1530097"/>
                </a:moveTo>
                <a:lnTo>
                  <a:pt x="3048" y="1530097"/>
                </a:lnTo>
                <a:lnTo>
                  <a:pt x="3048" y="1533145"/>
                </a:lnTo>
                <a:lnTo>
                  <a:pt x="0" y="1533145"/>
                </a:lnTo>
                <a:lnTo>
                  <a:pt x="0" y="1530097"/>
                </a:lnTo>
                <a:close/>
                <a:moveTo>
                  <a:pt x="0" y="1536192"/>
                </a:moveTo>
                <a:lnTo>
                  <a:pt x="3048" y="1536192"/>
                </a:lnTo>
                <a:lnTo>
                  <a:pt x="3048" y="1539240"/>
                </a:lnTo>
                <a:lnTo>
                  <a:pt x="0" y="1539240"/>
                </a:lnTo>
                <a:lnTo>
                  <a:pt x="0" y="1536192"/>
                </a:lnTo>
                <a:close/>
                <a:moveTo>
                  <a:pt x="0" y="1542288"/>
                </a:moveTo>
                <a:lnTo>
                  <a:pt x="3048" y="1542288"/>
                </a:lnTo>
                <a:lnTo>
                  <a:pt x="3048" y="1545336"/>
                </a:lnTo>
                <a:lnTo>
                  <a:pt x="0" y="1545336"/>
                </a:lnTo>
                <a:lnTo>
                  <a:pt x="0" y="1542288"/>
                </a:lnTo>
                <a:close/>
                <a:moveTo>
                  <a:pt x="0" y="1548385"/>
                </a:moveTo>
                <a:lnTo>
                  <a:pt x="3048" y="1548385"/>
                </a:lnTo>
                <a:lnTo>
                  <a:pt x="3048" y="1551433"/>
                </a:lnTo>
                <a:lnTo>
                  <a:pt x="0" y="1551433"/>
                </a:lnTo>
                <a:lnTo>
                  <a:pt x="0" y="1548385"/>
                </a:lnTo>
                <a:close/>
                <a:moveTo>
                  <a:pt x="0" y="1554480"/>
                </a:moveTo>
                <a:lnTo>
                  <a:pt x="3048" y="1554480"/>
                </a:lnTo>
                <a:lnTo>
                  <a:pt x="3048" y="1557528"/>
                </a:lnTo>
                <a:lnTo>
                  <a:pt x="0" y="1557528"/>
                </a:lnTo>
                <a:lnTo>
                  <a:pt x="0" y="1554480"/>
                </a:lnTo>
                <a:close/>
                <a:moveTo>
                  <a:pt x="0" y="1560577"/>
                </a:moveTo>
                <a:lnTo>
                  <a:pt x="3048" y="1560577"/>
                </a:lnTo>
                <a:lnTo>
                  <a:pt x="3048" y="1563625"/>
                </a:lnTo>
                <a:lnTo>
                  <a:pt x="0" y="1563625"/>
                </a:lnTo>
                <a:lnTo>
                  <a:pt x="0" y="1560577"/>
                </a:lnTo>
                <a:close/>
                <a:moveTo>
                  <a:pt x="0" y="1566673"/>
                </a:moveTo>
                <a:lnTo>
                  <a:pt x="3048" y="1566673"/>
                </a:lnTo>
                <a:lnTo>
                  <a:pt x="3048" y="1569721"/>
                </a:lnTo>
                <a:lnTo>
                  <a:pt x="0" y="1569721"/>
                </a:lnTo>
                <a:lnTo>
                  <a:pt x="0" y="1566673"/>
                </a:lnTo>
                <a:close/>
                <a:moveTo>
                  <a:pt x="0" y="1572768"/>
                </a:moveTo>
                <a:lnTo>
                  <a:pt x="3048" y="1572768"/>
                </a:lnTo>
                <a:lnTo>
                  <a:pt x="3048" y="1575816"/>
                </a:lnTo>
                <a:lnTo>
                  <a:pt x="0" y="1575816"/>
                </a:lnTo>
                <a:lnTo>
                  <a:pt x="0" y="1572768"/>
                </a:lnTo>
                <a:close/>
                <a:moveTo>
                  <a:pt x="0" y="1578865"/>
                </a:moveTo>
                <a:lnTo>
                  <a:pt x="3048" y="1578865"/>
                </a:lnTo>
                <a:lnTo>
                  <a:pt x="3048" y="1581913"/>
                </a:lnTo>
                <a:lnTo>
                  <a:pt x="0" y="1581913"/>
                </a:lnTo>
                <a:lnTo>
                  <a:pt x="0" y="1578865"/>
                </a:lnTo>
                <a:close/>
                <a:moveTo>
                  <a:pt x="0" y="1584961"/>
                </a:moveTo>
                <a:lnTo>
                  <a:pt x="3048" y="1584961"/>
                </a:lnTo>
                <a:lnTo>
                  <a:pt x="3048" y="1588009"/>
                </a:lnTo>
                <a:lnTo>
                  <a:pt x="0" y="1588009"/>
                </a:lnTo>
                <a:lnTo>
                  <a:pt x="0" y="1584961"/>
                </a:lnTo>
                <a:close/>
                <a:moveTo>
                  <a:pt x="0" y="1591056"/>
                </a:moveTo>
                <a:lnTo>
                  <a:pt x="3048" y="1591056"/>
                </a:lnTo>
                <a:lnTo>
                  <a:pt x="3048" y="1594104"/>
                </a:lnTo>
                <a:lnTo>
                  <a:pt x="0" y="1594104"/>
                </a:lnTo>
                <a:lnTo>
                  <a:pt x="0" y="1591056"/>
                </a:lnTo>
                <a:close/>
                <a:moveTo>
                  <a:pt x="0" y="1597153"/>
                </a:moveTo>
                <a:lnTo>
                  <a:pt x="3048" y="1597153"/>
                </a:lnTo>
                <a:lnTo>
                  <a:pt x="3048" y="1600201"/>
                </a:lnTo>
                <a:lnTo>
                  <a:pt x="0" y="1600201"/>
                </a:lnTo>
                <a:lnTo>
                  <a:pt x="0" y="1597153"/>
                </a:lnTo>
                <a:close/>
                <a:moveTo>
                  <a:pt x="0" y="1603248"/>
                </a:moveTo>
                <a:lnTo>
                  <a:pt x="3048" y="1603248"/>
                </a:lnTo>
                <a:lnTo>
                  <a:pt x="3048" y="1606296"/>
                </a:lnTo>
                <a:lnTo>
                  <a:pt x="0" y="1606296"/>
                </a:lnTo>
                <a:lnTo>
                  <a:pt x="0" y="1603248"/>
                </a:lnTo>
                <a:close/>
                <a:moveTo>
                  <a:pt x="0" y="1609344"/>
                </a:moveTo>
                <a:lnTo>
                  <a:pt x="3048" y="1609344"/>
                </a:lnTo>
                <a:lnTo>
                  <a:pt x="3048" y="1612392"/>
                </a:lnTo>
                <a:lnTo>
                  <a:pt x="0" y="1612392"/>
                </a:lnTo>
                <a:lnTo>
                  <a:pt x="0" y="1609344"/>
                </a:lnTo>
                <a:close/>
                <a:moveTo>
                  <a:pt x="0" y="1615441"/>
                </a:moveTo>
                <a:lnTo>
                  <a:pt x="3048" y="1615441"/>
                </a:lnTo>
                <a:lnTo>
                  <a:pt x="3048" y="1618489"/>
                </a:lnTo>
                <a:lnTo>
                  <a:pt x="0" y="1618489"/>
                </a:lnTo>
                <a:lnTo>
                  <a:pt x="0" y="1615441"/>
                </a:lnTo>
                <a:close/>
                <a:moveTo>
                  <a:pt x="0" y="1621536"/>
                </a:moveTo>
                <a:lnTo>
                  <a:pt x="3048" y="1621536"/>
                </a:lnTo>
                <a:lnTo>
                  <a:pt x="3048" y="1624584"/>
                </a:lnTo>
                <a:lnTo>
                  <a:pt x="0" y="1624584"/>
                </a:lnTo>
                <a:lnTo>
                  <a:pt x="0" y="1621536"/>
                </a:lnTo>
                <a:close/>
                <a:moveTo>
                  <a:pt x="0" y="1627632"/>
                </a:moveTo>
                <a:lnTo>
                  <a:pt x="3048" y="1627632"/>
                </a:lnTo>
                <a:lnTo>
                  <a:pt x="3048" y="1630680"/>
                </a:lnTo>
                <a:lnTo>
                  <a:pt x="0" y="1630680"/>
                </a:lnTo>
                <a:lnTo>
                  <a:pt x="0" y="1627632"/>
                </a:lnTo>
                <a:close/>
                <a:moveTo>
                  <a:pt x="0" y="1633729"/>
                </a:moveTo>
                <a:lnTo>
                  <a:pt x="3048" y="1633729"/>
                </a:lnTo>
                <a:lnTo>
                  <a:pt x="3048" y="1636777"/>
                </a:lnTo>
                <a:lnTo>
                  <a:pt x="0" y="1636777"/>
                </a:lnTo>
                <a:lnTo>
                  <a:pt x="0" y="1633729"/>
                </a:lnTo>
                <a:close/>
                <a:moveTo>
                  <a:pt x="0" y="1639824"/>
                </a:moveTo>
                <a:lnTo>
                  <a:pt x="3048" y="1639824"/>
                </a:lnTo>
                <a:lnTo>
                  <a:pt x="3048" y="1642872"/>
                </a:lnTo>
                <a:lnTo>
                  <a:pt x="0" y="1642872"/>
                </a:lnTo>
                <a:lnTo>
                  <a:pt x="0" y="1639824"/>
                </a:lnTo>
                <a:close/>
                <a:moveTo>
                  <a:pt x="0" y="1645921"/>
                </a:moveTo>
                <a:lnTo>
                  <a:pt x="3048" y="1645921"/>
                </a:lnTo>
                <a:lnTo>
                  <a:pt x="3048" y="1648969"/>
                </a:lnTo>
                <a:lnTo>
                  <a:pt x="0" y="1648969"/>
                </a:lnTo>
                <a:lnTo>
                  <a:pt x="0" y="1645921"/>
                </a:lnTo>
                <a:close/>
                <a:moveTo>
                  <a:pt x="0" y="1652017"/>
                </a:moveTo>
                <a:lnTo>
                  <a:pt x="3048" y="1652017"/>
                </a:lnTo>
                <a:lnTo>
                  <a:pt x="3048" y="1655065"/>
                </a:lnTo>
                <a:lnTo>
                  <a:pt x="0" y="1655065"/>
                </a:lnTo>
                <a:lnTo>
                  <a:pt x="0" y="1652017"/>
                </a:lnTo>
                <a:close/>
                <a:moveTo>
                  <a:pt x="0" y="1658112"/>
                </a:moveTo>
                <a:lnTo>
                  <a:pt x="3048" y="1658112"/>
                </a:lnTo>
                <a:lnTo>
                  <a:pt x="3048" y="1661160"/>
                </a:lnTo>
                <a:lnTo>
                  <a:pt x="0" y="1661160"/>
                </a:lnTo>
                <a:lnTo>
                  <a:pt x="0" y="1658112"/>
                </a:lnTo>
                <a:close/>
                <a:moveTo>
                  <a:pt x="0" y="1664209"/>
                </a:moveTo>
                <a:lnTo>
                  <a:pt x="3048" y="1664209"/>
                </a:lnTo>
                <a:lnTo>
                  <a:pt x="3048" y="1667257"/>
                </a:lnTo>
                <a:lnTo>
                  <a:pt x="0" y="1667257"/>
                </a:lnTo>
                <a:lnTo>
                  <a:pt x="0" y="1664209"/>
                </a:lnTo>
                <a:close/>
                <a:moveTo>
                  <a:pt x="0" y="1670304"/>
                </a:moveTo>
                <a:lnTo>
                  <a:pt x="3048" y="1670304"/>
                </a:lnTo>
                <a:lnTo>
                  <a:pt x="3048" y="1673352"/>
                </a:lnTo>
                <a:lnTo>
                  <a:pt x="0" y="1673352"/>
                </a:lnTo>
                <a:lnTo>
                  <a:pt x="0" y="1670304"/>
                </a:lnTo>
                <a:close/>
                <a:moveTo>
                  <a:pt x="0" y="1676400"/>
                </a:moveTo>
                <a:lnTo>
                  <a:pt x="3048" y="1676400"/>
                </a:lnTo>
                <a:lnTo>
                  <a:pt x="3048" y="1679448"/>
                </a:lnTo>
                <a:lnTo>
                  <a:pt x="0" y="1679448"/>
                </a:lnTo>
                <a:lnTo>
                  <a:pt x="0" y="1676400"/>
                </a:lnTo>
                <a:close/>
                <a:moveTo>
                  <a:pt x="0" y="1682497"/>
                </a:moveTo>
                <a:lnTo>
                  <a:pt x="3048" y="1682497"/>
                </a:lnTo>
                <a:lnTo>
                  <a:pt x="3048" y="1685545"/>
                </a:lnTo>
                <a:lnTo>
                  <a:pt x="0" y="1685545"/>
                </a:lnTo>
                <a:lnTo>
                  <a:pt x="0" y="1682497"/>
                </a:lnTo>
                <a:close/>
                <a:moveTo>
                  <a:pt x="0" y="1688592"/>
                </a:moveTo>
                <a:lnTo>
                  <a:pt x="3048" y="1688592"/>
                </a:lnTo>
                <a:lnTo>
                  <a:pt x="3048" y="1691640"/>
                </a:lnTo>
                <a:lnTo>
                  <a:pt x="0" y="1691640"/>
                </a:lnTo>
                <a:lnTo>
                  <a:pt x="0" y="1688592"/>
                </a:lnTo>
                <a:close/>
                <a:moveTo>
                  <a:pt x="0" y="1694688"/>
                </a:moveTo>
                <a:lnTo>
                  <a:pt x="3048" y="1694688"/>
                </a:lnTo>
                <a:lnTo>
                  <a:pt x="3048" y="1697736"/>
                </a:lnTo>
                <a:lnTo>
                  <a:pt x="0" y="1697736"/>
                </a:lnTo>
                <a:lnTo>
                  <a:pt x="0" y="1694688"/>
                </a:lnTo>
                <a:close/>
                <a:moveTo>
                  <a:pt x="0" y="1700785"/>
                </a:moveTo>
                <a:lnTo>
                  <a:pt x="3048" y="1700785"/>
                </a:lnTo>
                <a:lnTo>
                  <a:pt x="3048" y="1703833"/>
                </a:lnTo>
                <a:lnTo>
                  <a:pt x="0" y="1703833"/>
                </a:lnTo>
                <a:lnTo>
                  <a:pt x="0" y="1700785"/>
                </a:lnTo>
                <a:close/>
                <a:moveTo>
                  <a:pt x="0" y="1706880"/>
                </a:moveTo>
                <a:lnTo>
                  <a:pt x="3048" y="1706880"/>
                </a:lnTo>
                <a:lnTo>
                  <a:pt x="3048" y="1709928"/>
                </a:lnTo>
                <a:lnTo>
                  <a:pt x="0" y="1709928"/>
                </a:lnTo>
                <a:lnTo>
                  <a:pt x="0" y="1706880"/>
                </a:lnTo>
                <a:close/>
                <a:moveTo>
                  <a:pt x="0" y="1712977"/>
                </a:moveTo>
                <a:lnTo>
                  <a:pt x="3048" y="1712977"/>
                </a:lnTo>
                <a:lnTo>
                  <a:pt x="3048" y="1716025"/>
                </a:lnTo>
                <a:lnTo>
                  <a:pt x="0" y="1716025"/>
                </a:lnTo>
                <a:lnTo>
                  <a:pt x="0" y="1712977"/>
                </a:lnTo>
                <a:close/>
                <a:moveTo>
                  <a:pt x="0" y="1719073"/>
                </a:moveTo>
                <a:lnTo>
                  <a:pt x="3048" y="1719073"/>
                </a:lnTo>
                <a:lnTo>
                  <a:pt x="3048" y="1722121"/>
                </a:lnTo>
                <a:lnTo>
                  <a:pt x="0" y="1722121"/>
                </a:lnTo>
                <a:lnTo>
                  <a:pt x="0" y="1719073"/>
                </a:lnTo>
                <a:close/>
                <a:moveTo>
                  <a:pt x="0" y="1725168"/>
                </a:moveTo>
                <a:lnTo>
                  <a:pt x="3048" y="1725168"/>
                </a:lnTo>
                <a:lnTo>
                  <a:pt x="3048" y="1728216"/>
                </a:lnTo>
                <a:lnTo>
                  <a:pt x="0" y="1728216"/>
                </a:lnTo>
                <a:lnTo>
                  <a:pt x="0" y="1725168"/>
                </a:lnTo>
                <a:close/>
                <a:moveTo>
                  <a:pt x="0" y="1731265"/>
                </a:moveTo>
                <a:lnTo>
                  <a:pt x="3048" y="1731265"/>
                </a:lnTo>
                <a:lnTo>
                  <a:pt x="3048" y="1734313"/>
                </a:lnTo>
                <a:lnTo>
                  <a:pt x="0" y="1734313"/>
                </a:lnTo>
                <a:lnTo>
                  <a:pt x="0" y="1731265"/>
                </a:lnTo>
                <a:close/>
                <a:moveTo>
                  <a:pt x="0" y="1737360"/>
                </a:moveTo>
                <a:lnTo>
                  <a:pt x="3048" y="1737360"/>
                </a:lnTo>
                <a:lnTo>
                  <a:pt x="3048" y="1740408"/>
                </a:lnTo>
                <a:lnTo>
                  <a:pt x="0" y="1740408"/>
                </a:lnTo>
                <a:lnTo>
                  <a:pt x="0" y="1737360"/>
                </a:lnTo>
                <a:close/>
                <a:moveTo>
                  <a:pt x="0" y="1743456"/>
                </a:moveTo>
                <a:lnTo>
                  <a:pt x="3048" y="1743456"/>
                </a:lnTo>
                <a:lnTo>
                  <a:pt x="3048" y="1746504"/>
                </a:lnTo>
                <a:lnTo>
                  <a:pt x="0" y="1746504"/>
                </a:lnTo>
                <a:lnTo>
                  <a:pt x="0" y="1743456"/>
                </a:lnTo>
                <a:close/>
                <a:moveTo>
                  <a:pt x="0" y="1749553"/>
                </a:moveTo>
                <a:lnTo>
                  <a:pt x="3048" y="1749553"/>
                </a:lnTo>
                <a:lnTo>
                  <a:pt x="3048" y="1752601"/>
                </a:lnTo>
                <a:lnTo>
                  <a:pt x="0" y="1752601"/>
                </a:lnTo>
                <a:lnTo>
                  <a:pt x="0" y="1749553"/>
                </a:lnTo>
                <a:close/>
                <a:moveTo>
                  <a:pt x="0" y="1755649"/>
                </a:moveTo>
                <a:lnTo>
                  <a:pt x="3048" y="1755649"/>
                </a:lnTo>
                <a:lnTo>
                  <a:pt x="3048" y="1758697"/>
                </a:lnTo>
                <a:lnTo>
                  <a:pt x="0" y="1758697"/>
                </a:lnTo>
                <a:lnTo>
                  <a:pt x="0" y="1755649"/>
                </a:lnTo>
                <a:close/>
                <a:moveTo>
                  <a:pt x="0" y="1761744"/>
                </a:moveTo>
                <a:lnTo>
                  <a:pt x="3048" y="1761744"/>
                </a:lnTo>
                <a:lnTo>
                  <a:pt x="3048" y="1764792"/>
                </a:lnTo>
                <a:lnTo>
                  <a:pt x="0" y="1764792"/>
                </a:lnTo>
                <a:lnTo>
                  <a:pt x="0" y="1761744"/>
                </a:lnTo>
                <a:close/>
                <a:moveTo>
                  <a:pt x="0" y="1767840"/>
                </a:moveTo>
                <a:lnTo>
                  <a:pt x="3048" y="1767840"/>
                </a:lnTo>
                <a:lnTo>
                  <a:pt x="3048" y="1770888"/>
                </a:lnTo>
                <a:lnTo>
                  <a:pt x="0" y="1770888"/>
                </a:lnTo>
                <a:lnTo>
                  <a:pt x="0" y="1767840"/>
                </a:lnTo>
                <a:close/>
                <a:moveTo>
                  <a:pt x="0" y="1773937"/>
                </a:moveTo>
                <a:lnTo>
                  <a:pt x="3048" y="1773937"/>
                </a:lnTo>
                <a:lnTo>
                  <a:pt x="3048" y="1776985"/>
                </a:lnTo>
                <a:lnTo>
                  <a:pt x="0" y="1776985"/>
                </a:lnTo>
                <a:lnTo>
                  <a:pt x="0" y="1773937"/>
                </a:lnTo>
                <a:close/>
                <a:moveTo>
                  <a:pt x="0" y="1780032"/>
                </a:moveTo>
                <a:lnTo>
                  <a:pt x="3048" y="1780032"/>
                </a:lnTo>
                <a:lnTo>
                  <a:pt x="3048" y="1783080"/>
                </a:lnTo>
                <a:lnTo>
                  <a:pt x="0" y="1783080"/>
                </a:lnTo>
                <a:lnTo>
                  <a:pt x="0" y="1780032"/>
                </a:lnTo>
                <a:close/>
                <a:moveTo>
                  <a:pt x="0" y="1786128"/>
                </a:moveTo>
                <a:lnTo>
                  <a:pt x="3048" y="1786128"/>
                </a:lnTo>
                <a:lnTo>
                  <a:pt x="3048" y="1789176"/>
                </a:lnTo>
                <a:lnTo>
                  <a:pt x="0" y="1789176"/>
                </a:lnTo>
                <a:lnTo>
                  <a:pt x="0" y="1786128"/>
                </a:lnTo>
                <a:close/>
                <a:moveTo>
                  <a:pt x="0" y="1792225"/>
                </a:moveTo>
                <a:lnTo>
                  <a:pt x="3048" y="1792225"/>
                </a:lnTo>
                <a:lnTo>
                  <a:pt x="3048" y="1795273"/>
                </a:lnTo>
                <a:lnTo>
                  <a:pt x="0" y="1795273"/>
                </a:lnTo>
                <a:lnTo>
                  <a:pt x="0" y="1792225"/>
                </a:lnTo>
                <a:close/>
                <a:moveTo>
                  <a:pt x="0" y="1798321"/>
                </a:moveTo>
                <a:lnTo>
                  <a:pt x="3048" y="1798321"/>
                </a:lnTo>
                <a:lnTo>
                  <a:pt x="3048" y="1801369"/>
                </a:lnTo>
                <a:lnTo>
                  <a:pt x="0" y="1801369"/>
                </a:lnTo>
                <a:lnTo>
                  <a:pt x="0" y="1798321"/>
                </a:lnTo>
                <a:close/>
                <a:moveTo>
                  <a:pt x="0" y="1804416"/>
                </a:moveTo>
                <a:lnTo>
                  <a:pt x="3048" y="1804416"/>
                </a:lnTo>
                <a:lnTo>
                  <a:pt x="3048" y="1807464"/>
                </a:lnTo>
                <a:lnTo>
                  <a:pt x="0" y="1807464"/>
                </a:lnTo>
                <a:lnTo>
                  <a:pt x="0" y="1804416"/>
                </a:lnTo>
                <a:close/>
                <a:moveTo>
                  <a:pt x="0" y="1810512"/>
                </a:moveTo>
                <a:lnTo>
                  <a:pt x="3048" y="1810512"/>
                </a:lnTo>
                <a:lnTo>
                  <a:pt x="3048" y="1813560"/>
                </a:lnTo>
                <a:lnTo>
                  <a:pt x="0" y="1813560"/>
                </a:lnTo>
                <a:lnTo>
                  <a:pt x="0" y="1810512"/>
                </a:lnTo>
                <a:close/>
                <a:moveTo>
                  <a:pt x="0" y="1816609"/>
                </a:moveTo>
                <a:lnTo>
                  <a:pt x="3048" y="1816609"/>
                </a:lnTo>
                <a:lnTo>
                  <a:pt x="3048" y="1819657"/>
                </a:lnTo>
                <a:lnTo>
                  <a:pt x="0" y="1819657"/>
                </a:lnTo>
                <a:lnTo>
                  <a:pt x="0" y="1816609"/>
                </a:lnTo>
                <a:close/>
                <a:moveTo>
                  <a:pt x="0" y="1822705"/>
                </a:moveTo>
                <a:lnTo>
                  <a:pt x="3048" y="1822705"/>
                </a:lnTo>
                <a:lnTo>
                  <a:pt x="3048" y="1825753"/>
                </a:lnTo>
                <a:lnTo>
                  <a:pt x="0" y="1825753"/>
                </a:lnTo>
                <a:lnTo>
                  <a:pt x="0" y="1822705"/>
                </a:lnTo>
                <a:close/>
                <a:moveTo>
                  <a:pt x="0" y="1828800"/>
                </a:moveTo>
                <a:lnTo>
                  <a:pt x="3048" y="1828800"/>
                </a:lnTo>
                <a:lnTo>
                  <a:pt x="3048" y="1831848"/>
                </a:lnTo>
                <a:lnTo>
                  <a:pt x="0" y="1831848"/>
                </a:lnTo>
                <a:lnTo>
                  <a:pt x="0" y="1828800"/>
                </a:lnTo>
                <a:close/>
                <a:moveTo>
                  <a:pt x="0" y="1834897"/>
                </a:moveTo>
                <a:lnTo>
                  <a:pt x="3048" y="1834897"/>
                </a:lnTo>
                <a:lnTo>
                  <a:pt x="3048" y="1837945"/>
                </a:lnTo>
                <a:lnTo>
                  <a:pt x="0" y="1837945"/>
                </a:lnTo>
                <a:lnTo>
                  <a:pt x="0" y="1834897"/>
                </a:lnTo>
                <a:close/>
                <a:moveTo>
                  <a:pt x="0" y="1840993"/>
                </a:moveTo>
                <a:lnTo>
                  <a:pt x="3048" y="1840993"/>
                </a:lnTo>
                <a:lnTo>
                  <a:pt x="3048" y="1844041"/>
                </a:lnTo>
                <a:lnTo>
                  <a:pt x="0" y="1844041"/>
                </a:lnTo>
                <a:lnTo>
                  <a:pt x="0" y="1840993"/>
                </a:lnTo>
                <a:close/>
                <a:moveTo>
                  <a:pt x="0" y="1847088"/>
                </a:moveTo>
                <a:lnTo>
                  <a:pt x="3048" y="1847088"/>
                </a:lnTo>
                <a:lnTo>
                  <a:pt x="3048" y="1850136"/>
                </a:lnTo>
                <a:lnTo>
                  <a:pt x="0" y="1850136"/>
                </a:lnTo>
                <a:lnTo>
                  <a:pt x="0" y="1847088"/>
                </a:lnTo>
                <a:close/>
                <a:moveTo>
                  <a:pt x="0" y="1853184"/>
                </a:moveTo>
                <a:lnTo>
                  <a:pt x="3048" y="1853184"/>
                </a:lnTo>
                <a:lnTo>
                  <a:pt x="3048" y="1856232"/>
                </a:lnTo>
                <a:lnTo>
                  <a:pt x="0" y="1856232"/>
                </a:lnTo>
                <a:lnTo>
                  <a:pt x="0" y="1853184"/>
                </a:lnTo>
                <a:close/>
                <a:moveTo>
                  <a:pt x="0" y="1859281"/>
                </a:moveTo>
                <a:lnTo>
                  <a:pt x="3048" y="1859281"/>
                </a:lnTo>
                <a:lnTo>
                  <a:pt x="3048" y="1862329"/>
                </a:lnTo>
                <a:lnTo>
                  <a:pt x="0" y="1862329"/>
                </a:lnTo>
                <a:lnTo>
                  <a:pt x="0" y="1859281"/>
                </a:lnTo>
                <a:close/>
                <a:moveTo>
                  <a:pt x="0" y="1865377"/>
                </a:moveTo>
                <a:lnTo>
                  <a:pt x="3048" y="1865377"/>
                </a:lnTo>
                <a:lnTo>
                  <a:pt x="3048" y="1868425"/>
                </a:lnTo>
                <a:lnTo>
                  <a:pt x="0" y="1868425"/>
                </a:lnTo>
                <a:lnTo>
                  <a:pt x="0" y="1865377"/>
                </a:lnTo>
                <a:close/>
                <a:moveTo>
                  <a:pt x="0" y="1871472"/>
                </a:moveTo>
                <a:lnTo>
                  <a:pt x="3048" y="1871472"/>
                </a:lnTo>
                <a:lnTo>
                  <a:pt x="3048" y="1874520"/>
                </a:lnTo>
                <a:lnTo>
                  <a:pt x="0" y="1874520"/>
                </a:lnTo>
                <a:lnTo>
                  <a:pt x="0" y="1871472"/>
                </a:lnTo>
                <a:close/>
                <a:moveTo>
                  <a:pt x="0" y="1877568"/>
                </a:moveTo>
                <a:lnTo>
                  <a:pt x="3048" y="1877568"/>
                </a:lnTo>
                <a:lnTo>
                  <a:pt x="3048" y="1880616"/>
                </a:lnTo>
                <a:lnTo>
                  <a:pt x="0" y="1880616"/>
                </a:lnTo>
                <a:lnTo>
                  <a:pt x="0" y="1877568"/>
                </a:lnTo>
                <a:close/>
                <a:moveTo>
                  <a:pt x="0" y="1883665"/>
                </a:moveTo>
                <a:lnTo>
                  <a:pt x="3048" y="1883665"/>
                </a:lnTo>
                <a:lnTo>
                  <a:pt x="3048" y="1886713"/>
                </a:lnTo>
                <a:lnTo>
                  <a:pt x="0" y="1886713"/>
                </a:lnTo>
                <a:lnTo>
                  <a:pt x="0" y="1883665"/>
                </a:lnTo>
                <a:close/>
                <a:moveTo>
                  <a:pt x="0" y="1889760"/>
                </a:moveTo>
                <a:lnTo>
                  <a:pt x="3048" y="1889760"/>
                </a:lnTo>
                <a:lnTo>
                  <a:pt x="3048" y="1892808"/>
                </a:lnTo>
                <a:lnTo>
                  <a:pt x="0" y="1892808"/>
                </a:lnTo>
                <a:lnTo>
                  <a:pt x="0" y="1889760"/>
                </a:lnTo>
                <a:close/>
                <a:moveTo>
                  <a:pt x="0" y="1895856"/>
                </a:moveTo>
                <a:lnTo>
                  <a:pt x="3048" y="1895856"/>
                </a:lnTo>
                <a:lnTo>
                  <a:pt x="3048" y="1898904"/>
                </a:lnTo>
                <a:lnTo>
                  <a:pt x="0" y="1898904"/>
                </a:lnTo>
                <a:lnTo>
                  <a:pt x="0" y="1895856"/>
                </a:lnTo>
                <a:close/>
                <a:moveTo>
                  <a:pt x="0" y="1901953"/>
                </a:moveTo>
                <a:lnTo>
                  <a:pt x="3048" y="1901953"/>
                </a:lnTo>
                <a:lnTo>
                  <a:pt x="3048" y="1905001"/>
                </a:lnTo>
                <a:lnTo>
                  <a:pt x="0" y="1905001"/>
                </a:lnTo>
                <a:lnTo>
                  <a:pt x="0" y="1901953"/>
                </a:lnTo>
                <a:close/>
                <a:moveTo>
                  <a:pt x="0" y="1908049"/>
                </a:moveTo>
                <a:lnTo>
                  <a:pt x="3048" y="1908049"/>
                </a:lnTo>
                <a:lnTo>
                  <a:pt x="3048" y="1911097"/>
                </a:lnTo>
                <a:lnTo>
                  <a:pt x="0" y="1911097"/>
                </a:lnTo>
                <a:lnTo>
                  <a:pt x="0" y="1908049"/>
                </a:lnTo>
                <a:close/>
                <a:moveTo>
                  <a:pt x="0" y="1914144"/>
                </a:moveTo>
                <a:lnTo>
                  <a:pt x="3048" y="1914144"/>
                </a:lnTo>
                <a:lnTo>
                  <a:pt x="3048" y="1917192"/>
                </a:lnTo>
                <a:lnTo>
                  <a:pt x="0" y="1917192"/>
                </a:lnTo>
                <a:lnTo>
                  <a:pt x="0" y="1914144"/>
                </a:lnTo>
                <a:close/>
                <a:moveTo>
                  <a:pt x="0" y="1920240"/>
                </a:moveTo>
                <a:lnTo>
                  <a:pt x="3048" y="1920240"/>
                </a:lnTo>
                <a:lnTo>
                  <a:pt x="3048" y="1923288"/>
                </a:lnTo>
                <a:lnTo>
                  <a:pt x="0" y="1923288"/>
                </a:lnTo>
                <a:lnTo>
                  <a:pt x="0" y="1920240"/>
                </a:lnTo>
                <a:close/>
                <a:moveTo>
                  <a:pt x="0" y="1926337"/>
                </a:moveTo>
                <a:lnTo>
                  <a:pt x="3048" y="1926337"/>
                </a:lnTo>
                <a:lnTo>
                  <a:pt x="3048" y="1929385"/>
                </a:lnTo>
                <a:lnTo>
                  <a:pt x="0" y="1929385"/>
                </a:lnTo>
                <a:lnTo>
                  <a:pt x="0" y="1926337"/>
                </a:lnTo>
                <a:close/>
                <a:moveTo>
                  <a:pt x="0" y="1932432"/>
                </a:moveTo>
                <a:lnTo>
                  <a:pt x="3048" y="1932432"/>
                </a:lnTo>
                <a:lnTo>
                  <a:pt x="3048" y="1935480"/>
                </a:lnTo>
                <a:lnTo>
                  <a:pt x="0" y="1935480"/>
                </a:lnTo>
                <a:lnTo>
                  <a:pt x="0" y="1932432"/>
                </a:lnTo>
                <a:close/>
                <a:moveTo>
                  <a:pt x="0" y="1938528"/>
                </a:moveTo>
                <a:lnTo>
                  <a:pt x="3048" y="1938528"/>
                </a:lnTo>
                <a:lnTo>
                  <a:pt x="3048" y="1941576"/>
                </a:lnTo>
                <a:lnTo>
                  <a:pt x="0" y="1941576"/>
                </a:lnTo>
                <a:lnTo>
                  <a:pt x="0" y="1938528"/>
                </a:lnTo>
                <a:close/>
                <a:moveTo>
                  <a:pt x="0" y="1944625"/>
                </a:moveTo>
                <a:lnTo>
                  <a:pt x="3048" y="1944625"/>
                </a:lnTo>
                <a:lnTo>
                  <a:pt x="3048" y="1947673"/>
                </a:lnTo>
                <a:lnTo>
                  <a:pt x="0" y="1947673"/>
                </a:lnTo>
                <a:lnTo>
                  <a:pt x="0" y="1944625"/>
                </a:lnTo>
                <a:close/>
                <a:moveTo>
                  <a:pt x="0" y="1950721"/>
                </a:moveTo>
                <a:lnTo>
                  <a:pt x="3048" y="1950721"/>
                </a:lnTo>
                <a:lnTo>
                  <a:pt x="3048" y="1953769"/>
                </a:lnTo>
                <a:lnTo>
                  <a:pt x="0" y="1953769"/>
                </a:lnTo>
                <a:lnTo>
                  <a:pt x="0" y="1950721"/>
                </a:lnTo>
                <a:close/>
                <a:moveTo>
                  <a:pt x="0" y="1956816"/>
                </a:moveTo>
                <a:lnTo>
                  <a:pt x="3048" y="1956816"/>
                </a:lnTo>
                <a:lnTo>
                  <a:pt x="3048" y="1959864"/>
                </a:lnTo>
                <a:lnTo>
                  <a:pt x="0" y="1959864"/>
                </a:lnTo>
                <a:lnTo>
                  <a:pt x="0" y="1956816"/>
                </a:lnTo>
                <a:close/>
                <a:moveTo>
                  <a:pt x="0" y="1962912"/>
                </a:moveTo>
                <a:lnTo>
                  <a:pt x="3048" y="1962912"/>
                </a:lnTo>
                <a:lnTo>
                  <a:pt x="3048" y="1965960"/>
                </a:lnTo>
                <a:lnTo>
                  <a:pt x="0" y="1965960"/>
                </a:lnTo>
                <a:lnTo>
                  <a:pt x="0" y="1962912"/>
                </a:lnTo>
                <a:close/>
                <a:moveTo>
                  <a:pt x="0" y="1969009"/>
                </a:moveTo>
                <a:lnTo>
                  <a:pt x="3048" y="1969009"/>
                </a:lnTo>
                <a:lnTo>
                  <a:pt x="3048" y="1972057"/>
                </a:lnTo>
                <a:lnTo>
                  <a:pt x="0" y="1972057"/>
                </a:lnTo>
                <a:lnTo>
                  <a:pt x="0" y="1969009"/>
                </a:lnTo>
                <a:close/>
                <a:moveTo>
                  <a:pt x="0" y="1975105"/>
                </a:moveTo>
                <a:lnTo>
                  <a:pt x="3048" y="1975105"/>
                </a:lnTo>
                <a:lnTo>
                  <a:pt x="3048" y="1978153"/>
                </a:lnTo>
                <a:lnTo>
                  <a:pt x="0" y="1978153"/>
                </a:lnTo>
                <a:lnTo>
                  <a:pt x="0" y="1975105"/>
                </a:lnTo>
                <a:close/>
                <a:moveTo>
                  <a:pt x="0" y="1981200"/>
                </a:moveTo>
                <a:lnTo>
                  <a:pt x="3048" y="1981200"/>
                </a:lnTo>
                <a:lnTo>
                  <a:pt x="3048" y="1984248"/>
                </a:lnTo>
                <a:lnTo>
                  <a:pt x="0" y="1984248"/>
                </a:lnTo>
                <a:lnTo>
                  <a:pt x="0" y="1981200"/>
                </a:lnTo>
                <a:close/>
                <a:moveTo>
                  <a:pt x="0" y="1987297"/>
                </a:moveTo>
                <a:lnTo>
                  <a:pt x="3048" y="1987297"/>
                </a:lnTo>
                <a:lnTo>
                  <a:pt x="3048" y="1990345"/>
                </a:lnTo>
                <a:lnTo>
                  <a:pt x="0" y="1990345"/>
                </a:lnTo>
                <a:lnTo>
                  <a:pt x="0" y="1987297"/>
                </a:lnTo>
                <a:close/>
                <a:moveTo>
                  <a:pt x="0" y="1993393"/>
                </a:moveTo>
                <a:lnTo>
                  <a:pt x="3048" y="1993393"/>
                </a:lnTo>
                <a:lnTo>
                  <a:pt x="3048" y="1996441"/>
                </a:lnTo>
                <a:lnTo>
                  <a:pt x="0" y="1996441"/>
                </a:lnTo>
                <a:lnTo>
                  <a:pt x="0" y="1993393"/>
                </a:lnTo>
                <a:close/>
                <a:moveTo>
                  <a:pt x="0" y="1999488"/>
                </a:moveTo>
                <a:lnTo>
                  <a:pt x="3048" y="1999488"/>
                </a:lnTo>
                <a:lnTo>
                  <a:pt x="3048" y="2002536"/>
                </a:lnTo>
                <a:lnTo>
                  <a:pt x="0" y="2002536"/>
                </a:lnTo>
                <a:lnTo>
                  <a:pt x="0" y="1999488"/>
                </a:lnTo>
                <a:close/>
                <a:moveTo>
                  <a:pt x="0" y="2005584"/>
                </a:moveTo>
                <a:lnTo>
                  <a:pt x="3048" y="2005584"/>
                </a:lnTo>
                <a:lnTo>
                  <a:pt x="3048" y="2008632"/>
                </a:lnTo>
                <a:lnTo>
                  <a:pt x="0" y="2008632"/>
                </a:lnTo>
                <a:lnTo>
                  <a:pt x="0" y="2005584"/>
                </a:lnTo>
                <a:close/>
                <a:moveTo>
                  <a:pt x="0" y="2011681"/>
                </a:moveTo>
                <a:lnTo>
                  <a:pt x="3048" y="2011681"/>
                </a:lnTo>
                <a:lnTo>
                  <a:pt x="3048" y="2014729"/>
                </a:lnTo>
                <a:lnTo>
                  <a:pt x="0" y="2014729"/>
                </a:lnTo>
                <a:lnTo>
                  <a:pt x="0" y="2011681"/>
                </a:lnTo>
                <a:close/>
                <a:moveTo>
                  <a:pt x="0" y="2017777"/>
                </a:moveTo>
                <a:lnTo>
                  <a:pt x="3048" y="2017777"/>
                </a:lnTo>
                <a:lnTo>
                  <a:pt x="3048" y="2020825"/>
                </a:lnTo>
                <a:lnTo>
                  <a:pt x="0" y="2020825"/>
                </a:lnTo>
                <a:lnTo>
                  <a:pt x="0" y="2017777"/>
                </a:lnTo>
                <a:close/>
                <a:moveTo>
                  <a:pt x="0" y="2023872"/>
                </a:moveTo>
                <a:lnTo>
                  <a:pt x="3048" y="2023872"/>
                </a:lnTo>
                <a:lnTo>
                  <a:pt x="3048" y="2026920"/>
                </a:lnTo>
                <a:lnTo>
                  <a:pt x="0" y="2026920"/>
                </a:lnTo>
                <a:lnTo>
                  <a:pt x="0" y="2023872"/>
                </a:lnTo>
                <a:close/>
                <a:moveTo>
                  <a:pt x="0" y="2029968"/>
                </a:moveTo>
                <a:lnTo>
                  <a:pt x="3048" y="2029968"/>
                </a:lnTo>
                <a:lnTo>
                  <a:pt x="3048" y="2033016"/>
                </a:lnTo>
                <a:lnTo>
                  <a:pt x="0" y="2033016"/>
                </a:lnTo>
                <a:lnTo>
                  <a:pt x="0" y="2029968"/>
                </a:lnTo>
                <a:close/>
                <a:moveTo>
                  <a:pt x="0" y="2036065"/>
                </a:moveTo>
                <a:lnTo>
                  <a:pt x="3048" y="2036065"/>
                </a:lnTo>
                <a:lnTo>
                  <a:pt x="3048" y="2039113"/>
                </a:lnTo>
                <a:lnTo>
                  <a:pt x="0" y="2039113"/>
                </a:lnTo>
                <a:lnTo>
                  <a:pt x="0" y="2036065"/>
                </a:lnTo>
                <a:close/>
                <a:moveTo>
                  <a:pt x="0" y="2042160"/>
                </a:moveTo>
                <a:lnTo>
                  <a:pt x="3048" y="2042160"/>
                </a:lnTo>
                <a:lnTo>
                  <a:pt x="3048" y="2045208"/>
                </a:lnTo>
                <a:lnTo>
                  <a:pt x="0" y="2045208"/>
                </a:lnTo>
                <a:lnTo>
                  <a:pt x="0" y="2042160"/>
                </a:lnTo>
                <a:close/>
                <a:moveTo>
                  <a:pt x="0" y="2048256"/>
                </a:moveTo>
                <a:lnTo>
                  <a:pt x="3048" y="2048256"/>
                </a:lnTo>
                <a:lnTo>
                  <a:pt x="3048" y="2051304"/>
                </a:lnTo>
                <a:lnTo>
                  <a:pt x="0" y="2051304"/>
                </a:lnTo>
                <a:lnTo>
                  <a:pt x="0" y="2048256"/>
                </a:lnTo>
                <a:close/>
                <a:moveTo>
                  <a:pt x="0" y="2054353"/>
                </a:moveTo>
                <a:lnTo>
                  <a:pt x="3048" y="2054353"/>
                </a:lnTo>
                <a:lnTo>
                  <a:pt x="3048" y="2057401"/>
                </a:lnTo>
                <a:lnTo>
                  <a:pt x="0" y="2057401"/>
                </a:lnTo>
                <a:lnTo>
                  <a:pt x="0" y="2054353"/>
                </a:lnTo>
                <a:close/>
                <a:moveTo>
                  <a:pt x="0" y="2060449"/>
                </a:moveTo>
                <a:lnTo>
                  <a:pt x="3048" y="2060449"/>
                </a:lnTo>
                <a:lnTo>
                  <a:pt x="3048" y="2063497"/>
                </a:lnTo>
                <a:lnTo>
                  <a:pt x="0" y="2063497"/>
                </a:lnTo>
                <a:lnTo>
                  <a:pt x="0" y="2060449"/>
                </a:lnTo>
                <a:close/>
                <a:moveTo>
                  <a:pt x="0" y="2066544"/>
                </a:moveTo>
                <a:lnTo>
                  <a:pt x="3048" y="2066544"/>
                </a:lnTo>
                <a:lnTo>
                  <a:pt x="3048" y="2069592"/>
                </a:lnTo>
                <a:lnTo>
                  <a:pt x="0" y="2069592"/>
                </a:lnTo>
                <a:lnTo>
                  <a:pt x="0" y="2066544"/>
                </a:lnTo>
                <a:close/>
                <a:moveTo>
                  <a:pt x="0" y="2072640"/>
                </a:moveTo>
                <a:lnTo>
                  <a:pt x="3048" y="2072640"/>
                </a:lnTo>
                <a:lnTo>
                  <a:pt x="3048" y="2075688"/>
                </a:lnTo>
                <a:lnTo>
                  <a:pt x="0" y="2075688"/>
                </a:lnTo>
                <a:lnTo>
                  <a:pt x="0" y="2072640"/>
                </a:lnTo>
                <a:close/>
                <a:moveTo>
                  <a:pt x="0" y="2078737"/>
                </a:moveTo>
                <a:lnTo>
                  <a:pt x="3048" y="2078737"/>
                </a:lnTo>
                <a:lnTo>
                  <a:pt x="3048" y="2081785"/>
                </a:lnTo>
                <a:lnTo>
                  <a:pt x="0" y="2081785"/>
                </a:lnTo>
                <a:lnTo>
                  <a:pt x="0" y="2078737"/>
                </a:lnTo>
                <a:close/>
                <a:moveTo>
                  <a:pt x="0" y="2084832"/>
                </a:moveTo>
                <a:lnTo>
                  <a:pt x="3048" y="2084832"/>
                </a:lnTo>
                <a:lnTo>
                  <a:pt x="3048" y="2087880"/>
                </a:lnTo>
                <a:lnTo>
                  <a:pt x="0" y="2087880"/>
                </a:lnTo>
                <a:lnTo>
                  <a:pt x="0" y="2084832"/>
                </a:lnTo>
                <a:close/>
                <a:moveTo>
                  <a:pt x="0" y="2090928"/>
                </a:moveTo>
                <a:lnTo>
                  <a:pt x="3048" y="2090928"/>
                </a:lnTo>
                <a:lnTo>
                  <a:pt x="3048" y="2093976"/>
                </a:lnTo>
                <a:lnTo>
                  <a:pt x="0" y="2093976"/>
                </a:lnTo>
                <a:lnTo>
                  <a:pt x="0" y="2090928"/>
                </a:lnTo>
                <a:close/>
                <a:moveTo>
                  <a:pt x="0" y="2097025"/>
                </a:moveTo>
                <a:lnTo>
                  <a:pt x="3048" y="2097025"/>
                </a:lnTo>
                <a:lnTo>
                  <a:pt x="3048" y="2100073"/>
                </a:lnTo>
                <a:lnTo>
                  <a:pt x="0" y="2100073"/>
                </a:lnTo>
                <a:lnTo>
                  <a:pt x="0" y="2097025"/>
                </a:lnTo>
                <a:close/>
                <a:moveTo>
                  <a:pt x="0" y="2103121"/>
                </a:moveTo>
                <a:lnTo>
                  <a:pt x="3048" y="2103121"/>
                </a:lnTo>
                <a:lnTo>
                  <a:pt x="3048" y="2106169"/>
                </a:lnTo>
                <a:lnTo>
                  <a:pt x="0" y="2106169"/>
                </a:lnTo>
                <a:lnTo>
                  <a:pt x="0" y="2103121"/>
                </a:lnTo>
                <a:close/>
                <a:moveTo>
                  <a:pt x="0" y="2109216"/>
                </a:moveTo>
                <a:lnTo>
                  <a:pt x="3048" y="2109216"/>
                </a:lnTo>
                <a:lnTo>
                  <a:pt x="3048" y="2112264"/>
                </a:lnTo>
                <a:lnTo>
                  <a:pt x="0" y="2112264"/>
                </a:lnTo>
                <a:lnTo>
                  <a:pt x="0" y="2109216"/>
                </a:lnTo>
                <a:close/>
                <a:moveTo>
                  <a:pt x="0" y="2115312"/>
                </a:moveTo>
                <a:lnTo>
                  <a:pt x="3048" y="2115312"/>
                </a:lnTo>
                <a:lnTo>
                  <a:pt x="3048" y="2118360"/>
                </a:lnTo>
                <a:lnTo>
                  <a:pt x="0" y="2118360"/>
                </a:lnTo>
                <a:lnTo>
                  <a:pt x="0" y="2115312"/>
                </a:lnTo>
                <a:close/>
                <a:moveTo>
                  <a:pt x="0" y="2121409"/>
                </a:moveTo>
                <a:lnTo>
                  <a:pt x="3048" y="2121409"/>
                </a:lnTo>
                <a:lnTo>
                  <a:pt x="3048" y="2124457"/>
                </a:lnTo>
                <a:lnTo>
                  <a:pt x="0" y="2124457"/>
                </a:lnTo>
                <a:lnTo>
                  <a:pt x="0" y="2121409"/>
                </a:lnTo>
                <a:close/>
                <a:moveTo>
                  <a:pt x="0" y="2127505"/>
                </a:moveTo>
                <a:lnTo>
                  <a:pt x="3048" y="2127505"/>
                </a:lnTo>
                <a:lnTo>
                  <a:pt x="3048" y="2130553"/>
                </a:lnTo>
                <a:lnTo>
                  <a:pt x="0" y="2130553"/>
                </a:lnTo>
                <a:lnTo>
                  <a:pt x="0" y="2127505"/>
                </a:lnTo>
                <a:close/>
                <a:moveTo>
                  <a:pt x="0" y="2133600"/>
                </a:moveTo>
                <a:lnTo>
                  <a:pt x="3048" y="2133600"/>
                </a:lnTo>
                <a:lnTo>
                  <a:pt x="3048" y="2136648"/>
                </a:lnTo>
                <a:lnTo>
                  <a:pt x="0" y="2136648"/>
                </a:lnTo>
                <a:lnTo>
                  <a:pt x="0" y="2133600"/>
                </a:lnTo>
                <a:close/>
                <a:moveTo>
                  <a:pt x="0" y="2139697"/>
                </a:moveTo>
                <a:lnTo>
                  <a:pt x="3048" y="2139697"/>
                </a:lnTo>
                <a:lnTo>
                  <a:pt x="3048" y="2142745"/>
                </a:lnTo>
                <a:lnTo>
                  <a:pt x="0" y="2142745"/>
                </a:lnTo>
                <a:lnTo>
                  <a:pt x="0" y="2139697"/>
                </a:lnTo>
                <a:close/>
                <a:moveTo>
                  <a:pt x="0" y="2145793"/>
                </a:moveTo>
                <a:lnTo>
                  <a:pt x="3048" y="2145793"/>
                </a:lnTo>
                <a:lnTo>
                  <a:pt x="3048" y="2148841"/>
                </a:lnTo>
                <a:lnTo>
                  <a:pt x="0" y="2148841"/>
                </a:lnTo>
                <a:lnTo>
                  <a:pt x="0" y="2145793"/>
                </a:lnTo>
                <a:close/>
                <a:moveTo>
                  <a:pt x="0" y="2151888"/>
                </a:moveTo>
                <a:lnTo>
                  <a:pt x="3048" y="2151888"/>
                </a:lnTo>
                <a:lnTo>
                  <a:pt x="3048" y="2154936"/>
                </a:lnTo>
                <a:lnTo>
                  <a:pt x="0" y="2154936"/>
                </a:lnTo>
                <a:lnTo>
                  <a:pt x="0" y="2151888"/>
                </a:lnTo>
                <a:close/>
                <a:moveTo>
                  <a:pt x="0" y="2157984"/>
                </a:moveTo>
                <a:lnTo>
                  <a:pt x="3048" y="2157984"/>
                </a:lnTo>
                <a:lnTo>
                  <a:pt x="3048" y="2161032"/>
                </a:lnTo>
                <a:lnTo>
                  <a:pt x="0" y="2161032"/>
                </a:lnTo>
                <a:lnTo>
                  <a:pt x="0" y="2157984"/>
                </a:lnTo>
                <a:close/>
                <a:moveTo>
                  <a:pt x="0" y="2164081"/>
                </a:moveTo>
                <a:lnTo>
                  <a:pt x="3048" y="2164081"/>
                </a:lnTo>
                <a:lnTo>
                  <a:pt x="3048" y="2167129"/>
                </a:lnTo>
                <a:lnTo>
                  <a:pt x="0" y="2167129"/>
                </a:lnTo>
                <a:lnTo>
                  <a:pt x="0" y="2164081"/>
                </a:lnTo>
                <a:close/>
                <a:moveTo>
                  <a:pt x="0" y="2170177"/>
                </a:moveTo>
                <a:lnTo>
                  <a:pt x="3048" y="2170177"/>
                </a:lnTo>
                <a:lnTo>
                  <a:pt x="3048" y="2173225"/>
                </a:lnTo>
                <a:lnTo>
                  <a:pt x="0" y="2173225"/>
                </a:lnTo>
                <a:lnTo>
                  <a:pt x="0" y="2170177"/>
                </a:lnTo>
                <a:close/>
                <a:moveTo>
                  <a:pt x="0" y="2176272"/>
                </a:moveTo>
                <a:lnTo>
                  <a:pt x="3048" y="2176272"/>
                </a:lnTo>
                <a:lnTo>
                  <a:pt x="3048" y="2179320"/>
                </a:lnTo>
                <a:lnTo>
                  <a:pt x="0" y="2179320"/>
                </a:lnTo>
                <a:lnTo>
                  <a:pt x="0" y="2176272"/>
                </a:lnTo>
                <a:close/>
                <a:moveTo>
                  <a:pt x="0" y="2182368"/>
                </a:moveTo>
                <a:lnTo>
                  <a:pt x="3048" y="2182368"/>
                </a:lnTo>
                <a:lnTo>
                  <a:pt x="3048" y="2185416"/>
                </a:lnTo>
                <a:lnTo>
                  <a:pt x="0" y="2185416"/>
                </a:lnTo>
                <a:lnTo>
                  <a:pt x="0" y="2182368"/>
                </a:lnTo>
                <a:close/>
                <a:moveTo>
                  <a:pt x="0" y="2188465"/>
                </a:moveTo>
                <a:lnTo>
                  <a:pt x="3048" y="2188465"/>
                </a:lnTo>
                <a:lnTo>
                  <a:pt x="3048" y="2191513"/>
                </a:lnTo>
                <a:lnTo>
                  <a:pt x="0" y="2191513"/>
                </a:lnTo>
                <a:lnTo>
                  <a:pt x="0" y="2188465"/>
                </a:lnTo>
                <a:close/>
                <a:moveTo>
                  <a:pt x="0" y="2194560"/>
                </a:moveTo>
                <a:lnTo>
                  <a:pt x="3048" y="2194560"/>
                </a:lnTo>
                <a:lnTo>
                  <a:pt x="3048" y="2197608"/>
                </a:lnTo>
                <a:lnTo>
                  <a:pt x="0" y="2197608"/>
                </a:lnTo>
                <a:lnTo>
                  <a:pt x="0" y="2194560"/>
                </a:lnTo>
                <a:close/>
                <a:moveTo>
                  <a:pt x="0" y="2200656"/>
                </a:moveTo>
                <a:lnTo>
                  <a:pt x="3048" y="2200656"/>
                </a:lnTo>
                <a:lnTo>
                  <a:pt x="3048" y="2203704"/>
                </a:lnTo>
                <a:lnTo>
                  <a:pt x="0" y="2203704"/>
                </a:lnTo>
                <a:lnTo>
                  <a:pt x="0" y="2200656"/>
                </a:lnTo>
                <a:close/>
                <a:moveTo>
                  <a:pt x="0" y="2206753"/>
                </a:moveTo>
                <a:lnTo>
                  <a:pt x="3048" y="2206753"/>
                </a:lnTo>
                <a:lnTo>
                  <a:pt x="3048" y="2209801"/>
                </a:lnTo>
                <a:lnTo>
                  <a:pt x="0" y="2209801"/>
                </a:lnTo>
                <a:lnTo>
                  <a:pt x="0" y="2206753"/>
                </a:lnTo>
                <a:close/>
                <a:moveTo>
                  <a:pt x="0" y="2212849"/>
                </a:moveTo>
                <a:lnTo>
                  <a:pt x="3048" y="2212849"/>
                </a:lnTo>
                <a:lnTo>
                  <a:pt x="3048" y="2215897"/>
                </a:lnTo>
                <a:lnTo>
                  <a:pt x="0" y="2215897"/>
                </a:lnTo>
                <a:lnTo>
                  <a:pt x="0" y="2212849"/>
                </a:lnTo>
                <a:close/>
                <a:moveTo>
                  <a:pt x="0" y="2218944"/>
                </a:moveTo>
                <a:lnTo>
                  <a:pt x="3048" y="2218944"/>
                </a:lnTo>
                <a:lnTo>
                  <a:pt x="3048" y="2221992"/>
                </a:lnTo>
                <a:lnTo>
                  <a:pt x="0" y="2221992"/>
                </a:lnTo>
                <a:lnTo>
                  <a:pt x="0" y="2218944"/>
                </a:lnTo>
                <a:close/>
                <a:moveTo>
                  <a:pt x="0" y="2225040"/>
                </a:moveTo>
                <a:lnTo>
                  <a:pt x="3048" y="2225040"/>
                </a:lnTo>
                <a:lnTo>
                  <a:pt x="3048" y="2228088"/>
                </a:lnTo>
                <a:lnTo>
                  <a:pt x="0" y="2228088"/>
                </a:lnTo>
                <a:lnTo>
                  <a:pt x="0" y="2225040"/>
                </a:lnTo>
                <a:close/>
                <a:moveTo>
                  <a:pt x="0" y="2231137"/>
                </a:moveTo>
                <a:lnTo>
                  <a:pt x="3048" y="2231137"/>
                </a:lnTo>
                <a:lnTo>
                  <a:pt x="3048" y="2234185"/>
                </a:lnTo>
                <a:lnTo>
                  <a:pt x="0" y="2234185"/>
                </a:lnTo>
                <a:lnTo>
                  <a:pt x="0" y="2231137"/>
                </a:lnTo>
                <a:close/>
                <a:moveTo>
                  <a:pt x="0" y="2237232"/>
                </a:moveTo>
                <a:lnTo>
                  <a:pt x="3048" y="2237232"/>
                </a:lnTo>
                <a:lnTo>
                  <a:pt x="3048" y="2240280"/>
                </a:lnTo>
                <a:lnTo>
                  <a:pt x="0" y="2240280"/>
                </a:lnTo>
                <a:lnTo>
                  <a:pt x="0" y="2237232"/>
                </a:lnTo>
                <a:close/>
                <a:moveTo>
                  <a:pt x="0" y="2243328"/>
                </a:moveTo>
                <a:lnTo>
                  <a:pt x="3048" y="2243328"/>
                </a:lnTo>
                <a:lnTo>
                  <a:pt x="3048" y="2246376"/>
                </a:lnTo>
                <a:lnTo>
                  <a:pt x="0" y="2246376"/>
                </a:lnTo>
                <a:lnTo>
                  <a:pt x="0" y="2243328"/>
                </a:lnTo>
                <a:close/>
                <a:moveTo>
                  <a:pt x="0" y="2249425"/>
                </a:moveTo>
                <a:lnTo>
                  <a:pt x="3048" y="2249425"/>
                </a:lnTo>
                <a:lnTo>
                  <a:pt x="3048" y="2252473"/>
                </a:lnTo>
                <a:lnTo>
                  <a:pt x="0" y="2252473"/>
                </a:lnTo>
                <a:lnTo>
                  <a:pt x="0" y="2249425"/>
                </a:lnTo>
                <a:close/>
                <a:moveTo>
                  <a:pt x="0" y="2255521"/>
                </a:moveTo>
                <a:lnTo>
                  <a:pt x="3048" y="2255521"/>
                </a:lnTo>
                <a:lnTo>
                  <a:pt x="3048" y="2258569"/>
                </a:lnTo>
                <a:lnTo>
                  <a:pt x="0" y="2258569"/>
                </a:lnTo>
                <a:lnTo>
                  <a:pt x="0" y="2255521"/>
                </a:lnTo>
                <a:close/>
                <a:moveTo>
                  <a:pt x="0" y="2261616"/>
                </a:moveTo>
                <a:lnTo>
                  <a:pt x="3048" y="2261616"/>
                </a:lnTo>
                <a:lnTo>
                  <a:pt x="3048" y="2264664"/>
                </a:lnTo>
                <a:lnTo>
                  <a:pt x="0" y="2264664"/>
                </a:lnTo>
                <a:lnTo>
                  <a:pt x="0" y="2261616"/>
                </a:lnTo>
                <a:close/>
                <a:moveTo>
                  <a:pt x="0" y="2267712"/>
                </a:moveTo>
                <a:lnTo>
                  <a:pt x="3048" y="2267712"/>
                </a:lnTo>
                <a:lnTo>
                  <a:pt x="3048" y="2270760"/>
                </a:lnTo>
                <a:lnTo>
                  <a:pt x="0" y="2270760"/>
                </a:lnTo>
                <a:lnTo>
                  <a:pt x="0" y="2267712"/>
                </a:lnTo>
                <a:close/>
                <a:moveTo>
                  <a:pt x="0" y="2273809"/>
                </a:moveTo>
                <a:lnTo>
                  <a:pt x="3048" y="2273809"/>
                </a:lnTo>
                <a:lnTo>
                  <a:pt x="3048" y="2276857"/>
                </a:lnTo>
                <a:lnTo>
                  <a:pt x="0" y="2276857"/>
                </a:lnTo>
                <a:lnTo>
                  <a:pt x="0" y="2273809"/>
                </a:lnTo>
                <a:close/>
                <a:moveTo>
                  <a:pt x="0" y="2279905"/>
                </a:moveTo>
                <a:lnTo>
                  <a:pt x="3048" y="2279905"/>
                </a:lnTo>
                <a:lnTo>
                  <a:pt x="3048" y="2282953"/>
                </a:lnTo>
                <a:lnTo>
                  <a:pt x="0" y="2282953"/>
                </a:lnTo>
                <a:lnTo>
                  <a:pt x="0" y="2279905"/>
                </a:lnTo>
                <a:close/>
                <a:moveTo>
                  <a:pt x="0" y="2286000"/>
                </a:moveTo>
                <a:lnTo>
                  <a:pt x="3048" y="2286000"/>
                </a:lnTo>
                <a:lnTo>
                  <a:pt x="3048" y="2289048"/>
                </a:lnTo>
                <a:lnTo>
                  <a:pt x="0" y="2289048"/>
                </a:lnTo>
                <a:lnTo>
                  <a:pt x="0" y="2286000"/>
                </a:lnTo>
                <a:close/>
                <a:moveTo>
                  <a:pt x="0" y="2292097"/>
                </a:moveTo>
                <a:lnTo>
                  <a:pt x="3048" y="2292097"/>
                </a:lnTo>
                <a:lnTo>
                  <a:pt x="3048" y="2295145"/>
                </a:lnTo>
                <a:lnTo>
                  <a:pt x="0" y="2295145"/>
                </a:lnTo>
                <a:lnTo>
                  <a:pt x="0" y="2292097"/>
                </a:lnTo>
                <a:close/>
                <a:moveTo>
                  <a:pt x="0" y="2298193"/>
                </a:moveTo>
                <a:lnTo>
                  <a:pt x="3048" y="2298193"/>
                </a:lnTo>
                <a:lnTo>
                  <a:pt x="3048" y="2301241"/>
                </a:lnTo>
                <a:lnTo>
                  <a:pt x="0" y="2301241"/>
                </a:lnTo>
                <a:lnTo>
                  <a:pt x="0" y="2298193"/>
                </a:lnTo>
                <a:close/>
                <a:moveTo>
                  <a:pt x="0" y="2304288"/>
                </a:moveTo>
                <a:lnTo>
                  <a:pt x="3048" y="2304288"/>
                </a:lnTo>
                <a:lnTo>
                  <a:pt x="3048" y="2307336"/>
                </a:lnTo>
                <a:lnTo>
                  <a:pt x="0" y="2307336"/>
                </a:lnTo>
                <a:lnTo>
                  <a:pt x="0" y="2304288"/>
                </a:lnTo>
                <a:close/>
                <a:moveTo>
                  <a:pt x="0" y="2310384"/>
                </a:moveTo>
                <a:lnTo>
                  <a:pt x="3048" y="2310384"/>
                </a:lnTo>
                <a:lnTo>
                  <a:pt x="3048" y="2313432"/>
                </a:lnTo>
                <a:lnTo>
                  <a:pt x="0" y="2313432"/>
                </a:lnTo>
                <a:lnTo>
                  <a:pt x="0" y="2310384"/>
                </a:lnTo>
                <a:close/>
                <a:moveTo>
                  <a:pt x="0" y="2316481"/>
                </a:moveTo>
                <a:lnTo>
                  <a:pt x="3048" y="2316481"/>
                </a:lnTo>
                <a:lnTo>
                  <a:pt x="3048" y="2319529"/>
                </a:lnTo>
                <a:lnTo>
                  <a:pt x="0" y="2319529"/>
                </a:lnTo>
                <a:lnTo>
                  <a:pt x="0" y="2316481"/>
                </a:lnTo>
                <a:close/>
                <a:moveTo>
                  <a:pt x="0" y="2322577"/>
                </a:moveTo>
                <a:lnTo>
                  <a:pt x="3048" y="2322577"/>
                </a:lnTo>
                <a:lnTo>
                  <a:pt x="3048" y="2325625"/>
                </a:lnTo>
                <a:lnTo>
                  <a:pt x="0" y="2325625"/>
                </a:lnTo>
                <a:lnTo>
                  <a:pt x="0" y="2322577"/>
                </a:lnTo>
                <a:close/>
                <a:moveTo>
                  <a:pt x="0" y="2328672"/>
                </a:moveTo>
                <a:lnTo>
                  <a:pt x="3048" y="2328672"/>
                </a:lnTo>
                <a:lnTo>
                  <a:pt x="3048" y="2331720"/>
                </a:lnTo>
                <a:lnTo>
                  <a:pt x="0" y="2331720"/>
                </a:lnTo>
                <a:lnTo>
                  <a:pt x="0" y="2328672"/>
                </a:lnTo>
                <a:close/>
                <a:moveTo>
                  <a:pt x="0" y="2334768"/>
                </a:moveTo>
                <a:lnTo>
                  <a:pt x="3048" y="2334768"/>
                </a:lnTo>
                <a:lnTo>
                  <a:pt x="3048" y="2337816"/>
                </a:lnTo>
                <a:lnTo>
                  <a:pt x="0" y="2337816"/>
                </a:lnTo>
                <a:lnTo>
                  <a:pt x="0" y="2334768"/>
                </a:lnTo>
                <a:close/>
                <a:moveTo>
                  <a:pt x="0" y="2340865"/>
                </a:moveTo>
                <a:lnTo>
                  <a:pt x="3048" y="2340865"/>
                </a:lnTo>
                <a:lnTo>
                  <a:pt x="3048" y="2343913"/>
                </a:lnTo>
                <a:lnTo>
                  <a:pt x="0" y="2343913"/>
                </a:lnTo>
                <a:lnTo>
                  <a:pt x="0" y="2340865"/>
                </a:lnTo>
                <a:close/>
                <a:moveTo>
                  <a:pt x="0" y="2346960"/>
                </a:moveTo>
                <a:lnTo>
                  <a:pt x="3048" y="2346960"/>
                </a:lnTo>
                <a:lnTo>
                  <a:pt x="3048" y="2350008"/>
                </a:lnTo>
                <a:lnTo>
                  <a:pt x="0" y="2350008"/>
                </a:lnTo>
                <a:lnTo>
                  <a:pt x="0" y="2346960"/>
                </a:lnTo>
                <a:close/>
                <a:moveTo>
                  <a:pt x="0" y="2353056"/>
                </a:moveTo>
                <a:lnTo>
                  <a:pt x="3048" y="2353056"/>
                </a:lnTo>
                <a:lnTo>
                  <a:pt x="3048" y="2356104"/>
                </a:lnTo>
                <a:lnTo>
                  <a:pt x="0" y="2356104"/>
                </a:lnTo>
                <a:lnTo>
                  <a:pt x="0" y="2353056"/>
                </a:lnTo>
                <a:close/>
                <a:moveTo>
                  <a:pt x="0" y="2359153"/>
                </a:moveTo>
                <a:lnTo>
                  <a:pt x="3048" y="2359153"/>
                </a:lnTo>
                <a:lnTo>
                  <a:pt x="3048" y="2362201"/>
                </a:lnTo>
                <a:lnTo>
                  <a:pt x="0" y="2362201"/>
                </a:lnTo>
                <a:lnTo>
                  <a:pt x="0" y="2359153"/>
                </a:lnTo>
                <a:close/>
                <a:moveTo>
                  <a:pt x="0" y="2365249"/>
                </a:moveTo>
                <a:lnTo>
                  <a:pt x="3048" y="2365249"/>
                </a:lnTo>
                <a:lnTo>
                  <a:pt x="3048" y="2368297"/>
                </a:lnTo>
                <a:lnTo>
                  <a:pt x="0" y="2368297"/>
                </a:lnTo>
                <a:lnTo>
                  <a:pt x="0" y="2365249"/>
                </a:lnTo>
                <a:close/>
                <a:moveTo>
                  <a:pt x="0" y="2371344"/>
                </a:moveTo>
                <a:lnTo>
                  <a:pt x="3048" y="2371344"/>
                </a:lnTo>
                <a:lnTo>
                  <a:pt x="3048" y="2374392"/>
                </a:lnTo>
                <a:lnTo>
                  <a:pt x="0" y="2374392"/>
                </a:lnTo>
                <a:lnTo>
                  <a:pt x="0" y="2371344"/>
                </a:lnTo>
                <a:close/>
                <a:moveTo>
                  <a:pt x="0" y="2377440"/>
                </a:moveTo>
                <a:lnTo>
                  <a:pt x="3048" y="2377440"/>
                </a:lnTo>
                <a:lnTo>
                  <a:pt x="3048" y="2380488"/>
                </a:lnTo>
                <a:lnTo>
                  <a:pt x="0" y="2380488"/>
                </a:lnTo>
                <a:lnTo>
                  <a:pt x="0" y="2377440"/>
                </a:lnTo>
                <a:close/>
                <a:moveTo>
                  <a:pt x="0" y="2383537"/>
                </a:moveTo>
                <a:lnTo>
                  <a:pt x="3048" y="2383537"/>
                </a:lnTo>
                <a:lnTo>
                  <a:pt x="3048" y="2386585"/>
                </a:lnTo>
                <a:lnTo>
                  <a:pt x="0" y="2386585"/>
                </a:lnTo>
                <a:lnTo>
                  <a:pt x="0" y="2383537"/>
                </a:lnTo>
                <a:close/>
                <a:moveTo>
                  <a:pt x="0" y="2389632"/>
                </a:moveTo>
                <a:lnTo>
                  <a:pt x="3048" y="2389632"/>
                </a:lnTo>
                <a:lnTo>
                  <a:pt x="3048" y="2392680"/>
                </a:lnTo>
                <a:lnTo>
                  <a:pt x="0" y="2392680"/>
                </a:lnTo>
                <a:lnTo>
                  <a:pt x="0" y="2389632"/>
                </a:lnTo>
                <a:close/>
                <a:moveTo>
                  <a:pt x="0" y="2395728"/>
                </a:moveTo>
                <a:lnTo>
                  <a:pt x="3048" y="2395728"/>
                </a:lnTo>
                <a:lnTo>
                  <a:pt x="3048" y="2398776"/>
                </a:lnTo>
                <a:lnTo>
                  <a:pt x="0" y="2398776"/>
                </a:lnTo>
                <a:lnTo>
                  <a:pt x="0" y="2395728"/>
                </a:lnTo>
                <a:close/>
                <a:moveTo>
                  <a:pt x="0" y="2401825"/>
                </a:moveTo>
                <a:lnTo>
                  <a:pt x="3048" y="2401825"/>
                </a:lnTo>
                <a:lnTo>
                  <a:pt x="3048" y="2404873"/>
                </a:lnTo>
                <a:lnTo>
                  <a:pt x="0" y="2404873"/>
                </a:lnTo>
                <a:lnTo>
                  <a:pt x="0" y="2401825"/>
                </a:lnTo>
                <a:close/>
                <a:moveTo>
                  <a:pt x="0" y="2407921"/>
                </a:moveTo>
                <a:lnTo>
                  <a:pt x="3048" y="2407921"/>
                </a:lnTo>
                <a:lnTo>
                  <a:pt x="3048" y="2410969"/>
                </a:lnTo>
                <a:lnTo>
                  <a:pt x="0" y="2410969"/>
                </a:lnTo>
                <a:lnTo>
                  <a:pt x="0" y="2407921"/>
                </a:lnTo>
                <a:close/>
                <a:moveTo>
                  <a:pt x="0" y="2414016"/>
                </a:moveTo>
                <a:lnTo>
                  <a:pt x="3048" y="2414016"/>
                </a:lnTo>
                <a:lnTo>
                  <a:pt x="3048" y="2417064"/>
                </a:lnTo>
                <a:lnTo>
                  <a:pt x="0" y="2417064"/>
                </a:lnTo>
                <a:lnTo>
                  <a:pt x="0" y="2414016"/>
                </a:lnTo>
                <a:close/>
                <a:moveTo>
                  <a:pt x="0" y="2420112"/>
                </a:moveTo>
                <a:lnTo>
                  <a:pt x="3048" y="2420112"/>
                </a:lnTo>
                <a:lnTo>
                  <a:pt x="3048" y="2423160"/>
                </a:lnTo>
                <a:lnTo>
                  <a:pt x="0" y="2423160"/>
                </a:lnTo>
                <a:lnTo>
                  <a:pt x="0" y="2420112"/>
                </a:lnTo>
                <a:close/>
                <a:moveTo>
                  <a:pt x="0" y="2426209"/>
                </a:moveTo>
                <a:lnTo>
                  <a:pt x="3048" y="2426209"/>
                </a:lnTo>
                <a:lnTo>
                  <a:pt x="3048" y="2429257"/>
                </a:lnTo>
                <a:lnTo>
                  <a:pt x="0" y="2429257"/>
                </a:lnTo>
                <a:lnTo>
                  <a:pt x="0" y="2426209"/>
                </a:lnTo>
                <a:close/>
                <a:moveTo>
                  <a:pt x="0" y="2432305"/>
                </a:moveTo>
                <a:lnTo>
                  <a:pt x="3048" y="2432305"/>
                </a:lnTo>
                <a:lnTo>
                  <a:pt x="3048" y="2435353"/>
                </a:lnTo>
                <a:lnTo>
                  <a:pt x="0" y="2435353"/>
                </a:lnTo>
                <a:lnTo>
                  <a:pt x="0" y="2432305"/>
                </a:lnTo>
                <a:close/>
                <a:moveTo>
                  <a:pt x="0" y="2438400"/>
                </a:moveTo>
                <a:lnTo>
                  <a:pt x="3048" y="2438400"/>
                </a:lnTo>
                <a:lnTo>
                  <a:pt x="3048" y="2441448"/>
                </a:lnTo>
                <a:lnTo>
                  <a:pt x="0" y="2441448"/>
                </a:lnTo>
                <a:lnTo>
                  <a:pt x="0" y="2438400"/>
                </a:lnTo>
                <a:close/>
                <a:moveTo>
                  <a:pt x="0" y="2444497"/>
                </a:moveTo>
                <a:lnTo>
                  <a:pt x="3048" y="2444497"/>
                </a:lnTo>
                <a:lnTo>
                  <a:pt x="3048" y="2447545"/>
                </a:lnTo>
                <a:lnTo>
                  <a:pt x="0" y="2447545"/>
                </a:lnTo>
                <a:lnTo>
                  <a:pt x="0" y="2444497"/>
                </a:lnTo>
                <a:close/>
                <a:moveTo>
                  <a:pt x="0" y="2450593"/>
                </a:moveTo>
                <a:lnTo>
                  <a:pt x="3048" y="2450593"/>
                </a:lnTo>
                <a:lnTo>
                  <a:pt x="3048" y="2453641"/>
                </a:lnTo>
                <a:lnTo>
                  <a:pt x="0" y="2453641"/>
                </a:lnTo>
                <a:lnTo>
                  <a:pt x="0" y="2450593"/>
                </a:lnTo>
                <a:close/>
                <a:moveTo>
                  <a:pt x="0" y="2456688"/>
                </a:moveTo>
                <a:lnTo>
                  <a:pt x="3048" y="2456688"/>
                </a:lnTo>
                <a:lnTo>
                  <a:pt x="3048" y="2459736"/>
                </a:lnTo>
                <a:lnTo>
                  <a:pt x="0" y="2459736"/>
                </a:lnTo>
                <a:lnTo>
                  <a:pt x="0" y="2456688"/>
                </a:lnTo>
                <a:close/>
                <a:moveTo>
                  <a:pt x="0" y="2462784"/>
                </a:moveTo>
                <a:lnTo>
                  <a:pt x="3048" y="2462784"/>
                </a:lnTo>
                <a:lnTo>
                  <a:pt x="3048" y="2465832"/>
                </a:lnTo>
                <a:lnTo>
                  <a:pt x="0" y="2465832"/>
                </a:lnTo>
                <a:lnTo>
                  <a:pt x="0" y="2462784"/>
                </a:lnTo>
                <a:close/>
                <a:moveTo>
                  <a:pt x="0" y="2468881"/>
                </a:moveTo>
                <a:lnTo>
                  <a:pt x="3048" y="2468881"/>
                </a:lnTo>
                <a:lnTo>
                  <a:pt x="3048" y="2471929"/>
                </a:lnTo>
                <a:lnTo>
                  <a:pt x="0" y="2471929"/>
                </a:lnTo>
                <a:lnTo>
                  <a:pt x="0" y="2468881"/>
                </a:lnTo>
                <a:close/>
                <a:moveTo>
                  <a:pt x="0" y="2474977"/>
                </a:moveTo>
                <a:lnTo>
                  <a:pt x="3048" y="2474977"/>
                </a:lnTo>
                <a:lnTo>
                  <a:pt x="3048" y="2478025"/>
                </a:lnTo>
                <a:lnTo>
                  <a:pt x="0" y="2478025"/>
                </a:lnTo>
                <a:lnTo>
                  <a:pt x="0" y="2474977"/>
                </a:lnTo>
                <a:close/>
                <a:moveTo>
                  <a:pt x="0" y="2481072"/>
                </a:moveTo>
                <a:lnTo>
                  <a:pt x="3048" y="2481072"/>
                </a:lnTo>
                <a:lnTo>
                  <a:pt x="3048" y="2484120"/>
                </a:lnTo>
                <a:lnTo>
                  <a:pt x="0" y="2484120"/>
                </a:lnTo>
                <a:lnTo>
                  <a:pt x="0" y="2481072"/>
                </a:lnTo>
                <a:close/>
                <a:moveTo>
                  <a:pt x="0" y="2487168"/>
                </a:moveTo>
                <a:lnTo>
                  <a:pt x="3048" y="2487168"/>
                </a:lnTo>
                <a:lnTo>
                  <a:pt x="3048" y="2490216"/>
                </a:lnTo>
                <a:lnTo>
                  <a:pt x="0" y="2490216"/>
                </a:lnTo>
                <a:lnTo>
                  <a:pt x="0" y="2487168"/>
                </a:lnTo>
                <a:close/>
                <a:moveTo>
                  <a:pt x="0" y="2493265"/>
                </a:moveTo>
                <a:lnTo>
                  <a:pt x="3048" y="2493265"/>
                </a:lnTo>
                <a:lnTo>
                  <a:pt x="3048" y="2496313"/>
                </a:lnTo>
                <a:lnTo>
                  <a:pt x="0" y="2496313"/>
                </a:lnTo>
                <a:lnTo>
                  <a:pt x="0" y="2493265"/>
                </a:lnTo>
                <a:close/>
                <a:moveTo>
                  <a:pt x="0" y="2499360"/>
                </a:moveTo>
                <a:lnTo>
                  <a:pt x="3048" y="2499360"/>
                </a:lnTo>
                <a:lnTo>
                  <a:pt x="3048" y="2502408"/>
                </a:lnTo>
                <a:lnTo>
                  <a:pt x="0" y="2502408"/>
                </a:lnTo>
                <a:lnTo>
                  <a:pt x="0" y="2499360"/>
                </a:lnTo>
                <a:close/>
                <a:moveTo>
                  <a:pt x="0" y="2505456"/>
                </a:moveTo>
                <a:lnTo>
                  <a:pt x="3048" y="2505456"/>
                </a:lnTo>
                <a:lnTo>
                  <a:pt x="3048" y="2508504"/>
                </a:lnTo>
                <a:lnTo>
                  <a:pt x="0" y="2508504"/>
                </a:lnTo>
                <a:lnTo>
                  <a:pt x="0" y="2505456"/>
                </a:lnTo>
                <a:close/>
                <a:moveTo>
                  <a:pt x="0" y="2511553"/>
                </a:moveTo>
                <a:lnTo>
                  <a:pt x="3048" y="2511553"/>
                </a:lnTo>
                <a:lnTo>
                  <a:pt x="3048" y="2514601"/>
                </a:lnTo>
                <a:lnTo>
                  <a:pt x="0" y="2514601"/>
                </a:lnTo>
                <a:lnTo>
                  <a:pt x="0" y="2511553"/>
                </a:lnTo>
                <a:close/>
                <a:moveTo>
                  <a:pt x="0" y="2517649"/>
                </a:moveTo>
                <a:lnTo>
                  <a:pt x="3048" y="2517649"/>
                </a:lnTo>
                <a:lnTo>
                  <a:pt x="3048" y="2520697"/>
                </a:lnTo>
                <a:lnTo>
                  <a:pt x="0" y="2520697"/>
                </a:lnTo>
                <a:lnTo>
                  <a:pt x="0" y="2517649"/>
                </a:lnTo>
                <a:close/>
                <a:moveTo>
                  <a:pt x="0" y="2523744"/>
                </a:moveTo>
                <a:lnTo>
                  <a:pt x="3048" y="2523744"/>
                </a:lnTo>
                <a:lnTo>
                  <a:pt x="3048" y="2526792"/>
                </a:lnTo>
                <a:lnTo>
                  <a:pt x="0" y="2526792"/>
                </a:lnTo>
                <a:lnTo>
                  <a:pt x="0" y="2523744"/>
                </a:lnTo>
                <a:close/>
                <a:moveTo>
                  <a:pt x="0" y="2529840"/>
                </a:moveTo>
                <a:lnTo>
                  <a:pt x="3048" y="2529840"/>
                </a:lnTo>
                <a:lnTo>
                  <a:pt x="3048" y="2532888"/>
                </a:lnTo>
                <a:lnTo>
                  <a:pt x="0" y="2532888"/>
                </a:lnTo>
                <a:lnTo>
                  <a:pt x="0" y="2529840"/>
                </a:lnTo>
                <a:close/>
                <a:moveTo>
                  <a:pt x="0" y="2535937"/>
                </a:moveTo>
                <a:lnTo>
                  <a:pt x="3048" y="2535937"/>
                </a:lnTo>
                <a:lnTo>
                  <a:pt x="3048" y="2538985"/>
                </a:lnTo>
                <a:lnTo>
                  <a:pt x="0" y="2538985"/>
                </a:lnTo>
                <a:lnTo>
                  <a:pt x="0" y="2535937"/>
                </a:lnTo>
                <a:close/>
                <a:moveTo>
                  <a:pt x="0" y="2542032"/>
                </a:moveTo>
                <a:lnTo>
                  <a:pt x="3048" y="2542032"/>
                </a:lnTo>
                <a:lnTo>
                  <a:pt x="3048" y="2545080"/>
                </a:lnTo>
                <a:lnTo>
                  <a:pt x="0" y="2545080"/>
                </a:lnTo>
                <a:lnTo>
                  <a:pt x="0" y="2542032"/>
                </a:lnTo>
                <a:close/>
                <a:moveTo>
                  <a:pt x="0" y="2548128"/>
                </a:moveTo>
                <a:lnTo>
                  <a:pt x="3048" y="2548128"/>
                </a:lnTo>
                <a:lnTo>
                  <a:pt x="3048" y="2551176"/>
                </a:lnTo>
                <a:lnTo>
                  <a:pt x="0" y="2551176"/>
                </a:lnTo>
                <a:lnTo>
                  <a:pt x="0" y="2548128"/>
                </a:lnTo>
                <a:close/>
                <a:moveTo>
                  <a:pt x="0" y="2554225"/>
                </a:moveTo>
                <a:lnTo>
                  <a:pt x="3048" y="2554225"/>
                </a:lnTo>
                <a:lnTo>
                  <a:pt x="3048" y="2557273"/>
                </a:lnTo>
                <a:lnTo>
                  <a:pt x="0" y="2557273"/>
                </a:lnTo>
                <a:lnTo>
                  <a:pt x="0" y="2554225"/>
                </a:lnTo>
                <a:close/>
                <a:moveTo>
                  <a:pt x="0" y="2560321"/>
                </a:moveTo>
                <a:lnTo>
                  <a:pt x="3048" y="2560321"/>
                </a:lnTo>
                <a:lnTo>
                  <a:pt x="3048" y="2563369"/>
                </a:lnTo>
                <a:lnTo>
                  <a:pt x="0" y="2563369"/>
                </a:lnTo>
                <a:lnTo>
                  <a:pt x="0" y="2560321"/>
                </a:lnTo>
                <a:close/>
                <a:moveTo>
                  <a:pt x="0" y="2566416"/>
                </a:moveTo>
                <a:lnTo>
                  <a:pt x="3048" y="2566416"/>
                </a:lnTo>
                <a:lnTo>
                  <a:pt x="3048" y="2569464"/>
                </a:lnTo>
                <a:lnTo>
                  <a:pt x="0" y="2569464"/>
                </a:lnTo>
                <a:lnTo>
                  <a:pt x="0" y="2566416"/>
                </a:lnTo>
                <a:close/>
                <a:moveTo>
                  <a:pt x="0" y="2572512"/>
                </a:moveTo>
                <a:lnTo>
                  <a:pt x="3048" y="2572512"/>
                </a:lnTo>
                <a:lnTo>
                  <a:pt x="3048" y="2575560"/>
                </a:lnTo>
                <a:lnTo>
                  <a:pt x="0" y="2575560"/>
                </a:lnTo>
                <a:lnTo>
                  <a:pt x="0" y="2572512"/>
                </a:lnTo>
                <a:close/>
                <a:moveTo>
                  <a:pt x="0" y="2578609"/>
                </a:moveTo>
                <a:lnTo>
                  <a:pt x="3048" y="2578609"/>
                </a:lnTo>
                <a:lnTo>
                  <a:pt x="3048" y="2581657"/>
                </a:lnTo>
                <a:lnTo>
                  <a:pt x="0" y="2581657"/>
                </a:lnTo>
                <a:lnTo>
                  <a:pt x="0" y="2578609"/>
                </a:lnTo>
                <a:close/>
                <a:moveTo>
                  <a:pt x="0" y="2584705"/>
                </a:moveTo>
                <a:lnTo>
                  <a:pt x="3048" y="2584705"/>
                </a:lnTo>
                <a:lnTo>
                  <a:pt x="3048" y="2587753"/>
                </a:lnTo>
                <a:lnTo>
                  <a:pt x="0" y="2587753"/>
                </a:lnTo>
                <a:lnTo>
                  <a:pt x="0" y="2584705"/>
                </a:lnTo>
                <a:close/>
                <a:moveTo>
                  <a:pt x="0" y="2590800"/>
                </a:moveTo>
                <a:lnTo>
                  <a:pt x="3048" y="2590800"/>
                </a:lnTo>
                <a:lnTo>
                  <a:pt x="3048" y="2593848"/>
                </a:lnTo>
                <a:lnTo>
                  <a:pt x="0" y="2593848"/>
                </a:lnTo>
                <a:lnTo>
                  <a:pt x="0" y="2590800"/>
                </a:lnTo>
                <a:close/>
                <a:moveTo>
                  <a:pt x="0" y="2596897"/>
                </a:moveTo>
                <a:lnTo>
                  <a:pt x="3048" y="2596897"/>
                </a:lnTo>
                <a:lnTo>
                  <a:pt x="3048" y="2599945"/>
                </a:lnTo>
                <a:lnTo>
                  <a:pt x="0" y="2599945"/>
                </a:lnTo>
                <a:lnTo>
                  <a:pt x="0" y="2596897"/>
                </a:lnTo>
                <a:close/>
                <a:moveTo>
                  <a:pt x="0" y="2602993"/>
                </a:moveTo>
                <a:lnTo>
                  <a:pt x="3048" y="2602993"/>
                </a:lnTo>
                <a:lnTo>
                  <a:pt x="3048" y="2606041"/>
                </a:lnTo>
                <a:lnTo>
                  <a:pt x="0" y="2606041"/>
                </a:lnTo>
                <a:lnTo>
                  <a:pt x="0" y="2602993"/>
                </a:lnTo>
                <a:close/>
                <a:moveTo>
                  <a:pt x="0" y="2609088"/>
                </a:moveTo>
                <a:lnTo>
                  <a:pt x="3048" y="2609088"/>
                </a:lnTo>
                <a:lnTo>
                  <a:pt x="3048" y="2612136"/>
                </a:lnTo>
                <a:lnTo>
                  <a:pt x="0" y="2612136"/>
                </a:lnTo>
                <a:lnTo>
                  <a:pt x="0" y="2609088"/>
                </a:lnTo>
                <a:close/>
                <a:moveTo>
                  <a:pt x="0" y="2615184"/>
                </a:moveTo>
                <a:lnTo>
                  <a:pt x="3048" y="2615184"/>
                </a:lnTo>
                <a:lnTo>
                  <a:pt x="3048" y="2618232"/>
                </a:lnTo>
                <a:lnTo>
                  <a:pt x="0" y="2618232"/>
                </a:lnTo>
                <a:lnTo>
                  <a:pt x="0" y="2615184"/>
                </a:lnTo>
                <a:close/>
                <a:moveTo>
                  <a:pt x="0" y="2621281"/>
                </a:moveTo>
                <a:lnTo>
                  <a:pt x="3048" y="2621281"/>
                </a:lnTo>
                <a:lnTo>
                  <a:pt x="3048" y="2624329"/>
                </a:lnTo>
                <a:lnTo>
                  <a:pt x="0" y="2624329"/>
                </a:lnTo>
                <a:lnTo>
                  <a:pt x="0" y="2621281"/>
                </a:lnTo>
                <a:close/>
                <a:moveTo>
                  <a:pt x="0" y="2627377"/>
                </a:moveTo>
                <a:lnTo>
                  <a:pt x="3048" y="2627377"/>
                </a:lnTo>
                <a:lnTo>
                  <a:pt x="3048" y="2630425"/>
                </a:lnTo>
                <a:lnTo>
                  <a:pt x="0" y="2630425"/>
                </a:lnTo>
                <a:lnTo>
                  <a:pt x="0" y="2627377"/>
                </a:lnTo>
                <a:close/>
                <a:moveTo>
                  <a:pt x="0" y="2633472"/>
                </a:moveTo>
                <a:lnTo>
                  <a:pt x="3048" y="2633472"/>
                </a:lnTo>
                <a:lnTo>
                  <a:pt x="3048" y="2636520"/>
                </a:lnTo>
                <a:lnTo>
                  <a:pt x="0" y="2636520"/>
                </a:lnTo>
                <a:lnTo>
                  <a:pt x="0" y="2633472"/>
                </a:lnTo>
                <a:close/>
                <a:moveTo>
                  <a:pt x="0" y="2639568"/>
                </a:moveTo>
                <a:lnTo>
                  <a:pt x="3048" y="2639568"/>
                </a:lnTo>
                <a:lnTo>
                  <a:pt x="3048" y="2642616"/>
                </a:lnTo>
                <a:lnTo>
                  <a:pt x="0" y="2642616"/>
                </a:lnTo>
                <a:lnTo>
                  <a:pt x="0" y="2639568"/>
                </a:lnTo>
                <a:close/>
                <a:moveTo>
                  <a:pt x="0" y="2645665"/>
                </a:moveTo>
                <a:lnTo>
                  <a:pt x="3048" y="2645665"/>
                </a:lnTo>
                <a:lnTo>
                  <a:pt x="3048" y="2648713"/>
                </a:lnTo>
                <a:lnTo>
                  <a:pt x="0" y="2648713"/>
                </a:lnTo>
                <a:lnTo>
                  <a:pt x="0" y="2645665"/>
                </a:lnTo>
                <a:close/>
                <a:moveTo>
                  <a:pt x="0" y="2651760"/>
                </a:moveTo>
                <a:lnTo>
                  <a:pt x="3048" y="2651760"/>
                </a:lnTo>
                <a:lnTo>
                  <a:pt x="3048" y="2654808"/>
                </a:lnTo>
                <a:lnTo>
                  <a:pt x="0" y="2654808"/>
                </a:lnTo>
                <a:lnTo>
                  <a:pt x="0" y="2651760"/>
                </a:lnTo>
                <a:close/>
                <a:moveTo>
                  <a:pt x="0" y="2657856"/>
                </a:moveTo>
                <a:lnTo>
                  <a:pt x="3048" y="2657856"/>
                </a:lnTo>
                <a:lnTo>
                  <a:pt x="3048" y="2660904"/>
                </a:lnTo>
                <a:lnTo>
                  <a:pt x="0" y="2660904"/>
                </a:lnTo>
                <a:lnTo>
                  <a:pt x="0" y="2657856"/>
                </a:lnTo>
                <a:close/>
                <a:moveTo>
                  <a:pt x="0" y="2663953"/>
                </a:moveTo>
                <a:lnTo>
                  <a:pt x="3048" y="2663953"/>
                </a:lnTo>
                <a:lnTo>
                  <a:pt x="3048" y="2667001"/>
                </a:lnTo>
                <a:lnTo>
                  <a:pt x="0" y="2667001"/>
                </a:lnTo>
                <a:lnTo>
                  <a:pt x="0" y="2663953"/>
                </a:lnTo>
                <a:close/>
                <a:moveTo>
                  <a:pt x="0" y="2670049"/>
                </a:moveTo>
                <a:lnTo>
                  <a:pt x="3048" y="2670049"/>
                </a:lnTo>
                <a:lnTo>
                  <a:pt x="3048" y="2673097"/>
                </a:lnTo>
                <a:lnTo>
                  <a:pt x="0" y="2673097"/>
                </a:lnTo>
                <a:lnTo>
                  <a:pt x="0" y="2670049"/>
                </a:lnTo>
                <a:close/>
                <a:moveTo>
                  <a:pt x="0" y="2676144"/>
                </a:moveTo>
                <a:lnTo>
                  <a:pt x="3048" y="2676144"/>
                </a:lnTo>
                <a:lnTo>
                  <a:pt x="3048" y="2679192"/>
                </a:lnTo>
                <a:lnTo>
                  <a:pt x="0" y="2679192"/>
                </a:lnTo>
                <a:lnTo>
                  <a:pt x="0" y="2676144"/>
                </a:lnTo>
                <a:close/>
                <a:moveTo>
                  <a:pt x="0" y="2682240"/>
                </a:moveTo>
                <a:lnTo>
                  <a:pt x="3048" y="2682240"/>
                </a:lnTo>
                <a:lnTo>
                  <a:pt x="3048" y="2685288"/>
                </a:lnTo>
                <a:lnTo>
                  <a:pt x="0" y="2685288"/>
                </a:lnTo>
                <a:lnTo>
                  <a:pt x="0" y="2682240"/>
                </a:lnTo>
                <a:close/>
                <a:moveTo>
                  <a:pt x="0" y="2688337"/>
                </a:moveTo>
                <a:lnTo>
                  <a:pt x="3048" y="2688337"/>
                </a:lnTo>
                <a:lnTo>
                  <a:pt x="3048" y="2691385"/>
                </a:lnTo>
                <a:lnTo>
                  <a:pt x="0" y="2691385"/>
                </a:lnTo>
                <a:lnTo>
                  <a:pt x="0" y="2688337"/>
                </a:lnTo>
                <a:close/>
                <a:moveTo>
                  <a:pt x="0" y="2694432"/>
                </a:moveTo>
                <a:lnTo>
                  <a:pt x="3048" y="2694432"/>
                </a:lnTo>
                <a:lnTo>
                  <a:pt x="3048" y="2697480"/>
                </a:lnTo>
                <a:lnTo>
                  <a:pt x="0" y="2697480"/>
                </a:lnTo>
                <a:lnTo>
                  <a:pt x="0" y="2694432"/>
                </a:lnTo>
                <a:close/>
                <a:moveTo>
                  <a:pt x="0" y="2700528"/>
                </a:moveTo>
                <a:lnTo>
                  <a:pt x="3048" y="2700528"/>
                </a:lnTo>
                <a:lnTo>
                  <a:pt x="3048" y="2703576"/>
                </a:lnTo>
                <a:lnTo>
                  <a:pt x="0" y="2703576"/>
                </a:lnTo>
                <a:lnTo>
                  <a:pt x="0" y="2700528"/>
                </a:lnTo>
                <a:close/>
                <a:moveTo>
                  <a:pt x="0" y="2706625"/>
                </a:moveTo>
                <a:lnTo>
                  <a:pt x="3048" y="2706625"/>
                </a:lnTo>
                <a:lnTo>
                  <a:pt x="3048" y="2709673"/>
                </a:lnTo>
                <a:lnTo>
                  <a:pt x="0" y="2709673"/>
                </a:lnTo>
                <a:lnTo>
                  <a:pt x="0" y="2706625"/>
                </a:lnTo>
                <a:close/>
                <a:moveTo>
                  <a:pt x="0" y="2712721"/>
                </a:moveTo>
                <a:lnTo>
                  <a:pt x="3048" y="2712721"/>
                </a:lnTo>
                <a:lnTo>
                  <a:pt x="3048" y="2715769"/>
                </a:lnTo>
                <a:lnTo>
                  <a:pt x="0" y="2715769"/>
                </a:lnTo>
                <a:lnTo>
                  <a:pt x="0" y="2712721"/>
                </a:lnTo>
                <a:close/>
                <a:moveTo>
                  <a:pt x="0" y="2718816"/>
                </a:moveTo>
                <a:lnTo>
                  <a:pt x="3048" y="2718816"/>
                </a:lnTo>
                <a:lnTo>
                  <a:pt x="3048" y="2721864"/>
                </a:lnTo>
                <a:lnTo>
                  <a:pt x="0" y="2721864"/>
                </a:lnTo>
                <a:lnTo>
                  <a:pt x="0" y="2718816"/>
                </a:lnTo>
                <a:close/>
                <a:moveTo>
                  <a:pt x="0" y="2724912"/>
                </a:moveTo>
                <a:lnTo>
                  <a:pt x="3048" y="2724912"/>
                </a:lnTo>
                <a:lnTo>
                  <a:pt x="3048" y="2727960"/>
                </a:lnTo>
                <a:lnTo>
                  <a:pt x="0" y="2727960"/>
                </a:lnTo>
                <a:lnTo>
                  <a:pt x="0" y="2724912"/>
                </a:lnTo>
                <a:close/>
                <a:moveTo>
                  <a:pt x="0" y="2731009"/>
                </a:moveTo>
                <a:lnTo>
                  <a:pt x="3048" y="2731009"/>
                </a:lnTo>
                <a:lnTo>
                  <a:pt x="3048" y="2734057"/>
                </a:lnTo>
                <a:lnTo>
                  <a:pt x="0" y="2734057"/>
                </a:lnTo>
                <a:lnTo>
                  <a:pt x="0" y="2731009"/>
                </a:lnTo>
                <a:close/>
                <a:moveTo>
                  <a:pt x="0" y="2737105"/>
                </a:moveTo>
                <a:lnTo>
                  <a:pt x="3048" y="2737105"/>
                </a:lnTo>
                <a:lnTo>
                  <a:pt x="3048" y="2740153"/>
                </a:lnTo>
                <a:lnTo>
                  <a:pt x="0" y="2740153"/>
                </a:lnTo>
                <a:lnTo>
                  <a:pt x="0" y="2737105"/>
                </a:lnTo>
                <a:close/>
                <a:moveTo>
                  <a:pt x="0" y="2743200"/>
                </a:moveTo>
                <a:lnTo>
                  <a:pt x="3048" y="2743200"/>
                </a:lnTo>
                <a:lnTo>
                  <a:pt x="3048" y="2746248"/>
                </a:lnTo>
                <a:lnTo>
                  <a:pt x="0" y="2746248"/>
                </a:lnTo>
                <a:lnTo>
                  <a:pt x="0" y="2743200"/>
                </a:lnTo>
                <a:close/>
                <a:moveTo>
                  <a:pt x="0" y="2749297"/>
                </a:moveTo>
                <a:lnTo>
                  <a:pt x="3048" y="2749297"/>
                </a:lnTo>
                <a:lnTo>
                  <a:pt x="3048" y="2752345"/>
                </a:lnTo>
                <a:lnTo>
                  <a:pt x="0" y="2752345"/>
                </a:lnTo>
                <a:lnTo>
                  <a:pt x="0" y="2749297"/>
                </a:lnTo>
                <a:close/>
                <a:moveTo>
                  <a:pt x="0" y="2755393"/>
                </a:moveTo>
                <a:lnTo>
                  <a:pt x="3048" y="2755393"/>
                </a:lnTo>
                <a:lnTo>
                  <a:pt x="3048" y="2758441"/>
                </a:lnTo>
                <a:lnTo>
                  <a:pt x="0" y="2758441"/>
                </a:lnTo>
                <a:lnTo>
                  <a:pt x="0" y="2755393"/>
                </a:lnTo>
                <a:close/>
                <a:moveTo>
                  <a:pt x="0" y="2761488"/>
                </a:moveTo>
                <a:lnTo>
                  <a:pt x="3048" y="2761488"/>
                </a:lnTo>
                <a:lnTo>
                  <a:pt x="3048" y="2764536"/>
                </a:lnTo>
                <a:lnTo>
                  <a:pt x="0" y="2764536"/>
                </a:lnTo>
                <a:lnTo>
                  <a:pt x="0" y="2761488"/>
                </a:lnTo>
                <a:close/>
                <a:moveTo>
                  <a:pt x="0" y="2767584"/>
                </a:moveTo>
                <a:lnTo>
                  <a:pt x="3048" y="2767584"/>
                </a:lnTo>
                <a:lnTo>
                  <a:pt x="3048" y="2770632"/>
                </a:lnTo>
                <a:lnTo>
                  <a:pt x="0" y="2770632"/>
                </a:lnTo>
                <a:lnTo>
                  <a:pt x="0" y="2767584"/>
                </a:lnTo>
                <a:close/>
                <a:moveTo>
                  <a:pt x="0" y="2773681"/>
                </a:moveTo>
                <a:lnTo>
                  <a:pt x="3048" y="2773681"/>
                </a:lnTo>
                <a:lnTo>
                  <a:pt x="3048" y="2776729"/>
                </a:lnTo>
                <a:lnTo>
                  <a:pt x="0" y="2776729"/>
                </a:lnTo>
                <a:lnTo>
                  <a:pt x="0" y="2773681"/>
                </a:lnTo>
                <a:close/>
                <a:moveTo>
                  <a:pt x="0" y="2779777"/>
                </a:moveTo>
                <a:lnTo>
                  <a:pt x="3048" y="2779777"/>
                </a:lnTo>
                <a:lnTo>
                  <a:pt x="3048" y="2782825"/>
                </a:lnTo>
                <a:lnTo>
                  <a:pt x="0" y="2782825"/>
                </a:lnTo>
                <a:lnTo>
                  <a:pt x="0" y="2779777"/>
                </a:lnTo>
                <a:close/>
                <a:moveTo>
                  <a:pt x="0" y="2785872"/>
                </a:moveTo>
                <a:lnTo>
                  <a:pt x="3048" y="2785872"/>
                </a:lnTo>
                <a:lnTo>
                  <a:pt x="3048" y="2788920"/>
                </a:lnTo>
                <a:lnTo>
                  <a:pt x="0" y="2788920"/>
                </a:lnTo>
                <a:lnTo>
                  <a:pt x="0" y="2785872"/>
                </a:lnTo>
                <a:close/>
                <a:moveTo>
                  <a:pt x="0" y="2791968"/>
                </a:moveTo>
                <a:lnTo>
                  <a:pt x="3048" y="2791968"/>
                </a:lnTo>
                <a:lnTo>
                  <a:pt x="3048" y="2795016"/>
                </a:lnTo>
                <a:lnTo>
                  <a:pt x="0" y="2795016"/>
                </a:lnTo>
                <a:lnTo>
                  <a:pt x="0" y="2791968"/>
                </a:lnTo>
                <a:close/>
                <a:moveTo>
                  <a:pt x="0" y="2798065"/>
                </a:moveTo>
                <a:lnTo>
                  <a:pt x="3048" y="2798065"/>
                </a:lnTo>
                <a:lnTo>
                  <a:pt x="3048" y="2801113"/>
                </a:lnTo>
                <a:lnTo>
                  <a:pt x="0" y="2801113"/>
                </a:lnTo>
                <a:lnTo>
                  <a:pt x="0" y="2798065"/>
                </a:lnTo>
                <a:close/>
                <a:moveTo>
                  <a:pt x="0" y="2804160"/>
                </a:moveTo>
                <a:lnTo>
                  <a:pt x="3048" y="2804160"/>
                </a:lnTo>
                <a:lnTo>
                  <a:pt x="3048" y="2807208"/>
                </a:lnTo>
                <a:lnTo>
                  <a:pt x="0" y="2807208"/>
                </a:lnTo>
                <a:lnTo>
                  <a:pt x="0" y="2804160"/>
                </a:lnTo>
                <a:close/>
                <a:moveTo>
                  <a:pt x="0" y="2810256"/>
                </a:moveTo>
                <a:lnTo>
                  <a:pt x="3048" y="2810256"/>
                </a:lnTo>
                <a:lnTo>
                  <a:pt x="3048" y="2813304"/>
                </a:lnTo>
                <a:lnTo>
                  <a:pt x="0" y="2813304"/>
                </a:lnTo>
                <a:lnTo>
                  <a:pt x="0" y="2810256"/>
                </a:lnTo>
                <a:close/>
                <a:moveTo>
                  <a:pt x="0" y="2816353"/>
                </a:moveTo>
                <a:lnTo>
                  <a:pt x="3048" y="2816353"/>
                </a:lnTo>
                <a:lnTo>
                  <a:pt x="3048" y="2819401"/>
                </a:lnTo>
                <a:lnTo>
                  <a:pt x="0" y="2819401"/>
                </a:lnTo>
                <a:lnTo>
                  <a:pt x="0" y="2816353"/>
                </a:lnTo>
                <a:close/>
                <a:moveTo>
                  <a:pt x="0" y="2822449"/>
                </a:moveTo>
                <a:lnTo>
                  <a:pt x="3048" y="2822449"/>
                </a:lnTo>
                <a:lnTo>
                  <a:pt x="3048" y="2825497"/>
                </a:lnTo>
                <a:lnTo>
                  <a:pt x="0" y="2825497"/>
                </a:lnTo>
                <a:lnTo>
                  <a:pt x="0" y="2822449"/>
                </a:lnTo>
                <a:close/>
                <a:moveTo>
                  <a:pt x="0" y="2828544"/>
                </a:moveTo>
                <a:lnTo>
                  <a:pt x="3048" y="2828544"/>
                </a:lnTo>
                <a:lnTo>
                  <a:pt x="3048" y="2831592"/>
                </a:lnTo>
                <a:lnTo>
                  <a:pt x="0" y="2831592"/>
                </a:lnTo>
                <a:lnTo>
                  <a:pt x="0" y="2828544"/>
                </a:lnTo>
                <a:close/>
                <a:moveTo>
                  <a:pt x="0" y="2834640"/>
                </a:moveTo>
                <a:lnTo>
                  <a:pt x="3048" y="2834640"/>
                </a:lnTo>
                <a:lnTo>
                  <a:pt x="3048" y="2837688"/>
                </a:lnTo>
                <a:lnTo>
                  <a:pt x="0" y="2837688"/>
                </a:lnTo>
                <a:lnTo>
                  <a:pt x="0" y="2834640"/>
                </a:lnTo>
                <a:close/>
                <a:moveTo>
                  <a:pt x="0" y="2840737"/>
                </a:moveTo>
                <a:lnTo>
                  <a:pt x="3048" y="2840737"/>
                </a:lnTo>
                <a:lnTo>
                  <a:pt x="3048" y="2843785"/>
                </a:lnTo>
                <a:lnTo>
                  <a:pt x="0" y="2843785"/>
                </a:lnTo>
                <a:lnTo>
                  <a:pt x="0" y="2840737"/>
                </a:lnTo>
                <a:close/>
                <a:moveTo>
                  <a:pt x="0" y="2846832"/>
                </a:moveTo>
                <a:lnTo>
                  <a:pt x="3048" y="2846832"/>
                </a:lnTo>
                <a:lnTo>
                  <a:pt x="3048" y="2849880"/>
                </a:lnTo>
                <a:lnTo>
                  <a:pt x="0" y="2849880"/>
                </a:lnTo>
                <a:lnTo>
                  <a:pt x="0" y="2846832"/>
                </a:lnTo>
                <a:close/>
                <a:moveTo>
                  <a:pt x="0" y="2852928"/>
                </a:moveTo>
                <a:lnTo>
                  <a:pt x="3048" y="2852928"/>
                </a:lnTo>
                <a:lnTo>
                  <a:pt x="3048" y="2855976"/>
                </a:lnTo>
                <a:lnTo>
                  <a:pt x="0" y="2855976"/>
                </a:lnTo>
                <a:lnTo>
                  <a:pt x="0" y="2852928"/>
                </a:lnTo>
                <a:close/>
                <a:moveTo>
                  <a:pt x="0" y="2859025"/>
                </a:moveTo>
                <a:lnTo>
                  <a:pt x="3048" y="2859025"/>
                </a:lnTo>
                <a:lnTo>
                  <a:pt x="3048" y="2862073"/>
                </a:lnTo>
                <a:lnTo>
                  <a:pt x="0" y="2862073"/>
                </a:lnTo>
                <a:lnTo>
                  <a:pt x="0" y="2859025"/>
                </a:lnTo>
                <a:close/>
                <a:moveTo>
                  <a:pt x="0" y="2865121"/>
                </a:moveTo>
                <a:lnTo>
                  <a:pt x="3048" y="2865121"/>
                </a:lnTo>
                <a:lnTo>
                  <a:pt x="3048" y="2868169"/>
                </a:lnTo>
                <a:lnTo>
                  <a:pt x="0" y="2868169"/>
                </a:lnTo>
                <a:lnTo>
                  <a:pt x="0" y="2865121"/>
                </a:lnTo>
                <a:close/>
                <a:moveTo>
                  <a:pt x="0" y="2871216"/>
                </a:moveTo>
                <a:lnTo>
                  <a:pt x="3048" y="2871216"/>
                </a:lnTo>
                <a:lnTo>
                  <a:pt x="3048" y="2874264"/>
                </a:lnTo>
                <a:lnTo>
                  <a:pt x="0" y="2874264"/>
                </a:lnTo>
                <a:lnTo>
                  <a:pt x="0" y="2871216"/>
                </a:lnTo>
                <a:close/>
                <a:moveTo>
                  <a:pt x="0" y="2877312"/>
                </a:moveTo>
                <a:lnTo>
                  <a:pt x="3048" y="2877312"/>
                </a:lnTo>
                <a:lnTo>
                  <a:pt x="3048" y="2880360"/>
                </a:lnTo>
                <a:lnTo>
                  <a:pt x="0" y="2880360"/>
                </a:lnTo>
                <a:lnTo>
                  <a:pt x="0" y="2877312"/>
                </a:lnTo>
                <a:close/>
                <a:moveTo>
                  <a:pt x="0" y="2883409"/>
                </a:moveTo>
                <a:lnTo>
                  <a:pt x="3048" y="2883409"/>
                </a:lnTo>
                <a:lnTo>
                  <a:pt x="3048" y="2886457"/>
                </a:lnTo>
                <a:lnTo>
                  <a:pt x="0" y="2886457"/>
                </a:lnTo>
                <a:lnTo>
                  <a:pt x="0" y="2883409"/>
                </a:lnTo>
                <a:close/>
                <a:moveTo>
                  <a:pt x="0" y="2889505"/>
                </a:moveTo>
                <a:lnTo>
                  <a:pt x="3048" y="2889505"/>
                </a:lnTo>
                <a:lnTo>
                  <a:pt x="3048" y="2892553"/>
                </a:lnTo>
                <a:lnTo>
                  <a:pt x="0" y="2892553"/>
                </a:lnTo>
                <a:lnTo>
                  <a:pt x="0" y="2889505"/>
                </a:lnTo>
                <a:close/>
                <a:moveTo>
                  <a:pt x="0" y="2895600"/>
                </a:moveTo>
                <a:lnTo>
                  <a:pt x="3048" y="2895600"/>
                </a:lnTo>
                <a:lnTo>
                  <a:pt x="3048" y="2898648"/>
                </a:lnTo>
                <a:lnTo>
                  <a:pt x="0" y="2898648"/>
                </a:lnTo>
                <a:lnTo>
                  <a:pt x="0" y="2895600"/>
                </a:lnTo>
                <a:close/>
                <a:moveTo>
                  <a:pt x="0" y="2901697"/>
                </a:moveTo>
                <a:lnTo>
                  <a:pt x="3048" y="2901697"/>
                </a:lnTo>
                <a:lnTo>
                  <a:pt x="3048" y="2904745"/>
                </a:lnTo>
                <a:lnTo>
                  <a:pt x="0" y="2904745"/>
                </a:lnTo>
                <a:lnTo>
                  <a:pt x="0" y="2901697"/>
                </a:lnTo>
                <a:close/>
                <a:moveTo>
                  <a:pt x="0" y="2907793"/>
                </a:moveTo>
                <a:lnTo>
                  <a:pt x="3048" y="2907793"/>
                </a:lnTo>
                <a:lnTo>
                  <a:pt x="3048" y="2910841"/>
                </a:lnTo>
                <a:lnTo>
                  <a:pt x="0" y="2910841"/>
                </a:lnTo>
                <a:lnTo>
                  <a:pt x="0" y="2907793"/>
                </a:lnTo>
                <a:close/>
                <a:moveTo>
                  <a:pt x="0" y="2913888"/>
                </a:moveTo>
                <a:lnTo>
                  <a:pt x="3048" y="2913888"/>
                </a:lnTo>
                <a:lnTo>
                  <a:pt x="3048" y="2916936"/>
                </a:lnTo>
                <a:lnTo>
                  <a:pt x="0" y="2916936"/>
                </a:lnTo>
                <a:lnTo>
                  <a:pt x="0" y="2913888"/>
                </a:lnTo>
                <a:close/>
                <a:moveTo>
                  <a:pt x="0" y="2919984"/>
                </a:moveTo>
                <a:lnTo>
                  <a:pt x="3048" y="2919984"/>
                </a:lnTo>
                <a:lnTo>
                  <a:pt x="3048" y="2923032"/>
                </a:lnTo>
                <a:lnTo>
                  <a:pt x="0" y="2923032"/>
                </a:lnTo>
                <a:lnTo>
                  <a:pt x="0" y="2919984"/>
                </a:lnTo>
                <a:close/>
                <a:moveTo>
                  <a:pt x="0" y="2926081"/>
                </a:moveTo>
                <a:lnTo>
                  <a:pt x="3048" y="2926081"/>
                </a:lnTo>
                <a:lnTo>
                  <a:pt x="3048" y="2929129"/>
                </a:lnTo>
                <a:lnTo>
                  <a:pt x="0" y="2929129"/>
                </a:lnTo>
                <a:lnTo>
                  <a:pt x="0" y="2926081"/>
                </a:lnTo>
                <a:close/>
                <a:moveTo>
                  <a:pt x="0" y="2932177"/>
                </a:moveTo>
                <a:lnTo>
                  <a:pt x="3048" y="2932177"/>
                </a:lnTo>
                <a:lnTo>
                  <a:pt x="3048" y="2935225"/>
                </a:lnTo>
                <a:lnTo>
                  <a:pt x="0" y="2935225"/>
                </a:lnTo>
                <a:lnTo>
                  <a:pt x="0" y="2932177"/>
                </a:lnTo>
                <a:close/>
                <a:moveTo>
                  <a:pt x="0" y="2938272"/>
                </a:moveTo>
                <a:lnTo>
                  <a:pt x="3048" y="2938272"/>
                </a:lnTo>
                <a:lnTo>
                  <a:pt x="3048" y="2941320"/>
                </a:lnTo>
                <a:lnTo>
                  <a:pt x="0" y="2941320"/>
                </a:lnTo>
                <a:lnTo>
                  <a:pt x="0" y="2938272"/>
                </a:lnTo>
                <a:close/>
                <a:moveTo>
                  <a:pt x="0" y="2944368"/>
                </a:moveTo>
                <a:lnTo>
                  <a:pt x="3048" y="2944368"/>
                </a:lnTo>
                <a:lnTo>
                  <a:pt x="3048" y="2947416"/>
                </a:lnTo>
                <a:lnTo>
                  <a:pt x="0" y="2947416"/>
                </a:lnTo>
                <a:lnTo>
                  <a:pt x="0" y="2944368"/>
                </a:lnTo>
                <a:close/>
                <a:moveTo>
                  <a:pt x="0" y="2950465"/>
                </a:moveTo>
                <a:lnTo>
                  <a:pt x="3048" y="2950465"/>
                </a:lnTo>
                <a:lnTo>
                  <a:pt x="3048" y="2953513"/>
                </a:lnTo>
                <a:lnTo>
                  <a:pt x="0" y="2953513"/>
                </a:lnTo>
                <a:lnTo>
                  <a:pt x="0" y="2950465"/>
                </a:lnTo>
                <a:close/>
                <a:moveTo>
                  <a:pt x="0" y="2956560"/>
                </a:moveTo>
                <a:lnTo>
                  <a:pt x="3048" y="2956560"/>
                </a:lnTo>
                <a:lnTo>
                  <a:pt x="3048" y="2959608"/>
                </a:lnTo>
                <a:lnTo>
                  <a:pt x="0" y="2959608"/>
                </a:lnTo>
                <a:lnTo>
                  <a:pt x="0" y="2956560"/>
                </a:lnTo>
                <a:close/>
                <a:moveTo>
                  <a:pt x="0" y="2962656"/>
                </a:moveTo>
                <a:lnTo>
                  <a:pt x="3048" y="2962656"/>
                </a:lnTo>
                <a:lnTo>
                  <a:pt x="3048" y="2965704"/>
                </a:lnTo>
                <a:lnTo>
                  <a:pt x="0" y="2965704"/>
                </a:lnTo>
                <a:lnTo>
                  <a:pt x="0" y="2962656"/>
                </a:lnTo>
                <a:close/>
                <a:moveTo>
                  <a:pt x="0" y="2968753"/>
                </a:moveTo>
                <a:lnTo>
                  <a:pt x="3048" y="2968753"/>
                </a:lnTo>
                <a:lnTo>
                  <a:pt x="3048" y="2971801"/>
                </a:lnTo>
                <a:lnTo>
                  <a:pt x="0" y="2971801"/>
                </a:lnTo>
                <a:lnTo>
                  <a:pt x="0" y="2968753"/>
                </a:lnTo>
                <a:close/>
                <a:moveTo>
                  <a:pt x="0" y="2974849"/>
                </a:moveTo>
                <a:lnTo>
                  <a:pt x="3048" y="2974849"/>
                </a:lnTo>
                <a:lnTo>
                  <a:pt x="3048" y="2977897"/>
                </a:lnTo>
                <a:lnTo>
                  <a:pt x="0" y="2977897"/>
                </a:lnTo>
                <a:lnTo>
                  <a:pt x="0" y="2974849"/>
                </a:lnTo>
                <a:close/>
                <a:moveTo>
                  <a:pt x="0" y="2980944"/>
                </a:moveTo>
                <a:lnTo>
                  <a:pt x="3048" y="2980944"/>
                </a:lnTo>
                <a:lnTo>
                  <a:pt x="3048" y="2983992"/>
                </a:lnTo>
                <a:lnTo>
                  <a:pt x="0" y="2983992"/>
                </a:lnTo>
                <a:lnTo>
                  <a:pt x="0" y="2980944"/>
                </a:lnTo>
                <a:close/>
                <a:moveTo>
                  <a:pt x="0" y="2987040"/>
                </a:moveTo>
                <a:lnTo>
                  <a:pt x="3048" y="2987040"/>
                </a:lnTo>
                <a:lnTo>
                  <a:pt x="3048" y="2990088"/>
                </a:lnTo>
                <a:lnTo>
                  <a:pt x="0" y="2990088"/>
                </a:lnTo>
                <a:lnTo>
                  <a:pt x="0" y="2987040"/>
                </a:lnTo>
                <a:close/>
                <a:moveTo>
                  <a:pt x="0" y="2993137"/>
                </a:moveTo>
                <a:lnTo>
                  <a:pt x="3048" y="2993137"/>
                </a:lnTo>
                <a:lnTo>
                  <a:pt x="3048" y="2996185"/>
                </a:lnTo>
                <a:lnTo>
                  <a:pt x="0" y="2996185"/>
                </a:lnTo>
                <a:lnTo>
                  <a:pt x="0" y="2993137"/>
                </a:lnTo>
                <a:close/>
                <a:moveTo>
                  <a:pt x="0" y="2999232"/>
                </a:moveTo>
                <a:lnTo>
                  <a:pt x="3048" y="2999232"/>
                </a:lnTo>
                <a:lnTo>
                  <a:pt x="3048" y="3002280"/>
                </a:lnTo>
                <a:lnTo>
                  <a:pt x="0" y="3002280"/>
                </a:lnTo>
                <a:lnTo>
                  <a:pt x="0" y="2999232"/>
                </a:lnTo>
                <a:close/>
                <a:moveTo>
                  <a:pt x="0" y="3005328"/>
                </a:moveTo>
                <a:lnTo>
                  <a:pt x="3048" y="3005328"/>
                </a:lnTo>
                <a:lnTo>
                  <a:pt x="3048" y="3008376"/>
                </a:lnTo>
                <a:lnTo>
                  <a:pt x="0" y="3008376"/>
                </a:lnTo>
                <a:lnTo>
                  <a:pt x="0" y="3005328"/>
                </a:lnTo>
                <a:close/>
                <a:moveTo>
                  <a:pt x="0" y="3011425"/>
                </a:moveTo>
                <a:lnTo>
                  <a:pt x="3048" y="3011425"/>
                </a:lnTo>
                <a:lnTo>
                  <a:pt x="3048" y="3014473"/>
                </a:lnTo>
                <a:lnTo>
                  <a:pt x="0" y="3014473"/>
                </a:lnTo>
                <a:lnTo>
                  <a:pt x="0" y="3011425"/>
                </a:lnTo>
                <a:close/>
                <a:moveTo>
                  <a:pt x="0" y="3017521"/>
                </a:moveTo>
                <a:lnTo>
                  <a:pt x="3048" y="3017521"/>
                </a:lnTo>
                <a:lnTo>
                  <a:pt x="3048" y="3020569"/>
                </a:lnTo>
                <a:lnTo>
                  <a:pt x="0" y="3020569"/>
                </a:lnTo>
                <a:lnTo>
                  <a:pt x="0" y="3017521"/>
                </a:lnTo>
                <a:close/>
                <a:moveTo>
                  <a:pt x="0" y="3023616"/>
                </a:moveTo>
                <a:lnTo>
                  <a:pt x="3048" y="3023616"/>
                </a:lnTo>
                <a:lnTo>
                  <a:pt x="3048" y="3026664"/>
                </a:lnTo>
                <a:lnTo>
                  <a:pt x="0" y="3026664"/>
                </a:lnTo>
                <a:lnTo>
                  <a:pt x="0" y="3023616"/>
                </a:lnTo>
                <a:close/>
                <a:moveTo>
                  <a:pt x="0" y="3029712"/>
                </a:moveTo>
                <a:lnTo>
                  <a:pt x="3048" y="3029712"/>
                </a:lnTo>
                <a:lnTo>
                  <a:pt x="3048" y="3032760"/>
                </a:lnTo>
                <a:lnTo>
                  <a:pt x="0" y="3032760"/>
                </a:lnTo>
                <a:lnTo>
                  <a:pt x="0" y="3029712"/>
                </a:lnTo>
                <a:close/>
                <a:moveTo>
                  <a:pt x="0" y="3035809"/>
                </a:moveTo>
                <a:lnTo>
                  <a:pt x="3048" y="3035809"/>
                </a:lnTo>
                <a:lnTo>
                  <a:pt x="3048" y="3038857"/>
                </a:lnTo>
                <a:lnTo>
                  <a:pt x="0" y="3038857"/>
                </a:lnTo>
                <a:lnTo>
                  <a:pt x="0" y="3035809"/>
                </a:lnTo>
                <a:close/>
                <a:moveTo>
                  <a:pt x="0" y="3041905"/>
                </a:moveTo>
                <a:lnTo>
                  <a:pt x="3048" y="3041905"/>
                </a:lnTo>
                <a:lnTo>
                  <a:pt x="3048" y="3044953"/>
                </a:lnTo>
                <a:lnTo>
                  <a:pt x="0" y="3044953"/>
                </a:lnTo>
                <a:lnTo>
                  <a:pt x="0" y="3041905"/>
                </a:lnTo>
                <a:close/>
                <a:moveTo>
                  <a:pt x="0" y="3048000"/>
                </a:moveTo>
                <a:lnTo>
                  <a:pt x="3048" y="3048000"/>
                </a:lnTo>
                <a:lnTo>
                  <a:pt x="3048" y="3051048"/>
                </a:lnTo>
                <a:lnTo>
                  <a:pt x="0" y="3051048"/>
                </a:lnTo>
                <a:lnTo>
                  <a:pt x="0" y="3048000"/>
                </a:lnTo>
                <a:close/>
                <a:moveTo>
                  <a:pt x="0" y="3054097"/>
                </a:moveTo>
                <a:lnTo>
                  <a:pt x="3048" y="3054097"/>
                </a:lnTo>
                <a:lnTo>
                  <a:pt x="3048" y="3057145"/>
                </a:lnTo>
                <a:lnTo>
                  <a:pt x="0" y="3057145"/>
                </a:lnTo>
                <a:lnTo>
                  <a:pt x="0" y="3054097"/>
                </a:lnTo>
                <a:close/>
                <a:moveTo>
                  <a:pt x="0" y="3060193"/>
                </a:moveTo>
                <a:lnTo>
                  <a:pt x="3048" y="3060193"/>
                </a:lnTo>
                <a:lnTo>
                  <a:pt x="3048" y="3063241"/>
                </a:lnTo>
                <a:lnTo>
                  <a:pt x="0" y="3063241"/>
                </a:lnTo>
                <a:lnTo>
                  <a:pt x="0" y="3060193"/>
                </a:lnTo>
                <a:close/>
                <a:moveTo>
                  <a:pt x="0" y="3066288"/>
                </a:moveTo>
                <a:lnTo>
                  <a:pt x="3048" y="3066288"/>
                </a:lnTo>
                <a:lnTo>
                  <a:pt x="3048" y="3069336"/>
                </a:lnTo>
                <a:lnTo>
                  <a:pt x="0" y="3069336"/>
                </a:lnTo>
                <a:lnTo>
                  <a:pt x="0" y="3066288"/>
                </a:lnTo>
                <a:close/>
                <a:moveTo>
                  <a:pt x="0" y="3072384"/>
                </a:moveTo>
                <a:lnTo>
                  <a:pt x="3048" y="3072384"/>
                </a:lnTo>
                <a:lnTo>
                  <a:pt x="3048" y="3075432"/>
                </a:lnTo>
                <a:lnTo>
                  <a:pt x="0" y="3075432"/>
                </a:lnTo>
                <a:lnTo>
                  <a:pt x="0" y="3072384"/>
                </a:lnTo>
                <a:close/>
                <a:moveTo>
                  <a:pt x="0" y="3078481"/>
                </a:moveTo>
                <a:lnTo>
                  <a:pt x="3048" y="3078481"/>
                </a:lnTo>
                <a:lnTo>
                  <a:pt x="3048" y="3081529"/>
                </a:lnTo>
                <a:lnTo>
                  <a:pt x="0" y="3081529"/>
                </a:lnTo>
                <a:lnTo>
                  <a:pt x="0" y="3078481"/>
                </a:lnTo>
                <a:close/>
                <a:moveTo>
                  <a:pt x="0" y="3084577"/>
                </a:moveTo>
                <a:lnTo>
                  <a:pt x="3048" y="3084577"/>
                </a:lnTo>
                <a:lnTo>
                  <a:pt x="3048" y="3087625"/>
                </a:lnTo>
                <a:lnTo>
                  <a:pt x="0" y="3087625"/>
                </a:lnTo>
                <a:lnTo>
                  <a:pt x="0" y="3084577"/>
                </a:lnTo>
                <a:close/>
                <a:moveTo>
                  <a:pt x="0" y="3090672"/>
                </a:moveTo>
                <a:lnTo>
                  <a:pt x="3048" y="3090672"/>
                </a:lnTo>
                <a:lnTo>
                  <a:pt x="3048" y="3093720"/>
                </a:lnTo>
                <a:lnTo>
                  <a:pt x="0" y="3093720"/>
                </a:lnTo>
                <a:lnTo>
                  <a:pt x="0" y="3090672"/>
                </a:lnTo>
                <a:close/>
                <a:moveTo>
                  <a:pt x="0" y="3096768"/>
                </a:moveTo>
                <a:lnTo>
                  <a:pt x="3048" y="3096768"/>
                </a:lnTo>
                <a:lnTo>
                  <a:pt x="3048" y="3099816"/>
                </a:lnTo>
                <a:lnTo>
                  <a:pt x="0" y="3099816"/>
                </a:lnTo>
                <a:lnTo>
                  <a:pt x="0" y="3096768"/>
                </a:lnTo>
                <a:close/>
                <a:moveTo>
                  <a:pt x="0" y="3102865"/>
                </a:moveTo>
                <a:lnTo>
                  <a:pt x="3048" y="3102865"/>
                </a:lnTo>
                <a:lnTo>
                  <a:pt x="3048" y="3105913"/>
                </a:lnTo>
                <a:lnTo>
                  <a:pt x="0" y="3105913"/>
                </a:lnTo>
                <a:lnTo>
                  <a:pt x="0" y="3102865"/>
                </a:lnTo>
                <a:close/>
                <a:moveTo>
                  <a:pt x="0" y="3108960"/>
                </a:moveTo>
                <a:lnTo>
                  <a:pt x="3048" y="3108960"/>
                </a:lnTo>
                <a:lnTo>
                  <a:pt x="3048" y="3112008"/>
                </a:lnTo>
                <a:lnTo>
                  <a:pt x="0" y="3112008"/>
                </a:lnTo>
                <a:lnTo>
                  <a:pt x="0" y="3108960"/>
                </a:lnTo>
                <a:close/>
                <a:moveTo>
                  <a:pt x="0" y="3115056"/>
                </a:moveTo>
                <a:lnTo>
                  <a:pt x="3048" y="3115056"/>
                </a:lnTo>
                <a:lnTo>
                  <a:pt x="3048" y="3118104"/>
                </a:lnTo>
                <a:lnTo>
                  <a:pt x="0" y="3118104"/>
                </a:lnTo>
                <a:lnTo>
                  <a:pt x="0" y="3115056"/>
                </a:lnTo>
                <a:close/>
                <a:moveTo>
                  <a:pt x="0" y="3121153"/>
                </a:moveTo>
                <a:lnTo>
                  <a:pt x="3048" y="3121153"/>
                </a:lnTo>
                <a:lnTo>
                  <a:pt x="3048" y="3124201"/>
                </a:lnTo>
                <a:lnTo>
                  <a:pt x="0" y="3124201"/>
                </a:lnTo>
                <a:lnTo>
                  <a:pt x="0" y="3121153"/>
                </a:lnTo>
                <a:close/>
                <a:moveTo>
                  <a:pt x="0" y="3127249"/>
                </a:moveTo>
                <a:lnTo>
                  <a:pt x="3048" y="3127249"/>
                </a:lnTo>
                <a:lnTo>
                  <a:pt x="3048" y="3130297"/>
                </a:lnTo>
                <a:lnTo>
                  <a:pt x="0" y="3130297"/>
                </a:lnTo>
                <a:lnTo>
                  <a:pt x="0" y="3127249"/>
                </a:lnTo>
                <a:close/>
                <a:moveTo>
                  <a:pt x="0" y="3133344"/>
                </a:moveTo>
                <a:lnTo>
                  <a:pt x="3048" y="3133344"/>
                </a:lnTo>
                <a:lnTo>
                  <a:pt x="3048" y="3136392"/>
                </a:lnTo>
                <a:lnTo>
                  <a:pt x="0" y="3136392"/>
                </a:lnTo>
                <a:lnTo>
                  <a:pt x="0" y="3133344"/>
                </a:lnTo>
                <a:close/>
                <a:moveTo>
                  <a:pt x="0" y="3139440"/>
                </a:moveTo>
                <a:lnTo>
                  <a:pt x="3048" y="3139440"/>
                </a:lnTo>
                <a:lnTo>
                  <a:pt x="3048" y="3142488"/>
                </a:lnTo>
                <a:lnTo>
                  <a:pt x="0" y="3142488"/>
                </a:lnTo>
                <a:lnTo>
                  <a:pt x="0" y="3139440"/>
                </a:lnTo>
                <a:close/>
                <a:moveTo>
                  <a:pt x="0" y="3145537"/>
                </a:moveTo>
                <a:lnTo>
                  <a:pt x="3048" y="3145537"/>
                </a:lnTo>
                <a:lnTo>
                  <a:pt x="3048" y="3148585"/>
                </a:lnTo>
                <a:lnTo>
                  <a:pt x="0" y="3148585"/>
                </a:lnTo>
                <a:lnTo>
                  <a:pt x="0" y="3145537"/>
                </a:lnTo>
                <a:close/>
                <a:moveTo>
                  <a:pt x="0" y="3151632"/>
                </a:moveTo>
                <a:lnTo>
                  <a:pt x="3048" y="3151632"/>
                </a:lnTo>
                <a:lnTo>
                  <a:pt x="3048" y="3154680"/>
                </a:lnTo>
                <a:lnTo>
                  <a:pt x="0" y="3154680"/>
                </a:lnTo>
                <a:lnTo>
                  <a:pt x="0" y="3151632"/>
                </a:lnTo>
                <a:close/>
                <a:moveTo>
                  <a:pt x="0" y="3157728"/>
                </a:moveTo>
                <a:lnTo>
                  <a:pt x="3048" y="3157728"/>
                </a:lnTo>
                <a:lnTo>
                  <a:pt x="3048" y="3160776"/>
                </a:lnTo>
                <a:lnTo>
                  <a:pt x="0" y="3160776"/>
                </a:lnTo>
                <a:lnTo>
                  <a:pt x="0" y="3157728"/>
                </a:lnTo>
                <a:close/>
                <a:moveTo>
                  <a:pt x="0" y="3163825"/>
                </a:moveTo>
                <a:lnTo>
                  <a:pt x="3048" y="3163825"/>
                </a:lnTo>
                <a:lnTo>
                  <a:pt x="3048" y="3166873"/>
                </a:lnTo>
                <a:lnTo>
                  <a:pt x="0" y="3166873"/>
                </a:lnTo>
                <a:lnTo>
                  <a:pt x="0" y="3163825"/>
                </a:lnTo>
                <a:close/>
                <a:moveTo>
                  <a:pt x="0" y="3169921"/>
                </a:moveTo>
                <a:lnTo>
                  <a:pt x="3048" y="3169921"/>
                </a:lnTo>
                <a:lnTo>
                  <a:pt x="3048" y="3172969"/>
                </a:lnTo>
                <a:lnTo>
                  <a:pt x="0" y="3172969"/>
                </a:lnTo>
                <a:lnTo>
                  <a:pt x="0" y="3169921"/>
                </a:lnTo>
                <a:close/>
                <a:moveTo>
                  <a:pt x="0" y="3176016"/>
                </a:moveTo>
                <a:lnTo>
                  <a:pt x="3048" y="3176016"/>
                </a:lnTo>
                <a:lnTo>
                  <a:pt x="3048" y="3179064"/>
                </a:lnTo>
                <a:lnTo>
                  <a:pt x="0" y="3179064"/>
                </a:lnTo>
                <a:lnTo>
                  <a:pt x="0" y="3176016"/>
                </a:lnTo>
                <a:close/>
                <a:moveTo>
                  <a:pt x="0" y="3182112"/>
                </a:moveTo>
                <a:lnTo>
                  <a:pt x="3048" y="3182112"/>
                </a:lnTo>
                <a:lnTo>
                  <a:pt x="3048" y="3185160"/>
                </a:lnTo>
                <a:lnTo>
                  <a:pt x="0" y="3185160"/>
                </a:lnTo>
                <a:lnTo>
                  <a:pt x="0" y="3182112"/>
                </a:lnTo>
                <a:close/>
                <a:moveTo>
                  <a:pt x="0" y="3188209"/>
                </a:moveTo>
                <a:lnTo>
                  <a:pt x="3048" y="3188209"/>
                </a:lnTo>
                <a:lnTo>
                  <a:pt x="3048" y="3191257"/>
                </a:lnTo>
                <a:lnTo>
                  <a:pt x="0" y="3191257"/>
                </a:lnTo>
                <a:lnTo>
                  <a:pt x="0" y="3188209"/>
                </a:lnTo>
                <a:close/>
                <a:moveTo>
                  <a:pt x="0" y="3194305"/>
                </a:moveTo>
                <a:lnTo>
                  <a:pt x="3048" y="3194305"/>
                </a:lnTo>
                <a:lnTo>
                  <a:pt x="3048" y="3197353"/>
                </a:lnTo>
                <a:lnTo>
                  <a:pt x="0" y="3197353"/>
                </a:lnTo>
                <a:lnTo>
                  <a:pt x="0" y="3194305"/>
                </a:lnTo>
                <a:close/>
                <a:moveTo>
                  <a:pt x="0" y="3200400"/>
                </a:moveTo>
                <a:lnTo>
                  <a:pt x="3048" y="3200400"/>
                </a:lnTo>
                <a:lnTo>
                  <a:pt x="3048" y="3203448"/>
                </a:lnTo>
                <a:lnTo>
                  <a:pt x="0" y="3203448"/>
                </a:lnTo>
                <a:lnTo>
                  <a:pt x="0" y="3200400"/>
                </a:lnTo>
                <a:close/>
                <a:moveTo>
                  <a:pt x="0" y="3206497"/>
                </a:moveTo>
                <a:lnTo>
                  <a:pt x="3048" y="3206497"/>
                </a:lnTo>
                <a:lnTo>
                  <a:pt x="3048" y="3209545"/>
                </a:lnTo>
                <a:lnTo>
                  <a:pt x="0" y="3209545"/>
                </a:lnTo>
                <a:lnTo>
                  <a:pt x="0" y="3206497"/>
                </a:lnTo>
                <a:close/>
                <a:moveTo>
                  <a:pt x="0" y="3212593"/>
                </a:moveTo>
                <a:lnTo>
                  <a:pt x="3048" y="3212593"/>
                </a:lnTo>
                <a:lnTo>
                  <a:pt x="3048" y="3215641"/>
                </a:lnTo>
                <a:lnTo>
                  <a:pt x="0" y="3215641"/>
                </a:lnTo>
                <a:lnTo>
                  <a:pt x="0" y="3212593"/>
                </a:lnTo>
                <a:close/>
                <a:moveTo>
                  <a:pt x="0" y="3218688"/>
                </a:moveTo>
                <a:lnTo>
                  <a:pt x="3048" y="3218688"/>
                </a:lnTo>
                <a:lnTo>
                  <a:pt x="3048" y="3221736"/>
                </a:lnTo>
                <a:lnTo>
                  <a:pt x="0" y="3221736"/>
                </a:lnTo>
                <a:lnTo>
                  <a:pt x="0" y="3218688"/>
                </a:lnTo>
                <a:close/>
                <a:moveTo>
                  <a:pt x="0" y="3224784"/>
                </a:moveTo>
                <a:lnTo>
                  <a:pt x="3048" y="3224784"/>
                </a:lnTo>
                <a:lnTo>
                  <a:pt x="3048" y="3227832"/>
                </a:lnTo>
                <a:lnTo>
                  <a:pt x="0" y="3227832"/>
                </a:lnTo>
                <a:lnTo>
                  <a:pt x="0" y="3224784"/>
                </a:lnTo>
                <a:close/>
                <a:moveTo>
                  <a:pt x="0" y="3230881"/>
                </a:moveTo>
                <a:lnTo>
                  <a:pt x="3048" y="3230881"/>
                </a:lnTo>
                <a:lnTo>
                  <a:pt x="3048" y="3233929"/>
                </a:lnTo>
                <a:lnTo>
                  <a:pt x="0" y="3233929"/>
                </a:lnTo>
                <a:lnTo>
                  <a:pt x="0" y="3230881"/>
                </a:lnTo>
                <a:close/>
                <a:moveTo>
                  <a:pt x="0" y="3236977"/>
                </a:moveTo>
                <a:lnTo>
                  <a:pt x="3048" y="3236977"/>
                </a:lnTo>
                <a:lnTo>
                  <a:pt x="3048" y="3240025"/>
                </a:lnTo>
                <a:lnTo>
                  <a:pt x="0" y="3240025"/>
                </a:lnTo>
                <a:lnTo>
                  <a:pt x="0" y="3236977"/>
                </a:lnTo>
                <a:close/>
                <a:moveTo>
                  <a:pt x="0" y="3243072"/>
                </a:moveTo>
                <a:lnTo>
                  <a:pt x="3048" y="3243072"/>
                </a:lnTo>
                <a:lnTo>
                  <a:pt x="3048" y="3246120"/>
                </a:lnTo>
                <a:lnTo>
                  <a:pt x="0" y="3246120"/>
                </a:lnTo>
                <a:lnTo>
                  <a:pt x="0" y="3243072"/>
                </a:lnTo>
                <a:close/>
                <a:moveTo>
                  <a:pt x="0" y="3249168"/>
                </a:moveTo>
                <a:lnTo>
                  <a:pt x="3048" y="3249168"/>
                </a:lnTo>
                <a:lnTo>
                  <a:pt x="3048" y="3252216"/>
                </a:lnTo>
                <a:lnTo>
                  <a:pt x="0" y="3252216"/>
                </a:lnTo>
                <a:lnTo>
                  <a:pt x="0" y="3249168"/>
                </a:lnTo>
                <a:close/>
                <a:moveTo>
                  <a:pt x="0" y="3255265"/>
                </a:moveTo>
                <a:lnTo>
                  <a:pt x="3048" y="3255265"/>
                </a:lnTo>
                <a:lnTo>
                  <a:pt x="3048" y="3258313"/>
                </a:lnTo>
                <a:lnTo>
                  <a:pt x="0" y="3258313"/>
                </a:lnTo>
                <a:lnTo>
                  <a:pt x="0" y="3255265"/>
                </a:lnTo>
                <a:close/>
                <a:moveTo>
                  <a:pt x="0" y="3261360"/>
                </a:moveTo>
                <a:lnTo>
                  <a:pt x="3048" y="3261360"/>
                </a:lnTo>
                <a:lnTo>
                  <a:pt x="3048" y="3264408"/>
                </a:lnTo>
                <a:lnTo>
                  <a:pt x="0" y="3264408"/>
                </a:lnTo>
                <a:lnTo>
                  <a:pt x="0" y="3261360"/>
                </a:lnTo>
                <a:close/>
                <a:moveTo>
                  <a:pt x="0" y="3267456"/>
                </a:moveTo>
                <a:lnTo>
                  <a:pt x="3048" y="3267456"/>
                </a:lnTo>
                <a:lnTo>
                  <a:pt x="3048" y="3270504"/>
                </a:lnTo>
                <a:lnTo>
                  <a:pt x="0" y="3270504"/>
                </a:lnTo>
                <a:lnTo>
                  <a:pt x="0" y="3267456"/>
                </a:lnTo>
                <a:close/>
                <a:moveTo>
                  <a:pt x="0" y="3273553"/>
                </a:moveTo>
                <a:lnTo>
                  <a:pt x="3048" y="3273553"/>
                </a:lnTo>
                <a:lnTo>
                  <a:pt x="3048" y="3276601"/>
                </a:lnTo>
                <a:lnTo>
                  <a:pt x="0" y="3276601"/>
                </a:lnTo>
                <a:lnTo>
                  <a:pt x="0" y="3273553"/>
                </a:lnTo>
                <a:close/>
                <a:moveTo>
                  <a:pt x="0" y="3279649"/>
                </a:moveTo>
                <a:lnTo>
                  <a:pt x="3048" y="3279649"/>
                </a:lnTo>
                <a:lnTo>
                  <a:pt x="3048" y="3282697"/>
                </a:lnTo>
                <a:lnTo>
                  <a:pt x="0" y="3282697"/>
                </a:lnTo>
                <a:lnTo>
                  <a:pt x="0" y="3279649"/>
                </a:lnTo>
                <a:close/>
                <a:moveTo>
                  <a:pt x="0" y="3285744"/>
                </a:moveTo>
                <a:lnTo>
                  <a:pt x="3048" y="3285744"/>
                </a:lnTo>
                <a:lnTo>
                  <a:pt x="3048" y="3288792"/>
                </a:lnTo>
                <a:lnTo>
                  <a:pt x="0" y="3288792"/>
                </a:lnTo>
                <a:lnTo>
                  <a:pt x="0" y="3285744"/>
                </a:lnTo>
                <a:close/>
                <a:moveTo>
                  <a:pt x="0" y="3291840"/>
                </a:moveTo>
                <a:lnTo>
                  <a:pt x="3048" y="3291840"/>
                </a:lnTo>
                <a:lnTo>
                  <a:pt x="3048" y="3294888"/>
                </a:lnTo>
                <a:lnTo>
                  <a:pt x="0" y="3294888"/>
                </a:lnTo>
                <a:lnTo>
                  <a:pt x="0" y="3291840"/>
                </a:lnTo>
                <a:close/>
                <a:moveTo>
                  <a:pt x="0" y="3297937"/>
                </a:moveTo>
                <a:lnTo>
                  <a:pt x="3048" y="3297937"/>
                </a:lnTo>
                <a:lnTo>
                  <a:pt x="3048" y="3300985"/>
                </a:lnTo>
                <a:lnTo>
                  <a:pt x="0" y="3300985"/>
                </a:lnTo>
                <a:lnTo>
                  <a:pt x="0" y="3297937"/>
                </a:lnTo>
                <a:close/>
                <a:moveTo>
                  <a:pt x="0" y="3304032"/>
                </a:moveTo>
                <a:lnTo>
                  <a:pt x="3048" y="3304032"/>
                </a:lnTo>
                <a:lnTo>
                  <a:pt x="3048" y="3307080"/>
                </a:lnTo>
                <a:lnTo>
                  <a:pt x="0" y="3307080"/>
                </a:lnTo>
                <a:lnTo>
                  <a:pt x="0" y="3304032"/>
                </a:lnTo>
                <a:close/>
                <a:moveTo>
                  <a:pt x="0" y="3310128"/>
                </a:moveTo>
                <a:lnTo>
                  <a:pt x="3048" y="3310128"/>
                </a:lnTo>
                <a:lnTo>
                  <a:pt x="3048" y="3313176"/>
                </a:lnTo>
                <a:lnTo>
                  <a:pt x="0" y="3313176"/>
                </a:lnTo>
                <a:lnTo>
                  <a:pt x="0" y="3310128"/>
                </a:lnTo>
                <a:close/>
                <a:moveTo>
                  <a:pt x="0" y="3316225"/>
                </a:moveTo>
                <a:lnTo>
                  <a:pt x="3048" y="3316225"/>
                </a:lnTo>
                <a:lnTo>
                  <a:pt x="3048" y="3319273"/>
                </a:lnTo>
                <a:lnTo>
                  <a:pt x="0" y="3319273"/>
                </a:lnTo>
                <a:lnTo>
                  <a:pt x="0" y="3316225"/>
                </a:lnTo>
                <a:close/>
                <a:moveTo>
                  <a:pt x="0" y="3322321"/>
                </a:moveTo>
                <a:lnTo>
                  <a:pt x="3048" y="3322321"/>
                </a:lnTo>
                <a:lnTo>
                  <a:pt x="3048" y="3325369"/>
                </a:lnTo>
                <a:lnTo>
                  <a:pt x="0" y="3325369"/>
                </a:lnTo>
                <a:lnTo>
                  <a:pt x="0" y="3322321"/>
                </a:lnTo>
                <a:close/>
                <a:moveTo>
                  <a:pt x="0" y="3328416"/>
                </a:moveTo>
                <a:lnTo>
                  <a:pt x="3048" y="3328416"/>
                </a:lnTo>
                <a:lnTo>
                  <a:pt x="3048" y="3331464"/>
                </a:lnTo>
                <a:lnTo>
                  <a:pt x="0" y="3331464"/>
                </a:lnTo>
                <a:lnTo>
                  <a:pt x="0" y="3328416"/>
                </a:lnTo>
                <a:close/>
                <a:moveTo>
                  <a:pt x="0" y="3334512"/>
                </a:moveTo>
                <a:lnTo>
                  <a:pt x="3048" y="3334512"/>
                </a:lnTo>
                <a:lnTo>
                  <a:pt x="3048" y="3337560"/>
                </a:lnTo>
                <a:lnTo>
                  <a:pt x="0" y="3337560"/>
                </a:lnTo>
                <a:lnTo>
                  <a:pt x="0" y="3334512"/>
                </a:lnTo>
                <a:close/>
                <a:moveTo>
                  <a:pt x="0" y="3340609"/>
                </a:moveTo>
                <a:lnTo>
                  <a:pt x="3048" y="3340609"/>
                </a:lnTo>
                <a:lnTo>
                  <a:pt x="3048" y="3343657"/>
                </a:lnTo>
                <a:lnTo>
                  <a:pt x="0" y="3343657"/>
                </a:lnTo>
                <a:lnTo>
                  <a:pt x="0" y="3340609"/>
                </a:lnTo>
                <a:close/>
                <a:moveTo>
                  <a:pt x="0" y="3346705"/>
                </a:moveTo>
                <a:lnTo>
                  <a:pt x="3048" y="3346705"/>
                </a:lnTo>
                <a:lnTo>
                  <a:pt x="3048" y="3349753"/>
                </a:lnTo>
                <a:lnTo>
                  <a:pt x="0" y="3349753"/>
                </a:lnTo>
                <a:lnTo>
                  <a:pt x="0" y="3346705"/>
                </a:lnTo>
                <a:close/>
                <a:moveTo>
                  <a:pt x="0" y="3352800"/>
                </a:moveTo>
                <a:lnTo>
                  <a:pt x="3048" y="3352800"/>
                </a:lnTo>
                <a:lnTo>
                  <a:pt x="3048" y="3355848"/>
                </a:lnTo>
                <a:lnTo>
                  <a:pt x="0" y="3355848"/>
                </a:lnTo>
                <a:lnTo>
                  <a:pt x="0" y="3352800"/>
                </a:lnTo>
                <a:close/>
                <a:moveTo>
                  <a:pt x="0" y="3358896"/>
                </a:moveTo>
                <a:lnTo>
                  <a:pt x="3048" y="3358896"/>
                </a:lnTo>
                <a:lnTo>
                  <a:pt x="3048" y="3361944"/>
                </a:lnTo>
                <a:lnTo>
                  <a:pt x="0" y="3361944"/>
                </a:lnTo>
                <a:lnTo>
                  <a:pt x="0" y="3358896"/>
                </a:lnTo>
                <a:close/>
                <a:moveTo>
                  <a:pt x="0" y="3364993"/>
                </a:moveTo>
                <a:lnTo>
                  <a:pt x="3048" y="3364993"/>
                </a:lnTo>
                <a:lnTo>
                  <a:pt x="3048" y="3368041"/>
                </a:lnTo>
                <a:lnTo>
                  <a:pt x="0" y="3368041"/>
                </a:lnTo>
                <a:lnTo>
                  <a:pt x="0" y="3364993"/>
                </a:lnTo>
                <a:close/>
                <a:moveTo>
                  <a:pt x="0" y="3371088"/>
                </a:moveTo>
                <a:lnTo>
                  <a:pt x="3048" y="3371088"/>
                </a:lnTo>
                <a:lnTo>
                  <a:pt x="3048" y="3374136"/>
                </a:lnTo>
                <a:lnTo>
                  <a:pt x="0" y="3374136"/>
                </a:lnTo>
                <a:lnTo>
                  <a:pt x="0" y="3371088"/>
                </a:lnTo>
                <a:close/>
                <a:moveTo>
                  <a:pt x="0" y="3377185"/>
                </a:moveTo>
                <a:lnTo>
                  <a:pt x="3048" y="3377185"/>
                </a:lnTo>
                <a:lnTo>
                  <a:pt x="3048" y="3380233"/>
                </a:lnTo>
                <a:lnTo>
                  <a:pt x="0" y="3380233"/>
                </a:lnTo>
                <a:lnTo>
                  <a:pt x="0" y="3377185"/>
                </a:lnTo>
                <a:close/>
                <a:moveTo>
                  <a:pt x="0" y="3383280"/>
                </a:moveTo>
                <a:lnTo>
                  <a:pt x="3048" y="3383280"/>
                </a:lnTo>
                <a:lnTo>
                  <a:pt x="3048" y="3386328"/>
                </a:lnTo>
                <a:lnTo>
                  <a:pt x="0" y="3386328"/>
                </a:lnTo>
                <a:lnTo>
                  <a:pt x="0" y="3383280"/>
                </a:lnTo>
                <a:close/>
                <a:moveTo>
                  <a:pt x="0" y="3389377"/>
                </a:moveTo>
                <a:lnTo>
                  <a:pt x="3048" y="3389377"/>
                </a:lnTo>
                <a:lnTo>
                  <a:pt x="3048" y="3392425"/>
                </a:lnTo>
                <a:lnTo>
                  <a:pt x="0" y="3392425"/>
                </a:lnTo>
                <a:lnTo>
                  <a:pt x="0" y="3389377"/>
                </a:lnTo>
                <a:close/>
                <a:moveTo>
                  <a:pt x="0" y="3395472"/>
                </a:moveTo>
                <a:lnTo>
                  <a:pt x="3048" y="3395472"/>
                </a:lnTo>
                <a:lnTo>
                  <a:pt x="3048" y="3398520"/>
                </a:lnTo>
                <a:lnTo>
                  <a:pt x="0" y="3398520"/>
                </a:lnTo>
                <a:lnTo>
                  <a:pt x="0" y="3395472"/>
                </a:lnTo>
                <a:close/>
                <a:moveTo>
                  <a:pt x="0" y="3401569"/>
                </a:moveTo>
                <a:lnTo>
                  <a:pt x="3048" y="3401569"/>
                </a:lnTo>
                <a:lnTo>
                  <a:pt x="3048" y="3404617"/>
                </a:lnTo>
                <a:lnTo>
                  <a:pt x="0" y="3404617"/>
                </a:lnTo>
                <a:lnTo>
                  <a:pt x="0" y="3401569"/>
                </a:lnTo>
                <a:close/>
                <a:moveTo>
                  <a:pt x="0" y="3407665"/>
                </a:moveTo>
                <a:lnTo>
                  <a:pt x="3048" y="3407665"/>
                </a:lnTo>
                <a:lnTo>
                  <a:pt x="3048" y="3410713"/>
                </a:lnTo>
                <a:lnTo>
                  <a:pt x="0" y="3410713"/>
                </a:lnTo>
                <a:lnTo>
                  <a:pt x="0" y="3407665"/>
                </a:lnTo>
                <a:close/>
                <a:moveTo>
                  <a:pt x="0" y="3413760"/>
                </a:moveTo>
                <a:lnTo>
                  <a:pt x="3048" y="3413760"/>
                </a:lnTo>
                <a:lnTo>
                  <a:pt x="3048" y="3416808"/>
                </a:lnTo>
                <a:lnTo>
                  <a:pt x="0" y="3416808"/>
                </a:lnTo>
                <a:lnTo>
                  <a:pt x="0" y="3413760"/>
                </a:lnTo>
                <a:close/>
                <a:moveTo>
                  <a:pt x="0" y="3419857"/>
                </a:moveTo>
                <a:lnTo>
                  <a:pt x="3048" y="3419857"/>
                </a:lnTo>
                <a:lnTo>
                  <a:pt x="3048" y="3422905"/>
                </a:lnTo>
                <a:lnTo>
                  <a:pt x="0" y="3422905"/>
                </a:lnTo>
                <a:lnTo>
                  <a:pt x="0" y="3419857"/>
                </a:lnTo>
                <a:close/>
                <a:moveTo>
                  <a:pt x="0" y="3425952"/>
                </a:moveTo>
                <a:lnTo>
                  <a:pt x="3048" y="3425952"/>
                </a:lnTo>
                <a:lnTo>
                  <a:pt x="3048" y="3429000"/>
                </a:lnTo>
                <a:lnTo>
                  <a:pt x="0" y="3429000"/>
                </a:lnTo>
                <a:lnTo>
                  <a:pt x="0" y="3425952"/>
                </a:lnTo>
                <a:close/>
                <a:moveTo>
                  <a:pt x="0" y="3432049"/>
                </a:moveTo>
                <a:lnTo>
                  <a:pt x="3048" y="3432049"/>
                </a:lnTo>
                <a:lnTo>
                  <a:pt x="3048" y="3435097"/>
                </a:lnTo>
                <a:lnTo>
                  <a:pt x="0" y="3435097"/>
                </a:lnTo>
                <a:lnTo>
                  <a:pt x="0" y="3432049"/>
                </a:lnTo>
                <a:close/>
                <a:moveTo>
                  <a:pt x="0" y="3438144"/>
                </a:moveTo>
                <a:lnTo>
                  <a:pt x="3048" y="3438144"/>
                </a:lnTo>
                <a:lnTo>
                  <a:pt x="3048" y="3441192"/>
                </a:lnTo>
                <a:lnTo>
                  <a:pt x="0" y="3441192"/>
                </a:lnTo>
                <a:lnTo>
                  <a:pt x="0" y="3438144"/>
                </a:lnTo>
                <a:close/>
                <a:moveTo>
                  <a:pt x="0" y="3444241"/>
                </a:moveTo>
                <a:lnTo>
                  <a:pt x="3048" y="3444241"/>
                </a:lnTo>
                <a:lnTo>
                  <a:pt x="3048" y="3447289"/>
                </a:lnTo>
                <a:lnTo>
                  <a:pt x="0" y="3447289"/>
                </a:lnTo>
                <a:lnTo>
                  <a:pt x="0" y="3444241"/>
                </a:lnTo>
                <a:close/>
                <a:moveTo>
                  <a:pt x="0" y="3450336"/>
                </a:moveTo>
                <a:lnTo>
                  <a:pt x="3048" y="3450336"/>
                </a:lnTo>
                <a:lnTo>
                  <a:pt x="3048" y="3453384"/>
                </a:lnTo>
                <a:lnTo>
                  <a:pt x="0" y="3453384"/>
                </a:lnTo>
                <a:lnTo>
                  <a:pt x="0" y="3450336"/>
                </a:lnTo>
                <a:close/>
                <a:moveTo>
                  <a:pt x="0" y="3456432"/>
                </a:moveTo>
                <a:lnTo>
                  <a:pt x="3048" y="3456432"/>
                </a:lnTo>
                <a:lnTo>
                  <a:pt x="3048" y="3459480"/>
                </a:lnTo>
                <a:lnTo>
                  <a:pt x="0" y="3459480"/>
                </a:lnTo>
                <a:lnTo>
                  <a:pt x="0" y="3456432"/>
                </a:lnTo>
                <a:close/>
                <a:moveTo>
                  <a:pt x="0" y="3462529"/>
                </a:moveTo>
                <a:lnTo>
                  <a:pt x="3048" y="3462529"/>
                </a:lnTo>
                <a:lnTo>
                  <a:pt x="3048" y="3465577"/>
                </a:lnTo>
                <a:lnTo>
                  <a:pt x="0" y="3465577"/>
                </a:lnTo>
                <a:lnTo>
                  <a:pt x="0" y="3462529"/>
                </a:lnTo>
                <a:close/>
                <a:moveTo>
                  <a:pt x="0" y="3468624"/>
                </a:moveTo>
                <a:lnTo>
                  <a:pt x="3048" y="3468624"/>
                </a:lnTo>
                <a:lnTo>
                  <a:pt x="3048" y="3471672"/>
                </a:lnTo>
                <a:lnTo>
                  <a:pt x="0" y="3471672"/>
                </a:lnTo>
                <a:lnTo>
                  <a:pt x="0" y="3468624"/>
                </a:lnTo>
                <a:close/>
                <a:moveTo>
                  <a:pt x="0" y="3474721"/>
                </a:moveTo>
                <a:lnTo>
                  <a:pt x="3048" y="3474721"/>
                </a:lnTo>
                <a:lnTo>
                  <a:pt x="3048" y="3477769"/>
                </a:lnTo>
                <a:lnTo>
                  <a:pt x="0" y="3477769"/>
                </a:lnTo>
                <a:lnTo>
                  <a:pt x="0" y="3474721"/>
                </a:lnTo>
                <a:close/>
                <a:moveTo>
                  <a:pt x="0" y="3480816"/>
                </a:moveTo>
                <a:lnTo>
                  <a:pt x="3048" y="3480816"/>
                </a:lnTo>
                <a:lnTo>
                  <a:pt x="3048" y="3483864"/>
                </a:lnTo>
                <a:lnTo>
                  <a:pt x="0" y="3483864"/>
                </a:lnTo>
                <a:lnTo>
                  <a:pt x="0" y="3480816"/>
                </a:lnTo>
                <a:close/>
                <a:moveTo>
                  <a:pt x="0" y="3486913"/>
                </a:moveTo>
                <a:lnTo>
                  <a:pt x="3048" y="3486913"/>
                </a:lnTo>
                <a:lnTo>
                  <a:pt x="3048" y="3489961"/>
                </a:lnTo>
                <a:lnTo>
                  <a:pt x="0" y="3489961"/>
                </a:lnTo>
                <a:lnTo>
                  <a:pt x="0" y="3486913"/>
                </a:lnTo>
                <a:close/>
                <a:moveTo>
                  <a:pt x="0" y="3493008"/>
                </a:moveTo>
                <a:lnTo>
                  <a:pt x="3048" y="3493008"/>
                </a:lnTo>
                <a:lnTo>
                  <a:pt x="3048" y="3496056"/>
                </a:lnTo>
                <a:lnTo>
                  <a:pt x="0" y="3496056"/>
                </a:lnTo>
                <a:lnTo>
                  <a:pt x="0" y="3493008"/>
                </a:lnTo>
                <a:close/>
                <a:moveTo>
                  <a:pt x="0" y="3499105"/>
                </a:moveTo>
                <a:lnTo>
                  <a:pt x="3048" y="3499105"/>
                </a:lnTo>
                <a:lnTo>
                  <a:pt x="3048" y="3502153"/>
                </a:lnTo>
                <a:lnTo>
                  <a:pt x="0" y="3502153"/>
                </a:lnTo>
                <a:lnTo>
                  <a:pt x="0" y="3499105"/>
                </a:lnTo>
                <a:close/>
                <a:moveTo>
                  <a:pt x="0" y="3505200"/>
                </a:moveTo>
                <a:lnTo>
                  <a:pt x="3048" y="3505200"/>
                </a:lnTo>
                <a:lnTo>
                  <a:pt x="3048" y="3508248"/>
                </a:lnTo>
                <a:lnTo>
                  <a:pt x="0" y="3508248"/>
                </a:lnTo>
                <a:lnTo>
                  <a:pt x="0" y="3505200"/>
                </a:lnTo>
                <a:close/>
                <a:moveTo>
                  <a:pt x="0" y="3511296"/>
                </a:moveTo>
                <a:lnTo>
                  <a:pt x="3048" y="3511296"/>
                </a:lnTo>
                <a:lnTo>
                  <a:pt x="3048" y="3514344"/>
                </a:lnTo>
                <a:lnTo>
                  <a:pt x="0" y="3514344"/>
                </a:lnTo>
                <a:lnTo>
                  <a:pt x="0" y="3511296"/>
                </a:lnTo>
                <a:close/>
                <a:moveTo>
                  <a:pt x="0" y="3517393"/>
                </a:moveTo>
                <a:lnTo>
                  <a:pt x="3048" y="3517393"/>
                </a:lnTo>
                <a:lnTo>
                  <a:pt x="3048" y="3520441"/>
                </a:lnTo>
                <a:lnTo>
                  <a:pt x="0" y="3520441"/>
                </a:lnTo>
                <a:lnTo>
                  <a:pt x="0" y="3517393"/>
                </a:lnTo>
                <a:close/>
                <a:moveTo>
                  <a:pt x="0" y="3523488"/>
                </a:moveTo>
                <a:lnTo>
                  <a:pt x="3048" y="3523488"/>
                </a:lnTo>
                <a:lnTo>
                  <a:pt x="3048" y="3526536"/>
                </a:lnTo>
                <a:lnTo>
                  <a:pt x="0" y="3526536"/>
                </a:lnTo>
                <a:lnTo>
                  <a:pt x="0" y="3523488"/>
                </a:lnTo>
                <a:close/>
                <a:moveTo>
                  <a:pt x="0" y="3529585"/>
                </a:moveTo>
                <a:lnTo>
                  <a:pt x="3048" y="3529585"/>
                </a:lnTo>
                <a:lnTo>
                  <a:pt x="3048" y="3532633"/>
                </a:lnTo>
                <a:lnTo>
                  <a:pt x="0" y="3532633"/>
                </a:lnTo>
                <a:lnTo>
                  <a:pt x="0" y="3529585"/>
                </a:lnTo>
                <a:close/>
                <a:moveTo>
                  <a:pt x="0" y="3535680"/>
                </a:moveTo>
                <a:lnTo>
                  <a:pt x="3048" y="3535680"/>
                </a:lnTo>
                <a:lnTo>
                  <a:pt x="3048" y="3538728"/>
                </a:lnTo>
                <a:lnTo>
                  <a:pt x="0" y="3538728"/>
                </a:lnTo>
                <a:lnTo>
                  <a:pt x="0" y="3535680"/>
                </a:lnTo>
                <a:close/>
                <a:moveTo>
                  <a:pt x="0" y="3541777"/>
                </a:moveTo>
                <a:lnTo>
                  <a:pt x="3048" y="3541777"/>
                </a:lnTo>
                <a:lnTo>
                  <a:pt x="3048" y="3544825"/>
                </a:lnTo>
                <a:lnTo>
                  <a:pt x="0" y="3544825"/>
                </a:lnTo>
                <a:lnTo>
                  <a:pt x="0" y="3541777"/>
                </a:lnTo>
                <a:close/>
                <a:moveTo>
                  <a:pt x="0" y="3547872"/>
                </a:moveTo>
                <a:lnTo>
                  <a:pt x="3048" y="3547872"/>
                </a:lnTo>
                <a:lnTo>
                  <a:pt x="3048" y="3550920"/>
                </a:lnTo>
                <a:lnTo>
                  <a:pt x="0" y="3550920"/>
                </a:lnTo>
                <a:lnTo>
                  <a:pt x="0" y="3547872"/>
                </a:lnTo>
                <a:close/>
                <a:moveTo>
                  <a:pt x="0" y="3553969"/>
                </a:moveTo>
                <a:lnTo>
                  <a:pt x="3048" y="3553969"/>
                </a:lnTo>
                <a:lnTo>
                  <a:pt x="3048" y="3557017"/>
                </a:lnTo>
                <a:lnTo>
                  <a:pt x="0" y="3557017"/>
                </a:lnTo>
                <a:lnTo>
                  <a:pt x="0" y="3553969"/>
                </a:lnTo>
                <a:close/>
                <a:moveTo>
                  <a:pt x="0" y="3560065"/>
                </a:moveTo>
                <a:lnTo>
                  <a:pt x="3048" y="3560065"/>
                </a:lnTo>
                <a:lnTo>
                  <a:pt x="3048" y="3563113"/>
                </a:lnTo>
                <a:lnTo>
                  <a:pt x="0" y="3563113"/>
                </a:lnTo>
                <a:lnTo>
                  <a:pt x="0" y="3560065"/>
                </a:lnTo>
                <a:close/>
                <a:moveTo>
                  <a:pt x="0" y="3566160"/>
                </a:moveTo>
                <a:lnTo>
                  <a:pt x="3048" y="3566160"/>
                </a:lnTo>
                <a:lnTo>
                  <a:pt x="3048" y="3569208"/>
                </a:lnTo>
                <a:lnTo>
                  <a:pt x="0" y="3569208"/>
                </a:lnTo>
                <a:lnTo>
                  <a:pt x="0" y="3566160"/>
                </a:lnTo>
                <a:close/>
                <a:moveTo>
                  <a:pt x="0" y="3572257"/>
                </a:moveTo>
                <a:lnTo>
                  <a:pt x="3048" y="3572257"/>
                </a:lnTo>
                <a:lnTo>
                  <a:pt x="3048" y="3575305"/>
                </a:lnTo>
                <a:lnTo>
                  <a:pt x="0" y="3575305"/>
                </a:lnTo>
                <a:lnTo>
                  <a:pt x="0" y="3572257"/>
                </a:lnTo>
                <a:close/>
                <a:moveTo>
                  <a:pt x="0" y="3578352"/>
                </a:moveTo>
                <a:lnTo>
                  <a:pt x="3048" y="3578352"/>
                </a:lnTo>
                <a:lnTo>
                  <a:pt x="3048" y="3581400"/>
                </a:lnTo>
                <a:lnTo>
                  <a:pt x="0" y="3581400"/>
                </a:lnTo>
                <a:lnTo>
                  <a:pt x="0" y="3578352"/>
                </a:lnTo>
                <a:close/>
                <a:moveTo>
                  <a:pt x="0" y="3584449"/>
                </a:moveTo>
                <a:lnTo>
                  <a:pt x="3048" y="3584449"/>
                </a:lnTo>
                <a:lnTo>
                  <a:pt x="3048" y="3587497"/>
                </a:lnTo>
                <a:lnTo>
                  <a:pt x="0" y="3587497"/>
                </a:lnTo>
                <a:lnTo>
                  <a:pt x="0" y="3584449"/>
                </a:lnTo>
                <a:close/>
                <a:moveTo>
                  <a:pt x="0" y="3590544"/>
                </a:moveTo>
                <a:lnTo>
                  <a:pt x="3048" y="3590544"/>
                </a:lnTo>
                <a:lnTo>
                  <a:pt x="3048" y="3593592"/>
                </a:lnTo>
                <a:lnTo>
                  <a:pt x="0" y="3593592"/>
                </a:lnTo>
                <a:lnTo>
                  <a:pt x="0" y="3590544"/>
                </a:lnTo>
                <a:close/>
                <a:moveTo>
                  <a:pt x="0" y="3596641"/>
                </a:moveTo>
                <a:lnTo>
                  <a:pt x="3048" y="3596641"/>
                </a:lnTo>
                <a:lnTo>
                  <a:pt x="3048" y="3599689"/>
                </a:lnTo>
                <a:lnTo>
                  <a:pt x="0" y="3599689"/>
                </a:lnTo>
                <a:lnTo>
                  <a:pt x="0" y="3596641"/>
                </a:lnTo>
                <a:close/>
                <a:moveTo>
                  <a:pt x="0" y="3602736"/>
                </a:moveTo>
                <a:lnTo>
                  <a:pt x="3048" y="3602736"/>
                </a:lnTo>
                <a:lnTo>
                  <a:pt x="3048" y="3605784"/>
                </a:lnTo>
                <a:lnTo>
                  <a:pt x="0" y="3605784"/>
                </a:lnTo>
                <a:lnTo>
                  <a:pt x="0" y="3602736"/>
                </a:lnTo>
                <a:close/>
                <a:moveTo>
                  <a:pt x="0" y="3608832"/>
                </a:moveTo>
                <a:lnTo>
                  <a:pt x="3048" y="3608832"/>
                </a:lnTo>
                <a:lnTo>
                  <a:pt x="3048" y="3611880"/>
                </a:lnTo>
                <a:lnTo>
                  <a:pt x="0" y="3611880"/>
                </a:lnTo>
                <a:lnTo>
                  <a:pt x="0" y="3608832"/>
                </a:lnTo>
                <a:close/>
                <a:moveTo>
                  <a:pt x="0" y="3614929"/>
                </a:moveTo>
                <a:lnTo>
                  <a:pt x="3048" y="3614929"/>
                </a:lnTo>
                <a:lnTo>
                  <a:pt x="3048" y="3617977"/>
                </a:lnTo>
                <a:lnTo>
                  <a:pt x="0" y="3617977"/>
                </a:lnTo>
                <a:lnTo>
                  <a:pt x="0" y="3614929"/>
                </a:lnTo>
                <a:close/>
                <a:moveTo>
                  <a:pt x="0" y="3621024"/>
                </a:moveTo>
                <a:lnTo>
                  <a:pt x="3048" y="3621024"/>
                </a:lnTo>
                <a:lnTo>
                  <a:pt x="3048" y="3624072"/>
                </a:lnTo>
                <a:lnTo>
                  <a:pt x="0" y="3624072"/>
                </a:lnTo>
                <a:lnTo>
                  <a:pt x="0" y="3621024"/>
                </a:lnTo>
                <a:close/>
                <a:moveTo>
                  <a:pt x="0" y="3627121"/>
                </a:moveTo>
                <a:lnTo>
                  <a:pt x="3048" y="3627121"/>
                </a:lnTo>
                <a:lnTo>
                  <a:pt x="3048" y="3630169"/>
                </a:lnTo>
                <a:lnTo>
                  <a:pt x="0" y="3630169"/>
                </a:lnTo>
                <a:lnTo>
                  <a:pt x="0" y="3627121"/>
                </a:lnTo>
                <a:close/>
                <a:moveTo>
                  <a:pt x="0" y="3633216"/>
                </a:moveTo>
                <a:lnTo>
                  <a:pt x="3048" y="3633216"/>
                </a:lnTo>
                <a:lnTo>
                  <a:pt x="3048" y="3636264"/>
                </a:lnTo>
                <a:lnTo>
                  <a:pt x="0" y="3636264"/>
                </a:lnTo>
                <a:lnTo>
                  <a:pt x="0" y="3633216"/>
                </a:lnTo>
                <a:close/>
                <a:moveTo>
                  <a:pt x="0" y="3639313"/>
                </a:moveTo>
                <a:lnTo>
                  <a:pt x="3048" y="3639313"/>
                </a:lnTo>
                <a:lnTo>
                  <a:pt x="3048" y="3642361"/>
                </a:lnTo>
                <a:lnTo>
                  <a:pt x="0" y="3642361"/>
                </a:lnTo>
                <a:lnTo>
                  <a:pt x="0" y="3639313"/>
                </a:lnTo>
                <a:close/>
                <a:moveTo>
                  <a:pt x="0" y="3645408"/>
                </a:moveTo>
                <a:lnTo>
                  <a:pt x="3048" y="3645408"/>
                </a:lnTo>
                <a:lnTo>
                  <a:pt x="3048" y="3648456"/>
                </a:lnTo>
                <a:lnTo>
                  <a:pt x="0" y="3648456"/>
                </a:lnTo>
                <a:lnTo>
                  <a:pt x="0" y="3645408"/>
                </a:lnTo>
                <a:close/>
                <a:moveTo>
                  <a:pt x="0" y="3651505"/>
                </a:moveTo>
                <a:lnTo>
                  <a:pt x="3048" y="3651505"/>
                </a:lnTo>
                <a:lnTo>
                  <a:pt x="3048" y="3654553"/>
                </a:lnTo>
                <a:lnTo>
                  <a:pt x="0" y="3654553"/>
                </a:lnTo>
                <a:lnTo>
                  <a:pt x="0" y="3651505"/>
                </a:lnTo>
                <a:close/>
                <a:moveTo>
                  <a:pt x="0" y="3657600"/>
                </a:moveTo>
                <a:lnTo>
                  <a:pt x="3048" y="3657600"/>
                </a:lnTo>
                <a:lnTo>
                  <a:pt x="3048" y="3660648"/>
                </a:lnTo>
                <a:lnTo>
                  <a:pt x="0" y="3660648"/>
                </a:lnTo>
                <a:lnTo>
                  <a:pt x="0" y="3657600"/>
                </a:lnTo>
                <a:close/>
                <a:moveTo>
                  <a:pt x="0" y="3663696"/>
                </a:moveTo>
                <a:lnTo>
                  <a:pt x="3048" y="3663696"/>
                </a:lnTo>
                <a:lnTo>
                  <a:pt x="3048" y="3666744"/>
                </a:lnTo>
                <a:lnTo>
                  <a:pt x="0" y="3666744"/>
                </a:lnTo>
                <a:lnTo>
                  <a:pt x="0" y="3663696"/>
                </a:lnTo>
                <a:close/>
                <a:moveTo>
                  <a:pt x="0" y="3669793"/>
                </a:moveTo>
                <a:lnTo>
                  <a:pt x="3048" y="3669793"/>
                </a:lnTo>
                <a:lnTo>
                  <a:pt x="3048" y="3672841"/>
                </a:lnTo>
                <a:lnTo>
                  <a:pt x="0" y="3672841"/>
                </a:lnTo>
                <a:lnTo>
                  <a:pt x="0" y="3669793"/>
                </a:lnTo>
                <a:close/>
                <a:moveTo>
                  <a:pt x="0" y="3675888"/>
                </a:moveTo>
                <a:lnTo>
                  <a:pt x="3048" y="3675888"/>
                </a:lnTo>
                <a:lnTo>
                  <a:pt x="3048" y="3678936"/>
                </a:lnTo>
                <a:lnTo>
                  <a:pt x="0" y="3678936"/>
                </a:lnTo>
                <a:lnTo>
                  <a:pt x="0" y="3675888"/>
                </a:lnTo>
                <a:close/>
                <a:moveTo>
                  <a:pt x="0" y="3681985"/>
                </a:moveTo>
                <a:lnTo>
                  <a:pt x="3048" y="3681985"/>
                </a:lnTo>
                <a:lnTo>
                  <a:pt x="3048" y="3685033"/>
                </a:lnTo>
                <a:lnTo>
                  <a:pt x="0" y="3685033"/>
                </a:lnTo>
                <a:lnTo>
                  <a:pt x="0" y="3681985"/>
                </a:lnTo>
                <a:close/>
                <a:moveTo>
                  <a:pt x="0" y="3688080"/>
                </a:moveTo>
                <a:lnTo>
                  <a:pt x="3048" y="3688080"/>
                </a:lnTo>
                <a:lnTo>
                  <a:pt x="3048" y="3691128"/>
                </a:lnTo>
                <a:lnTo>
                  <a:pt x="0" y="3691128"/>
                </a:lnTo>
                <a:lnTo>
                  <a:pt x="0" y="3688080"/>
                </a:lnTo>
                <a:close/>
                <a:moveTo>
                  <a:pt x="0" y="3694177"/>
                </a:moveTo>
                <a:lnTo>
                  <a:pt x="3048" y="3694177"/>
                </a:lnTo>
                <a:lnTo>
                  <a:pt x="3048" y="3697225"/>
                </a:lnTo>
                <a:lnTo>
                  <a:pt x="0" y="3697225"/>
                </a:lnTo>
                <a:lnTo>
                  <a:pt x="0" y="3694177"/>
                </a:lnTo>
                <a:close/>
                <a:moveTo>
                  <a:pt x="0" y="3700272"/>
                </a:moveTo>
                <a:lnTo>
                  <a:pt x="3048" y="3700272"/>
                </a:lnTo>
                <a:lnTo>
                  <a:pt x="3048" y="3703320"/>
                </a:lnTo>
                <a:lnTo>
                  <a:pt x="0" y="3703320"/>
                </a:lnTo>
                <a:lnTo>
                  <a:pt x="0" y="3700272"/>
                </a:lnTo>
                <a:close/>
                <a:moveTo>
                  <a:pt x="0" y="3706369"/>
                </a:moveTo>
                <a:lnTo>
                  <a:pt x="3048" y="3706369"/>
                </a:lnTo>
                <a:lnTo>
                  <a:pt x="3048" y="3709417"/>
                </a:lnTo>
                <a:lnTo>
                  <a:pt x="0" y="3709417"/>
                </a:lnTo>
                <a:lnTo>
                  <a:pt x="0" y="3706369"/>
                </a:lnTo>
                <a:close/>
                <a:moveTo>
                  <a:pt x="0" y="3712465"/>
                </a:moveTo>
                <a:lnTo>
                  <a:pt x="3048" y="3712465"/>
                </a:lnTo>
                <a:lnTo>
                  <a:pt x="3048" y="3715513"/>
                </a:lnTo>
                <a:lnTo>
                  <a:pt x="0" y="3715513"/>
                </a:lnTo>
                <a:lnTo>
                  <a:pt x="0" y="3712465"/>
                </a:lnTo>
                <a:close/>
                <a:moveTo>
                  <a:pt x="0" y="3718560"/>
                </a:moveTo>
                <a:lnTo>
                  <a:pt x="3048" y="3718560"/>
                </a:lnTo>
                <a:lnTo>
                  <a:pt x="3048" y="3721608"/>
                </a:lnTo>
                <a:lnTo>
                  <a:pt x="0" y="3721608"/>
                </a:lnTo>
                <a:lnTo>
                  <a:pt x="0" y="3718560"/>
                </a:lnTo>
                <a:close/>
                <a:moveTo>
                  <a:pt x="0" y="3724657"/>
                </a:moveTo>
                <a:lnTo>
                  <a:pt x="3048" y="3724657"/>
                </a:lnTo>
                <a:lnTo>
                  <a:pt x="3048" y="3727705"/>
                </a:lnTo>
                <a:lnTo>
                  <a:pt x="0" y="3727705"/>
                </a:lnTo>
                <a:lnTo>
                  <a:pt x="0" y="3724657"/>
                </a:lnTo>
                <a:close/>
                <a:moveTo>
                  <a:pt x="0" y="3730752"/>
                </a:moveTo>
                <a:lnTo>
                  <a:pt x="3048" y="3730752"/>
                </a:lnTo>
                <a:lnTo>
                  <a:pt x="3048" y="3733800"/>
                </a:lnTo>
                <a:lnTo>
                  <a:pt x="0" y="3733800"/>
                </a:lnTo>
                <a:lnTo>
                  <a:pt x="0" y="3730752"/>
                </a:lnTo>
                <a:close/>
                <a:moveTo>
                  <a:pt x="0" y="3736849"/>
                </a:moveTo>
                <a:lnTo>
                  <a:pt x="3048" y="3736849"/>
                </a:lnTo>
                <a:lnTo>
                  <a:pt x="3048" y="3739897"/>
                </a:lnTo>
                <a:lnTo>
                  <a:pt x="0" y="3739897"/>
                </a:lnTo>
                <a:lnTo>
                  <a:pt x="0" y="3736849"/>
                </a:lnTo>
                <a:close/>
                <a:moveTo>
                  <a:pt x="0" y="3742944"/>
                </a:moveTo>
                <a:lnTo>
                  <a:pt x="3048" y="3742944"/>
                </a:lnTo>
                <a:lnTo>
                  <a:pt x="3048" y="3745992"/>
                </a:lnTo>
                <a:lnTo>
                  <a:pt x="0" y="3745992"/>
                </a:lnTo>
                <a:lnTo>
                  <a:pt x="0" y="3742944"/>
                </a:lnTo>
                <a:close/>
                <a:moveTo>
                  <a:pt x="0" y="3749041"/>
                </a:moveTo>
                <a:lnTo>
                  <a:pt x="3048" y="3749041"/>
                </a:lnTo>
                <a:lnTo>
                  <a:pt x="3048" y="3752089"/>
                </a:lnTo>
                <a:lnTo>
                  <a:pt x="0" y="3752089"/>
                </a:lnTo>
                <a:lnTo>
                  <a:pt x="0" y="3749041"/>
                </a:lnTo>
                <a:close/>
                <a:moveTo>
                  <a:pt x="0" y="3755136"/>
                </a:moveTo>
                <a:lnTo>
                  <a:pt x="3048" y="3755136"/>
                </a:lnTo>
                <a:lnTo>
                  <a:pt x="3048" y="3758184"/>
                </a:lnTo>
                <a:lnTo>
                  <a:pt x="0" y="3758184"/>
                </a:lnTo>
                <a:lnTo>
                  <a:pt x="0" y="3755136"/>
                </a:lnTo>
                <a:close/>
                <a:moveTo>
                  <a:pt x="0" y="3761232"/>
                </a:moveTo>
                <a:lnTo>
                  <a:pt x="3048" y="3761232"/>
                </a:lnTo>
                <a:lnTo>
                  <a:pt x="3048" y="3764280"/>
                </a:lnTo>
                <a:lnTo>
                  <a:pt x="0" y="3764280"/>
                </a:lnTo>
                <a:lnTo>
                  <a:pt x="0" y="3761232"/>
                </a:lnTo>
                <a:close/>
                <a:moveTo>
                  <a:pt x="0" y="3767329"/>
                </a:moveTo>
                <a:lnTo>
                  <a:pt x="3048" y="3767329"/>
                </a:lnTo>
                <a:lnTo>
                  <a:pt x="3048" y="3770377"/>
                </a:lnTo>
                <a:lnTo>
                  <a:pt x="0" y="3770377"/>
                </a:lnTo>
                <a:lnTo>
                  <a:pt x="0" y="3767329"/>
                </a:lnTo>
                <a:close/>
                <a:moveTo>
                  <a:pt x="0" y="3773424"/>
                </a:moveTo>
                <a:lnTo>
                  <a:pt x="3048" y="3773424"/>
                </a:lnTo>
                <a:lnTo>
                  <a:pt x="3048" y="3776472"/>
                </a:lnTo>
                <a:lnTo>
                  <a:pt x="0" y="3776472"/>
                </a:lnTo>
                <a:lnTo>
                  <a:pt x="0" y="3773424"/>
                </a:lnTo>
                <a:close/>
                <a:moveTo>
                  <a:pt x="0" y="3779521"/>
                </a:moveTo>
                <a:lnTo>
                  <a:pt x="3048" y="3779521"/>
                </a:lnTo>
                <a:lnTo>
                  <a:pt x="3048" y="3782569"/>
                </a:lnTo>
                <a:lnTo>
                  <a:pt x="0" y="3782569"/>
                </a:lnTo>
                <a:lnTo>
                  <a:pt x="0" y="3779521"/>
                </a:lnTo>
                <a:close/>
                <a:moveTo>
                  <a:pt x="0" y="3785616"/>
                </a:moveTo>
                <a:lnTo>
                  <a:pt x="3048" y="3785616"/>
                </a:lnTo>
                <a:lnTo>
                  <a:pt x="3048" y="3788664"/>
                </a:lnTo>
                <a:lnTo>
                  <a:pt x="0" y="3788664"/>
                </a:lnTo>
                <a:lnTo>
                  <a:pt x="0" y="3785616"/>
                </a:lnTo>
                <a:close/>
                <a:moveTo>
                  <a:pt x="0" y="3791713"/>
                </a:moveTo>
                <a:lnTo>
                  <a:pt x="3048" y="3791713"/>
                </a:lnTo>
                <a:lnTo>
                  <a:pt x="3048" y="3794761"/>
                </a:lnTo>
                <a:lnTo>
                  <a:pt x="0" y="3794761"/>
                </a:lnTo>
                <a:lnTo>
                  <a:pt x="0" y="3791713"/>
                </a:lnTo>
                <a:close/>
                <a:moveTo>
                  <a:pt x="0" y="3797808"/>
                </a:moveTo>
                <a:lnTo>
                  <a:pt x="3048" y="3797808"/>
                </a:lnTo>
                <a:lnTo>
                  <a:pt x="3048" y="3800856"/>
                </a:lnTo>
                <a:lnTo>
                  <a:pt x="0" y="3800856"/>
                </a:lnTo>
                <a:lnTo>
                  <a:pt x="0" y="3797808"/>
                </a:lnTo>
                <a:close/>
                <a:moveTo>
                  <a:pt x="0" y="3803905"/>
                </a:moveTo>
                <a:lnTo>
                  <a:pt x="3048" y="3803905"/>
                </a:lnTo>
                <a:lnTo>
                  <a:pt x="3048" y="3806953"/>
                </a:lnTo>
                <a:lnTo>
                  <a:pt x="0" y="3806953"/>
                </a:lnTo>
                <a:lnTo>
                  <a:pt x="0" y="3803905"/>
                </a:lnTo>
                <a:close/>
                <a:moveTo>
                  <a:pt x="0" y="3810000"/>
                </a:moveTo>
                <a:lnTo>
                  <a:pt x="3048" y="3810000"/>
                </a:lnTo>
                <a:lnTo>
                  <a:pt x="3048" y="3813048"/>
                </a:lnTo>
                <a:lnTo>
                  <a:pt x="0" y="3813048"/>
                </a:lnTo>
                <a:lnTo>
                  <a:pt x="0" y="3810000"/>
                </a:lnTo>
                <a:close/>
                <a:moveTo>
                  <a:pt x="0" y="3816096"/>
                </a:moveTo>
                <a:lnTo>
                  <a:pt x="3048" y="3816096"/>
                </a:lnTo>
                <a:lnTo>
                  <a:pt x="3048" y="3819144"/>
                </a:lnTo>
                <a:lnTo>
                  <a:pt x="0" y="3819144"/>
                </a:lnTo>
                <a:lnTo>
                  <a:pt x="0" y="3816096"/>
                </a:lnTo>
                <a:close/>
                <a:moveTo>
                  <a:pt x="0" y="3822193"/>
                </a:moveTo>
                <a:lnTo>
                  <a:pt x="3048" y="3822193"/>
                </a:lnTo>
                <a:lnTo>
                  <a:pt x="3048" y="3825241"/>
                </a:lnTo>
                <a:lnTo>
                  <a:pt x="0" y="3825241"/>
                </a:lnTo>
                <a:lnTo>
                  <a:pt x="0" y="3822193"/>
                </a:lnTo>
                <a:close/>
                <a:moveTo>
                  <a:pt x="0" y="3828288"/>
                </a:moveTo>
                <a:lnTo>
                  <a:pt x="3048" y="3828288"/>
                </a:lnTo>
                <a:lnTo>
                  <a:pt x="3048" y="3831336"/>
                </a:lnTo>
                <a:lnTo>
                  <a:pt x="0" y="3831336"/>
                </a:lnTo>
                <a:lnTo>
                  <a:pt x="0" y="3828288"/>
                </a:lnTo>
                <a:close/>
                <a:moveTo>
                  <a:pt x="0" y="3834385"/>
                </a:moveTo>
                <a:lnTo>
                  <a:pt x="3048" y="3834385"/>
                </a:lnTo>
                <a:lnTo>
                  <a:pt x="3048" y="3837433"/>
                </a:lnTo>
                <a:lnTo>
                  <a:pt x="0" y="3837433"/>
                </a:lnTo>
                <a:lnTo>
                  <a:pt x="0" y="3834385"/>
                </a:lnTo>
                <a:close/>
                <a:moveTo>
                  <a:pt x="0" y="3840480"/>
                </a:moveTo>
                <a:lnTo>
                  <a:pt x="3048" y="3840480"/>
                </a:lnTo>
                <a:lnTo>
                  <a:pt x="3048" y="3843528"/>
                </a:lnTo>
                <a:lnTo>
                  <a:pt x="0" y="3843528"/>
                </a:lnTo>
                <a:lnTo>
                  <a:pt x="0" y="3840480"/>
                </a:lnTo>
                <a:close/>
                <a:moveTo>
                  <a:pt x="0" y="3846577"/>
                </a:moveTo>
                <a:lnTo>
                  <a:pt x="3048" y="3846577"/>
                </a:lnTo>
                <a:lnTo>
                  <a:pt x="3048" y="3849625"/>
                </a:lnTo>
                <a:lnTo>
                  <a:pt x="0" y="3849625"/>
                </a:lnTo>
                <a:lnTo>
                  <a:pt x="0" y="3846577"/>
                </a:lnTo>
                <a:close/>
                <a:moveTo>
                  <a:pt x="0" y="3852672"/>
                </a:moveTo>
                <a:lnTo>
                  <a:pt x="3048" y="3852672"/>
                </a:lnTo>
                <a:lnTo>
                  <a:pt x="3048" y="3855720"/>
                </a:lnTo>
                <a:lnTo>
                  <a:pt x="0" y="3855720"/>
                </a:lnTo>
                <a:lnTo>
                  <a:pt x="0" y="3852672"/>
                </a:lnTo>
                <a:close/>
                <a:moveTo>
                  <a:pt x="0" y="3858769"/>
                </a:moveTo>
                <a:lnTo>
                  <a:pt x="3048" y="3858769"/>
                </a:lnTo>
                <a:lnTo>
                  <a:pt x="3048" y="3861817"/>
                </a:lnTo>
                <a:lnTo>
                  <a:pt x="0" y="3861817"/>
                </a:lnTo>
                <a:lnTo>
                  <a:pt x="0" y="3858769"/>
                </a:lnTo>
                <a:close/>
                <a:moveTo>
                  <a:pt x="0" y="3864865"/>
                </a:moveTo>
                <a:lnTo>
                  <a:pt x="3048" y="3864865"/>
                </a:lnTo>
                <a:lnTo>
                  <a:pt x="3048" y="3867913"/>
                </a:lnTo>
                <a:lnTo>
                  <a:pt x="0" y="3867913"/>
                </a:lnTo>
                <a:lnTo>
                  <a:pt x="0" y="3864865"/>
                </a:lnTo>
                <a:close/>
                <a:moveTo>
                  <a:pt x="0" y="3870960"/>
                </a:moveTo>
                <a:lnTo>
                  <a:pt x="3048" y="3870960"/>
                </a:lnTo>
                <a:lnTo>
                  <a:pt x="3048" y="3874008"/>
                </a:lnTo>
                <a:lnTo>
                  <a:pt x="0" y="3874008"/>
                </a:lnTo>
                <a:lnTo>
                  <a:pt x="0" y="3870960"/>
                </a:lnTo>
                <a:close/>
                <a:moveTo>
                  <a:pt x="0" y="3877057"/>
                </a:moveTo>
                <a:lnTo>
                  <a:pt x="3048" y="3877057"/>
                </a:lnTo>
                <a:lnTo>
                  <a:pt x="3048" y="3880105"/>
                </a:lnTo>
                <a:lnTo>
                  <a:pt x="0" y="3880105"/>
                </a:lnTo>
                <a:lnTo>
                  <a:pt x="0" y="3877057"/>
                </a:lnTo>
                <a:close/>
                <a:moveTo>
                  <a:pt x="0" y="3883152"/>
                </a:moveTo>
                <a:lnTo>
                  <a:pt x="3048" y="3883152"/>
                </a:lnTo>
                <a:lnTo>
                  <a:pt x="3048" y="3886200"/>
                </a:lnTo>
                <a:lnTo>
                  <a:pt x="0" y="3886200"/>
                </a:lnTo>
                <a:lnTo>
                  <a:pt x="0" y="3883152"/>
                </a:lnTo>
                <a:close/>
                <a:moveTo>
                  <a:pt x="0" y="3889249"/>
                </a:moveTo>
                <a:lnTo>
                  <a:pt x="3048" y="3889249"/>
                </a:lnTo>
                <a:lnTo>
                  <a:pt x="3048" y="3892297"/>
                </a:lnTo>
                <a:lnTo>
                  <a:pt x="0" y="3892297"/>
                </a:lnTo>
                <a:lnTo>
                  <a:pt x="0" y="3889249"/>
                </a:lnTo>
                <a:close/>
                <a:moveTo>
                  <a:pt x="0" y="3895344"/>
                </a:moveTo>
                <a:lnTo>
                  <a:pt x="3048" y="3895344"/>
                </a:lnTo>
                <a:lnTo>
                  <a:pt x="3048" y="3898392"/>
                </a:lnTo>
                <a:lnTo>
                  <a:pt x="0" y="3898392"/>
                </a:lnTo>
                <a:lnTo>
                  <a:pt x="0" y="3895344"/>
                </a:lnTo>
                <a:close/>
                <a:moveTo>
                  <a:pt x="0" y="3901441"/>
                </a:moveTo>
                <a:lnTo>
                  <a:pt x="3048" y="3901441"/>
                </a:lnTo>
                <a:lnTo>
                  <a:pt x="3048" y="3904489"/>
                </a:lnTo>
                <a:lnTo>
                  <a:pt x="0" y="3904489"/>
                </a:lnTo>
                <a:lnTo>
                  <a:pt x="0" y="3901441"/>
                </a:lnTo>
                <a:close/>
                <a:moveTo>
                  <a:pt x="0" y="3907536"/>
                </a:moveTo>
                <a:lnTo>
                  <a:pt x="3048" y="3907536"/>
                </a:lnTo>
                <a:lnTo>
                  <a:pt x="3048" y="3910584"/>
                </a:lnTo>
                <a:lnTo>
                  <a:pt x="0" y="3910584"/>
                </a:lnTo>
                <a:lnTo>
                  <a:pt x="0" y="3907536"/>
                </a:lnTo>
                <a:close/>
                <a:moveTo>
                  <a:pt x="0" y="3913632"/>
                </a:moveTo>
                <a:lnTo>
                  <a:pt x="3048" y="3913632"/>
                </a:lnTo>
                <a:lnTo>
                  <a:pt x="3048" y="3916680"/>
                </a:lnTo>
                <a:lnTo>
                  <a:pt x="0" y="3916680"/>
                </a:lnTo>
                <a:lnTo>
                  <a:pt x="0" y="3913632"/>
                </a:lnTo>
                <a:close/>
                <a:moveTo>
                  <a:pt x="0" y="3919729"/>
                </a:moveTo>
                <a:lnTo>
                  <a:pt x="3048" y="3919729"/>
                </a:lnTo>
                <a:lnTo>
                  <a:pt x="3048" y="3922777"/>
                </a:lnTo>
                <a:lnTo>
                  <a:pt x="0" y="3922777"/>
                </a:lnTo>
                <a:lnTo>
                  <a:pt x="0" y="3919729"/>
                </a:lnTo>
                <a:close/>
                <a:moveTo>
                  <a:pt x="0" y="3925824"/>
                </a:moveTo>
                <a:lnTo>
                  <a:pt x="3048" y="3925824"/>
                </a:lnTo>
                <a:lnTo>
                  <a:pt x="3048" y="3928872"/>
                </a:lnTo>
                <a:lnTo>
                  <a:pt x="0" y="3928872"/>
                </a:lnTo>
                <a:lnTo>
                  <a:pt x="0" y="3925824"/>
                </a:lnTo>
                <a:close/>
                <a:moveTo>
                  <a:pt x="0" y="3931921"/>
                </a:moveTo>
                <a:lnTo>
                  <a:pt x="3048" y="3931921"/>
                </a:lnTo>
                <a:lnTo>
                  <a:pt x="3048" y="3934969"/>
                </a:lnTo>
                <a:lnTo>
                  <a:pt x="0" y="3934969"/>
                </a:lnTo>
                <a:lnTo>
                  <a:pt x="0" y="3931921"/>
                </a:lnTo>
                <a:close/>
                <a:moveTo>
                  <a:pt x="0" y="3938016"/>
                </a:moveTo>
                <a:lnTo>
                  <a:pt x="3048" y="3938016"/>
                </a:lnTo>
                <a:lnTo>
                  <a:pt x="3048" y="3941064"/>
                </a:lnTo>
                <a:lnTo>
                  <a:pt x="0" y="3941064"/>
                </a:lnTo>
                <a:lnTo>
                  <a:pt x="0" y="3938016"/>
                </a:lnTo>
                <a:close/>
                <a:moveTo>
                  <a:pt x="0" y="3944113"/>
                </a:moveTo>
                <a:lnTo>
                  <a:pt x="3048" y="3944113"/>
                </a:lnTo>
                <a:lnTo>
                  <a:pt x="3048" y="3947161"/>
                </a:lnTo>
                <a:lnTo>
                  <a:pt x="0" y="3947161"/>
                </a:lnTo>
                <a:lnTo>
                  <a:pt x="0" y="3944113"/>
                </a:lnTo>
                <a:close/>
                <a:moveTo>
                  <a:pt x="0" y="3950208"/>
                </a:moveTo>
                <a:lnTo>
                  <a:pt x="3048" y="3950208"/>
                </a:lnTo>
                <a:lnTo>
                  <a:pt x="3048" y="3953256"/>
                </a:lnTo>
                <a:lnTo>
                  <a:pt x="0" y="3953256"/>
                </a:lnTo>
                <a:lnTo>
                  <a:pt x="0" y="3950208"/>
                </a:lnTo>
                <a:close/>
                <a:moveTo>
                  <a:pt x="0" y="3956305"/>
                </a:moveTo>
                <a:lnTo>
                  <a:pt x="3048" y="3956305"/>
                </a:lnTo>
                <a:lnTo>
                  <a:pt x="3048" y="3959353"/>
                </a:lnTo>
                <a:lnTo>
                  <a:pt x="0" y="3959353"/>
                </a:lnTo>
                <a:lnTo>
                  <a:pt x="0" y="3956305"/>
                </a:lnTo>
                <a:close/>
                <a:moveTo>
                  <a:pt x="0" y="3962400"/>
                </a:moveTo>
                <a:lnTo>
                  <a:pt x="3048" y="3962400"/>
                </a:lnTo>
                <a:lnTo>
                  <a:pt x="3048" y="3965448"/>
                </a:lnTo>
                <a:lnTo>
                  <a:pt x="0" y="3965448"/>
                </a:lnTo>
                <a:lnTo>
                  <a:pt x="0" y="3962400"/>
                </a:lnTo>
                <a:close/>
                <a:moveTo>
                  <a:pt x="0" y="3968496"/>
                </a:moveTo>
                <a:lnTo>
                  <a:pt x="3048" y="3968496"/>
                </a:lnTo>
                <a:lnTo>
                  <a:pt x="3048" y="3971544"/>
                </a:lnTo>
                <a:lnTo>
                  <a:pt x="0" y="3971544"/>
                </a:lnTo>
                <a:lnTo>
                  <a:pt x="0" y="3968496"/>
                </a:lnTo>
                <a:close/>
                <a:moveTo>
                  <a:pt x="0" y="3974593"/>
                </a:moveTo>
                <a:lnTo>
                  <a:pt x="3048" y="3974593"/>
                </a:lnTo>
                <a:lnTo>
                  <a:pt x="3048" y="3977641"/>
                </a:lnTo>
                <a:lnTo>
                  <a:pt x="0" y="3977641"/>
                </a:lnTo>
                <a:lnTo>
                  <a:pt x="0" y="3974593"/>
                </a:lnTo>
                <a:close/>
                <a:moveTo>
                  <a:pt x="0" y="3980688"/>
                </a:moveTo>
                <a:lnTo>
                  <a:pt x="3048" y="3980688"/>
                </a:lnTo>
                <a:lnTo>
                  <a:pt x="3048" y="3983736"/>
                </a:lnTo>
                <a:lnTo>
                  <a:pt x="0" y="3983736"/>
                </a:lnTo>
                <a:lnTo>
                  <a:pt x="0" y="3980688"/>
                </a:lnTo>
                <a:close/>
                <a:moveTo>
                  <a:pt x="0" y="3986785"/>
                </a:moveTo>
                <a:lnTo>
                  <a:pt x="3048" y="3986785"/>
                </a:lnTo>
                <a:lnTo>
                  <a:pt x="3048" y="3989833"/>
                </a:lnTo>
                <a:lnTo>
                  <a:pt x="0" y="3989833"/>
                </a:lnTo>
                <a:lnTo>
                  <a:pt x="0" y="3986785"/>
                </a:lnTo>
                <a:close/>
                <a:moveTo>
                  <a:pt x="0" y="3992880"/>
                </a:moveTo>
                <a:lnTo>
                  <a:pt x="3048" y="3992880"/>
                </a:lnTo>
                <a:lnTo>
                  <a:pt x="3048" y="3995928"/>
                </a:lnTo>
                <a:lnTo>
                  <a:pt x="0" y="3995928"/>
                </a:lnTo>
                <a:lnTo>
                  <a:pt x="0" y="3992880"/>
                </a:lnTo>
                <a:close/>
                <a:moveTo>
                  <a:pt x="0" y="3998977"/>
                </a:moveTo>
                <a:lnTo>
                  <a:pt x="3048" y="3998977"/>
                </a:lnTo>
                <a:lnTo>
                  <a:pt x="3048" y="4002025"/>
                </a:lnTo>
                <a:lnTo>
                  <a:pt x="0" y="4002025"/>
                </a:lnTo>
                <a:lnTo>
                  <a:pt x="0" y="3998977"/>
                </a:lnTo>
                <a:close/>
                <a:moveTo>
                  <a:pt x="0" y="4005072"/>
                </a:moveTo>
                <a:lnTo>
                  <a:pt x="3048" y="4005072"/>
                </a:lnTo>
                <a:lnTo>
                  <a:pt x="3048" y="4008120"/>
                </a:lnTo>
                <a:lnTo>
                  <a:pt x="0" y="4008120"/>
                </a:lnTo>
                <a:lnTo>
                  <a:pt x="0" y="4005072"/>
                </a:lnTo>
                <a:close/>
                <a:moveTo>
                  <a:pt x="0" y="4011169"/>
                </a:moveTo>
                <a:lnTo>
                  <a:pt x="3048" y="4011169"/>
                </a:lnTo>
                <a:lnTo>
                  <a:pt x="3048" y="4014217"/>
                </a:lnTo>
                <a:lnTo>
                  <a:pt x="0" y="4014217"/>
                </a:lnTo>
                <a:lnTo>
                  <a:pt x="0" y="4011169"/>
                </a:lnTo>
                <a:close/>
                <a:moveTo>
                  <a:pt x="0" y="4017265"/>
                </a:moveTo>
                <a:lnTo>
                  <a:pt x="3048" y="4017265"/>
                </a:lnTo>
                <a:lnTo>
                  <a:pt x="3048" y="4020313"/>
                </a:lnTo>
                <a:lnTo>
                  <a:pt x="0" y="4020313"/>
                </a:lnTo>
                <a:lnTo>
                  <a:pt x="0" y="4017265"/>
                </a:lnTo>
                <a:close/>
                <a:moveTo>
                  <a:pt x="0" y="4023360"/>
                </a:moveTo>
                <a:lnTo>
                  <a:pt x="3048" y="4023360"/>
                </a:lnTo>
                <a:lnTo>
                  <a:pt x="3048" y="4026408"/>
                </a:lnTo>
                <a:lnTo>
                  <a:pt x="0" y="4026408"/>
                </a:lnTo>
                <a:lnTo>
                  <a:pt x="0" y="4023360"/>
                </a:lnTo>
                <a:close/>
                <a:moveTo>
                  <a:pt x="0" y="4029457"/>
                </a:moveTo>
                <a:lnTo>
                  <a:pt x="3048" y="4029457"/>
                </a:lnTo>
                <a:lnTo>
                  <a:pt x="3048" y="4032505"/>
                </a:lnTo>
                <a:lnTo>
                  <a:pt x="0" y="4032505"/>
                </a:lnTo>
                <a:lnTo>
                  <a:pt x="0" y="4029457"/>
                </a:lnTo>
                <a:close/>
                <a:moveTo>
                  <a:pt x="0" y="4035552"/>
                </a:moveTo>
                <a:lnTo>
                  <a:pt x="3048" y="4035552"/>
                </a:lnTo>
                <a:lnTo>
                  <a:pt x="3048" y="4038600"/>
                </a:lnTo>
                <a:lnTo>
                  <a:pt x="0" y="4038600"/>
                </a:lnTo>
                <a:lnTo>
                  <a:pt x="0" y="4035552"/>
                </a:lnTo>
                <a:close/>
                <a:moveTo>
                  <a:pt x="0" y="4041649"/>
                </a:moveTo>
                <a:lnTo>
                  <a:pt x="3048" y="4041649"/>
                </a:lnTo>
                <a:lnTo>
                  <a:pt x="3048" y="4044697"/>
                </a:lnTo>
                <a:lnTo>
                  <a:pt x="0" y="4044697"/>
                </a:lnTo>
                <a:lnTo>
                  <a:pt x="0" y="4041649"/>
                </a:lnTo>
                <a:close/>
                <a:moveTo>
                  <a:pt x="0" y="4047744"/>
                </a:moveTo>
                <a:lnTo>
                  <a:pt x="3048" y="4047744"/>
                </a:lnTo>
                <a:lnTo>
                  <a:pt x="3048" y="4050792"/>
                </a:lnTo>
                <a:lnTo>
                  <a:pt x="0" y="4050792"/>
                </a:lnTo>
                <a:lnTo>
                  <a:pt x="0" y="4047744"/>
                </a:lnTo>
                <a:close/>
                <a:moveTo>
                  <a:pt x="0" y="4053841"/>
                </a:moveTo>
                <a:lnTo>
                  <a:pt x="3048" y="4053841"/>
                </a:lnTo>
                <a:lnTo>
                  <a:pt x="3048" y="4056889"/>
                </a:lnTo>
                <a:lnTo>
                  <a:pt x="0" y="4056889"/>
                </a:lnTo>
                <a:lnTo>
                  <a:pt x="0" y="4053841"/>
                </a:lnTo>
                <a:close/>
                <a:moveTo>
                  <a:pt x="0" y="4059936"/>
                </a:moveTo>
                <a:lnTo>
                  <a:pt x="3048" y="4059936"/>
                </a:lnTo>
                <a:lnTo>
                  <a:pt x="3048" y="4062984"/>
                </a:lnTo>
                <a:lnTo>
                  <a:pt x="0" y="4062984"/>
                </a:lnTo>
                <a:lnTo>
                  <a:pt x="0" y="4059936"/>
                </a:lnTo>
                <a:close/>
                <a:moveTo>
                  <a:pt x="0" y="4066032"/>
                </a:moveTo>
                <a:lnTo>
                  <a:pt x="3048" y="4066032"/>
                </a:lnTo>
                <a:lnTo>
                  <a:pt x="3048" y="4069080"/>
                </a:lnTo>
                <a:lnTo>
                  <a:pt x="0" y="4069080"/>
                </a:lnTo>
                <a:lnTo>
                  <a:pt x="0" y="4066032"/>
                </a:lnTo>
                <a:close/>
                <a:moveTo>
                  <a:pt x="0" y="4072129"/>
                </a:moveTo>
                <a:lnTo>
                  <a:pt x="3048" y="4072129"/>
                </a:lnTo>
                <a:lnTo>
                  <a:pt x="3048" y="4075177"/>
                </a:lnTo>
                <a:lnTo>
                  <a:pt x="0" y="4075177"/>
                </a:lnTo>
                <a:lnTo>
                  <a:pt x="0" y="4072129"/>
                </a:lnTo>
                <a:close/>
                <a:moveTo>
                  <a:pt x="0" y="4078224"/>
                </a:moveTo>
                <a:lnTo>
                  <a:pt x="3048" y="4078224"/>
                </a:lnTo>
                <a:lnTo>
                  <a:pt x="3048" y="4081272"/>
                </a:lnTo>
                <a:lnTo>
                  <a:pt x="0" y="4081272"/>
                </a:lnTo>
                <a:lnTo>
                  <a:pt x="0" y="4078224"/>
                </a:lnTo>
                <a:close/>
                <a:moveTo>
                  <a:pt x="0" y="4084321"/>
                </a:moveTo>
                <a:lnTo>
                  <a:pt x="3048" y="4084321"/>
                </a:lnTo>
                <a:lnTo>
                  <a:pt x="3048" y="4087369"/>
                </a:lnTo>
                <a:lnTo>
                  <a:pt x="0" y="4087369"/>
                </a:lnTo>
                <a:lnTo>
                  <a:pt x="0" y="4084321"/>
                </a:lnTo>
                <a:close/>
                <a:moveTo>
                  <a:pt x="0" y="4090416"/>
                </a:moveTo>
                <a:lnTo>
                  <a:pt x="3048" y="4090416"/>
                </a:lnTo>
                <a:lnTo>
                  <a:pt x="3048" y="4093464"/>
                </a:lnTo>
                <a:lnTo>
                  <a:pt x="0" y="4093464"/>
                </a:lnTo>
                <a:lnTo>
                  <a:pt x="0" y="4090416"/>
                </a:lnTo>
                <a:close/>
                <a:moveTo>
                  <a:pt x="0" y="4096513"/>
                </a:moveTo>
                <a:lnTo>
                  <a:pt x="3048" y="4096513"/>
                </a:lnTo>
                <a:lnTo>
                  <a:pt x="3048" y="4099561"/>
                </a:lnTo>
                <a:lnTo>
                  <a:pt x="0" y="4099561"/>
                </a:lnTo>
                <a:lnTo>
                  <a:pt x="0" y="4096513"/>
                </a:lnTo>
                <a:close/>
                <a:moveTo>
                  <a:pt x="0" y="4102608"/>
                </a:moveTo>
                <a:lnTo>
                  <a:pt x="3048" y="4102608"/>
                </a:lnTo>
                <a:lnTo>
                  <a:pt x="3048" y="4105656"/>
                </a:lnTo>
                <a:lnTo>
                  <a:pt x="0" y="4105656"/>
                </a:lnTo>
                <a:lnTo>
                  <a:pt x="0" y="4102608"/>
                </a:lnTo>
                <a:close/>
                <a:moveTo>
                  <a:pt x="0" y="4108705"/>
                </a:moveTo>
                <a:lnTo>
                  <a:pt x="3048" y="4108705"/>
                </a:lnTo>
                <a:lnTo>
                  <a:pt x="3048" y="4111753"/>
                </a:lnTo>
                <a:lnTo>
                  <a:pt x="0" y="4111753"/>
                </a:lnTo>
                <a:lnTo>
                  <a:pt x="0" y="4108705"/>
                </a:lnTo>
                <a:close/>
                <a:moveTo>
                  <a:pt x="0" y="4114800"/>
                </a:moveTo>
                <a:lnTo>
                  <a:pt x="3048" y="4114800"/>
                </a:lnTo>
                <a:lnTo>
                  <a:pt x="3048" y="4117848"/>
                </a:lnTo>
                <a:lnTo>
                  <a:pt x="0" y="4117848"/>
                </a:lnTo>
                <a:lnTo>
                  <a:pt x="0" y="4114800"/>
                </a:lnTo>
                <a:close/>
                <a:moveTo>
                  <a:pt x="0" y="4120896"/>
                </a:moveTo>
                <a:lnTo>
                  <a:pt x="3048" y="4120896"/>
                </a:lnTo>
                <a:lnTo>
                  <a:pt x="3048" y="4123944"/>
                </a:lnTo>
                <a:lnTo>
                  <a:pt x="0" y="4123944"/>
                </a:lnTo>
                <a:lnTo>
                  <a:pt x="0" y="4120896"/>
                </a:lnTo>
                <a:close/>
                <a:moveTo>
                  <a:pt x="0" y="4126993"/>
                </a:moveTo>
                <a:lnTo>
                  <a:pt x="3048" y="4126993"/>
                </a:lnTo>
                <a:lnTo>
                  <a:pt x="3048" y="4130041"/>
                </a:lnTo>
                <a:lnTo>
                  <a:pt x="0" y="4130041"/>
                </a:lnTo>
                <a:lnTo>
                  <a:pt x="0" y="4126993"/>
                </a:lnTo>
                <a:close/>
                <a:moveTo>
                  <a:pt x="0" y="4133088"/>
                </a:moveTo>
                <a:lnTo>
                  <a:pt x="3048" y="4133088"/>
                </a:lnTo>
                <a:lnTo>
                  <a:pt x="3048" y="4136136"/>
                </a:lnTo>
                <a:lnTo>
                  <a:pt x="0" y="4136136"/>
                </a:lnTo>
                <a:lnTo>
                  <a:pt x="0" y="4133088"/>
                </a:lnTo>
                <a:close/>
                <a:moveTo>
                  <a:pt x="0" y="4139185"/>
                </a:moveTo>
                <a:lnTo>
                  <a:pt x="3048" y="4139185"/>
                </a:lnTo>
                <a:lnTo>
                  <a:pt x="3048" y="4142233"/>
                </a:lnTo>
                <a:lnTo>
                  <a:pt x="0" y="4142233"/>
                </a:lnTo>
                <a:lnTo>
                  <a:pt x="0" y="4139185"/>
                </a:lnTo>
                <a:close/>
                <a:moveTo>
                  <a:pt x="0" y="4145280"/>
                </a:moveTo>
                <a:lnTo>
                  <a:pt x="3048" y="4145280"/>
                </a:lnTo>
                <a:lnTo>
                  <a:pt x="3048" y="4148328"/>
                </a:lnTo>
                <a:lnTo>
                  <a:pt x="0" y="4148328"/>
                </a:lnTo>
                <a:lnTo>
                  <a:pt x="0" y="4145280"/>
                </a:lnTo>
                <a:close/>
                <a:moveTo>
                  <a:pt x="0" y="4151377"/>
                </a:moveTo>
                <a:lnTo>
                  <a:pt x="3048" y="4151377"/>
                </a:lnTo>
                <a:lnTo>
                  <a:pt x="3048" y="4154425"/>
                </a:lnTo>
                <a:lnTo>
                  <a:pt x="0" y="4154425"/>
                </a:lnTo>
                <a:lnTo>
                  <a:pt x="0" y="4151377"/>
                </a:lnTo>
                <a:close/>
                <a:moveTo>
                  <a:pt x="0" y="4157472"/>
                </a:moveTo>
                <a:lnTo>
                  <a:pt x="3048" y="4157472"/>
                </a:lnTo>
                <a:lnTo>
                  <a:pt x="3048" y="4160520"/>
                </a:lnTo>
                <a:lnTo>
                  <a:pt x="0" y="4160520"/>
                </a:lnTo>
                <a:lnTo>
                  <a:pt x="0" y="4157472"/>
                </a:lnTo>
                <a:close/>
                <a:moveTo>
                  <a:pt x="0" y="4163569"/>
                </a:moveTo>
                <a:lnTo>
                  <a:pt x="3048" y="4163569"/>
                </a:lnTo>
                <a:lnTo>
                  <a:pt x="3048" y="4166617"/>
                </a:lnTo>
                <a:lnTo>
                  <a:pt x="0" y="4166617"/>
                </a:lnTo>
                <a:lnTo>
                  <a:pt x="0" y="4163569"/>
                </a:lnTo>
                <a:close/>
                <a:moveTo>
                  <a:pt x="0" y="4169664"/>
                </a:moveTo>
                <a:lnTo>
                  <a:pt x="3048" y="4169664"/>
                </a:lnTo>
                <a:lnTo>
                  <a:pt x="3048" y="4172712"/>
                </a:lnTo>
                <a:lnTo>
                  <a:pt x="0" y="4172712"/>
                </a:lnTo>
                <a:lnTo>
                  <a:pt x="0" y="4169664"/>
                </a:lnTo>
                <a:close/>
                <a:moveTo>
                  <a:pt x="0" y="4175760"/>
                </a:moveTo>
                <a:lnTo>
                  <a:pt x="3048" y="4175760"/>
                </a:lnTo>
                <a:lnTo>
                  <a:pt x="3048" y="4178808"/>
                </a:lnTo>
                <a:lnTo>
                  <a:pt x="0" y="4178808"/>
                </a:lnTo>
                <a:lnTo>
                  <a:pt x="0" y="4175760"/>
                </a:lnTo>
                <a:close/>
                <a:moveTo>
                  <a:pt x="0" y="4181856"/>
                </a:moveTo>
                <a:lnTo>
                  <a:pt x="3048" y="4181856"/>
                </a:lnTo>
                <a:lnTo>
                  <a:pt x="3048" y="4184904"/>
                </a:lnTo>
                <a:lnTo>
                  <a:pt x="0" y="4184904"/>
                </a:lnTo>
                <a:lnTo>
                  <a:pt x="0" y="4181856"/>
                </a:lnTo>
                <a:close/>
                <a:moveTo>
                  <a:pt x="0" y="4187952"/>
                </a:moveTo>
                <a:lnTo>
                  <a:pt x="3048" y="4187952"/>
                </a:lnTo>
                <a:lnTo>
                  <a:pt x="3048" y="4191000"/>
                </a:lnTo>
                <a:lnTo>
                  <a:pt x="0" y="4191000"/>
                </a:lnTo>
                <a:lnTo>
                  <a:pt x="0" y="4187952"/>
                </a:lnTo>
                <a:close/>
                <a:moveTo>
                  <a:pt x="0" y="4194049"/>
                </a:moveTo>
                <a:lnTo>
                  <a:pt x="3048" y="4194049"/>
                </a:lnTo>
                <a:lnTo>
                  <a:pt x="3048" y="4197097"/>
                </a:lnTo>
                <a:lnTo>
                  <a:pt x="0" y="4197097"/>
                </a:lnTo>
                <a:lnTo>
                  <a:pt x="0" y="4194049"/>
                </a:lnTo>
                <a:close/>
                <a:moveTo>
                  <a:pt x="0" y="4200145"/>
                </a:moveTo>
                <a:lnTo>
                  <a:pt x="3048" y="4200145"/>
                </a:lnTo>
                <a:lnTo>
                  <a:pt x="3048" y="4203193"/>
                </a:lnTo>
                <a:lnTo>
                  <a:pt x="0" y="4203193"/>
                </a:lnTo>
                <a:lnTo>
                  <a:pt x="0" y="4200145"/>
                </a:lnTo>
                <a:close/>
                <a:moveTo>
                  <a:pt x="0" y="4206241"/>
                </a:moveTo>
                <a:lnTo>
                  <a:pt x="3048" y="4206241"/>
                </a:lnTo>
                <a:lnTo>
                  <a:pt x="3048" y="4209289"/>
                </a:lnTo>
                <a:lnTo>
                  <a:pt x="0" y="4209289"/>
                </a:lnTo>
                <a:lnTo>
                  <a:pt x="0" y="4206241"/>
                </a:lnTo>
                <a:close/>
                <a:moveTo>
                  <a:pt x="0" y="4212337"/>
                </a:moveTo>
                <a:lnTo>
                  <a:pt x="3048" y="4212337"/>
                </a:lnTo>
                <a:lnTo>
                  <a:pt x="3048" y="4215385"/>
                </a:lnTo>
                <a:lnTo>
                  <a:pt x="0" y="4215385"/>
                </a:lnTo>
                <a:lnTo>
                  <a:pt x="0" y="4212337"/>
                </a:lnTo>
                <a:close/>
                <a:moveTo>
                  <a:pt x="0" y="4218432"/>
                </a:moveTo>
                <a:lnTo>
                  <a:pt x="3048" y="4218432"/>
                </a:lnTo>
                <a:lnTo>
                  <a:pt x="3048" y="4221480"/>
                </a:lnTo>
                <a:lnTo>
                  <a:pt x="0" y="4221480"/>
                </a:lnTo>
                <a:lnTo>
                  <a:pt x="0" y="4218432"/>
                </a:lnTo>
                <a:close/>
                <a:moveTo>
                  <a:pt x="0" y="4224528"/>
                </a:moveTo>
                <a:lnTo>
                  <a:pt x="3048" y="4224528"/>
                </a:lnTo>
                <a:lnTo>
                  <a:pt x="3048" y="4227576"/>
                </a:lnTo>
                <a:lnTo>
                  <a:pt x="0" y="4227576"/>
                </a:lnTo>
                <a:lnTo>
                  <a:pt x="0" y="4224528"/>
                </a:lnTo>
                <a:close/>
                <a:moveTo>
                  <a:pt x="0" y="4230624"/>
                </a:moveTo>
                <a:lnTo>
                  <a:pt x="3048" y="4230624"/>
                </a:lnTo>
                <a:lnTo>
                  <a:pt x="3048" y="4233672"/>
                </a:lnTo>
                <a:lnTo>
                  <a:pt x="0" y="4233672"/>
                </a:lnTo>
                <a:lnTo>
                  <a:pt x="0" y="4230624"/>
                </a:lnTo>
                <a:close/>
                <a:moveTo>
                  <a:pt x="0" y="4236720"/>
                </a:moveTo>
                <a:lnTo>
                  <a:pt x="3048" y="4236720"/>
                </a:lnTo>
                <a:lnTo>
                  <a:pt x="3048" y="4239768"/>
                </a:lnTo>
                <a:lnTo>
                  <a:pt x="0" y="4239768"/>
                </a:lnTo>
                <a:lnTo>
                  <a:pt x="0" y="4236720"/>
                </a:lnTo>
                <a:close/>
                <a:moveTo>
                  <a:pt x="0" y="4242816"/>
                </a:moveTo>
                <a:lnTo>
                  <a:pt x="3048" y="4242816"/>
                </a:lnTo>
                <a:lnTo>
                  <a:pt x="3048" y="4245864"/>
                </a:lnTo>
                <a:lnTo>
                  <a:pt x="0" y="4245864"/>
                </a:lnTo>
                <a:lnTo>
                  <a:pt x="0" y="4242816"/>
                </a:lnTo>
                <a:close/>
                <a:moveTo>
                  <a:pt x="0" y="4248913"/>
                </a:moveTo>
                <a:lnTo>
                  <a:pt x="3048" y="4248913"/>
                </a:lnTo>
                <a:lnTo>
                  <a:pt x="3048" y="4251961"/>
                </a:lnTo>
                <a:lnTo>
                  <a:pt x="0" y="4251961"/>
                </a:lnTo>
                <a:lnTo>
                  <a:pt x="0" y="4248913"/>
                </a:lnTo>
                <a:close/>
                <a:moveTo>
                  <a:pt x="0" y="4255009"/>
                </a:moveTo>
                <a:lnTo>
                  <a:pt x="3048" y="4255009"/>
                </a:lnTo>
                <a:lnTo>
                  <a:pt x="3048" y="4258057"/>
                </a:lnTo>
                <a:lnTo>
                  <a:pt x="0" y="4258057"/>
                </a:lnTo>
                <a:lnTo>
                  <a:pt x="0" y="4255009"/>
                </a:lnTo>
                <a:close/>
                <a:moveTo>
                  <a:pt x="0" y="4261105"/>
                </a:moveTo>
                <a:lnTo>
                  <a:pt x="3048" y="4261105"/>
                </a:lnTo>
                <a:lnTo>
                  <a:pt x="3048" y="4264153"/>
                </a:lnTo>
                <a:lnTo>
                  <a:pt x="0" y="4264153"/>
                </a:lnTo>
                <a:lnTo>
                  <a:pt x="0" y="4261105"/>
                </a:lnTo>
                <a:close/>
                <a:moveTo>
                  <a:pt x="0" y="4267201"/>
                </a:moveTo>
                <a:lnTo>
                  <a:pt x="3048" y="4267201"/>
                </a:lnTo>
                <a:lnTo>
                  <a:pt x="3048" y="4270249"/>
                </a:lnTo>
                <a:lnTo>
                  <a:pt x="0" y="4270249"/>
                </a:lnTo>
                <a:lnTo>
                  <a:pt x="0" y="4267201"/>
                </a:lnTo>
                <a:close/>
                <a:moveTo>
                  <a:pt x="0" y="4273296"/>
                </a:moveTo>
                <a:lnTo>
                  <a:pt x="3048" y="4273296"/>
                </a:lnTo>
                <a:lnTo>
                  <a:pt x="3048" y="4276344"/>
                </a:lnTo>
                <a:lnTo>
                  <a:pt x="0" y="4276344"/>
                </a:lnTo>
                <a:lnTo>
                  <a:pt x="0" y="4273296"/>
                </a:lnTo>
                <a:close/>
                <a:moveTo>
                  <a:pt x="0" y="4279392"/>
                </a:moveTo>
                <a:lnTo>
                  <a:pt x="3048" y="4279392"/>
                </a:lnTo>
                <a:lnTo>
                  <a:pt x="3048" y="4282440"/>
                </a:lnTo>
                <a:lnTo>
                  <a:pt x="0" y="4282440"/>
                </a:lnTo>
                <a:lnTo>
                  <a:pt x="0" y="4279392"/>
                </a:lnTo>
                <a:close/>
                <a:moveTo>
                  <a:pt x="0" y="4285488"/>
                </a:moveTo>
                <a:lnTo>
                  <a:pt x="3048" y="4285488"/>
                </a:lnTo>
                <a:lnTo>
                  <a:pt x="3048" y="4288536"/>
                </a:lnTo>
                <a:lnTo>
                  <a:pt x="0" y="4288536"/>
                </a:lnTo>
                <a:lnTo>
                  <a:pt x="0" y="4285488"/>
                </a:lnTo>
                <a:close/>
                <a:moveTo>
                  <a:pt x="0" y="4291584"/>
                </a:moveTo>
                <a:lnTo>
                  <a:pt x="3048" y="4291584"/>
                </a:lnTo>
                <a:lnTo>
                  <a:pt x="3048" y="4294632"/>
                </a:lnTo>
                <a:lnTo>
                  <a:pt x="0" y="4294632"/>
                </a:lnTo>
                <a:lnTo>
                  <a:pt x="0" y="4291584"/>
                </a:lnTo>
                <a:close/>
                <a:moveTo>
                  <a:pt x="0" y="4297681"/>
                </a:moveTo>
                <a:lnTo>
                  <a:pt x="3048" y="4297681"/>
                </a:lnTo>
                <a:lnTo>
                  <a:pt x="3048" y="4300729"/>
                </a:lnTo>
                <a:lnTo>
                  <a:pt x="0" y="4300729"/>
                </a:lnTo>
                <a:lnTo>
                  <a:pt x="0" y="4297681"/>
                </a:lnTo>
                <a:close/>
                <a:moveTo>
                  <a:pt x="0" y="4303777"/>
                </a:moveTo>
                <a:lnTo>
                  <a:pt x="3048" y="4303777"/>
                </a:lnTo>
                <a:lnTo>
                  <a:pt x="3048" y="4306825"/>
                </a:lnTo>
                <a:lnTo>
                  <a:pt x="0" y="4306825"/>
                </a:lnTo>
                <a:lnTo>
                  <a:pt x="0" y="4303777"/>
                </a:lnTo>
                <a:close/>
                <a:moveTo>
                  <a:pt x="0" y="4309873"/>
                </a:moveTo>
                <a:lnTo>
                  <a:pt x="3048" y="4309873"/>
                </a:lnTo>
                <a:lnTo>
                  <a:pt x="3048" y="4312921"/>
                </a:lnTo>
                <a:lnTo>
                  <a:pt x="0" y="4312921"/>
                </a:lnTo>
                <a:lnTo>
                  <a:pt x="0" y="4309873"/>
                </a:lnTo>
                <a:close/>
                <a:moveTo>
                  <a:pt x="0" y="4315969"/>
                </a:moveTo>
                <a:lnTo>
                  <a:pt x="3048" y="4315969"/>
                </a:lnTo>
                <a:lnTo>
                  <a:pt x="3048" y="4319017"/>
                </a:lnTo>
                <a:lnTo>
                  <a:pt x="0" y="4319017"/>
                </a:lnTo>
                <a:lnTo>
                  <a:pt x="0" y="4315969"/>
                </a:lnTo>
                <a:close/>
                <a:moveTo>
                  <a:pt x="0" y="4322064"/>
                </a:moveTo>
                <a:lnTo>
                  <a:pt x="3048" y="4322064"/>
                </a:lnTo>
                <a:lnTo>
                  <a:pt x="3048" y="4325112"/>
                </a:lnTo>
                <a:lnTo>
                  <a:pt x="0" y="4325112"/>
                </a:lnTo>
                <a:lnTo>
                  <a:pt x="0" y="4322064"/>
                </a:lnTo>
                <a:close/>
                <a:moveTo>
                  <a:pt x="0" y="4328160"/>
                </a:moveTo>
                <a:lnTo>
                  <a:pt x="3048" y="4328160"/>
                </a:lnTo>
                <a:lnTo>
                  <a:pt x="3048" y="4331208"/>
                </a:lnTo>
                <a:lnTo>
                  <a:pt x="0" y="4331208"/>
                </a:lnTo>
                <a:lnTo>
                  <a:pt x="0" y="4328160"/>
                </a:lnTo>
                <a:close/>
                <a:moveTo>
                  <a:pt x="0" y="4334256"/>
                </a:moveTo>
                <a:lnTo>
                  <a:pt x="3048" y="4334256"/>
                </a:lnTo>
                <a:lnTo>
                  <a:pt x="3048" y="4337304"/>
                </a:lnTo>
                <a:lnTo>
                  <a:pt x="0" y="4337304"/>
                </a:lnTo>
                <a:lnTo>
                  <a:pt x="0" y="4334256"/>
                </a:lnTo>
                <a:close/>
                <a:moveTo>
                  <a:pt x="0" y="4340352"/>
                </a:moveTo>
                <a:lnTo>
                  <a:pt x="3048" y="4340352"/>
                </a:lnTo>
                <a:lnTo>
                  <a:pt x="3048" y="4343400"/>
                </a:lnTo>
                <a:lnTo>
                  <a:pt x="0" y="4343400"/>
                </a:lnTo>
                <a:lnTo>
                  <a:pt x="0" y="4340352"/>
                </a:lnTo>
                <a:close/>
                <a:moveTo>
                  <a:pt x="0" y="4346449"/>
                </a:moveTo>
                <a:lnTo>
                  <a:pt x="3048" y="4346449"/>
                </a:lnTo>
                <a:lnTo>
                  <a:pt x="3048" y="4349497"/>
                </a:lnTo>
                <a:lnTo>
                  <a:pt x="0" y="4349497"/>
                </a:lnTo>
                <a:lnTo>
                  <a:pt x="0" y="4346449"/>
                </a:lnTo>
                <a:close/>
                <a:moveTo>
                  <a:pt x="0" y="4352545"/>
                </a:moveTo>
                <a:lnTo>
                  <a:pt x="3048" y="4352545"/>
                </a:lnTo>
                <a:lnTo>
                  <a:pt x="3048" y="4355593"/>
                </a:lnTo>
                <a:lnTo>
                  <a:pt x="0" y="4355593"/>
                </a:lnTo>
                <a:lnTo>
                  <a:pt x="0" y="4352545"/>
                </a:lnTo>
                <a:close/>
                <a:moveTo>
                  <a:pt x="0" y="4358641"/>
                </a:moveTo>
                <a:lnTo>
                  <a:pt x="3048" y="4358641"/>
                </a:lnTo>
                <a:lnTo>
                  <a:pt x="3048" y="4361689"/>
                </a:lnTo>
                <a:lnTo>
                  <a:pt x="0" y="4361689"/>
                </a:lnTo>
                <a:lnTo>
                  <a:pt x="0" y="4358641"/>
                </a:lnTo>
                <a:close/>
                <a:moveTo>
                  <a:pt x="0" y="4364737"/>
                </a:moveTo>
                <a:lnTo>
                  <a:pt x="3048" y="4364737"/>
                </a:lnTo>
                <a:lnTo>
                  <a:pt x="3048" y="4367785"/>
                </a:lnTo>
                <a:lnTo>
                  <a:pt x="0" y="4367785"/>
                </a:lnTo>
                <a:lnTo>
                  <a:pt x="0" y="4364737"/>
                </a:lnTo>
                <a:close/>
                <a:moveTo>
                  <a:pt x="0" y="4370832"/>
                </a:moveTo>
                <a:lnTo>
                  <a:pt x="3048" y="4370832"/>
                </a:lnTo>
                <a:lnTo>
                  <a:pt x="3048" y="4373880"/>
                </a:lnTo>
                <a:lnTo>
                  <a:pt x="0" y="4373880"/>
                </a:lnTo>
                <a:lnTo>
                  <a:pt x="0" y="4370832"/>
                </a:lnTo>
                <a:close/>
                <a:moveTo>
                  <a:pt x="0" y="4376928"/>
                </a:moveTo>
                <a:lnTo>
                  <a:pt x="3048" y="4376928"/>
                </a:lnTo>
                <a:lnTo>
                  <a:pt x="3048" y="4379976"/>
                </a:lnTo>
                <a:lnTo>
                  <a:pt x="0" y="4379976"/>
                </a:lnTo>
                <a:lnTo>
                  <a:pt x="0" y="4376928"/>
                </a:lnTo>
                <a:close/>
                <a:moveTo>
                  <a:pt x="0" y="4383024"/>
                </a:moveTo>
                <a:lnTo>
                  <a:pt x="3048" y="4383024"/>
                </a:lnTo>
                <a:lnTo>
                  <a:pt x="3048" y="4386072"/>
                </a:lnTo>
                <a:lnTo>
                  <a:pt x="0" y="4386072"/>
                </a:lnTo>
                <a:lnTo>
                  <a:pt x="0" y="4383024"/>
                </a:lnTo>
                <a:close/>
                <a:moveTo>
                  <a:pt x="0" y="4389120"/>
                </a:moveTo>
                <a:lnTo>
                  <a:pt x="3048" y="4389120"/>
                </a:lnTo>
                <a:lnTo>
                  <a:pt x="3048" y="4392168"/>
                </a:lnTo>
                <a:lnTo>
                  <a:pt x="0" y="4392168"/>
                </a:lnTo>
                <a:lnTo>
                  <a:pt x="0" y="4389120"/>
                </a:lnTo>
                <a:close/>
                <a:moveTo>
                  <a:pt x="0" y="4395216"/>
                </a:moveTo>
                <a:lnTo>
                  <a:pt x="3048" y="4395216"/>
                </a:lnTo>
                <a:lnTo>
                  <a:pt x="3048" y="4398264"/>
                </a:lnTo>
                <a:lnTo>
                  <a:pt x="0" y="4398264"/>
                </a:lnTo>
                <a:lnTo>
                  <a:pt x="0" y="4395216"/>
                </a:lnTo>
                <a:close/>
                <a:moveTo>
                  <a:pt x="0" y="4401313"/>
                </a:moveTo>
                <a:lnTo>
                  <a:pt x="3048" y="4401313"/>
                </a:lnTo>
                <a:lnTo>
                  <a:pt x="3048" y="4404361"/>
                </a:lnTo>
                <a:lnTo>
                  <a:pt x="0" y="4404361"/>
                </a:lnTo>
                <a:lnTo>
                  <a:pt x="0" y="4401313"/>
                </a:lnTo>
                <a:close/>
                <a:moveTo>
                  <a:pt x="0" y="4407409"/>
                </a:moveTo>
                <a:lnTo>
                  <a:pt x="3048" y="4407409"/>
                </a:lnTo>
                <a:lnTo>
                  <a:pt x="3048" y="4410457"/>
                </a:lnTo>
                <a:lnTo>
                  <a:pt x="0" y="4410457"/>
                </a:lnTo>
                <a:lnTo>
                  <a:pt x="0" y="4407409"/>
                </a:lnTo>
                <a:close/>
                <a:moveTo>
                  <a:pt x="0" y="4413505"/>
                </a:moveTo>
                <a:lnTo>
                  <a:pt x="3048" y="4413505"/>
                </a:lnTo>
                <a:lnTo>
                  <a:pt x="3048" y="4416553"/>
                </a:lnTo>
                <a:lnTo>
                  <a:pt x="0" y="4416553"/>
                </a:lnTo>
                <a:lnTo>
                  <a:pt x="0" y="4413505"/>
                </a:lnTo>
                <a:close/>
                <a:moveTo>
                  <a:pt x="0" y="4419601"/>
                </a:moveTo>
                <a:lnTo>
                  <a:pt x="3048" y="4419601"/>
                </a:lnTo>
                <a:lnTo>
                  <a:pt x="3048" y="4422649"/>
                </a:lnTo>
                <a:lnTo>
                  <a:pt x="0" y="4422649"/>
                </a:lnTo>
                <a:lnTo>
                  <a:pt x="0" y="4419601"/>
                </a:lnTo>
                <a:close/>
                <a:moveTo>
                  <a:pt x="0" y="4425696"/>
                </a:moveTo>
                <a:lnTo>
                  <a:pt x="3048" y="4425696"/>
                </a:lnTo>
                <a:lnTo>
                  <a:pt x="3048" y="4428744"/>
                </a:lnTo>
                <a:lnTo>
                  <a:pt x="0" y="4428744"/>
                </a:lnTo>
                <a:lnTo>
                  <a:pt x="0" y="4425696"/>
                </a:lnTo>
                <a:close/>
                <a:moveTo>
                  <a:pt x="0" y="4431792"/>
                </a:moveTo>
                <a:lnTo>
                  <a:pt x="3048" y="4431792"/>
                </a:lnTo>
                <a:lnTo>
                  <a:pt x="3048" y="4434840"/>
                </a:lnTo>
                <a:lnTo>
                  <a:pt x="0" y="4434840"/>
                </a:lnTo>
                <a:lnTo>
                  <a:pt x="0" y="4431792"/>
                </a:lnTo>
                <a:close/>
                <a:moveTo>
                  <a:pt x="0" y="4437888"/>
                </a:moveTo>
                <a:lnTo>
                  <a:pt x="3048" y="4437888"/>
                </a:lnTo>
                <a:lnTo>
                  <a:pt x="3048" y="4440936"/>
                </a:lnTo>
                <a:lnTo>
                  <a:pt x="0" y="4440936"/>
                </a:lnTo>
                <a:lnTo>
                  <a:pt x="0" y="4437888"/>
                </a:lnTo>
                <a:close/>
                <a:moveTo>
                  <a:pt x="0" y="4443984"/>
                </a:moveTo>
                <a:lnTo>
                  <a:pt x="3048" y="4443984"/>
                </a:lnTo>
                <a:lnTo>
                  <a:pt x="3048" y="4447032"/>
                </a:lnTo>
                <a:lnTo>
                  <a:pt x="0" y="4447032"/>
                </a:lnTo>
                <a:lnTo>
                  <a:pt x="0" y="4443984"/>
                </a:lnTo>
                <a:close/>
                <a:moveTo>
                  <a:pt x="0" y="4450081"/>
                </a:moveTo>
                <a:lnTo>
                  <a:pt x="3048" y="4450081"/>
                </a:lnTo>
                <a:lnTo>
                  <a:pt x="3048" y="4453129"/>
                </a:lnTo>
                <a:lnTo>
                  <a:pt x="0" y="4453129"/>
                </a:lnTo>
                <a:lnTo>
                  <a:pt x="0" y="4450081"/>
                </a:lnTo>
                <a:close/>
                <a:moveTo>
                  <a:pt x="0" y="4456177"/>
                </a:moveTo>
                <a:lnTo>
                  <a:pt x="3048" y="4456177"/>
                </a:lnTo>
                <a:lnTo>
                  <a:pt x="3048" y="4459225"/>
                </a:lnTo>
                <a:lnTo>
                  <a:pt x="0" y="4459225"/>
                </a:lnTo>
                <a:lnTo>
                  <a:pt x="0" y="4456177"/>
                </a:lnTo>
                <a:close/>
                <a:moveTo>
                  <a:pt x="0" y="4462273"/>
                </a:moveTo>
                <a:lnTo>
                  <a:pt x="3048" y="4462273"/>
                </a:lnTo>
                <a:lnTo>
                  <a:pt x="3048" y="4465321"/>
                </a:lnTo>
                <a:lnTo>
                  <a:pt x="0" y="4465321"/>
                </a:lnTo>
                <a:lnTo>
                  <a:pt x="0" y="4462273"/>
                </a:lnTo>
                <a:close/>
                <a:moveTo>
                  <a:pt x="0" y="4468369"/>
                </a:moveTo>
                <a:lnTo>
                  <a:pt x="3048" y="4468369"/>
                </a:lnTo>
                <a:lnTo>
                  <a:pt x="3048" y="4471417"/>
                </a:lnTo>
                <a:lnTo>
                  <a:pt x="0" y="4471417"/>
                </a:lnTo>
                <a:lnTo>
                  <a:pt x="0" y="4468369"/>
                </a:lnTo>
                <a:close/>
                <a:moveTo>
                  <a:pt x="0" y="4474464"/>
                </a:moveTo>
                <a:lnTo>
                  <a:pt x="3048" y="4474464"/>
                </a:lnTo>
                <a:lnTo>
                  <a:pt x="3048" y="4477512"/>
                </a:lnTo>
                <a:lnTo>
                  <a:pt x="0" y="4477512"/>
                </a:lnTo>
                <a:lnTo>
                  <a:pt x="0" y="4474464"/>
                </a:lnTo>
                <a:close/>
                <a:moveTo>
                  <a:pt x="0" y="4480560"/>
                </a:moveTo>
                <a:lnTo>
                  <a:pt x="3048" y="4480560"/>
                </a:lnTo>
                <a:lnTo>
                  <a:pt x="3048" y="4483608"/>
                </a:lnTo>
                <a:lnTo>
                  <a:pt x="0" y="4483608"/>
                </a:lnTo>
                <a:lnTo>
                  <a:pt x="0" y="4480560"/>
                </a:lnTo>
                <a:close/>
                <a:moveTo>
                  <a:pt x="0" y="4486656"/>
                </a:moveTo>
                <a:lnTo>
                  <a:pt x="3048" y="4486656"/>
                </a:lnTo>
                <a:lnTo>
                  <a:pt x="3048" y="4489704"/>
                </a:lnTo>
                <a:lnTo>
                  <a:pt x="0" y="4489704"/>
                </a:lnTo>
                <a:lnTo>
                  <a:pt x="0" y="4486656"/>
                </a:lnTo>
                <a:close/>
                <a:moveTo>
                  <a:pt x="0" y="4492752"/>
                </a:moveTo>
                <a:lnTo>
                  <a:pt x="3048" y="4492752"/>
                </a:lnTo>
                <a:lnTo>
                  <a:pt x="3048" y="4495800"/>
                </a:lnTo>
                <a:lnTo>
                  <a:pt x="0" y="4495800"/>
                </a:lnTo>
                <a:lnTo>
                  <a:pt x="0" y="4492752"/>
                </a:lnTo>
                <a:close/>
                <a:moveTo>
                  <a:pt x="0" y="4498849"/>
                </a:moveTo>
                <a:lnTo>
                  <a:pt x="3048" y="4498849"/>
                </a:lnTo>
                <a:lnTo>
                  <a:pt x="3048" y="4501897"/>
                </a:lnTo>
                <a:lnTo>
                  <a:pt x="0" y="4501897"/>
                </a:lnTo>
                <a:lnTo>
                  <a:pt x="0" y="4498849"/>
                </a:lnTo>
                <a:close/>
                <a:moveTo>
                  <a:pt x="0" y="4504945"/>
                </a:moveTo>
                <a:lnTo>
                  <a:pt x="3048" y="4504945"/>
                </a:lnTo>
                <a:lnTo>
                  <a:pt x="3048" y="4507993"/>
                </a:lnTo>
                <a:lnTo>
                  <a:pt x="0" y="4507993"/>
                </a:lnTo>
                <a:lnTo>
                  <a:pt x="0" y="4504945"/>
                </a:lnTo>
                <a:close/>
                <a:moveTo>
                  <a:pt x="0" y="4511041"/>
                </a:moveTo>
                <a:lnTo>
                  <a:pt x="3048" y="4511041"/>
                </a:lnTo>
                <a:lnTo>
                  <a:pt x="3048" y="4514089"/>
                </a:lnTo>
                <a:lnTo>
                  <a:pt x="0" y="4514089"/>
                </a:lnTo>
                <a:lnTo>
                  <a:pt x="0" y="4511041"/>
                </a:lnTo>
                <a:close/>
                <a:moveTo>
                  <a:pt x="0" y="4517137"/>
                </a:moveTo>
                <a:lnTo>
                  <a:pt x="3048" y="4517137"/>
                </a:lnTo>
                <a:lnTo>
                  <a:pt x="3048" y="4520185"/>
                </a:lnTo>
                <a:lnTo>
                  <a:pt x="0" y="4520185"/>
                </a:lnTo>
                <a:lnTo>
                  <a:pt x="0" y="4517137"/>
                </a:lnTo>
                <a:close/>
                <a:moveTo>
                  <a:pt x="0" y="4523232"/>
                </a:moveTo>
                <a:lnTo>
                  <a:pt x="3048" y="4523232"/>
                </a:lnTo>
                <a:lnTo>
                  <a:pt x="3048" y="4526280"/>
                </a:lnTo>
                <a:lnTo>
                  <a:pt x="0" y="4526280"/>
                </a:lnTo>
                <a:lnTo>
                  <a:pt x="0" y="4523232"/>
                </a:lnTo>
                <a:close/>
                <a:moveTo>
                  <a:pt x="0" y="4529328"/>
                </a:moveTo>
                <a:lnTo>
                  <a:pt x="3048" y="4529328"/>
                </a:lnTo>
                <a:lnTo>
                  <a:pt x="3048" y="4532376"/>
                </a:lnTo>
                <a:lnTo>
                  <a:pt x="0" y="4532376"/>
                </a:lnTo>
                <a:lnTo>
                  <a:pt x="0" y="4529328"/>
                </a:lnTo>
                <a:close/>
                <a:moveTo>
                  <a:pt x="0" y="4535424"/>
                </a:moveTo>
                <a:lnTo>
                  <a:pt x="3048" y="4535424"/>
                </a:lnTo>
                <a:lnTo>
                  <a:pt x="3048" y="4538472"/>
                </a:lnTo>
                <a:lnTo>
                  <a:pt x="0" y="4538472"/>
                </a:lnTo>
                <a:lnTo>
                  <a:pt x="0" y="4535424"/>
                </a:lnTo>
                <a:close/>
                <a:moveTo>
                  <a:pt x="0" y="4541520"/>
                </a:moveTo>
                <a:lnTo>
                  <a:pt x="3048" y="4541520"/>
                </a:lnTo>
                <a:lnTo>
                  <a:pt x="3048" y="4544568"/>
                </a:lnTo>
                <a:lnTo>
                  <a:pt x="0" y="4544568"/>
                </a:lnTo>
                <a:lnTo>
                  <a:pt x="0" y="4541520"/>
                </a:lnTo>
                <a:close/>
                <a:moveTo>
                  <a:pt x="0" y="4547616"/>
                </a:moveTo>
                <a:lnTo>
                  <a:pt x="3048" y="4547616"/>
                </a:lnTo>
                <a:lnTo>
                  <a:pt x="3048" y="4550664"/>
                </a:lnTo>
                <a:lnTo>
                  <a:pt x="0" y="4550664"/>
                </a:lnTo>
                <a:lnTo>
                  <a:pt x="0" y="4547616"/>
                </a:lnTo>
                <a:close/>
                <a:moveTo>
                  <a:pt x="0" y="4553713"/>
                </a:moveTo>
                <a:lnTo>
                  <a:pt x="3048" y="4553713"/>
                </a:lnTo>
                <a:lnTo>
                  <a:pt x="3048" y="4556761"/>
                </a:lnTo>
                <a:lnTo>
                  <a:pt x="0" y="4556761"/>
                </a:lnTo>
                <a:lnTo>
                  <a:pt x="0" y="4553713"/>
                </a:lnTo>
                <a:close/>
                <a:moveTo>
                  <a:pt x="0" y="4559809"/>
                </a:moveTo>
                <a:lnTo>
                  <a:pt x="3048" y="4559809"/>
                </a:lnTo>
                <a:lnTo>
                  <a:pt x="3048" y="4562857"/>
                </a:lnTo>
                <a:lnTo>
                  <a:pt x="0" y="4562857"/>
                </a:lnTo>
                <a:lnTo>
                  <a:pt x="0" y="4559809"/>
                </a:lnTo>
                <a:close/>
                <a:moveTo>
                  <a:pt x="0" y="4565905"/>
                </a:moveTo>
                <a:lnTo>
                  <a:pt x="3048" y="4565905"/>
                </a:lnTo>
                <a:lnTo>
                  <a:pt x="3048" y="4568953"/>
                </a:lnTo>
                <a:lnTo>
                  <a:pt x="0" y="4568953"/>
                </a:lnTo>
                <a:lnTo>
                  <a:pt x="0" y="4565905"/>
                </a:lnTo>
                <a:close/>
                <a:moveTo>
                  <a:pt x="0" y="4572001"/>
                </a:moveTo>
                <a:lnTo>
                  <a:pt x="3048" y="4572001"/>
                </a:lnTo>
                <a:lnTo>
                  <a:pt x="3048" y="4575049"/>
                </a:lnTo>
                <a:lnTo>
                  <a:pt x="0" y="4575049"/>
                </a:lnTo>
                <a:lnTo>
                  <a:pt x="0" y="4572001"/>
                </a:lnTo>
                <a:close/>
                <a:moveTo>
                  <a:pt x="0" y="4578096"/>
                </a:moveTo>
                <a:lnTo>
                  <a:pt x="3048" y="4578096"/>
                </a:lnTo>
                <a:lnTo>
                  <a:pt x="3048" y="4581144"/>
                </a:lnTo>
                <a:lnTo>
                  <a:pt x="0" y="4581144"/>
                </a:lnTo>
                <a:lnTo>
                  <a:pt x="0" y="4578096"/>
                </a:lnTo>
                <a:close/>
                <a:moveTo>
                  <a:pt x="0" y="4584192"/>
                </a:moveTo>
                <a:lnTo>
                  <a:pt x="3048" y="4584192"/>
                </a:lnTo>
                <a:lnTo>
                  <a:pt x="3048" y="4587240"/>
                </a:lnTo>
                <a:lnTo>
                  <a:pt x="0" y="4587240"/>
                </a:lnTo>
                <a:lnTo>
                  <a:pt x="0" y="4584192"/>
                </a:lnTo>
                <a:close/>
                <a:moveTo>
                  <a:pt x="0" y="4590289"/>
                </a:moveTo>
                <a:lnTo>
                  <a:pt x="3048" y="4590289"/>
                </a:lnTo>
                <a:lnTo>
                  <a:pt x="3048" y="4593337"/>
                </a:lnTo>
                <a:lnTo>
                  <a:pt x="0" y="4593337"/>
                </a:lnTo>
                <a:lnTo>
                  <a:pt x="0" y="4590289"/>
                </a:lnTo>
                <a:close/>
                <a:moveTo>
                  <a:pt x="0" y="4596385"/>
                </a:moveTo>
                <a:lnTo>
                  <a:pt x="3048" y="4596385"/>
                </a:lnTo>
                <a:lnTo>
                  <a:pt x="3048" y="4599433"/>
                </a:lnTo>
                <a:lnTo>
                  <a:pt x="0" y="4599433"/>
                </a:lnTo>
                <a:lnTo>
                  <a:pt x="0" y="4596385"/>
                </a:lnTo>
                <a:close/>
                <a:moveTo>
                  <a:pt x="0" y="4602480"/>
                </a:moveTo>
                <a:lnTo>
                  <a:pt x="3048" y="4602480"/>
                </a:lnTo>
                <a:lnTo>
                  <a:pt x="3048" y="4605528"/>
                </a:lnTo>
                <a:lnTo>
                  <a:pt x="0" y="4605528"/>
                </a:lnTo>
                <a:lnTo>
                  <a:pt x="0" y="4602480"/>
                </a:lnTo>
                <a:close/>
                <a:moveTo>
                  <a:pt x="0" y="4608576"/>
                </a:moveTo>
                <a:lnTo>
                  <a:pt x="3048" y="4608576"/>
                </a:lnTo>
                <a:lnTo>
                  <a:pt x="3048" y="4611624"/>
                </a:lnTo>
                <a:lnTo>
                  <a:pt x="0" y="4611624"/>
                </a:lnTo>
                <a:lnTo>
                  <a:pt x="0" y="4608576"/>
                </a:lnTo>
                <a:close/>
                <a:moveTo>
                  <a:pt x="0" y="4614673"/>
                </a:moveTo>
                <a:lnTo>
                  <a:pt x="3048" y="4614673"/>
                </a:lnTo>
                <a:lnTo>
                  <a:pt x="3048" y="4617721"/>
                </a:lnTo>
                <a:lnTo>
                  <a:pt x="0" y="4617721"/>
                </a:lnTo>
                <a:lnTo>
                  <a:pt x="0" y="4614673"/>
                </a:lnTo>
                <a:close/>
                <a:moveTo>
                  <a:pt x="0" y="4620769"/>
                </a:moveTo>
                <a:lnTo>
                  <a:pt x="3048" y="4620769"/>
                </a:lnTo>
                <a:lnTo>
                  <a:pt x="3048" y="4623817"/>
                </a:lnTo>
                <a:lnTo>
                  <a:pt x="0" y="4623817"/>
                </a:lnTo>
                <a:lnTo>
                  <a:pt x="0" y="4620769"/>
                </a:lnTo>
                <a:close/>
                <a:moveTo>
                  <a:pt x="0" y="4626864"/>
                </a:moveTo>
                <a:lnTo>
                  <a:pt x="3048" y="4626864"/>
                </a:lnTo>
                <a:lnTo>
                  <a:pt x="3048" y="4629912"/>
                </a:lnTo>
                <a:lnTo>
                  <a:pt x="0" y="4629912"/>
                </a:lnTo>
                <a:lnTo>
                  <a:pt x="0" y="4626864"/>
                </a:lnTo>
                <a:close/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6870192" y="6097"/>
                </a:moveTo>
                <a:lnTo>
                  <a:pt x="6873240" y="6097"/>
                </a:lnTo>
                <a:lnTo>
                  <a:pt x="6873240" y="9145"/>
                </a:lnTo>
                <a:lnTo>
                  <a:pt x="6870192" y="9145"/>
                </a:lnTo>
                <a:lnTo>
                  <a:pt x="6870192" y="6097"/>
                </a:lnTo>
                <a:close/>
                <a:moveTo>
                  <a:pt x="6870192" y="12192"/>
                </a:moveTo>
                <a:lnTo>
                  <a:pt x="6873240" y="12192"/>
                </a:lnTo>
                <a:lnTo>
                  <a:pt x="6873240" y="15240"/>
                </a:lnTo>
                <a:lnTo>
                  <a:pt x="6870192" y="15240"/>
                </a:lnTo>
                <a:lnTo>
                  <a:pt x="6870192" y="12192"/>
                </a:lnTo>
                <a:close/>
                <a:moveTo>
                  <a:pt x="6870192" y="18288"/>
                </a:moveTo>
                <a:lnTo>
                  <a:pt x="6873240" y="18288"/>
                </a:lnTo>
                <a:lnTo>
                  <a:pt x="6873240" y="21336"/>
                </a:lnTo>
                <a:lnTo>
                  <a:pt x="6870192" y="21336"/>
                </a:lnTo>
                <a:lnTo>
                  <a:pt x="6870192" y="18288"/>
                </a:lnTo>
                <a:close/>
                <a:moveTo>
                  <a:pt x="6870192" y="24385"/>
                </a:moveTo>
                <a:lnTo>
                  <a:pt x="6873240" y="24385"/>
                </a:lnTo>
                <a:lnTo>
                  <a:pt x="6873240" y="27433"/>
                </a:lnTo>
                <a:lnTo>
                  <a:pt x="6870192" y="27433"/>
                </a:lnTo>
                <a:lnTo>
                  <a:pt x="6870192" y="24385"/>
                </a:lnTo>
                <a:close/>
                <a:moveTo>
                  <a:pt x="6870192" y="30480"/>
                </a:moveTo>
                <a:lnTo>
                  <a:pt x="6873240" y="30480"/>
                </a:lnTo>
                <a:lnTo>
                  <a:pt x="6873240" y="33528"/>
                </a:lnTo>
                <a:lnTo>
                  <a:pt x="6870192" y="33528"/>
                </a:lnTo>
                <a:lnTo>
                  <a:pt x="6870192" y="30480"/>
                </a:lnTo>
                <a:close/>
                <a:moveTo>
                  <a:pt x="6870192" y="36577"/>
                </a:moveTo>
                <a:lnTo>
                  <a:pt x="6873240" y="36577"/>
                </a:lnTo>
                <a:lnTo>
                  <a:pt x="6873240" y="39625"/>
                </a:lnTo>
                <a:lnTo>
                  <a:pt x="6870192" y="39625"/>
                </a:lnTo>
                <a:lnTo>
                  <a:pt x="6870192" y="36577"/>
                </a:lnTo>
                <a:close/>
                <a:moveTo>
                  <a:pt x="6870192" y="42673"/>
                </a:moveTo>
                <a:lnTo>
                  <a:pt x="6873240" y="42673"/>
                </a:lnTo>
                <a:lnTo>
                  <a:pt x="6873240" y="45721"/>
                </a:lnTo>
                <a:lnTo>
                  <a:pt x="6870192" y="45721"/>
                </a:lnTo>
                <a:lnTo>
                  <a:pt x="6870192" y="42673"/>
                </a:lnTo>
                <a:close/>
                <a:moveTo>
                  <a:pt x="6870192" y="48768"/>
                </a:moveTo>
                <a:lnTo>
                  <a:pt x="6873240" y="48768"/>
                </a:lnTo>
                <a:lnTo>
                  <a:pt x="6873240" y="51816"/>
                </a:lnTo>
                <a:lnTo>
                  <a:pt x="6870192" y="51816"/>
                </a:lnTo>
                <a:lnTo>
                  <a:pt x="6870192" y="48768"/>
                </a:lnTo>
                <a:close/>
                <a:moveTo>
                  <a:pt x="6870192" y="54865"/>
                </a:moveTo>
                <a:lnTo>
                  <a:pt x="6873240" y="54865"/>
                </a:lnTo>
                <a:lnTo>
                  <a:pt x="6873240" y="57913"/>
                </a:lnTo>
                <a:lnTo>
                  <a:pt x="6870192" y="57913"/>
                </a:lnTo>
                <a:lnTo>
                  <a:pt x="6870192" y="54865"/>
                </a:lnTo>
                <a:close/>
                <a:moveTo>
                  <a:pt x="6870192" y="60961"/>
                </a:moveTo>
                <a:lnTo>
                  <a:pt x="6873240" y="60961"/>
                </a:lnTo>
                <a:lnTo>
                  <a:pt x="6873240" y="64009"/>
                </a:lnTo>
                <a:lnTo>
                  <a:pt x="6870192" y="64009"/>
                </a:lnTo>
                <a:lnTo>
                  <a:pt x="6870192" y="60961"/>
                </a:lnTo>
                <a:close/>
                <a:moveTo>
                  <a:pt x="6870192" y="67056"/>
                </a:moveTo>
                <a:lnTo>
                  <a:pt x="6873240" y="67056"/>
                </a:lnTo>
                <a:lnTo>
                  <a:pt x="6873240" y="70104"/>
                </a:lnTo>
                <a:lnTo>
                  <a:pt x="6870192" y="70104"/>
                </a:lnTo>
                <a:lnTo>
                  <a:pt x="6870192" y="67056"/>
                </a:lnTo>
                <a:close/>
                <a:moveTo>
                  <a:pt x="6870192" y="73153"/>
                </a:moveTo>
                <a:lnTo>
                  <a:pt x="6873240" y="73153"/>
                </a:lnTo>
                <a:lnTo>
                  <a:pt x="6873240" y="76201"/>
                </a:lnTo>
                <a:lnTo>
                  <a:pt x="6870192" y="76201"/>
                </a:lnTo>
                <a:lnTo>
                  <a:pt x="6870192" y="73153"/>
                </a:lnTo>
                <a:close/>
                <a:moveTo>
                  <a:pt x="6870192" y="79248"/>
                </a:moveTo>
                <a:lnTo>
                  <a:pt x="6873240" y="79248"/>
                </a:lnTo>
                <a:lnTo>
                  <a:pt x="6873240" y="82296"/>
                </a:lnTo>
                <a:lnTo>
                  <a:pt x="6870192" y="82296"/>
                </a:lnTo>
                <a:lnTo>
                  <a:pt x="6870192" y="79248"/>
                </a:lnTo>
                <a:close/>
                <a:moveTo>
                  <a:pt x="6870192" y="85344"/>
                </a:moveTo>
                <a:lnTo>
                  <a:pt x="6873240" y="85344"/>
                </a:lnTo>
                <a:lnTo>
                  <a:pt x="6873240" y="88392"/>
                </a:lnTo>
                <a:lnTo>
                  <a:pt x="6870192" y="88392"/>
                </a:lnTo>
                <a:lnTo>
                  <a:pt x="6870192" y="85344"/>
                </a:lnTo>
                <a:close/>
                <a:moveTo>
                  <a:pt x="6870192" y="91441"/>
                </a:moveTo>
                <a:lnTo>
                  <a:pt x="6873240" y="91441"/>
                </a:lnTo>
                <a:lnTo>
                  <a:pt x="6873240" y="94489"/>
                </a:lnTo>
                <a:lnTo>
                  <a:pt x="6870192" y="94489"/>
                </a:lnTo>
                <a:lnTo>
                  <a:pt x="6870192" y="91441"/>
                </a:lnTo>
                <a:close/>
                <a:moveTo>
                  <a:pt x="6870192" y="97536"/>
                </a:moveTo>
                <a:lnTo>
                  <a:pt x="6873240" y="97536"/>
                </a:lnTo>
                <a:lnTo>
                  <a:pt x="6873240" y="100584"/>
                </a:lnTo>
                <a:lnTo>
                  <a:pt x="6870192" y="100584"/>
                </a:lnTo>
                <a:lnTo>
                  <a:pt x="6870192" y="97536"/>
                </a:lnTo>
                <a:close/>
                <a:moveTo>
                  <a:pt x="6870192" y="103632"/>
                </a:moveTo>
                <a:lnTo>
                  <a:pt x="6873240" y="103632"/>
                </a:lnTo>
                <a:lnTo>
                  <a:pt x="6873240" y="106680"/>
                </a:lnTo>
                <a:lnTo>
                  <a:pt x="6870192" y="106680"/>
                </a:lnTo>
                <a:lnTo>
                  <a:pt x="6870192" y="103632"/>
                </a:lnTo>
                <a:close/>
                <a:moveTo>
                  <a:pt x="6870192" y="109729"/>
                </a:moveTo>
                <a:lnTo>
                  <a:pt x="6873240" y="109729"/>
                </a:lnTo>
                <a:lnTo>
                  <a:pt x="6873240" y="112777"/>
                </a:lnTo>
                <a:lnTo>
                  <a:pt x="6870192" y="112777"/>
                </a:lnTo>
                <a:lnTo>
                  <a:pt x="6870192" y="109729"/>
                </a:lnTo>
                <a:close/>
                <a:moveTo>
                  <a:pt x="6870192" y="115824"/>
                </a:moveTo>
                <a:lnTo>
                  <a:pt x="6873240" y="115824"/>
                </a:lnTo>
                <a:lnTo>
                  <a:pt x="6873240" y="118872"/>
                </a:lnTo>
                <a:lnTo>
                  <a:pt x="6870192" y="118872"/>
                </a:lnTo>
                <a:lnTo>
                  <a:pt x="6870192" y="115824"/>
                </a:lnTo>
                <a:close/>
                <a:moveTo>
                  <a:pt x="6870192" y="121921"/>
                </a:moveTo>
                <a:lnTo>
                  <a:pt x="6873240" y="121921"/>
                </a:lnTo>
                <a:lnTo>
                  <a:pt x="6873240" y="124969"/>
                </a:lnTo>
                <a:lnTo>
                  <a:pt x="6870192" y="124969"/>
                </a:lnTo>
                <a:lnTo>
                  <a:pt x="6870192" y="121921"/>
                </a:lnTo>
                <a:close/>
                <a:moveTo>
                  <a:pt x="6870192" y="128017"/>
                </a:moveTo>
                <a:lnTo>
                  <a:pt x="6873240" y="128017"/>
                </a:lnTo>
                <a:lnTo>
                  <a:pt x="6873240" y="131065"/>
                </a:lnTo>
                <a:lnTo>
                  <a:pt x="6870192" y="131065"/>
                </a:lnTo>
                <a:lnTo>
                  <a:pt x="6870192" y="128017"/>
                </a:lnTo>
                <a:close/>
                <a:moveTo>
                  <a:pt x="6870192" y="134112"/>
                </a:moveTo>
                <a:lnTo>
                  <a:pt x="6873240" y="134112"/>
                </a:lnTo>
                <a:lnTo>
                  <a:pt x="6873240" y="137160"/>
                </a:lnTo>
                <a:lnTo>
                  <a:pt x="6870192" y="137160"/>
                </a:lnTo>
                <a:lnTo>
                  <a:pt x="6870192" y="134112"/>
                </a:lnTo>
                <a:close/>
                <a:moveTo>
                  <a:pt x="6870192" y="140209"/>
                </a:moveTo>
                <a:lnTo>
                  <a:pt x="6873240" y="140209"/>
                </a:lnTo>
                <a:lnTo>
                  <a:pt x="6873240" y="143257"/>
                </a:lnTo>
                <a:lnTo>
                  <a:pt x="6870192" y="143257"/>
                </a:lnTo>
                <a:lnTo>
                  <a:pt x="6870192" y="140209"/>
                </a:lnTo>
                <a:close/>
                <a:moveTo>
                  <a:pt x="6870192" y="146304"/>
                </a:moveTo>
                <a:lnTo>
                  <a:pt x="6873240" y="146304"/>
                </a:lnTo>
                <a:lnTo>
                  <a:pt x="6873240" y="149352"/>
                </a:lnTo>
                <a:lnTo>
                  <a:pt x="6870192" y="149352"/>
                </a:lnTo>
                <a:lnTo>
                  <a:pt x="6870192" y="146304"/>
                </a:lnTo>
                <a:close/>
                <a:moveTo>
                  <a:pt x="6870192" y="152400"/>
                </a:moveTo>
                <a:lnTo>
                  <a:pt x="6873240" y="152400"/>
                </a:lnTo>
                <a:lnTo>
                  <a:pt x="6873240" y="155448"/>
                </a:lnTo>
                <a:lnTo>
                  <a:pt x="6870192" y="155448"/>
                </a:lnTo>
                <a:lnTo>
                  <a:pt x="6870192" y="152400"/>
                </a:lnTo>
                <a:close/>
                <a:moveTo>
                  <a:pt x="6870192" y="158497"/>
                </a:moveTo>
                <a:lnTo>
                  <a:pt x="6873240" y="158497"/>
                </a:lnTo>
                <a:lnTo>
                  <a:pt x="6873240" y="161545"/>
                </a:lnTo>
                <a:lnTo>
                  <a:pt x="6870192" y="161545"/>
                </a:lnTo>
                <a:lnTo>
                  <a:pt x="6870192" y="158497"/>
                </a:lnTo>
                <a:close/>
                <a:moveTo>
                  <a:pt x="6870192" y="164592"/>
                </a:moveTo>
                <a:lnTo>
                  <a:pt x="6873240" y="164592"/>
                </a:lnTo>
                <a:lnTo>
                  <a:pt x="6873240" y="167640"/>
                </a:lnTo>
                <a:lnTo>
                  <a:pt x="6870192" y="167640"/>
                </a:lnTo>
                <a:lnTo>
                  <a:pt x="6870192" y="164592"/>
                </a:lnTo>
                <a:close/>
                <a:moveTo>
                  <a:pt x="6870192" y="170688"/>
                </a:moveTo>
                <a:lnTo>
                  <a:pt x="6873240" y="170688"/>
                </a:lnTo>
                <a:lnTo>
                  <a:pt x="6873240" y="173736"/>
                </a:lnTo>
                <a:lnTo>
                  <a:pt x="6870192" y="173736"/>
                </a:lnTo>
                <a:lnTo>
                  <a:pt x="6870192" y="170688"/>
                </a:lnTo>
                <a:close/>
                <a:moveTo>
                  <a:pt x="6870192" y="176785"/>
                </a:moveTo>
                <a:lnTo>
                  <a:pt x="6873240" y="176785"/>
                </a:lnTo>
                <a:lnTo>
                  <a:pt x="6873240" y="179833"/>
                </a:lnTo>
                <a:lnTo>
                  <a:pt x="6870192" y="179833"/>
                </a:lnTo>
                <a:lnTo>
                  <a:pt x="6870192" y="176785"/>
                </a:lnTo>
                <a:close/>
                <a:moveTo>
                  <a:pt x="6870192" y="182880"/>
                </a:moveTo>
                <a:lnTo>
                  <a:pt x="6873240" y="182880"/>
                </a:lnTo>
                <a:lnTo>
                  <a:pt x="6873240" y="185928"/>
                </a:lnTo>
                <a:lnTo>
                  <a:pt x="6870192" y="185928"/>
                </a:lnTo>
                <a:lnTo>
                  <a:pt x="6870192" y="182880"/>
                </a:lnTo>
                <a:close/>
                <a:moveTo>
                  <a:pt x="6870192" y="188977"/>
                </a:moveTo>
                <a:lnTo>
                  <a:pt x="6873240" y="188977"/>
                </a:lnTo>
                <a:lnTo>
                  <a:pt x="6873240" y="192025"/>
                </a:lnTo>
                <a:lnTo>
                  <a:pt x="6870192" y="192025"/>
                </a:lnTo>
                <a:lnTo>
                  <a:pt x="6870192" y="188977"/>
                </a:lnTo>
                <a:close/>
                <a:moveTo>
                  <a:pt x="6870192" y="195073"/>
                </a:moveTo>
                <a:lnTo>
                  <a:pt x="6873240" y="195073"/>
                </a:lnTo>
                <a:lnTo>
                  <a:pt x="6873240" y="198121"/>
                </a:lnTo>
                <a:lnTo>
                  <a:pt x="6870192" y="198121"/>
                </a:lnTo>
                <a:lnTo>
                  <a:pt x="6870192" y="195073"/>
                </a:lnTo>
                <a:close/>
                <a:moveTo>
                  <a:pt x="6870192" y="201168"/>
                </a:moveTo>
                <a:lnTo>
                  <a:pt x="6873240" y="201168"/>
                </a:lnTo>
                <a:lnTo>
                  <a:pt x="6873240" y="204216"/>
                </a:lnTo>
                <a:lnTo>
                  <a:pt x="6870192" y="204216"/>
                </a:lnTo>
                <a:lnTo>
                  <a:pt x="6870192" y="201168"/>
                </a:lnTo>
                <a:close/>
                <a:moveTo>
                  <a:pt x="6870192" y="207265"/>
                </a:moveTo>
                <a:lnTo>
                  <a:pt x="6873240" y="207265"/>
                </a:lnTo>
                <a:lnTo>
                  <a:pt x="6873240" y="210313"/>
                </a:lnTo>
                <a:lnTo>
                  <a:pt x="6870192" y="210313"/>
                </a:lnTo>
                <a:lnTo>
                  <a:pt x="6870192" y="207265"/>
                </a:lnTo>
                <a:close/>
                <a:moveTo>
                  <a:pt x="6870192" y="213361"/>
                </a:moveTo>
                <a:lnTo>
                  <a:pt x="6873240" y="213361"/>
                </a:lnTo>
                <a:lnTo>
                  <a:pt x="6873240" y="216409"/>
                </a:lnTo>
                <a:lnTo>
                  <a:pt x="6870192" y="216409"/>
                </a:lnTo>
                <a:lnTo>
                  <a:pt x="6870192" y="213361"/>
                </a:lnTo>
                <a:close/>
                <a:moveTo>
                  <a:pt x="6870192" y="219456"/>
                </a:moveTo>
                <a:lnTo>
                  <a:pt x="6873240" y="219456"/>
                </a:lnTo>
                <a:lnTo>
                  <a:pt x="6873240" y="222504"/>
                </a:lnTo>
                <a:lnTo>
                  <a:pt x="6870192" y="222504"/>
                </a:lnTo>
                <a:lnTo>
                  <a:pt x="6870192" y="219456"/>
                </a:lnTo>
                <a:close/>
                <a:moveTo>
                  <a:pt x="6870192" y="225553"/>
                </a:moveTo>
                <a:lnTo>
                  <a:pt x="6873240" y="225553"/>
                </a:lnTo>
                <a:lnTo>
                  <a:pt x="6873240" y="228601"/>
                </a:lnTo>
                <a:lnTo>
                  <a:pt x="6870192" y="228601"/>
                </a:lnTo>
                <a:lnTo>
                  <a:pt x="6870192" y="225553"/>
                </a:lnTo>
                <a:close/>
                <a:moveTo>
                  <a:pt x="6870192" y="231648"/>
                </a:moveTo>
                <a:lnTo>
                  <a:pt x="6873240" y="231648"/>
                </a:lnTo>
                <a:lnTo>
                  <a:pt x="6873240" y="234696"/>
                </a:lnTo>
                <a:lnTo>
                  <a:pt x="6870192" y="234696"/>
                </a:lnTo>
                <a:lnTo>
                  <a:pt x="6870192" y="231648"/>
                </a:lnTo>
                <a:close/>
                <a:moveTo>
                  <a:pt x="6870192" y="237744"/>
                </a:moveTo>
                <a:lnTo>
                  <a:pt x="6873240" y="237744"/>
                </a:lnTo>
                <a:lnTo>
                  <a:pt x="6873240" y="240792"/>
                </a:lnTo>
                <a:lnTo>
                  <a:pt x="6870192" y="240792"/>
                </a:lnTo>
                <a:lnTo>
                  <a:pt x="6870192" y="237744"/>
                </a:lnTo>
                <a:close/>
                <a:moveTo>
                  <a:pt x="6870192" y="243841"/>
                </a:moveTo>
                <a:lnTo>
                  <a:pt x="6873240" y="243841"/>
                </a:lnTo>
                <a:lnTo>
                  <a:pt x="6873240" y="246889"/>
                </a:lnTo>
                <a:lnTo>
                  <a:pt x="6870192" y="246889"/>
                </a:lnTo>
                <a:lnTo>
                  <a:pt x="6870192" y="243841"/>
                </a:lnTo>
                <a:close/>
                <a:moveTo>
                  <a:pt x="6870192" y="249936"/>
                </a:moveTo>
                <a:lnTo>
                  <a:pt x="6873240" y="249936"/>
                </a:lnTo>
                <a:lnTo>
                  <a:pt x="6873240" y="252984"/>
                </a:lnTo>
                <a:lnTo>
                  <a:pt x="6870192" y="252984"/>
                </a:lnTo>
                <a:lnTo>
                  <a:pt x="6870192" y="249936"/>
                </a:lnTo>
                <a:close/>
                <a:moveTo>
                  <a:pt x="6870192" y="256032"/>
                </a:moveTo>
                <a:lnTo>
                  <a:pt x="6873240" y="256032"/>
                </a:lnTo>
                <a:lnTo>
                  <a:pt x="6873240" y="259080"/>
                </a:lnTo>
                <a:lnTo>
                  <a:pt x="6870192" y="259080"/>
                </a:lnTo>
                <a:lnTo>
                  <a:pt x="6870192" y="256032"/>
                </a:lnTo>
                <a:close/>
                <a:moveTo>
                  <a:pt x="6870192" y="262129"/>
                </a:moveTo>
                <a:lnTo>
                  <a:pt x="6873240" y="262129"/>
                </a:lnTo>
                <a:lnTo>
                  <a:pt x="6873240" y="265177"/>
                </a:lnTo>
                <a:lnTo>
                  <a:pt x="6870192" y="265177"/>
                </a:lnTo>
                <a:lnTo>
                  <a:pt x="6870192" y="262129"/>
                </a:lnTo>
                <a:close/>
                <a:moveTo>
                  <a:pt x="6870192" y="268224"/>
                </a:moveTo>
                <a:lnTo>
                  <a:pt x="6873240" y="268224"/>
                </a:lnTo>
                <a:lnTo>
                  <a:pt x="6873240" y="271272"/>
                </a:lnTo>
                <a:lnTo>
                  <a:pt x="6870192" y="271272"/>
                </a:lnTo>
                <a:lnTo>
                  <a:pt x="6870192" y="268224"/>
                </a:lnTo>
                <a:close/>
                <a:moveTo>
                  <a:pt x="6870192" y="274321"/>
                </a:moveTo>
                <a:lnTo>
                  <a:pt x="6873240" y="274321"/>
                </a:lnTo>
                <a:lnTo>
                  <a:pt x="6873240" y="277369"/>
                </a:lnTo>
                <a:lnTo>
                  <a:pt x="6870192" y="277369"/>
                </a:lnTo>
                <a:lnTo>
                  <a:pt x="6870192" y="274321"/>
                </a:lnTo>
                <a:close/>
                <a:moveTo>
                  <a:pt x="6870192" y="280417"/>
                </a:moveTo>
                <a:lnTo>
                  <a:pt x="6873240" y="280417"/>
                </a:lnTo>
                <a:lnTo>
                  <a:pt x="6873240" y="283465"/>
                </a:lnTo>
                <a:lnTo>
                  <a:pt x="6870192" y="283465"/>
                </a:lnTo>
                <a:lnTo>
                  <a:pt x="6870192" y="280417"/>
                </a:lnTo>
                <a:close/>
                <a:moveTo>
                  <a:pt x="6870192" y="286512"/>
                </a:moveTo>
                <a:lnTo>
                  <a:pt x="6873240" y="286512"/>
                </a:lnTo>
                <a:lnTo>
                  <a:pt x="6873240" y="289560"/>
                </a:lnTo>
                <a:lnTo>
                  <a:pt x="6870192" y="289560"/>
                </a:lnTo>
                <a:lnTo>
                  <a:pt x="6870192" y="286512"/>
                </a:lnTo>
                <a:close/>
                <a:moveTo>
                  <a:pt x="6870192" y="292609"/>
                </a:moveTo>
                <a:lnTo>
                  <a:pt x="6873240" y="292609"/>
                </a:lnTo>
                <a:lnTo>
                  <a:pt x="6873240" y="295657"/>
                </a:lnTo>
                <a:lnTo>
                  <a:pt x="6870192" y="295657"/>
                </a:lnTo>
                <a:lnTo>
                  <a:pt x="6870192" y="292609"/>
                </a:lnTo>
                <a:close/>
                <a:moveTo>
                  <a:pt x="6870192" y="298704"/>
                </a:moveTo>
                <a:lnTo>
                  <a:pt x="6873240" y="298704"/>
                </a:lnTo>
                <a:lnTo>
                  <a:pt x="6873240" y="301752"/>
                </a:lnTo>
                <a:lnTo>
                  <a:pt x="6870192" y="301752"/>
                </a:lnTo>
                <a:lnTo>
                  <a:pt x="6870192" y="298704"/>
                </a:lnTo>
                <a:close/>
                <a:moveTo>
                  <a:pt x="6870192" y="304800"/>
                </a:moveTo>
                <a:lnTo>
                  <a:pt x="6873240" y="304800"/>
                </a:lnTo>
                <a:lnTo>
                  <a:pt x="6873240" y="307848"/>
                </a:lnTo>
                <a:lnTo>
                  <a:pt x="6870192" y="307848"/>
                </a:lnTo>
                <a:lnTo>
                  <a:pt x="6870192" y="304800"/>
                </a:lnTo>
                <a:close/>
                <a:moveTo>
                  <a:pt x="6870192" y="310897"/>
                </a:moveTo>
                <a:lnTo>
                  <a:pt x="6873240" y="310897"/>
                </a:lnTo>
                <a:lnTo>
                  <a:pt x="6873240" y="313945"/>
                </a:lnTo>
                <a:lnTo>
                  <a:pt x="6870192" y="313945"/>
                </a:lnTo>
                <a:lnTo>
                  <a:pt x="6870192" y="310897"/>
                </a:lnTo>
                <a:close/>
                <a:moveTo>
                  <a:pt x="6870192" y="316992"/>
                </a:moveTo>
                <a:lnTo>
                  <a:pt x="6873240" y="316992"/>
                </a:lnTo>
                <a:lnTo>
                  <a:pt x="6873240" y="320040"/>
                </a:lnTo>
                <a:lnTo>
                  <a:pt x="6870192" y="320040"/>
                </a:lnTo>
                <a:lnTo>
                  <a:pt x="6870192" y="316992"/>
                </a:lnTo>
                <a:close/>
                <a:moveTo>
                  <a:pt x="6870192" y="323088"/>
                </a:moveTo>
                <a:lnTo>
                  <a:pt x="6873240" y="323088"/>
                </a:lnTo>
                <a:lnTo>
                  <a:pt x="6873240" y="326136"/>
                </a:lnTo>
                <a:lnTo>
                  <a:pt x="6870192" y="326136"/>
                </a:lnTo>
                <a:lnTo>
                  <a:pt x="6870192" y="323088"/>
                </a:lnTo>
                <a:close/>
                <a:moveTo>
                  <a:pt x="6870192" y="329185"/>
                </a:moveTo>
                <a:lnTo>
                  <a:pt x="6873240" y="329185"/>
                </a:lnTo>
                <a:lnTo>
                  <a:pt x="6873240" y="332233"/>
                </a:lnTo>
                <a:lnTo>
                  <a:pt x="6870192" y="332233"/>
                </a:lnTo>
                <a:lnTo>
                  <a:pt x="6870192" y="329185"/>
                </a:lnTo>
                <a:close/>
                <a:moveTo>
                  <a:pt x="6870192" y="335280"/>
                </a:moveTo>
                <a:lnTo>
                  <a:pt x="6873240" y="335280"/>
                </a:lnTo>
                <a:lnTo>
                  <a:pt x="6873240" y="338328"/>
                </a:lnTo>
                <a:lnTo>
                  <a:pt x="6870192" y="338328"/>
                </a:lnTo>
                <a:lnTo>
                  <a:pt x="6870192" y="335280"/>
                </a:lnTo>
                <a:close/>
                <a:moveTo>
                  <a:pt x="6870192" y="341377"/>
                </a:moveTo>
                <a:lnTo>
                  <a:pt x="6873240" y="341377"/>
                </a:lnTo>
                <a:lnTo>
                  <a:pt x="6873240" y="344425"/>
                </a:lnTo>
                <a:lnTo>
                  <a:pt x="6870192" y="344425"/>
                </a:lnTo>
                <a:lnTo>
                  <a:pt x="6870192" y="341377"/>
                </a:lnTo>
                <a:close/>
                <a:moveTo>
                  <a:pt x="6870192" y="347473"/>
                </a:moveTo>
                <a:lnTo>
                  <a:pt x="6873240" y="347473"/>
                </a:lnTo>
                <a:lnTo>
                  <a:pt x="6873240" y="350521"/>
                </a:lnTo>
                <a:lnTo>
                  <a:pt x="6870192" y="350521"/>
                </a:lnTo>
                <a:lnTo>
                  <a:pt x="6870192" y="347473"/>
                </a:lnTo>
                <a:close/>
                <a:moveTo>
                  <a:pt x="6870192" y="353568"/>
                </a:moveTo>
                <a:lnTo>
                  <a:pt x="6873240" y="353568"/>
                </a:lnTo>
                <a:lnTo>
                  <a:pt x="6873240" y="356616"/>
                </a:lnTo>
                <a:lnTo>
                  <a:pt x="6870192" y="356616"/>
                </a:lnTo>
                <a:lnTo>
                  <a:pt x="6870192" y="353568"/>
                </a:lnTo>
                <a:close/>
                <a:moveTo>
                  <a:pt x="6870192" y="359665"/>
                </a:moveTo>
                <a:lnTo>
                  <a:pt x="6873240" y="359665"/>
                </a:lnTo>
                <a:lnTo>
                  <a:pt x="6873240" y="362713"/>
                </a:lnTo>
                <a:lnTo>
                  <a:pt x="6870192" y="362713"/>
                </a:lnTo>
                <a:lnTo>
                  <a:pt x="6870192" y="359665"/>
                </a:lnTo>
                <a:close/>
                <a:moveTo>
                  <a:pt x="6870192" y="365761"/>
                </a:moveTo>
                <a:lnTo>
                  <a:pt x="6873240" y="365761"/>
                </a:lnTo>
                <a:lnTo>
                  <a:pt x="6873240" y="368809"/>
                </a:lnTo>
                <a:lnTo>
                  <a:pt x="6870192" y="368809"/>
                </a:lnTo>
                <a:lnTo>
                  <a:pt x="6870192" y="365761"/>
                </a:lnTo>
                <a:close/>
                <a:moveTo>
                  <a:pt x="6870192" y="371856"/>
                </a:moveTo>
                <a:lnTo>
                  <a:pt x="6873240" y="371856"/>
                </a:lnTo>
                <a:lnTo>
                  <a:pt x="6873240" y="374904"/>
                </a:lnTo>
                <a:lnTo>
                  <a:pt x="6870192" y="374904"/>
                </a:lnTo>
                <a:lnTo>
                  <a:pt x="6870192" y="371856"/>
                </a:lnTo>
                <a:close/>
                <a:moveTo>
                  <a:pt x="6870192" y="377953"/>
                </a:moveTo>
                <a:lnTo>
                  <a:pt x="6873240" y="377953"/>
                </a:lnTo>
                <a:lnTo>
                  <a:pt x="6873240" y="381001"/>
                </a:lnTo>
                <a:lnTo>
                  <a:pt x="6870192" y="381001"/>
                </a:lnTo>
                <a:lnTo>
                  <a:pt x="6870192" y="377953"/>
                </a:lnTo>
                <a:close/>
                <a:moveTo>
                  <a:pt x="6870192" y="384048"/>
                </a:moveTo>
                <a:lnTo>
                  <a:pt x="6873240" y="384048"/>
                </a:lnTo>
                <a:lnTo>
                  <a:pt x="6873240" y="387096"/>
                </a:lnTo>
                <a:lnTo>
                  <a:pt x="6870192" y="387096"/>
                </a:lnTo>
                <a:lnTo>
                  <a:pt x="6870192" y="384048"/>
                </a:lnTo>
                <a:close/>
                <a:moveTo>
                  <a:pt x="6870192" y="390144"/>
                </a:moveTo>
                <a:lnTo>
                  <a:pt x="6873240" y="390144"/>
                </a:lnTo>
                <a:lnTo>
                  <a:pt x="6873240" y="393192"/>
                </a:lnTo>
                <a:lnTo>
                  <a:pt x="6870192" y="393192"/>
                </a:lnTo>
                <a:lnTo>
                  <a:pt x="6870192" y="390144"/>
                </a:lnTo>
                <a:close/>
                <a:moveTo>
                  <a:pt x="6870192" y="396241"/>
                </a:moveTo>
                <a:lnTo>
                  <a:pt x="6873240" y="396241"/>
                </a:lnTo>
                <a:lnTo>
                  <a:pt x="6873240" y="399289"/>
                </a:lnTo>
                <a:lnTo>
                  <a:pt x="6870192" y="399289"/>
                </a:lnTo>
                <a:lnTo>
                  <a:pt x="6870192" y="396241"/>
                </a:lnTo>
                <a:close/>
                <a:moveTo>
                  <a:pt x="6870192" y="402336"/>
                </a:moveTo>
                <a:lnTo>
                  <a:pt x="6873240" y="402336"/>
                </a:lnTo>
                <a:lnTo>
                  <a:pt x="6873240" y="405384"/>
                </a:lnTo>
                <a:lnTo>
                  <a:pt x="6870192" y="405384"/>
                </a:lnTo>
                <a:lnTo>
                  <a:pt x="6870192" y="402336"/>
                </a:lnTo>
                <a:close/>
                <a:moveTo>
                  <a:pt x="6870192" y="408432"/>
                </a:moveTo>
                <a:lnTo>
                  <a:pt x="6873240" y="408432"/>
                </a:lnTo>
                <a:lnTo>
                  <a:pt x="6873240" y="411480"/>
                </a:lnTo>
                <a:lnTo>
                  <a:pt x="6870192" y="411480"/>
                </a:lnTo>
                <a:lnTo>
                  <a:pt x="6870192" y="408432"/>
                </a:lnTo>
                <a:close/>
                <a:moveTo>
                  <a:pt x="6870192" y="414529"/>
                </a:moveTo>
                <a:lnTo>
                  <a:pt x="6873240" y="414529"/>
                </a:lnTo>
                <a:lnTo>
                  <a:pt x="6873240" y="417577"/>
                </a:lnTo>
                <a:lnTo>
                  <a:pt x="6870192" y="417577"/>
                </a:lnTo>
                <a:lnTo>
                  <a:pt x="6870192" y="414529"/>
                </a:lnTo>
                <a:close/>
                <a:moveTo>
                  <a:pt x="6870192" y="420624"/>
                </a:moveTo>
                <a:lnTo>
                  <a:pt x="6873240" y="420624"/>
                </a:lnTo>
                <a:lnTo>
                  <a:pt x="6873240" y="423672"/>
                </a:lnTo>
                <a:lnTo>
                  <a:pt x="6870192" y="423672"/>
                </a:lnTo>
                <a:lnTo>
                  <a:pt x="6870192" y="420624"/>
                </a:lnTo>
                <a:close/>
                <a:moveTo>
                  <a:pt x="6870192" y="426721"/>
                </a:moveTo>
                <a:lnTo>
                  <a:pt x="6873240" y="426721"/>
                </a:lnTo>
                <a:lnTo>
                  <a:pt x="6873240" y="429769"/>
                </a:lnTo>
                <a:lnTo>
                  <a:pt x="6870192" y="429769"/>
                </a:lnTo>
                <a:lnTo>
                  <a:pt x="6870192" y="426721"/>
                </a:lnTo>
                <a:close/>
                <a:moveTo>
                  <a:pt x="6870192" y="432817"/>
                </a:moveTo>
                <a:lnTo>
                  <a:pt x="6873240" y="432817"/>
                </a:lnTo>
                <a:lnTo>
                  <a:pt x="6873240" y="435865"/>
                </a:lnTo>
                <a:lnTo>
                  <a:pt x="6870192" y="435865"/>
                </a:lnTo>
                <a:lnTo>
                  <a:pt x="6870192" y="432817"/>
                </a:lnTo>
                <a:close/>
                <a:moveTo>
                  <a:pt x="6870192" y="438912"/>
                </a:moveTo>
                <a:lnTo>
                  <a:pt x="6873240" y="438912"/>
                </a:lnTo>
                <a:lnTo>
                  <a:pt x="6873240" y="441960"/>
                </a:lnTo>
                <a:lnTo>
                  <a:pt x="6870192" y="441960"/>
                </a:lnTo>
                <a:lnTo>
                  <a:pt x="6870192" y="438912"/>
                </a:lnTo>
                <a:close/>
                <a:moveTo>
                  <a:pt x="6870192" y="445009"/>
                </a:moveTo>
                <a:lnTo>
                  <a:pt x="6873240" y="445009"/>
                </a:lnTo>
                <a:lnTo>
                  <a:pt x="6873240" y="448057"/>
                </a:lnTo>
                <a:lnTo>
                  <a:pt x="6870192" y="448057"/>
                </a:lnTo>
                <a:lnTo>
                  <a:pt x="6870192" y="445009"/>
                </a:lnTo>
                <a:close/>
                <a:moveTo>
                  <a:pt x="6870192" y="451104"/>
                </a:moveTo>
                <a:lnTo>
                  <a:pt x="6873240" y="451104"/>
                </a:lnTo>
                <a:lnTo>
                  <a:pt x="6873240" y="454152"/>
                </a:lnTo>
                <a:lnTo>
                  <a:pt x="6870192" y="454152"/>
                </a:lnTo>
                <a:lnTo>
                  <a:pt x="6870192" y="451104"/>
                </a:lnTo>
                <a:close/>
                <a:moveTo>
                  <a:pt x="6870192" y="457200"/>
                </a:moveTo>
                <a:lnTo>
                  <a:pt x="6873240" y="457200"/>
                </a:lnTo>
                <a:lnTo>
                  <a:pt x="6873240" y="460248"/>
                </a:lnTo>
                <a:lnTo>
                  <a:pt x="6870192" y="460248"/>
                </a:lnTo>
                <a:lnTo>
                  <a:pt x="6870192" y="457200"/>
                </a:lnTo>
                <a:close/>
                <a:moveTo>
                  <a:pt x="6870192" y="463297"/>
                </a:moveTo>
                <a:lnTo>
                  <a:pt x="6873240" y="463297"/>
                </a:lnTo>
                <a:lnTo>
                  <a:pt x="6873240" y="466345"/>
                </a:lnTo>
                <a:lnTo>
                  <a:pt x="6870192" y="466345"/>
                </a:lnTo>
                <a:lnTo>
                  <a:pt x="6870192" y="463297"/>
                </a:lnTo>
                <a:close/>
                <a:moveTo>
                  <a:pt x="6870192" y="469392"/>
                </a:moveTo>
                <a:lnTo>
                  <a:pt x="6873240" y="469392"/>
                </a:lnTo>
                <a:lnTo>
                  <a:pt x="6873240" y="472440"/>
                </a:lnTo>
                <a:lnTo>
                  <a:pt x="6870192" y="472440"/>
                </a:lnTo>
                <a:lnTo>
                  <a:pt x="6870192" y="469392"/>
                </a:lnTo>
                <a:close/>
                <a:moveTo>
                  <a:pt x="6870192" y="475488"/>
                </a:moveTo>
                <a:lnTo>
                  <a:pt x="6873240" y="475488"/>
                </a:lnTo>
                <a:lnTo>
                  <a:pt x="6873240" y="478536"/>
                </a:lnTo>
                <a:lnTo>
                  <a:pt x="6870192" y="478536"/>
                </a:lnTo>
                <a:lnTo>
                  <a:pt x="6870192" y="475488"/>
                </a:lnTo>
                <a:close/>
                <a:moveTo>
                  <a:pt x="6870192" y="481585"/>
                </a:moveTo>
                <a:lnTo>
                  <a:pt x="6873240" y="481585"/>
                </a:lnTo>
                <a:lnTo>
                  <a:pt x="6873240" y="484633"/>
                </a:lnTo>
                <a:lnTo>
                  <a:pt x="6870192" y="484633"/>
                </a:lnTo>
                <a:lnTo>
                  <a:pt x="6870192" y="481585"/>
                </a:lnTo>
                <a:close/>
                <a:moveTo>
                  <a:pt x="6870192" y="487680"/>
                </a:moveTo>
                <a:lnTo>
                  <a:pt x="6873240" y="487680"/>
                </a:lnTo>
                <a:lnTo>
                  <a:pt x="6873240" y="490728"/>
                </a:lnTo>
                <a:lnTo>
                  <a:pt x="6870192" y="490728"/>
                </a:lnTo>
                <a:lnTo>
                  <a:pt x="6870192" y="487680"/>
                </a:lnTo>
                <a:close/>
                <a:moveTo>
                  <a:pt x="6870192" y="493777"/>
                </a:moveTo>
                <a:lnTo>
                  <a:pt x="6873240" y="493777"/>
                </a:lnTo>
                <a:lnTo>
                  <a:pt x="6873240" y="496825"/>
                </a:lnTo>
                <a:lnTo>
                  <a:pt x="6870192" y="496825"/>
                </a:lnTo>
                <a:lnTo>
                  <a:pt x="6870192" y="493777"/>
                </a:lnTo>
                <a:close/>
                <a:moveTo>
                  <a:pt x="6870192" y="499873"/>
                </a:moveTo>
                <a:lnTo>
                  <a:pt x="6873240" y="499873"/>
                </a:lnTo>
                <a:lnTo>
                  <a:pt x="6873240" y="502921"/>
                </a:lnTo>
                <a:lnTo>
                  <a:pt x="6870192" y="502921"/>
                </a:lnTo>
                <a:lnTo>
                  <a:pt x="6870192" y="499873"/>
                </a:lnTo>
                <a:close/>
                <a:moveTo>
                  <a:pt x="6870192" y="505968"/>
                </a:moveTo>
                <a:lnTo>
                  <a:pt x="6873240" y="505968"/>
                </a:lnTo>
                <a:lnTo>
                  <a:pt x="6873240" y="509016"/>
                </a:lnTo>
                <a:lnTo>
                  <a:pt x="6870192" y="509016"/>
                </a:lnTo>
                <a:lnTo>
                  <a:pt x="6870192" y="505968"/>
                </a:lnTo>
                <a:close/>
                <a:moveTo>
                  <a:pt x="6870192" y="512065"/>
                </a:moveTo>
                <a:lnTo>
                  <a:pt x="6873240" y="512065"/>
                </a:lnTo>
                <a:lnTo>
                  <a:pt x="6873240" y="515113"/>
                </a:lnTo>
                <a:lnTo>
                  <a:pt x="6870192" y="515113"/>
                </a:lnTo>
                <a:lnTo>
                  <a:pt x="6870192" y="512065"/>
                </a:lnTo>
                <a:close/>
                <a:moveTo>
                  <a:pt x="6870192" y="518161"/>
                </a:moveTo>
                <a:lnTo>
                  <a:pt x="6873240" y="518161"/>
                </a:lnTo>
                <a:lnTo>
                  <a:pt x="6873240" y="521209"/>
                </a:lnTo>
                <a:lnTo>
                  <a:pt x="6870192" y="521209"/>
                </a:lnTo>
                <a:lnTo>
                  <a:pt x="6870192" y="518161"/>
                </a:lnTo>
                <a:close/>
                <a:moveTo>
                  <a:pt x="6870192" y="524256"/>
                </a:moveTo>
                <a:lnTo>
                  <a:pt x="6873240" y="524256"/>
                </a:lnTo>
                <a:lnTo>
                  <a:pt x="6873240" y="527304"/>
                </a:lnTo>
                <a:lnTo>
                  <a:pt x="6870192" y="527304"/>
                </a:lnTo>
                <a:lnTo>
                  <a:pt x="6870192" y="524256"/>
                </a:lnTo>
                <a:close/>
                <a:moveTo>
                  <a:pt x="6870192" y="530353"/>
                </a:moveTo>
                <a:lnTo>
                  <a:pt x="6873240" y="530353"/>
                </a:lnTo>
                <a:lnTo>
                  <a:pt x="6873240" y="533401"/>
                </a:lnTo>
                <a:lnTo>
                  <a:pt x="6870192" y="533401"/>
                </a:lnTo>
                <a:lnTo>
                  <a:pt x="6870192" y="530353"/>
                </a:lnTo>
                <a:close/>
                <a:moveTo>
                  <a:pt x="6870192" y="536448"/>
                </a:moveTo>
                <a:lnTo>
                  <a:pt x="6873240" y="536448"/>
                </a:lnTo>
                <a:lnTo>
                  <a:pt x="6873240" y="539496"/>
                </a:lnTo>
                <a:lnTo>
                  <a:pt x="6870192" y="539496"/>
                </a:lnTo>
                <a:lnTo>
                  <a:pt x="6870192" y="536448"/>
                </a:lnTo>
                <a:close/>
                <a:moveTo>
                  <a:pt x="6870192" y="542544"/>
                </a:moveTo>
                <a:lnTo>
                  <a:pt x="6873240" y="542544"/>
                </a:lnTo>
                <a:lnTo>
                  <a:pt x="6873240" y="545592"/>
                </a:lnTo>
                <a:lnTo>
                  <a:pt x="6870192" y="545592"/>
                </a:lnTo>
                <a:lnTo>
                  <a:pt x="6870192" y="542544"/>
                </a:lnTo>
                <a:close/>
                <a:moveTo>
                  <a:pt x="6870192" y="548641"/>
                </a:moveTo>
                <a:lnTo>
                  <a:pt x="6873240" y="548641"/>
                </a:lnTo>
                <a:lnTo>
                  <a:pt x="6873240" y="551689"/>
                </a:lnTo>
                <a:lnTo>
                  <a:pt x="6870192" y="551689"/>
                </a:lnTo>
                <a:lnTo>
                  <a:pt x="6870192" y="548641"/>
                </a:lnTo>
                <a:close/>
                <a:moveTo>
                  <a:pt x="6870192" y="554736"/>
                </a:moveTo>
                <a:lnTo>
                  <a:pt x="6873240" y="554736"/>
                </a:lnTo>
                <a:lnTo>
                  <a:pt x="6873240" y="557784"/>
                </a:lnTo>
                <a:lnTo>
                  <a:pt x="6870192" y="557784"/>
                </a:lnTo>
                <a:lnTo>
                  <a:pt x="6870192" y="554736"/>
                </a:lnTo>
                <a:close/>
                <a:moveTo>
                  <a:pt x="6870192" y="560832"/>
                </a:moveTo>
                <a:lnTo>
                  <a:pt x="6873240" y="560832"/>
                </a:lnTo>
                <a:lnTo>
                  <a:pt x="6873240" y="563880"/>
                </a:lnTo>
                <a:lnTo>
                  <a:pt x="6870192" y="563880"/>
                </a:lnTo>
                <a:lnTo>
                  <a:pt x="6870192" y="560832"/>
                </a:lnTo>
                <a:close/>
                <a:moveTo>
                  <a:pt x="6870192" y="566929"/>
                </a:moveTo>
                <a:lnTo>
                  <a:pt x="6873240" y="566929"/>
                </a:lnTo>
                <a:lnTo>
                  <a:pt x="6873240" y="569977"/>
                </a:lnTo>
                <a:lnTo>
                  <a:pt x="6870192" y="569977"/>
                </a:lnTo>
                <a:lnTo>
                  <a:pt x="6870192" y="566929"/>
                </a:lnTo>
                <a:close/>
                <a:moveTo>
                  <a:pt x="6870192" y="573024"/>
                </a:moveTo>
                <a:lnTo>
                  <a:pt x="6873240" y="573024"/>
                </a:lnTo>
                <a:lnTo>
                  <a:pt x="6873240" y="576072"/>
                </a:lnTo>
                <a:lnTo>
                  <a:pt x="6870192" y="576072"/>
                </a:lnTo>
                <a:lnTo>
                  <a:pt x="6870192" y="573024"/>
                </a:lnTo>
                <a:close/>
                <a:moveTo>
                  <a:pt x="6870192" y="579121"/>
                </a:moveTo>
                <a:lnTo>
                  <a:pt x="6873240" y="579121"/>
                </a:lnTo>
                <a:lnTo>
                  <a:pt x="6873240" y="582169"/>
                </a:lnTo>
                <a:lnTo>
                  <a:pt x="6870192" y="582169"/>
                </a:lnTo>
                <a:lnTo>
                  <a:pt x="6870192" y="579121"/>
                </a:lnTo>
                <a:close/>
                <a:moveTo>
                  <a:pt x="6870192" y="585217"/>
                </a:moveTo>
                <a:lnTo>
                  <a:pt x="6873240" y="585217"/>
                </a:lnTo>
                <a:lnTo>
                  <a:pt x="6873240" y="588265"/>
                </a:lnTo>
                <a:lnTo>
                  <a:pt x="6870192" y="588265"/>
                </a:lnTo>
                <a:lnTo>
                  <a:pt x="6870192" y="585217"/>
                </a:lnTo>
                <a:close/>
                <a:moveTo>
                  <a:pt x="6870192" y="591312"/>
                </a:moveTo>
                <a:lnTo>
                  <a:pt x="6873240" y="591312"/>
                </a:lnTo>
                <a:lnTo>
                  <a:pt x="6873240" y="594360"/>
                </a:lnTo>
                <a:lnTo>
                  <a:pt x="6870192" y="594360"/>
                </a:lnTo>
                <a:lnTo>
                  <a:pt x="6870192" y="591312"/>
                </a:lnTo>
                <a:close/>
                <a:moveTo>
                  <a:pt x="6870192" y="597409"/>
                </a:moveTo>
                <a:lnTo>
                  <a:pt x="6873240" y="597409"/>
                </a:lnTo>
                <a:lnTo>
                  <a:pt x="6873240" y="600457"/>
                </a:lnTo>
                <a:lnTo>
                  <a:pt x="6870192" y="600457"/>
                </a:lnTo>
                <a:lnTo>
                  <a:pt x="6870192" y="597409"/>
                </a:lnTo>
                <a:close/>
                <a:moveTo>
                  <a:pt x="6870192" y="603504"/>
                </a:moveTo>
                <a:lnTo>
                  <a:pt x="6873240" y="603504"/>
                </a:lnTo>
                <a:lnTo>
                  <a:pt x="6873240" y="606552"/>
                </a:lnTo>
                <a:lnTo>
                  <a:pt x="6870192" y="606552"/>
                </a:lnTo>
                <a:lnTo>
                  <a:pt x="6870192" y="603504"/>
                </a:lnTo>
                <a:close/>
                <a:moveTo>
                  <a:pt x="6870192" y="609600"/>
                </a:moveTo>
                <a:lnTo>
                  <a:pt x="6873240" y="609600"/>
                </a:lnTo>
                <a:lnTo>
                  <a:pt x="6873240" y="612648"/>
                </a:lnTo>
                <a:lnTo>
                  <a:pt x="6870192" y="612648"/>
                </a:lnTo>
                <a:lnTo>
                  <a:pt x="6870192" y="609600"/>
                </a:lnTo>
                <a:close/>
                <a:moveTo>
                  <a:pt x="6870192" y="615697"/>
                </a:moveTo>
                <a:lnTo>
                  <a:pt x="6873240" y="615697"/>
                </a:lnTo>
                <a:lnTo>
                  <a:pt x="6873240" y="618745"/>
                </a:lnTo>
                <a:lnTo>
                  <a:pt x="6870192" y="618745"/>
                </a:lnTo>
                <a:lnTo>
                  <a:pt x="6870192" y="615697"/>
                </a:lnTo>
                <a:close/>
                <a:moveTo>
                  <a:pt x="6870192" y="621792"/>
                </a:moveTo>
                <a:lnTo>
                  <a:pt x="6873240" y="621792"/>
                </a:lnTo>
                <a:lnTo>
                  <a:pt x="6873240" y="624840"/>
                </a:lnTo>
                <a:lnTo>
                  <a:pt x="6870192" y="624840"/>
                </a:lnTo>
                <a:lnTo>
                  <a:pt x="6870192" y="621792"/>
                </a:lnTo>
                <a:close/>
                <a:moveTo>
                  <a:pt x="6870192" y="627888"/>
                </a:moveTo>
                <a:lnTo>
                  <a:pt x="6873240" y="627888"/>
                </a:lnTo>
                <a:lnTo>
                  <a:pt x="6873240" y="630936"/>
                </a:lnTo>
                <a:lnTo>
                  <a:pt x="6870192" y="630936"/>
                </a:lnTo>
                <a:lnTo>
                  <a:pt x="6870192" y="627888"/>
                </a:lnTo>
                <a:close/>
                <a:moveTo>
                  <a:pt x="6870192" y="633985"/>
                </a:moveTo>
                <a:lnTo>
                  <a:pt x="6873240" y="633985"/>
                </a:lnTo>
                <a:lnTo>
                  <a:pt x="6873240" y="637033"/>
                </a:lnTo>
                <a:lnTo>
                  <a:pt x="6870192" y="637033"/>
                </a:lnTo>
                <a:lnTo>
                  <a:pt x="6870192" y="633985"/>
                </a:lnTo>
                <a:close/>
                <a:moveTo>
                  <a:pt x="6870192" y="640080"/>
                </a:moveTo>
                <a:lnTo>
                  <a:pt x="6873240" y="640080"/>
                </a:lnTo>
                <a:lnTo>
                  <a:pt x="6873240" y="643128"/>
                </a:lnTo>
                <a:lnTo>
                  <a:pt x="6870192" y="643128"/>
                </a:lnTo>
                <a:lnTo>
                  <a:pt x="6870192" y="640080"/>
                </a:lnTo>
                <a:close/>
                <a:moveTo>
                  <a:pt x="6870192" y="646177"/>
                </a:moveTo>
                <a:lnTo>
                  <a:pt x="6873240" y="646177"/>
                </a:lnTo>
                <a:lnTo>
                  <a:pt x="6873240" y="649225"/>
                </a:lnTo>
                <a:lnTo>
                  <a:pt x="6870192" y="649225"/>
                </a:lnTo>
                <a:lnTo>
                  <a:pt x="6870192" y="646177"/>
                </a:lnTo>
                <a:close/>
                <a:moveTo>
                  <a:pt x="6870192" y="652273"/>
                </a:moveTo>
                <a:lnTo>
                  <a:pt x="6873240" y="652273"/>
                </a:lnTo>
                <a:lnTo>
                  <a:pt x="6873240" y="655321"/>
                </a:lnTo>
                <a:lnTo>
                  <a:pt x="6870192" y="655321"/>
                </a:lnTo>
                <a:lnTo>
                  <a:pt x="6870192" y="652273"/>
                </a:lnTo>
                <a:close/>
                <a:moveTo>
                  <a:pt x="6870192" y="658368"/>
                </a:moveTo>
                <a:lnTo>
                  <a:pt x="6873240" y="658368"/>
                </a:lnTo>
                <a:lnTo>
                  <a:pt x="6873240" y="661416"/>
                </a:lnTo>
                <a:lnTo>
                  <a:pt x="6870192" y="661416"/>
                </a:lnTo>
                <a:lnTo>
                  <a:pt x="6870192" y="658368"/>
                </a:lnTo>
                <a:close/>
                <a:moveTo>
                  <a:pt x="6870192" y="664465"/>
                </a:moveTo>
                <a:lnTo>
                  <a:pt x="6873240" y="664465"/>
                </a:lnTo>
                <a:lnTo>
                  <a:pt x="6873240" y="667513"/>
                </a:lnTo>
                <a:lnTo>
                  <a:pt x="6870192" y="667513"/>
                </a:lnTo>
                <a:lnTo>
                  <a:pt x="6870192" y="664465"/>
                </a:lnTo>
                <a:close/>
                <a:moveTo>
                  <a:pt x="6870192" y="670561"/>
                </a:moveTo>
                <a:lnTo>
                  <a:pt x="6873240" y="670561"/>
                </a:lnTo>
                <a:lnTo>
                  <a:pt x="6873240" y="673609"/>
                </a:lnTo>
                <a:lnTo>
                  <a:pt x="6870192" y="673609"/>
                </a:lnTo>
                <a:lnTo>
                  <a:pt x="6870192" y="670561"/>
                </a:lnTo>
                <a:close/>
                <a:moveTo>
                  <a:pt x="6870192" y="676656"/>
                </a:moveTo>
                <a:lnTo>
                  <a:pt x="6873240" y="676656"/>
                </a:lnTo>
                <a:lnTo>
                  <a:pt x="6873240" y="679704"/>
                </a:lnTo>
                <a:lnTo>
                  <a:pt x="6870192" y="679704"/>
                </a:lnTo>
                <a:lnTo>
                  <a:pt x="6870192" y="676656"/>
                </a:lnTo>
                <a:close/>
                <a:moveTo>
                  <a:pt x="6870192" y="682753"/>
                </a:moveTo>
                <a:lnTo>
                  <a:pt x="6873240" y="682753"/>
                </a:lnTo>
                <a:lnTo>
                  <a:pt x="6873240" y="685801"/>
                </a:lnTo>
                <a:lnTo>
                  <a:pt x="6870192" y="685801"/>
                </a:lnTo>
                <a:lnTo>
                  <a:pt x="6870192" y="682753"/>
                </a:lnTo>
                <a:close/>
                <a:moveTo>
                  <a:pt x="6870192" y="688848"/>
                </a:moveTo>
                <a:lnTo>
                  <a:pt x="6873240" y="688848"/>
                </a:lnTo>
                <a:lnTo>
                  <a:pt x="6873240" y="691896"/>
                </a:lnTo>
                <a:lnTo>
                  <a:pt x="6870192" y="691896"/>
                </a:lnTo>
                <a:lnTo>
                  <a:pt x="6870192" y="688848"/>
                </a:lnTo>
                <a:close/>
                <a:moveTo>
                  <a:pt x="6870192" y="694944"/>
                </a:moveTo>
                <a:lnTo>
                  <a:pt x="6873240" y="694944"/>
                </a:lnTo>
                <a:lnTo>
                  <a:pt x="6873240" y="697992"/>
                </a:lnTo>
                <a:lnTo>
                  <a:pt x="6870192" y="697992"/>
                </a:lnTo>
                <a:lnTo>
                  <a:pt x="6870192" y="694944"/>
                </a:lnTo>
                <a:close/>
                <a:moveTo>
                  <a:pt x="6870192" y="701041"/>
                </a:moveTo>
                <a:lnTo>
                  <a:pt x="6873240" y="701041"/>
                </a:lnTo>
                <a:lnTo>
                  <a:pt x="6873240" y="704089"/>
                </a:lnTo>
                <a:lnTo>
                  <a:pt x="6870192" y="704089"/>
                </a:lnTo>
                <a:lnTo>
                  <a:pt x="6870192" y="701041"/>
                </a:lnTo>
                <a:close/>
                <a:moveTo>
                  <a:pt x="6870192" y="707136"/>
                </a:moveTo>
                <a:lnTo>
                  <a:pt x="6873240" y="707136"/>
                </a:lnTo>
                <a:lnTo>
                  <a:pt x="6873240" y="710184"/>
                </a:lnTo>
                <a:lnTo>
                  <a:pt x="6870192" y="710184"/>
                </a:lnTo>
                <a:lnTo>
                  <a:pt x="6870192" y="707136"/>
                </a:lnTo>
                <a:close/>
                <a:moveTo>
                  <a:pt x="6870192" y="713232"/>
                </a:moveTo>
                <a:lnTo>
                  <a:pt x="6873240" y="713232"/>
                </a:lnTo>
                <a:lnTo>
                  <a:pt x="6873240" y="716280"/>
                </a:lnTo>
                <a:lnTo>
                  <a:pt x="6870192" y="716280"/>
                </a:lnTo>
                <a:lnTo>
                  <a:pt x="6870192" y="713232"/>
                </a:lnTo>
                <a:close/>
                <a:moveTo>
                  <a:pt x="6870192" y="719329"/>
                </a:moveTo>
                <a:lnTo>
                  <a:pt x="6873240" y="719329"/>
                </a:lnTo>
                <a:lnTo>
                  <a:pt x="6873240" y="722377"/>
                </a:lnTo>
                <a:lnTo>
                  <a:pt x="6870192" y="722377"/>
                </a:lnTo>
                <a:lnTo>
                  <a:pt x="6870192" y="719329"/>
                </a:lnTo>
                <a:close/>
                <a:moveTo>
                  <a:pt x="6870192" y="725424"/>
                </a:moveTo>
                <a:lnTo>
                  <a:pt x="6873240" y="725424"/>
                </a:lnTo>
                <a:lnTo>
                  <a:pt x="6873240" y="728472"/>
                </a:lnTo>
                <a:lnTo>
                  <a:pt x="6870192" y="728472"/>
                </a:lnTo>
                <a:lnTo>
                  <a:pt x="6870192" y="725424"/>
                </a:lnTo>
                <a:close/>
                <a:moveTo>
                  <a:pt x="6870192" y="731521"/>
                </a:moveTo>
                <a:lnTo>
                  <a:pt x="6873240" y="731521"/>
                </a:lnTo>
                <a:lnTo>
                  <a:pt x="6873240" y="734569"/>
                </a:lnTo>
                <a:lnTo>
                  <a:pt x="6870192" y="734569"/>
                </a:lnTo>
                <a:lnTo>
                  <a:pt x="6870192" y="731521"/>
                </a:lnTo>
                <a:close/>
                <a:moveTo>
                  <a:pt x="6870192" y="737617"/>
                </a:moveTo>
                <a:lnTo>
                  <a:pt x="6873240" y="737617"/>
                </a:lnTo>
                <a:lnTo>
                  <a:pt x="6873240" y="740665"/>
                </a:lnTo>
                <a:lnTo>
                  <a:pt x="6870192" y="740665"/>
                </a:lnTo>
                <a:lnTo>
                  <a:pt x="6870192" y="737617"/>
                </a:lnTo>
                <a:close/>
                <a:moveTo>
                  <a:pt x="6870192" y="743712"/>
                </a:moveTo>
                <a:lnTo>
                  <a:pt x="6873240" y="743712"/>
                </a:lnTo>
                <a:lnTo>
                  <a:pt x="6873240" y="746760"/>
                </a:lnTo>
                <a:lnTo>
                  <a:pt x="6870192" y="746760"/>
                </a:lnTo>
                <a:lnTo>
                  <a:pt x="6870192" y="743712"/>
                </a:lnTo>
                <a:close/>
                <a:moveTo>
                  <a:pt x="6870192" y="749809"/>
                </a:moveTo>
                <a:lnTo>
                  <a:pt x="6873240" y="749809"/>
                </a:lnTo>
                <a:lnTo>
                  <a:pt x="6873240" y="752857"/>
                </a:lnTo>
                <a:lnTo>
                  <a:pt x="6870192" y="752857"/>
                </a:lnTo>
                <a:lnTo>
                  <a:pt x="6870192" y="749809"/>
                </a:lnTo>
                <a:close/>
                <a:moveTo>
                  <a:pt x="6870192" y="755904"/>
                </a:moveTo>
                <a:lnTo>
                  <a:pt x="6873240" y="755904"/>
                </a:lnTo>
                <a:lnTo>
                  <a:pt x="6873240" y="758952"/>
                </a:lnTo>
                <a:lnTo>
                  <a:pt x="6870192" y="758952"/>
                </a:lnTo>
                <a:lnTo>
                  <a:pt x="6870192" y="755904"/>
                </a:lnTo>
                <a:close/>
                <a:moveTo>
                  <a:pt x="6870192" y="762000"/>
                </a:moveTo>
                <a:lnTo>
                  <a:pt x="6873240" y="762000"/>
                </a:lnTo>
                <a:lnTo>
                  <a:pt x="6873240" y="765048"/>
                </a:lnTo>
                <a:lnTo>
                  <a:pt x="6870192" y="765048"/>
                </a:lnTo>
                <a:lnTo>
                  <a:pt x="6870192" y="762000"/>
                </a:lnTo>
                <a:close/>
                <a:moveTo>
                  <a:pt x="6870192" y="768097"/>
                </a:moveTo>
                <a:lnTo>
                  <a:pt x="6873240" y="768097"/>
                </a:lnTo>
                <a:lnTo>
                  <a:pt x="6873240" y="771145"/>
                </a:lnTo>
                <a:lnTo>
                  <a:pt x="6870192" y="771145"/>
                </a:lnTo>
                <a:lnTo>
                  <a:pt x="6870192" y="768097"/>
                </a:lnTo>
                <a:close/>
                <a:moveTo>
                  <a:pt x="6870192" y="774192"/>
                </a:moveTo>
                <a:lnTo>
                  <a:pt x="6873240" y="774192"/>
                </a:lnTo>
                <a:lnTo>
                  <a:pt x="6873240" y="777240"/>
                </a:lnTo>
                <a:lnTo>
                  <a:pt x="6870192" y="777240"/>
                </a:lnTo>
                <a:lnTo>
                  <a:pt x="6870192" y="774192"/>
                </a:lnTo>
                <a:close/>
                <a:moveTo>
                  <a:pt x="6870192" y="780288"/>
                </a:moveTo>
                <a:lnTo>
                  <a:pt x="6873240" y="780288"/>
                </a:lnTo>
                <a:lnTo>
                  <a:pt x="6873240" y="783336"/>
                </a:lnTo>
                <a:lnTo>
                  <a:pt x="6870192" y="783336"/>
                </a:lnTo>
                <a:lnTo>
                  <a:pt x="6870192" y="780288"/>
                </a:lnTo>
                <a:close/>
                <a:moveTo>
                  <a:pt x="6870192" y="786385"/>
                </a:moveTo>
                <a:lnTo>
                  <a:pt x="6873240" y="786385"/>
                </a:lnTo>
                <a:lnTo>
                  <a:pt x="6873240" y="789433"/>
                </a:lnTo>
                <a:lnTo>
                  <a:pt x="6870192" y="789433"/>
                </a:lnTo>
                <a:lnTo>
                  <a:pt x="6870192" y="786385"/>
                </a:lnTo>
                <a:close/>
                <a:moveTo>
                  <a:pt x="6870192" y="792480"/>
                </a:moveTo>
                <a:lnTo>
                  <a:pt x="6873240" y="792480"/>
                </a:lnTo>
                <a:lnTo>
                  <a:pt x="6873240" y="795528"/>
                </a:lnTo>
                <a:lnTo>
                  <a:pt x="6870192" y="795528"/>
                </a:lnTo>
                <a:lnTo>
                  <a:pt x="6870192" y="792480"/>
                </a:lnTo>
                <a:close/>
                <a:moveTo>
                  <a:pt x="6870192" y="798577"/>
                </a:moveTo>
                <a:lnTo>
                  <a:pt x="6873240" y="798577"/>
                </a:lnTo>
                <a:lnTo>
                  <a:pt x="6873240" y="801625"/>
                </a:lnTo>
                <a:lnTo>
                  <a:pt x="6870192" y="801625"/>
                </a:lnTo>
                <a:lnTo>
                  <a:pt x="6870192" y="798577"/>
                </a:lnTo>
                <a:close/>
                <a:moveTo>
                  <a:pt x="6870192" y="804673"/>
                </a:moveTo>
                <a:lnTo>
                  <a:pt x="6873240" y="804673"/>
                </a:lnTo>
                <a:lnTo>
                  <a:pt x="6873240" y="807721"/>
                </a:lnTo>
                <a:lnTo>
                  <a:pt x="6870192" y="807721"/>
                </a:lnTo>
                <a:lnTo>
                  <a:pt x="6870192" y="804673"/>
                </a:lnTo>
                <a:close/>
                <a:moveTo>
                  <a:pt x="6870192" y="810768"/>
                </a:moveTo>
                <a:lnTo>
                  <a:pt x="6873240" y="810768"/>
                </a:lnTo>
                <a:lnTo>
                  <a:pt x="6873240" y="813816"/>
                </a:lnTo>
                <a:lnTo>
                  <a:pt x="6870192" y="813816"/>
                </a:lnTo>
                <a:lnTo>
                  <a:pt x="6870192" y="810768"/>
                </a:lnTo>
                <a:close/>
                <a:moveTo>
                  <a:pt x="6870192" y="816865"/>
                </a:moveTo>
                <a:lnTo>
                  <a:pt x="6873240" y="816865"/>
                </a:lnTo>
                <a:lnTo>
                  <a:pt x="6873240" y="819913"/>
                </a:lnTo>
                <a:lnTo>
                  <a:pt x="6870192" y="819913"/>
                </a:lnTo>
                <a:lnTo>
                  <a:pt x="6870192" y="816865"/>
                </a:lnTo>
                <a:close/>
                <a:moveTo>
                  <a:pt x="6870192" y="822961"/>
                </a:moveTo>
                <a:lnTo>
                  <a:pt x="6873240" y="822961"/>
                </a:lnTo>
                <a:lnTo>
                  <a:pt x="6873240" y="826009"/>
                </a:lnTo>
                <a:lnTo>
                  <a:pt x="6870192" y="826009"/>
                </a:lnTo>
                <a:lnTo>
                  <a:pt x="6870192" y="822961"/>
                </a:lnTo>
                <a:close/>
                <a:moveTo>
                  <a:pt x="6870192" y="829056"/>
                </a:moveTo>
                <a:lnTo>
                  <a:pt x="6873240" y="829056"/>
                </a:lnTo>
                <a:lnTo>
                  <a:pt x="6873240" y="832104"/>
                </a:lnTo>
                <a:lnTo>
                  <a:pt x="6870192" y="832104"/>
                </a:lnTo>
                <a:lnTo>
                  <a:pt x="6870192" y="829056"/>
                </a:lnTo>
                <a:close/>
                <a:moveTo>
                  <a:pt x="6870192" y="835153"/>
                </a:moveTo>
                <a:lnTo>
                  <a:pt x="6873240" y="835153"/>
                </a:lnTo>
                <a:lnTo>
                  <a:pt x="6873240" y="838201"/>
                </a:lnTo>
                <a:lnTo>
                  <a:pt x="6870192" y="838201"/>
                </a:lnTo>
                <a:lnTo>
                  <a:pt x="6870192" y="835153"/>
                </a:lnTo>
                <a:close/>
                <a:moveTo>
                  <a:pt x="6870192" y="841248"/>
                </a:moveTo>
                <a:lnTo>
                  <a:pt x="6873240" y="841248"/>
                </a:lnTo>
                <a:lnTo>
                  <a:pt x="6873240" y="844296"/>
                </a:lnTo>
                <a:lnTo>
                  <a:pt x="6870192" y="844296"/>
                </a:lnTo>
                <a:lnTo>
                  <a:pt x="6870192" y="841248"/>
                </a:lnTo>
                <a:close/>
                <a:moveTo>
                  <a:pt x="6870192" y="847344"/>
                </a:moveTo>
                <a:lnTo>
                  <a:pt x="6873240" y="847344"/>
                </a:lnTo>
                <a:lnTo>
                  <a:pt x="6873240" y="850392"/>
                </a:lnTo>
                <a:lnTo>
                  <a:pt x="6870192" y="850392"/>
                </a:lnTo>
                <a:lnTo>
                  <a:pt x="6870192" y="847344"/>
                </a:lnTo>
                <a:close/>
                <a:moveTo>
                  <a:pt x="6870192" y="853441"/>
                </a:moveTo>
                <a:lnTo>
                  <a:pt x="6873240" y="853441"/>
                </a:lnTo>
                <a:lnTo>
                  <a:pt x="6873240" y="856489"/>
                </a:lnTo>
                <a:lnTo>
                  <a:pt x="6870192" y="856489"/>
                </a:lnTo>
                <a:lnTo>
                  <a:pt x="6870192" y="853441"/>
                </a:lnTo>
                <a:close/>
                <a:moveTo>
                  <a:pt x="6870192" y="859536"/>
                </a:moveTo>
                <a:lnTo>
                  <a:pt x="6873240" y="859536"/>
                </a:lnTo>
                <a:lnTo>
                  <a:pt x="6873240" y="862584"/>
                </a:lnTo>
                <a:lnTo>
                  <a:pt x="6870192" y="862584"/>
                </a:lnTo>
                <a:lnTo>
                  <a:pt x="6870192" y="859536"/>
                </a:lnTo>
                <a:close/>
                <a:moveTo>
                  <a:pt x="6870192" y="865632"/>
                </a:moveTo>
                <a:lnTo>
                  <a:pt x="6873240" y="865632"/>
                </a:lnTo>
                <a:lnTo>
                  <a:pt x="6873240" y="868680"/>
                </a:lnTo>
                <a:lnTo>
                  <a:pt x="6870192" y="868680"/>
                </a:lnTo>
                <a:lnTo>
                  <a:pt x="6870192" y="865632"/>
                </a:lnTo>
                <a:close/>
                <a:moveTo>
                  <a:pt x="6870192" y="871729"/>
                </a:moveTo>
                <a:lnTo>
                  <a:pt x="6873240" y="871729"/>
                </a:lnTo>
                <a:lnTo>
                  <a:pt x="6873240" y="874777"/>
                </a:lnTo>
                <a:lnTo>
                  <a:pt x="6870192" y="874777"/>
                </a:lnTo>
                <a:lnTo>
                  <a:pt x="6870192" y="871729"/>
                </a:lnTo>
                <a:close/>
                <a:moveTo>
                  <a:pt x="6870192" y="877824"/>
                </a:moveTo>
                <a:lnTo>
                  <a:pt x="6873240" y="877824"/>
                </a:lnTo>
                <a:lnTo>
                  <a:pt x="6873240" y="880872"/>
                </a:lnTo>
                <a:lnTo>
                  <a:pt x="6870192" y="880872"/>
                </a:lnTo>
                <a:lnTo>
                  <a:pt x="6870192" y="877824"/>
                </a:lnTo>
                <a:close/>
                <a:moveTo>
                  <a:pt x="6870192" y="883921"/>
                </a:moveTo>
                <a:lnTo>
                  <a:pt x="6873240" y="883921"/>
                </a:lnTo>
                <a:lnTo>
                  <a:pt x="6873240" y="886969"/>
                </a:lnTo>
                <a:lnTo>
                  <a:pt x="6870192" y="886969"/>
                </a:lnTo>
                <a:lnTo>
                  <a:pt x="6870192" y="883921"/>
                </a:lnTo>
                <a:close/>
                <a:moveTo>
                  <a:pt x="6870192" y="890017"/>
                </a:moveTo>
                <a:lnTo>
                  <a:pt x="6873240" y="890017"/>
                </a:lnTo>
                <a:lnTo>
                  <a:pt x="6873240" y="893065"/>
                </a:lnTo>
                <a:lnTo>
                  <a:pt x="6870192" y="893065"/>
                </a:lnTo>
                <a:lnTo>
                  <a:pt x="6870192" y="890017"/>
                </a:lnTo>
                <a:close/>
                <a:moveTo>
                  <a:pt x="6870192" y="896112"/>
                </a:moveTo>
                <a:lnTo>
                  <a:pt x="6873240" y="896112"/>
                </a:lnTo>
                <a:lnTo>
                  <a:pt x="6873240" y="899160"/>
                </a:lnTo>
                <a:lnTo>
                  <a:pt x="6870192" y="899160"/>
                </a:lnTo>
                <a:lnTo>
                  <a:pt x="6870192" y="896112"/>
                </a:lnTo>
                <a:close/>
                <a:moveTo>
                  <a:pt x="6870192" y="902209"/>
                </a:moveTo>
                <a:lnTo>
                  <a:pt x="6873240" y="902209"/>
                </a:lnTo>
                <a:lnTo>
                  <a:pt x="6873240" y="905257"/>
                </a:lnTo>
                <a:lnTo>
                  <a:pt x="6870192" y="905257"/>
                </a:lnTo>
                <a:lnTo>
                  <a:pt x="6870192" y="902209"/>
                </a:lnTo>
                <a:close/>
                <a:moveTo>
                  <a:pt x="6870192" y="908304"/>
                </a:moveTo>
                <a:lnTo>
                  <a:pt x="6873240" y="908304"/>
                </a:lnTo>
                <a:lnTo>
                  <a:pt x="6873240" y="911352"/>
                </a:lnTo>
                <a:lnTo>
                  <a:pt x="6870192" y="911352"/>
                </a:lnTo>
                <a:lnTo>
                  <a:pt x="6870192" y="908304"/>
                </a:lnTo>
                <a:close/>
                <a:moveTo>
                  <a:pt x="6870192" y="914400"/>
                </a:moveTo>
                <a:lnTo>
                  <a:pt x="6873240" y="914400"/>
                </a:lnTo>
                <a:lnTo>
                  <a:pt x="6873240" y="917448"/>
                </a:lnTo>
                <a:lnTo>
                  <a:pt x="6870192" y="917448"/>
                </a:lnTo>
                <a:lnTo>
                  <a:pt x="6870192" y="914400"/>
                </a:lnTo>
                <a:close/>
                <a:moveTo>
                  <a:pt x="6870192" y="920497"/>
                </a:moveTo>
                <a:lnTo>
                  <a:pt x="6873240" y="920497"/>
                </a:lnTo>
                <a:lnTo>
                  <a:pt x="6873240" y="923545"/>
                </a:lnTo>
                <a:lnTo>
                  <a:pt x="6870192" y="923545"/>
                </a:lnTo>
                <a:lnTo>
                  <a:pt x="6870192" y="920497"/>
                </a:lnTo>
                <a:close/>
                <a:moveTo>
                  <a:pt x="6870192" y="926592"/>
                </a:moveTo>
                <a:lnTo>
                  <a:pt x="6873240" y="926592"/>
                </a:lnTo>
                <a:lnTo>
                  <a:pt x="6873240" y="929640"/>
                </a:lnTo>
                <a:lnTo>
                  <a:pt x="6870192" y="929640"/>
                </a:lnTo>
                <a:lnTo>
                  <a:pt x="6870192" y="926592"/>
                </a:lnTo>
                <a:close/>
                <a:moveTo>
                  <a:pt x="6870192" y="932688"/>
                </a:moveTo>
                <a:lnTo>
                  <a:pt x="6873240" y="932688"/>
                </a:lnTo>
                <a:lnTo>
                  <a:pt x="6873240" y="935736"/>
                </a:lnTo>
                <a:lnTo>
                  <a:pt x="6870192" y="935736"/>
                </a:lnTo>
                <a:lnTo>
                  <a:pt x="6870192" y="932688"/>
                </a:lnTo>
                <a:close/>
                <a:moveTo>
                  <a:pt x="6870192" y="938785"/>
                </a:moveTo>
                <a:lnTo>
                  <a:pt x="6873240" y="938785"/>
                </a:lnTo>
                <a:lnTo>
                  <a:pt x="6873240" y="941833"/>
                </a:lnTo>
                <a:lnTo>
                  <a:pt x="6870192" y="941833"/>
                </a:lnTo>
                <a:lnTo>
                  <a:pt x="6870192" y="938785"/>
                </a:lnTo>
                <a:close/>
                <a:moveTo>
                  <a:pt x="6870192" y="944880"/>
                </a:moveTo>
                <a:lnTo>
                  <a:pt x="6873240" y="944880"/>
                </a:lnTo>
                <a:lnTo>
                  <a:pt x="6873240" y="947928"/>
                </a:lnTo>
                <a:lnTo>
                  <a:pt x="6870192" y="947928"/>
                </a:lnTo>
                <a:lnTo>
                  <a:pt x="6870192" y="944880"/>
                </a:lnTo>
                <a:close/>
                <a:moveTo>
                  <a:pt x="6870192" y="950977"/>
                </a:moveTo>
                <a:lnTo>
                  <a:pt x="6873240" y="950977"/>
                </a:lnTo>
                <a:lnTo>
                  <a:pt x="6873240" y="954025"/>
                </a:lnTo>
                <a:lnTo>
                  <a:pt x="6870192" y="954025"/>
                </a:lnTo>
                <a:lnTo>
                  <a:pt x="6870192" y="950977"/>
                </a:lnTo>
                <a:close/>
                <a:moveTo>
                  <a:pt x="6870192" y="957073"/>
                </a:moveTo>
                <a:lnTo>
                  <a:pt x="6873240" y="957073"/>
                </a:lnTo>
                <a:lnTo>
                  <a:pt x="6873240" y="960121"/>
                </a:lnTo>
                <a:lnTo>
                  <a:pt x="6870192" y="960121"/>
                </a:lnTo>
                <a:lnTo>
                  <a:pt x="6870192" y="957073"/>
                </a:lnTo>
                <a:close/>
                <a:moveTo>
                  <a:pt x="6870192" y="963168"/>
                </a:moveTo>
                <a:lnTo>
                  <a:pt x="6873240" y="963168"/>
                </a:lnTo>
                <a:lnTo>
                  <a:pt x="6873240" y="966216"/>
                </a:lnTo>
                <a:lnTo>
                  <a:pt x="6870192" y="966216"/>
                </a:lnTo>
                <a:lnTo>
                  <a:pt x="6870192" y="963168"/>
                </a:lnTo>
                <a:close/>
                <a:moveTo>
                  <a:pt x="6870192" y="969265"/>
                </a:moveTo>
                <a:lnTo>
                  <a:pt x="6873240" y="969265"/>
                </a:lnTo>
                <a:lnTo>
                  <a:pt x="6873240" y="972313"/>
                </a:lnTo>
                <a:lnTo>
                  <a:pt x="6870192" y="972313"/>
                </a:lnTo>
                <a:lnTo>
                  <a:pt x="6870192" y="969265"/>
                </a:lnTo>
                <a:close/>
                <a:moveTo>
                  <a:pt x="6870192" y="975361"/>
                </a:moveTo>
                <a:lnTo>
                  <a:pt x="6873240" y="975361"/>
                </a:lnTo>
                <a:lnTo>
                  <a:pt x="6873240" y="978409"/>
                </a:lnTo>
                <a:lnTo>
                  <a:pt x="6870192" y="978409"/>
                </a:lnTo>
                <a:lnTo>
                  <a:pt x="6870192" y="975361"/>
                </a:lnTo>
                <a:close/>
                <a:moveTo>
                  <a:pt x="6870192" y="981456"/>
                </a:moveTo>
                <a:lnTo>
                  <a:pt x="6873240" y="981456"/>
                </a:lnTo>
                <a:lnTo>
                  <a:pt x="6873240" y="984504"/>
                </a:lnTo>
                <a:lnTo>
                  <a:pt x="6870192" y="984504"/>
                </a:lnTo>
                <a:lnTo>
                  <a:pt x="6870192" y="981456"/>
                </a:lnTo>
                <a:close/>
                <a:moveTo>
                  <a:pt x="6870192" y="987553"/>
                </a:moveTo>
                <a:lnTo>
                  <a:pt x="6873240" y="987553"/>
                </a:lnTo>
                <a:lnTo>
                  <a:pt x="6873240" y="990601"/>
                </a:lnTo>
                <a:lnTo>
                  <a:pt x="6870192" y="990601"/>
                </a:lnTo>
                <a:lnTo>
                  <a:pt x="6870192" y="987553"/>
                </a:lnTo>
                <a:close/>
                <a:moveTo>
                  <a:pt x="6870192" y="993648"/>
                </a:moveTo>
                <a:lnTo>
                  <a:pt x="6873240" y="993648"/>
                </a:lnTo>
                <a:lnTo>
                  <a:pt x="6873240" y="996696"/>
                </a:lnTo>
                <a:lnTo>
                  <a:pt x="6870192" y="996696"/>
                </a:lnTo>
                <a:lnTo>
                  <a:pt x="6870192" y="993648"/>
                </a:lnTo>
                <a:close/>
                <a:moveTo>
                  <a:pt x="6870192" y="999744"/>
                </a:moveTo>
                <a:lnTo>
                  <a:pt x="6873240" y="999744"/>
                </a:lnTo>
                <a:lnTo>
                  <a:pt x="6873240" y="1002792"/>
                </a:lnTo>
                <a:lnTo>
                  <a:pt x="6870192" y="1002792"/>
                </a:lnTo>
                <a:lnTo>
                  <a:pt x="6870192" y="999744"/>
                </a:lnTo>
                <a:close/>
                <a:moveTo>
                  <a:pt x="6870192" y="1005841"/>
                </a:moveTo>
                <a:lnTo>
                  <a:pt x="6873240" y="1005841"/>
                </a:lnTo>
                <a:lnTo>
                  <a:pt x="6873240" y="1008889"/>
                </a:lnTo>
                <a:lnTo>
                  <a:pt x="6870192" y="1008889"/>
                </a:lnTo>
                <a:lnTo>
                  <a:pt x="6870192" y="1005841"/>
                </a:lnTo>
                <a:close/>
                <a:moveTo>
                  <a:pt x="6870192" y="1011936"/>
                </a:moveTo>
                <a:lnTo>
                  <a:pt x="6873240" y="1011936"/>
                </a:lnTo>
                <a:lnTo>
                  <a:pt x="6873240" y="1014984"/>
                </a:lnTo>
                <a:lnTo>
                  <a:pt x="6870192" y="1014984"/>
                </a:lnTo>
                <a:lnTo>
                  <a:pt x="6870192" y="1011936"/>
                </a:lnTo>
                <a:close/>
                <a:moveTo>
                  <a:pt x="6870192" y="1018032"/>
                </a:moveTo>
                <a:lnTo>
                  <a:pt x="6873240" y="1018032"/>
                </a:lnTo>
                <a:lnTo>
                  <a:pt x="6873240" y="1021080"/>
                </a:lnTo>
                <a:lnTo>
                  <a:pt x="6870192" y="1021080"/>
                </a:lnTo>
                <a:lnTo>
                  <a:pt x="6870192" y="1018032"/>
                </a:lnTo>
                <a:close/>
                <a:moveTo>
                  <a:pt x="6870192" y="1024129"/>
                </a:moveTo>
                <a:lnTo>
                  <a:pt x="6873240" y="1024129"/>
                </a:lnTo>
                <a:lnTo>
                  <a:pt x="6873240" y="1027177"/>
                </a:lnTo>
                <a:lnTo>
                  <a:pt x="6870192" y="1027177"/>
                </a:lnTo>
                <a:lnTo>
                  <a:pt x="6870192" y="1024129"/>
                </a:lnTo>
                <a:close/>
                <a:moveTo>
                  <a:pt x="6870192" y="1030224"/>
                </a:moveTo>
                <a:lnTo>
                  <a:pt x="6873240" y="1030224"/>
                </a:lnTo>
                <a:lnTo>
                  <a:pt x="6873240" y="1033272"/>
                </a:lnTo>
                <a:lnTo>
                  <a:pt x="6870192" y="1033272"/>
                </a:lnTo>
                <a:lnTo>
                  <a:pt x="6870192" y="1030224"/>
                </a:lnTo>
                <a:close/>
                <a:moveTo>
                  <a:pt x="6870192" y="1036321"/>
                </a:moveTo>
                <a:lnTo>
                  <a:pt x="6873240" y="1036321"/>
                </a:lnTo>
                <a:lnTo>
                  <a:pt x="6873240" y="1039369"/>
                </a:lnTo>
                <a:lnTo>
                  <a:pt x="6870192" y="1039369"/>
                </a:lnTo>
                <a:lnTo>
                  <a:pt x="6870192" y="1036321"/>
                </a:lnTo>
                <a:close/>
                <a:moveTo>
                  <a:pt x="6870192" y="1042417"/>
                </a:moveTo>
                <a:lnTo>
                  <a:pt x="6873240" y="1042417"/>
                </a:lnTo>
                <a:lnTo>
                  <a:pt x="6873240" y="1045465"/>
                </a:lnTo>
                <a:lnTo>
                  <a:pt x="6870192" y="1045465"/>
                </a:lnTo>
                <a:lnTo>
                  <a:pt x="6870192" y="1042417"/>
                </a:lnTo>
                <a:close/>
                <a:moveTo>
                  <a:pt x="6870192" y="1048512"/>
                </a:moveTo>
                <a:lnTo>
                  <a:pt x="6873240" y="1048512"/>
                </a:lnTo>
                <a:lnTo>
                  <a:pt x="6873240" y="1051560"/>
                </a:lnTo>
                <a:lnTo>
                  <a:pt x="6870192" y="1051560"/>
                </a:lnTo>
                <a:lnTo>
                  <a:pt x="6870192" y="1048512"/>
                </a:lnTo>
                <a:close/>
                <a:moveTo>
                  <a:pt x="6870192" y="1054609"/>
                </a:moveTo>
                <a:lnTo>
                  <a:pt x="6873240" y="1054609"/>
                </a:lnTo>
                <a:lnTo>
                  <a:pt x="6873240" y="1057657"/>
                </a:lnTo>
                <a:lnTo>
                  <a:pt x="6870192" y="1057657"/>
                </a:lnTo>
                <a:lnTo>
                  <a:pt x="6870192" y="1054609"/>
                </a:lnTo>
                <a:close/>
                <a:moveTo>
                  <a:pt x="6870192" y="1060704"/>
                </a:moveTo>
                <a:lnTo>
                  <a:pt x="6873240" y="1060704"/>
                </a:lnTo>
                <a:lnTo>
                  <a:pt x="6873240" y="1063752"/>
                </a:lnTo>
                <a:lnTo>
                  <a:pt x="6870192" y="1063752"/>
                </a:lnTo>
                <a:lnTo>
                  <a:pt x="6870192" y="1060704"/>
                </a:lnTo>
                <a:close/>
                <a:moveTo>
                  <a:pt x="6870192" y="1066800"/>
                </a:moveTo>
                <a:lnTo>
                  <a:pt x="6873240" y="1066800"/>
                </a:lnTo>
                <a:lnTo>
                  <a:pt x="6873240" y="1069848"/>
                </a:lnTo>
                <a:lnTo>
                  <a:pt x="6870192" y="1069848"/>
                </a:lnTo>
                <a:lnTo>
                  <a:pt x="6870192" y="1066800"/>
                </a:lnTo>
                <a:close/>
                <a:moveTo>
                  <a:pt x="6870192" y="1072897"/>
                </a:moveTo>
                <a:lnTo>
                  <a:pt x="6873240" y="1072897"/>
                </a:lnTo>
                <a:lnTo>
                  <a:pt x="6873240" y="1075945"/>
                </a:lnTo>
                <a:lnTo>
                  <a:pt x="6870192" y="1075945"/>
                </a:lnTo>
                <a:lnTo>
                  <a:pt x="6870192" y="1072897"/>
                </a:lnTo>
                <a:close/>
                <a:moveTo>
                  <a:pt x="6870192" y="1078992"/>
                </a:moveTo>
                <a:lnTo>
                  <a:pt x="6873240" y="1078992"/>
                </a:lnTo>
                <a:lnTo>
                  <a:pt x="6873240" y="1082040"/>
                </a:lnTo>
                <a:lnTo>
                  <a:pt x="6870192" y="1082040"/>
                </a:lnTo>
                <a:lnTo>
                  <a:pt x="6870192" y="1078992"/>
                </a:lnTo>
                <a:close/>
                <a:moveTo>
                  <a:pt x="6870192" y="1085088"/>
                </a:moveTo>
                <a:lnTo>
                  <a:pt x="6873240" y="1085088"/>
                </a:lnTo>
                <a:lnTo>
                  <a:pt x="6873240" y="1088136"/>
                </a:lnTo>
                <a:lnTo>
                  <a:pt x="6870192" y="1088136"/>
                </a:lnTo>
                <a:lnTo>
                  <a:pt x="6870192" y="1085088"/>
                </a:lnTo>
                <a:close/>
                <a:moveTo>
                  <a:pt x="6870192" y="1091185"/>
                </a:moveTo>
                <a:lnTo>
                  <a:pt x="6873240" y="1091185"/>
                </a:lnTo>
                <a:lnTo>
                  <a:pt x="6873240" y="1094233"/>
                </a:lnTo>
                <a:lnTo>
                  <a:pt x="6870192" y="1094233"/>
                </a:lnTo>
                <a:lnTo>
                  <a:pt x="6870192" y="1091185"/>
                </a:lnTo>
                <a:close/>
                <a:moveTo>
                  <a:pt x="6870192" y="1097280"/>
                </a:moveTo>
                <a:lnTo>
                  <a:pt x="6873240" y="1097280"/>
                </a:lnTo>
                <a:lnTo>
                  <a:pt x="6873240" y="1100328"/>
                </a:lnTo>
                <a:lnTo>
                  <a:pt x="6870192" y="1100328"/>
                </a:lnTo>
                <a:lnTo>
                  <a:pt x="6870192" y="1097280"/>
                </a:lnTo>
                <a:close/>
                <a:moveTo>
                  <a:pt x="6870192" y="1103377"/>
                </a:moveTo>
                <a:lnTo>
                  <a:pt x="6873240" y="1103377"/>
                </a:lnTo>
                <a:lnTo>
                  <a:pt x="6873240" y="1106425"/>
                </a:lnTo>
                <a:lnTo>
                  <a:pt x="6870192" y="1106425"/>
                </a:lnTo>
                <a:lnTo>
                  <a:pt x="6870192" y="1103377"/>
                </a:lnTo>
                <a:close/>
                <a:moveTo>
                  <a:pt x="6870192" y="1109473"/>
                </a:moveTo>
                <a:lnTo>
                  <a:pt x="6873240" y="1109473"/>
                </a:lnTo>
                <a:lnTo>
                  <a:pt x="6873240" y="1112521"/>
                </a:lnTo>
                <a:lnTo>
                  <a:pt x="6870192" y="1112521"/>
                </a:lnTo>
                <a:lnTo>
                  <a:pt x="6870192" y="1109473"/>
                </a:lnTo>
                <a:close/>
                <a:moveTo>
                  <a:pt x="6870192" y="1115568"/>
                </a:moveTo>
                <a:lnTo>
                  <a:pt x="6873240" y="1115568"/>
                </a:lnTo>
                <a:lnTo>
                  <a:pt x="6873240" y="1118616"/>
                </a:lnTo>
                <a:lnTo>
                  <a:pt x="6870192" y="1118616"/>
                </a:lnTo>
                <a:lnTo>
                  <a:pt x="6870192" y="1115568"/>
                </a:lnTo>
                <a:close/>
                <a:moveTo>
                  <a:pt x="6870192" y="1121665"/>
                </a:moveTo>
                <a:lnTo>
                  <a:pt x="6873240" y="1121665"/>
                </a:lnTo>
                <a:lnTo>
                  <a:pt x="6873240" y="1124713"/>
                </a:lnTo>
                <a:lnTo>
                  <a:pt x="6870192" y="1124713"/>
                </a:lnTo>
                <a:lnTo>
                  <a:pt x="6870192" y="1121665"/>
                </a:lnTo>
                <a:close/>
                <a:moveTo>
                  <a:pt x="6870192" y="1127761"/>
                </a:moveTo>
                <a:lnTo>
                  <a:pt x="6873240" y="1127761"/>
                </a:lnTo>
                <a:lnTo>
                  <a:pt x="6873240" y="1130809"/>
                </a:lnTo>
                <a:lnTo>
                  <a:pt x="6870192" y="1130809"/>
                </a:lnTo>
                <a:lnTo>
                  <a:pt x="6870192" y="1127761"/>
                </a:lnTo>
                <a:close/>
                <a:moveTo>
                  <a:pt x="6870192" y="1133856"/>
                </a:moveTo>
                <a:lnTo>
                  <a:pt x="6873240" y="1133856"/>
                </a:lnTo>
                <a:lnTo>
                  <a:pt x="6873240" y="1136904"/>
                </a:lnTo>
                <a:lnTo>
                  <a:pt x="6870192" y="1136904"/>
                </a:lnTo>
                <a:lnTo>
                  <a:pt x="6870192" y="1133856"/>
                </a:lnTo>
                <a:close/>
                <a:moveTo>
                  <a:pt x="6870192" y="1139953"/>
                </a:moveTo>
                <a:lnTo>
                  <a:pt x="6873240" y="1139953"/>
                </a:lnTo>
                <a:lnTo>
                  <a:pt x="6873240" y="1143001"/>
                </a:lnTo>
                <a:lnTo>
                  <a:pt x="6870192" y="1143001"/>
                </a:lnTo>
                <a:lnTo>
                  <a:pt x="6870192" y="1139953"/>
                </a:lnTo>
                <a:close/>
                <a:moveTo>
                  <a:pt x="6870192" y="1146048"/>
                </a:moveTo>
                <a:lnTo>
                  <a:pt x="6873240" y="1146048"/>
                </a:lnTo>
                <a:lnTo>
                  <a:pt x="6873240" y="1149096"/>
                </a:lnTo>
                <a:lnTo>
                  <a:pt x="6870192" y="1149096"/>
                </a:lnTo>
                <a:lnTo>
                  <a:pt x="6870192" y="1146048"/>
                </a:lnTo>
                <a:close/>
                <a:moveTo>
                  <a:pt x="6870192" y="1152144"/>
                </a:moveTo>
                <a:lnTo>
                  <a:pt x="6873240" y="1152144"/>
                </a:lnTo>
                <a:lnTo>
                  <a:pt x="6873240" y="1155192"/>
                </a:lnTo>
                <a:lnTo>
                  <a:pt x="6870192" y="1155192"/>
                </a:lnTo>
                <a:lnTo>
                  <a:pt x="6870192" y="1152144"/>
                </a:lnTo>
                <a:close/>
                <a:moveTo>
                  <a:pt x="6870192" y="1158241"/>
                </a:moveTo>
                <a:lnTo>
                  <a:pt x="6873240" y="1158241"/>
                </a:lnTo>
                <a:lnTo>
                  <a:pt x="6873240" y="1161289"/>
                </a:lnTo>
                <a:lnTo>
                  <a:pt x="6870192" y="1161289"/>
                </a:lnTo>
                <a:lnTo>
                  <a:pt x="6870192" y="1158241"/>
                </a:lnTo>
                <a:close/>
                <a:moveTo>
                  <a:pt x="6870192" y="1164336"/>
                </a:moveTo>
                <a:lnTo>
                  <a:pt x="6873240" y="1164336"/>
                </a:lnTo>
                <a:lnTo>
                  <a:pt x="6873240" y="1167384"/>
                </a:lnTo>
                <a:lnTo>
                  <a:pt x="6870192" y="1167384"/>
                </a:lnTo>
                <a:lnTo>
                  <a:pt x="6870192" y="1164336"/>
                </a:lnTo>
                <a:close/>
                <a:moveTo>
                  <a:pt x="6870192" y="1170432"/>
                </a:moveTo>
                <a:lnTo>
                  <a:pt x="6873240" y="1170432"/>
                </a:lnTo>
                <a:lnTo>
                  <a:pt x="6873240" y="1173480"/>
                </a:lnTo>
                <a:lnTo>
                  <a:pt x="6870192" y="1173480"/>
                </a:lnTo>
                <a:lnTo>
                  <a:pt x="6870192" y="1170432"/>
                </a:lnTo>
                <a:close/>
                <a:moveTo>
                  <a:pt x="6870192" y="1176529"/>
                </a:moveTo>
                <a:lnTo>
                  <a:pt x="6873240" y="1176529"/>
                </a:lnTo>
                <a:lnTo>
                  <a:pt x="6873240" y="1179577"/>
                </a:lnTo>
                <a:lnTo>
                  <a:pt x="6870192" y="1179577"/>
                </a:lnTo>
                <a:lnTo>
                  <a:pt x="6870192" y="1176529"/>
                </a:lnTo>
                <a:close/>
                <a:moveTo>
                  <a:pt x="6870192" y="1182624"/>
                </a:moveTo>
                <a:lnTo>
                  <a:pt x="6873240" y="1182624"/>
                </a:lnTo>
                <a:lnTo>
                  <a:pt x="6873240" y="1185672"/>
                </a:lnTo>
                <a:lnTo>
                  <a:pt x="6870192" y="1185672"/>
                </a:lnTo>
                <a:lnTo>
                  <a:pt x="6870192" y="1182624"/>
                </a:lnTo>
                <a:close/>
                <a:moveTo>
                  <a:pt x="6870192" y="1188721"/>
                </a:moveTo>
                <a:lnTo>
                  <a:pt x="6873240" y="1188721"/>
                </a:lnTo>
                <a:lnTo>
                  <a:pt x="6873240" y="1191769"/>
                </a:lnTo>
                <a:lnTo>
                  <a:pt x="6870192" y="1191769"/>
                </a:lnTo>
                <a:lnTo>
                  <a:pt x="6870192" y="1188721"/>
                </a:lnTo>
                <a:close/>
                <a:moveTo>
                  <a:pt x="6870192" y="1194817"/>
                </a:moveTo>
                <a:lnTo>
                  <a:pt x="6873240" y="1194817"/>
                </a:lnTo>
                <a:lnTo>
                  <a:pt x="6873240" y="1197865"/>
                </a:lnTo>
                <a:lnTo>
                  <a:pt x="6870192" y="1197865"/>
                </a:lnTo>
                <a:lnTo>
                  <a:pt x="6870192" y="1194817"/>
                </a:lnTo>
                <a:close/>
                <a:moveTo>
                  <a:pt x="6870192" y="1200912"/>
                </a:moveTo>
                <a:lnTo>
                  <a:pt x="6873240" y="1200912"/>
                </a:lnTo>
                <a:lnTo>
                  <a:pt x="6873240" y="1203960"/>
                </a:lnTo>
                <a:lnTo>
                  <a:pt x="6870192" y="1203960"/>
                </a:lnTo>
                <a:lnTo>
                  <a:pt x="6870192" y="1200912"/>
                </a:lnTo>
                <a:close/>
                <a:moveTo>
                  <a:pt x="6870192" y="1207009"/>
                </a:moveTo>
                <a:lnTo>
                  <a:pt x="6873240" y="1207009"/>
                </a:lnTo>
                <a:lnTo>
                  <a:pt x="6873240" y="1210057"/>
                </a:lnTo>
                <a:lnTo>
                  <a:pt x="6870192" y="1210057"/>
                </a:lnTo>
                <a:lnTo>
                  <a:pt x="6870192" y="1207009"/>
                </a:lnTo>
                <a:close/>
                <a:moveTo>
                  <a:pt x="6870192" y="1213104"/>
                </a:moveTo>
                <a:lnTo>
                  <a:pt x="6873240" y="1213104"/>
                </a:lnTo>
                <a:lnTo>
                  <a:pt x="6873240" y="1216152"/>
                </a:lnTo>
                <a:lnTo>
                  <a:pt x="6870192" y="1216152"/>
                </a:lnTo>
                <a:lnTo>
                  <a:pt x="6870192" y="1213104"/>
                </a:lnTo>
                <a:close/>
                <a:moveTo>
                  <a:pt x="6870192" y="1219200"/>
                </a:moveTo>
                <a:lnTo>
                  <a:pt x="6873240" y="1219200"/>
                </a:lnTo>
                <a:lnTo>
                  <a:pt x="6873240" y="1222248"/>
                </a:lnTo>
                <a:lnTo>
                  <a:pt x="6870192" y="1222248"/>
                </a:lnTo>
                <a:lnTo>
                  <a:pt x="6870192" y="1219200"/>
                </a:lnTo>
                <a:close/>
                <a:moveTo>
                  <a:pt x="6870192" y="1225297"/>
                </a:moveTo>
                <a:lnTo>
                  <a:pt x="6873240" y="1225297"/>
                </a:lnTo>
                <a:lnTo>
                  <a:pt x="6873240" y="1228345"/>
                </a:lnTo>
                <a:lnTo>
                  <a:pt x="6870192" y="1228345"/>
                </a:lnTo>
                <a:lnTo>
                  <a:pt x="6870192" y="1225297"/>
                </a:lnTo>
                <a:close/>
                <a:moveTo>
                  <a:pt x="6870192" y="1231392"/>
                </a:moveTo>
                <a:lnTo>
                  <a:pt x="6873240" y="1231392"/>
                </a:lnTo>
                <a:lnTo>
                  <a:pt x="6873240" y="1234440"/>
                </a:lnTo>
                <a:lnTo>
                  <a:pt x="6870192" y="1234440"/>
                </a:lnTo>
                <a:lnTo>
                  <a:pt x="6870192" y="1231392"/>
                </a:lnTo>
                <a:close/>
                <a:moveTo>
                  <a:pt x="6870192" y="1237488"/>
                </a:moveTo>
                <a:lnTo>
                  <a:pt x="6873240" y="1237488"/>
                </a:lnTo>
                <a:lnTo>
                  <a:pt x="6873240" y="1240536"/>
                </a:lnTo>
                <a:lnTo>
                  <a:pt x="6870192" y="1240536"/>
                </a:lnTo>
                <a:lnTo>
                  <a:pt x="6870192" y="1237488"/>
                </a:lnTo>
                <a:close/>
                <a:moveTo>
                  <a:pt x="6870192" y="1243585"/>
                </a:moveTo>
                <a:lnTo>
                  <a:pt x="6873240" y="1243585"/>
                </a:lnTo>
                <a:lnTo>
                  <a:pt x="6873240" y="1246633"/>
                </a:lnTo>
                <a:lnTo>
                  <a:pt x="6870192" y="1246633"/>
                </a:lnTo>
                <a:lnTo>
                  <a:pt x="6870192" y="1243585"/>
                </a:lnTo>
                <a:close/>
                <a:moveTo>
                  <a:pt x="6870192" y="1249680"/>
                </a:moveTo>
                <a:lnTo>
                  <a:pt x="6873240" y="1249680"/>
                </a:lnTo>
                <a:lnTo>
                  <a:pt x="6873240" y="1252728"/>
                </a:lnTo>
                <a:lnTo>
                  <a:pt x="6870192" y="1252728"/>
                </a:lnTo>
                <a:lnTo>
                  <a:pt x="6870192" y="1249680"/>
                </a:lnTo>
                <a:close/>
                <a:moveTo>
                  <a:pt x="6870192" y="1255777"/>
                </a:moveTo>
                <a:lnTo>
                  <a:pt x="6873240" y="1255777"/>
                </a:lnTo>
                <a:lnTo>
                  <a:pt x="6873240" y="1258825"/>
                </a:lnTo>
                <a:lnTo>
                  <a:pt x="6870192" y="1258825"/>
                </a:lnTo>
                <a:lnTo>
                  <a:pt x="6870192" y="1255777"/>
                </a:lnTo>
                <a:close/>
                <a:moveTo>
                  <a:pt x="6870192" y="1261873"/>
                </a:moveTo>
                <a:lnTo>
                  <a:pt x="6873240" y="1261873"/>
                </a:lnTo>
                <a:lnTo>
                  <a:pt x="6873240" y="1264921"/>
                </a:lnTo>
                <a:lnTo>
                  <a:pt x="6870192" y="1264921"/>
                </a:lnTo>
                <a:lnTo>
                  <a:pt x="6870192" y="1261873"/>
                </a:lnTo>
                <a:close/>
                <a:moveTo>
                  <a:pt x="6870192" y="1267968"/>
                </a:moveTo>
                <a:lnTo>
                  <a:pt x="6873240" y="1267968"/>
                </a:lnTo>
                <a:lnTo>
                  <a:pt x="6873240" y="1271016"/>
                </a:lnTo>
                <a:lnTo>
                  <a:pt x="6870192" y="1271016"/>
                </a:lnTo>
                <a:lnTo>
                  <a:pt x="6870192" y="1267968"/>
                </a:lnTo>
                <a:close/>
                <a:moveTo>
                  <a:pt x="6870192" y="1274065"/>
                </a:moveTo>
                <a:lnTo>
                  <a:pt x="6873240" y="1274065"/>
                </a:lnTo>
                <a:lnTo>
                  <a:pt x="6873240" y="1277113"/>
                </a:lnTo>
                <a:lnTo>
                  <a:pt x="6870192" y="1277113"/>
                </a:lnTo>
                <a:lnTo>
                  <a:pt x="6870192" y="1274065"/>
                </a:lnTo>
                <a:close/>
                <a:moveTo>
                  <a:pt x="6870192" y="1280161"/>
                </a:moveTo>
                <a:lnTo>
                  <a:pt x="6873240" y="1280161"/>
                </a:lnTo>
                <a:lnTo>
                  <a:pt x="6873240" y="1283209"/>
                </a:lnTo>
                <a:lnTo>
                  <a:pt x="6870192" y="1283209"/>
                </a:lnTo>
                <a:lnTo>
                  <a:pt x="6870192" y="1280161"/>
                </a:lnTo>
                <a:close/>
                <a:moveTo>
                  <a:pt x="6870192" y="1286256"/>
                </a:moveTo>
                <a:lnTo>
                  <a:pt x="6873240" y="1286256"/>
                </a:lnTo>
                <a:lnTo>
                  <a:pt x="6873240" y="1289304"/>
                </a:lnTo>
                <a:lnTo>
                  <a:pt x="6870192" y="1289304"/>
                </a:lnTo>
                <a:lnTo>
                  <a:pt x="6870192" y="1286256"/>
                </a:lnTo>
                <a:close/>
                <a:moveTo>
                  <a:pt x="6870192" y="1292353"/>
                </a:moveTo>
                <a:lnTo>
                  <a:pt x="6873240" y="1292353"/>
                </a:lnTo>
                <a:lnTo>
                  <a:pt x="6873240" y="1295401"/>
                </a:lnTo>
                <a:lnTo>
                  <a:pt x="6870192" y="1295401"/>
                </a:lnTo>
                <a:lnTo>
                  <a:pt x="6870192" y="1292353"/>
                </a:lnTo>
                <a:close/>
                <a:moveTo>
                  <a:pt x="6870192" y="1298448"/>
                </a:moveTo>
                <a:lnTo>
                  <a:pt x="6873240" y="1298448"/>
                </a:lnTo>
                <a:lnTo>
                  <a:pt x="6873240" y="1301496"/>
                </a:lnTo>
                <a:lnTo>
                  <a:pt x="6870192" y="1301496"/>
                </a:lnTo>
                <a:lnTo>
                  <a:pt x="6870192" y="1298448"/>
                </a:lnTo>
                <a:close/>
                <a:moveTo>
                  <a:pt x="6870192" y="1304544"/>
                </a:moveTo>
                <a:lnTo>
                  <a:pt x="6873240" y="1304544"/>
                </a:lnTo>
                <a:lnTo>
                  <a:pt x="6873240" y="1307592"/>
                </a:lnTo>
                <a:lnTo>
                  <a:pt x="6870192" y="1307592"/>
                </a:lnTo>
                <a:lnTo>
                  <a:pt x="6870192" y="1304544"/>
                </a:lnTo>
                <a:close/>
                <a:moveTo>
                  <a:pt x="6870192" y="1310641"/>
                </a:moveTo>
                <a:lnTo>
                  <a:pt x="6873240" y="1310641"/>
                </a:lnTo>
                <a:lnTo>
                  <a:pt x="6873240" y="1313689"/>
                </a:lnTo>
                <a:lnTo>
                  <a:pt x="6870192" y="1313689"/>
                </a:lnTo>
                <a:lnTo>
                  <a:pt x="6870192" y="1310641"/>
                </a:lnTo>
                <a:close/>
                <a:moveTo>
                  <a:pt x="6870192" y="1316736"/>
                </a:moveTo>
                <a:lnTo>
                  <a:pt x="6873240" y="1316736"/>
                </a:lnTo>
                <a:lnTo>
                  <a:pt x="6873240" y="1319784"/>
                </a:lnTo>
                <a:lnTo>
                  <a:pt x="6870192" y="1319784"/>
                </a:lnTo>
                <a:lnTo>
                  <a:pt x="6870192" y="1316736"/>
                </a:lnTo>
                <a:close/>
                <a:moveTo>
                  <a:pt x="6870192" y="1322832"/>
                </a:moveTo>
                <a:lnTo>
                  <a:pt x="6873240" y="1322832"/>
                </a:lnTo>
                <a:lnTo>
                  <a:pt x="6873240" y="1325880"/>
                </a:lnTo>
                <a:lnTo>
                  <a:pt x="6870192" y="1325880"/>
                </a:lnTo>
                <a:lnTo>
                  <a:pt x="6870192" y="1322832"/>
                </a:lnTo>
                <a:close/>
                <a:moveTo>
                  <a:pt x="6870192" y="1328929"/>
                </a:moveTo>
                <a:lnTo>
                  <a:pt x="6873240" y="1328929"/>
                </a:lnTo>
                <a:lnTo>
                  <a:pt x="6873240" y="1331977"/>
                </a:lnTo>
                <a:lnTo>
                  <a:pt x="6870192" y="1331977"/>
                </a:lnTo>
                <a:lnTo>
                  <a:pt x="6870192" y="1328929"/>
                </a:lnTo>
                <a:close/>
                <a:moveTo>
                  <a:pt x="6870192" y="1335024"/>
                </a:moveTo>
                <a:lnTo>
                  <a:pt x="6873240" y="1335024"/>
                </a:lnTo>
                <a:lnTo>
                  <a:pt x="6873240" y="1338072"/>
                </a:lnTo>
                <a:lnTo>
                  <a:pt x="6870192" y="1338072"/>
                </a:lnTo>
                <a:lnTo>
                  <a:pt x="6870192" y="1335024"/>
                </a:lnTo>
                <a:close/>
                <a:moveTo>
                  <a:pt x="6870192" y="1341121"/>
                </a:moveTo>
                <a:lnTo>
                  <a:pt x="6873240" y="1341121"/>
                </a:lnTo>
                <a:lnTo>
                  <a:pt x="6873240" y="1344169"/>
                </a:lnTo>
                <a:lnTo>
                  <a:pt x="6870192" y="1344169"/>
                </a:lnTo>
                <a:lnTo>
                  <a:pt x="6870192" y="1341121"/>
                </a:lnTo>
                <a:close/>
                <a:moveTo>
                  <a:pt x="6870192" y="1347217"/>
                </a:moveTo>
                <a:lnTo>
                  <a:pt x="6873240" y="1347217"/>
                </a:lnTo>
                <a:lnTo>
                  <a:pt x="6873240" y="1350265"/>
                </a:lnTo>
                <a:lnTo>
                  <a:pt x="6870192" y="1350265"/>
                </a:lnTo>
                <a:lnTo>
                  <a:pt x="6870192" y="1347217"/>
                </a:lnTo>
                <a:close/>
                <a:moveTo>
                  <a:pt x="6870192" y="1353312"/>
                </a:moveTo>
                <a:lnTo>
                  <a:pt x="6873240" y="1353312"/>
                </a:lnTo>
                <a:lnTo>
                  <a:pt x="6873240" y="1356360"/>
                </a:lnTo>
                <a:lnTo>
                  <a:pt x="6870192" y="1356360"/>
                </a:lnTo>
                <a:lnTo>
                  <a:pt x="6870192" y="1353312"/>
                </a:lnTo>
                <a:close/>
                <a:moveTo>
                  <a:pt x="6870192" y="1359409"/>
                </a:moveTo>
                <a:lnTo>
                  <a:pt x="6873240" y="1359409"/>
                </a:lnTo>
                <a:lnTo>
                  <a:pt x="6873240" y="1362457"/>
                </a:lnTo>
                <a:lnTo>
                  <a:pt x="6870192" y="1362457"/>
                </a:lnTo>
                <a:lnTo>
                  <a:pt x="6870192" y="1359409"/>
                </a:lnTo>
                <a:close/>
                <a:moveTo>
                  <a:pt x="6870192" y="1365504"/>
                </a:moveTo>
                <a:lnTo>
                  <a:pt x="6873240" y="1365504"/>
                </a:lnTo>
                <a:lnTo>
                  <a:pt x="6873240" y="1368552"/>
                </a:lnTo>
                <a:lnTo>
                  <a:pt x="6870192" y="1368552"/>
                </a:lnTo>
                <a:lnTo>
                  <a:pt x="6870192" y="1365504"/>
                </a:lnTo>
                <a:close/>
                <a:moveTo>
                  <a:pt x="6870192" y="1371600"/>
                </a:moveTo>
                <a:lnTo>
                  <a:pt x="6873240" y="1371600"/>
                </a:lnTo>
                <a:lnTo>
                  <a:pt x="6873240" y="1374648"/>
                </a:lnTo>
                <a:lnTo>
                  <a:pt x="6870192" y="1374648"/>
                </a:lnTo>
                <a:lnTo>
                  <a:pt x="6870192" y="1371600"/>
                </a:lnTo>
                <a:close/>
                <a:moveTo>
                  <a:pt x="6870192" y="1377697"/>
                </a:moveTo>
                <a:lnTo>
                  <a:pt x="6873240" y="1377697"/>
                </a:lnTo>
                <a:lnTo>
                  <a:pt x="6873240" y="1380745"/>
                </a:lnTo>
                <a:lnTo>
                  <a:pt x="6870192" y="1380745"/>
                </a:lnTo>
                <a:lnTo>
                  <a:pt x="6870192" y="1377697"/>
                </a:lnTo>
                <a:close/>
                <a:moveTo>
                  <a:pt x="6870192" y="1383792"/>
                </a:moveTo>
                <a:lnTo>
                  <a:pt x="6873240" y="1383792"/>
                </a:lnTo>
                <a:lnTo>
                  <a:pt x="6873240" y="1386840"/>
                </a:lnTo>
                <a:lnTo>
                  <a:pt x="6870192" y="1386840"/>
                </a:lnTo>
                <a:lnTo>
                  <a:pt x="6870192" y="1383792"/>
                </a:lnTo>
                <a:close/>
                <a:moveTo>
                  <a:pt x="6870192" y="1389888"/>
                </a:moveTo>
                <a:lnTo>
                  <a:pt x="6873240" y="1389888"/>
                </a:lnTo>
                <a:lnTo>
                  <a:pt x="6873240" y="1392936"/>
                </a:lnTo>
                <a:lnTo>
                  <a:pt x="6870192" y="1392936"/>
                </a:lnTo>
                <a:lnTo>
                  <a:pt x="6870192" y="1389888"/>
                </a:lnTo>
                <a:close/>
                <a:moveTo>
                  <a:pt x="6870192" y="1395985"/>
                </a:moveTo>
                <a:lnTo>
                  <a:pt x="6873240" y="1395985"/>
                </a:lnTo>
                <a:lnTo>
                  <a:pt x="6873240" y="1399033"/>
                </a:lnTo>
                <a:lnTo>
                  <a:pt x="6870192" y="1399033"/>
                </a:lnTo>
                <a:lnTo>
                  <a:pt x="6870192" y="1395985"/>
                </a:lnTo>
                <a:close/>
                <a:moveTo>
                  <a:pt x="6870192" y="1402080"/>
                </a:moveTo>
                <a:lnTo>
                  <a:pt x="6873240" y="1402080"/>
                </a:lnTo>
                <a:lnTo>
                  <a:pt x="6873240" y="1405128"/>
                </a:lnTo>
                <a:lnTo>
                  <a:pt x="6870192" y="1405128"/>
                </a:lnTo>
                <a:lnTo>
                  <a:pt x="6870192" y="1402080"/>
                </a:lnTo>
                <a:close/>
                <a:moveTo>
                  <a:pt x="6870192" y="1408177"/>
                </a:moveTo>
                <a:lnTo>
                  <a:pt x="6873240" y="1408177"/>
                </a:lnTo>
                <a:lnTo>
                  <a:pt x="6873240" y="1411225"/>
                </a:lnTo>
                <a:lnTo>
                  <a:pt x="6870192" y="1411225"/>
                </a:lnTo>
                <a:lnTo>
                  <a:pt x="6870192" y="1408177"/>
                </a:lnTo>
                <a:close/>
                <a:moveTo>
                  <a:pt x="6870192" y="1414273"/>
                </a:moveTo>
                <a:lnTo>
                  <a:pt x="6873240" y="1414273"/>
                </a:lnTo>
                <a:lnTo>
                  <a:pt x="6873240" y="1417321"/>
                </a:lnTo>
                <a:lnTo>
                  <a:pt x="6870192" y="1417321"/>
                </a:lnTo>
                <a:lnTo>
                  <a:pt x="6870192" y="1414273"/>
                </a:lnTo>
                <a:close/>
                <a:moveTo>
                  <a:pt x="6870192" y="1420368"/>
                </a:moveTo>
                <a:lnTo>
                  <a:pt x="6873240" y="1420368"/>
                </a:lnTo>
                <a:lnTo>
                  <a:pt x="6873240" y="1423416"/>
                </a:lnTo>
                <a:lnTo>
                  <a:pt x="6870192" y="1423416"/>
                </a:lnTo>
                <a:lnTo>
                  <a:pt x="6870192" y="1420368"/>
                </a:lnTo>
                <a:close/>
                <a:moveTo>
                  <a:pt x="6870192" y="1426465"/>
                </a:moveTo>
                <a:lnTo>
                  <a:pt x="6873240" y="1426465"/>
                </a:lnTo>
                <a:lnTo>
                  <a:pt x="6873240" y="1429513"/>
                </a:lnTo>
                <a:lnTo>
                  <a:pt x="6870192" y="1429513"/>
                </a:lnTo>
                <a:lnTo>
                  <a:pt x="6870192" y="1426465"/>
                </a:lnTo>
                <a:close/>
                <a:moveTo>
                  <a:pt x="6870192" y="1432561"/>
                </a:moveTo>
                <a:lnTo>
                  <a:pt x="6873240" y="1432561"/>
                </a:lnTo>
                <a:lnTo>
                  <a:pt x="6873240" y="1435609"/>
                </a:lnTo>
                <a:lnTo>
                  <a:pt x="6870192" y="1435609"/>
                </a:lnTo>
                <a:lnTo>
                  <a:pt x="6870192" y="1432561"/>
                </a:lnTo>
                <a:close/>
                <a:moveTo>
                  <a:pt x="6870192" y="1438656"/>
                </a:moveTo>
                <a:lnTo>
                  <a:pt x="6873240" y="1438656"/>
                </a:lnTo>
                <a:lnTo>
                  <a:pt x="6873240" y="1441704"/>
                </a:lnTo>
                <a:lnTo>
                  <a:pt x="6870192" y="1441704"/>
                </a:lnTo>
                <a:lnTo>
                  <a:pt x="6870192" y="1438656"/>
                </a:lnTo>
                <a:close/>
                <a:moveTo>
                  <a:pt x="6870192" y="1444753"/>
                </a:moveTo>
                <a:lnTo>
                  <a:pt x="6873240" y="1444753"/>
                </a:lnTo>
                <a:lnTo>
                  <a:pt x="6873240" y="1447801"/>
                </a:lnTo>
                <a:lnTo>
                  <a:pt x="6870192" y="1447801"/>
                </a:lnTo>
                <a:lnTo>
                  <a:pt x="6870192" y="1444753"/>
                </a:lnTo>
                <a:close/>
                <a:moveTo>
                  <a:pt x="6870192" y="1450848"/>
                </a:moveTo>
                <a:lnTo>
                  <a:pt x="6873240" y="1450848"/>
                </a:lnTo>
                <a:lnTo>
                  <a:pt x="6873240" y="1453896"/>
                </a:lnTo>
                <a:lnTo>
                  <a:pt x="6870192" y="1453896"/>
                </a:lnTo>
                <a:lnTo>
                  <a:pt x="6870192" y="1450848"/>
                </a:lnTo>
                <a:close/>
                <a:moveTo>
                  <a:pt x="6870192" y="1456944"/>
                </a:moveTo>
                <a:lnTo>
                  <a:pt x="6873240" y="1456944"/>
                </a:lnTo>
                <a:lnTo>
                  <a:pt x="6873240" y="1459992"/>
                </a:lnTo>
                <a:lnTo>
                  <a:pt x="6870192" y="1459992"/>
                </a:lnTo>
                <a:lnTo>
                  <a:pt x="6870192" y="1456944"/>
                </a:lnTo>
                <a:close/>
                <a:moveTo>
                  <a:pt x="6870192" y="1463041"/>
                </a:moveTo>
                <a:lnTo>
                  <a:pt x="6873240" y="1463041"/>
                </a:lnTo>
                <a:lnTo>
                  <a:pt x="6873240" y="1466089"/>
                </a:lnTo>
                <a:lnTo>
                  <a:pt x="6870192" y="1466089"/>
                </a:lnTo>
                <a:lnTo>
                  <a:pt x="6870192" y="1463041"/>
                </a:lnTo>
                <a:close/>
                <a:moveTo>
                  <a:pt x="6870192" y="1469136"/>
                </a:moveTo>
                <a:lnTo>
                  <a:pt x="6873240" y="1469136"/>
                </a:lnTo>
                <a:lnTo>
                  <a:pt x="6873240" y="1472184"/>
                </a:lnTo>
                <a:lnTo>
                  <a:pt x="6870192" y="1472184"/>
                </a:lnTo>
                <a:lnTo>
                  <a:pt x="6870192" y="1469136"/>
                </a:lnTo>
                <a:close/>
                <a:moveTo>
                  <a:pt x="6870192" y="1475232"/>
                </a:moveTo>
                <a:lnTo>
                  <a:pt x="6873240" y="1475232"/>
                </a:lnTo>
                <a:lnTo>
                  <a:pt x="6873240" y="1478280"/>
                </a:lnTo>
                <a:lnTo>
                  <a:pt x="6870192" y="1478280"/>
                </a:lnTo>
                <a:lnTo>
                  <a:pt x="6870192" y="1475232"/>
                </a:lnTo>
                <a:close/>
                <a:moveTo>
                  <a:pt x="6870192" y="1481329"/>
                </a:moveTo>
                <a:lnTo>
                  <a:pt x="6873240" y="1481329"/>
                </a:lnTo>
                <a:lnTo>
                  <a:pt x="6873240" y="1484377"/>
                </a:lnTo>
                <a:lnTo>
                  <a:pt x="6870192" y="1484377"/>
                </a:lnTo>
                <a:lnTo>
                  <a:pt x="6870192" y="1481329"/>
                </a:lnTo>
                <a:close/>
                <a:moveTo>
                  <a:pt x="6870192" y="1487424"/>
                </a:moveTo>
                <a:lnTo>
                  <a:pt x="6873240" y="1487424"/>
                </a:lnTo>
                <a:lnTo>
                  <a:pt x="6873240" y="1490472"/>
                </a:lnTo>
                <a:lnTo>
                  <a:pt x="6870192" y="1490472"/>
                </a:lnTo>
                <a:lnTo>
                  <a:pt x="6870192" y="1487424"/>
                </a:lnTo>
                <a:close/>
                <a:moveTo>
                  <a:pt x="6870192" y="1493521"/>
                </a:moveTo>
                <a:lnTo>
                  <a:pt x="6873240" y="1493521"/>
                </a:lnTo>
                <a:lnTo>
                  <a:pt x="6873240" y="1496569"/>
                </a:lnTo>
                <a:lnTo>
                  <a:pt x="6870192" y="1496569"/>
                </a:lnTo>
                <a:lnTo>
                  <a:pt x="6870192" y="1493521"/>
                </a:lnTo>
                <a:close/>
                <a:moveTo>
                  <a:pt x="6870192" y="1499617"/>
                </a:moveTo>
                <a:lnTo>
                  <a:pt x="6873240" y="1499617"/>
                </a:lnTo>
                <a:lnTo>
                  <a:pt x="6873240" y="1502665"/>
                </a:lnTo>
                <a:lnTo>
                  <a:pt x="6870192" y="1502665"/>
                </a:lnTo>
                <a:lnTo>
                  <a:pt x="6870192" y="1499617"/>
                </a:lnTo>
                <a:close/>
                <a:moveTo>
                  <a:pt x="6870192" y="1505712"/>
                </a:moveTo>
                <a:lnTo>
                  <a:pt x="6873240" y="1505712"/>
                </a:lnTo>
                <a:lnTo>
                  <a:pt x="6873240" y="1508760"/>
                </a:lnTo>
                <a:lnTo>
                  <a:pt x="6870192" y="1508760"/>
                </a:lnTo>
                <a:lnTo>
                  <a:pt x="6870192" y="1505712"/>
                </a:lnTo>
                <a:close/>
                <a:moveTo>
                  <a:pt x="6870192" y="1511809"/>
                </a:moveTo>
                <a:lnTo>
                  <a:pt x="6873240" y="1511809"/>
                </a:lnTo>
                <a:lnTo>
                  <a:pt x="6873240" y="1514857"/>
                </a:lnTo>
                <a:lnTo>
                  <a:pt x="6870192" y="1514857"/>
                </a:lnTo>
                <a:lnTo>
                  <a:pt x="6870192" y="1511809"/>
                </a:lnTo>
                <a:close/>
                <a:moveTo>
                  <a:pt x="6870192" y="1517904"/>
                </a:moveTo>
                <a:lnTo>
                  <a:pt x="6873240" y="1517904"/>
                </a:lnTo>
                <a:lnTo>
                  <a:pt x="6873240" y="1520952"/>
                </a:lnTo>
                <a:lnTo>
                  <a:pt x="6870192" y="1520952"/>
                </a:lnTo>
                <a:lnTo>
                  <a:pt x="6870192" y="1517904"/>
                </a:lnTo>
                <a:close/>
                <a:moveTo>
                  <a:pt x="6870192" y="1524000"/>
                </a:moveTo>
                <a:lnTo>
                  <a:pt x="6873240" y="1524000"/>
                </a:lnTo>
                <a:lnTo>
                  <a:pt x="6873240" y="1527048"/>
                </a:lnTo>
                <a:lnTo>
                  <a:pt x="6870192" y="1527048"/>
                </a:lnTo>
                <a:lnTo>
                  <a:pt x="6870192" y="1524000"/>
                </a:lnTo>
                <a:close/>
                <a:moveTo>
                  <a:pt x="6870192" y="1530097"/>
                </a:moveTo>
                <a:lnTo>
                  <a:pt x="6873240" y="1530097"/>
                </a:lnTo>
                <a:lnTo>
                  <a:pt x="6873240" y="1533145"/>
                </a:lnTo>
                <a:lnTo>
                  <a:pt x="6870192" y="1533145"/>
                </a:lnTo>
                <a:lnTo>
                  <a:pt x="6870192" y="1530097"/>
                </a:lnTo>
                <a:close/>
                <a:moveTo>
                  <a:pt x="6870192" y="1536192"/>
                </a:moveTo>
                <a:lnTo>
                  <a:pt x="6873240" y="1536192"/>
                </a:lnTo>
                <a:lnTo>
                  <a:pt x="6873240" y="1539240"/>
                </a:lnTo>
                <a:lnTo>
                  <a:pt x="6870192" y="1539240"/>
                </a:lnTo>
                <a:lnTo>
                  <a:pt x="6870192" y="1536192"/>
                </a:lnTo>
                <a:close/>
                <a:moveTo>
                  <a:pt x="6870192" y="1542288"/>
                </a:moveTo>
                <a:lnTo>
                  <a:pt x="6873240" y="1542288"/>
                </a:lnTo>
                <a:lnTo>
                  <a:pt x="6873240" y="1545336"/>
                </a:lnTo>
                <a:lnTo>
                  <a:pt x="6870192" y="1545336"/>
                </a:lnTo>
                <a:lnTo>
                  <a:pt x="6870192" y="1542288"/>
                </a:lnTo>
                <a:close/>
                <a:moveTo>
                  <a:pt x="6870192" y="1548385"/>
                </a:moveTo>
                <a:lnTo>
                  <a:pt x="6873240" y="1548385"/>
                </a:lnTo>
                <a:lnTo>
                  <a:pt x="6873240" y="1551433"/>
                </a:lnTo>
                <a:lnTo>
                  <a:pt x="6870192" y="1551433"/>
                </a:lnTo>
                <a:lnTo>
                  <a:pt x="6870192" y="1548385"/>
                </a:lnTo>
                <a:close/>
                <a:moveTo>
                  <a:pt x="6870192" y="1554480"/>
                </a:moveTo>
                <a:lnTo>
                  <a:pt x="6873240" y="1554480"/>
                </a:lnTo>
                <a:lnTo>
                  <a:pt x="6873240" y="1557528"/>
                </a:lnTo>
                <a:lnTo>
                  <a:pt x="6870192" y="1557528"/>
                </a:lnTo>
                <a:lnTo>
                  <a:pt x="6870192" y="1554480"/>
                </a:lnTo>
                <a:close/>
                <a:moveTo>
                  <a:pt x="6870192" y="1560577"/>
                </a:moveTo>
                <a:lnTo>
                  <a:pt x="6873240" y="1560577"/>
                </a:lnTo>
                <a:lnTo>
                  <a:pt x="6873240" y="1563625"/>
                </a:lnTo>
                <a:lnTo>
                  <a:pt x="6870192" y="1563625"/>
                </a:lnTo>
                <a:lnTo>
                  <a:pt x="6870192" y="1560577"/>
                </a:lnTo>
                <a:close/>
                <a:moveTo>
                  <a:pt x="6870192" y="1566673"/>
                </a:moveTo>
                <a:lnTo>
                  <a:pt x="6873240" y="1566673"/>
                </a:lnTo>
                <a:lnTo>
                  <a:pt x="6873240" y="1569721"/>
                </a:lnTo>
                <a:lnTo>
                  <a:pt x="6870192" y="1569721"/>
                </a:lnTo>
                <a:lnTo>
                  <a:pt x="6870192" y="1566673"/>
                </a:lnTo>
                <a:close/>
                <a:moveTo>
                  <a:pt x="6870192" y="1572768"/>
                </a:moveTo>
                <a:lnTo>
                  <a:pt x="6873240" y="1572768"/>
                </a:lnTo>
                <a:lnTo>
                  <a:pt x="6873240" y="1575816"/>
                </a:lnTo>
                <a:lnTo>
                  <a:pt x="6870192" y="1575816"/>
                </a:lnTo>
                <a:lnTo>
                  <a:pt x="6870192" y="1572768"/>
                </a:lnTo>
                <a:close/>
                <a:moveTo>
                  <a:pt x="6870192" y="1578865"/>
                </a:moveTo>
                <a:lnTo>
                  <a:pt x="6873240" y="1578865"/>
                </a:lnTo>
                <a:lnTo>
                  <a:pt x="6873240" y="1581913"/>
                </a:lnTo>
                <a:lnTo>
                  <a:pt x="6870192" y="1581913"/>
                </a:lnTo>
                <a:lnTo>
                  <a:pt x="6870192" y="1578865"/>
                </a:lnTo>
                <a:close/>
                <a:moveTo>
                  <a:pt x="6870192" y="1584961"/>
                </a:moveTo>
                <a:lnTo>
                  <a:pt x="6873240" y="1584961"/>
                </a:lnTo>
                <a:lnTo>
                  <a:pt x="6873240" y="1588009"/>
                </a:lnTo>
                <a:lnTo>
                  <a:pt x="6870192" y="1588009"/>
                </a:lnTo>
                <a:lnTo>
                  <a:pt x="6870192" y="1584961"/>
                </a:lnTo>
                <a:close/>
                <a:moveTo>
                  <a:pt x="6870192" y="1591056"/>
                </a:moveTo>
                <a:lnTo>
                  <a:pt x="6873240" y="1591056"/>
                </a:lnTo>
                <a:lnTo>
                  <a:pt x="6873240" y="1594104"/>
                </a:lnTo>
                <a:lnTo>
                  <a:pt x="6870192" y="1594104"/>
                </a:lnTo>
                <a:lnTo>
                  <a:pt x="6870192" y="1591056"/>
                </a:lnTo>
                <a:close/>
                <a:moveTo>
                  <a:pt x="6870192" y="1597153"/>
                </a:moveTo>
                <a:lnTo>
                  <a:pt x="6873240" y="1597153"/>
                </a:lnTo>
                <a:lnTo>
                  <a:pt x="6873240" y="1600201"/>
                </a:lnTo>
                <a:lnTo>
                  <a:pt x="6870192" y="1600201"/>
                </a:lnTo>
                <a:lnTo>
                  <a:pt x="6870192" y="1597153"/>
                </a:lnTo>
                <a:close/>
                <a:moveTo>
                  <a:pt x="6870192" y="1603248"/>
                </a:moveTo>
                <a:lnTo>
                  <a:pt x="6873240" y="1603248"/>
                </a:lnTo>
                <a:lnTo>
                  <a:pt x="6873240" y="1606296"/>
                </a:lnTo>
                <a:lnTo>
                  <a:pt x="6870192" y="1606296"/>
                </a:lnTo>
                <a:lnTo>
                  <a:pt x="6870192" y="1603248"/>
                </a:lnTo>
                <a:close/>
                <a:moveTo>
                  <a:pt x="6870192" y="1609344"/>
                </a:moveTo>
                <a:lnTo>
                  <a:pt x="6873240" y="1609344"/>
                </a:lnTo>
                <a:lnTo>
                  <a:pt x="6873240" y="1612392"/>
                </a:lnTo>
                <a:lnTo>
                  <a:pt x="6870192" y="1612392"/>
                </a:lnTo>
                <a:lnTo>
                  <a:pt x="6870192" y="1609344"/>
                </a:lnTo>
                <a:close/>
                <a:moveTo>
                  <a:pt x="6870192" y="1615441"/>
                </a:moveTo>
                <a:lnTo>
                  <a:pt x="6873240" y="1615441"/>
                </a:lnTo>
                <a:lnTo>
                  <a:pt x="6873240" y="1618489"/>
                </a:lnTo>
                <a:lnTo>
                  <a:pt x="6870192" y="1618489"/>
                </a:lnTo>
                <a:lnTo>
                  <a:pt x="6870192" y="1615441"/>
                </a:lnTo>
                <a:close/>
                <a:moveTo>
                  <a:pt x="6870192" y="1621536"/>
                </a:moveTo>
                <a:lnTo>
                  <a:pt x="6873240" y="1621536"/>
                </a:lnTo>
                <a:lnTo>
                  <a:pt x="6873240" y="1624584"/>
                </a:lnTo>
                <a:lnTo>
                  <a:pt x="6870192" y="1624584"/>
                </a:lnTo>
                <a:lnTo>
                  <a:pt x="6870192" y="1621536"/>
                </a:lnTo>
                <a:close/>
                <a:moveTo>
                  <a:pt x="6870192" y="1627632"/>
                </a:moveTo>
                <a:lnTo>
                  <a:pt x="6873240" y="1627632"/>
                </a:lnTo>
                <a:lnTo>
                  <a:pt x="6873240" y="1630680"/>
                </a:lnTo>
                <a:lnTo>
                  <a:pt x="6870192" y="1630680"/>
                </a:lnTo>
                <a:lnTo>
                  <a:pt x="6870192" y="1627632"/>
                </a:lnTo>
                <a:close/>
                <a:moveTo>
                  <a:pt x="6870192" y="1633729"/>
                </a:moveTo>
                <a:lnTo>
                  <a:pt x="6873240" y="1633729"/>
                </a:lnTo>
                <a:lnTo>
                  <a:pt x="6873240" y="1636777"/>
                </a:lnTo>
                <a:lnTo>
                  <a:pt x="6870192" y="1636777"/>
                </a:lnTo>
                <a:lnTo>
                  <a:pt x="6870192" y="1633729"/>
                </a:lnTo>
                <a:close/>
                <a:moveTo>
                  <a:pt x="6870192" y="1639824"/>
                </a:moveTo>
                <a:lnTo>
                  <a:pt x="6873240" y="1639824"/>
                </a:lnTo>
                <a:lnTo>
                  <a:pt x="6873240" y="1642872"/>
                </a:lnTo>
                <a:lnTo>
                  <a:pt x="6870192" y="1642872"/>
                </a:lnTo>
                <a:lnTo>
                  <a:pt x="6870192" y="1639824"/>
                </a:lnTo>
                <a:close/>
                <a:moveTo>
                  <a:pt x="6870192" y="1645921"/>
                </a:moveTo>
                <a:lnTo>
                  <a:pt x="6873240" y="1645921"/>
                </a:lnTo>
                <a:lnTo>
                  <a:pt x="6873240" y="1648969"/>
                </a:lnTo>
                <a:lnTo>
                  <a:pt x="6870192" y="1648969"/>
                </a:lnTo>
                <a:lnTo>
                  <a:pt x="6870192" y="1645921"/>
                </a:lnTo>
                <a:close/>
                <a:moveTo>
                  <a:pt x="6870192" y="1652017"/>
                </a:moveTo>
                <a:lnTo>
                  <a:pt x="6873240" y="1652017"/>
                </a:lnTo>
                <a:lnTo>
                  <a:pt x="6873240" y="1655065"/>
                </a:lnTo>
                <a:lnTo>
                  <a:pt x="6870192" y="1655065"/>
                </a:lnTo>
                <a:lnTo>
                  <a:pt x="6870192" y="1652017"/>
                </a:lnTo>
                <a:close/>
                <a:moveTo>
                  <a:pt x="6870192" y="1658112"/>
                </a:moveTo>
                <a:lnTo>
                  <a:pt x="6873240" y="1658112"/>
                </a:lnTo>
                <a:lnTo>
                  <a:pt x="6873240" y="1661160"/>
                </a:lnTo>
                <a:lnTo>
                  <a:pt x="6870192" y="1661160"/>
                </a:lnTo>
                <a:lnTo>
                  <a:pt x="6870192" y="1658112"/>
                </a:lnTo>
                <a:close/>
                <a:moveTo>
                  <a:pt x="6870192" y="1664209"/>
                </a:moveTo>
                <a:lnTo>
                  <a:pt x="6873240" y="1664209"/>
                </a:lnTo>
                <a:lnTo>
                  <a:pt x="6873240" y="1667257"/>
                </a:lnTo>
                <a:lnTo>
                  <a:pt x="6870192" y="1667257"/>
                </a:lnTo>
                <a:lnTo>
                  <a:pt x="6870192" y="1664209"/>
                </a:lnTo>
                <a:close/>
                <a:moveTo>
                  <a:pt x="6870192" y="1670304"/>
                </a:moveTo>
                <a:lnTo>
                  <a:pt x="6873240" y="1670304"/>
                </a:lnTo>
                <a:lnTo>
                  <a:pt x="6873240" y="1673352"/>
                </a:lnTo>
                <a:lnTo>
                  <a:pt x="6870192" y="1673352"/>
                </a:lnTo>
                <a:lnTo>
                  <a:pt x="6870192" y="1670304"/>
                </a:lnTo>
                <a:close/>
                <a:moveTo>
                  <a:pt x="6870192" y="1676400"/>
                </a:moveTo>
                <a:lnTo>
                  <a:pt x="6873240" y="1676400"/>
                </a:lnTo>
                <a:lnTo>
                  <a:pt x="6873240" y="1679448"/>
                </a:lnTo>
                <a:lnTo>
                  <a:pt x="6870192" y="1679448"/>
                </a:lnTo>
                <a:lnTo>
                  <a:pt x="6870192" y="1676400"/>
                </a:lnTo>
                <a:close/>
                <a:moveTo>
                  <a:pt x="6870192" y="1682497"/>
                </a:moveTo>
                <a:lnTo>
                  <a:pt x="6873240" y="1682497"/>
                </a:lnTo>
                <a:lnTo>
                  <a:pt x="6873240" y="1685545"/>
                </a:lnTo>
                <a:lnTo>
                  <a:pt x="6870192" y="1685545"/>
                </a:lnTo>
                <a:lnTo>
                  <a:pt x="6870192" y="1682497"/>
                </a:lnTo>
                <a:close/>
                <a:moveTo>
                  <a:pt x="6870192" y="1688592"/>
                </a:moveTo>
                <a:lnTo>
                  <a:pt x="6873240" y="1688592"/>
                </a:lnTo>
                <a:lnTo>
                  <a:pt x="6873240" y="1691640"/>
                </a:lnTo>
                <a:lnTo>
                  <a:pt x="6870192" y="1691640"/>
                </a:lnTo>
                <a:lnTo>
                  <a:pt x="6870192" y="1688592"/>
                </a:lnTo>
                <a:close/>
                <a:moveTo>
                  <a:pt x="6870192" y="1694688"/>
                </a:moveTo>
                <a:lnTo>
                  <a:pt x="6873240" y="1694688"/>
                </a:lnTo>
                <a:lnTo>
                  <a:pt x="6873240" y="1697736"/>
                </a:lnTo>
                <a:lnTo>
                  <a:pt x="6870192" y="1697736"/>
                </a:lnTo>
                <a:lnTo>
                  <a:pt x="6870192" y="1694688"/>
                </a:lnTo>
                <a:close/>
                <a:moveTo>
                  <a:pt x="6870192" y="1700785"/>
                </a:moveTo>
                <a:lnTo>
                  <a:pt x="6873240" y="1700785"/>
                </a:lnTo>
                <a:lnTo>
                  <a:pt x="6873240" y="1703833"/>
                </a:lnTo>
                <a:lnTo>
                  <a:pt x="6870192" y="1703833"/>
                </a:lnTo>
                <a:lnTo>
                  <a:pt x="6870192" y="1700785"/>
                </a:lnTo>
                <a:close/>
                <a:moveTo>
                  <a:pt x="6870192" y="1706880"/>
                </a:moveTo>
                <a:lnTo>
                  <a:pt x="6873240" y="1706880"/>
                </a:lnTo>
                <a:lnTo>
                  <a:pt x="6873240" y="1709928"/>
                </a:lnTo>
                <a:lnTo>
                  <a:pt x="6870192" y="1709928"/>
                </a:lnTo>
                <a:lnTo>
                  <a:pt x="6870192" y="1706880"/>
                </a:lnTo>
                <a:close/>
                <a:moveTo>
                  <a:pt x="6870192" y="1712977"/>
                </a:moveTo>
                <a:lnTo>
                  <a:pt x="6873240" y="1712977"/>
                </a:lnTo>
                <a:lnTo>
                  <a:pt x="6873240" y="1716025"/>
                </a:lnTo>
                <a:lnTo>
                  <a:pt x="6870192" y="1716025"/>
                </a:lnTo>
                <a:lnTo>
                  <a:pt x="6870192" y="1712977"/>
                </a:lnTo>
                <a:close/>
                <a:moveTo>
                  <a:pt x="6870192" y="1719073"/>
                </a:moveTo>
                <a:lnTo>
                  <a:pt x="6873240" y="1719073"/>
                </a:lnTo>
                <a:lnTo>
                  <a:pt x="6873240" y="1722121"/>
                </a:lnTo>
                <a:lnTo>
                  <a:pt x="6870192" y="1722121"/>
                </a:lnTo>
                <a:lnTo>
                  <a:pt x="6870192" y="1719073"/>
                </a:lnTo>
                <a:close/>
                <a:moveTo>
                  <a:pt x="6870192" y="1725168"/>
                </a:moveTo>
                <a:lnTo>
                  <a:pt x="6873240" y="1725168"/>
                </a:lnTo>
                <a:lnTo>
                  <a:pt x="6873240" y="1728216"/>
                </a:lnTo>
                <a:lnTo>
                  <a:pt x="6870192" y="1728216"/>
                </a:lnTo>
                <a:lnTo>
                  <a:pt x="6870192" y="1725168"/>
                </a:lnTo>
                <a:close/>
                <a:moveTo>
                  <a:pt x="6870192" y="1731265"/>
                </a:moveTo>
                <a:lnTo>
                  <a:pt x="6873240" y="1731265"/>
                </a:lnTo>
                <a:lnTo>
                  <a:pt x="6873240" y="1734313"/>
                </a:lnTo>
                <a:lnTo>
                  <a:pt x="6870192" y="1734313"/>
                </a:lnTo>
                <a:lnTo>
                  <a:pt x="6870192" y="1731265"/>
                </a:lnTo>
                <a:close/>
                <a:moveTo>
                  <a:pt x="6870192" y="1737360"/>
                </a:moveTo>
                <a:lnTo>
                  <a:pt x="6873240" y="1737360"/>
                </a:lnTo>
                <a:lnTo>
                  <a:pt x="6873240" y="1740408"/>
                </a:lnTo>
                <a:lnTo>
                  <a:pt x="6870192" y="1740408"/>
                </a:lnTo>
                <a:lnTo>
                  <a:pt x="6870192" y="1737360"/>
                </a:lnTo>
                <a:close/>
                <a:moveTo>
                  <a:pt x="6870192" y="1743456"/>
                </a:moveTo>
                <a:lnTo>
                  <a:pt x="6873240" y="1743456"/>
                </a:lnTo>
                <a:lnTo>
                  <a:pt x="6873240" y="1746504"/>
                </a:lnTo>
                <a:lnTo>
                  <a:pt x="6870192" y="1746504"/>
                </a:lnTo>
                <a:lnTo>
                  <a:pt x="6870192" y="1743456"/>
                </a:lnTo>
                <a:close/>
                <a:moveTo>
                  <a:pt x="6870192" y="1749553"/>
                </a:moveTo>
                <a:lnTo>
                  <a:pt x="6873240" y="1749553"/>
                </a:lnTo>
                <a:lnTo>
                  <a:pt x="6873240" y="1752601"/>
                </a:lnTo>
                <a:lnTo>
                  <a:pt x="6870192" y="1752601"/>
                </a:lnTo>
                <a:lnTo>
                  <a:pt x="6870192" y="1749553"/>
                </a:lnTo>
                <a:close/>
                <a:moveTo>
                  <a:pt x="6870192" y="1755649"/>
                </a:moveTo>
                <a:lnTo>
                  <a:pt x="6873240" y="1755649"/>
                </a:lnTo>
                <a:lnTo>
                  <a:pt x="6873240" y="1758697"/>
                </a:lnTo>
                <a:lnTo>
                  <a:pt x="6870192" y="1758697"/>
                </a:lnTo>
                <a:lnTo>
                  <a:pt x="6870192" y="1755649"/>
                </a:lnTo>
                <a:close/>
                <a:moveTo>
                  <a:pt x="6870192" y="1761744"/>
                </a:moveTo>
                <a:lnTo>
                  <a:pt x="6873240" y="1761744"/>
                </a:lnTo>
                <a:lnTo>
                  <a:pt x="6873240" y="1764792"/>
                </a:lnTo>
                <a:lnTo>
                  <a:pt x="6870192" y="1764792"/>
                </a:lnTo>
                <a:lnTo>
                  <a:pt x="6870192" y="1761744"/>
                </a:lnTo>
                <a:close/>
                <a:moveTo>
                  <a:pt x="6870192" y="1767840"/>
                </a:moveTo>
                <a:lnTo>
                  <a:pt x="6873240" y="1767840"/>
                </a:lnTo>
                <a:lnTo>
                  <a:pt x="6873240" y="1770888"/>
                </a:lnTo>
                <a:lnTo>
                  <a:pt x="6870192" y="1770888"/>
                </a:lnTo>
                <a:lnTo>
                  <a:pt x="6870192" y="1767840"/>
                </a:lnTo>
                <a:close/>
                <a:moveTo>
                  <a:pt x="6870192" y="1773937"/>
                </a:moveTo>
                <a:lnTo>
                  <a:pt x="6873240" y="1773937"/>
                </a:lnTo>
                <a:lnTo>
                  <a:pt x="6873240" y="1776985"/>
                </a:lnTo>
                <a:lnTo>
                  <a:pt x="6870192" y="1776985"/>
                </a:lnTo>
                <a:lnTo>
                  <a:pt x="6870192" y="1773937"/>
                </a:lnTo>
                <a:close/>
                <a:moveTo>
                  <a:pt x="6870192" y="1780032"/>
                </a:moveTo>
                <a:lnTo>
                  <a:pt x="6873240" y="1780032"/>
                </a:lnTo>
                <a:lnTo>
                  <a:pt x="6873240" y="1783080"/>
                </a:lnTo>
                <a:lnTo>
                  <a:pt x="6870192" y="1783080"/>
                </a:lnTo>
                <a:lnTo>
                  <a:pt x="6870192" y="1780032"/>
                </a:lnTo>
                <a:close/>
                <a:moveTo>
                  <a:pt x="6870192" y="1786128"/>
                </a:moveTo>
                <a:lnTo>
                  <a:pt x="6873240" y="1786128"/>
                </a:lnTo>
                <a:lnTo>
                  <a:pt x="6873240" y="1789176"/>
                </a:lnTo>
                <a:lnTo>
                  <a:pt x="6870192" y="1789176"/>
                </a:lnTo>
                <a:lnTo>
                  <a:pt x="6870192" y="1786128"/>
                </a:lnTo>
                <a:close/>
                <a:moveTo>
                  <a:pt x="6870192" y="1792225"/>
                </a:moveTo>
                <a:lnTo>
                  <a:pt x="6873240" y="1792225"/>
                </a:lnTo>
                <a:lnTo>
                  <a:pt x="6873240" y="1795273"/>
                </a:lnTo>
                <a:lnTo>
                  <a:pt x="6870192" y="1795273"/>
                </a:lnTo>
                <a:lnTo>
                  <a:pt x="6870192" y="1792225"/>
                </a:lnTo>
                <a:close/>
                <a:moveTo>
                  <a:pt x="6870192" y="1798321"/>
                </a:moveTo>
                <a:lnTo>
                  <a:pt x="6873240" y="1798321"/>
                </a:lnTo>
                <a:lnTo>
                  <a:pt x="6873240" y="1801369"/>
                </a:lnTo>
                <a:lnTo>
                  <a:pt x="6870192" y="1801369"/>
                </a:lnTo>
                <a:lnTo>
                  <a:pt x="6870192" y="1798321"/>
                </a:lnTo>
                <a:close/>
                <a:moveTo>
                  <a:pt x="6870192" y="1804416"/>
                </a:moveTo>
                <a:lnTo>
                  <a:pt x="6873240" y="1804416"/>
                </a:lnTo>
                <a:lnTo>
                  <a:pt x="6873240" y="1807464"/>
                </a:lnTo>
                <a:lnTo>
                  <a:pt x="6870192" y="1807464"/>
                </a:lnTo>
                <a:lnTo>
                  <a:pt x="6870192" y="1804416"/>
                </a:lnTo>
                <a:close/>
                <a:moveTo>
                  <a:pt x="6870192" y="1810512"/>
                </a:moveTo>
                <a:lnTo>
                  <a:pt x="6873240" y="1810512"/>
                </a:lnTo>
                <a:lnTo>
                  <a:pt x="6873240" y="1813560"/>
                </a:lnTo>
                <a:lnTo>
                  <a:pt x="6870192" y="1813560"/>
                </a:lnTo>
                <a:lnTo>
                  <a:pt x="6870192" y="1810512"/>
                </a:lnTo>
                <a:close/>
                <a:moveTo>
                  <a:pt x="6870192" y="1816609"/>
                </a:moveTo>
                <a:lnTo>
                  <a:pt x="6873240" y="1816609"/>
                </a:lnTo>
                <a:lnTo>
                  <a:pt x="6873240" y="1819657"/>
                </a:lnTo>
                <a:lnTo>
                  <a:pt x="6870192" y="1819657"/>
                </a:lnTo>
                <a:lnTo>
                  <a:pt x="6870192" y="1816609"/>
                </a:lnTo>
                <a:close/>
                <a:moveTo>
                  <a:pt x="6870192" y="1822705"/>
                </a:moveTo>
                <a:lnTo>
                  <a:pt x="6873240" y="1822705"/>
                </a:lnTo>
                <a:lnTo>
                  <a:pt x="6873240" y="1825753"/>
                </a:lnTo>
                <a:lnTo>
                  <a:pt x="6870192" y="1825753"/>
                </a:lnTo>
                <a:lnTo>
                  <a:pt x="6870192" y="1822705"/>
                </a:lnTo>
                <a:close/>
                <a:moveTo>
                  <a:pt x="6870192" y="1828800"/>
                </a:moveTo>
                <a:lnTo>
                  <a:pt x="6873240" y="1828800"/>
                </a:lnTo>
                <a:lnTo>
                  <a:pt x="6873240" y="1831848"/>
                </a:lnTo>
                <a:lnTo>
                  <a:pt x="6870192" y="1831848"/>
                </a:lnTo>
                <a:lnTo>
                  <a:pt x="6870192" y="1828800"/>
                </a:lnTo>
                <a:close/>
                <a:moveTo>
                  <a:pt x="6870192" y="1834897"/>
                </a:moveTo>
                <a:lnTo>
                  <a:pt x="6873240" y="1834897"/>
                </a:lnTo>
                <a:lnTo>
                  <a:pt x="6873240" y="1837945"/>
                </a:lnTo>
                <a:lnTo>
                  <a:pt x="6870192" y="1837945"/>
                </a:lnTo>
                <a:lnTo>
                  <a:pt x="6870192" y="1834897"/>
                </a:lnTo>
                <a:close/>
                <a:moveTo>
                  <a:pt x="6870192" y="1840993"/>
                </a:moveTo>
                <a:lnTo>
                  <a:pt x="6873240" y="1840993"/>
                </a:lnTo>
                <a:lnTo>
                  <a:pt x="6873240" y="1844041"/>
                </a:lnTo>
                <a:lnTo>
                  <a:pt x="6870192" y="1844041"/>
                </a:lnTo>
                <a:lnTo>
                  <a:pt x="6870192" y="1840993"/>
                </a:lnTo>
                <a:close/>
                <a:moveTo>
                  <a:pt x="6870192" y="1847088"/>
                </a:moveTo>
                <a:lnTo>
                  <a:pt x="6873240" y="1847088"/>
                </a:lnTo>
                <a:lnTo>
                  <a:pt x="6873240" y="1850136"/>
                </a:lnTo>
                <a:lnTo>
                  <a:pt x="6870192" y="1850136"/>
                </a:lnTo>
                <a:lnTo>
                  <a:pt x="6870192" y="1847088"/>
                </a:lnTo>
                <a:close/>
                <a:moveTo>
                  <a:pt x="6870192" y="1853184"/>
                </a:moveTo>
                <a:lnTo>
                  <a:pt x="6873240" y="1853184"/>
                </a:lnTo>
                <a:lnTo>
                  <a:pt x="6873240" y="1856232"/>
                </a:lnTo>
                <a:lnTo>
                  <a:pt x="6870192" y="1856232"/>
                </a:lnTo>
                <a:lnTo>
                  <a:pt x="6870192" y="1853184"/>
                </a:lnTo>
                <a:close/>
                <a:moveTo>
                  <a:pt x="6870192" y="1859281"/>
                </a:moveTo>
                <a:lnTo>
                  <a:pt x="6873240" y="1859281"/>
                </a:lnTo>
                <a:lnTo>
                  <a:pt x="6873240" y="1862329"/>
                </a:lnTo>
                <a:lnTo>
                  <a:pt x="6870192" y="1862329"/>
                </a:lnTo>
                <a:lnTo>
                  <a:pt x="6870192" y="1859281"/>
                </a:lnTo>
                <a:close/>
                <a:moveTo>
                  <a:pt x="6870192" y="1865377"/>
                </a:moveTo>
                <a:lnTo>
                  <a:pt x="6873240" y="1865377"/>
                </a:lnTo>
                <a:lnTo>
                  <a:pt x="6873240" y="1868425"/>
                </a:lnTo>
                <a:lnTo>
                  <a:pt x="6870192" y="1868425"/>
                </a:lnTo>
                <a:lnTo>
                  <a:pt x="6870192" y="1865377"/>
                </a:lnTo>
                <a:close/>
                <a:moveTo>
                  <a:pt x="6870192" y="1871472"/>
                </a:moveTo>
                <a:lnTo>
                  <a:pt x="6873240" y="1871472"/>
                </a:lnTo>
                <a:lnTo>
                  <a:pt x="6873240" y="1874520"/>
                </a:lnTo>
                <a:lnTo>
                  <a:pt x="6870192" y="1874520"/>
                </a:lnTo>
                <a:lnTo>
                  <a:pt x="6870192" y="1871472"/>
                </a:lnTo>
                <a:close/>
                <a:moveTo>
                  <a:pt x="6870192" y="1877568"/>
                </a:moveTo>
                <a:lnTo>
                  <a:pt x="6873240" y="1877568"/>
                </a:lnTo>
                <a:lnTo>
                  <a:pt x="6873240" y="1880616"/>
                </a:lnTo>
                <a:lnTo>
                  <a:pt x="6870192" y="1880616"/>
                </a:lnTo>
                <a:lnTo>
                  <a:pt x="6870192" y="1877568"/>
                </a:lnTo>
                <a:close/>
                <a:moveTo>
                  <a:pt x="6870192" y="1883665"/>
                </a:moveTo>
                <a:lnTo>
                  <a:pt x="6873240" y="1883665"/>
                </a:lnTo>
                <a:lnTo>
                  <a:pt x="6873240" y="1886713"/>
                </a:lnTo>
                <a:lnTo>
                  <a:pt x="6870192" y="1886713"/>
                </a:lnTo>
                <a:lnTo>
                  <a:pt x="6870192" y="1883665"/>
                </a:lnTo>
                <a:close/>
                <a:moveTo>
                  <a:pt x="6870192" y="1889760"/>
                </a:moveTo>
                <a:lnTo>
                  <a:pt x="6873240" y="1889760"/>
                </a:lnTo>
                <a:lnTo>
                  <a:pt x="6873240" y="1892808"/>
                </a:lnTo>
                <a:lnTo>
                  <a:pt x="6870192" y="1892808"/>
                </a:lnTo>
                <a:lnTo>
                  <a:pt x="6870192" y="1889760"/>
                </a:lnTo>
                <a:close/>
                <a:moveTo>
                  <a:pt x="6870192" y="1895856"/>
                </a:moveTo>
                <a:lnTo>
                  <a:pt x="6873240" y="1895856"/>
                </a:lnTo>
                <a:lnTo>
                  <a:pt x="6873240" y="1898904"/>
                </a:lnTo>
                <a:lnTo>
                  <a:pt x="6870192" y="1898904"/>
                </a:lnTo>
                <a:lnTo>
                  <a:pt x="6870192" y="1895856"/>
                </a:lnTo>
                <a:close/>
                <a:moveTo>
                  <a:pt x="6870192" y="1901953"/>
                </a:moveTo>
                <a:lnTo>
                  <a:pt x="6873240" y="1901953"/>
                </a:lnTo>
                <a:lnTo>
                  <a:pt x="6873240" y="1905001"/>
                </a:lnTo>
                <a:lnTo>
                  <a:pt x="6870192" y="1905001"/>
                </a:lnTo>
                <a:lnTo>
                  <a:pt x="6870192" y="1901953"/>
                </a:lnTo>
                <a:close/>
                <a:moveTo>
                  <a:pt x="6870192" y="1908049"/>
                </a:moveTo>
                <a:lnTo>
                  <a:pt x="6873240" y="1908049"/>
                </a:lnTo>
                <a:lnTo>
                  <a:pt x="6873240" y="1911097"/>
                </a:lnTo>
                <a:lnTo>
                  <a:pt x="6870192" y="1911097"/>
                </a:lnTo>
                <a:lnTo>
                  <a:pt x="6870192" y="1908049"/>
                </a:lnTo>
                <a:close/>
                <a:moveTo>
                  <a:pt x="6870192" y="1914144"/>
                </a:moveTo>
                <a:lnTo>
                  <a:pt x="6873240" y="1914144"/>
                </a:lnTo>
                <a:lnTo>
                  <a:pt x="6873240" y="1917192"/>
                </a:lnTo>
                <a:lnTo>
                  <a:pt x="6870192" y="1917192"/>
                </a:lnTo>
                <a:lnTo>
                  <a:pt x="6870192" y="1914144"/>
                </a:lnTo>
                <a:close/>
                <a:moveTo>
                  <a:pt x="6870192" y="1920240"/>
                </a:moveTo>
                <a:lnTo>
                  <a:pt x="6873240" y="1920240"/>
                </a:lnTo>
                <a:lnTo>
                  <a:pt x="6873240" y="1923288"/>
                </a:lnTo>
                <a:lnTo>
                  <a:pt x="6870192" y="1923288"/>
                </a:lnTo>
                <a:lnTo>
                  <a:pt x="6870192" y="1920240"/>
                </a:lnTo>
                <a:close/>
                <a:moveTo>
                  <a:pt x="6870192" y="1926337"/>
                </a:moveTo>
                <a:lnTo>
                  <a:pt x="6873240" y="1926337"/>
                </a:lnTo>
                <a:lnTo>
                  <a:pt x="6873240" y="1929385"/>
                </a:lnTo>
                <a:lnTo>
                  <a:pt x="6870192" y="1929385"/>
                </a:lnTo>
                <a:lnTo>
                  <a:pt x="6870192" y="1926337"/>
                </a:lnTo>
                <a:close/>
                <a:moveTo>
                  <a:pt x="6870192" y="1932432"/>
                </a:moveTo>
                <a:lnTo>
                  <a:pt x="6873240" y="1932432"/>
                </a:lnTo>
                <a:lnTo>
                  <a:pt x="6873240" y="1935480"/>
                </a:lnTo>
                <a:lnTo>
                  <a:pt x="6870192" y="1935480"/>
                </a:lnTo>
                <a:lnTo>
                  <a:pt x="6870192" y="1932432"/>
                </a:lnTo>
                <a:close/>
                <a:moveTo>
                  <a:pt x="6870192" y="1938528"/>
                </a:moveTo>
                <a:lnTo>
                  <a:pt x="6873240" y="1938528"/>
                </a:lnTo>
                <a:lnTo>
                  <a:pt x="6873240" y="1941576"/>
                </a:lnTo>
                <a:lnTo>
                  <a:pt x="6870192" y="1941576"/>
                </a:lnTo>
                <a:lnTo>
                  <a:pt x="6870192" y="1938528"/>
                </a:lnTo>
                <a:close/>
                <a:moveTo>
                  <a:pt x="6870192" y="1944625"/>
                </a:moveTo>
                <a:lnTo>
                  <a:pt x="6873240" y="1944625"/>
                </a:lnTo>
                <a:lnTo>
                  <a:pt x="6873240" y="1947673"/>
                </a:lnTo>
                <a:lnTo>
                  <a:pt x="6870192" y="1947673"/>
                </a:lnTo>
                <a:lnTo>
                  <a:pt x="6870192" y="1944625"/>
                </a:lnTo>
                <a:close/>
                <a:moveTo>
                  <a:pt x="6870192" y="1950721"/>
                </a:moveTo>
                <a:lnTo>
                  <a:pt x="6873240" y="1950721"/>
                </a:lnTo>
                <a:lnTo>
                  <a:pt x="6873240" y="1953769"/>
                </a:lnTo>
                <a:lnTo>
                  <a:pt x="6870192" y="1953769"/>
                </a:lnTo>
                <a:lnTo>
                  <a:pt x="6870192" y="1950721"/>
                </a:lnTo>
                <a:close/>
                <a:moveTo>
                  <a:pt x="6870192" y="1956816"/>
                </a:moveTo>
                <a:lnTo>
                  <a:pt x="6873240" y="1956816"/>
                </a:lnTo>
                <a:lnTo>
                  <a:pt x="6873240" y="1959864"/>
                </a:lnTo>
                <a:lnTo>
                  <a:pt x="6870192" y="1959864"/>
                </a:lnTo>
                <a:lnTo>
                  <a:pt x="6870192" y="1956816"/>
                </a:lnTo>
                <a:close/>
                <a:moveTo>
                  <a:pt x="6870192" y="1962912"/>
                </a:moveTo>
                <a:lnTo>
                  <a:pt x="6873240" y="1962912"/>
                </a:lnTo>
                <a:lnTo>
                  <a:pt x="6873240" y="1965960"/>
                </a:lnTo>
                <a:lnTo>
                  <a:pt x="6870192" y="1965960"/>
                </a:lnTo>
                <a:lnTo>
                  <a:pt x="6870192" y="1962912"/>
                </a:lnTo>
                <a:close/>
                <a:moveTo>
                  <a:pt x="6870192" y="1969009"/>
                </a:moveTo>
                <a:lnTo>
                  <a:pt x="6873240" y="1969009"/>
                </a:lnTo>
                <a:lnTo>
                  <a:pt x="6873240" y="1972057"/>
                </a:lnTo>
                <a:lnTo>
                  <a:pt x="6870192" y="1972057"/>
                </a:lnTo>
                <a:lnTo>
                  <a:pt x="6870192" y="1969009"/>
                </a:lnTo>
                <a:close/>
                <a:moveTo>
                  <a:pt x="6870192" y="1975105"/>
                </a:moveTo>
                <a:lnTo>
                  <a:pt x="6873240" y="1975105"/>
                </a:lnTo>
                <a:lnTo>
                  <a:pt x="6873240" y="1978153"/>
                </a:lnTo>
                <a:lnTo>
                  <a:pt x="6870192" y="1978153"/>
                </a:lnTo>
                <a:lnTo>
                  <a:pt x="6870192" y="1975105"/>
                </a:lnTo>
                <a:close/>
                <a:moveTo>
                  <a:pt x="6870192" y="1981200"/>
                </a:moveTo>
                <a:lnTo>
                  <a:pt x="6873240" y="1981200"/>
                </a:lnTo>
                <a:lnTo>
                  <a:pt x="6873240" y="1984248"/>
                </a:lnTo>
                <a:lnTo>
                  <a:pt x="6870192" y="1984248"/>
                </a:lnTo>
                <a:lnTo>
                  <a:pt x="6870192" y="1981200"/>
                </a:lnTo>
                <a:close/>
                <a:moveTo>
                  <a:pt x="6870192" y="1987297"/>
                </a:moveTo>
                <a:lnTo>
                  <a:pt x="6873240" y="1987297"/>
                </a:lnTo>
                <a:lnTo>
                  <a:pt x="6873240" y="1990345"/>
                </a:lnTo>
                <a:lnTo>
                  <a:pt x="6870192" y="1990345"/>
                </a:lnTo>
                <a:lnTo>
                  <a:pt x="6870192" y="1987297"/>
                </a:lnTo>
                <a:close/>
                <a:moveTo>
                  <a:pt x="6870192" y="1993393"/>
                </a:moveTo>
                <a:lnTo>
                  <a:pt x="6873240" y="1993393"/>
                </a:lnTo>
                <a:lnTo>
                  <a:pt x="6873240" y="1996441"/>
                </a:lnTo>
                <a:lnTo>
                  <a:pt x="6870192" y="1996441"/>
                </a:lnTo>
                <a:lnTo>
                  <a:pt x="6870192" y="1993393"/>
                </a:lnTo>
                <a:close/>
                <a:moveTo>
                  <a:pt x="6870192" y="1999488"/>
                </a:moveTo>
                <a:lnTo>
                  <a:pt x="6873240" y="1999488"/>
                </a:lnTo>
                <a:lnTo>
                  <a:pt x="6873240" y="2002536"/>
                </a:lnTo>
                <a:lnTo>
                  <a:pt x="6870192" y="2002536"/>
                </a:lnTo>
                <a:lnTo>
                  <a:pt x="6870192" y="1999488"/>
                </a:lnTo>
                <a:close/>
                <a:moveTo>
                  <a:pt x="6870192" y="2005584"/>
                </a:moveTo>
                <a:lnTo>
                  <a:pt x="6873240" y="2005584"/>
                </a:lnTo>
                <a:lnTo>
                  <a:pt x="6873240" y="2008632"/>
                </a:lnTo>
                <a:lnTo>
                  <a:pt x="6870192" y="2008632"/>
                </a:lnTo>
                <a:lnTo>
                  <a:pt x="6870192" y="2005584"/>
                </a:lnTo>
                <a:close/>
                <a:moveTo>
                  <a:pt x="6870192" y="2011681"/>
                </a:moveTo>
                <a:lnTo>
                  <a:pt x="6873240" y="2011681"/>
                </a:lnTo>
                <a:lnTo>
                  <a:pt x="6873240" y="2014729"/>
                </a:lnTo>
                <a:lnTo>
                  <a:pt x="6870192" y="2014729"/>
                </a:lnTo>
                <a:lnTo>
                  <a:pt x="6870192" y="2011681"/>
                </a:lnTo>
                <a:close/>
                <a:moveTo>
                  <a:pt x="6870192" y="2017777"/>
                </a:moveTo>
                <a:lnTo>
                  <a:pt x="6873240" y="2017777"/>
                </a:lnTo>
                <a:lnTo>
                  <a:pt x="6873240" y="2020825"/>
                </a:lnTo>
                <a:lnTo>
                  <a:pt x="6870192" y="2020825"/>
                </a:lnTo>
                <a:lnTo>
                  <a:pt x="6870192" y="2017777"/>
                </a:lnTo>
                <a:close/>
                <a:moveTo>
                  <a:pt x="6870192" y="2023872"/>
                </a:moveTo>
                <a:lnTo>
                  <a:pt x="6873240" y="2023872"/>
                </a:lnTo>
                <a:lnTo>
                  <a:pt x="6873240" y="2026920"/>
                </a:lnTo>
                <a:lnTo>
                  <a:pt x="6870192" y="2026920"/>
                </a:lnTo>
                <a:lnTo>
                  <a:pt x="6870192" y="2023872"/>
                </a:lnTo>
                <a:close/>
                <a:moveTo>
                  <a:pt x="6870192" y="2029968"/>
                </a:moveTo>
                <a:lnTo>
                  <a:pt x="6873240" y="2029968"/>
                </a:lnTo>
                <a:lnTo>
                  <a:pt x="6873240" y="2033016"/>
                </a:lnTo>
                <a:lnTo>
                  <a:pt x="6870192" y="2033016"/>
                </a:lnTo>
                <a:lnTo>
                  <a:pt x="6870192" y="2029968"/>
                </a:lnTo>
                <a:close/>
                <a:moveTo>
                  <a:pt x="6870192" y="2036065"/>
                </a:moveTo>
                <a:lnTo>
                  <a:pt x="6873240" y="2036065"/>
                </a:lnTo>
                <a:lnTo>
                  <a:pt x="6873240" y="2039113"/>
                </a:lnTo>
                <a:lnTo>
                  <a:pt x="6870192" y="2039113"/>
                </a:lnTo>
                <a:lnTo>
                  <a:pt x="6870192" y="2036065"/>
                </a:lnTo>
                <a:close/>
                <a:moveTo>
                  <a:pt x="6870192" y="2042160"/>
                </a:moveTo>
                <a:lnTo>
                  <a:pt x="6873240" y="2042160"/>
                </a:lnTo>
                <a:lnTo>
                  <a:pt x="6873240" y="2045208"/>
                </a:lnTo>
                <a:lnTo>
                  <a:pt x="6870192" y="2045208"/>
                </a:lnTo>
                <a:lnTo>
                  <a:pt x="6870192" y="2042160"/>
                </a:lnTo>
                <a:close/>
                <a:moveTo>
                  <a:pt x="6870192" y="2048256"/>
                </a:moveTo>
                <a:lnTo>
                  <a:pt x="6873240" y="2048256"/>
                </a:lnTo>
                <a:lnTo>
                  <a:pt x="6873240" y="2051304"/>
                </a:lnTo>
                <a:lnTo>
                  <a:pt x="6870192" y="2051304"/>
                </a:lnTo>
                <a:lnTo>
                  <a:pt x="6870192" y="2048256"/>
                </a:lnTo>
                <a:close/>
                <a:moveTo>
                  <a:pt x="6870192" y="2054353"/>
                </a:moveTo>
                <a:lnTo>
                  <a:pt x="6873240" y="2054353"/>
                </a:lnTo>
                <a:lnTo>
                  <a:pt x="6873240" y="2057401"/>
                </a:lnTo>
                <a:lnTo>
                  <a:pt x="6870192" y="2057401"/>
                </a:lnTo>
                <a:lnTo>
                  <a:pt x="6870192" y="2054353"/>
                </a:lnTo>
                <a:close/>
                <a:moveTo>
                  <a:pt x="6870192" y="2060449"/>
                </a:moveTo>
                <a:lnTo>
                  <a:pt x="6873240" y="2060449"/>
                </a:lnTo>
                <a:lnTo>
                  <a:pt x="6873240" y="2063497"/>
                </a:lnTo>
                <a:lnTo>
                  <a:pt x="6870192" y="2063497"/>
                </a:lnTo>
                <a:lnTo>
                  <a:pt x="6870192" y="2060449"/>
                </a:lnTo>
                <a:close/>
                <a:moveTo>
                  <a:pt x="6870192" y="2066544"/>
                </a:moveTo>
                <a:lnTo>
                  <a:pt x="6873240" y="2066544"/>
                </a:lnTo>
                <a:lnTo>
                  <a:pt x="6873240" y="2069592"/>
                </a:lnTo>
                <a:lnTo>
                  <a:pt x="6870192" y="2069592"/>
                </a:lnTo>
                <a:lnTo>
                  <a:pt x="6870192" y="2066544"/>
                </a:lnTo>
                <a:close/>
                <a:moveTo>
                  <a:pt x="6870192" y="2072640"/>
                </a:moveTo>
                <a:lnTo>
                  <a:pt x="6873240" y="2072640"/>
                </a:lnTo>
                <a:lnTo>
                  <a:pt x="6873240" y="2075688"/>
                </a:lnTo>
                <a:lnTo>
                  <a:pt x="6870192" y="2075688"/>
                </a:lnTo>
                <a:lnTo>
                  <a:pt x="6870192" y="2072640"/>
                </a:lnTo>
                <a:close/>
                <a:moveTo>
                  <a:pt x="6870192" y="2078737"/>
                </a:moveTo>
                <a:lnTo>
                  <a:pt x="6873240" y="2078737"/>
                </a:lnTo>
                <a:lnTo>
                  <a:pt x="6873240" y="2081785"/>
                </a:lnTo>
                <a:lnTo>
                  <a:pt x="6870192" y="2081785"/>
                </a:lnTo>
                <a:lnTo>
                  <a:pt x="6870192" y="2078737"/>
                </a:lnTo>
                <a:close/>
                <a:moveTo>
                  <a:pt x="6870192" y="2084832"/>
                </a:moveTo>
                <a:lnTo>
                  <a:pt x="6873240" y="2084832"/>
                </a:lnTo>
                <a:lnTo>
                  <a:pt x="6873240" y="2087880"/>
                </a:lnTo>
                <a:lnTo>
                  <a:pt x="6870192" y="2087880"/>
                </a:lnTo>
                <a:lnTo>
                  <a:pt x="6870192" y="2084832"/>
                </a:lnTo>
                <a:close/>
                <a:moveTo>
                  <a:pt x="6870192" y="2090928"/>
                </a:moveTo>
                <a:lnTo>
                  <a:pt x="6873240" y="2090928"/>
                </a:lnTo>
                <a:lnTo>
                  <a:pt x="6873240" y="2093976"/>
                </a:lnTo>
                <a:lnTo>
                  <a:pt x="6870192" y="2093976"/>
                </a:lnTo>
                <a:lnTo>
                  <a:pt x="6870192" y="2090928"/>
                </a:lnTo>
                <a:close/>
                <a:moveTo>
                  <a:pt x="6870192" y="2097025"/>
                </a:moveTo>
                <a:lnTo>
                  <a:pt x="6873240" y="2097025"/>
                </a:lnTo>
                <a:lnTo>
                  <a:pt x="6873240" y="2100073"/>
                </a:lnTo>
                <a:lnTo>
                  <a:pt x="6870192" y="2100073"/>
                </a:lnTo>
                <a:lnTo>
                  <a:pt x="6870192" y="2097025"/>
                </a:lnTo>
                <a:close/>
                <a:moveTo>
                  <a:pt x="6870192" y="2103121"/>
                </a:moveTo>
                <a:lnTo>
                  <a:pt x="6873240" y="2103121"/>
                </a:lnTo>
                <a:lnTo>
                  <a:pt x="6873240" y="2106169"/>
                </a:lnTo>
                <a:lnTo>
                  <a:pt x="6870192" y="2106169"/>
                </a:lnTo>
                <a:lnTo>
                  <a:pt x="6870192" y="2103121"/>
                </a:lnTo>
                <a:close/>
                <a:moveTo>
                  <a:pt x="6870192" y="2109216"/>
                </a:moveTo>
                <a:lnTo>
                  <a:pt x="6873240" y="2109216"/>
                </a:lnTo>
                <a:lnTo>
                  <a:pt x="6873240" y="2112264"/>
                </a:lnTo>
                <a:lnTo>
                  <a:pt x="6870192" y="2112264"/>
                </a:lnTo>
                <a:lnTo>
                  <a:pt x="6870192" y="2109216"/>
                </a:lnTo>
                <a:close/>
                <a:moveTo>
                  <a:pt x="6870192" y="2115312"/>
                </a:moveTo>
                <a:lnTo>
                  <a:pt x="6873240" y="2115312"/>
                </a:lnTo>
                <a:lnTo>
                  <a:pt x="6873240" y="2118360"/>
                </a:lnTo>
                <a:lnTo>
                  <a:pt x="6870192" y="2118360"/>
                </a:lnTo>
                <a:lnTo>
                  <a:pt x="6870192" y="2115312"/>
                </a:lnTo>
                <a:close/>
                <a:moveTo>
                  <a:pt x="6870192" y="2121409"/>
                </a:moveTo>
                <a:lnTo>
                  <a:pt x="6873240" y="2121409"/>
                </a:lnTo>
                <a:lnTo>
                  <a:pt x="6873240" y="2124457"/>
                </a:lnTo>
                <a:lnTo>
                  <a:pt x="6870192" y="2124457"/>
                </a:lnTo>
                <a:lnTo>
                  <a:pt x="6870192" y="2121409"/>
                </a:lnTo>
                <a:close/>
                <a:moveTo>
                  <a:pt x="6870192" y="2127505"/>
                </a:moveTo>
                <a:lnTo>
                  <a:pt x="6873240" y="2127505"/>
                </a:lnTo>
                <a:lnTo>
                  <a:pt x="6873240" y="2130553"/>
                </a:lnTo>
                <a:lnTo>
                  <a:pt x="6870192" y="2130553"/>
                </a:lnTo>
                <a:lnTo>
                  <a:pt x="6870192" y="2127505"/>
                </a:lnTo>
                <a:close/>
                <a:moveTo>
                  <a:pt x="6870192" y="2133600"/>
                </a:moveTo>
                <a:lnTo>
                  <a:pt x="6873240" y="2133600"/>
                </a:lnTo>
                <a:lnTo>
                  <a:pt x="6873240" y="2136648"/>
                </a:lnTo>
                <a:lnTo>
                  <a:pt x="6870192" y="2136648"/>
                </a:lnTo>
                <a:lnTo>
                  <a:pt x="6870192" y="2133600"/>
                </a:lnTo>
                <a:close/>
                <a:moveTo>
                  <a:pt x="6870192" y="2139697"/>
                </a:moveTo>
                <a:lnTo>
                  <a:pt x="6873240" y="2139697"/>
                </a:lnTo>
                <a:lnTo>
                  <a:pt x="6873240" y="2142745"/>
                </a:lnTo>
                <a:lnTo>
                  <a:pt x="6870192" y="2142745"/>
                </a:lnTo>
                <a:lnTo>
                  <a:pt x="6870192" y="2139697"/>
                </a:lnTo>
                <a:close/>
                <a:moveTo>
                  <a:pt x="6870192" y="2145793"/>
                </a:moveTo>
                <a:lnTo>
                  <a:pt x="6873240" y="2145793"/>
                </a:lnTo>
                <a:lnTo>
                  <a:pt x="6873240" y="2148841"/>
                </a:lnTo>
                <a:lnTo>
                  <a:pt x="6870192" y="2148841"/>
                </a:lnTo>
                <a:lnTo>
                  <a:pt x="6870192" y="2145793"/>
                </a:lnTo>
                <a:close/>
                <a:moveTo>
                  <a:pt x="6870192" y="2151888"/>
                </a:moveTo>
                <a:lnTo>
                  <a:pt x="6873240" y="2151888"/>
                </a:lnTo>
                <a:lnTo>
                  <a:pt x="6873240" y="2154936"/>
                </a:lnTo>
                <a:lnTo>
                  <a:pt x="6870192" y="2154936"/>
                </a:lnTo>
                <a:lnTo>
                  <a:pt x="6870192" y="2151888"/>
                </a:lnTo>
                <a:close/>
                <a:moveTo>
                  <a:pt x="6870192" y="2157984"/>
                </a:moveTo>
                <a:lnTo>
                  <a:pt x="6873240" y="2157984"/>
                </a:lnTo>
                <a:lnTo>
                  <a:pt x="6873240" y="2161032"/>
                </a:lnTo>
                <a:lnTo>
                  <a:pt x="6870192" y="2161032"/>
                </a:lnTo>
                <a:lnTo>
                  <a:pt x="6870192" y="2157984"/>
                </a:lnTo>
                <a:close/>
                <a:moveTo>
                  <a:pt x="6870192" y="2164081"/>
                </a:moveTo>
                <a:lnTo>
                  <a:pt x="6873240" y="2164081"/>
                </a:lnTo>
                <a:lnTo>
                  <a:pt x="6873240" y="2167129"/>
                </a:lnTo>
                <a:lnTo>
                  <a:pt x="6870192" y="2167129"/>
                </a:lnTo>
                <a:lnTo>
                  <a:pt x="6870192" y="2164081"/>
                </a:lnTo>
                <a:close/>
                <a:moveTo>
                  <a:pt x="6870192" y="2170177"/>
                </a:moveTo>
                <a:lnTo>
                  <a:pt x="6873240" y="2170177"/>
                </a:lnTo>
                <a:lnTo>
                  <a:pt x="6873240" y="2173225"/>
                </a:lnTo>
                <a:lnTo>
                  <a:pt x="6870192" y="2173225"/>
                </a:lnTo>
                <a:lnTo>
                  <a:pt x="6870192" y="2170177"/>
                </a:lnTo>
                <a:close/>
                <a:moveTo>
                  <a:pt x="6870192" y="2176272"/>
                </a:moveTo>
                <a:lnTo>
                  <a:pt x="6873240" y="2176272"/>
                </a:lnTo>
                <a:lnTo>
                  <a:pt x="6873240" y="2179320"/>
                </a:lnTo>
                <a:lnTo>
                  <a:pt x="6870192" y="2179320"/>
                </a:lnTo>
                <a:lnTo>
                  <a:pt x="6870192" y="2176272"/>
                </a:lnTo>
                <a:close/>
                <a:moveTo>
                  <a:pt x="6870192" y="2182368"/>
                </a:moveTo>
                <a:lnTo>
                  <a:pt x="6873240" y="2182368"/>
                </a:lnTo>
                <a:lnTo>
                  <a:pt x="6873240" y="2185416"/>
                </a:lnTo>
                <a:lnTo>
                  <a:pt x="6870192" y="2185416"/>
                </a:lnTo>
                <a:lnTo>
                  <a:pt x="6870192" y="2182368"/>
                </a:lnTo>
                <a:close/>
                <a:moveTo>
                  <a:pt x="6870192" y="2188465"/>
                </a:moveTo>
                <a:lnTo>
                  <a:pt x="6873240" y="2188465"/>
                </a:lnTo>
                <a:lnTo>
                  <a:pt x="6873240" y="2191513"/>
                </a:lnTo>
                <a:lnTo>
                  <a:pt x="6870192" y="2191513"/>
                </a:lnTo>
                <a:lnTo>
                  <a:pt x="6870192" y="2188465"/>
                </a:lnTo>
                <a:close/>
                <a:moveTo>
                  <a:pt x="6870192" y="2194560"/>
                </a:moveTo>
                <a:lnTo>
                  <a:pt x="6873240" y="2194560"/>
                </a:lnTo>
                <a:lnTo>
                  <a:pt x="6873240" y="2197608"/>
                </a:lnTo>
                <a:lnTo>
                  <a:pt x="6870192" y="2197608"/>
                </a:lnTo>
                <a:lnTo>
                  <a:pt x="6870192" y="2194560"/>
                </a:lnTo>
                <a:close/>
                <a:moveTo>
                  <a:pt x="6870192" y="2200656"/>
                </a:moveTo>
                <a:lnTo>
                  <a:pt x="6873240" y="2200656"/>
                </a:lnTo>
                <a:lnTo>
                  <a:pt x="6873240" y="2203704"/>
                </a:lnTo>
                <a:lnTo>
                  <a:pt x="6870192" y="2203704"/>
                </a:lnTo>
                <a:lnTo>
                  <a:pt x="6870192" y="2200656"/>
                </a:lnTo>
                <a:close/>
                <a:moveTo>
                  <a:pt x="6870192" y="2206753"/>
                </a:moveTo>
                <a:lnTo>
                  <a:pt x="6873240" y="2206753"/>
                </a:lnTo>
                <a:lnTo>
                  <a:pt x="6873240" y="2209801"/>
                </a:lnTo>
                <a:lnTo>
                  <a:pt x="6870192" y="2209801"/>
                </a:lnTo>
                <a:lnTo>
                  <a:pt x="6870192" y="2206753"/>
                </a:lnTo>
                <a:close/>
                <a:moveTo>
                  <a:pt x="6870192" y="2212849"/>
                </a:moveTo>
                <a:lnTo>
                  <a:pt x="6873240" y="2212849"/>
                </a:lnTo>
                <a:lnTo>
                  <a:pt x="6873240" y="2215897"/>
                </a:lnTo>
                <a:lnTo>
                  <a:pt x="6870192" y="2215897"/>
                </a:lnTo>
                <a:lnTo>
                  <a:pt x="6870192" y="2212849"/>
                </a:lnTo>
                <a:close/>
                <a:moveTo>
                  <a:pt x="6870192" y="2218944"/>
                </a:moveTo>
                <a:lnTo>
                  <a:pt x="6873240" y="2218944"/>
                </a:lnTo>
                <a:lnTo>
                  <a:pt x="6873240" y="2221992"/>
                </a:lnTo>
                <a:lnTo>
                  <a:pt x="6870192" y="2221992"/>
                </a:lnTo>
                <a:lnTo>
                  <a:pt x="6870192" y="2218944"/>
                </a:lnTo>
                <a:close/>
                <a:moveTo>
                  <a:pt x="6870192" y="2225040"/>
                </a:moveTo>
                <a:lnTo>
                  <a:pt x="6873240" y="2225040"/>
                </a:lnTo>
                <a:lnTo>
                  <a:pt x="6873240" y="2228088"/>
                </a:lnTo>
                <a:lnTo>
                  <a:pt x="6870192" y="2228088"/>
                </a:lnTo>
                <a:lnTo>
                  <a:pt x="6870192" y="2225040"/>
                </a:lnTo>
                <a:close/>
                <a:moveTo>
                  <a:pt x="6870192" y="2231137"/>
                </a:moveTo>
                <a:lnTo>
                  <a:pt x="6873240" y="2231137"/>
                </a:lnTo>
                <a:lnTo>
                  <a:pt x="6873240" y="2234185"/>
                </a:lnTo>
                <a:lnTo>
                  <a:pt x="6870192" y="2234185"/>
                </a:lnTo>
                <a:lnTo>
                  <a:pt x="6870192" y="2231137"/>
                </a:lnTo>
                <a:close/>
                <a:moveTo>
                  <a:pt x="6870192" y="2237232"/>
                </a:moveTo>
                <a:lnTo>
                  <a:pt x="6873240" y="2237232"/>
                </a:lnTo>
                <a:lnTo>
                  <a:pt x="6873240" y="2240280"/>
                </a:lnTo>
                <a:lnTo>
                  <a:pt x="6870192" y="2240280"/>
                </a:lnTo>
                <a:lnTo>
                  <a:pt x="6870192" y="2237232"/>
                </a:lnTo>
                <a:close/>
                <a:moveTo>
                  <a:pt x="6870192" y="2243328"/>
                </a:moveTo>
                <a:lnTo>
                  <a:pt x="6873240" y="2243328"/>
                </a:lnTo>
                <a:lnTo>
                  <a:pt x="6873240" y="2246376"/>
                </a:lnTo>
                <a:lnTo>
                  <a:pt x="6870192" y="2246376"/>
                </a:lnTo>
                <a:lnTo>
                  <a:pt x="6870192" y="2243328"/>
                </a:lnTo>
                <a:close/>
                <a:moveTo>
                  <a:pt x="6870192" y="2249425"/>
                </a:moveTo>
                <a:lnTo>
                  <a:pt x="6873240" y="2249425"/>
                </a:lnTo>
                <a:lnTo>
                  <a:pt x="6873240" y="2252473"/>
                </a:lnTo>
                <a:lnTo>
                  <a:pt x="6870192" y="2252473"/>
                </a:lnTo>
                <a:lnTo>
                  <a:pt x="6870192" y="2249425"/>
                </a:lnTo>
                <a:close/>
                <a:moveTo>
                  <a:pt x="6870192" y="2255521"/>
                </a:moveTo>
                <a:lnTo>
                  <a:pt x="6873240" y="2255521"/>
                </a:lnTo>
                <a:lnTo>
                  <a:pt x="6873240" y="2258569"/>
                </a:lnTo>
                <a:lnTo>
                  <a:pt x="6870192" y="2258569"/>
                </a:lnTo>
                <a:lnTo>
                  <a:pt x="6870192" y="2255521"/>
                </a:lnTo>
                <a:close/>
                <a:moveTo>
                  <a:pt x="6870192" y="2261616"/>
                </a:moveTo>
                <a:lnTo>
                  <a:pt x="6873240" y="2261616"/>
                </a:lnTo>
                <a:lnTo>
                  <a:pt x="6873240" y="2264664"/>
                </a:lnTo>
                <a:lnTo>
                  <a:pt x="6870192" y="2264664"/>
                </a:lnTo>
                <a:lnTo>
                  <a:pt x="6870192" y="2261616"/>
                </a:lnTo>
                <a:close/>
                <a:moveTo>
                  <a:pt x="6870192" y="2267712"/>
                </a:moveTo>
                <a:lnTo>
                  <a:pt x="6873240" y="2267712"/>
                </a:lnTo>
                <a:lnTo>
                  <a:pt x="6873240" y="2270760"/>
                </a:lnTo>
                <a:lnTo>
                  <a:pt x="6870192" y="2270760"/>
                </a:lnTo>
                <a:lnTo>
                  <a:pt x="6870192" y="2267712"/>
                </a:lnTo>
                <a:close/>
                <a:moveTo>
                  <a:pt x="6870192" y="2273809"/>
                </a:moveTo>
                <a:lnTo>
                  <a:pt x="6873240" y="2273809"/>
                </a:lnTo>
                <a:lnTo>
                  <a:pt x="6873240" y="2276857"/>
                </a:lnTo>
                <a:lnTo>
                  <a:pt x="6870192" y="2276857"/>
                </a:lnTo>
                <a:lnTo>
                  <a:pt x="6870192" y="2273809"/>
                </a:lnTo>
                <a:close/>
                <a:moveTo>
                  <a:pt x="6870192" y="2279905"/>
                </a:moveTo>
                <a:lnTo>
                  <a:pt x="6873240" y="2279905"/>
                </a:lnTo>
                <a:lnTo>
                  <a:pt x="6873240" y="2282953"/>
                </a:lnTo>
                <a:lnTo>
                  <a:pt x="6870192" y="2282953"/>
                </a:lnTo>
                <a:lnTo>
                  <a:pt x="6870192" y="2279905"/>
                </a:lnTo>
                <a:close/>
                <a:moveTo>
                  <a:pt x="6870192" y="2286000"/>
                </a:moveTo>
                <a:lnTo>
                  <a:pt x="6873240" y="2286000"/>
                </a:lnTo>
                <a:lnTo>
                  <a:pt x="6873240" y="2289048"/>
                </a:lnTo>
                <a:lnTo>
                  <a:pt x="6870192" y="2289048"/>
                </a:lnTo>
                <a:lnTo>
                  <a:pt x="6870192" y="2286000"/>
                </a:lnTo>
                <a:close/>
                <a:moveTo>
                  <a:pt x="6870192" y="2292097"/>
                </a:moveTo>
                <a:lnTo>
                  <a:pt x="6873240" y="2292097"/>
                </a:lnTo>
                <a:lnTo>
                  <a:pt x="6873240" y="2295145"/>
                </a:lnTo>
                <a:lnTo>
                  <a:pt x="6870192" y="2295145"/>
                </a:lnTo>
                <a:lnTo>
                  <a:pt x="6870192" y="2292097"/>
                </a:lnTo>
                <a:close/>
                <a:moveTo>
                  <a:pt x="6870192" y="2298193"/>
                </a:moveTo>
                <a:lnTo>
                  <a:pt x="6873240" y="2298193"/>
                </a:lnTo>
                <a:lnTo>
                  <a:pt x="6873240" y="2301241"/>
                </a:lnTo>
                <a:lnTo>
                  <a:pt x="6870192" y="2301241"/>
                </a:lnTo>
                <a:lnTo>
                  <a:pt x="6870192" y="2298193"/>
                </a:lnTo>
                <a:close/>
                <a:moveTo>
                  <a:pt x="6870192" y="2304288"/>
                </a:moveTo>
                <a:lnTo>
                  <a:pt x="6873240" y="2304288"/>
                </a:lnTo>
                <a:lnTo>
                  <a:pt x="6873240" y="2307336"/>
                </a:lnTo>
                <a:lnTo>
                  <a:pt x="6870192" y="2307336"/>
                </a:lnTo>
                <a:lnTo>
                  <a:pt x="6870192" y="2304288"/>
                </a:lnTo>
                <a:close/>
                <a:moveTo>
                  <a:pt x="6870192" y="2310384"/>
                </a:moveTo>
                <a:lnTo>
                  <a:pt x="6873240" y="2310384"/>
                </a:lnTo>
                <a:lnTo>
                  <a:pt x="6873240" y="2313432"/>
                </a:lnTo>
                <a:lnTo>
                  <a:pt x="6870192" y="2313432"/>
                </a:lnTo>
                <a:lnTo>
                  <a:pt x="6870192" y="2310384"/>
                </a:lnTo>
                <a:close/>
                <a:moveTo>
                  <a:pt x="6870192" y="2316481"/>
                </a:moveTo>
                <a:lnTo>
                  <a:pt x="6873240" y="2316481"/>
                </a:lnTo>
                <a:lnTo>
                  <a:pt x="6873240" y="2319529"/>
                </a:lnTo>
                <a:lnTo>
                  <a:pt x="6870192" y="2319529"/>
                </a:lnTo>
                <a:lnTo>
                  <a:pt x="6870192" y="2316481"/>
                </a:lnTo>
                <a:close/>
                <a:moveTo>
                  <a:pt x="6870192" y="2322577"/>
                </a:moveTo>
                <a:lnTo>
                  <a:pt x="6873240" y="2322577"/>
                </a:lnTo>
                <a:lnTo>
                  <a:pt x="6873240" y="2325625"/>
                </a:lnTo>
                <a:lnTo>
                  <a:pt x="6870192" y="2325625"/>
                </a:lnTo>
                <a:lnTo>
                  <a:pt x="6870192" y="2322577"/>
                </a:lnTo>
                <a:close/>
                <a:moveTo>
                  <a:pt x="6870192" y="2328672"/>
                </a:moveTo>
                <a:lnTo>
                  <a:pt x="6873240" y="2328672"/>
                </a:lnTo>
                <a:lnTo>
                  <a:pt x="6873240" y="2331720"/>
                </a:lnTo>
                <a:lnTo>
                  <a:pt x="6870192" y="2331720"/>
                </a:lnTo>
                <a:lnTo>
                  <a:pt x="6870192" y="2328672"/>
                </a:lnTo>
                <a:close/>
                <a:moveTo>
                  <a:pt x="6870192" y="2334768"/>
                </a:moveTo>
                <a:lnTo>
                  <a:pt x="6873240" y="2334768"/>
                </a:lnTo>
                <a:lnTo>
                  <a:pt x="6873240" y="2337816"/>
                </a:lnTo>
                <a:lnTo>
                  <a:pt x="6870192" y="2337816"/>
                </a:lnTo>
                <a:lnTo>
                  <a:pt x="6870192" y="2334768"/>
                </a:lnTo>
                <a:close/>
                <a:moveTo>
                  <a:pt x="6870192" y="2340865"/>
                </a:moveTo>
                <a:lnTo>
                  <a:pt x="6873240" y="2340865"/>
                </a:lnTo>
                <a:lnTo>
                  <a:pt x="6873240" y="2343913"/>
                </a:lnTo>
                <a:lnTo>
                  <a:pt x="6870192" y="2343913"/>
                </a:lnTo>
                <a:lnTo>
                  <a:pt x="6870192" y="2340865"/>
                </a:lnTo>
                <a:close/>
                <a:moveTo>
                  <a:pt x="6870192" y="2346960"/>
                </a:moveTo>
                <a:lnTo>
                  <a:pt x="6873240" y="2346960"/>
                </a:lnTo>
                <a:lnTo>
                  <a:pt x="6873240" y="2350008"/>
                </a:lnTo>
                <a:lnTo>
                  <a:pt x="6870192" y="2350008"/>
                </a:lnTo>
                <a:lnTo>
                  <a:pt x="6870192" y="2346960"/>
                </a:lnTo>
                <a:close/>
                <a:moveTo>
                  <a:pt x="6870192" y="2353056"/>
                </a:moveTo>
                <a:lnTo>
                  <a:pt x="6873240" y="2353056"/>
                </a:lnTo>
                <a:lnTo>
                  <a:pt x="6873240" y="2356104"/>
                </a:lnTo>
                <a:lnTo>
                  <a:pt x="6870192" y="2356104"/>
                </a:lnTo>
                <a:lnTo>
                  <a:pt x="6870192" y="2353056"/>
                </a:lnTo>
                <a:close/>
                <a:moveTo>
                  <a:pt x="6870192" y="2359153"/>
                </a:moveTo>
                <a:lnTo>
                  <a:pt x="6873240" y="2359153"/>
                </a:lnTo>
                <a:lnTo>
                  <a:pt x="6873240" y="2362201"/>
                </a:lnTo>
                <a:lnTo>
                  <a:pt x="6870192" y="2362201"/>
                </a:lnTo>
                <a:lnTo>
                  <a:pt x="6870192" y="2359153"/>
                </a:lnTo>
                <a:close/>
                <a:moveTo>
                  <a:pt x="6870192" y="2365249"/>
                </a:moveTo>
                <a:lnTo>
                  <a:pt x="6873240" y="2365249"/>
                </a:lnTo>
                <a:lnTo>
                  <a:pt x="6873240" y="2368297"/>
                </a:lnTo>
                <a:lnTo>
                  <a:pt x="6870192" y="2368297"/>
                </a:lnTo>
                <a:lnTo>
                  <a:pt x="6870192" y="2365249"/>
                </a:lnTo>
                <a:close/>
                <a:moveTo>
                  <a:pt x="6870192" y="2371344"/>
                </a:moveTo>
                <a:lnTo>
                  <a:pt x="6873240" y="2371344"/>
                </a:lnTo>
                <a:lnTo>
                  <a:pt x="6873240" y="2374392"/>
                </a:lnTo>
                <a:lnTo>
                  <a:pt x="6870192" y="2374392"/>
                </a:lnTo>
                <a:lnTo>
                  <a:pt x="6870192" y="2371344"/>
                </a:lnTo>
                <a:close/>
                <a:moveTo>
                  <a:pt x="6870192" y="2377440"/>
                </a:moveTo>
                <a:lnTo>
                  <a:pt x="6873240" y="2377440"/>
                </a:lnTo>
                <a:lnTo>
                  <a:pt x="6873240" y="2380488"/>
                </a:lnTo>
                <a:lnTo>
                  <a:pt x="6870192" y="2380488"/>
                </a:lnTo>
                <a:lnTo>
                  <a:pt x="6870192" y="2377440"/>
                </a:lnTo>
                <a:close/>
                <a:moveTo>
                  <a:pt x="6870192" y="2383537"/>
                </a:moveTo>
                <a:lnTo>
                  <a:pt x="6873240" y="2383537"/>
                </a:lnTo>
                <a:lnTo>
                  <a:pt x="6873240" y="2386585"/>
                </a:lnTo>
                <a:lnTo>
                  <a:pt x="6870192" y="2386585"/>
                </a:lnTo>
                <a:lnTo>
                  <a:pt x="6870192" y="2383537"/>
                </a:lnTo>
                <a:close/>
                <a:moveTo>
                  <a:pt x="6870192" y="2389632"/>
                </a:moveTo>
                <a:lnTo>
                  <a:pt x="6873240" y="2389632"/>
                </a:lnTo>
                <a:lnTo>
                  <a:pt x="6873240" y="2392680"/>
                </a:lnTo>
                <a:lnTo>
                  <a:pt x="6870192" y="2392680"/>
                </a:lnTo>
                <a:lnTo>
                  <a:pt x="6870192" y="2389632"/>
                </a:lnTo>
                <a:close/>
                <a:moveTo>
                  <a:pt x="6870192" y="2395728"/>
                </a:moveTo>
                <a:lnTo>
                  <a:pt x="6873240" y="2395728"/>
                </a:lnTo>
                <a:lnTo>
                  <a:pt x="6873240" y="2398776"/>
                </a:lnTo>
                <a:lnTo>
                  <a:pt x="6870192" y="2398776"/>
                </a:lnTo>
                <a:lnTo>
                  <a:pt x="6870192" y="2395728"/>
                </a:lnTo>
                <a:close/>
                <a:moveTo>
                  <a:pt x="6870192" y="2401825"/>
                </a:moveTo>
                <a:lnTo>
                  <a:pt x="6873240" y="2401825"/>
                </a:lnTo>
                <a:lnTo>
                  <a:pt x="6873240" y="2404873"/>
                </a:lnTo>
                <a:lnTo>
                  <a:pt x="6870192" y="2404873"/>
                </a:lnTo>
                <a:lnTo>
                  <a:pt x="6870192" y="2401825"/>
                </a:lnTo>
                <a:close/>
                <a:moveTo>
                  <a:pt x="6870192" y="2407921"/>
                </a:moveTo>
                <a:lnTo>
                  <a:pt x="6873240" y="2407921"/>
                </a:lnTo>
                <a:lnTo>
                  <a:pt x="6873240" y="2410969"/>
                </a:lnTo>
                <a:lnTo>
                  <a:pt x="6870192" y="2410969"/>
                </a:lnTo>
                <a:lnTo>
                  <a:pt x="6870192" y="2407921"/>
                </a:lnTo>
                <a:close/>
                <a:moveTo>
                  <a:pt x="6870192" y="2414016"/>
                </a:moveTo>
                <a:lnTo>
                  <a:pt x="6873240" y="2414016"/>
                </a:lnTo>
                <a:lnTo>
                  <a:pt x="6873240" y="2417064"/>
                </a:lnTo>
                <a:lnTo>
                  <a:pt x="6870192" y="2417064"/>
                </a:lnTo>
                <a:lnTo>
                  <a:pt x="6870192" y="2414016"/>
                </a:lnTo>
                <a:close/>
                <a:moveTo>
                  <a:pt x="6870192" y="2420112"/>
                </a:moveTo>
                <a:lnTo>
                  <a:pt x="6873240" y="2420112"/>
                </a:lnTo>
                <a:lnTo>
                  <a:pt x="6873240" y="2423160"/>
                </a:lnTo>
                <a:lnTo>
                  <a:pt x="6870192" y="2423160"/>
                </a:lnTo>
                <a:lnTo>
                  <a:pt x="6870192" y="2420112"/>
                </a:lnTo>
                <a:close/>
                <a:moveTo>
                  <a:pt x="6870192" y="2426209"/>
                </a:moveTo>
                <a:lnTo>
                  <a:pt x="6873240" y="2426209"/>
                </a:lnTo>
                <a:lnTo>
                  <a:pt x="6873240" y="2429257"/>
                </a:lnTo>
                <a:lnTo>
                  <a:pt x="6870192" y="2429257"/>
                </a:lnTo>
                <a:lnTo>
                  <a:pt x="6870192" y="2426209"/>
                </a:lnTo>
                <a:close/>
                <a:moveTo>
                  <a:pt x="6870192" y="2432305"/>
                </a:moveTo>
                <a:lnTo>
                  <a:pt x="6873240" y="2432305"/>
                </a:lnTo>
                <a:lnTo>
                  <a:pt x="6873240" y="2435353"/>
                </a:lnTo>
                <a:lnTo>
                  <a:pt x="6870192" y="2435353"/>
                </a:lnTo>
                <a:lnTo>
                  <a:pt x="6870192" y="2432305"/>
                </a:lnTo>
                <a:close/>
                <a:moveTo>
                  <a:pt x="6870192" y="2438400"/>
                </a:moveTo>
                <a:lnTo>
                  <a:pt x="6873240" y="2438400"/>
                </a:lnTo>
                <a:lnTo>
                  <a:pt x="6873240" y="2441448"/>
                </a:lnTo>
                <a:lnTo>
                  <a:pt x="6870192" y="2441448"/>
                </a:lnTo>
                <a:lnTo>
                  <a:pt x="6870192" y="2438400"/>
                </a:lnTo>
                <a:close/>
                <a:moveTo>
                  <a:pt x="6870192" y="2444497"/>
                </a:moveTo>
                <a:lnTo>
                  <a:pt x="6873240" y="2444497"/>
                </a:lnTo>
                <a:lnTo>
                  <a:pt x="6873240" y="2447545"/>
                </a:lnTo>
                <a:lnTo>
                  <a:pt x="6870192" y="2447545"/>
                </a:lnTo>
                <a:lnTo>
                  <a:pt x="6870192" y="2444497"/>
                </a:lnTo>
                <a:close/>
                <a:moveTo>
                  <a:pt x="6870192" y="2450593"/>
                </a:moveTo>
                <a:lnTo>
                  <a:pt x="6873240" y="2450593"/>
                </a:lnTo>
                <a:lnTo>
                  <a:pt x="6873240" y="2453641"/>
                </a:lnTo>
                <a:lnTo>
                  <a:pt x="6870192" y="2453641"/>
                </a:lnTo>
                <a:lnTo>
                  <a:pt x="6870192" y="2450593"/>
                </a:lnTo>
                <a:close/>
                <a:moveTo>
                  <a:pt x="6870192" y="2456688"/>
                </a:moveTo>
                <a:lnTo>
                  <a:pt x="6873240" y="2456688"/>
                </a:lnTo>
                <a:lnTo>
                  <a:pt x="6873240" y="2459736"/>
                </a:lnTo>
                <a:lnTo>
                  <a:pt x="6870192" y="2459736"/>
                </a:lnTo>
                <a:lnTo>
                  <a:pt x="6870192" y="2456688"/>
                </a:lnTo>
                <a:close/>
                <a:moveTo>
                  <a:pt x="6870192" y="2462784"/>
                </a:moveTo>
                <a:lnTo>
                  <a:pt x="6873240" y="2462784"/>
                </a:lnTo>
                <a:lnTo>
                  <a:pt x="6873240" y="2465832"/>
                </a:lnTo>
                <a:lnTo>
                  <a:pt x="6870192" y="2465832"/>
                </a:lnTo>
                <a:lnTo>
                  <a:pt x="6870192" y="2462784"/>
                </a:lnTo>
                <a:close/>
                <a:moveTo>
                  <a:pt x="6870192" y="2468881"/>
                </a:moveTo>
                <a:lnTo>
                  <a:pt x="6873240" y="2468881"/>
                </a:lnTo>
                <a:lnTo>
                  <a:pt x="6873240" y="2471929"/>
                </a:lnTo>
                <a:lnTo>
                  <a:pt x="6870192" y="2471929"/>
                </a:lnTo>
                <a:lnTo>
                  <a:pt x="6870192" y="2468881"/>
                </a:lnTo>
                <a:close/>
                <a:moveTo>
                  <a:pt x="6870192" y="2474977"/>
                </a:moveTo>
                <a:lnTo>
                  <a:pt x="6873240" y="2474977"/>
                </a:lnTo>
                <a:lnTo>
                  <a:pt x="6873240" y="2478025"/>
                </a:lnTo>
                <a:lnTo>
                  <a:pt x="6870192" y="2478025"/>
                </a:lnTo>
                <a:lnTo>
                  <a:pt x="6870192" y="2474977"/>
                </a:lnTo>
                <a:close/>
                <a:moveTo>
                  <a:pt x="6870192" y="2481072"/>
                </a:moveTo>
                <a:lnTo>
                  <a:pt x="6873240" y="2481072"/>
                </a:lnTo>
                <a:lnTo>
                  <a:pt x="6873240" y="2484120"/>
                </a:lnTo>
                <a:lnTo>
                  <a:pt x="6870192" y="2484120"/>
                </a:lnTo>
                <a:lnTo>
                  <a:pt x="6870192" y="2481072"/>
                </a:lnTo>
                <a:close/>
                <a:moveTo>
                  <a:pt x="6870192" y="2487168"/>
                </a:moveTo>
                <a:lnTo>
                  <a:pt x="6873240" y="2487168"/>
                </a:lnTo>
                <a:lnTo>
                  <a:pt x="6873240" y="2490216"/>
                </a:lnTo>
                <a:lnTo>
                  <a:pt x="6870192" y="2490216"/>
                </a:lnTo>
                <a:lnTo>
                  <a:pt x="6870192" y="2487168"/>
                </a:lnTo>
                <a:close/>
                <a:moveTo>
                  <a:pt x="6870192" y="2493265"/>
                </a:moveTo>
                <a:lnTo>
                  <a:pt x="6873240" y="2493265"/>
                </a:lnTo>
                <a:lnTo>
                  <a:pt x="6873240" y="2496313"/>
                </a:lnTo>
                <a:lnTo>
                  <a:pt x="6870192" y="2496313"/>
                </a:lnTo>
                <a:lnTo>
                  <a:pt x="6870192" y="2493265"/>
                </a:lnTo>
                <a:close/>
                <a:moveTo>
                  <a:pt x="6870192" y="2499360"/>
                </a:moveTo>
                <a:lnTo>
                  <a:pt x="6873240" y="2499360"/>
                </a:lnTo>
                <a:lnTo>
                  <a:pt x="6873240" y="2502408"/>
                </a:lnTo>
                <a:lnTo>
                  <a:pt x="6870192" y="2502408"/>
                </a:lnTo>
                <a:lnTo>
                  <a:pt x="6870192" y="2499360"/>
                </a:lnTo>
                <a:close/>
                <a:moveTo>
                  <a:pt x="6870192" y="2505456"/>
                </a:moveTo>
                <a:lnTo>
                  <a:pt x="6873240" y="2505456"/>
                </a:lnTo>
                <a:lnTo>
                  <a:pt x="6873240" y="2508504"/>
                </a:lnTo>
                <a:lnTo>
                  <a:pt x="6870192" y="2508504"/>
                </a:lnTo>
                <a:lnTo>
                  <a:pt x="6870192" y="2505456"/>
                </a:lnTo>
                <a:close/>
                <a:moveTo>
                  <a:pt x="6870192" y="2511553"/>
                </a:moveTo>
                <a:lnTo>
                  <a:pt x="6873240" y="2511553"/>
                </a:lnTo>
                <a:lnTo>
                  <a:pt x="6873240" y="2514601"/>
                </a:lnTo>
                <a:lnTo>
                  <a:pt x="6870192" y="2514601"/>
                </a:lnTo>
                <a:lnTo>
                  <a:pt x="6870192" y="2511553"/>
                </a:lnTo>
                <a:close/>
                <a:moveTo>
                  <a:pt x="6870192" y="2517649"/>
                </a:moveTo>
                <a:lnTo>
                  <a:pt x="6873240" y="2517649"/>
                </a:lnTo>
                <a:lnTo>
                  <a:pt x="6873240" y="2520697"/>
                </a:lnTo>
                <a:lnTo>
                  <a:pt x="6870192" y="2520697"/>
                </a:lnTo>
                <a:lnTo>
                  <a:pt x="6870192" y="2517649"/>
                </a:lnTo>
                <a:close/>
                <a:moveTo>
                  <a:pt x="6870192" y="2523744"/>
                </a:moveTo>
                <a:lnTo>
                  <a:pt x="6873240" y="2523744"/>
                </a:lnTo>
                <a:lnTo>
                  <a:pt x="6873240" y="2526792"/>
                </a:lnTo>
                <a:lnTo>
                  <a:pt x="6870192" y="2526792"/>
                </a:lnTo>
                <a:lnTo>
                  <a:pt x="6870192" y="2523744"/>
                </a:lnTo>
                <a:close/>
                <a:moveTo>
                  <a:pt x="6870192" y="2529840"/>
                </a:moveTo>
                <a:lnTo>
                  <a:pt x="6873240" y="2529840"/>
                </a:lnTo>
                <a:lnTo>
                  <a:pt x="6873240" y="2532888"/>
                </a:lnTo>
                <a:lnTo>
                  <a:pt x="6870192" y="2532888"/>
                </a:lnTo>
                <a:lnTo>
                  <a:pt x="6870192" y="2529840"/>
                </a:lnTo>
                <a:close/>
                <a:moveTo>
                  <a:pt x="6870192" y="2535937"/>
                </a:moveTo>
                <a:lnTo>
                  <a:pt x="6873240" y="2535937"/>
                </a:lnTo>
                <a:lnTo>
                  <a:pt x="6873240" y="2538985"/>
                </a:lnTo>
                <a:lnTo>
                  <a:pt x="6870192" y="2538985"/>
                </a:lnTo>
                <a:lnTo>
                  <a:pt x="6870192" y="2535937"/>
                </a:lnTo>
                <a:close/>
                <a:moveTo>
                  <a:pt x="6870192" y="2542032"/>
                </a:moveTo>
                <a:lnTo>
                  <a:pt x="6873240" y="2542032"/>
                </a:lnTo>
                <a:lnTo>
                  <a:pt x="6873240" y="2545080"/>
                </a:lnTo>
                <a:lnTo>
                  <a:pt x="6870192" y="2545080"/>
                </a:lnTo>
                <a:lnTo>
                  <a:pt x="6870192" y="2542032"/>
                </a:lnTo>
                <a:close/>
                <a:moveTo>
                  <a:pt x="6870192" y="2548128"/>
                </a:moveTo>
                <a:lnTo>
                  <a:pt x="6873240" y="2548128"/>
                </a:lnTo>
                <a:lnTo>
                  <a:pt x="6873240" y="2551176"/>
                </a:lnTo>
                <a:lnTo>
                  <a:pt x="6870192" y="2551176"/>
                </a:lnTo>
                <a:lnTo>
                  <a:pt x="6870192" y="2548128"/>
                </a:lnTo>
                <a:close/>
                <a:moveTo>
                  <a:pt x="6870192" y="2554225"/>
                </a:moveTo>
                <a:lnTo>
                  <a:pt x="6873240" y="2554225"/>
                </a:lnTo>
                <a:lnTo>
                  <a:pt x="6873240" y="2557273"/>
                </a:lnTo>
                <a:lnTo>
                  <a:pt x="6870192" y="2557273"/>
                </a:lnTo>
                <a:lnTo>
                  <a:pt x="6870192" y="2554225"/>
                </a:lnTo>
                <a:close/>
                <a:moveTo>
                  <a:pt x="6870192" y="2560321"/>
                </a:moveTo>
                <a:lnTo>
                  <a:pt x="6873240" y="2560321"/>
                </a:lnTo>
                <a:lnTo>
                  <a:pt x="6873240" y="2563369"/>
                </a:lnTo>
                <a:lnTo>
                  <a:pt x="6870192" y="2563369"/>
                </a:lnTo>
                <a:lnTo>
                  <a:pt x="6870192" y="2560321"/>
                </a:lnTo>
                <a:close/>
                <a:moveTo>
                  <a:pt x="6870192" y="2566416"/>
                </a:moveTo>
                <a:lnTo>
                  <a:pt x="6873240" y="2566416"/>
                </a:lnTo>
                <a:lnTo>
                  <a:pt x="6873240" y="2569464"/>
                </a:lnTo>
                <a:lnTo>
                  <a:pt x="6870192" y="2569464"/>
                </a:lnTo>
                <a:lnTo>
                  <a:pt x="6870192" y="2566416"/>
                </a:lnTo>
                <a:close/>
                <a:moveTo>
                  <a:pt x="6870192" y="2572512"/>
                </a:moveTo>
                <a:lnTo>
                  <a:pt x="6873240" y="2572512"/>
                </a:lnTo>
                <a:lnTo>
                  <a:pt x="6873240" y="2575560"/>
                </a:lnTo>
                <a:lnTo>
                  <a:pt x="6870192" y="2575560"/>
                </a:lnTo>
                <a:lnTo>
                  <a:pt x="6870192" y="2572512"/>
                </a:lnTo>
                <a:close/>
                <a:moveTo>
                  <a:pt x="6870192" y="2578609"/>
                </a:moveTo>
                <a:lnTo>
                  <a:pt x="6873240" y="2578609"/>
                </a:lnTo>
                <a:lnTo>
                  <a:pt x="6873240" y="2581657"/>
                </a:lnTo>
                <a:lnTo>
                  <a:pt x="6870192" y="2581657"/>
                </a:lnTo>
                <a:lnTo>
                  <a:pt x="6870192" y="2578609"/>
                </a:lnTo>
                <a:close/>
                <a:moveTo>
                  <a:pt x="6870192" y="2584705"/>
                </a:moveTo>
                <a:lnTo>
                  <a:pt x="6873240" y="2584705"/>
                </a:lnTo>
                <a:lnTo>
                  <a:pt x="6873240" y="2587753"/>
                </a:lnTo>
                <a:lnTo>
                  <a:pt x="6870192" y="2587753"/>
                </a:lnTo>
                <a:lnTo>
                  <a:pt x="6870192" y="2584705"/>
                </a:lnTo>
                <a:close/>
                <a:moveTo>
                  <a:pt x="6870192" y="2590800"/>
                </a:moveTo>
                <a:lnTo>
                  <a:pt x="6873240" y="2590800"/>
                </a:lnTo>
                <a:lnTo>
                  <a:pt x="6873240" y="2593848"/>
                </a:lnTo>
                <a:lnTo>
                  <a:pt x="6870192" y="2593848"/>
                </a:lnTo>
                <a:lnTo>
                  <a:pt x="6870192" y="2590800"/>
                </a:lnTo>
                <a:close/>
                <a:moveTo>
                  <a:pt x="6870192" y="2596897"/>
                </a:moveTo>
                <a:lnTo>
                  <a:pt x="6873240" y="2596897"/>
                </a:lnTo>
                <a:lnTo>
                  <a:pt x="6873240" y="2599945"/>
                </a:lnTo>
                <a:lnTo>
                  <a:pt x="6870192" y="2599945"/>
                </a:lnTo>
                <a:lnTo>
                  <a:pt x="6870192" y="2596897"/>
                </a:lnTo>
                <a:close/>
                <a:moveTo>
                  <a:pt x="6870192" y="2602993"/>
                </a:moveTo>
                <a:lnTo>
                  <a:pt x="6873240" y="2602993"/>
                </a:lnTo>
                <a:lnTo>
                  <a:pt x="6873240" y="2606041"/>
                </a:lnTo>
                <a:lnTo>
                  <a:pt x="6870192" y="2606041"/>
                </a:lnTo>
                <a:lnTo>
                  <a:pt x="6870192" y="2602993"/>
                </a:lnTo>
                <a:close/>
                <a:moveTo>
                  <a:pt x="6870192" y="2609088"/>
                </a:moveTo>
                <a:lnTo>
                  <a:pt x="6873240" y="2609088"/>
                </a:lnTo>
                <a:lnTo>
                  <a:pt x="6873240" y="2612136"/>
                </a:lnTo>
                <a:lnTo>
                  <a:pt x="6870192" y="2612136"/>
                </a:lnTo>
                <a:lnTo>
                  <a:pt x="6870192" y="2609088"/>
                </a:lnTo>
                <a:close/>
                <a:moveTo>
                  <a:pt x="6870192" y="2615184"/>
                </a:moveTo>
                <a:lnTo>
                  <a:pt x="6873240" y="2615184"/>
                </a:lnTo>
                <a:lnTo>
                  <a:pt x="6873240" y="2618232"/>
                </a:lnTo>
                <a:lnTo>
                  <a:pt x="6870192" y="2618232"/>
                </a:lnTo>
                <a:lnTo>
                  <a:pt x="6870192" y="2615184"/>
                </a:lnTo>
                <a:close/>
                <a:moveTo>
                  <a:pt x="6870192" y="2621281"/>
                </a:moveTo>
                <a:lnTo>
                  <a:pt x="6873240" y="2621281"/>
                </a:lnTo>
                <a:lnTo>
                  <a:pt x="6873240" y="2624329"/>
                </a:lnTo>
                <a:lnTo>
                  <a:pt x="6870192" y="2624329"/>
                </a:lnTo>
                <a:lnTo>
                  <a:pt x="6870192" y="2621281"/>
                </a:lnTo>
                <a:close/>
                <a:moveTo>
                  <a:pt x="6870192" y="2627377"/>
                </a:moveTo>
                <a:lnTo>
                  <a:pt x="6873240" y="2627377"/>
                </a:lnTo>
                <a:lnTo>
                  <a:pt x="6873240" y="2630425"/>
                </a:lnTo>
                <a:lnTo>
                  <a:pt x="6870192" y="2630425"/>
                </a:lnTo>
                <a:lnTo>
                  <a:pt x="6870192" y="2627377"/>
                </a:lnTo>
                <a:close/>
                <a:moveTo>
                  <a:pt x="6870192" y="2633472"/>
                </a:moveTo>
                <a:lnTo>
                  <a:pt x="6873240" y="2633472"/>
                </a:lnTo>
                <a:lnTo>
                  <a:pt x="6873240" y="2636520"/>
                </a:lnTo>
                <a:lnTo>
                  <a:pt x="6870192" y="2636520"/>
                </a:lnTo>
                <a:lnTo>
                  <a:pt x="6870192" y="2633472"/>
                </a:lnTo>
                <a:close/>
                <a:moveTo>
                  <a:pt x="6870192" y="2639568"/>
                </a:moveTo>
                <a:lnTo>
                  <a:pt x="6873240" y="2639568"/>
                </a:lnTo>
                <a:lnTo>
                  <a:pt x="6873240" y="2642616"/>
                </a:lnTo>
                <a:lnTo>
                  <a:pt x="6870192" y="2642616"/>
                </a:lnTo>
                <a:lnTo>
                  <a:pt x="6870192" y="2639568"/>
                </a:lnTo>
                <a:close/>
                <a:moveTo>
                  <a:pt x="6870192" y="2645665"/>
                </a:moveTo>
                <a:lnTo>
                  <a:pt x="6873240" y="2645665"/>
                </a:lnTo>
                <a:lnTo>
                  <a:pt x="6873240" y="2648713"/>
                </a:lnTo>
                <a:lnTo>
                  <a:pt x="6870192" y="2648713"/>
                </a:lnTo>
                <a:lnTo>
                  <a:pt x="6870192" y="2645665"/>
                </a:lnTo>
                <a:close/>
                <a:moveTo>
                  <a:pt x="6870192" y="2651760"/>
                </a:moveTo>
                <a:lnTo>
                  <a:pt x="6873240" y="2651760"/>
                </a:lnTo>
                <a:lnTo>
                  <a:pt x="6873240" y="2654808"/>
                </a:lnTo>
                <a:lnTo>
                  <a:pt x="6870192" y="2654808"/>
                </a:lnTo>
                <a:lnTo>
                  <a:pt x="6870192" y="2651760"/>
                </a:lnTo>
                <a:close/>
                <a:moveTo>
                  <a:pt x="6870192" y="2657856"/>
                </a:moveTo>
                <a:lnTo>
                  <a:pt x="6873240" y="2657856"/>
                </a:lnTo>
                <a:lnTo>
                  <a:pt x="6873240" y="2660904"/>
                </a:lnTo>
                <a:lnTo>
                  <a:pt x="6870192" y="2660904"/>
                </a:lnTo>
                <a:lnTo>
                  <a:pt x="6870192" y="2657856"/>
                </a:lnTo>
                <a:close/>
                <a:moveTo>
                  <a:pt x="6870192" y="2663953"/>
                </a:moveTo>
                <a:lnTo>
                  <a:pt x="6873240" y="2663953"/>
                </a:lnTo>
                <a:lnTo>
                  <a:pt x="6873240" y="2667001"/>
                </a:lnTo>
                <a:lnTo>
                  <a:pt x="6870192" y="2667001"/>
                </a:lnTo>
                <a:lnTo>
                  <a:pt x="6870192" y="2663953"/>
                </a:lnTo>
                <a:close/>
                <a:moveTo>
                  <a:pt x="6870192" y="2670049"/>
                </a:moveTo>
                <a:lnTo>
                  <a:pt x="6873240" y="2670049"/>
                </a:lnTo>
                <a:lnTo>
                  <a:pt x="6873240" y="2673097"/>
                </a:lnTo>
                <a:lnTo>
                  <a:pt x="6870192" y="2673097"/>
                </a:lnTo>
                <a:lnTo>
                  <a:pt x="6870192" y="2670049"/>
                </a:lnTo>
                <a:close/>
                <a:moveTo>
                  <a:pt x="6870192" y="2676144"/>
                </a:moveTo>
                <a:lnTo>
                  <a:pt x="6873240" y="2676144"/>
                </a:lnTo>
                <a:lnTo>
                  <a:pt x="6873240" y="2679192"/>
                </a:lnTo>
                <a:lnTo>
                  <a:pt x="6870192" y="2679192"/>
                </a:lnTo>
                <a:lnTo>
                  <a:pt x="6870192" y="2676144"/>
                </a:lnTo>
                <a:close/>
                <a:moveTo>
                  <a:pt x="6870192" y="2682240"/>
                </a:moveTo>
                <a:lnTo>
                  <a:pt x="6873240" y="2682240"/>
                </a:lnTo>
                <a:lnTo>
                  <a:pt x="6873240" y="2685288"/>
                </a:lnTo>
                <a:lnTo>
                  <a:pt x="6870192" y="2685288"/>
                </a:lnTo>
                <a:lnTo>
                  <a:pt x="6870192" y="2682240"/>
                </a:lnTo>
                <a:close/>
                <a:moveTo>
                  <a:pt x="6870192" y="2688337"/>
                </a:moveTo>
                <a:lnTo>
                  <a:pt x="6873240" y="2688337"/>
                </a:lnTo>
                <a:lnTo>
                  <a:pt x="6873240" y="2691385"/>
                </a:lnTo>
                <a:lnTo>
                  <a:pt x="6870192" y="2691385"/>
                </a:lnTo>
                <a:lnTo>
                  <a:pt x="6870192" y="2688337"/>
                </a:lnTo>
                <a:close/>
                <a:moveTo>
                  <a:pt x="6870192" y="2694432"/>
                </a:moveTo>
                <a:lnTo>
                  <a:pt x="6873240" y="2694432"/>
                </a:lnTo>
                <a:lnTo>
                  <a:pt x="6873240" y="2697480"/>
                </a:lnTo>
                <a:lnTo>
                  <a:pt x="6870192" y="2697480"/>
                </a:lnTo>
                <a:lnTo>
                  <a:pt x="6870192" y="2694432"/>
                </a:lnTo>
                <a:close/>
                <a:moveTo>
                  <a:pt x="6870192" y="2700528"/>
                </a:moveTo>
                <a:lnTo>
                  <a:pt x="6873240" y="2700528"/>
                </a:lnTo>
                <a:lnTo>
                  <a:pt x="6873240" y="2703576"/>
                </a:lnTo>
                <a:lnTo>
                  <a:pt x="6870192" y="2703576"/>
                </a:lnTo>
                <a:lnTo>
                  <a:pt x="6870192" y="2700528"/>
                </a:lnTo>
                <a:close/>
                <a:moveTo>
                  <a:pt x="6870192" y="2706625"/>
                </a:moveTo>
                <a:lnTo>
                  <a:pt x="6873240" y="2706625"/>
                </a:lnTo>
                <a:lnTo>
                  <a:pt x="6873240" y="2709673"/>
                </a:lnTo>
                <a:lnTo>
                  <a:pt x="6870192" y="2709673"/>
                </a:lnTo>
                <a:lnTo>
                  <a:pt x="6870192" y="2706625"/>
                </a:lnTo>
                <a:close/>
                <a:moveTo>
                  <a:pt x="6870192" y="2712721"/>
                </a:moveTo>
                <a:lnTo>
                  <a:pt x="6873240" y="2712721"/>
                </a:lnTo>
                <a:lnTo>
                  <a:pt x="6873240" y="2715769"/>
                </a:lnTo>
                <a:lnTo>
                  <a:pt x="6870192" y="2715769"/>
                </a:lnTo>
                <a:lnTo>
                  <a:pt x="6870192" y="2712721"/>
                </a:lnTo>
                <a:close/>
                <a:moveTo>
                  <a:pt x="6870192" y="2718816"/>
                </a:moveTo>
                <a:lnTo>
                  <a:pt x="6873240" y="2718816"/>
                </a:lnTo>
                <a:lnTo>
                  <a:pt x="6873240" y="2721864"/>
                </a:lnTo>
                <a:lnTo>
                  <a:pt x="6870192" y="2721864"/>
                </a:lnTo>
                <a:lnTo>
                  <a:pt x="6870192" y="2718816"/>
                </a:lnTo>
                <a:close/>
                <a:moveTo>
                  <a:pt x="6870192" y="2724912"/>
                </a:moveTo>
                <a:lnTo>
                  <a:pt x="6873240" y="2724912"/>
                </a:lnTo>
                <a:lnTo>
                  <a:pt x="6873240" y="2727960"/>
                </a:lnTo>
                <a:lnTo>
                  <a:pt x="6870192" y="2727960"/>
                </a:lnTo>
                <a:lnTo>
                  <a:pt x="6870192" y="2724912"/>
                </a:lnTo>
                <a:close/>
                <a:moveTo>
                  <a:pt x="6870192" y="2731009"/>
                </a:moveTo>
                <a:lnTo>
                  <a:pt x="6873240" y="2731009"/>
                </a:lnTo>
                <a:lnTo>
                  <a:pt x="6873240" y="2734057"/>
                </a:lnTo>
                <a:lnTo>
                  <a:pt x="6870192" y="2734057"/>
                </a:lnTo>
                <a:lnTo>
                  <a:pt x="6870192" y="2731009"/>
                </a:lnTo>
                <a:close/>
                <a:moveTo>
                  <a:pt x="6870192" y="2737105"/>
                </a:moveTo>
                <a:lnTo>
                  <a:pt x="6873240" y="2737105"/>
                </a:lnTo>
                <a:lnTo>
                  <a:pt x="6873240" y="2740153"/>
                </a:lnTo>
                <a:lnTo>
                  <a:pt x="6870192" y="2740153"/>
                </a:lnTo>
                <a:lnTo>
                  <a:pt x="6870192" y="2737105"/>
                </a:lnTo>
                <a:close/>
                <a:moveTo>
                  <a:pt x="6870192" y="2743200"/>
                </a:moveTo>
                <a:lnTo>
                  <a:pt x="6873240" y="2743200"/>
                </a:lnTo>
                <a:lnTo>
                  <a:pt x="6873240" y="2746248"/>
                </a:lnTo>
                <a:lnTo>
                  <a:pt x="6870192" y="2746248"/>
                </a:lnTo>
                <a:lnTo>
                  <a:pt x="6870192" y="2743200"/>
                </a:lnTo>
                <a:close/>
                <a:moveTo>
                  <a:pt x="6870192" y="2749297"/>
                </a:moveTo>
                <a:lnTo>
                  <a:pt x="6873240" y="2749297"/>
                </a:lnTo>
                <a:lnTo>
                  <a:pt x="6873240" y="2752345"/>
                </a:lnTo>
                <a:lnTo>
                  <a:pt x="6870192" y="2752345"/>
                </a:lnTo>
                <a:lnTo>
                  <a:pt x="6870192" y="2749297"/>
                </a:lnTo>
                <a:close/>
                <a:moveTo>
                  <a:pt x="6870192" y="2755393"/>
                </a:moveTo>
                <a:lnTo>
                  <a:pt x="6873240" y="2755393"/>
                </a:lnTo>
                <a:lnTo>
                  <a:pt x="6873240" y="2758441"/>
                </a:lnTo>
                <a:lnTo>
                  <a:pt x="6870192" y="2758441"/>
                </a:lnTo>
                <a:lnTo>
                  <a:pt x="6870192" y="2755393"/>
                </a:lnTo>
                <a:close/>
                <a:moveTo>
                  <a:pt x="6870192" y="2761488"/>
                </a:moveTo>
                <a:lnTo>
                  <a:pt x="6873240" y="2761488"/>
                </a:lnTo>
                <a:lnTo>
                  <a:pt x="6873240" y="2764536"/>
                </a:lnTo>
                <a:lnTo>
                  <a:pt x="6870192" y="2764536"/>
                </a:lnTo>
                <a:lnTo>
                  <a:pt x="6870192" y="2761488"/>
                </a:lnTo>
                <a:close/>
                <a:moveTo>
                  <a:pt x="6870192" y="2767584"/>
                </a:moveTo>
                <a:lnTo>
                  <a:pt x="6873240" y="2767584"/>
                </a:lnTo>
                <a:lnTo>
                  <a:pt x="6873240" y="2770632"/>
                </a:lnTo>
                <a:lnTo>
                  <a:pt x="6870192" y="2770632"/>
                </a:lnTo>
                <a:lnTo>
                  <a:pt x="6870192" y="2767584"/>
                </a:lnTo>
                <a:close/>
                <a:moveTo>
                  <a:pt x="6870192" y="2773681"/>
                </a:moveTo>
                <a:lnTo>
                  <a:pt x="6873240" y="2773681"/>
                </a:lnTo>
                <a:lnTo>
                  <a:pt x="6873240" y="2776729"/>
                </a:lnTo>
                <a:lnTo>
                  <a:pt x="6870192" y="2776729"/>
                </a:lnTo>
                <a:lnTo>
                  <a:pt x="6870192" y="2773681"/>
                </a:lnTo>
                <a:close/>
                <a:moveTo>
                  <a:pt x="6870192" y="2779777"/>
                </a:moveTo>
                <a:lnTo>
                  <a:pt x="6873240" y="2779777"/>
                </a:lnTo>
                <a:lnTo>
                  <a:pt x="6873240" y="2782825"/>
                </a:lnTo>
                <a:lnTo>
                  <a:pt x="6870192" y="2782825"/>
                </a:lnTo>
                <a:lnTo>
                  <a:pt x="6870192" y="2779777"/>
                </a:lnTo>
                <a:close/>
                <a:moveTo>
                  <a:pt x="6870192" y="2785872"/>
                </a:moveTo>
                <a:lnTo>
                  <a:pt x="6873240" y="2785872"/>
                </a:lnTo>
                <a:lnTo>
                  <a:pt x="6873240" y="2788920"/>
                </a:lnTo>
                <a:lnTo>
                  <a:pt x="6870192" y="2788920"/>
                </a:lnTo>
                <a:lnTo>
                  <a:pt x="6870192" y="2785872"/>
                </a:lnTo>
                <a:close/>
                <a:moveTo>
                  <a:pt x="6870192" y="2791968"/>
                </a:moveTo>
                <a:lnTo>
                  <a:pt x="6873240" y="2791968"/>
                </a:lnTo>
                <a:lnTo>
                  <a:pt x="6873240" y="2795016"/>
                </a:lnTo>
                <a:lnTo>
                  <a:pt x="6870192" y="2795016"/>
                </a:lnTo>
                <a:lnTo>
                  <a:pt x="6870192" y="2791968"/>
                </a:lnTo>
                <a:close/>
                <a:moveTo>
                  <a:pt x="6870192" y="2798065"/>
                </a:moveTo>
                <a:lnTo>
                  <a:pt x="6873240" y="2798065"/>
                </a:lnTo>
                <a:lnTo>
                  <a:pt x="6873240" y="2801113"/>
                </a:lnTo>
                <a:lnTo>
                  <a:pt x="6870192" y="2801113"/>
                </a:lnTo>
                <a:lnTo>
                  <a:pt x="6870192" y="2798065"/>
                </a:lnTo>
                <a:close/>
                <a:moveTo>
                  <a:pt x="6870192" y="2804160"/>
                </a:moveTo>
                <a:lnTo>
                  <a:pt x="6873240" y="2804160"/>
                </a:lnTo>
                <a:lnTo>
                  <a:pt x="6873240" y="2807208"/>
                </a:lnTo>
                <a:lnTo>
                  <a:pt x="6870192" y="2807208"/>
                </a:lnTo>
                <a:lnTo>
                  <a:pt x="6870192" y="2804160"/>
                </a:lnTo>
                <a:close/>
                <a:moveTo>
                  <a:pt x="6870192" y="2810256"/>
                </a:moveTo>
                <a:lnTo>
                  <a:pt x="6873240" y="2810256"/>
                </a:lnTo>
                <a:lnTo>
                  <a:pt x="6873240" y="2813304"/>
                </a:lnTo>
                <a:lnTo>
                  <a:pt x="6870192" y="2813304"/>
                </a:lnTo>
                <a:lnTo>
                  <a:pt x="6870192" y="2810256"/>
                </a:lnTo>
                <a:close/>
                <a:moveTo>
                  <a:pt x="6870192" y="2816353"/>
                </a:moveTo>
                <a:lnTo>
                  <a:pt x="6873240" y="2816353"/>
                </a:lnTo>
                <a:lnTo>
                  <a:pt x="6873240" y="2819401"/>
                </a:lnTo>
                <a:lnTo>
                  <a:pt x="6870192" y="2819401"/>
                </a:lnTo>
                <a:lnTo>
                  <a:pt x="6870192" y="2816353"/>
                </a:lnTo>
                <a:close/>
                <a:moveTo>
                  <a:pt x="6870192" y="2822449"/>
                </a:moveTo>
                <a:lnTo>
                  <a:pt x="6873240" y="2822449"/>
                </a:lnTo>
                <a:lnTo>
                  <a:pt x="6873240" y="2825497"/>
                </a:lnTo>
                <a:lnTo>
                  <a:pt x="6870192" y="2825497"/>
                </a:lnTo>
                <a:lnTo>
                  <a:pt x="6870192" y="2822449"/>
                </a:lnTo>
                <a:close/>
                <a:moveTo>
                  <a:pt x="6870192" y="2828544"/>
                </a:moveTo>
                <a:lnTo>
                  <a:pt x="6873240" y="2828544"/>
                </a:lnTo>
                <a:lnTo>
                  <a:pt x="6873240" y="2831592"/>
                </a:lnTo>
                <a:lnTo>
                  <a:pt x="6870192" y="2831592"/>
                </a:lnTo>
                <a:lnTo>
                  <a:pt x="6870192" y="2828544"/>
                </a:lnTo>
                <a:close/>
                <a:moveTo>
                  <a:pt x="6870192" y="2834640"/>
                </a:moveTo>
                <a:lnTo>
                  <a:pt x="6873240" y="2834640"/>
                </a:lnTo>
                <a:lnTo>
                  <a:pt x="6873240" y="2837688"/>
                </a:lnTo>
                <a:lnTo>
                  <a:pt x="6870192" y="2837688"/>
                </a:lnTo>
                <a:lnTo>
                  <a:pt x="6870192" y="2834640"/>
                </a:lnTo>
                <a:close/>
                <a:moveTo>
                  <a:pt x="6870192" y="2840737"/>
                </a:moveTo>
                <a:lnTo>
                  <a:pt x="6873240" y="2840737"/>
                </a:lnTo>
                <a:lnTo>
                  <a:pt x="6873240" y="2843785"/>
                </a:lnTo>
                <a:lnTo>
                  <a:pt x="6870192" y="2843785"/>
                </a:lnTo>
                <a:lnTo>
                  <a:pt x="6870192" y="2840737"/>
                </a:lnTo>
                <a:close/>
                <a:moveTo>
                  <a:pt x="6870192" y="2846832"/>
                </a:moveTo>
                <a:lnTo>
                  <a:pt x="6873240" y="2846832"/>
                </a:lnTo>
                <a:lnTo>
                  <a:pt x="6873240" y="2849880"/>
                </a:lnTo>
                <a:lnTo>
                  <a:pt x="6870192" y="2849880"/>
                </a:lnTo>
                <a:lnTo>
                  <a:pt x="6870192" y="2846832"/>
                </a:lnTo>
                <a:close/>
                <a:moveTo>
                  <a:pt x="6870192" y="2852928"/>
                </a:moveTo>
                <a:lnTo>
                  <a:pt x="6873240" y="2852928"/>
                </a:lnTo>
                <a:lnTo>
                  <a:pt x="6873240" y="2855976"/>
                </a:lnTo>
                <a:lnTo>
                  <a:pt x="6870192" y="2855976"/>
                </a:lnTo>
                <a:lnTo>
                  <a:pt x="6870192" y="2852928"/>
                </a:lnTo>
                <a:close/>
                <a:moveTo>
                  <a:pt x="6870192" y="2859025"/>
                </a:moveTo>
                <a:lnTo>
                  <a:pt x="6873240" y="2859025"/>
                </a:lnTo>
                <a:lnTo>
                  <a:pt x="6873240" y="2862073"/>
                </a:lnTo>
                <a:lnTo>
                  <a:pt x="6870192" y="2862073"/>
                </a:lnTo>
                <a:lnTo>
                  <a:pt x="6870192" y="2859025"/>
                </a:lnTo>
                <a:close/>
                <a:moveTo>
                  <a:pt x="6870192" y="2865121"/>
                </a:moveTo>
                <a:lnTo>
                  <a:pt x="6873240" y="2865121"/>
                </a:lnTo>
                <a:lnTo>
                  <a:pt x="6873240" y="2868169"/>
                </a:lnTo>
                <a:lnTo>
                  <a:pt x="6870192" y="2868169"/>
                </a:lnTo>
                <a:lnTo>
                  <a:pt x="6870192" y="2865121"/>
                </a:lnTo>
                <a:close/>
                <a:moveTo>
                  <a:pt x="6870192" y="2871216"/>
                </a:moveTo>
                <a:lnTo>
                  <a:pt x="6873240" y="2871216"/>
                </a:lnTo>
                <a:lnTo>
                  <a:pt x="6873240" y="2874264"/>
                </a:lnTo>
                <a:lnTo>
                  <a:pt x="6870192" y="2874264"/>
                </a:lnTo>
                <a:lnTo>
                  <a:pt x="6870192" y="2871216"/>
                </a:lnTo>
                <a:close/>
                <a:moveTo>
                  <a:pt x="6870192" y="2877312"/>
                </a:moveTo>
                <a:lnTo>
                  <a:pt x="6873240" y="2877312"/>
                </a:lnTo>
                <a:lnTo>
                  <a:pt x="6873240" y="2880360"/>
                </a:lnTo>
                <a:lnTo>
                  <a:pt x="6870192" y="2880360"/>
                </a:lnTo>
                <a:lnTo>
                  <a:pt x="6870192" y="2877312"/>
                </a:lnTo>
                <a:close/>
                <a:moveTo>
                  <a:pt x="6870192" y="2883409"/>
                </a:moveTo>
                <a:lnTo>
                  <a:pt x="6873240" y="2883409"/>
                </a:lnTo>
                <a:lnTo>
                  <a:pt x="6873240" y="2886457"/>
                </a:lnTo>
                <a:lnTo>
                  <a:pt x="6870192" y="2886457"/>
                </a:lnTo>
                <a:lnTo>
                  <a:pt x="6870192" y="2883409"/>
                </a:lnTo>
                <a:close/>
                <a:moveTo>
                  <a:pt x="6870192" y="2889505"/>
                </a:moveTo>
                <a:lnTo>
                  <a:pt x="6873240" y="2889505"/>
                </a:lnTo>
                <a:lnTo>
                  <a:pt x="6873240" y="2892553"/>
                </a:lnTo>
                <a:lnTo>
                  <a:pt x="6870192" y="2892553"/>
                </a:lnTo>
                <a:lnTo>
                  <a:pt x="6870192" y="2889505"/>
                </a:lnTo>
                <a:close/>
                <a:moveTo>
                  <a:pt x="6870192" y="2895600"/>
                </a:moveTo>
                <a:lnTo>
                  <a:pt x="6873240" y="2895600"/>
                </a:lnTo>
                <a:lnTo>
                  <a:pt x="6873240" y="2898648"/>
                </a:lnTo>
                <a:lnTo>
                  <a:pt x="6870192" y="2898648"/>
                </a:lnTo>
                <a:lnTo>
                  <a:pt x="6870192" y="2895600"/>
                </a:lnTo>
                <a:close/>
                <a:moveTo>
                  <a:pt x="6870192" y="2901697"/>
                </a:moveTo>
                <a:lnTo>
                  <a:pt x="6873240" y="2901697"/>
                </a:lnTo>
                <a:lnTo>
                  <a:pt x="6873240" y="2904745"/>
                </a:lnTo>
                <a:lnTo>
                  <a:pt x="6870192" y="2904745"/>
                </a:lnTo>
                <a:lnTo>
                  <a:pt x="6870192" y="2901697"/>
                </a:lnTo>
                <a:close/>
                <a:moveTo>
                  <a:pt x="6870192" y="2907793"/>
                </a:moveTo>
                <a:lnTo>
                  <a:pt x="6873240" y="2907793"/>
                </a:lnTo>
                <a:lnTo>
                  <a:pt x="6873240" y="2910841"/>
                </a:lnTo>
                <a:lnTo>
                  <a:pt x="6870192" y="2910841"/>
                </a:lnTo>
                <a:lnTo>
                  <a:pt x="6870192" y="2907793"/>
                </a:lnTo>
                <a:close/>
                <a:moveTo>
                  <a:pt x="6870192" y="2913888"/>
                </a:moveTo>
                <a:lnTo>
                  <a:pt x="6873240" y="2913888"/>
                </a:lnTo>
                <a:lnTo>
                  <a:pt x="6873240" y="2916936"/>
                </a:lnTo>
                <a:lnTo>
                  <a:pt x="6870192" y="2916936"/>
                </a:lnTo>
                <a:lnTo>
                  <a:pt x="6870192" y="2913888"/>
                </a:lnTo>
                <a:close/>
                <a:moveTo>
                  <a:pt x="6870192" y="2919984"/>
                </a:moveTo>
                <a:lnTo>
                  <a:pt x="6873240" y="2919984"/>
                </a:lnTo>
                <a:lnTo>
                  <a:pt x="6873240" y="2923032"/>
                </a:lnTo>
                <a:lnTo>
                  <a:pt x="6870192" y="2923032"/>
                </a:lnTo>
                <a:lnTo>
                  <a:pt x="6870192" y="2919984"/>
                </a:lnTo>
                <a:close/>
                <a:moveTo>
                  <a:pt x="6870192" y="2926081"/>
                </a:moveTo>
                <a:lnTo>
                  <a:pt x="6873240" y="2926081"/>
                </a:lnTo>
                <a:lnTo>
                  <a:pt x="6873240" y="2929129"/>
                </a:lnTo>
                <a:lnTo>
                  <a:pt x="6870192" y="2929129"/>
                </a:lnTo>
                <a:lnTo>
                  <a:pt x="6870192" y="2926081"/>
                </a:lnTo>
                <a:close/>
                <a:moveTo>
                  <a:pt x="6870192" y="2932177"/>
                </a:moveTo>
                <a:lnTo>
                  <a:pt x="6873240" y="2932177"/>
                </a:lnTo>
                <a:lnTo>
                  <a:pt x="6873240" y="2935225"/>
                </a:lnTo>
                <a:lnTo>
                  <a:pt x="6870192" y="2935225"/>
                </a:lnTo>
                <a:lnTo>
                  <a:pt x="6870192" y="2932177"/>
                </a:lnTo>
                <a:close/>
                <a:moveTo>
                  <a:pt x="6870192" y="2938272"/>
                </a:moveTo>
                <a:lnTo>
                  <a:pt x="6873240" y="2938272"/>
                </a:lnTo>
                <a:lnTo>
                  <a:pt x="6873240" y="2941320"/>
                </a:lnTo>
                <a:lnTo>
                  <a:pt x="6870192" y="2941320"/>
                </a:lnTo>
                <a:lnTo>
                  <a:pt x="6870192" y="2938272"/>
                </a:lnTo>
                <a:close/>
                <a:moveTo>
                  <a:pt x="6870192" y="2944368"/>
                </a:moveTo>
                <a:lnTo>
                  <a:pt x="6873240" y="2944368"/>
                </a:lnTo>
                <a:lnTo>
                  <a:pt x="6873240" y="2947416"/>
                </a:lnTo>
                <a:lnTo>
                  <a:pt x="6870192" y="2947416"/>
                </a:lnTo>
                <a:lnTo>
                  <a:pt x="6870192" y="2944368"/>
                </a:lnTo>
                <a:close/>
                <a:moveTo>
                  <a:pt x="6870192" y="2950465"/>
                </a:moveTo>
                <a:lnTo>
                  <a:pt x="6873240" y="2950465"/>
                </a:lnTo>
                <a:lnTo>
                  <a:pt x="6873240" y="2953513"/>
                </a:lnTo>
                <a:lnTo>
                  <a:pt x="6870192" y="2953513"/>
                </a:lnTo>
                <a:lnTo>
                  <a:pt x="6870192" y="2950465"/>
                </a:lnTo>
                <a:close/>
                <a:moveTo>
                  <a:pt x="6870192" y="2956560"/>
                </a:moveTo>
                <a:lnTo>
                  <a:pt x="6873240" y="2956560"/>
                </a:lnTo>
                <a:lnTo>
                  <a:pt x="6873240" y="2959608"/>
                </a:lnTo>
                <a:lnTo>
                  <a:pt x="6870192" y="2959608"/>
                </a:lnTo>
                <a:lnTo>
                  <a:pt x="6870192" y="2956560"/>
                </a:lnTo>
                <a:close/>
                <a:moveTo>
                  <a:pt x="6870192" y="2962656"/>
                </a:moveTo>
                <a:lnTo>
                  <a:pt x="6873240" y="2962656"/>
                </a:lnTo>
                <a:lnTo>
                  <a:pt x="6873240" y="2965704"/>
                </a:lnTo>
                <a:lnTo>
                  <a:pt x="6870192" y="2965704"/>
                </a:lnTo>
                <a:lnTo>
                  <a:pt x="6870192" y="2962656"/>
                </a:lnTo>
                <a:close/>
                <a:moveTo>
                  <a:pt x="6870192" y="2968753"/>
                </a:moveTo>
                <a:lnTo>
                  <a:pt x="6873240" y="2968753"/>
                </a:lnTo>
                <a:lnTo>
                  <a:pt x="6873240" y="2971801"/>
                </a:lnTo>
                <a:lnTo>
                  <a:pt x="6870192" y="2971801"/>
                </a:lnTo>
                <a:lnTo>
                  <a:pt x="6870192" y="2968753"/>
                </a:lnTo>
                <a:close/>
                <a:moveTo>
                  <a:pt x="6870192" y="2974849"/>
                </a:moveTo>
                <a:lnTo>
                  <a:pt x="6873240" y="2974849"/>
                </a:lnTo>
                <a:lnTo>
                  <a:pt x="6873240" y="2977897"/>
                </a:lnTo>
                <a:lnTo>
                  <a:pt x="6870192" y="2977897"/>
                </a:lnTo>
                <a:lnTo>
                  <a:pt x="6870192" y="2974849"/>
                </a:lnTo>
                <a:close/>
                <a:moveTo>
                  <a:pt x="6870192" y="2980944"/>
                </a:moveTo>
                <a:lnTo>
                  <a:pt x="6873240" y="2980944"/>
                </a:lnTo>
                <a:lnTo>
                  <a:pt x="6873240" y="2983992"/>
                </a:lnTo>
                <a:lnTo>
                  <a:pt x="6870192" y="2983992"/>
                </a:lnTo>
                <a:lnTo>
                  <a:pt x="6870192" y="2980944"/>
                </a:lnTo>
                <a:close/>
                <a:moveTo>
                  <a:pt x="6870192" y="2987040"/>
                </a:moveTo>
                <a:lnTo>
                  <a:pt x="6873240" y="2987040"/>
                </a:lnTo>
                <a:lnTo>
                  <a:pt x="6873240" y="2990088"/>
                </a:lnTo>
                <a:lnTo>
                  <a:pt x="6870192" y="2990088"/>
                </a:lnTo>
                <a:lnTo>
                  <a:pt x="6870192" y="2987040"/>
                </a:lnTo>
                <a:close/>
                <a:moveTo>
                  <a:pt x="6870192" y="2993137"/>
                </a:moveTo>
                <a:lnTo>
                  <a:pt x="6873240" y="2993137"/>
                </a:lnTo>
                <a:lnTo>
                  <a:pt x="6873240" y="2996185"/>
                </a:lnTo>
                <a:lnTo>
                  <a:pt x="6870192" y="2996185"/>
                </a:lnTo>
                <a:lnTo>
                  <a:pt x="6870192" y="2993137"/>
                </a:lnTo>
                <a:close/>
                <a:moveTo>
                  <a:pt x="6870192" y="2999232"/>
                </a:moveTo>
                <a:lnTo>
                  <a:pt x="6873240" y="2999232"/>
                </a:lnTo>
                <a:lnTo>
                  <a:pt x="6873240" y="3002280"/>
                </a:lnTo>
                <a:lnTo>
                  <a:pt x="6870192" y="3002280"/>
                </a:lnTo>
                <a:lnTo>
                  <a:pt x="6870192" y="2999232"/>
                </a:lnTo>
                <a:close/>
                <a:moveTo>
                  <a:pt x="6870192" y="3005328"/>
                </a:moveTo>
                <a:lnTo>
                  <a:pt x="6873240" y="3005328"/>
                </a:lnTo>
                <a:lnTo>
                  <a:pt x="6873240" y="3008376"/>
                </a:lnTo>
                <a:lnTo>
                  <a:pt x="6870192" y="3008376"/>
                </a:lnTo>
                <a:lnTo>
                  <a:pt x="6870192" y="3005328"/>
                </a:lnTo>
                <a:close/>
                <a:moveTo>
                  <a:pt x="6870192" y="3011425"/>
                </a:moveTo>
                <a:lnTo>
                  <a:pt x="6873240" y="3011425"/>
                </a:lnTo>
                <a:lnTo>
                  <a:pt x="6873240" y="3014473"/>
                </a:lnTo>
                <a:lnTo>
                  <a:pt x="6870192" y="3014473"/>
                </a:lnTo>
                <a:lnTo>
                  <a:pt x="6870192" y="3011425"/>
                </a:lnTo>
                <a:close/>
                <a:moveTo>
                  <a:pt x="6870192" y="3017521"/>
                </a:moveTo>
                <a:lnTo>
                  <a:pt x="6873240" y="3017521"/>
                </a:lnTo>
                <a:lnTo>
                  <a:pt x="6873240" y="3020569"/>
                </a:lnTo>
                <a:lnTo>
                  <a:pt x="6870192" y="3020569"/>
                </a:lnTo>
                <a:lnTo>
                  <a:pt x="6870192" y="3017521"/>
                </a:lnTo>
                <a:close/>
                <a:moveTo>
                  <a:pt x="6870192" y="3023616"/>
                </a:moveTo>
                <a:lnTo>
                  <a:pt x="6873240" y="3023616"/>
                </a:lnTo>
                <a:lnTo>
                  <a:pt x="6873240" y="3026664"/>
                </a:lnTo>
                <a:lnTo>
                  <a:pt x="6870192" y="3026664"/>
                </a:lnTo>
                <a:lnTo>
                  <a:pt x="6870192" y="3023616"/>
                </a:lnTo>
                <a:close/>
                <a:moveTo>
                  <a:pt x="6870192" y="3029712"/>
                </a:moveTo>
                <a:lnTo>
                  <a:pt x="6873240" y="3029712"/>
                </a:lnTo>
                <a:lnTo>
                  <a:pt x="6873240" y="3032760"/>
                </a:lnTo>
                <a:lnTo>
                  <a:pt x="6870192" y="3032760"/>
                </a:lnTo>
                <a:lnTo>
                  <a:pt x="6870192" y="3029712"/>
                </a:lnTo>
                <a:close/>
                <a:moveTo>
                  <a:pt x="6870192" y="3035809"/>
                </a:moveTo>
                <a:lnTo>
                  <a:pt x="6873240" y="3035809"/>
                </a:lnTo>
                <a:lnTo>
                  <a:pt x="6873240" y="3038857"/>
                </a:lnTo>
                <a:lnTo>
                  <a:pt x="6870192" y="3038857"/>
                </a:lnTo>
                <a:lnTo>
                  <a:pt x="6870192" y="3035809"/>
                </a:lnTo>
                <a:close/>
                <a:moveTo>
                  <a:pt x="6870192" y="3041905"/>
                </a:moveTo>
                <a:lnTo>
                  <a:pt x="6873240" y="3041905"/>
                </a:lnTo>
                <a:lnTo>
                  <a:pt x="6873240" y="3044953"/>
                </a:lnTo>
                <a:lnTo>
                  <a:pt x="6870192" y="3044953"/>
                </a:lnTo>
                <a:lnTo>
                  <a:pt x="6870192" y="3041905"/>
                </a:lnTo>
                <a:close/>
                <a:moveTo>
                  <a:pt x="6870192" y="3048000"/>
                </a:moveTo>
                <a:lnTo>
                  <a:pt x="6873240" y="3048000"/>
                </a:lnTo>
                <a:lnTo>
                  <a:pt x="6873240" y="3051048"/>
                </a:lnTo>
                <a:lnTo>
                  <a:pt x="6870192" y="3051048"/>
                </a:lnTo>
                <a:lnTo>
                  <a:pt x="6870192" y="3048000"/>
                </a:lnTo>
                <a:close/>
                <a:moveTo>
                  <a:pt x="6870192" y="3054097"/>
                </a:moveTo>
                <a:lnTo>
                  <a:pt x="6873240" y="3054097"/>
                </a:lnTo>
                <a:lnTo>
                  <a:pt x="6873240" y="3057145"/>
                </a:lnTo>
                <a:lnTo>
                  <a:pt x="6870192" y="3057145"/>
                </a:lnTo>
                <a:lnTo>
                  <a:pt x="6870192" y="3054097"/>
                </a:lnTo>
                <a:close/>
                <a:moveTo>
                  <a:pt x="6870192" y="3060193"/>
                </a:moveTo>
                <a:lnTo>
                  <a:pt x="6873240" y="3060193"/>
                </a:lnTo>
                <a:lnTo>
                  <a:pt x="6873240" y="3063241"/>
                </a:lnTo>
                <a:lnTo>
                  <a:pt x="6870192" y="3063241"/>
                </a:lnTo>
                <a:lnTo>
                  <a:pt x="6870192" y="3060193"/>
                </a:lnTo>
                <a:close/>
                <a:moveTo>
                  <a:pt x="6870192" y="3066288"/>
                </a:moveTo>
                <a:lnTo>
                  <a:pt x="6873240" y="3066288"/>
                </a:lnTo>
                <a:lnTo>
                  <a:pt x="6873240" y="3069336"/>
                </a:lnTo>
                <a:lnTo>
                  <a:pt x="6870192" y="3069336"/>
                </a:lnTo>
                <a:lnTo>
                  <a:pt x="6870192" y="3066288"/>
                </a:lnTo>
                <a:close/>
                <a:moveTo>
                  <a:pt x="6870192" y="3072384"/>
                </a:moveTo>
                <a:lnTo>
                  <a:pt x="6873240" y="3072384"/>
                </a:lnTo>
                <a:lnTo>
                  <a:pt x="6873240" y="3075432"/>
                </a:lnTo>
                <a:lnTo>
                  <a:pt x="6870192" y="3075432"/>
                </a:lnTo>
                <a:lnTo>
                  <a:pt x="6870192" y="3072384"/>
                </a:lnTo>
                <a:close/>
                <a:moveTo>
                  <a:pt x="6870192" y="3078481"/>
                </a:moveTo>
                <a:lnTo>
                  <a:pt x="6873240" y="3078481"/>
                </a:lnTo>
                <a:lnTo>
                  <a:pt x="6873240" y="3081529"/>
                </a:lnTo>
                <a:lnTo>
                  <a:pt x="6870192" y="3081529"/>
                </a:lnTo>
                <a:lnTo>
                  <a:pt x="6870192" y="3078481"/>
                </a:lnTo>
                <a:close/>
                <a:moveTo>
                  <a:pt x="6870192" y="3084577"/>
                </a:moveTo>
                <a:lnTo>
                  <a:pt x="6873240" y="3084577"/>
                </a:lnTo>
                <a:lnTo>
                  <a:pt x="6873240" y="3087625"/>
                </a:lnTo>
                <a:lnTo>
                  <a:pt x="6870192" y="3087625"/>
                </a:lnTo>
                <a:lnTo>
                  <a:pt x="6870192" y="3084577"/>
                </a:lnTo>
                <a:close/>
                <a:moveTo>
                  <a:pt x="6870192" y="3090672"/>
                </a:moveTo>
                <a:lnTo>
                  <a:pt x="6873240" y="3090672"/>
                </a:lnTo>
                <a:lnTo>
                  <a:pt x="6873240" y="3093720"/>
                </a:lnTo>
                <a:lnTo>
                  <a:pt x="6870192" y="3093720"/>
                </a:lnTo>
                <a:lnTo>
                  <a:pt x="6870192" y="3090672"/>
                </a:lnTo>
                <a:close/>
                <a:moveTo>
                  <a:pt x="6870192" y="3096768"/>
                </a:moveTo>
                <a:lnTo>
                  <a:pt x="6873240" y="3096768"/>
                </a:lnTo>
                <a:lnTo>
                  <a:pt x="6873240" y="3099816"/>
                </a:lnTo>
                <a:lnTo>
                  <a:pt x="6870192" y="3099816"/>
                </a:lnTo>
                <a:lnTo>
                  <a:pt x="6870192" y="3096768"/>
                </a:lnTo>
                <a:close/>
                <a:moveTo>
                  <a:pt x="6870192" y="3102865"/>
                </a:moveTo>
                <a:lnTo>
                  <a:pt x="6873240" y="3102865"/>
                </a:lnTo>
                <a:lnTo>
                  <a:pt x="6873240" y="3105913"/>
                </a:lnTo>
                <a:lnTo>
                  <a:pt x="6870192" y="3105913"/>
                </a:lnTo>
                <a:lnTo>
                  <a:pt x="6870192" y="3102865"/>
                </a:lnTo>
                <a:close/>
                <a:moveTo>
                  <a:pt x="6870192" y="3108960"/>
                </a:moveTo>
                <a:lnTo>
                  <a:pt x="6873240" y="3108960"/>
                </a:lnTo>
                <a:lnTo>
                  <a:pt x="6873240" y="3112008"/>
                </a:lnTo>
                <a:lnTo>
                  <a:pt x="6870192" y="3112008"/>
                </a:lnTo>
                <a:lnTo>
                  <a:pt x="6870192" y="3108960"/>
                </a:lnTo>
                <a:close/>
                <a:moveTo>
                  <a:pt x="6870192" y="3115056"/>
                </a:moveTo>
                <a:lnTo>
                  <a:pt x="6873240" y="3115056"/>
                </a:lnTo>
                <a:lnTo>
                  <a:pt x="6873240" y="3118104"/>
                </a:lnTo>
                <a:lnTo>
                  <a:pt x="6870192" y="3118104"/>
                </a:lnTo>
                <a:lnTo>
                  <a:pt x="6870192" y="3115056"/>
                </a:lnTo>
                <a:close/>
                <a:moveTo>
                  <a:pt x="6870192" y="3121153"/>
                </a:moveTo>
                <a:lnTo>
                  <a:pt x="6873240" y="3121153"/>
                </a:lnTo>
                <a:lnTo>
                  <a:pt x="6873240" y="3124201"/>
                </a:lnTo>
                <a:lnTo>
                  <a:pt x="6870192" y="3124201"/>
                </a:lnTo>
                <a:lnTo>
                  <a:pt x="6870192" y="3121153"/>
                </a:lnTo>
                <a:close/>
                <a:moveTo>
                  <a:pt x="6870192" y="3127249"/>
                </a:moveTo>
                <a:lnTo>
                  <a:pt x="6873240" y="3127249"/>
                </a:lnTo>
                <a:lnTo>
                  <a:pt x="6873240" y="3130297"/>
                </a:lnTo>
                <a:lnTo>
                  <a:pt x="6870192" y="3130297"/>
                </a:lnTo>
                <a:lnTo>
                  <a:pt x="6870192" y="3127249"/>
                </a:lnTo>
                <a:close/>
                <a:moveTo>
                  <a:pt x="6870192" y="3133344"/>
                </a:moveTo>
                <a:lnTo>
                  <a:pt x="6873240" y="3133344"/>
                </a:lnTo>
                <a:lnTo>
                  <a:pt x="6873240" y="3136392"/>
                </a:lnTo>
                <a:lnTo>
                  <a:pt x="6870192" y="3136392"/>
                </a:lnTo>
                <a:lnTo>
                  <a:pt x="6870192" y="3133344"/>
                </a:lnTo>
                <a:close/>
                <a:moveTo>
                  <a:pt x="6870192" y="3139440"/>
                </a:moveTo>
                <a:lnTo>
                  <a:pt x="6873240" y="3139440"/>
                </a:lnTo>
                <a:lnTo>
                  <a:pt x="6873240" y="3142488"/>
                </a:lnTo>
                <a:lnTo>
                  <a:pt x="6870192" y="3142488"/>
                </a:lnTo>
                <a:lnTo>
                  <a:pt x="6870192" y="3139440"/>
                </a:lnTo>
                <a:close/>
                <a:moveTo>
                  <a:pt x="6870192" y="3145537"/>
                </a:moveTo>
                <a:lnTo>
                  <a:pt x="6873240" y="3145537"/>
                </a:lnTo>
                <a:lnTo>
                  <a:pt x="6873240" y="3148585"/>
                </a:lnTo>
                <a:lnTo>
                  <a:pt x="6870192" y="3148585"/>
                </a:lnTo>
                <a:lnTo>
                  <a:pt x="6870192" y="3145537"/>
                </a:lnTo>
                <a:close/>
                <a:moveTo>
                  <a:pt x="6870192" y="3151632"/>
                </a:moveTo>
                <a:lnTo>
                  <a:pt x="6873240" y="3151632"/>
                </a:lnTo>
                <a:lnTo>
                  <a:pt x="6873240" y="3154680"/>
                </a:lnTo>
                <a:lnTo>
                  <a:pt x="6870192" y="3154680"/>
                </a:lnTo>
                <a:lnTo>
                  <a:pt x="6870192" y="3151632"/>
                </a:lnTo>
                <a:close/>
                <a:moveTo>
                  <a:pt x="6870192" y="3157728"/>
                </a:moveTo>
                <a:lnTo>
                  <a:pt x="6873240" y="3157728"/>
                </a:lnTo>
                <a:lnTo>
                  <a:pt x="6873240" y="3160776"/>
                </a:lnTo>
                <a:lnTo>
                  <a:pt x="6870192" y="3160776"/>
                </a:lnTo>
                <a:lnTo>
                  <a:pt x="6870192" y="3157728"/>
                </a:lnTo>
                <a:close/>
                <a:moveTo>
                  <a:pt x="6870192" y="3163825"/>
                </a:moveTo>
                <a:lnTo>
                  <a:pt x="6873240" y="3163825"/>
                </a:lnTo>
                <a:lnTo>
                  <a:pt x="6873240" y="3166873"/>
                </a:lnTo>
                <a:lnTo>
                  <a:pt x="6870192" y="3166873"/>
                </a:lnTo>
                <a:lnTo>
                  <a:pt x="6870192" y="3163825"/>
                </a:lnTo>
                <a:close/>
                <a:moveTo>
                  <a:pt x="6870192" y="3169921"/>
                </a:moveTo>
                <a:lnTo>
                  <a:pt x="6873240" y="3169921"/>
                </a:lnTo>
                <a:lnTo>
                  <a:pt x="6873240" y="3172969"/>
                </a:lnTo>
                <a:lnTo>
                  <a:pt x="6870192" y="3172969"/>
                </a:lnTo>
                <a:lnTo>
                  <a:pt x="6870192" y="3169921"/>
                </a:lnTo>
                <a:close/>
                <a:moveTo>
                  <a:pt x="6870192" y="3176016"/>
                </a:moveTo>
                <a:lnTo>
                  <a:pt x="6873240" y="3176016"/>
                </a:lnTo>
                <a:lnTo>
                  <a:pt x="6873240" y="3179064"/>
                </a:lnTo>
                <a:lnTo>
                  <a:pt x="6870192" y="3179064"/>
                </a:lnTo>
                <a:lnTo>
                  <a:pt x="6870192" y="3176016"/>
                </a:lnTo>
                <a:close/>
                <a:moveTo>
                  <a:pt x="6870192" y="3182112"/>
                </a:moveTo>
                <a:lnTo>
                  <a:pt x="6873240" y="3182112"/>
                </a:lnTo>
                <a:lnTo>
                  <a:pt x="6873240" y="3185160"/>
                </a:lnTo>
                <a:lnTo>
                  <a:pt x="6870192" y="3185160"/>
                </a:lnTo>
                <a:lnTo>
                  <a:pt x="6870192" y="3182112"/>
                </a:lnTo>
                <a:close/>
                <a:moveTo>
                  <a:pt x="6870192" y="3188209"/>
                </a:moveTo>
                <a:lnTo>
                  <a:pt x="6873240" y="3188209"/>
                </a:lnTo>
                <a:lnTo>
                  <a:pt x="6873240" y="3191257"/>
                </a:lnTo>
                <a:lnTo>
                  <a:pt x="6870192" y="3191257"/>
                </a:lnTo>
                <a:lnTo>
                  <a:pt x="6870192" y="3188209"/>
                </a:lnTo>
                <a:close/>
                <a:moveTo>
                  <a:pt x="6870192" y="3194305"/>
                </a:moveTo>
                <a:lnTo>
                  <a:pt x="6873240" y="3194305"/>
                </a:lnTo>
                <a:lnTo>
                  <a:pt x="6873240" y="3197353"/>
                </a:lnTo>
                <a:lnTo>
                  <a:pt x="6870192" y="3197353"/>
                </a:lnTo>
                <a:lnTo>
                  <a:pt x="6870192" y="3194305"/>
                </a:lnTo>
                <a:close/>
                <a:moveTo>
                  <a:pt x="6870192" y="3200400"/>
                </a:moveTo>
                <a:lnTo>
                  <a:pt x="6873240" y="3200400"/>
                </a:lnTo>
                <a:lnTo>
                  <a:pt x="6873240" y="3203448"/>
                </a:lnTo>
                <a:lnTo>
                  <a:pt x="6870192" y="3203448"/>
                </a:lnTo>
                <a:lnTo>
                  <a:pt x="6870192" y="3200400"/>
                </a:lnTo>
                <a:close/>
                <a:moveTo>
                  <a:pt x="6870192" y="3206497"/>
                </a:moveTo>
                <a:lnTo>
                  <a:pt x="6873240" y="3206497"/>
                </a:lnTo>
                <a:lnTo>
                  <a:pt x="6873240" y="3209545"/>
                </a:lnTo>
                <a:lnTo>
                  <a:pt x="6870192" y="3209545"/>
                </a:lnTo>
                <a:lnTo>
                  <a:pt x="6870192" y="3206497"/>
                </a:lnTo>
                <a:close/>
                <a:moveTo>
                  <a:pt x="6870192" y="3212593"/>
                </a:moveTo>
                <a:lnTo>
                  <a:pt x="6873240" y="3212593"/>
                </a:lnTo>
                <a:lnTo>
                  <a:pt x="6873240" y="3215641"/>
                </a:lnTo>
                <a:lnTo>
                  <a:pt x="6870192" y="3215641"/>
                </a:lnTo>
                <a:lnTo>
                  <a:pt x="6870192" y="3212593"/>
                </a:lnTo>
                <a:close/>
                <a:moveTo>
                  <a:pt x="6870192" y="3218688"/>
                </a:moveTo>
                <a:lnTo>
                  <a:pt x="6873240" y="3218688"/>
                </a:lnTo>
                <a:lnTo>
                  <a:pt x="6873240" y="3221736"/>
                </a:lnTo>
                <a:lnTo>
                  <a:pt x="6870192" y="3221736"/>
                </a:lnTo>
                <a:lnTo>
                  <a:pt x="6870192" y="3218688"/>
                </a:lnTo>
                <a:close/>
                <a:moveTo>
                  <a:pt x="6870192" y="3224784"/>
                </a:moveTo>
                <a:lnTo>
                  <a:pt x="6873240" y="3224784"/>
                </a:lnTo>
                <a:lnTo>
                  <a:pt x="6873240" y="3227832"/>
                </a:lnTo>
                <a:lnTo>
                  <a:pt x="6870192" y="3227832"/>
                </a:lnTo>
                <a:lnTo>
                  <a:pt x="6870192" y="3224784"/>
                </a:lnTo>
                <a:close/>
                <a:moveTo>
                  <a:pt x="6870192" y="3230881"/>
                </a:moveTo>
                <a:lnTo>
                  <a:pt x="6873240" y="3230881"/>
                </a:lnTo>
                <a:lnTo>
                  <a:pt x="6873240" y="3233929"/>
                </a:lnTo>
                <a:lnTo>
                  <a:pt x="6870192" y="3233929"/>
                </a:lnTo>
                <a:lnTo>
                  <a:pt x="6870192" y="3230881"/>
                </a:lnTo>
                <a:close/>
                <a:moveTo>
                  <a:pt x="6870192" y="3236977"/>
                </a:moveTo>
                <a:lnTo>
                  <a:pt x="6873240" y="3236977"/>
                </a:lnTo>
                <a:lnTo>
                  <a:pt x="6873240" y="3240025"/>
                </a:lnTo>
                <a:lnTo>
                  <a:pt x="6870192" y="3240025"/>
                </a:lnTo>
                <a:lnTo>
                  <a:pt x="6870192" y="3236977"/>
                </a:lnTo>
                <a:close/>
                <a:moveTo>
                  <a:pt x="6870192" y="3243072"/>
                </a:moveTo>
                <a:lnTo>
                  <a:pt x="6873240" y="3243072"/>
                </a:lnTo>
                <a:lnTo>
                  <a:pt x="6873240" y="3246120"/>
                </a:lnTo>
                <a:lnTo>
                  <a:pt x="6870192" y="3246120"/>
                </a:lnTo>
                <a:lnTo>
                  <a:pt x="6870192" y="3243072"/>
                </a:lnTo>
                <a:close/>
                <a:moveTo>
                  <a:pt x="6870192" y="3249168"/>
                </a:moveTo>
                <a:lnTo>
                  <a:pt x="6873240" y="3249168"/>
                </a:lnTo>
                <a:lnTo>
                  <a:pt x="6873240" y="3252216"/>
                </a:lnTo>
                <a:lnTo>
                  <a:pt x="6870192" y="3252216"/>
                </a:lnTo>
                <a:lnTo>
                  <a:pt x="6870192" y="3249168"/>
                </a:lnTo>
                <a:close/>
                <a:moveTo>
                  <a:pt x="6870192" y="3255265"/>
                </a:moveTo>
                <a:lnTo>
                  <a:pt x="6873240" y="3255265"/>
                </a:lnTo>
                <a:lnTo>
                  <a:pt x="6873240" y="3258313"/>
                </a:lnTo>
                <a:lnTo>
                  <a:pt x="6870192" y="3258313"/>
                </a:lnTo>
                <a:lnTo>
                  <a:pt x="6870192" y="3255265"/>
                </a:lnTo>
                <a:close/>
                <a:moveTo>
                  <a:pt x="6870192" y="3261360"/>
                </a:moveTo>
                <a:lnTo>
                  <a:pt x="6873240" y="3261360"/>
                </a:lnTo>
                <a:lnTo>
                  <a:pt x="6873240" y="3264408"/>
                </a:lnTo>
                <a:lnTo>
                  <a:pt x="6870192" y="3264408"/>
                </a:lnTo>
                <a:lnTo>
                  <a:pt x="6870192" y="3261360"/>
                </a:lnTo>
                <a:close/>
                <a:moveTo>
                  <a:pt x="6870192" y="3267456"/>
                </a:moveTo>
                <a:lnTo>
                  <a:pt x="6873240" y="3267456"/>
                </a:lnTo>
                <a:lnTo>
                  <a:pt x="6873240" y="3270504"/>
                </a:lnTo>
                <a:lnTo>
                  <a:pt x="6870192" y="3270504"/>
                </a:lnTo>
                <a:lnTo>
                  <a:pt x="6870192" y="3267456"/>
                </a:lnTo>
                <a:close/>
                <a:moveTo>
                  <a:pt x="6870192" y="3273553"/>
                </a:moveTo>
                <a:lnTo>
                  <a:pt x="6873240" y="3273553"/>
                </a:lnTo>
                <a:lnTo>
                  <a:pt x="6873240" y="3276601"/>
                </a:lnTo>
                <a:lnTo>
                  <a:pt x="6870192" y="3276601"/>
                </a:lnTo>
                <a:lnTo>
                  <a:pt x="6870192" y="3273553"/>
                </a:lnTo>
                <a:close/>
                <a:moveTo>
                  <a:pt x="6870192" y="3279649"/>
                </a:moveTo>
                <a:lnTo>
                  <a:pt x="6873240" y="3279649"/>
                </a:lnTo>
                <a:lnTo>
                  <a:pt x="6873240" y="3282697"/>
                </a:lnTo>
                <a:lnTo>
                  <a:pt x="6870192" y="3282697"/>
                </a:lnTo>
                <a:lnTo>
                  <a:pt x="6870192" y="3279649"/>
                </a:lnTo>
                <a:close/>
                <a:moveTo>
                  <a:pt x="6870192" y="3285744"/>
                </a:moveTo>
                <a:lnTo>
                  <a:pt x="6873240" y="3285744"/>
                </a:lnTo>
                <a:lnTo>
                  <a:pt x="6873240" y="3288792"/>
                </a:lnTo>
                <a:lnTo>
                  <a:pt x="6870192" y="3288792"/>
                </a:lnTo>
                <a:lnTo>
                  <a:pt x="6870192" y="3285744"/>
                </a:lnTo>
                <a:close/>
                <a:moveTo>
                  <a:pt x="6870192" y="3291840"/>
                </a:moveTo>
                <a:lnTo>
                  <a:pt x="6873240" y="3291840"/>
                </a:lnTo>
                <a:lnTo>
                  <a:pt x="6873240" y="3294888"/>
                </a:lnTo>
                <a:lnTo>
                  <a:pt x="6870192" y="3294888"/>
                </a:lnTo>
                <a:lnTo>
                  <a:pt x="6870192" y="3291840"/>
                </a:lnTo>
                <a:close/>
                <a:moveTo>
                  <a:pt x="6870192" y="3297937"/>
                </a:moveTo>
                <a:lnTo>
                  <a:pt x="6873240" y="3297937"/>
                </a:lnTo>
                <a:lnTo>
                  <a:pt x="6873240" y="3300985"/>
                </a:lnTo>
                <a:lnTo>
                  <a:pt x="6870192" y="3300985"/>
                </a:lnTo>
                <a:lnTo>
                  <a:pt x="6870192" y="3297937"/>
                </a:lnTo>
                <a:close/>
                <a:moveTo>
                  <a:pt x="6870192" y="3304032"/>
                </a:moveTo>
                <a:lnTo>
                  <a:pt x="6873240" y="3304032"/>
                </a:lnTo>
                <a:lnTo>
                  <a:pt x="6873240" y="3307080"/>
                </a:lnTo>
                <a:lnTo>
                  <a:pt x="6870192" y="3307080"/>
                </a:lnTo>
                <a:lnTo>
                  <a:pt x="6870192" y="3304032"/>
                </a:lnTo>
                <a:close/>
                <a:moveTo>
                  <a:pt x="6870192" y="3310128"/>
                </a:moveTo>
                <a:lnTo>
                  <a:pt x="6873240" y="3310128"/>
                </a:lnTo>
                <a:lnTo>
                  <a:pt x="6873240" y="3313176"/>
                </a:lnTo>
                <a:lnTo>
                  <a:pt x="6870192" y="3313176"/>
                </a:lnTo>
                <a:lnTo>
                  <a:pt x="6870192" y="3310128"/>
                </a:lnTo>
                <a:close/>
                <a:moveTo>
                  <a:pt x="6870192" y="3316225"/>
                </a:moveTo>
                <a:lnTo>
                  <a:pt x="6873240" y="3316225"/>
                </a:lnTo>
                <a:lnTo>
                  <a:pt x="6873240" y="3319273"/>
                </a:lnTo>
                <a:lnTo>
                  <a:pt x="6870192" y="3319273"/>
                </a:lnTo>
                <a:lnTo>
                  <a:pt x="6870192" y="3316225"/>
                </a:lnTo>
                <a:close/>
                <a:moveTo>
                  <a:pt x="6870192" y="3322321"/>
                </a:moveTo>
                <a:lnTo>
                  <a:pt x="6873240" y="3322321"/>
                </a:lnTo>
                <a:lnTo>
                  <a:pt x="6873240" y="3325369"/>
                </a:lnTo>
                <a:lnTo>
                  <a:pt x="6870192" y="3325369"/>
                </a:lnTo>
                <a:lnTo>
                  <a:pt x="6870192" y="3322321"/>
                </a:lnTo>
                <a:close/>
                <a:moveTo>
                  <a:pt x="6870192" y="3328416"/>
                </a:moveTo>
                <a:lnTo>
                  <a:pt x="6873240" y="3328416"/>
                </a:lnTo>
                <a:lnTo>
                  <a:pt x="6873240" y="3331464"/>
                </a:lnTo>
                <a:lnTo>
                  <a:pt x="6870192" y="3331464"/>
                </a:lnTo>
                <a:lnTo>
                  <a:pt x="6870192" y="3328416"/>
                </a:lnTo>
                <a:close/>
                <a:moveTo>
                  <a:pt x="6870192" y="3334512"/>
                </a:moveTo>
                <a:lnTo>
                  <a:pt x="6873240" y="3334512"/>
                </a:lnTo>
                <a:lnTo>
                  <a:pt x="6873240" y="3337560"/>
                </a:lnTo>
                <a:lnTo>
                  <a:pt x="6870192" y="3337560"/>
                </a:lnTo>
                <a:lnTo>
                  <a:pt x="6870192" y="3334512"/>
                </a:lnTo>
                <a:close/>
                <a:moveTo>
                  <a:pt x="6870192" y="3340609"/>
                </a:moveTo>
                <a:lnTo>
                  <a:pt x="6873240" y="3340609"/>
                </a:lnTo>
                <a:lnTo>
                  <a:pt x="6873240" y="3343657"/>
                </a:lnTo>
                <a:lnTo>
                  <a:pt x="6870192" y="3343657"/>
                </a:lnTo>
                <a:lnTo>
                  <a:pt x="6870192" y="3340609"/>
                </a:lnTo>
                <a:close/>
                <a:moveTo>
                  <a:pt x="6870192" y="3346705"/>
                </a:moveTo>
                <a:lnTo>
                  <a:pt x="6873240" y="3346705"/>
                </a:lnTo>
                <a:lnTo>
                  <a:pt x="6873240" y="3349753"/>
                </a:lnTo>
                <a:lnTo>
                  <a:pt x="6870192" y="3349753"/>
                </a:lnTo>
                <a:lnTo>
                  <a:pt x="6870192" y="3346705"/>
                </a:lnTo>
                <a:close/>
                <a:moveTo>
                  <a:pt x="6870192" y="3352800"/>
                </a:moveTo>
                <a:lnTo>
                  <a:pt x="6873240" y="3352800"/>
                </a:lnTo>
                <a:lnTo>
                  <a:pt x="6873240" y="3355848"/>
                </a:lnTo>
                <a:lnTo>
                  <a:pt x="6870192" y="3355848"/>
                </a:lnTo>
                <a:lnTo>
                  <a:pt x="6870192" y="3352800"/>
                </a:lnTo>
                <a:close/>
                <a:moveTo>
                  <a:pt x="6870192" y="3358896"/>
                </a:moveTo>
                <a:lnTo>
                  <a:pt x="6873240" y="3358896"/>
                </a:lnTo>
                <a:lnTo>
                  <a:pt x="6873240" y="3361944"/>
                </a:lnTo>
                <a:lnTo>
                  <a:pt x="6870192" y="3361944"/>
                </a:lnTo>
                <a:lnTo>
                  <a:pt x="6870192" y="3358896"/>
                </a:lnTo>
                <a:close/>
                <a:moveTo>
                  <a:pt x="6870192" y="3364993"/>
                </a:moveTo>
                <a:lnTo>
                  <a:pt x="6873240" y="3364993"/>
                </a:lnTo>
                <a:lnTo>
                  <a:pt x="6873240" y="3368041"/>
                </a:lnTo>
                <a:lnTo>
                  <a:pt x="6870192" y="3368041"/>
                </a:lnTo>
                <a:lnTo>
                  <a:pt x="6870192" y="3364993"/>
                </a:lnTo>
                <a:close/>
                <a:moveTo>
                  <a:pt x="6870192" y="3371088"/>
                </a:moveTo>
                <a:lnTo>
                  <a:pt x="6873240" y="3371088"/>
                </a:lnTo>
                <a:lnTo>
                  <a:pt x="6873240" y="3374136"/>
                </a:lnTo>
                <a:lnTo>
                  <a:pt x="6870192" y="3374136"/>
                </a:lnTo>
                <a:lnTo>
                  <a:pt x="6870192" y="3371088"/>
                </a:lnTo>
                <a:close/>
                <a:moveTo>
                  <a:pt x="6870192" y="3377185"/>
                </a:moveTo>
                <a:lnTo>
                  <a:pt x="6873240" y="3377185"/>
                </a:lnTo>
                <a:lnTo>
                  <a:pt x="6873240" y="3380233"/>
                </a:lnTo>
                <a:lnTo>
                  <a:pt x="6870192" y="3380233"/>
                </a:lnTo>
                <a:lnTo>
                  <a:pt x="6870192" y="3377185"/>
                </a:lnTo>
                <a:close/>
                <a:moveTo>
                  <a:pt x="6870192" y="3383280"/>
                </a:moveTo>
                <a:lnTo>
                  <a:pt x="6873240" y="3383280"/>
                </a:lnTo>
                <a:lnTo>
                  <a:pt x="6873240" y="3386328"/>
                </a:lnTo>
                <a:lnTo>
                  <a:pt x="6870192" y="3386328"/>
                </a:lnTo>
                <a:lnTo>
                  <a:pt x="6870192" y="3383280"/>
                </a:lnTo>
                <a:close/>
                <a:moveTo>
                  <a:pt x="6870192" y="3389377"/>
                </a:moveTo>
                <a:lnTo>
                  <a:pt x="6873240" y="3389377"/>
                </a:lnTo>
                <a:lnTo>
                  <a:pt x="6873240" y="3392425"/>
                </a:lnTo>
                <a:lnTo>
                  <a:pt x="6870192" y="3392425"/>
                </a:lnTo>
                <a:lnTo>
                  <a:pt x="6870192" y="3389377"/>
                </a:lnTo>
                <a:close/>
                <a:moveTo>
                  <a:pt x="6870192" y="3395472"/>
                </a:moveTo>
                <a:lnTo>
                  <a:pt x="6873240" y="3395472"/>
                </a:lnTo>
                <a:lnTo>
                  <a:pt x="6873240" y="3398520"/>
                </a:lnTo>
                <a:lnTo>
                  <a:pt x="6870192" y="3398520"/>
                </a:lnTo>
                <a:lnTo>
                  <a:pt x="6870192" y="3395472"/>
                </a:lnTo>
                <a:close/>
                <a:moveTo>
                  <a:pt x="6870192" y="3401569"/>
                </a:moveTo>
                <a:lnTo>
                  <a:pt x="6873240" y="3401569"/>
                </a:lnTo>
                <a:lnTo>
                  <a:pt x="6873240" y="3404617"/>
                </a:lnTo>
                <a:lnTo>
                  <a:pt x="6870192" y="3404617"/>
                </a:lnTo>
                <a:lnTo>
                  <a:pt x="6870192" y="3401569"/>
                </a:lnTo>
                <a:close/>
                <a:moveTo>
                  <a:pt x="6870192" y="3407665"/>
                </a:moveTo>
                <a:lnTo>
                  <a:pt x="6873240" y="3407665"/>
                </a:lnTo>
                <a:lnTo>
                  <a:pt x="6873240" y="3410713"/>
                </a:lnTo>
                <a:lnTo>
                  <a:pt x="6870192" y="3410713"/>
                </a:lnTo>
                <a:lnTo>
                  <a:pt x="6870192" y="3407665"/>
                </a:lnTo>
                <a:close/>
                <a:moveTo>
                  <a:pt x="6870192" y="3413760"/>
                </a:moveTo>
                <a:lnTo>
                  <a:pt x="6873240" y="3413760"/>
                </a:lnTo>
                <a:lnTo>
                  <a:pt x="6873240" y="3416808"/>
                </a:lnTo>
                <a:lnTo>
                  <a:pt x="6870192" y="3416808"/>
                </a:lnTo>
                <a:lnTo>
                  <a:pt x="6870192" y="3413760"/>
                </a:lnTo>
                <a:close/>
                <a:moveTo>
                  <a:pt x="6870192" y="3419857"/>
                </a:moveTo>
                <a:lnTo>
                  <a:pt x="6873240" y="3419857"/>
                </a:lnTo>
                <a:lnTo>
                  <a:pt x="6873240" y="3422905"/>
                </a:lnTo>
                <a:lnTo>
                  <a:pt x="6870192" y="3422905"/>
                </a:lnTo>
                <a:lnTo>
                  <a:pt x="6870192" y="3419857"/>
                </a:lnTo>
                <a:close/>
                <a:moveTo>
                  <a:pt x="6870192" y="3425952"/>
                </a:moveTo>
                <a:lnTo>
                  <a:pt x="6873240" y="3425952"/>
                </a:lnTo>
                <a:lnTo>
                  <a:pt x="6873240" y="3429000"/>
                </a:lnTo>
                <a:lnTo>
                  <a:pt x="6870192" y="3429000"/>
                </a:lnTo>
                <a:lnTo>
                  <a:pt x="6870192" y="3425952"/>
                </a:lnTo>
                <a:close/>
                <a:moveTo>
                  <a:pt x="6870192" y="3432049"/>
                </a:moveTo>
                <a:lnTo>
                  <a:pt x="6873240" y="3432049"/>
                </a:lnTo>
                <a:lnTo>
                  <a:pt x="6873240" y="3435097"/>
                </a:lnTo>
                <a:lnTo>
                  <a:pt x="6870192" y="3435097"/>
                </a:lnTo>
                <a:lnTo>
                  <a:pt x="6870192" y="3432049"/>
                </a:lnTo>
                <a:close/>
                <a:moveTo>
                  <a:pt x="6870192" y="3438144"/>
                </a:moveTo>
                <a:lnTo>
                  <a:pt x="6873240" y="3438144"/>
                </a:lnTo>
                <a:lnTo>
                  <a:pt x="6873240" y="3441192"/>
                </a:lnTo>
                <a:lnTo>
                  <a:pt x="6870192" y="3441192"/>
                </a:lnTo>
                <a:lnTo>
                  <a:pt x="6870192" y="3438144"/>
                </a:lnTo>
                <a:close/>
                <a:moveTo>
                  <a:pt x="6870192" y="3444241"/>
                </a:moveTo>
                <a:lnTo>
                  <a:pt x="6873240" y="3444241"/>
                </a:lnTo>
                <a:lnTo>
                  <a:pt x="6873240" y="3447289"/>
                </a:lnTo>
                <a:lnTo>
                  <a:pt x="6870192" y="3447289"/>
                </a:lnTo>
                <a:lnTo>
                  <a:pt x="6870192" y="3444241"/>
                </a:lnTo>
                <a:close/>
                <a:moveTo>
                  <a:pt x="6870192" y="3450336"/>
                </a:moveTo>
                <a:lnTo>
                  <a:pt x="6873240" y="3450336"/>
                </a:lnTo>
                <a:lnTo>
                  <a:pt x="6873240" y="3453384"/>
                </a:lnTo>
                <a:lnTo>
                  <a:pt x="6870192" y="3453384"/>
                </a:lnTo>
                <a:lnTo>
                  <a:pt x="6870192" y="3450336"/>
                </a:lnTo>
                <a:close/>
                <a:moveTo>
                  <a:pt x="6870192" y="3456432"/>
                </a:moveTo>
                <a:lnTo>
                  <a:pt x="6873240" y="3456432"/>
                </a:lnTo>
                <a:lnTo>
                  <a:pt x="6873240" y="3459480"/>
                </a:lnTo>
                <a:lnTo>
                  <a:pt x="6870192" y="3459480"/>
                </a:lnTo>
                <a:lnTo>
                  <a:pt x="6870192" y="3456432"/>
                </a:lnTo>
                <a:close/>
                <a:moveTo>
                  <a:pt x="6870192" y="3462529"/>
                </a:moveTo>
                <a:lnTo>
                  <a:pt x="6873240" y="3462529"/>
                </a:lnTo>
                <a:lnTo>
                  <a:pt x="6873240" y="3465577"/>
                </a:lnTo>
                <a:lnTo>
                  <a:pt x="6870192" y="3465577"/>
                </a:lnTo>
                <a:lnTo>
                  <a:pt x="6870192" y="3462529"/>
                </a:lnTo>
                <a:close/>
                <a:moveTo>
                  <a:pt x="6870192" y="3468624"/>
                </a:moveTo>
                <a:lnTo>
                  <a:pt x="6873240" y="3468624"/>
                </a:lnTo>
                <a:lnTo>
                  <a:pt x="6873240" y="3471672"/>
                </a:lnTo>
                <a:lnTo>
                  <a:pt x="6870192" y="3471672"/>
                </a:lnTo>
                <a:lnTo>
                  <a:pt x="6870192" y="3468624"/>
                </a:lnTo>
                <a:close/>
                <a:moveTo>
                  <a:pt x="6870192" y="3474721"/>
                </a:moveTo>
                <a:lnTo>
                  <a:pt x="6873240" y="3474721"/>
                </a:lnTo>
                <a:lnTo>
                  <a:pt x="6873240" y="3477769"/>
                </a:lnTo>
                <a:lnTo>
                  <a:pt x="6870192" y="3477769"/>
                </a:lnTo>
                <a:lnTo>
                  <a:pt x="6870192" y="3474721"/>
                </a:lnTo>
                <a:close/>
                <a:moveTo>
                  <a:pt x="6870192" y="3480816"/>
                </a:moveTo>
                <a:lnTo>
                  <a:pt x="6873240" y="3480816"/>
                </a:lnTo>
                <a:lnTo>
                  <a:pt x="6873240" y="3483864"/>
                </a:lnTo>
                <a:lnTo>
                  <a:pt x="6870192" y="3483864"/>
                </a:lnTo>
                <a:lnTo>
                  <a:pt x="6870192" y="3480816"/>
                </a:lnTo>
                <a:close/>
                <a:moveTo>
                  <a:pt x="6870192" y="3486913"/>
                </a:moveTo>
                <a:lnTo>
                  <a:pt x="6873240" y="3486913"/>
                </a:lnTo>
                <a:lnTo>
                  <a:pt x="6873240" y="3489961"/>
                </a:lnTo>
                <a:lnTo>
                  <a:pt x="6870192" y="3489961"/>
                </a:lnTo>
                <a:lnTo>
                  <a:pt x="6870192" y="3486913"/>
                </a:lnTo>
                <a:close/>
                <a:moveTo>
                  <a:pt x="6870192" y="3493008"/>
                </a:moveTo>
                <a:lnTo>
                  <a:pt x="6873240" y="3493008"/>
                </a:lnTo>
                <a:lnTo>
                  <a:pt x="6873240" y="3496056"/>
                </a:lnTo>
                <a:lnTo>
                  <a:pt x="6870192" y="3496056"/>
                </a:lnTo>
                <a:lnTo>
                  <a:pt x="6870192" y="3493008"/>
                </a:lnTo>
                <a:close/>
                <a:moveTo>
                  <a:pt x="6870192" y="3499105"/>
                </a:moveTo>
                <a:lnTo>
                  <a:pt x="6873240" y="3499105"/>
                </a:lnTo>
                <a:lnTo>
                  <a:pt x="6873240" y="3502153"/>
                </a:lnTo>
                <a:lnTo>
                  <a:pt x="6870192" y="3502153"/>
                </a:lnTo>
                <a:lnTo>
                  <a:pt x="6870192" y="3499105"/>
                </a:lnTo>
                <a:close/>
                <a:moveTo>
                  <a:pt x="6870192" y="3505200"/>
                </a:moveTo>
                <a:lnTo>
                  <a:pt x="6873240" y="3505200"/>
                </a:lnTo>
                <a:lnTo>
                  <a:pt x="6873240" y="3508248"/>
                </a:lnTo>
                <a:lnTo>
                  <a:pt x="6870192" y="3508248"/>
                </a:lnTo>
                <a:lnTo>
                  <a:pt x="6870192" y="3505200"/>
                </a:lnTo>
                <a:close/>
                <a:moveTo>
                  <a:pt x="6870192" y="3511296"/>
                </a:moveTo>
                <a:lnTo>
                  <a:pt x="6873240" y="3511296"/>
                </a:lnTo>
                <a:lnTo>
                  <a:pt x="6873240" y="3514344"/>
                </a:lnTo>
                <a:lnTo>
                  <a:pt x="6870192" y="3514344"/>
                </a:lnTo>
                <a:lnTo>
                  <a:pt x="6870192" y="3511296"/>
                </a:lnTo>
                <a:close/>
                <a:moveTo>
                  <a:pt x="6870192" y="3517393"/>
                </a:moveTo>
                <a:lnTo>
                  <a:pt x="6873240" y="3517393"/>
                </a:lnTo>
                <a:lnTo>
                  <a:pt x="6873240" y="3520441"/>
                </a:lnTo>
                <a:lnTo>
                  <a:pt x="6870192" y="3520441"/>
                </a:lnTo>
                <a:lnTo>
                  <a:pt x="6870192" y="3517393"/>
                </a:lnTo>
                <a:close/>
                <a:moveTo>
                  <a:pt x="6870192" y="3523488"/>
                </a:moveTo>
                <a:lnTo>
                  <a:pt x="6873240" y="3523488"/>
                </a:lnTo>
                <a:lnTo>
                  <a:pt x="6873240" y="3526536"/>
                </a:lnTo>
                <a:lnTo>
                  <a:pt x="6870192" y="3526536"/>
                </a:lnTo>
                <a:lnTo>
                  <a:pt x="6870192" y="3523488"/>
                </a:lnTo>
                <a:close/>
                <a:moveTo>
                  <a:pt x="6870192" y="3529585"/>
                </a:moveTo>
                <a:lnTo>
                  <a:pt x="6873240" y="3529585"/>
                </a:lnTo>
                <a:lnTo>
                  <a:pt x="6873240" y="3532633"/>
                </a:lnTo>
                <a:lnTo>
                  <a:pt x="6870192" y="3532633"/>
                </a:lnTo>
                <a:lnTo>
                  <a:pt x="6870192" y="3529585"/>
                </a:lnTo>
                <a:close/>
                <a:moveTo>
                  <a:pt x="6870192" y="3535680"/>
                </a:moveTo>
                <a:lnTo>
                  <a:pt x="6873240" y="3535680"/>
                </a:lnTo>
                <a:lnTo>
                  <a:pt x="6873240" y="3538728"/>
                </a:lnTo>
                <a:lnTo>
                  <a:pt x="6870192" y="3538728"/>
                </a:lnTo>
                <a:lnTo>
                  <a:pt x="6870192" y="3535680"/>
                </a:lnTo>
                <a:close/>
                <a:moveTo>
                  <a:pt x="6870192" y="3541777"/>
                </a:moveTo>
                <a:lnTo>
                  <a:pt x="6873240" y="3541777"/>
                </a:lnTo>
                <a:lnTo>
                  <a:pt x="6873240" y="3544825"/>
                </a:lnTo>
                <a:lnTo>
                  <a:pt x="6870192" y="3544825"/>
                </a:lnTo>
                <a:lnTo>
                  <a:pt x="6870192" y="3541777"/>
                </a:lnTo>
                <a:close/>
                <a:moveTo>
                  <a:pt x="6870192" y="3547872"/>
                </a:moveTo>
                <a:lnTo>
                  <a:pt x="6873240" y="3547872"/>
                </a:lnTo>
                <a:lnTo>
                  <a:pt x="6873240" y="3550920"/>
                </a:lnTo>
                <a:lnTo>
                  <a:pt x="6870192" y="3550920"/>
                </a:lnTo>
                <a:lnTo>
                  <a:pt x="6870192" y="3547872"/>
                </a:lnTo>
                <a:close/>
                <a:moveTo>
                  <a:pt x="6870192" y="3553969"/>
                </a:moveTo>
                <a:lnTo>
                  <a:pt x="6873240" y="3553969"/>
                </a:lnTo>
                <a:lnTo>
                  <a:pt x="6873240" y="3557017"/>
                </a:lnTo>
                <a:lnTo>
                  <a:pt x="6870192" y="3557017"/>
                </a:lnTo>
                <a:lnTo>
                  <a:pt x="6870192" y="3553969"/>
                </a:lnTo>
                <a:close/>
                <a:moveTo>
                  <a:pt x="6870192" y="3560065"/>
                </a:moveTo>
                <a:lnTo>
                  <a:pt x="6873240" y="3560065"/>
                </a:lnTo>
                <a:lnTo>
                  <a:pt x="6873240" y="3563113"/>
                </a:lnTo>
                <a:lnTo>
                  <a:pt x="6870192" y="3563113"/>
                </a:lnTo>
                <a:lnTo>
                  <a:pt x="6870192" y="3560065"/>
                </a:lnTo>
                <a:close/>
                <a:moveTo>
                  <a:pt x="6870192" y="3566160"/>
                </a:moveTo>
                <a:lnTo>
                  <a:pt x="6873240" y="3566160"/>
                </a:lnTo>
                <a:lnTo>
                  <a:pt x="6873240" y="3569208"/>
                </a:lnTo>
                <a:lnTo>
                  <a:pt x="6870192" y="3569208"/>
                </a:lnTo>
                <a:lnTo>
                  <a:pt x="6870192" y="3566160"/>
                </a:lnTo>
                <a:close/>
                <a:moveTo>
                  <a:pt x="6870192" y="3572257"/>
                </a:moveTo>
                <a:lnTo>
                  <a:pt x="6873240" y="3572257"/>
                </a:lnTo>
                <a:lnTo>
                  <a:pt x="6873240" y="3575305"/>
                </a:lnTo>
                <a:lnTo>
                  <a:pt x="6870192" y="3575305"/>
                </a:lnTo>
                <a:lnTo>
                  <a:pt x="6870192" y="3572257"/>
                </a:lnTo>
                <a:close/>
                <a:moveTo>
                  <a:pt x="6870192" y="3578352"/>
                </a:moveTo>
                <a:lnTo>
                  <a:pt x="6873240" y="3578352"/>
                </a:lnTo>
                <a:lnTo>
                  <a:pt x="6873240" y="3581400"/>
                </a:lnTo>
                <a:lnTo>
                  <a:pt x="6870192" y="3581400"/>
                </a:lnTo>
                <a:lnTo>
                  <a:pt x="6870192" y="3578352"/>
                </a:lnTo>
                <a:close/>
                <a:moveTo>
                  <a:pt x="6870192" y="3584449"/>
                </a:moveTo>
                <a:lnTo>
                  <a:pt x="6873240" y="3584449"/>
                </a:lnTo>
                <a:lnTo>
                  <a:pt x="6873240" y="3587497"/>
                </a:lnTo>
                <a:lnTo>
                  <a:pt x="6870192" y="3587497"/>
                </a:lnTo>
                <a:lnTo>
                  <a:pt x="6870192" y="3584449"/>
                </a:lnTo>
                <a:close/>
                <a:moveTo>
                  <a:pt x="6870192" y="3590544"/>
                </a:moveTo>
                <a:lnTo>
                  <a:pt x="6873240" y="3590544"/>
                </a:lnTo>
                <a:lnTo>
                  <a:pt x="6873240" y="3593592"/>
                </a:lnTo>
                <a:lnTo>
                  <a:pt x="6870192" y="3593592"/>
                </a:lnTo>
                <a:lnTo>
                  <a:pt x="6870192" y="3590544"/>
                </a:lnTo>
                <a:close/>
                <a:moveTo>
                  <a:pt x="6870192" y="3596641"/>
                </a:moveTo>
                <a:lnTo>
                  <a:pt x="6873240" y="3596641"/>
                </a:lnTo>
                <a:lnTo>
                  <a:pt x="6873240" y="3599689"/>
                </a:lnTo>
                <a:lnTo>
                  <a:pt x="6870192" y="3599689"/>
                </a:lnTo>
                <a:lnTo>
                  <a:pt x="6870192" y="3596641"/>
                </a:lnTo>
                <a:close/>
                <a:moveTo>
                  <a:pt x="6870192" y="3602736"/>
                </a:moveTo>
                <a:lnTo>
                  <a:pt x="6873240" y="3602736"/>
                </a:lnTo>
                <a:lnTo>
                  <a:pt x="6873240" y="3605784"/>
                </a:lnTo>
                <a:lnTo>
                  <a:pt x="6870192" y="3605784"/>
                </a:lnTo>
                <a:lnTo>
                  <a:pt x="6870192" y="3602736"/>
                </a:lnTo>
                <a:close/>
                <a:moveTo>
                  <a:pt x="6870192" y="3608832"/>
                </a:moveTo>
                <a:lnTo>
                  <a:pt x="6873240" y="3608832"/>
                </a:lnTo>
                <a:lnTo>
                  <a:pt x="6873240" y="3611880"/>
                </a:lnTo>
                <a:lnTo>
                  <a:pt x="6870192" y="3611880"/>
                </a:lnTo>
                <a:lnTo>
                  <a:pt x="6870192" y="3608832"/>
                </a:lnTo>
                <a:close/>
                <a:moveTo>
                  <a:pt x="6870192" y="3614929"/>
                </a:moveTo>
                <a:lnTo>
                  <a:pt x="6873240" y="3614929"/>
                </a:lnTo>
                <a:lnTo>
                  <a:pt x="6873240" y="3617977"/>
                </a:lnTo>
                <a:lnTo>
                  <a:pt x="6870192" y="3617977"/>
                </a:lnTo>
                <a:lnTo>
                  <a:pt x="6870192" y="3614929"/>
                </a:lnTo>
                <a:close/>
                <a:moveTo>
                  <a:pt x="6870192" y="3621024"/>
                </a:moveTo>
                <a:lnTo>
                  <a:pt x="6873240" y="3621024"/>
                </a:lnTo>
                <a:lnTo>
                  <a:pt x="6873240" y="3624072"/>
                </a:lnTo>
                <a:lnTo>
                  <a:pt x="6870192" y="3624072"/>
                </a:lnTo>
                <a:lnTo>
                  <a:pt x="6870192" y="3621024"/>
                </a:lnTo>
                <a:close/>
                <a:moveTo>
                  <a:pt x="6870192" y="3627121"/>
                </a:moveTo>
                <a:lnTo>
                  <a:pt x="6873240" y="3627121"/>
                </a:lnTo>
                <a:lnTo>
                  <a:pt x="6873240" y="3630169"/>
                </a:lnTo>
                <a:lnTo>
                  <a:pt x="6870192" y="3630169"/>
                </a:lnTo>
                <a:lnTo>
                  <a:pt x="6870192" y="3627121"/>
                </a:lnTo>
                <a:close/>
                <a:moveTo>
                  <a:pt x="6870192" y="3633216"/>
                </a:moveTo>
                <a:lnTo>
                  <a:pt x="6873240" y="3633216"/>
                </a:lnTo>
                <a:lnTo>
                  <a:pt x="6873240" y="3636264"/>
                </a:lnTo>
                <a:lnTo>
                  <a:pt x="6870192" y="3636264"/>
                </a:lnTo>
                <a:lnTo>
                  <a:pt x="6870192" y="3633216"/>
                </a:lnTo>
                <a:close/>
                <a:moveTo>
                  <a:pt x="6870192" y="3639313"/>
                </a:moveTo>
                <a:lnTo>
                  <a:pt x="6873240" y="3639313"/>
                </a:lnTo>
                <a:lnTo>
                  <a:pt x="6873240" y="3642361"/>
                </a:lnTo>
                <a:lnTo>
                  <a:pt x="6870192" y="3642361"/>
                </a:lnTo>
                <a:lnTo>
                  <a:pt x="6870192" y="3639313"/>
                </a:lnTo>
                <a:close/>
                <a:moveTo>
                  <a:pt x="6870192" y="3645408"/>
                </a:moveTo>
                <a:lnTo>
                  <a:pt x="6873240" y="3645408"/>
                </a:lnTo>
                <a:lnTo>
                  <a:pt x="6873240" y="3648456"/>
                </a:lnTo>
                <a:lnTo>
                  <a:pt x="6870192" y="3648456"/>
                </a:lnTo>
                <a:lnTo>
                  <a:pt x="6870192" y="3645408"/>
                </a:lnTo>
                <a:close/>
                <a:moveTo>
                  <a:pt x="6870192" y="3651505"/>
                </a:moveTo>
                <a:lnTo>
                  <a:pt x="6873240" y="3651505"/>
                </a:lnTo>
                <a:lnTo>
                  <a:pt x="6873240" y="3654553"/>
                </a:lnTo>
                <a:lnTo>
                  <a:pt x="6870192" y="3654553"/>
                </a:lnTo>
                <a:lnTo>
                  <a:pt x="6870192" y="3651505"/>
                </a:lnTo>
                <a:close/>
                <a:moveTo>
                  <a:pt x="6870192" y="3657600"/>
                </a:moveTo>
                <a:lnTo>
                  <a:pt x="6873240" y="3657600"/>
                </a:lnTo>
                <a:lnTo>
                  <a:pt x="6873240" y="3660648"/>
                </a:lnTo>
                <a:lnTo>
                  <a:pt x="6870192" y="3660648"/>
                </a:lnTo>
                <a:lnTo>
                  <a:pt x="6870192" y="3657600"/>
                </a:lnTo>
                <a:close/>
                <a:moveTo>
                  <a:pt x="6870192" y="3663696"/>
                </a:moveTo>
                <a:lnTo>
                  <a:pt x="6873240" y="3663696"/>
                </a:lnTo>
                <a:lnTo>
                  <a:pt x="6873240" y="3666744"/>
                </a:lnTo>
                <a:lnTo>
                  <a:pt x="6870192" y="3666744"/>
                </a:lnTo>
                <a:lnTo>
                  <a:pt x="6870192" y="3663696"/>
                </a:lnTo>
                <a:close/>
                <a:moveTo>
                  <a:pt x="6870192" y="3669793"/>
                </a:moveTo>
                <a:lnTo>
                  <a:pt x="6873240" y="3669793"/>
                </a:lnTo>
                <a:lnTo>
                  <a:pt x="6873240" y="3672841"/>
                </a:lnTo>
                <a:lnTo>
                  <a:pt x="6870192" y="3672841"/>
                </a:lnTo>
                <a:lnTo>
                  <a:pt x="6870192" y="3669793"/>
                </a:lnTo>
                <a:close/>
                <a:moveTo>
                  <a:pt x="6870192" y="3675888"/>
                </a:moveTo>
                <a:lnTo>
                  <a:pt x="6873240" y="3675888"/>
                </a:lnTo>
                <a:lnTo>
                  <a:pt x="6873240" y="3678936"/>
                </a:lnTo>
                <a:lnTo>
                  <a:pt x="6870192" y="3678936"/>
                </a:lnTo>
                <a:lnTo>
                  <a:pt x="6870192" y="3675888"/>
                </a:lnTo>
                <a:close/>
                <a:moveTo>
                  <a:pt x="6870192" y="3681985"/>
                </a:moveTo>
                <a:lnTo>
                  <a:pt x="6873240" y="3681985"/>
                </a:lnTo>
                <a:lnTo>
                  <a:pt x="6873240" y="3685033"/>
                </a:lnTo>
                <a:lnTo>
                  <a:pt x="6870192" y="3685033"/>
                </a:lnTo>
                <a:lnTo>
                  <a:pt x="6870192" y="3681985"/>
                </a:lnTo>
                <a:close/>
                <a:moveTo>
                  <a:pt x="6870192" y="3688080"/>
                </a:moveTo>
                <a:lnTo>
                  <a:pt x="6873240" y="3688080"/>
                </a:lnTo>
                <a:lnTo>
                  <a:pt x="6873240" y="3691128"/>
                </a:lnTo>
                <a:lnTo>
                  <a:pt x="6870192" y="3691128"/>
                </a:lnTo>
                <a:lnTo>
                  <a:pt x="6870192" y="3688080"/>
                </a:lnTo>
                <a:close/>
                <a:moveTo>
                  <a:pt x="6870192" y="3694177"/>
                </a:moveTo>
                <a:lnTo>
                  <a:pt x="6873240" y="3694177"/>
                </a:lnTo>
                <a:lnTo>
                  <a:pt x="6873240" y="3697225"/>
                </a:lnTo>
                <a:lnTo>
                  <a:pt x="6870192" y="3697225"/>
                </a:lnTo>
                <a:lnTo>
                  <a:pt x="6870192" y="3694177"/>
                </a:lnTo>
                <a:close/>
                <a:moveTo>
                  <a:pt x="6870192" y="3700272"/>
                </a:moveTo>
                <a:lnTo>
                  <a:pt x="6873240" y="3700272"/>
                </a:lnTo>
                <a:lnTo>
                  <a:pt x="6873240" y="3703320"/>
                </a:lnTo>
                <a:lnTo>
                  <a:pt x="6870192" y="3703320"/>
                </a:lnTo>
                <a:lnTo>
                  <a:pt x="6870192" y="3700272"/>
                </a:lnTo>
                <a:close/>
                <a:moveTo>
                  <a:pt x="6870192" y="3706369"/>
                </a:moveTo>
                <a:lnTo>
                  <a:pt x="6873240" y="3706369"/>
                </a:lnTo>
                <a:lnTo>
                  <a:pt x="6873240" y="3709417"/>
                </a:lnTo>
                <a:lnTo>
                  <a:pt x="6870192" y="3709417"/>
                </a:lnTo>
                <a:lnTo>
                  <a:pt x="6870192" y="3706369"/>
                </a:lnTo>
                <a:close/>
                <a:moveTo>
                  <a:pt x="6870192" y="3712465"/>
                </a:moveTo>
                <a:lnTo>
                  <a:pt x="6873240" y="3712465"/>
                </a:lnTo>
                <a:lnTo>
                  <a:pt x="6873240" y="3715513"/>
                </a:lnTo>
                <a:lnTo>
                  <a:pt x="6870192" y="3715513"/>
                </a:lnTo>
                <a:lnTo>
                  <a:pt x="6870192" y="3712465"/>
                </a:lnTo>
                <a:close/>
                <a:moveTo>
                  <a:pt x="6870192" y="3718560"/>
                </a:moveTo>
                <a:lnTo>
                  <a:pt x="6873240" y="3718560"/>
                </a:lnTo>
                <a:lnTo>
                  <a:pt x="6873240" y="3721608"/>
                </a:lnTo>
                <a:lnTo>
                  <a:pt x="6870192" y="3721608"/>
                </a:lnTo>
                <a:lnTo>
                  <a:pt x="6870192" y="3718560"/>
                </a:lnTo>
                <a:close/>
                <a:moveTo>
                  <a:pt x="6870192" y="3724657"/>
                </a:moveTo>
                <a:lnTo>
                  <a:pt x="6873240" y="3724657"/>
                </a:lnTo>
                <a:lnTo>
                  <a:pt x="6873240" y="3727705"/>
                </a:lnTo>
                <a:lnTo>
                  <a:pt x="6870192" y="3727705"/>
                </a:lnTo>
                <a:lnTo>
                  <a:pt x="6870192" y="3724657"/>
                </a:lnTo>
                <a:close/>
                <a:moveTo>
                  <a:pt x="6870192" y="3730752"/>
                </a:moveTo>
                <a:lnTo>
                  <a:pt x="6873240" y="3730752"/>
                </a:lnTo>
                <a:lnTo>
                  <a:pt x="6873240" y="3733800"/>
                </a:lnTo>
                <a:lnTo>
                  <a:pt x="6870192" y="3733800"/>
                </a:lnTo>
                <a:lnTo>
                  <a:pt x="6870192" y="3730752"/>
                </a:lnTo>
                <a:close/>
                <a:moveTo>
                  <a:pt x="6870192" y="3736849"/>
                </a:moveTo>
                <a:lnTo>
                  <a:pt x="6873240" y="3736849"/>
                </a:lnTo>
                <a:lnTo>
                  <a:pt x="6873240" y="3739897"/>
                </a:lnTo>
                <a:lnTo>
                  <a:pt x="6870192" y="3739897"/>
                </a:lnTo>
                <a:lnTo>
                  <a:pt x="6870192" y="3736849"/>
                </a:lnTo>
                <a:close/>
                <a:moveTo>
                  <a:pt x="6870192" y="3742944"/>
                </a:moveTo>
                <a:lnTo>
                  <a:pt x="6873240" y="3742944"/>
                </a:lnTo>
                <a:lnTo>
                  <a:pt x="6873240" y="3745992"/>
                </a:lnTo>
                <a:lnTo>
                  <a:pt x="6870192" y="3745992"/>
                </a:lnTo>
                <a:lnTo>
                  <a:pt x="6870192" y="3742944"/>
                </a:lnTo>
                <a:close/>
                <a:moveTo>
                  <a:pt x="6870192" y="3749041"/>
                </a:moveTo>
                <a:lnTo>
                  <a:pt x="6873240" y="3749041"/>
                </a:lnTo>
                <a:lnTo>
                  <a:pt x="6873240" y="3752089"/>
                </a:lnTo>
                <a:lnTo>
                  <a:pt x="6870192" y="3752089"/>
                </a:lnTo>
                <a:lnTo>
                  <a:pt x="6870192" y="3749041"/>
                </a:lnTo>
                <a:close/>
                <a:moveTo>
                  <a:pt x="6870192" y="3755136"/>
                </a:moveTo>
                <a:lnTo>
                  <a:pt x="6873240" y="3755136"/>
                </a:lnTo>
                <a:lnTo>
                  <a:pt x="6873240" y="3758184"/>
                </a:lnTo>
                <a:lnTo>
                  <a:pt x="6870192" y="3758184"/>
                </a:lnTo>
                <a:lnTo>
                  <a:pt x="6870192" y="3755136"/>
                </a:lnTo>
                <a:close/>
                <a:moveTo>
                  <a:pt x="6870192" y="3761232"/>
                </a:moveTo>
                <a:lnTo>
                  <a:pt x="6873240" y="3761232"/>
                </a:lnTo>
                <a:lnTo>
                  <a:pt x="6873240" y="3764280"/>
                </a:lnTo>
                <a:lnTo>
                  <a:pt x="6870192" y="3764280"/>
                </a:lnTo>
                <a:lnTo>
                  <a:pt x="6870192" y="3761232"/>
                </a:lnTo>
                <a:close/>
                <a:moveTo>
                  <a:pt x="6870192" y="3767329"/>
                </a:moveTo>
                <a:lnTo>
                  <a:pt x="6873240" y="3767329"/>
                </a:lnTo>
                <a:lnTo>
                  <a:pt x="6873240" y="3770377"/>
                </a:lnTo>
                <a:lnTo>
                  <a:pt x="6870192" y="3770377"/>
                </a:lnTo>
                <a:lnTo>
                  <a:pt x="6870192" y="3767329"/>
                </a:lnTo>
                <a:close/>
                <a:moveTo>
                  <a:pt x="6870192" y="3773424"/>
                </a:moveTo>
                <a:lnTo>
                  <a:pt x="6873240" y="3773424"/>
                </a:lnTo>
                <a:lnTo>
                  <a:pt x="6873240" y="3776472"/>
                </a:lnTo>
                <a:lnTo>
                  <a:pt x="6870192" y="3776472"/>
                </a:lnTo>
                <a:lnTo>
                  <a:pt x="6870192" y="3773424"/>
                </a:lnTo>
                <a:close/>
                <a:moveTo>
                  <a:pt x="6870192" y="3779521"/>
                </a:moveTo>
                <a:lnTo>
                  <a:pt x="6873240" y="3779521"/>
                </a:lnTo>
                <a:lnTo>
                  <a:pt x="6873240" y="3782569"/>
                </a:lnTo>
                <a:lnTo>
                  <a:pt x="6870192" y="3782569"/>
                </a:lnTo>
                <a:lnTo>
                  <a:pt x="6870192" y="3779521"/>
                </a:lnTo>
                <a:close/>
                <a:moveTo>
                  <a:pt x="6870192" y="3785616"/>
                </a:moveTo>
                <a:lnTo>
                  <a:pt x="6873240" y="3785616"/>
                </a:lnTo>
                <a:lnTo>
                  <a:pt x="6873240" y="3788664"/>
                </a:lnTo>
                <a:lnTo>
                  <a:pt x="6870192" y="3788664"/>
                </a:lnTo>
                <a:lnTo>
                  <a:pt x="6870192" y="3785616"/>
                </a:lnTo>
                <a:close/>
                <a:moveTo>
                  <a:pt x="6870192" y="3791713"/>
                </a:moveTo>
                <a:lnTo>
                  <a:pt x="6873240" y="3791713"/>
                </a:lnTo>
                <a:lnTo>
                  <a:pt x="6873240" y="3794761"/>
                </a:lnTo>
                <a:lnTo>
                  <a:pt x="6870192" y="3794761"/>
                </a:lnTo>
                <a:lnTo>
                  <a:pt x="6870192" y="3791713"/>
                </a:lnTo>
                <a:close/>
                <a:moveTo>
                  <a:pt x="6870192" y="3797808"/>
                </a:moveTo>
                <a:lnTo>
                  <a:pt x="6873240" y="3797808"/>
                </a:lnTo>
                <a:lnTo>
                  <a:pt x="6873240" y="3800856"/>
                </a:lnTo>
                <a:lnTo>
                  <a:pt x="6870192" y="3800856"/>
                </a:lnTo>
                <a:lnTo>
                  <a:pt x="6870192" y="3797808"/>
                </a:lnTo>
                <a:close/>
                <a:moveTo>
                  <a:pt x="6870192" y="3803905"/>
                </a:moveTo>
                <a:lnTo>
                  <a:pt x="6873240" y="3803905"/>
                </a:lnTo>
                <a:lnTo>
                  <a:pt x="6873240" y="3806953"/>
                </a:lnTo>
                <a:lnTo>
                  <a:pt x="6870192" y="3806953"/>
                </a:lnTo>
                <a:lnTo>
                  <a:pt x="6870192" y="3803905"/>
                </a:lnTo>
                <a:close/>
                <a:moveTo>
                  <a:pt x="6870192" y="3810000"/>
                </a:moveTo>
                <a:lnTo>
                  <a:pt x="6873240" y="3810000"/>
                </a:lnTo>
                <a:lnTo>
                  <a:pt x="6873240" y="3813048"/>
                </a:lnTo>
                <a:lnTo>
                  <a:pt x="6870192" y="3813048"/>
                </a:lnTo>
                <a:lnTo>
                  <a:pt x="6870192" y="3810000"/>
                </a:lnTo>
                <a:close/>
                <a:moveTo>
                  <a:pt x="6870192" y="3816096"/>
                </a:moveTo>
                <a:lnTo>
                  <a:pt x="6873240" y="3816096"/>
                </a:lnTo>
                <a:lnTo>
                  <a:pt x="6873240" y="3819144"/>
                </a:lnTo>
                <a:lnTo>
                  <a:pt x="6870192" y="3819144"/>
                </a:lnTo>
                <a:lnTo>
                  <a:pt x="6870192" y="3816096"/>
                </a:lnTo>
                <a:close/>
                <a:moveTo>
                  <a:pt x="6870192" y="3822193"/>
                </a:moveTo>
                <a:lnTo>
                  <a:pt x="6873240" y="3822193"/>
                </a:lnTo>
                <a:lnTo>
                  <a:pt x="6873240" y="3825241"/>
                </a:lnTo>
                <a:lnTo>
                  <a:pt x="6870192" y="3825241"/>
                </a:lnTo>
                <a:lnTo>
                  <a:pt x="6870192" y="3822193"/>
                </a:lnTo>
                <a:close/>
                <a:moveTo>
                  <a:pt x="6870192" y="3828288"/>
                </a:moveTo>
                <a:lnTo>
                  <a:pt x="6873240" y="3828288"/>
                </a:lnTo>
                <a:lnTo>
                  <a:pt x="6873240" y="3831336"/>
                </a:lnTo>
                <a:lnTo>
                  <a:pt x="6870192" y="3831336"/>
                </a:lnTo>
                <a:lnTo>
                  <a:pt x="6870192" y="3828288"/>
                </a:lnTo>
                <a:close/>
                <a:moveTo>
                  <a:pt x="6870192" y="3834385"/>
                </a:moveTo>
                <a:lnTo>
                  <a:pt x="6873240" y="3834385"/>
                </a:lnTo>
                <a:lnTo>
                  <a:pt x="6873240" y="3837433"/>
                </a:lnTo>
                <a:lnTo>
                  <a:pt x="6870192" y="3837433"/>
                </a:lnTo>
                <a:lnTo>
                  <a:pt x="6870192" y="3834385"/>
                </a:lnTo>
                <a:close/>
                <a:moveTo>
                  <a:pt x="6870192" y="3840480"/>
                </a:moveTo>
                <a:lnTo>
                  <a:pt x="6873240" y="3840480"/>
                </a:lnTo>
                <a:lnTo>
                  <a:pt x="6873240" y="3843528"/>
                </a:lnTo>
                <a:lnTo>
                  <a:pt x="6870192" y="3843528"/>
                </a:lnTo>
                <a:lnTo>
                  <a:pt x="6870192" y="3840480"/>
                </a:lnTo>
                <a:close/>
                <a:moveTo>
                  <a:pt x="6870192" y="3846577"/>
                </a:moveTo>
                <a:lnTo>
                  <a:pt x="6873240" y="3846577"/>
                </a:lnTo>
                <a:lnTo>
                  <a:pt x="6873240" y="3849625"/>
                </a:lnTo>
                <a:lnTo>
                  <a:pt x="6870192" y="3849625"/>
                </a:lnTo>
                <a:lnTo>
                  <a:pt x="6870192" y="3846577"/>
                </a:lnTo>
                <a:close/>
                <a:moveTo>
                  <a:pt x="6870192" y="3852672"/>
                </a:moveTo>
                <a:lnTo>
                  <a:pt x="6873240" y="3852672"/>
                </a:lnTo>
                <a:lnTo>
                  <a:pt x="6873240" y="3855720"/>
                </a:lnTo>
                <a:lnTo>
                  <a:pt x="6870192" y="3855720"/>
                </a:lnTo>
                <a:lnTo>
                  <a:pt x="6870192" y="3852672"/>
                </a:lnTo>
                <a:close/>
                <a:moveTo>
                  <a:pt x="6870192" y="3858769"/>
                </a:moveTo>
                <a:lnTo>
                  <a:pt x="6873240" y="3858769"/>
                </a:lnTo>
                <a:lnTo>
                  <a:pt x="6873240" y="3861817"/>
                </a:lnTo>
                <a:lnTo>
                  <a:pt x="6870192" y="3861817"/>
                </a:lnTo>
                <a:lnTo>
                  <a:pt x="6870192" y="3858769"/>
                </a:lnTo>
                <a:close/>
                <a:moveTo>
                  <a:pt x="6870192" y="3864865"/>
                </a:moveTo>
                <a:lnTo>
                  <a:pt x="6873240" y="3864865"/>
                </a:lnTo>
                <a:lnTo>
                  <a:pt x="6873240" y="3867913"/>
                </a:lnTo>
                <a:lnTo>
                  <a:pt x="6870192" y="3867913"/>
                </a:lnTo>
                <a:lnTo>
                  <a:pt x="6870192" y="3864865"/>
                </a:lnTo>
                <a:close/>
                <a:moveTo>
                  <a:pt x="6870192" y="3870960"/>
                </a:moveTo>
                <a:lnTo>
                  <a:pt x="6873240" y="3870960"/>
                </a:lnTo>
                <a:lnTo>
                  <a:pt x="6873240" y="3874008"/>
                </a:lnTo>
                <a:lnTo>
                  <a:pt x="6870192" y="3874008"/>
                </a:lnTo>
                <a:lnTo>
                  <a:pt x="6870192" y="3870960"/>
                </a:lnTo>
                <a:close/>
                <a:moveTo>
                  <a:pt x="6870192" y="3877057"/>
                </a:moveTo>
                <a:lnTo>
                  <a:pt x="6873240" y="3877057"/>
                </a:lnTo>
                <a:lnTo>
                  <a:pt x="6873240" y="3880105"/>
                </a:lnTo>
                <a:lnTo>
                  <a:pt x="6870192" y="3880105"/>
                </a:lnTo>
                <a:lnTo>
                  <a:pt x="6870192" y="3877057"/>
                </a:lnTo>
                <a:close/>
                <a:moveTo>
                  <a:pt x="6870192" y="3883152"/>
                </a:moveTo>
                <a:lnTo>
                  <a:pt x="6873240" y="3883152"/>
                </a:lnTo>
                <a:lnTo>
                  <a:pt x="6873240" y="3886200"/>
                </a:lnTo>
                <a:lnTo>
                  <a:pt x="6870192" y="3886200"/>
                </a:lnTo>
                <a:lnTo>
                  <a:pt x="6870192" y="3883152"/>
                </a:lnTo>
                <a:close/>
                <a:moveTo>
                  <a:pt x="6870192" y="3889249"/>
                </a:moveTo>
                <a:lnTo>
                  <a:pt x="6873240" y="3889249"/>
                </a:lnTo>
                <a:lnTo>
                  <a:pt x="6873240" y="3892297"/>
                </a:lnTo>
                <a:lnTo>
                  <a:pt x="6870192" y="3892297"/>
                </a:lnTo>
                <a:lnTo>
                  <a:pt x="6870192" y="3889249"/>
                </a:lnTo>
                <a:close/>
                <a:moveTo>
                  <a:pt x="6870192" y="3895344"/>
                </a:moveTo>
                <a:lnTo>
                  <a:pt x="6873240" y="3895344"/>
                </a:lnTo>
                <a:lnTo>
                  <a:pt x="6873240" y="3898392"/>
                </a:lnTo>
                <a:lnTo>
                  <a:pt x="6870192" y="3898392"/>
                </a:lnTo>
                <a:lnTo>
                  <a:pt x="6870192" y="3895344"/>
                </a:lnTo>
                <a:close/>
                <a:moveTo>
                  <a:pt x="6870192" y="3901441"/>
                </a:moveTo>
                <a:lnTo>
                  <a:pt x="6873240" y="3901441"/>
                </a:lnTo>
                <a:lnTo>
                  <a:pt x="6873240" y="3904489"/>
                </a:lnTo>
                <a:lnTo>
                  <a:pt x="6870192" y="3904489"/>
                </a:lnTo>
                <a:lnTo>
                  <a:pt x="6870192" y="3901441"/>
                </a:lnTo>
                <a:close/>
                <a:moveTo>
                  <a:pt x="6870192" y="3907536"/>
                </a:moveTo>
                <a:lnTo>
                  <a:pt x="6873240" y="3907536"/>
                </a:lnTo>
                <a:lnTo>
                  <a:pt x="6873240" y="3910584"/>
                </a:lnTo>
                <a:lnTo>
                  <a:pt x="6870192" y="3910584"/>
                </a:lnTo>
                <a:lnTo>
                  <a:pt x="6870192" y="3907536"/>
                </a:lnTo>
                <a:close/>
                <a:moveTo>
                  <a:pt x="6870192" y="3913632"/>
                </a:moveTo>
                <a:lnTo>
                  <a:pt x="6873240" y="3913632"/>
                </a:lnTo>
                <a:lnTo>
                  <a:pt x="6873240" y="3916680"/>
                </a:lnTo>
                <a:lnTo>
                  <a:pt x="6870192" y="3916680"/>
                </a:lnTo>
                <a:lnTo>
                  <a:pt x="6870192" y="3913632"/>
                </a:lnTo>
                <a:close/>
                <a:moveTo>
                  <a:pt x="6870192" y="3919729"/>
                </a:moveTo>
                <a:lnTo>
                  <a:pt x="6873240" y="3919729"/>
                </a:lnTo>
                <a:lnTo>
                  <a:pt x="6873240" y="3922777"/>
                </a:lnTo>
                <a:lnTo>
                  <a:pt x="6870192" y="3922777"/>
                </a:lnTo>
                <a:lnTo>
                  <a:pt x="6870192" y="3919729"/>
                </a:lnTo>
                <a:close/>
                <a:moveTo>
                  <a:pt x="6870192" y="3925824"/>
                </a:moveTo>
                <a:lnTo>
                  <a:pt x="6873240" y="3925824"/>
                </a:lnTo>
                <a:lnTo>
                  <a:pt x="6873240" y="3928872"/>
                </a:lnTo>
                <a:lnTo>
                  <a:pt x="6870192" y="3928872"/>
                </a:lnTo>
                <a:lnTo>
                  <a:pt x="6870192" y="3925824"/>
                </a:lnTo>
                <a:close/>
                <a:moveTo>
                  <a:pt x="6870192" y="3931921"/>
                </a:moveTo>
                <a:lnTo>
                  <a:pt x="6873240" y="3931921"/>
                </a:lnTo>
                <a:lnTo>
                  <a:pt x="6873240" y="3934969"/>
                </a:lnTo>
                <a:lnTo>
                  <a:pt x="6870192" y="3934969"/>
                </a:lnTo>
                <a:lnTo>
                  <a:pt x="6870192" y="3931921"/>
                </a:lnTo>
                <a:close/>
                <a:moveTo>
                  <a:pt x="6870192" y="3938016"/>
                </a:moveTo>
                <a:lnTo>
                  <a:pt x="6873240" y="3938016"/>
                </a:lnTo>
                <a:lnTo>
                  <a:pt x="6873240" y="3941064"/>
                </a:lnTo>
                <a:lnTo>
                  <a:pt x="6870192" y="3941064"/>
                </a:lnTo>
                <a:lnTo>
                  <a:pt x="6870192" y="3938016"/>
                </a:lnTo>
                <a:close/>
                <a:moveTo>
                  <a:pt x="6870192" y="3944113"/>
                </a:moveTo>
                <a:lnTo>
                  <a:pt x="6873240" y="3944113"/>
                </a:lnTo>
                <a:lnTo>
                  <a:pt x="6873240" y="3947161"/>
                </a:lnTo>
                <a:lnTo>
                  <a:pt x="6870192" y="3947161"/>
                </a:lnTo>
                <a:lnTo>
                  <a:pt x="6870192" y="3944113"/>
                </a:lnTo>
                <a:close/>
                <a:moveTo>
                  <a:pt x="6870192" y="3950208"/>
                </a:moveTo>
                <a:lnTo>
                  <a:pt x="6873240" y="3950208"/>
                </a:lnTo>
                <a:lnTo>
                  <a:pt x="6873240" y="3953256"/>
                </a:lnTo>
                <a:lnTo>
                  <a:pt x="6870192" y="3953256"/>
                </a:lnTo>
                <a:lnTo>
                  <a:pt x="6870192" y="3950208"/>
                </a:lnTo>
                <a:close/>
                <a:moveTo>
                  <a:pt x="6870192" y="3956305"/>
                </a:moveTo>
                <a:lnTo>
                  <a:pt x="6873240" y="3956305"/>
                </a:lnTo>
                <a:lnTo>
                  <a:pt x="6873240" y="3959353"/>
                </a:lnTo>
                <a:lnTo>
                  <a:pt x="6870192" y="3959353"/>
                </a:lnTo>
                <a:lnTo>
                  <a:pt x="6870192" y="3956305"/>
                </a:lnTo>
                <a:close/>
                <a:moveTo>
                  <a:pt x="6870192" y="3962400"/>
                </a:moveTo>
                <a:lnTo>
                  <a:pt x="6873240" y="3962400"/>
                </a:lnTo>
                <a:lnTo>
                  <a:pt x="6873240" y="3965448"/>
                </a:lnTo>
                <a:lnTo>
                  <a:pt x="6870192" y="3965448"/>
                </a:lnTo>
                <a:lnTo>
                  <a:pt x="6870192" y="3962400"/>
                </a:lnTo>
                <a:close/>
                <a:moveTo>
                  <a:pt x="6870192" y="3968496"/>
                </a:moveTo>
                <a:lnTo>
                  <a:pt x="6873240" y="3968496"/>
                </a:lnTo>
                <a:lnTo>
                  <a:pt x="6873240" y="3971544"/>
                </a:lnTo>
                <a:lnTo>
                  <a:pt x="6870192" y="3971544"/>
                </a:lnTo>
                <a:lnTo>
                  <a:pt x="6870192" y="3968496"/>
                </a:lnTo>
                <a:close/>
                <a:moveTo>
                  <a:pt x="6870192" y="3974593"/>
                </a:moveTo>
                <a:lnTo>
                  <a:pt x="6873240" y="3974593"/>
                </a:lnTo>
                <a:lnTo>
                  <a:pt x="6873240" y="3977641"/>
                </a:lnTo>
                <a:lnTo>
                  <a:pt x="6870192" y="3977641"/>
                </a:lnTo>
                <a:lnTo>
                  <a:pt x="6870192" y="3974593"/>
                </a:lnTo>
                <a:close/>
                <a:moveTo>
                  <a:pt x="6870192" y="3980688"/>
                </a:moveTo>
                <a:lnTo>
                  <a:pt x="6873240" y="3980688"/>
                </a:lnTo>
                <a:lnTo>
                  <a:pt x="6873240" y="3983736"/>
                </a:lnTo>
                <a:lnTo>
                  <a:pt x="6870192" y="3983736"/>
                </a:lnTo>
                <a:lnTo>
                  <a:pt x="6870192" y="3980688"/>
                </a:lnTo>
                <a:close/>
                <a:moveTo>
                  <a:pt x="6870192" y="3986785"/>
                </a:moveTo>
                <a:lnTo>
                  <a:pt x="6873240" y="3986785"/>
                </a:lnTo>
                <a:lnTo>
                  <a:pt x="6873240" y="3989833"/>
                </a:lnTo>
                <a:lnTo>
                  <a:pt x="6870192" y="3989833"/>
                </a:lnTo>
                <a:lnTo>
                  <a:pt x="6870192" y="3986785"/>
                </a:lnTo>
                <a:close/>
                <a:moveTo>
                  <a:pt x="6870192" y="3992880"/>
                </a:moveTo>
                <a:lnTo>
                  <a:pt x="6873240" y="3992880"/>
                </a:lnTo>
                <a:lnTo>
                  <a:pt x="6873240" y="3995928"/>
                </a:lnTo>
                <a:lnTo>
                  <a:pt x="6870192" y="3995928"/>
                </a:lnTo>
                <a:lnTo>
                  <a:pt x="6870192" y="3992880"/>
                </a:lnTo>
                <a:close/>
                <a:moveTo>
                  <a:pt x="6870192" y="3998977"/>
                </a:moveTo>
                <a:lnTo>
                  <a:pt x="6873240" y="3998977"/>
                </a:lnTo>
                <a:lnTo>
                  <a:pt x="6873240" y="4002025"/>
                </a:lnTo>
                <a:lnTo>
                  <a:pt x="6870192" y="4002025"/>
                </a:lnTo>
                <a:lnTo>
                  <a:pt x="6870192" y="3998977"/>
                </a:lnTo>
                <a:close/>
                <a:moveTo>
                  <a:pt x="6870192" y="4005072"/>
                </a:moveTo>
                <a:lnTo>
                  <a:pt x="6873240" y="4005072"/>
                </a:lnTo>
                <a:lnTo>
                  <a:pt x="6873240" y="4008120"/>
                </a:lnTo>
                <a:lnTo>
                  <a:pt x="6870192" y="4008120"/>
                </a:lnTo>
                <a:lnTo>
                  <a:pt x="6870192" y="4005072"/>
                </a:lnTo>
                <a:close/>
                <a:moveTo>
                  <a:pt x="6870192" y="4011169"/>
                </a:moveTo>
                <a:lnTo>
                  <a:pt x="6873240" y="4011169"/>
                </a:lnTo>
                <a:lnTo>
                  <a:pt x="6873240" y="4014217"/>
                </a:lnTo>
                <a:lnTo>
                  <a:pt x="6870192" y="4014217"/>
                </a:lnTo>
                <a:lnTo>
                  <a:pt x="6870192" y="4011169"/>
                </a:lnTo>
                <a:close/>
                <a:moveTo>
                  <a:pt x="6870192" y="4017265"/>
                </a:moveTo>
                <a:lnTo>
                  <a:pt x="6873240" y="4017265"/>
                </a:lnTo>
                <a:lnTo>
                  <a:pt x="6873240" y="4020313"/>
                </a:lnTo>
                <a:lnTo>
                  <a:pt x="6870192" y="4020313"/>
                </a:lnTo>
                <a:lnTo>
                  <a:pt x="6870192" y="4017265"/>
                </a:lnTo>
                <a:close/>
                <a:moveTo>
                  <a:pt x="6870192" y="4023360"/>
                </a:moveTo>
                <a:lnTo>
                  <a:pt x="6873240" y="4023360"/>
                </a:lnTo>
                <a:lnTo>
                  <a:pt x="6873240" y="4026408"/>
                </a:lnTo>
                <a:lnTo>
                  <a:pt x="6870192" y="4026408"/>
                </a:lnTo>
                <a:lnTo>
                  <a:pt x="6870192" y="4023360"/>
                </a:lnTo>
                <a:close/>
                <a:moveTo>
                  <a:pt x="6870192" y="4029457"/>
                </a:moveTo>
                <a:lnTo>
                  <a:pt x="6873240" y="4029457"/>
                </a:lnTo>
                <a:lnTo>
                  <a:pt x="6873240" y="4032505"/>
                </a:lnTo>
                <a:lnTo>
                  <a:pt x="6870192" y="4032505"/>
                </a:lnTo>
                <a:lnTo>
                  <a:pt x="6870192" y="4029457"/>
                </a:lnTo>
                <a:close/>
                <a:moveTo>
                  <a:pt x="6870192" y="4035552"/>
                </a:moveTo>
                <a:lnTo>
                  <a:pt x="6873240" y="4035552"/>
                </a:lnTo>
                <a:lnTo>
                  <a:pt x="6873240" y="4038600"/>
                </a:lnTo>
                <a:lnTo>
                  <a:pt x="6870192" y="4038600"/>
                </a:lnTo>
                <a:lnTo>
                  <a:pt x="6870192" y="4035552"/>
                </a:lnTo>
                <a:close/>
                <a:moveTo>
                  <a:pt x="6870192" y="4041649"/>
                </a:moveTo>
                <a:lnTo>
                  <a:pt x="6873240" y="4041649"/>
                </a:lnTo>
                <a:lnTo>
                  <a:pt x="6873240" y="4044697"/>
                </a:lnTo>
                <a:lnTo>
                  <a:pt x="6870192" y="4044697"/>
                </a:lnTo>
                <a:lnTo>
                  <a:pt x="6870192" y="4041649"/>
                </a:lnTo>
                <a:close/>
                <a:moveTo>
                  <a:pt x="6870192" y="4047744"/>
                </a:moveTo>
                <a:lnTo>
                  <a:pt x="6873240" y="4047744"/>
                </a:lnTo>
                <a:lnTo>
                  <a:pt x="6873240" y="4050792"/>
                </a:lnTo>
                <a:lnTo>
                  <a:pt x="6870192" y="4050792"/>
                </a:lnTo>
                <a:lnTo>
                  <a:pt x="6870192" y="4047744"/>
                </a:lnTo>
                <a:close/>
                <a:moveTo>
                  <a:pt x="6870192" y="4053841"/>
                </a:moveTo>
                <a:lnTo>
                  <a:pt x="6873240" y="4053841"/>
                </a:lnTo>
                <a:lnTo>
                  <a:pt x="6873240" y="4056889"/>
                </a:lnTo>
                <a:lnTo>
                  <a:pt x="6870192" y="4056889"/>
                </a:lnTo>
                <a:lnTo>
                  <a:pt x="6870192" y="4053841"/>
                </a:lnTo>
                <a:close/>
                <a:moveTo>
                  <a:pt x="6870192" y="4059936"/>
                </a:moveTo>
                <a:lnTo>
                  <a:pt x="6873240" y="4059936"/>
                </a:lnTo>
                <a:lnTo>
                  <a:pt x="6873240" y="4062984"/>
                </a:lnTo>
                <a:lnTo>
                  <a:pt x="6870192" y="4062984"/>
                </a:lnTo>
                <a:lnTo>
                  <a:pt x="6870192" y="4059936"/>
                </a:lnTo>
                <a:close/>
                <a:moveTo>
                  <a:pt x="6870192" y="4066032"/>
                </a:moveTo>
                <a:lnTo>
                  <a:pt x="6873240" y="4066032"/>
                </a:lnTo>
                <a:lnTo>
                  <a:pt x="6873240" y="4069080"/>
                </a:lnTo>
                <a:lnTo>
                  <a:pt x="6870192" y="4069080"/>
                </a:lnTo>
                <a:lnTo>
                  <a:pt x="6870192" y="4066032"/>
                </a:lnTo>
                <a:close/>
                <a:moveTo>
                  <a:pt x="6870192" y="4072129"/>
                </a:moveTo>
                <a:lnTo>
                  <a:pt x="6873240" y="4072129"/>
                </a:lnTo>
                <a:lnTo>
                  <a:pt x="6873240" y="4075177"/>
                </a:lnTo>
                <a:lnTo>
                  <a:pt x="6870192" y="4075177"/>
                </a:lnTo>
                <a:lnTo>
                  <a:pt x="6870192" y="4072129"/>
                </a:lnTo>
                <a:close/>
                <a:moveTo>
                  <a:pt x="6870192" y="4078224"/>
                </a:moveTo>
                <a:lnTo>
                  <a:pt x="6873240" y="4078224"/>
                </a:lnTo>
                <a:lnTo>
                  <a:pt x="6873240" y="4081272"/>
                </a:lnTo>
                <a:lnTo>
                  <a:pt x="6870192" y="4081272"/>
                </a:lnTo>
                <a:lnTo>
                  <a:pt x="6870192" y="4078224"/>
                </a:lnTo>
                <a:close/>
                <a:moveTo>
                  <a:pt x="6870192" y="4084321"/>
                </a:moveTo>
                <a:lnTo>
                  <a:pt x="6873240" y="4084321"/>
                </a:lnTo>
                <a:lnTo>
                  <a:pt x="6873240" y="4087369"/>
                </a:lnTo>
                <a:lnTo>
                  <a:pt x="6870192" y="4087369"/>
                </a:lnTo>
                <a:lnTo>
                  <a:pt x="6870192" y="4084321"/>
                </a:lnTo>
                <a:close/>
                <a:moveTo>
                  <a:pt x="6870192" y="4090416"/>
                </a:moveTo>
                <a:lnTo>
                  <a:pt x="6873240" y="4090416"/>
                </a:lnTo>
                <a:lnTo>
                  <a:pt x="6873240" y="4093464"/>
                </a:lnTo>
                <a:lnTo>
                  <a:pt x="6870192" y="4093464"/>
                </a:lnTo>
                <a:lnTo>
                  <a:pt x="6870192" y="4090416"/>
                </a:lnTo>
                <a:close/>
                <a:moveTo>
                  <a:pt x="6870192" y="4096513"/>
                </a:moveTo>
                <a:lnTo>
                  <a:pt x="6873240" y="4096513"/>
                </a:lnTo>
                <a:lnTo>
                  <a:pt x="6873240" y="4099561"/>
                </a:lnTo>
                <a:lnTo>
                  <a:pt x="6870192" y="4099561"/>
                </a:lnTo>
                <a:lnTo>
                  <a:pt x="6870192" y="4096513"/>
                </a:lnTo>
                <a:close/>
                <a:moveTo>
                  <a:pt x="6870192" y="4102608"/>
                </a:moveTo>
                <a:lnTo>
                  <a:pt x="6873240" y="4102608"/>
                </a:lnTo>
                <a:lnTo>
                  <a:pt x="6873240" y="4105656"/>
                </a:lnTo>
                <a:lnTo>
                  <a:pt x="6870192" y="4105656"/>
                </a:lnTo>
                <a:lnTo>
                  <a:pt x="6870192" y="4102608"/>
                </a:lnTo>
                <a:close/>
                <a:moveTo>
                  <a:pt x="6870192" y="4108705"/>
                </a:moveTo>
                <a:lnTo>
                  <a:pt x="6873240" y="4108705"/>
                </a:lnTo>
                <a:lnTo>
                  <a:pt x="6873240" y="4111753"/>
                </a:lnTo>
                <a:lnTo>
                  <a:pt x="6870192" y="4111753"/>
                </a:lnTo>
                <a:lnTo>
                  <a:pt x="6870192" y="4108705"/>
                </a:lnTo>
                <a:close/>
                <a:moveTo>
                  <a:pt x="6870192" y="4114800"/>
                </a:moveTo>
                <a:lnTo>
                  <a:pt x="6873240" y="4114800"/>
                </a:lnTo>
                <a:lnTo>
                  <a:pt x="6873240" y="4117848"/>
                </a:lnTo>
                <a:lnTo>
                  <a:pt x="6870192" y="4117848"/>
                </a:lnTo>
                <a:lnTo>
                  <a:pt x="6870192" y="4114800"/>
                </a:lnTo>
                <a:close/>
                <a:moveTo>
                  <a:pt x="6870192" y="4120896"/>
                </a:moveTo>
                <a:lnTo>
                  <a:pt x="6873240" y="4120896"/>
                </a:lnTo>
                <a:lnTo>
                  <a:pt x="6873240" y="4123944"/>
                </a:lnTo>
                <a:lnTo>
                  <a:pt x="6870192" y="4123944"/>
                </a:lnTo>
                <a:lnTo>
                  <a:pt x="6870192" y="4120896"/>
                </a:lnTo>
                <a:close/>
                <a:moveTo>
                  <a:pt x="6870192" y="4126993"/>
                </a:moveTo>
                <a:lnTo>
                  <a:pt x="6873240" y="4126993"/>
                </a:lnTo>
                <a:lnTo>
                  <a:pt x="6873240" y="4130041"/>
                </a:lnTo>
                <a:lnTo>
                  <a:pt x="6870192" y="4130041"/>
                </a:lnTo>
                <a:lnTo>
                  <a:pt x="6870192" y="4126993"/>
                </a:lnTo>
                <a:close/>
                <a:moveTo>
                  <a:pt x="6870192" y="4133088"/>
                </a:moveTo>
                <a:lnTo>
                  <a:pt x="6873240" y="4133088"/>
                </a:lnTo>
                <a:lnTo>
                  <a:pt x="6873240" y="4136136"/>
                </a:lnTo>
                <a:lnTo>
                  <a:pt x="6870192" y="4136136"/>
                </a:lnTo>
                <a:lnTo>
                  <a:pt x="6870192" y="4133088"/>
                </a:lnTo>
                <a:close/>
                <a:moveTo>
                  <a:pt x="6870192" y="4139185"/>
                </a:moveTo>
                <a:lnTo>
                  <a:pt x="6873240" y="4139185"/>
                </a:lnTo>
                <a:lnTo>
                  <a:pt x="6873240" y="4142233"/>
                </a:lnTo>
                <a:lnTo>
                  <a:pt x="6870192" y="4142233"/>
                </a:lnTo>
                <a:lnTo>
                  <a:pt x="6870192" y="4139185"/>
                </a:lnTo>
                <a:close/>
                <a:moveTo>
                  <a:pt x="6870192" y="4145280"/>
                </a:moveTo>
                <a:lnTo>
                  <a:pt x="6873240" y="4145280"/>
                </a:lnTo>
                <a:lnTo>
                  <a:pt x="6873240" y="4148328"/>
                </a:lnTo>
                <a:lnTo>
                  <a:pt x="6870192" y="4148328"/>
                </a:lnTo>
                <a:lnTo>
                  <a:pt x="6870192" y="4145280"/>
                </a:lnTo>
                <a:close/>
                <a:moveTo>
                  <a:pt x="6870192" y="4151377"/>
                </a:moveTo>
                <a:lnTo>
                  <a:pt x="6873240" y="4151377"/>
                </a:lnTo>
                <a:lnTo>
                  <a:pt x="6873240" y="4154425"/>
                </a:lnTo>
                <a:lnTo>
                  <a:pt x="6870192" y="4154425"/>
                </a:lnTo>
                <a:lnTo>
                  <a:pt x="6870192" y="4151377"/>
                </a:lnTo>
                <a:close/>
                <a:moveTo>
                  <a:pt x="6870192" y="4157472"/>
                </a:moveTo>
                <a:lnTo>
                  <a:pt x="6873240" y="4157472"/>
                </a:lnTo>
                <a:lnTo>
                  <a:pt x="6873240" y="4160520"/>
                </a:lnTo>
                <a:lnTo>
                  <a:pt x="6870192" y="4160520"/>
                </a:lnTo>
                <a:lnTo>
                  <a:pt x="6870192" y="4157472"/>
                </a:lnTo>
                <a:close/>
                <a:moveTo>
                  <a:pt x="6870192" y="4163569"/>
                </a:moveTo>
                <a:lnTo>
                  <a:pt x="6873240" y="4163569"/>
                </a:lnTo>
                <a:lnTo>
                  <a:pt x="6873240" y="4166617"/>
                </a:lnTo>
                <a:lnTo>
                  <a:pt x="6870192" y="4166617"/>
                </a:lnTo>
                <a:lnTo>
                  <a:pt x="6870192" y="4163569"/>
                </a:lnTo>
                <a:close/>
                <a:moveTo>
                  <a:pt x="6870192" y="4169664"/>
                </a:moveTo>
                <a:lnTo>
                  <a:pt x="6873240" y="4169664"/>
                </a:lnTo>
                <a:lnTo>
                  <a:pt x="6873240" y="4172712"/>
                </a:lnTo>
                <a:lnTo>
                  <a:pt x="6870192" y="4172712"/>
                </a:lnTo>
                <a:lnTo>
                  <a:pt x="6870192" y="4169664"/>
                </a:lnTo>
                <a:close/>
                <a:moveTo>
                  <a:pt x="6870192" y="4175760"/>
                </a:moveTo>
                <a:lnTo>
                  <a:pt x="6873240" y="4175760"/>
                </a:lnTo>
                <a:lnTo>
                  <a:pt x="6873240" y="4178808"/>
                </a:lnTo>
                <a:lnTo>
                  <a:pt x="6870192" y="4178808"/>
                </a:lnTo>
                <a:lnTo>
                  <a:pt x="6870192" y="4175760"/>
                </a:lnTo>
                <a:close/>
                <a:moveTo>
                  <a:pt x="6870192" y="4181856"/>
                </a:moveTo>
                <a:lnTo>
                  <a:pt x="6873240" y="4181856"/>
                </a:lnTo>
                <a:lnTo>
                  <a:pt x="6873240" y="4184904"/>
                </a:lnTo>
                <a:lnTo>
                  <a:pt x="6870192" y="4184904"/>
                </a:lnTo>
                <a:lnTo>
                  <a:pt x="6870192" y="4181856"/>
                </a:lnTo>
                <a:close/>
                <a:moveTo>
                  <a:pt x="6870192" y="4187952"/>
                </a:moveTo>
                <a:lnTo>
                  <a:pt x="6873240" y="4187952"/>
                </a:lnTo>
                <a:lnTo>
                  <a:pt x="6873240" y="4191000"/>
                </a:lnTo>
                <a:lnTo>
                  <a:pt x="6870192" y="4191000"/>
                </a:lnTo>
                <a:lnTo>
                  <a:pt x="6870192" y="4187952"/>
                </a:lnTo>
                <a:close/>
                <a:moveTo>
                  <a:pt x="6870192" y="4194049"/>
                </a:moveTo>
                <a:lnTo>
                  <a:pt x="6873240" y="4194049"/>
                </a:lnTo>
                <a:lnTo>
                  <a:pt x="6873240" y="4197097"/>
                </a:lnTo>
                <a:lnTo>
                  <a:pt x="6870192" y="4197097"/>
                </a:lnTo>
                <a:lnTo>
                  <a:pt x="6870192" y="4194049"/>
                </a:lnTo>
                <a:close/>
                <a:moveTo>
                  <a:pt x="6870192" y="4200145"/>
                </a:moveTo>
                <a:lnTo>
                  <a:pt x="6873240" y="4200145"/>
                </a:lnTo>
                <a:lnTo>
                  <a:pt x="6873240" y="4203193"/>
                </a:lnTo>
                <a:lnTo>
                  <a:pt x="6870192" y="4203193"/>
                </a:lnTo>
                <a:lnTo>
                  <a:pt x="6870192" y="4200145"/>
                </a:lnTo>
                <a:close/>
                <a:moveTo>
                  <a:pt x="6870192" y="4206241"/>
                </a:moveTo>
                <a:lnTo>
                  <a:pt x="6873240" y="4206241"/>
                </a:lnTo>
                <a:lnTo>
                  <a:pt x="6873240" y="4209289"/>
                </a:lnTo>
                <a:lnTo>
                  <a:pt x="6870192" y="4209289"/>
                </a:lnTo>
                <a:lnTo>
                  <a:pt x="6870192" y="4206241"/>
                </a:lnTo>
                <a:close/>
                <a:moveTo>
                  <a:pt x="6870192" y="4212337"/>
                </a:moveTo>
                <a:lnTo>
                  <a:pt x="6873240" y="4212337"/>
                </a:lnTo>
                <a:lnTo>
                  <a:pt x="6873240" y="4215385"/>
                </a:lnTo>
                <a:lnTo>
                  <a:pt x="6870192" y="4215385"/>
                </a:lnTo>
                <a:lnTo>
                  <a:pt x="6870192" y="4212337"/>
                </a:lnTo>
                <a:close/>
                <a:moveTo>
                  <a:pt x="6870192" y="4218432"/>
                </a:moveTo>
                <a:lnTo>
                  <a:pt x="6873240" y="4218432"/>
                </a:lnTo>
                <a:lnTo>
                  <a:pt x="6873240" y="4221480"/>
                </a:lnTo>
                <a:lnTo>
                  <a:pt x="6870192" y="4221480"/>
                </a:lnTo>
                <a:lnTo>
                  <a:pt x="6870192" y="4218432"/>
                </a:lnTo>
                <a:close/>
                <a:moveTo>
                  <a:pt x="6870192" y="4224528"/>
                </a:moveTo>
                <a:lnTo>
                  <a:pt x="6873240" y="4224528"/>
                </a:lnTo>
                <a:lnTo>
                  <a:pt x="6873240" y="4227576"/>
                </a:lnTo>
                <a:lnTo>
                  <a:pt x="6870192" y="4227576"/>
                </a:lnTo>
                <a:lnTo>
                  <a:pt x="6870192" y="4224528"/>
                </a:lnTo>
                <a:close/>
                <a:moveTo>
                  <a:pt x="6870192" y="4230624"/>
                </a:moveTo>
                <a:lnTo>
                  <a:pt x="6873240" y="4230624"/>
                </a:lnTo>
                <a:lnTo>
                  <a:pt x="6873240" y="4233672"/>
                </a:lnTo>
                <a:lnTo>
                  <a:pt x="6870192" y="4233672"/>
                </a:lnTo>
                <a:lnTo>
                  <a:pt x="6870192" y="4230624"/>
                </a:lnTo>
                <a:close/>
                <a:moveTo>
                  <a:pt x="6870192" y="4236720"/>
                </a:moveTo>
                <a:lnTo>
                  <a:pt x="6873240" y="4236720"/>
                </a:lnTo>
                <a:lnTo>
                  <a:pt x="6873240" y="4239768"/>
                </a:lnTo>
                <a:lnTo>
                  <a:pt x="6870192" y="4239768"/>
                </a:lnTo>
                <a:lnTo>
                  <a:pt x="6870192" y="4236720"/>
                </a:lnTo>
                <a:close/>
                <a:moveTo>
                  <a:pt x="6870192" y="4242816"/>
                </a:moveTo>
                <a:lnTo>
                  <a:pt x="6873240" y="4242816"/>
                </a:lnTo>
                <a:lnTo>
                  <a:pt x="6873240" y="4245864"/>
                </a:lnTo>
                <a:lnTo>
                  <a:pt x="6870192" y="4245864"/>
                </a:lnTo>
                <a:lnTo>
                  <a:pt x="6870192" y="4242816"/>
                </a:lnTo>
                <a:close/>
                <a:moveTo>
                  <a:pt x="6870192" y="4248913"/>
                </a:moveTo>
                <a:lnTo>
                  <a:pt x="6873240" y="4248913"/>
                </a:lnTo>
                <a:lnTo>
                  <a:pt x="6873240" y="4251961"/>
                </a:lnTo>
                <a:lnTo>
                  <a:pt x="6870192" y="4251961"/>
                </a:lnTo>
                <a:lnTo>
                  <a:pt x="6870192" y="4248913"/>
                </a:lnTo>
                <a:close/>
                <a:moveTo>
                  <a:pt x="6870192" y="4255009"/>
                </a:moveTo>
                <a:lnTo>
                  <a:pt x="6873240" y="4255009"/>
                </a:lnTo>
                <a:lnTo>
                  <a:pt x="6873240" y="4258057"/>
                </a:lnTo>
                <a:lnTo>
                  <a:pt x="6870192" y="4258057"/>
                </a:lnTo>
                <a:lnTo>
                  <a:pt x="6870192" y="4255009"/>
                </a:lnTo>
                <a:close/>
                <a:moveTo>
                  <a:pt x="6870192" y="4261105"/>
                </a:moveTo>
                <a:lnTo>
                  <a:pt x="6873240" y="4261105"/>
                </a:lnTo>
                <a:lnTo>
                  <a:pt x="6873240" y="4264153"/>
                </a:lnTo>
                <a:lnTo>
                  <a:pt x="6870192" y="4264153"/>
                </a:lnTo>
                <a:lnTo>
                  <a:pt x="6870192" y="4261105"/>
                </a:lnTo>
                <a:close/>
                <a:moveTo>
                  <a:pt x="6870192" y="4267201"/>
                </a:moveTo>
                <a:lnTo>
                  <a:pt x="6873240" y="4267201"/>
                </a:lnTo>
                <a:lnTo>
                  <a:pt x="6873240" y="4270249"/>
                </a:lnTo>
                <a:lnTo>
                  <a:pt x="6870192" y="4270249"/>
                </a:lnTo>
                <a:lnTo>
                  <a:pt x="6870192" y="4267201"/>
                </a:lnTo>
                <a:close/>
                <a:moveTo>
                  <a:pt x="6870192" y="4273296"/>
                </a:moveTo>
                <a:lnTo>
                  <a:pt x="6873240" y="4273296"/>
                </a:lnTo>
                <a:lnTo>
                  <a:pt x="6873240" y="4276344"/>
                </a:lnTo>
                <a:lnTo>
                  <a:pt x="6870192" y="4276344"/>
                </a:lnTo>
                <a:lnTo>
                  <a:pt x="6870192" y="4273296"/>
                </a:lnTo>
                <a:close/>
                <a:moveTo>
                  <a:pt x="6870192" y="4279392"/>
                </a:moveTo>
                <a:lnTo>
                  <a:pt x="6873240" y="4279392"/>
                </a:lnTo>
                <a:lnTo>
                  <a:pt x="6873240" y="4282440"/>
                </a:lnTo>
                <a:lnTo>
                  <a:pt x="6870192" y="4282440"/>
                </a:lnTo>
                <a:lnTo>
                  <a:pt x="6870192" y="4279392"/>
                </a:lnTo>
                <a:close/>
                <a:moveTo>
                  <a:pt x="6870192" y="4285488"/>
                </a:moveTo>
                <a:lnTo>
                  <a:pt x="6873240" y="4285488"/>
                </a:lnTo>
                <a:lnTo>
                  <a:pt x="6873240" y="4288536"/>
                </a:lnTo>
                <a:lnTo>
                  <a:pt x="6870192" y="4288536"/>
                </a:lnTo>
                <a:lnTo>
                  <a:pt x="6870192" y="4285488"/>
                </a:lnTo>
                <a:close/>
                <a:moveTo>
                  <a:pt x="6870192" y="4291584"/>
                </a:moveTo>
                <a:lnTo>
                  <a:pt x="6873240" y="4291584"/>
                </a:lnTo>
                <a:lnTo>
                  <a:pt x="6873240" y="4294632"/>
                </a:lnTo>
                <a:lnTo>
                  <a:pt x="6870192" y="4294632"/>
                </a:lnTo>
                <a:lnTo>
                  <a:pt x="6870192" y="4291584"/>
                </a:lnTo>
                <a:close/>
                <a:moveTo>
                  <a:pt x="6870192" y="4297681"/>
                </a:moveTo>
                <a:lnTo>
                  <a:pt x="6873240" y="4297681"/>
                </a:lnTo>
                <a:lnTo>
                  <a:pt x="6873240" y="4300729"/>
                </a:lnTo>
                <a:lnTo>
                  <a:pt x="6870192" y="4300729"/>
                </a:lnTo>
                <a:lnTo>
                  <a:pt x="6870192" y="4297681"/>
                </a:lnTo>
                <a:close/>
                <a:moveTo>
                  <a:pt x="6870192" y="4303777"/>
                </a:moveTo>
                <a:lnTo>
                  <a:pt x="6873240" y="4303777"/>
                </a:lnTo>
                <a:lnTo>
                  <a:pt x="6873240" y="4306825"/>
                </a:lnTo>
                <a:lnTo>
                  <a:pt x="6870192" y="4306825"/>
                </a:lnTo>
                <a:lnTo>
                  <a:pt x="6870192" y="4303777"/>
                </a:lnTo>
                <a:close/>
                <a:moveTo>
                  <a:pt x="6870192" y="4309873"/>
                </a:moveTo>
                <a:lnTo>
                  <a:pt x="6873240" y="4309873"/>
                </a:lnTo>
                <a:lnTo>
                  <a:pt x="6873240" y="4312921"/>
                </a:lnTo>
                <a:lnTo>
                  <a:pt x="6870192" y="4312921"/>
                </a:lnTo>
                <a:lnTo>
                  <a:pt x="6870192" y="4309873"/>
                </a:lnTo>
                <a:close/>
                <a:moveTo>
                  <a:pt x="6870192" y="4315969"/>
                </a:moveTo>
                <a:lnTo>
                  <a:pt x="6873240" y="4315969"/>
                </a:lnTo>
                <a:lnTo>
                  <a:pt x="6873240" y="4319017"/>
                </a:lnTo>
                <a:lnTo>
                  <a:pt x="6870192" y="4319017"/>
                </a:lnTo>
                <a:lnTo>
                  <a:pt x="6870192" y="4315969"/>
                </a:lnTo>
                <a:close/>
                <a:moveTo>
                  <a:pt x="6870192" y="4322064"/>
                </a:moveTo>
                <a:lnTo>
                  <a:pt x="6873240" y="4322064"/>
                </a:lnTo>
                <a:lnTo>
                  <a:pt x="6873240" y="4325112"/>
                </a:lnTo>
                <a:lnTo>
                  <a:pt x="6870192" y="4325112"/>
                </a:lnTo>
                <a:lnTo>
                  <a:pt x="6870192" y="4322064"/>
                </a:lnTo>
                <a:close/>
                <a:moveTo>
                  <a:pt x="6870192" y="4328160"/>
                </a:moveTo>
                <a:lnTo>
                  <a:pt x="6873240" y="4328160"/>
                </a:lnTo>
                <a:lnTo>
                  <a:pt x="6873240" y="4331208"/>
                </a:lnTo>
                <a:lnTo>
                  <a:pt x="6870192" y="4331208"/>
                </a:lnTo>
                <a:lnTo>
                  <a:pt x="6870192" y="4328160"/>
                </a:lnTo>
                <a:close/>
                <a:moveTo>
                  <a:pt x="6870192" y="4334256"/>
                </a:moveTo>
                <a:lnTo>
                  <a:pt x="6873240" y="4334256"/>
                </a:lnTo>
                <a:lnTo>
                  <a:pt x="6873240" y="4337304"/>
                </a:lnTo>
                <a:lnTo>
                  <a:pt x="6870192" y="4337304"/>
                </a:lnTo>
                <a:lnTo>
                  <a:pt x="6870192" y="4334256"/>
                </a:lnTo>
                <a:close/>
                <a:moveTo>
                  <a:pt x="6870192" y="4340352"/>
                </a:moveTo>
                <a:lnTo>
                  <a:pt x="6873240" y="4340352"/>
                </a:lnTo>
                <a:lnTo>
                  <a:pt x="6873240" y="4343400"/>
                </a:lnTo>
                <a:lnTo>
                  <a:pt x="6870192" y="4343400"/>
                </a:lnTo>
                <a:lnTo>
                  <a:pt x="6870192" y="4340352"/>
                </a:lnTo>
                <a:close/>
                <a:moveTo>
                  <a:pt x="6870192" y="4346449"/>
                </a:moveTo>
                <a:lnTo>
                  <a:pt x="6873240" y="4346449"/>
                </a:lnTo>
                <a:lnTo>
                  <a:pt x="6873240" y="4349497"/>
                </a:lnTo>
                <a:lnTo>
                  <a:pt x="6870192" y="4349497"/>
                </a:lnTo>
                <a:lnTo>
                  <a:pt x="6870192" y="4346449"/>
                </a:lnTo>
                <a:close/>
                <a:moveTo>
                  <a:pt x="6870192" y="4352545"/>
                </a:moveTo>
                <a:lnTo>
                  <a:pt x="6873240" y="4352545"/>
                </a:lnTo>
                <a:lnTo>
                  <a:pt x="6873240" y="4355593"/>
                </a:lnTo>
                <a:lnTo>
                  <a:pt x="6870192" y="4355593"/>
                </a:lnTo>
                <a:lnTo>
                  <a:pt x="6870192" y="4352545"/>
                </a:lnTo>
                <a:close/>
                <a:moveTo>
                  <a:pt x="6870192" y="4358641"/>
                </a:moveTo>
                <a:lnTo>
                  <a:pt x="6873240" y="4358641"/>
                </a:lnTo>
                <a:lnTo>
                  <a:pt x="6873240" y="4361689"/>
                </a:lnTo>
                <a:lnTo>
                  <a:pt x="6870192" y="4361689"/>
                </a:lnTo>
                <a:lnTo>
                  <a:pt x="6870192" y="4358641"/>
                </a:lnTo>
                <a:close/>
                <a:moveTo>
                  <a:pt x="6870192" y="4364737"/>
                </a:moveTo>
                <a:lnTo>
                  <a:pt x="6873240" y="4364737"/>
                </a:lnTo>
                <a:lnTo>
                  <a:pt x="6873240" y="4367785"/>
                </a:lnTo>
                <a:lnTo>
                  <a:pt x="6870192" y="4367785"/>
                </a:lnTo>
                <a:lnTo>
                  <a:pt x="6870192" y="4364737"/>
                </a:lnTo>
                <a:close/>
                <a:moveTo>
                  <a:pt x="6870192" y="4370832"/>
                </a:moveTo>
                <a:lnTo>
                  <a:pt x="6873240" y="4370832"/>
                </a:lnTo>
                <a:lnTo>
                  <a:pt x="6873240" y="4373880"/>
                </a:lnTo>
                <a:lnTo>
                  <a:pt x="6870192" y="4373880"/>
                </a:lnTo>
                <a:lnTo>
                  <a:pt x="6870192" y="4370832"/>
                </a:lnTo>
                <a:close/>
                <a:moveTo>
                  <a:pt x="6870192" y="4376928"/>
                </a:moveTo>
                <a:lnTo>
                  <a:pt x="6873240" y="4376928"/>
                </a:lnTo>
                <a:lnTo>
                  <a:pt x="6873240" y="4379976"/>
                </a:lnTo>
                <a:lnTo>
                  <a:pt x="6870192" y="4379976"/>
                </a:lnTo>
                <a:lnTo>
                  <a:pt x="6870192" y="4376928"/>
                </a:lnTo>
                <a:close/>
                <a:moveTo>
                  <a:pt x="6870192" y="4383024"/>
                </a:moveTo>
                <a:lnTo>
                  <a:pt x="6873240" y="4383024"/>
                </a:lnTo>
                <a:lnTo>
                  <a:pt x="6873240" y="4386072"/>
                </a:lnTo>
                <a:lnTo>
                  <a:pt x="6870192" y="4386072"/>
                </a:lnTo>
                <a:lnTo>
                  <a:pt x="6870192" y="4383024"/>
                </a:lnTo>
                <a:close/>
                <a:moveTo>
                  <a:pt x="6870192" y="4389120"/>
                </a:moveTo>
                <a:lnTo>
                  <a:pt x="6873240" y="4389120"/>
                </a:lnTo>
                <a:lnTo>
                  <a:pt x="6873240" y="4392168"/>
                </a:lnTo>
                <a:lnTo>
                  <a:pt x="6870192" y="4392168"/>
                </a:lnTo>
                <a:lnTo>
                  <a:pt x="6870192" y="4389120"/>
                </a:lnTo>
                <a:close/>
                <a:moveTo>
                  <a:pt x="6870192" y="4395216"/>
                </a:moveTo>
                <a:lnTo>
                  <a:pt x="6873240" y="4395216"/>
                </a:lnTo>
                <a:lnTo>
                  <a:pt x="6873240" y="4398264"/>
                </a:lnTo>
                <a:lnTo>
                  <a:pt x="6870192" y="4398264"/>
                </a:lnTo>
                <a:lnTo>
                  <a:pt x="6870192" y="4395216"/>
                </a:lnTo>
                <a:close/>
                <a:moveTo>
                  <a:pt x="6870192" y="4401313"/>
                </a:moveTo>
                <a:lnTo>
                  <a:pt x="6873240" y="4401313"/>
                </a:lnTo>
                <a:lnTo>
                  <a:pt x="6873240" y="4404361"/>
                </a:lnTo>
                <a:lnTo>
                  <a:pt x="6870192" y="4404361"/>
                </a:lnTo>
                <a:lnTo>
                  <a:pt x="6870192" y="4401313"/>
                </a:lnTo>
                <a:close/>
                <a:moveTo>
                  <a:pt x="6870192" y="4407409"/>
                </a:moveTo>
                <a:lnTo>
                  <a:pt x="6873240" y="4407409"/>
                </a:lnTo>
                <a:lnTo>
                  <a:pt x="6873240" y="4410457"/>
                </a:lnTo>
                <a:lnTo>
                  <a:pt x="6870192" y="4410457"/>
                </a:lnTo>
                <a:lnTo>
                  <a:pt x="6870192" y="4407409"/>
                </a:lnTo>
                <a:close/>
                <a:moveTo>
                  <a:pt x="6870192" y="4413505"/>
                </a:moveTo>
                <a:lnTo>
                  <a:pt x="6873240" y="4413505"/>
                </a:lnTo>
                <a:lnTo>
                  <a:pt x="6873240" y="4416553"/>
                </a:lnTo>
                <a:lnTo>
                  <a:pt x="6870192" y="4416553"/>
                </a:lnTo>
                <a:lnTo>
                  <a:pt x="6870192" y="4413505"/>
                </a:lnTo>
                <a:close/>
                <a:moveTo>
                  <a:pt x="6870192" y="4419601"/>
                </a:moveTo>
                <a:lnTo>
                  <a:pt x="6873240" y="4419601"/>
                </a:lnTo>
                <a:lnTo>
                  <a:pt x="6873240" y="4422649"/>
                </a:lnTo>
                <a:lnTo>
                  <a:pt x="6870192" y="4422649"/>
                </a:lnTo>
                <a:lnTo>
                  <a:pt x="6870192" y="4419601"/>
                </a:lnTo>
                <a:close/>
                <a:moveTo>
                  <a:pt x="6870192" y="4425696"/>
                </a:moveTo>
                <a:lnTo>
                  <a:pt x="6873240" y="4425696"/>
                </a:lnTo>
                <a:lnTo>
                  <a:pt x="6873240" y="4428744"/>
                </a:lnTo>
                <a:lnTo>
                  <a:pt x="6870192" y="4428744"/>
                </a:lnTo>
                <a:lnTo>
                  <a:pt x="6870192" y="4425696"/>
                </a:lnTo>
                <a:close/>
                <a:moveTo>
                  <a:pt x="6870192" y="4431792"/>
                </a:moveTo>
                <a:lnTo>
                  <a:pt x="6873240" y="4431792"/>
                </a:lnTo>
                <a:lnTo>
                  <a:pt x="6873240" y="4434840"/>
                </a:lnTo>
                <a:lnTo>
                  <a:pt x="6870192" y="4434840"/>
                </a:lnTo>
                <a:lnTo>
                  <a:pt x="6870192" y="4431792"/>
                </a:lnTo>
                <a:close/>
                <a:moveTo>
                  <a:pt x="6870192" y="4437888"/>
                </a:moveTo>
                <a:lnTo>
                  <a:pt x="6873240" y="4437888"/>
                </a:lnTo>
                <a:lnTo>
                  <a:pt x="6873240" y="4440936"/>
                </a:lnTo>
                <a:lnTo>
                  <a:pt x="6870192" y="4440936"/>
                </a:lnTo>
                <a:lnTo>
                  <a:pt x="6870192" y="4437888"/>
                </a:lnTo>
                <a:close/>
                <a:moveTo>
                  <a:pt x="6870192" y="4443984"/>
                </a:moveTo>
                <a:lnTo>
                  <a:pt x="6873240" y="4443984"/>
                </a:lnTo>
                <a:lnTo>
                  <a:pt x="6873240" y="4447032"/>
                </a:lnTo>
                <a:lnTo>
                  <a:pt x="6870192" y="4447032"/>
                </a:lnTo>
                <a:lnTo>
                  <a:pt x="6870192" y="4443984"/>
                </a:lnTo>
                <a:close/>
                <a:moveTo>
                  <a:pt x="6870192" y="4450081"/>
                </a:moveTo>
                <a:lnTo>
                  <a:pt x="6873240" y="4450081"/>
                </a:lnTo>
                <a:lnTo>
                  <a:pt x="6873240" y="4453129"/>
                </a:lnTo>
                <a:lnTo>
                  <a:pt x="6870192" y="4453129"/>
                </a:lnTo>
                <a:lnTo>
                  <a:pt x="6870192" y="4450081"/>
                </a:lnTo>
                <a:close/>
                <a:moveTo>
                  <a:pt x="6870192" y="4456177"/>
                </a:moveTo>
                <a:lnTo>
                  <a:pt x="6873240" y="4456177"/>
                </a:lnTo>
                <a:lnTo>
                  <a:pt x="6873240" y="4459225"/>
                </a:lnTo>
                <a:lnTo>
                  <a:pt x="6870192" y="4459225"/>
                </a:lnTo>
                <a:lnTo>
                  <a:pt x="6870192" y="4456177"/>
                </a:lnTo>
                <a:close/>
                <a:moveTo>
                  <a:pt x="6870192" y="4462273"/>
                </a:moveTo>
                <a:lnTo>
                  <a:pt x="6873240" y="4462273"/>
                </a:lnTo>
                <a:lnTo>
                  <a:pt x="6873240" y="4465321"/>
                </a:lnTo>
                <a:lnTo>
                  <a:pt x="6870192" y="4465321"/>
                </a:lnTo>
                <a:lnTo>
                  <a:pt x="6870192" y="4462273"/>
                </a:lnTo>
                <a:close/>
                <a:moveTo>
                  <a:pt x="6870192" y="4468369"/>
                </a:moveTo>
                <a:lnTo>
                  <a:pt x="6873240" y="4468369"/>
                </a:lnTo>
                <a:lnTo>
                  <a:pt x="6873240" y="4471417"/>
                </a:lnTo>
                <a:lnTo>
                  <a:pt x="6870192" y="4471417"/>
                </a:lnTo>
                <a:lnTo>
                  <a:pt x="6870192" y="4468369"/>
                </a:lnTo>
                <a:close/>
                <a:moveTo>
                  <a:pt x="6870192" y="4474464"/>
                </a:moveTo>
                <a:lnTo>
                  <a:pt x="6873240" y="4474464"/>
                </a:lnTo>
                <a:lnTo>
                  <a:pt x="6873240" y="4477512"/>
                </a:lnTo>
                <a:lnTo>
                  <a:pt x="6870192" y="4477512"/>
                </a:lnTo>
                <a:lnTo>
                  <a:pt x="6870192" y="4474464"/>
                </a:lnTo>
                <a:close/>
                <a:moveTo>
                  <a:pt x="6870192" y="4480560"/>
                </a:moveTo>
                <a:lnTo>
                  <a:pt x="6873240" y="4480560"/>
                </a:lnTo>
                <a:lnTo>
                  <a:pt x="6873240" y="4483608"/>
                </a:lnTo>
                <a:lnTo>
                  <a:pt x="6870192" y="4483608"/>
                </a:lnTo>
                <a:lnTo>
                  <a:pt x="6870192" y="4480560"/>
                </a:lnTo>
                <a:close/>
                <a:moveTo>
                  <a:pt x="6870192" y="4486656"/>
                </a:moveTo>
                <a:lnTo>
                  <a:pt x="6873240" y="4486656"/>
                </a:lnTo>
                <a:lnTo>
                  <a:pt x="6873240" y="4489704"/>
                </a:lnTo>
                <a:lnTo>
                  <a:pt x="6870192" y="4489704"/>
                </a:lnTo>
                <a:lnTo>
                  <a:pt x="6870192" y="4486656"/>
                </a:lnTo>
                <a:close/>
                <a:moveTo>
                  <a:pt x="6870192" y="4492752"/>
                </a:moveTo>
                <a:lnTo>
                  <a:pt x="6873240" y="4492752"/>
                </a:lnTo>
                <a:lnTo>
                  <a:pt x="6873240" y="4495800"/>
                </a:lnTo>
                <a:lnTo>
                  <a:pt x="6870192" y="4495800"/>
                </a:lnTo>
                <a:lnTo>
                  <a:pt x="6870192" y="4492752"/>
                </a:lnTo>
                <a:close/>
                <a:moveTo>
                  <a:pt x="6870192" y="4498849"/>
                </a:moveTo>
                <a:lnTo>
                  <a:pt x="6873240" y="4498849"/>
                </a:lnTo>
                <a:lnTo>
                  <a:pt x="6873240" y="4501897"/>
                </a:lnTo>
                <a:lnTo>
                  <a:pt x="6870192" y="4501897"/>
                </a:lnTo>
                <a:lnTo>
                  <a:pt x="6870192" y="4498849"/>
                </a:lnTo>
                <a:close/>
                <a:moveTo>
                  <a:pt x="6870192" y="4504945"/>
                </a:moveTo>
                <a:lnTo>
                  <a:pt x="6873240" y="4504945"/>
                </a:lnTo>
                <a:lnTo>
                  <a:pt x="6873240" y="4507993"/>
                </a:lnTo>
                <a:lnTo>
                  <a:pt x="6870192" y="4507993"/>
                </a:lnTo>
                <a:lnTo>
                  <a:pt x="6870192" y="4504945"/>
                </a:lnTo>
                <a:close/>
                <a:moveTo>
                  <a:pt x="6870192" y="4511041"/>
                </a:moveTo>
                <a:lnTo>
                  <a:pt x="6873240" y="4511041"/>
                </a:lnTo>
                <a:lnTo>
                  <a:pt x="6873240" y="4514089"/>
                </a:lnTo>
                <a:lnTo>
                  <a:pt x="6870192" y="4514089"/>
                </a:lnTo>
                <a:lnTo>
                  <a:pt x="6870192" y="4511041"/>
                </a:lnTo>
                <a:close/>
                <a:moveTo>
                  <a:pt x="6870192" y="4517137"/>
                </a:moveTo>
                <a:lnTo>
                  <a:pt x="6873240" y="4517137"/>
                </a:lnTo>
                <a:lnTo>
                  <a:pt x="6873240" y="4520185"/>
                </a:lnTo>
                <a:lnTo>
                  <a:pt x="6870192" y="4520185"/>
                </a:lnTo>
                <a:lnTo>
                  <a:pt x="6870192" y="4517137"/>
                </a:lnTo>
                <a:close/>
                <a:moveTo>
                  <a:pt x="6870192" y="4523232"/>
                </a:moveTo>
                <a:lnTo>
                  <a:pt x="6873240" y="4523232"/>
                </a:lnTo>
                <a:lnTo>
                  <a:pt x="6873240" y="4526280"/>
                </a:lnTo>
                <a:lnTo>
                  <a:pt x="6870192" y="4526280"/>
                </a:lnTo>
                <a:lnTo>
                  <a:pt x="6870192" y="4523232"/>
                </a:lnTo>
                <a:close/>
                <a:moveTo>
                  <a:pt x="6870192" y="4529328"/>
                </a:moveTo>
                <a:lnTo>
                  <a:pt x="6873240" y="4529328"/>
                </a:lnTo>
                <a:lnTo>
                  <a:pt x="6873240" y="4532376"/>
                </a:lnTo>
                <a:lnTo>
                  <a:pt x="6870192" y="4532376"/>
                </a:lnTo>
                <a:lnTo>
                  <a:pt x="6870192" y="4529328"/>
                </a:lnTo>
                <a:close/>
                <a:moveTo>
                  <a:pt x="6870192" y="4535424"/>
                </a:moveTo>
                <a:lnTo>
                  <a:pt x="6873240" y="4535424"/>
                </a:lnTo>
                <a:lnTo>
                  <a:pt x="6873240" y="4538472"/>
                </a:lnTo>
                <a:lnTo>
                  <a:pt x="6870192" y="4538472"/>
                </a:lnTo>
                <a:lnTo>
                  <a:pt x="6870192" y="4535424"/>
                </a:lnTo>
                <a:close/>
                <a:moveTo>
                  <a:pt x="6870192" y="4541520"/>
                </a:moveTo>
                <a:lnTo>
                  <a:pt x="6873240" y="4541520"/>
                </a:lnTo>
                <a:lnTo>
                  <a:pt x="6873240" y="4544568"/>
                </a:lnTo>
                <a:lnTo>
                  <a:pt x="6870192" y="4544568"/>
                </a:lnTo>
                <a:lnTo>
                  <a:pt x="6870192" y="4541520"/>
                </a:lnTo>
                <a:close/>
                <a:moveTo>
                  <a:pt x="6870192" y="4547616"/>
                </a:moveTo>
                <a:lnTo>
                  <a:pt x="6873240" y="4547616"/>
                </a:lnTo>
                <a:lnTo>
                  <a:pt x="6873240" y="4550664"/>
                </a:lnTo>
                <a:lnTo>
                  <a:pt x="6870192" y="4550664"/>
                </a:lnTo>
                <a:lnTo>
                  <a:pt x="6870192" y="4547616"/>
                </a:lnTo>
                <a:close/>
                <a:moveTo>
                  <a:pt x="6870192" y="4553713"/>
                </a:moveTo>
                <a:lnTo>
                  <a:pt x="6873240" y="4553713"/>
                </a:lnTo>
                <a:lnTo>
                  <a:pt x="6873240" y="4556761"/>
                </a:lnTo>
                <a:lnTo>
                  <a:pt x="6870192" y="4556761"/>
                </a:lnTo>
                <a:lnTo>
                  <a:pt x="6870192" y="4553713"/>
                </a:lnTo>
                <a:close/>
                <a:moveTo>
                  <a:pt x="6870192" y="4559809"/>
                </a:moveTo>
                <a:lnTo>
                  <a:pt x="6873240" y="4559809"/>
                </a:lnTo>
                <a:lnTo>
                  <a:pt x="6873240" y="4562857"/>
                </a:lnTo>
                <a:lnTo>
                  <a:pt x="6870192" y="4562857"/>
                </a:lnTo>
                <a:lnTo>
                  <a:pt x="6870192" y="4559809"/>
                </a:lnTo>
                <a:close/>
                <a:moveTo>
                  <a:pt x="6870192" y="4565905"/>
                </a:moveTo>
                <a:lnTo>
                  <a:pt x="6873240" y="4565905"/>
                </a:lnTo>
                <a:lnTo>
                  <a:pt x="6873240" y="4568953"/>
                </a:lnTo>
                <a:lnTo>
                  <a:pt x="6870192" y="4568953"/>
                </a:lnTo>
                <a:lnTo>
                  <a:pt x="6870192" y="4565905"/>
                </a:lnTo>
                <a:close/>
                <a:moveTo>
                  <a:pt x="6870192" y="4572001"/>
                </a:moveTo>
                <a:lnTo>
                  <a:pt x="6873240" y="4572001"/>
                </a:lnTo>
                <a:lnTo>
                  <a:pt x="6873240" y="4575049"/>
                </a:lnTo>
                <a:lnTo>
                  <a:pt x="6870192" y="4575049"/>
                </a:lnTo>
                <a:lnTo>
                  <a:pt x="6870192" y="4572001"/>
                </a:lnTo>
                <a:close/>
                <a:moveTo>
                  <a:pt x="6870192" y="4578096"/>
                </a:moveTo>
                <a:lnTo>
                  <a:pt x="6873240" y="4578096"/>
                </a:lnTo>
                <a:lnTo>
                  <a:pt x="6873240" y="4581144"/>
                </a:lnTo>
                <a:lnTo>
                  <a:pt x="6870192" y="4581144"/>
                </a:lnTo>
                <a:lnTo>
                  <a:pt x="6870192" y="4578096"/>
                </a:lnTo>
                <a:close/>
                <a:moveTo>
                  <a:pt x="6870192" y="4584192"/>
                </a:moveTo>
                <a:lnTo>
                  <a:pt x="6873240" y="4584192"/>
                </a:lnTo>
                <a:lnTo>
                  <a:pt x="6873240" y="4587240"/>
                </a:lnTo>
                <a:lnTo>
                  <a:pt x="6870192" y="4587240"/>
                </a:lnTo>
                <a:lnTo>
                  <a:pt x="6870192" y="4584192"/>
                </a:lnTo>
                <a:close/>
                <a:moveTo>
                  <a:pt x="6870192" y="4590289"/>
                </a:moveTo>
                <a:lnTo>
                  <a:pt x="6873240" y="4590289"/>
                </a:lnTo>
                <a:lnTo>
                  <a:pt x="6873240" y="4593337"/>
                </a:lnTo>
                <a:lnTo>
                  <a:pt x="6870192" y="4593337"/>
                </a:lnTo>
                <a:lnTo>
                  <a:pt x="6870192" y="4590289"/>
                </a:lnTo>
                <a:close/>
                <a:moveTo>
                  <a:pt x="6870192" y="4596385"/>
                </a:moveTo>
                <a:lnTo>
                  <a:pt x="6873240" y="4596385"/>
                </a:lnTo>
                <a:lnTo>
                  <a:pt x="6873240" y="4599433"/>
                </a:lnTo>
                <a:lnTo>
                  <a:pt x="6870192" y="4599433"/>
                </a:lnTo>
                <a:lnTo>
                  <a:pt x="6870192" y="4596385"/>
                </a:lnTo>
                <a:close/>
                <a:moveTo>
                  <a:pt x="6870192" y="4602480"/>
                </a:moveTo>
                <a:lnTo>
                  <a:pt x="6873240" y="4602480"/>
                </a:lnTo>
                <a:lnTo>
                  <a:pt x="6873240" y="4605528"/>
                </a:lnTo>
                <a:lnTo>
                  <a:pt x="6870192" y="4605528"/>
                </a:lnTo>
                <a:lnTo>
                  <a:pt x="6870192" y="4602480"/>
                </a:lnTo>
                <a:close/>
                <a:moveTo>
                  <a:pt x="6870192" y="4608576"/>
                </a:moveTo>
                <a:lnTo>
                  <a:pt x="6873240" y="4608576"/>
                </a:lnTo>
                <a:lnTo>
                  <a:pt x="6873240" y="4611624"/>
                </a:lnTo>
                <a:lnTo>
                  <a:pt x="6870192" y="4611624"/>
                </a:lnTo>
                <a:lnTo>
                  <a:pt x="6870192" y="4608576"/>
                </a:lnTo>
                <a:close/>
                <a:moveTo>
                  <a:pt x="6870192" y="4614673"/>
                </a:moveTo>
                <a:lnTo>
                  <a:pt x="6873240" y="4614673"/>
                </a:lnTo>
                <a:lnTo>
                  <a:pt x="6873240" y="4617721"/>
                </a:lnTo>
                <a:lnTo>
                  <a:pt x="6870192" y="4617721"/>
                </a:lnTo>
                <a:lnTo>
                  <a:pt x="6870192" y="4614673"/>
                </a:lnTo>
                <a:close/>
                <a:moveTo>
                  <a:pt x="6870192" y="4620769"/>
                </a:moveTo>
                <a:lnTo>
                  <a:pt x="6873240" y="4620769"/>
                </a:lnTo>
                <a:lnTo>
                  <a:pt x="6873240" y="4623817"/>
                </a:lnTo>
                <a:lnTo>
                  <a:pt x="6870192" y="4623817"/>
                </a:lnTo>
                <a:lnTo>
                  <a:pt x="6870192" y="4620769"/>
                </a:lnTo>
                <a:close/>
                <a:moveTo>
                  <a:pt x="6870192" y="4626864"/>
                </a:moveTo>
                <a:lnTo>
                  <a:pt x="6873240" y="4626864"/>
                </a:lnTo>
                <a:lnTo>
                  <a:pt x="6873240" y="4629912"/>
                </a:lnTo>
                <a:lnTo>
                  <a:pt x="6870192" y="4629912"/>
                </a:lnTo>
                <a:lnTo>
                  <a:pt x="6870192" y="4626864"/>
                </a:lnTo>
                <a:close/>
                <a:moveTo>
                  <a:pt x="3048" y="4632960"/>
                </a:moveTo>
                <a:lnTo>
                  <a:pt x="6096" y="4632960"/>
                </a:lnTo>
                <a:lnTo>
                  <a:pt x="6096" y="4636008"/>
                </a:lnTo>
                <a:lnTo>
                  <a:pt x="3048" y="4636008"/>
                </a:lnTo>
                <a:lnTo>
                  <a:pt x="3048" y="4632960"/>
                </a:lnTo>
                <a:close/>
                <a:moveTo>
                  <a:pt x="9144" y="4632960"/>
                </a:moveTo>
                <a:lnTo>
                  <a:pt x="12192" y="4632960"/>
                </a:lnTo>
                <a:lnTo>
                  <a:pt x="12192" y="4636008"/>
                </a:lnTo>
                <a:lnTo>
                  <a:pt x="9144" y="4636008"/>
                </a:lnTo>
                <a:lnTo>
                  <a:pt x="9144" y="4632960"/>
                </a:lnTo>
                <a:close/>
                <a:moveTo>
                  <a:pt x="15239" y="4632960"/>
                </a:moveTo>
                <a:lnTo>
                  <a:pt x="18287" y="4632960"/>
                </a:lnTo>
                <a:lnTo>
                  <a:pt x="18287" y="4636008"/>
                </a:lnTo>
                <a:lnTo>
                  <a:pt x="15239" y="4636008"/>
                </a:lnTo>
                <a:lnTo>
                  <a:pt x="15239" y="4632960"/>
                </a:lnTo>
                <a:close/>
                <a:moveTo>
                  <a:pt x="21335" y="4632960"/>
                </a:moveTo>
                <a:lnTo>
                  <a:pt x="24383" y="4632960"/>
                </a:lnTo>
                <a:lnTo>
                  <a:pt x="24383" y="4636008"/>
                </a:lnTo>
                <a:lnTo>
                  <a:pt x="21335" y="4636008"/>
                </a:lnTo>
                <a:lnTo>
                  <a:pt x="21335" y="4632960"/>
                </a:lnTo>
                <a:close/>
                <a:moveTo>
                  <a:pt x="27432" y="4632960"/>
                </a:moveTo>
                <a:lnTo>
                  <a:pt x="30480" y="4632960"/>
                </a:lnTo>
                <a:lnTo>
                  <a:pt x="30480" y="4636008"/>
                </a:lnTo>
                <a:lnTo>
                  <a:pt x="27432" y="4636008"/>
                </a:lnTo>
                <a:lnTo>
                  <a:pt x="27432" y="4632960"/>
                </a:lnTo>
                <a:close/>
                <a:moveTo>
                  <a:pt x="33528" y="4632960"/>
                </a:moveTo>
                <a:lnTo>
                  <a:pt x="36576" y="4632960"/>
                </a:lnTo>
                <a:lnTo>
                  <a:pt x="36576" y="4636008"/>
                </a:lnTo>
                <a:lnTo>
                  <a:pt x="33528" y="4636008"/>
                </a:lnTo>
                <a:lnTo>
                  <a:pt x="33528" y="4632960"/>
                </a:lnTo>
                <a:close/>
                <a:moveTo>
                  <a:pt x="39623" y="4632960"/>
                </a:moveTo>
                <a:lnTo>
                  <a:pt x="42671" y="4632960"/>
                </a:lnTo>
                <a:lnTo>
                  <a:pt x="42671" y="4636008"/>
                </a:lnTo>
                <a:lnTo>
                  <a:pt x="39623" y="4636008"/>
                </a:lnTo>
                <a:lnTo>
                  <a:pt x="39623" y="4632960"/>
                </a:lnTo>
                <a:close/>
                <a:moveTo>
                  <a:pt x="45719" y="4632960"/>
                </a:moveTo>
                <a:lnTo>
                  <a:pt x="48767" y="4632960"/>
                </a:lnTo>
                <a:lnTo>
                  <a:pt x="48767" y="4636008"/>
                </a:lnTo>
                <a:lnTo>
                  <a:pt x="45719" y="4636008"/>
                </a:lnTo>
                <a:lnTo>
                  <a:pt x="45719" y="4632960"/>
                </a:lnTo>
                <a:close/>
                <a:moveTo>
                  <a:pt x="51816" y="4632960"/>
                </a:moveTo>
                <a:lnTo>
                  <a:pt x="54864" y="4632960"/>
                </a:lnTo>
                <a:lnTo>
                  <a:pt x="54864" y="4636008"/>
                </a:lnTo>
                <a:lnTo>
                  <a:pt x="51816" y="4636008"/>
                </a:lnTo>
                <a:lnTo>
                  <a:pt x="51816" y="4632960"/>
                </a:lnTo>
                <a:close/>
                <a:moveTo>
                  <a:pt x="57912" y="4632960"/>
                </a:moveTo>
                <a:lnTo>
                  <a:pt x="60960" y="4632960"/>
                </a:lnTo>
                <a:lnTo>
                  <a:pt x="60960" y="4636008"/>
                </a:lnTo>
                <a:lnTo>
                  <a:pt x="57912" y="4636008"/>
                </a:lnTo>
                <a:lnTo>
                  <a:pt x="57912" y="4632960"/>
                </a:lnTo>
                <a:close/>
                <a:moveTo>
                  <a:pt x="64007" y="4632960"/>
                </a:moveTo>
                <a:lnTo>
                  <a:pt x="67055" y="4632960"/>
                </a:lnTo>
                <a:lnTo>
                  <a:pt x="67055" y="4636008"/>
                </a:lnTo>
                <a:lnTo>
                  <a:pt x="64007" y="4636008"/>
                </a:lnTo>
                <a:lnTo>
                  <a:pt x="64007" y="4632960"/>
                </a:lnTo>
                <a:close/>
                <a:moveTo>
                  <a:pt x="70103" y="4632960"/>
                </a:moveTo>
                <a:lnTo>
                  <a:pt x="73151" y="4632960"/>
                </a:lnTo>
                <a:lnTo>
                  <a:pt x="73151" y="4636008"/>
                </a:lnTo>
                <a:lnTo>
                  <a:pt x="70103" y="4636008"/>
                </a:lnTo>
                <a:lnTo>
                  <a:pt x="70103" y="4632960"/>
                </a:lnTo>
                <a:close/>
                <a:moveTo>
                  <a:pt x="76199" y="4632960"/>
                </a:moveTo>
                <a:lnTo>
                  <a:pt x="79247" y="4632960"/>
                </a:lnTo>
                <a:lnTo>
                  <a:pt x="79247" y="4636008"/>
                </a:lnTo>
                <a:lnTo>
                  <a:pt x="76199" y="4636008"/>
                </a:lnTo>
                <a:lnTo>
                  <a:pt x="76199" y="4632960"/>
                </a:lnTo>
                <a:close/>
                <a:moveTo>
                  <a:pt x="82295" y="4632960"/>
                </a:moveTo>
                <a:lnTo>
                  <a:pt x="85343" y="4632960"/>
                </a:lnTo>
                <a:lnTo>
                  <a:pt x="85343" y="4636008"/>
                </a:lnTo>
                <a:lnTo>
                  <a:pt x="82295" y="4636008"/>
                </a:lnTo>
                <a:lnTo>
                  <a:pt x="82295" y="4632960"/>
                </a:lnTo>
                <a:close/>
                <a:moveTo>
                  <a:pt x="88392" y="4632960"/>
                </a:moveTo>
                <a:lnTo>
                  <a:pt x="91440" y="4632960"/>
                </a:lnTo>
                <a:lnTo>
                  <a:pt x="91440" y="4636008"/>
                </a:lnTo>
                <a:lnTo>
                  <a:pt x="88392" y="4636008"/>
                </a:lnTo>
                <a:lnTo>
                  <a:pt x="88392" y="4632960"/>
                </a:lnTo>
                <a:close/>
                <a:moveTo>
                  <a:pt x="94488" y="4632960"/>
                </a:moveTo>
                <a:lnTo>
                  <a:pt x="97536" y="4632960"/>
                </a:lnTo>
                <a:lnTo>
                  <a:pt x="97536" y="4636008"/>
                </a:lnTo>
                <a:lnTo>
                  <a:pt x="94488" y="4636008"/>
                </a:lnTo>
                <a:lnTo>
                  <a:pt x="94488" y="4632960"/>
                </a:lnTo>
                <a:close/>
                <a:moveTo>
                  <a:pt x="100584" y="4632960"/>
                </a:moveTo>
                <a:lnTo>
                  <a:pt x="103632" y="4632960"/>
                </a:lnTo>
                <a:lnTo>
                  <a:pt x="103632" y="4636008"/>
                </a:lnTo>
                <a:lnTo>
                  <a:pt x="100584" y="4636008"/>
                </a:lnTo>
                <a:lnTo>
                  <a:pt x="100584" y="4632960"/>
                </a:lnTo>
                <a:close/>
                <a:moveTo>
                  <a:pt x="106680" y="4632960"/>
                </a:moveTo>
                <a:lnTo>
                  <a:pt x="109728" y="4632960"/>
                </a:lnTo>
                <a:lnTo>
                  <a:pt x="109728" y="4636008"/>
                </a:lnTo>
                <a:lnTo>
                  <a:pt x="106680" y="4636008"/>
                </a:lnTo>
                <a:lnTo>
                  <a:pt x="106680" y="4632960"/>
                </a:lnTo>
                <a:close/>
                <a:moveTo>
                  <a:pt x="112776" y="4632960"/>
                </a:moveTo>
                <a:lnTo>
                  <a:pt x="115823" y="4632960"/>
                </a:lnTo>
                <a:lnTo>
                  <a:pt x="115823" y="4636008"/>
                </a:lnTo>
                <a:lnTo>
                  <a:pt x="112776" y="4636008"/>
                </a:lnTo>
                <a:lnTo>
                  <a:pt x="112776" y="4632960"/>
                </a:lnTo>
                <a:close/>
                <a:moveTo>
                  <a:pt x="118871" y="4632960"/>
                </a:moveTo>
                <a:lnTo>
                  <a:pt x="121919" y="4632960"/>
                </a:lnTo>
                <a:lnTo>
                  <a:pt x="121919" y="4636008"/>
                </a:lnTo>
                <a:lnTo>
                  <a:pt x="118871" y="4636008"/>
                </a:lnTo>
                <a:lnTo>
                  <a:pt x="118871" y="4632960"/>
                </a:lnTo>
                <a:close/>
                <a:moveTo>
                  <a:pt x="124967" y="4632960"/>
                </a:moveTo>
                <a:lnTo>
                  <a:pt x="128015" y="4632960"/>
                </a:lnTo>
                <a:lnTo>
                  <a:pt x="128015" y="4636008"/>
                </a:lnTo>
                <a:lnTo>
                  <a:pt x="124967" y="4636008"/>
                </a:lnTo>
                <a:lnTo>
                  <a:pt x="124967" y="4632960"/>
                </a:lnTo>
                <a:close/>
                <a:moveTo>
                  <a:pt x="131063" y="4632960"/>
                </a:moveTo>
                <a:lnTo>
                  <a:pt x="134111" y="4632960"/>
                </a:lnTo>
                <a:lnTo>
                  <a:pt x="134111" y="4636008"/>
                </a:lnTo>
                <a:lnTo>
                  <a:pt x="131063" y="4636008"/>
                </a:lnTo>
                <a:lnTo>
                  <a:pt x="131063" y="4632960"/>
                </a:lnTo>
                <a:close/>
                <a:moveTo>
                  <a:pt x="137159" y="4632960"/>
                </a:moveTo>
                <a:lnTo>
                  <a:pt x="140207" y="4632960"/>
                </a:lnTo>
                <a:lnTo>
                  <a:pt x="140207" y="4636008"/>
                </a:lnTo>
                <a:lnTo>
                  <a:pt x="137159" y="4636008"/>
                </a:lnTo>
                <a:lnTo>
                  <a:pt x="137159" y="4632960"/>
                </a:lnTo>
                <a:close/>
                <a:moveTo>
                  <a:pt x="143256" y="4632960"/>
                </a:moveTo>
                <a:lnTo>
                  <a:pt x="146304" y="4632960"/>
                </a:lnTo>
                <a:lnTo>
                  <a:pt x="146304" y="4636008"/>
                </a:lnTo>
                <a:lnTo>
                  <a:pt x="143256" y="4636008"/>
                </a:lnTo>
                <a:lnTo>
                  <a:pt x="143256" y="4632960"/>
                </a:lnTo>
                <a:close/>
                <a:moveTo>
                  <a:pt x="149352" y="4632960"/>
                </a:moveTo>
                <a:lnTo>
                  <a:pt x="152400" y="4632960"/>
                </a:lnTo>
                <a:lnTo>
                  <a:pt x="152400" y="4636008"/>
                </a:lnTo>
                <a:lnTo>
                  <a:pt x="149352" y="4636008"/>
                </a:lnTo>
                <a:lnTo>
                  <a:pt x="149352" y="4632960"/>
                </a:lnTo>
                <a:close/>
                <a:moveTo>
                  <a:pt x="155448" y="4632960"/>
                </a:moveTo>
                <a:lnTo>
                  <a:pt x="158496" y="4632960"/>
                </a:lnTo>
                <a:lnTo>
                  <a:pt x="158496" y="4636008"/>
                </a:lnTo>
                <a:lnTo>
                  <a:pt x="155448" y="4636008"/>
                </a:lnTo>
                <a:lnTo>
                  <a:pt x="155448" y="4632960"/>
                </a:lnTo>
                <a:close/>
                <a:moveTo>
                  <a:pt x="161544" y="4632960"/>
                </a:moveTo>
                <a:lnTo>
                  <a:pt x="164592" y="4632960"/>
                </a:lnTo>
                <a:lnTo>
                  <a:pt x="164592" y="4636008"/>
                </a:lnTo>
                <a:lnTo>
                  <a:pt x="161544" y="4636008"/>
                </a:lnTo>
                <a:lnTo>
                  <a:pt x="161544" y="4632960"/>
                </a:lnTo>
                <a:close/>
                <a:moveTo>
                  <a:pt x="167639" y="4632960"/>
                </a:moveTo>
                <a:lnTo>
                  <a:pt x="170687" y="4632960"/>
                </a:lnTo>
                <a:lnTo>
                  <a:pt x="170687" y="4636008"/>
                </a:lnTo>
                <a:lnTo>
                  <a:pt x="167639" y="4636008"/>
                </a:lnTo>
                <a:lnTo>
                  <a:pt x="167639" y="4632960"/>
                </a:lnTo>
                <a:close/>
                <a:moveTo>
                  <a:pt x="173735" y="4632960"/>
                </a:moveTo>
                <a:lnTo>
                  <a:pt x="176783" y="4632960"/>
                </a:lnTo>
                <a:lnTo>
                  <a:pt x="176783" y="4636008"/>
                </a:lnTo>
                <a:lnTo>
                  <a:pt x="173735" y="4636008"/>
                </a:lnTo>
                <a:lnTo>
                  <a:pt x="173735" y="4632960"/>
                </a:lnTo>
                <a:close/>
                <a:moveTo>
                  <a:pt x="179831" y="4632960"/>
                </a:moveTo>
                <a:lnTo>
                  <a:pt x="182879" y="4632960"/>
                </a:lnTo>
                <a:lnTo>
                  <a:pt x="182879" y="4636008"/>
                </a:lnTo>
                <a:lnTo>
                  <a:pt x="179831" y="4636008"/>
                </a:lnTo>
                <a:lnTo>
                  <a:pt x="179831" y="4632960"/>
                </a:lnTo>
                <a:close/>
                <a:moveTo>
                  <a:pt x="185927" y="4632960"/>
                </a:moveTo>
                <a:lnTo>
                  <a:pt x="188975" y="4632960"/>
                </a:lnTo>
                <a:lnTo>
                  <a:pt x="188975" y="4636008"/>
                </a:lnTo>
                <a:lnTo>
                  <a:pt x="185927" y="4636008"/>
                </a:lnTo>
                <a:lnTo>
                  <a:pt x="185927" y="4632960"/>
                </a:lnTo>
                <a:close/>
                <a:moveTo>
                  <a:pt x="192024" y="4632960"/>
                </a:moveTo>
                <a:lnTo>
                  <a:pt x="195072" y="4632960"/>
                </a:lnTo>
                <a:lnTo>
                  <a:pt x="195072" y="4636008"/>
                </a:lnTo>
                <a:lnTo>
                  <a:pt x="192024" y="4636008"/>
                </a:lnTo>
                <a:lnTo>
                  <a:pt x="192024" y="4632960"/>
                </a:lnTo>
                <a:close/>
                <a:moveTo>
                  <a:pt x="198120" y="4632960"/>
                </a:moveTo>
                <a:lnTo>
                  <a:pt x="201168" y="4632960"/>
                </a:lnTo>
                <a:lnTo>
                  <a:pt x="201168" y="4636008"/>
                </a:lnTo>
                <a:lnTo>
                  <a:pt x="198120" y="4636008"/>
                </a:lnTo>
                <a:lnTo>
                  <a:pt x="198120" y="4632960"/>
                </a:lnTo>
                <a:close/>
                <a:moveTo>
                  <a:pt x="204216" y="4632960"/>
                </a:moveTo>
                <a:lnTo>
                  <a:pt x="207264" y="4632960"/>
                </a:lnTo>
                <a:lnTo>
                  <a:pt x="207264" y="4636008"/>
                </a:lnTo>
                <a:lnTo>
                  <a:pt x="204216" y="4636008"/>
                </a:lnTo>
                <a:lnTo>
                  <a:pt x="204216" y="4632960"/>
                </a:lnTo>
                <a:close/>
                <a:moveTo>
                  <a:pt x="210312" y="4632960"/>
                </a:moveTo>
                <a:lnTo>
                  <a:pt x="213360" y="4632960"/>
                </a:lnTo>
                <a:lnTo>
                  <a:pt x="213360" y="4636008"/>
                </a:lnTo>
                <a:lnTo>
                  <a:pt x="210312" y="4636008"/>
                </a:lnTo>
                <a:lnTo>
                  <a:pt x="210312" y="4632960"/>
                </a:lnTo>
                <a:close/>
                <a:moveTo>
                  <a:pt x="216407" y="4632960"/>
                </a:moveTo>
                <a:lnTo>
                  <a:pt x="219455" y="4632960"/>
                </a:lnTo>
                <a:lnTo>
                  <a:pt x="219455" y="4636008"/>
                </a:lnTo>
                <a:lnTo>
                  <a:pt x="216407" y="4636008"/>
                </a:lnTo>
                <a:lnTo>
                  <a:pt x="216407" y="4632960"/>
                </a:lnTo>
                <a:close/>
                <a:moveTo>
                  <a:pt x="222503" y="4632960"/>
                </a:moveTo>
                <a:lnTo>
                  <a:pt x="225551" y="4632960"/>
                </a:lnTo>
                <a:lnTo>
                  <a:pt x="225551" y="4636008"/>
                </a:lnTo>
                <a:lnTo>
                  <a:pt x="222503" y="4636008"/>
                </a:lnTo>
                <a:lnTo>
                  <a:pt x="222503" y="4632960"/>
                </a:lnTo>
                <a:close/>
                <a:moveTo>
                  <a:pt x="228599" y="4632960"/>
                </a:moveTo>
                <a:lnTo>
                  <a:pt x="231647" y="4632960"/>
                </a:lnTo>
                <a:lnTo>
                  <a:pt x="231647" y="4636008"/>
                </a:lnTo>
                <a:lnTo>
                  <a:pt x="228599" y="4636008"/>
                </a:lnTo>
                <a:lnTo>
                  <a:pt x="228599" y="4632960"/>
                </a:lnTo>
                <a:close/>
                <a:moveTo>
                  <a:pt x="234695" y="4632960"/>
                </a:moveTo>
                <a:lnTo>
                  <a:pt x="237743" y="4632960"/>
                </a:lnTo>
                <a:lnTo>
                  <a:pt x="237743" y="4636008"/>
                </a:lnTo>
                <a:lnTo>
                  <a:pt x="234695" y="4636008"/>
                </a:lnTo>
                <a:lnTo>
                  <a:pt x="234695" y="4632960"/>
                </a:lnTo>
                <a:close/>
                <a:moveTo>
                  <a:pt x="240792" y="4632960"/>
                </a:moveTo>
                <a:lnTo>
                  <a:pt x="243840" y="4632960"/>
                </a:lnTo>
                <a:lnTo>
                  <a:pt x="243840" y="4636008"/>
                </a:lnTo>
                <a:lnTo>
                  <a:pt x="240792" y="4636008"/>
                </a:lnTo>
                <a:lnTo>
                  <a:pt x="240792" y="4632960"/>
                </a:lnTo>
                <a:close/>
                <a:moveTo>
                  <a:pt x="246888" y="4632960"/>
                </a:moveTo>
                <a:lnTo>
                  <a:pt x="249936" y="4632960"/>
                </a:lnTo>
                <a:lnTo>
                  <a:pt x="249936" y="4636008"/>
                </a:lnTo>
                <a:lnTo>
                  <a:pt x="246888" y="4636008"/>
                </a:lnTo>
                <a:lnTo>
                  <a:pt x="246888" y="4632960"/>
                </a:lnTo>
                <a:close/>
                <a:moveTo>
                  <a:pt x="252984" y="4632960"/>
                </a:moveTo>
                <a:lnTo>
                  <a:pt x="256032" y="4632960"/>
                </a:lnTo>
                <a:lnTo>
                  <a:pt x="256032" y="4636008"/>
                </a:lnTo>
                <a:lnTo>
                  <a:pt x="252984" y="4636008"/>
                </a:lnTo>
                <a:lnTo>
                  <a:pt x="252984" y="4632960"/>
                </a:lnTo>
                <a:close/>
                <a:moveTo>
                  <a:pt x="259080" y="4632960"/>
                </a:moveTo>
                <a:lnTo>
                  <a:pt x="262128" y="4632960"/>
                </a:lnTo>
                <a:lnTo>
                  <a:pt x="262128" y="4636008"/>
                </a:lnTo>
                <a:lnTo>
                  <a:pt x="259080" y="4636008"/>
                </a:lnTo>
                <a:lnTo>
                  <a:pt x="259080" y="4632960"/>
                </a:lnTo>
                <a:close/>
                <a:moveTo>
                  <a:pt x="265176" y="4632960"/>
                </a:moveTo>
                <a:lnTo>
                  <a:pt x="268223" y="4632960"/>
                </a:lnTo>
                <a:lnTo>
                  <a:pt x="268223" y="4636008"/>
                </a:lnTo>
                <a:lnTo>
                  <a:pt x="265176" y="4636008"/>
                </a:lnTo>
                <a:lnTo>
                  <a:pt x="265176" y="4632960"/>
                </a:lnTo>
                <a:close/>
                <a:moveTo>
                  <a:pt x="271271" y="4632960"/>
                </a:moveTo>
                <a:lnTo>
                  <a:pt x="274319" y="4632960"/>
                </a:lnTo>
                <a:lnTo>
                  <a:pt x="274319" y="4636008"/>
                </a:lnTo>
                <a:lnTo>
                  <a:pt x="271271" y="4636008"/>
                </a:lnTo>
                <a:lnTo>
                  <a:pt x="271271" y="4632960"/>
                </a:lnTo>
                <a:close/>
                <a:moveTo>
                  <a:pt x="277367" y="4632960"/>
                </a:moveTo>
                <a:lnTo>
                  <a:pt x="280415" y="4632960"/>
                </a:lnTo>
                <a:lnTo>
                  <a:pt x="280415" y="4636008"/>
                </a:lnTo>
                <a:lnTo>
                  <a:pt x="277367" y="4636008"/>
                </a:lnTo>
                <a:lnTo>
                  <a:pt x="277367" y="4632960"/>
                </a:lnTo>
                <a:close/>
                <a:moveTo>
                  <a:pt x="283463" y="4632960"/>
                </a:moveTo>
                <a:lnTo>
                  <a:pt x="286511" y="4632960"/>
                </a:lnTo>
                <a:lnTo>
                  <a:pt x="286511" y="4636008"/>
                </a:lnTo>
                <a:lnTo>
                  <a:pt x="283463" y="4636008"/>
                </a:lnTo>
                <a:lnTo>
                  <a:pt x="283463" y="4632960"/>
                </a:lnTo>
                <a:close/>
                <a:moveTo>
                  <a:pt x="289559" y="4632960"/>
                </a:moveTo>
                <a:lnTo>
                  <a:pt x="292607" y="4632960"/>
                </a:lnTo>
                <a:lnTo>
                  <a:pt x="292607" y="4636008"/>
                </a:lnTo>
                <a:lnTo>
                  <a:pt x="289559" y="4636008"/>
                </a:lnTo>
                <a:lnTo>
                  <a:pt x="289559" y="4632960"/>
                </a:lnTo>
                <a:close/>
                <a:moveTo>
                  <a:pt x="295656" y="4632960"/>
                </a:moveTo>
                <a:lnTo>
                  <a:pt x="298704" y="4632960"/>
                </a:lnTo>
                <a:lnTo>
                  <a:pt x="298704" y="4636008"/>
                </a:lnTo>
                <a:lnTo>
                  <a:pt x="295656" y="4636008"/>
                </a:lnTo>
                <a:lnTo>
                  <a:pt x="295656" y="4632960"/>
                </a:lnTo>
                <a:close/>
                <a:moveTo>
                  <a:pt x="301752" y="4632960"/>
                </a:moveTo>
                <a:lnTo>
                  <a:pt x="304800" y="4632960"/>
                </a:lnTo>
                <a:lnTo>
                  <a:pt x="304800" y="4636008"/>
                </a:lnTo>
                <a:lnTo>
                  <a:pt x="301752" y="4636008"/>
                </a:lnTo>
                <a:lnTo>
                  <a:pt x="301752" y="4632960"/>
                </a:lnTo>
                <a:close/>
                <a:moveTo>
                  <a:pt x="307848" y="4632960"/>
                </a:moveTo>
                <a:lnTo>
                  <a:pt x="310896" y="4632960"/>
                </a:lnTo>
                <a:lnTo>
                  <a:pt x="310896" y="4636008"/>
                </a:lnTo>
                <a:lnTo>
                  <a:pt x="307848" y="4636008"/>
                </a:lnTo>
                <a:lnTo>
                  <a:pt x="307848" y="4632960"/>
                </a:lnTo>
                <a:close/>
                <a:moveTo>
                  <a:pt x="313944" y="4632960"/>
                </a:moveTo>
                <a:lnTo>
                  <a:pt x="316992" y="4632960"/>
                </a:lnTo>
                <a:lnTo>
                  <a:pt x="316992" y="4636008"/>
                </a:lnTo>
                <a:lnTo>
                  <a:pt x="313944" y="4636008"/>
                </a:lnTo>
                <a:lnTo>
                  <a:pt x="313944" y="4632960"/>
                </a:lnTo>
                <a:close/>
                <a:moveTo>
                  <a:pt x="320039" y="4632960"/>
                </a:moveTo>
                <a:lnTo>
                  <a:pt x="323087" y="4632960"/>
                </a:lnTo>
                <a:lnTo>
                  <a:pt x="323087" y="4636008"/>
                </a:lnTo>
                <a:lnTo>
                  <a:pt x="320039" y="4636008"/>
                </a:lnTo>
                <a:lnTo>
                  <a:pt x="320039" y="4632960"/>
                </a:lnTo>
                <a:close/>
                <a:moveTo>
                  <a:pt x="326135" y="4632960"/>
                </a:moveTo>
                <a:lnTo>
                  <a:pt x="329183" y="4632960"/>
                </a:lnTo>
                <a:lnTo>
                  <a:pt x="329183" y="4636008"/>
                </a:lnTo>
                <a:lnTo>
                  <a:pt x="326135" y="4636008"/>
                </a:lnTo>
                <a:lnTo>
                  <a:pt x="326135" y="4632960"/>
                </a:lnTo>
                <a:close/>
                <a:moveTo>
                  <a:pt x="332231" y="4632960"/>
                </a:moveTo>
                <a:lnTo>
                  <a:pt x="335279" y="4632960"/>
                </a:lnTo>
                <a:lnTo>
                  <a:pt x="335279" y="4636008"/>
                </a:lnTo>
                <a:lnTo>
                  <a:pt x="332231" y="4636008"/>
                </a:lnTo>
                <a:lnTo>
                  <a:pt x="332231" y="4632960"/>
                </a:lnTo>
                <a:close/>
                <a:moveTo>
                  <a:pt x="338327" y="4632960"/>
                </a:moveTo>
                <a:lnTo>
                  <a:pt x="341375" y="4632960"/>
                </a:lnTo>
                <a:lnTo>
                  <a:pt x="341375" y="4636008"/>
                </a:lnTo>
                <a:lnTo>
                  <a:pt x="338327" y="4636008"/>
                </a:lnTo>
                <a:lnTo>
                  <a:pt x="338327" y="4632960"/>
                </a:lnTo>
                <a:close/>
                <a:moveTo>
                  <a:pt x="344424" y="4632960"/>
                </a:moveTo>
                <a:lnTo>
                  <a:pt x="347472" y="4632960"/>
                </a:lnTo>
                <a:lnTo>
                  <a:pt x="347472" y="4636008"/>
                </a:lnTo>
                <a:lnTo>
                  <a:pt x="344424" y="4636008"/>
                </a:lnTo>
                <a:lnTo>
                  <a:pt x="344424" y="4632960"/>
                </a:lnTo>
                <a:close/>
                <a:moveTo>
                  <a:pt x="350520" y="4632960"/>
                </a:moveTo>
                <a:lnTo>
                  <a:pt x="353568" y="4632960"/>
                </a:lnTo>
                <a:lnTo>
                  <a:pt x="353568" y="4636008"/>
                </a:lnTo>
                <a:lnTo>
                  <a:pt x="350520" y="4636008"/>
                </a:lnTo>
                <a:lnTo>
                  <a:pt x="350520" y="4632960"/>
                </a:lnTo>
                <a:close/>
                <a:moveTo>
                  <a:pt x="356616" y="4632960"/>
                </a:moveTo>
                <a:lnTo>
                  <a:pt x="359664" y="4632960"/>
                </a:lnTo>
                <a:lnTo>
                  <a:pt x="359664" y="4636008"/>
                </a:lnTo>
                <a:lnTo>
                  <a:pt x="356616" y="4636008"/>
                </a:lnTo>
                <a:lnTo>
                  <a:pt x="356616" y="4632960"/>
                </a:lnTo>
                <a:close/>
                <a:moveTo>
                  <a:pt x="362712" y="4632960"/>
                </a:moveTo>
                <a:lnTo>
                  <a:pt x="365760" y="4632960"/>
                </a:lnTo>
                <a:lnTo>
                  <a:pt x="365760" y="4636008"/>
                </a:lnTo>
                <a:lnTo>
                  <a:pt x="362712" y="4636008"/>
                </a:lnTo>
                <a:lnTo>
                  <a:pt x="362712" y="4632960"/>
                </a:lnTo>
                <a:close/>
                <a:moveTo>
                  <a:pt x="368807" y="4632960"/>
                </a:moveTo>
                <a:lnTo>
                  <a:pt x="371855" y="4632960"/>
                </a:lnTo>
                <a:lnTo>
                  <a:pt x="371855" y="4636008"/>
                </a:lnTo>
                <a:lnTo>
                  <a:pt x="368807" y="4636008"/>
                </a:lnTo>
                <a:lnTo>
                  <a:pt x="368807" y="4632960"/>
                </a:lnTo>
                <a:close/>
                <a:moveTo>
                  <a:pt x="374903" y="4632960"/>
                </a:moveTo>
                <a:lnTo>
                  <a:pt x="377951" y="4632960"/>
                </a:lnTo>
                <a:lnTo>
                  <a:pt x="377951" y="4636008"/>
                </a:lnTo>
                <a:lnTo>
                  <a:pt x="374903" y="4636008"/>
                </a:lnTo>
                <a:lnTo>
                  <a:pt x="374903" y="4632960"/>
                </a:lnTo>
                <a:close/>
                <a:moveTo>
                  <a:pt x="380999" y="4632960"/>
                </a:moveTo>
                <a:lnTo>
                  <a:pt x="384047" y="4632960"/>
                </a:lnTo>
                <a:lnTo>
                  <a:pt x="384047" y="4636008"/>
                </a:lnTo>
                <a:lnTo>
                  <a:pt x="380999" y="4636008"/>
                </a:lnTo>
                <a:lnTo>
                  <a:pt x="380999" y="4632960"/>
                </a:lnTo>
                <a:close/>
                <a:moveTo>
                  <a:pt x="387095" y="4632960"/>
                </a:moveTo>
                <a:lnTo>
                  <a:pt x="390143" y="4632960"/>
                </a:lnTo>
                <a:lnTo>
                  <a:pt x="390143" y="4636008"/>
                </a:lnTo>
                <a:lnTo>
                  <a:pt x="387095" y="4636008"/>
                </a:lnTo>
                <a:lnTo>
                  <a:pt x="387095" y="4632960"/>
                </a:lnTo>
                <a:close/>
                <a:moveTo>
                  <a:pt x="393192" y="4632960"/>
                </a:moveTo>
                <a:lnTo>
                  <a:pt x="396240" y="4632960"/>
                </a:lnTo>
                <a:lnTo>
                  <a:pt x="396240" y="4636008"/>
                </a:lnTo>
                <a:lnTo>
                  <a:pt x="393192" y="4636008"/>
                </a:lnTo>
                <a:lnTo>
                  <a:pt x="393192" y="4632960"/>
                </a:lnTo>
                <a:close/>
                <a:moveTo>
                  <a:pt x="399288" y="4632960"/>
                </a:moveTo>
                <a:lnTo>
                  <a:pt x="402336" y="4632960"/>
                </a:lnTo>
                <a:lnTo>
                  <a:pt x="402336" y="4636008"/>
                </a:lnTo>
                <a:lnTo>
                  <a:pt x="399288" y="4636008"/>
                </a:lnTo>
                <a:lnTo>
                  <a:pt x="399288" y="4632960"/>
                </a:lnTo>
                <a:close/>
                <a:moveTo>
                  <a:pt x="405384" y="4632960"/>
                </a:moveTo>
                <a:lnTo>
                  <a:pt x="408432" y="4632960"/>
                </a:lnTo>
                <a:lnTo>
                  <a:pt x="408432" y="4636008"/>
                </a:lnTo>
                <a:lnTo>
                  <a:pt x="405384" y="4636008"/>
                </a:lnTo>
                <a:lnTo>
                  <a:pt x="405384" y="4632960"/>
                </a:lnTo>
                <a:close/>
                <a:moveTo>
                  <a:pt x="411480" y="4632960"/>
                </a:moveTo>
                <a:lnTo>
                  <a:pt x="414528" y="4632960"/>
                </a:lnTo>
                <a:lnTo>
                  <a:pt x="414528" y="4636008"/>
                </a:lnTo>
                <a:lnTo>
                  <a:pt x="411480" y="4636008"/>
                </a:lnTo>
                <a:lnTo>
                  <a:pt x="411480" y="4632960"/>
                </a:lnTo>
                <a:close/>
                <a:moveTo>
                  <a:pt x="417576" y="4632960"/>
                </a:moveTo>
                <a:lnTo>
                  <a:pt x="420623" y="4632960"/>
                </a:lnTo>
                <a:lnTo>
                  <a:pt x="420623" y="4636008"/>
                </a:lnTo>
                <a:lnTo>
                  <a:pt x="417576" y="4636008"/>
                </a:lnTo>
                <a:lnTo>
                  <a:pt x="417576" y="4632960"/>
                </a:lnTo>
                <a:close/>
                <a:moveTo>
                  <a:pt x="423671" y="4632960"/>
                </a:moveTo>
                <a:lnTo>
                  <a:pt x="426719" y="4632960"/>
                </a:lnTo>
                <a:lnTo>
                  <a:pt x="426719" y="4636008"/>
                </a:lnTo>
                <a:lnTo>
                  <a:pt x="423671" y="4636008"/>
                </a:lnTo>
                <a:lnTo>
                  <a:pt x="423671" y="4632960"/>
                </a:lnTo>
                <a:close/>
                <a:moveTo>
                  <a:pt x="429767" y="4632960"/>
                </a:moveTo>
                <a:lnTo>
                  <a:pt x="432815" y="4632960"/>
                </a:lnTo>
                <a:lnTo>
                  <a:pt x="432815" y="4636008"/>
                </a:lnTo>
                <a:lnTo>
                  <a:pt x="429767" y="4636008"/>
                </a:lnTo>
                <a:lnTo>
                  <a:pt x="429767" y="4632960"/>
                </a:lnTo>
                <a:close/>
                <a:moveTo>
                  <a:pt x="435863" y="4632960"/>
                </a:moveTo>
                <a:lnTo>
                  <a:pt x="438911" y="4632960"/>
                </a:lnTo>
                <a:lnTo>
                  <a:pt x="438911" y="4636008"/>
                </a:lnTo>
                <a:lnTo>
                  <a:pt x="435863" y="4636008"/>
                </a:lnTo>
                <a:lnTo>
                  <a:pt x="435863" y="4632960"/>
                </a:lnTo>
                <a:close/>
                <a:moveTo>
                  <a:pt x="441959" y="4632960"/>
                </a:moveTo>
                <a:lnTo>
                  <a:pt x="445007" y="4632960"/>
                </a:lnTo>
                <a:lnTo>
                  <a:pt x="445007" y="4636008"/>
                </a:lnTo>
                <a:lnTo>
                  <a:pt x="441959" y="4636008"/>
                </a:lnTo>
                <a:lnTo>
                  <a:pt x="441959" y="4632960"/>
                </a:lnTo>
                <a:close/>
                <a:moveTo>
                  <a:pt x="448056" y="4632960"/>
                </a:moveTo>
                <a:lnTo>
                  <a:pt x="451104" y="4632960"/>
                </a:lnTo>
                <a:lnTo>
                  <a:pt x="451104" y="4636008"/>
                </a:lnTo>
                <a:lnTo>
                  <a:pt x="448056" y="4636008"/>
                </a:lnTo>
                <a:lnTo>
                  <a:pt x="448056" y="4632960"/>
                </a:lnTo>
                <a:close/>
                <a:moveTo>
                  <a:pt x="454152" y="4632960"/>
                </a:moveTo>
                <a:lnTo>
                  <a:pt x="457200" y="4632960"/>
                </a:lnTo>
                <a:lnTo>
                  <a:pt x="457200" y="4636008"/>
                </a:lnTo>
                <a:lnTo>
                  <a:pt x="454152" y="4636008"/>
                </a:lnTo>
                <a:lnTo>
                  <a:pt x="454152" y="4632960"/>
                </a:lnTo>
                <a:close/>
                <a:moveTo>
                  <a:pt x="460248" y="4632960"/>
                </a:moveTo>
                <a:lnTo>
                  <a:pt x="463296" y="4632960"/>
                </a:lnTo>
                <a:lnTo>
                  <a:pt x="463296" y="4636008"/>
                </a:lnTo>
                <a:lnTo>
                  <a:pt x="460248" y="4636008"/>
                </a:lnTo>
                <a:lnTo>
                  <a:pt x="460248" y="4632960"/>
                </a:lnTo>
                <a:close/>
                <a:moveTo>
                  <a:pt x="466344" y="4632960"/>
                </a:moveTo>
                <a:lnTo>
                  <a:pt x="469392" y="4632960"/>
                </a:lnTo>
                <a:lnTo>
                  <a:pt x="469392" y="4636008"/>
                </a:lnTo>
                <a:lnTo>
                  <a:pt x="466344" y="4636008"/>
                </a:lnTo>
                <a:lnTo>
                  <a:pt x="466344" y="4632960"/>
                </a:lnTo>
                <a:close/>
                <a:moveTo>
                  <a:pt x="472439" y="4632960"/>
                </a:moveTo>
                <a:lnTo>
                  <a:pt x="475487" y="4632960"/>
                </a:lnTo>
                <a:lnTo>
                  <a:pt x="475487" y="4636008"/>
                </a:lnTo>
                <a:lnTo>
                  <a:pt x="472439" y="4636008"/>
                </a:lnTo>
                <a:lnTo>
                  <a:pt x="472439" y="4632960"/>
                </a:lnTo>
                <a:close/>
                <a:moveTo>
                  <a:pt x="478536" y="4632960"/>
                </a:moveTo>
                <a:lnTo>
                  <a:pt x="481584" y="4632960"/>
                </a:lnTo>
                <a:lnTo>
                  <a:pt x="481584" y="4636008"/>
                </a:lnTo>
                <a:lnTo>
                  <a:pt x="478536" y="4636008"/>
                </a:lnTo>
                <a:lnTo>
                  <a:pt x="478536" y="4632960"/>
                </a:lnTo>
                <a:close/>
                <a:moveTo>
                  <a:pt x="484631" y="4632960"/>
                </a:moveTo>
                <a:lnTo>
                  <a:pt x="487679" y="4632960"/>
                </a:lnTo>
                <a:lnTo>
                  <a:pt x="487679" y="4636008"/>
                </a:lnTo>
                <a:lnTo>
                  <a:pt x="484631" y="4636008"/>
                </a:lnTo>
                <a:lnTo>
                  <a:pt x="484631" y="4632960"/>
                </a:lnTo>
                <a:close/>
                <a:moveTo>
                  <a:pt x="490728" y="4632960"/>
                </a:moveTo>
                <a:lnTo>
                  <a:pt x="493776" y="4632960"/>
                </a:lnTo>
                <a:lnTo>
                  <a:pt x="493776" y="4636008"/>
                </a:lnTo>
                <a:lnTo>
                  <a:pt x="490728" y="4636008"/>
                </a:lnTo>
                <a:lnTo>
                  <a:pt x="490728" y="4632960"/>
                </a:lnTo>
                <a:close/>
                <a:moveTo>
                  <a:pt x="496823" y="4632960"/>
                </a:moveTo>
                <a:lnTo>
                  <a:pt x="499871" y="4632960"/>
                </a:lnTo>
                <a:lnTo>
                  <a:pt x="499871" y="4636008"/>
                </a:lnTo>
                <a:lnTo>
                  <a:pt x="496823" y="4636008"/>
                </a:lnTo>
                <a:lnTo>
                  <a:pt x="496823" y="4632960"/>
                </a:lnTo>
                <a:close/>
                <a:moveTo>
                  <a:pt x="502920" y="4632960"/>
                </a:moveTo>
                <a:lnTo>
                  <a:pt x="505968" y="4632960"/>
                </a:lnTo>
                <a:lnTo>
                  <a:pt x="505968" y="4636008"/>
                </a:lnTo>
                <a:lnTo>
                  <a:pt x="502920" y="4636008"/>
                </a:lnTo>
                <a:lnTo>
                  <a:pt x="502920" y="4632960"/>
                </a:lnTo>
                <a:close/>
                <a:moveTo>
                  <a:pt x="509015" y="4632960"/>
                </a:moveTo>
                <a:lnTo>
                  <a:pt x="512063" y="4632960"/>
                </a:lnTo>
                <a:lnTo>
                  <a:pt x="512063" y="4636008"/>
                </a:lnTo>
                <a:lnTo>
                  <a:pt x="509015" y="4636008"/>
                </a:lnTo>
                <a:lnTo>
                  <a:pt x="509015" y="4632960"/>
                </a:lnTo>
                <a:close/>
                <a:moveTo>
                  <a:pt x="515112" y="4632960"/>
                </a:moveTo>
                <a:lnTo>
                  <a:pt x="518160" y="4632960"/>
                </a:lnTo>
                <a:lnTo>
                  <a:pt x="518160" y="4636008"/>
                </a:lnTo>
                <a:lnTo>
                  <a:pt x="515112" y="4636008"/>
                </a:lnTo>
                <a:lnTo>
                  <a:pt x="515112" y="4632960"/>
                </a:lnTo>
                <a:close/>
                <a:moveTo>
                  <a:pt x="521208" y="4632960"/>
                </a:moveTo>
                <a:lnTo>
                  <a:pt x="524256" y="4632960"/>
                </a:lnTo>
                <a:lnTo>
                  <a:pt x="524256" y="4636008"/>
                </a:lnTo>
                <a:lnTo>
                  <a:pt x="521208" y="4636008"/>
                </a:lnTo>
                <a:lnTo>
                  <a:pt x="521208" y="4632960"/>
                </a:lnTo>
                <a:close/>
                <a:moveTo>
                  <a:pt x="527303" y="4632960"/>
                </a:moveTo>
                <a:lnTo>
                  <a:pt x="530351" y="4632960"/>
                </a:lnTo>
                <a:lnTo>
                  <a:pt x="530351" y="4636008"/>
                </a:lnTo>
                <a:lnTo>
                  <a:pt x="527303" y="4636008"/>
                </a:lnTo>
                <a:lnTo>
                  <a:pt x="527303" y="4632960"/>
                </a:lnTo>
                <a:close/>
                <a:moveTo>
                  <a:pt x="533400" y="4632960"/>
                </a:moveTo>
                <a:lnTo>
                  <a:pt x="536448" y="4632960"/>
                </a:lnTo>
                <a:lnTo>
                  <a:pt x="536448" y="4636008"/>
                </a:lnTo>
                <a:lnTo>
                  <a:pt x="533400" y="4636008"/>
                </a:lnTo>
                <a:lnTo>
                  <a:pt x="533400" y="4632960"/>
                </a:lnTo>
                <a:close/>
                <a:moveTo>
                  <a:pt x="539495" y="4632960"/>
                </a:moveTo>
                <a:lnTo>
                  <a:pt x="542543" y="4632960"/>
                </a:lnTo>
                <a:lnTo>
                  <a:pt x="542543" y="4636008"/>
                </a:lnTo>
                <a:lnTo>
                  <a:pt x="539495" y="4636008"/>
                </a:lnTo>
                <a:lnTo>
                  <a:pt x="539495" y="4632960"/>
                </a:lnTo>
                <a:close/>
                <a:moveTo>
                  <a:pt x="545592" y="4632960"/>
                </a:moveTo>
                <a:lnTo>
                  <a:pt x="548640" y="4632960"/>
                </a:lnTo>
                <a:lnTo>
                  <a:pt x="548640" y="4636008"/>
                </a:lnTo>
                <a:lnTo>
                  <a:pt x="545592" y="4636008"/>
                </a:lnTo>
                <a:lnTo>
                  <a:pt x="545592" y="4632960"/>
                </a:lnTo>
                <a:close/>
                <a:moveTo>
                  <a:pt x="551687" y="4632960"/>
                </a:moveTo>
                <a:lnTo>
                  <a:pt x="554735" y="4632960"/>
                </a:lnTo>
                <a:lnTo>
                  <a:pt x="554735" y="4636008"/>
                </a:lnTo>
                <a:lnTo>
                  <a:pt x="551687" y="4636008"/>
                </a:lnTo>
                <a:lnTo>
                  <a:pt x="551687" y="4632960"/>
                </a:lnTo>
                <a:close/>
                <a:moveTo>
                  <a:pt x="557784" y="4632960"/>
                </a:moveTo>
                <a:lnTo>
                  <a:pt x="560832" y="4632960"/>
                </a:lnTo>
                <a:lnTo>
                  <a:pt x="560832" y="4636008"/>
                </a:lnTo>
                <a:lnTo>
                  <a:pt x="557784" y="4636008"/>
                </a:lnTo>
                <a:lnTo>
                  <a:pt x="557784" y="4632960"/>
                </a:lnTo>
                <a:close/>
                <a:moveTo>
                  <a:pt x="563879" y="4632960"/>
                </a:moveTo>
                <a:lnTo>
                  <a:pt x="566927" y="4632960"/>
                </a:lnTo>
                <a:lnTo>
                  <a:pt x="566927" y="4636008"/>
                </a:lnTo>
                <a:lnTo>
                  <a:pt x="563879" y="4636008"/>
                </a:lnTo>
                <a:lnTo>
                  <a:pt x="563879" y="4632960"/>
                </a:lnTo>
                <a:close/>
                <a:moveTo>
                  <a:pt x="569976" y="4632960"/>
                </a:moveTo>
                <a:lnTo>
                  <a:pt x="573023" y="4632960"/>
                </a:lnTo>
                <a:lnTo>
                  <a:pt x="573023" y="4636008"/>
                </a:lnTo>
                <a:lnTo>
                  <a:pt x="569976" y="4636008"/>
                </a:lnTo>
                <a:lnTo>
                  <a:pt x="569976" y="4632960"/>
                </a:lnTo>
                <a:close/>
                <a:moveTo>
                  <a:pt x="576072" y="4632960"/>
                </a:moveTo>
                <a:lnTo>
                  <a:pt x="579120" y="4632960"/>
                </a:lnTo>
                <a:lnTo>
                  <a:pt x="579120" y="4636008"/>
                </a:lnTo>
                <a:lnTo>
                  <a:pt x="576072" y="4636008"/>
                </a:lnTo>
                <a:lnTo>
                  <a:pt x="576072" y="4632960"/>
                </a:lnTo>
                <a:close/>
                <a:moveTo>
                  <a:pt x="582167" y="4632960"/>
                </a:moveTo>
                <a:lnTo>
                  <a:pt x="585215" y="4632960"/>
                </a:lnTo>
                <a:lnTo>
                  <a:pt x="585215" y="4636008"/>
                </a:lnTo>
                <a:lnTo>
                  <a:pt x="582167" y="4636008"/>
                </a:lnTo>
                <a:lnTo>
                  <a:pt x="582167" y="4632960"/>
                </a:lnTo>
                <a:close/>
                <a:moveTo>
                  <a:pt x="588264" y="4632960"/>
                </a:moveTo>
                <a:lnTo>
                  <a:pt x="591312" y="4632960"/>
                </a:lnTo>
                <a:lnTo>
                  <a:pt x="591312" y="4636008"/>
                </a:lnTo>
                <a:lnTo>
                  <a:pt x="588264" y="4636008"/>
                </a:lnTo>
                <a:lnTo>
                  <a:pt x="588264" y="4632960"/>
                </a:lnTo>
                <a:close/>
                <a:moveTo>
                  <a:pt x="594359" y="4632960"/>
                </a:moveTo>
                <a:lnTo>
                  <a:pt x="597407" y="4632960"/>
                </a:lnTo>
                <a:lnTo>
                  <a:pt x="597407" y="4636008"/>
                </a:lnTo>
                <a:lnTo>
                  <a:pt x="594359" y="4636008"/>
                </a:lnTo>
                <a:lnTo>
                  <a:pt x="594359" y="4632960"/>
                </a:lnTo>
                <a:close/>
                <a:moveTo>
                  <a:pt x="600456" y="4632960"/>
                </a:moveTo>
                <a:lnTo>
                  <a:pt x="603504" y="4632960"/>
                </a:lnTo>
                <a:lnTo>
                  <a:pt x="603504" y="4636008"/>
                </a:lnTo>
                <a:lnTo>
                  <a:pt x="600456" y="4636008"/>
                </a:lnTo>
                <a:lnTo>
                  <a:pt x="600456" y="4632960"/>
                </a:lnTo>
                <a:close/>
                <a:moveTo>
                  <a:pt x="606551" y="4632960"/>
                </a:moveTo>
                <a:lnTo>
                  <a:pt x="609599" y="4632960"/>
                </a:lnTo>
                <a:lnTo>
                  <a:pt x="609599" y="4636008"/>
                </a:lnTo>
                <a:lnTo>
                  <a:pt x="606551" y="4636008"/>
                </a:lnTo>
                <a:lnTo>
                  <a:pt x="606551" y="4632960"/>
                </a:lnTo>
                <a:close/>
                <a:moveTo>
                  <a:pt x="612648" y="4632960"/>
                </a:moveTo>
                <a:lnTo>
                  <a:pt x="615696" y="4632960"/>
                </a:lnTo>
                <a:lnTo>
                  <a:pt x="615696" y="4636008"/>
                </a:lnTo>
                <a:lnTo>
                  <a:pt x="612648" y="4636008"/>
                </a:lnTo>
                <a:lnTo>
                  <a:pt x="612648" y="4632960"/>
                </a:lnTo>
                <a:close/>
                <a:moveTo>
                  <a:pt x="618743" y="4632960"/>
                </a:moveTo>
                <a:lnTo>
                  <a:pt x="621791" y="4632960"/>
                </a:lnTo>
                <a:lnTo>
                  <a:pt x="621791" y="4636008"/>
                </a:lnTo>
                <a:lnTo>
                  <a:pt x="618743" y="4636008"/>
                </a:lnTo>
                <a:lnTo>
                  <a:pt x="618743" y="4632960"/>
                </a:lnTo>
                <a:close/>
                <a:moveTo>
                  <a:pt x="624839" y="4632960"/>
                </a:moveTo>
                <a:lnTo>
                  <a:pt x="627887" y="4632960"/>
                </a:lnTo>
                <a:lnTo>
                  <a:pt x="627887" y="4636008"/>
                </a:lnTo>
                <a:lnTo>
                  <a:pt x="624839" y="4636008"/>
                </a:lnTo>
                <a:lnTo>
                  <a:pt x="624839" y="4632960"/>
                </a:lnTo>
                <a:close/>
                <a:moveTo>
                  <a:pt x="630936" y="4632960"/>
                </a:moveTo>
                <a:lnTo>
                  <a:pt x="633984" y="4632960"/>
                </a:lnTo>
                <a:lnTo>
                  <a:pt x="633984" y="4636008"/>
                </a:lnTo>
                <a:lnTo>
                  <a:pt x="630936" y="4636008"/>
                </a:lnTo>
                <a:lnTo>
                  <a:pt x="630936" y="4632960"/>
                </a:lnTo>
                <a:close/>
                <a:moveTo>
                  <a:pt x="637031" y="4632960"/>
                </a:moveTo>
                <a:lnTo>
                  <a:pt x="640079" y="4632960"/>
                </a:lnTo>
                <a:lnTo>
                  <a:pt x="640079" y="4636008"/>
                </a:lnTo>
                <a:lnTo>
                  <a:pt x="637031" y="4636008"/>
                </a:lnTo>
                <a:lnTo>
                  <a:pt x="637031" y="4632960"/>
                </a:lnTo>
                <a:close/>
                <a:moveTo>
                  <a:pt x="643128" y="4632960"/>
                </a:moveTo>
                <a:lnTo>
                  <a:pt x="646176" y="4632960"/>
                </a:lnTo>
                <a:lnTo>
                  <a:pt x="646176" y="4636008"/>
                </a:lnTo>
                <a:lnTo>
                  <a:pt x="643128" y="4636008"/>
                </a:lnTo>
                <a:lnTo>
                  <a:pt x="643128" y="4632960"/>
                </a:lnTo>
                <a:close/>
                <a:moveTo>
                  <a:pt x="649223" y="4632960"/>
                </a:moveTo>
                <a:lnTo>
                  <a:pt x="652271" y="4632960"/>
                </a:lnTo>
                <a:lnTo>
                  <a:pt x="652271" y="4636008"/>
                </a:lnTo>
                <a:lnTo>
                  <a:pt x="649223" y="4636008"/>
                </a:lnTo>
                <a:lnTo>
                  <a:pt x="649223" y="4632960"/>
                </a:lnTo>
                <a:close/>
                <a:moveTo>
                  <a:pt x="655320" y="4632960"/>
                </a:moveTo>
                <a:lnTo>
                  <a:pt x="658368" y="4632960"/>
                </a:lnTo>
                <a:lnTo>
                  <a:pt x="658368" y="4636008"/>
                </a:lnTo>
                <a:lnTo>
                  <a:pt x="655320" y="4636008"/>
                </a:lnTo>
                <a:lnTo>
                  <a:pt x="655320" y="4632960"/>
                </a:lnTo>
                <a:close/>
                <a:moveTo>
                  <a:pt x="661415" y="4632960"/>
                </a:moveTo>
                <a:lnTo>
                  <a:pt x="664463" y="4632960"/>
                </a:lnTo>
                <a:lnTo>
                  <a:pt x="664463" y="4636008"/>
                </a:lnTo>
                <a:lnTo>
                  <a:pt x="661415" y="4636008"/>
                </a:lnTo>
                <a:lnTo>
                  <a:pt x="661415" y="4632960"/>
                </a:lnTo>
                <a:close/>
                <a:moveTo>
                  <a:pt x="667512" y="4632960"/>
                </a:moveTo>
                <a:lnTo>
                  <a:pt x="670560" y="4632960"/>
                </a:lnTo>
                <a:lnTo>
                  <a:pt x="670560" y="4636008"/>
                </a:lnTo>
                <a:lnTo>
                  <a:pt x="667512" y="4636008"/>
                </a:lnTo>
                <a:lnTo>
                  <a:pt x="667512" y="4632960"/>
                </a:lnTo>
                <a:close/>
                <a:moveTo>
                  <a:pt x="673608" y="4632960"/>
                </a:moveTo>
                <a:lnTo>
                  <a:pt x="676656" y="4632960"/>
                </a:lnTo>
                <a:lnTo>
                  <a:pt x="676656" y="4636008"/>
                </a:lnTo>
                <a:lnTo>
                  <a:pt x="673608" y="4636008"/>
                </a:lnTo>
                <a:lnTo>
                  <a:pt x="673608" y="4632960"/>
                </a:lnTo>
                <a:close/>
                <a:moveTo>
                  <a:pt x="679703" y="4632960"/>
                </a:moveTo>
                <a:lnTo>
                  <a:pt x="682751" y="4632960"/>
                </a:lnTo>
                <a:lnTo>
                  <a:pt x="682751" y="4636008"/>
                </a:lnTo>
                <a:lnTo>
                  <a:pt x="679703" y="4636008"/>
                </a:lnTo>
                <a:lnTo>
                  <a:pt x="679703" y="4632960"/>
                </a:lnTo>
                <a:close/>
                <a:moveTo>
                  <a:pt x="685800" y="4632960"/>
                </a:moveTo>
                <a:lnTo>
                  <a:pt x="688848" y="4632960"/>
                </a:lnTo>
                <a:lnTo>
                  <a:pt x="688848" y="4636008"/>
                </a:lnTo>
                <a:lnTo>
                  <a:pt x="685800" y="4636008"/>
                </a:lnTo>
                <a:lnTo>
                  <a:pt x="685800" y="4632960"/>
                </a:lnTo>
                <a:close/>
                <a:moveTo>
                  <a:pt x="691895" y="4632960"/>
                </a:moveTo>
                <a:lnTo>
                  <a:pt x="694943" y="4632960"/>
                </a:lnTo>
                <a:lnTo>
                  <a:pt x="694943" y="4636008"/>
                </a:lnTo>
                <a:lnTo>
                  <a:pt x="691895" y="4636008"/>
                </a:lnTo>
                <a:lnTo>
                  <a:pt x="691895" y="4632960"/>
                </a:lnTo>
                <a:close/>
                <a:moveTo>
                  <a:pt x="697992" y="4632960"/>
                </a:moveTo>
                <a:lnTo>
                  <a:pt x="701040" y="4632960"/>
                </a:lnTo>
                <a:lnTo>
                  <a:pt x="701040" y="4636008"/>
                </a:lnTo>
                <a:lnTo>
                  <a:pt x="697992" y="4636008"/>
                </a:lnTo>
                <a:lnTo>
                  <a:pt x="697992" y="4632960"/>
                </a:lnTo>
                <a:close/>
                <a:moveTo>
                  <a:pt x="704087" y="4632960"/>
                </a:moveTo>
                <a:lnTo>
                  <a:pt x="707135" y="4632960"/>
                </a:lnTo>
                <a:lnTo>
                  <a:pt x="707135" y="4636008"/>
                </a:lnTo>
                <a:lnTo>
                  <a:pt x="704087" y="4636008"/>
                </a:lnTo>
                <a:lnTo>
                  <a:pt x="704087" y="4632960"/>
                </a:lnTo>
                <a:close/>
                <a:moveTo>
                  <a:pt x="710184" y="4632960"/>
                </a:moveTo>
                <a:lnTo>
                  <a:pt x="713232" y="4632960"/>
                </a:lnTo>
                <a:lnTo>
                  <a:pt x="713232" y="4636008"/>
                </a:lnTo>
                <a:lnTo>
                  <a:pt x="710184" y="4636008"/>
                </a:lnTo>
                <a:lnTo>
                  <a:pt x="710184" y="4632960"/>
                </a:lnTo>
                <a:close/>
                <a:moveTo>
                  <a:pt x="716279" y="4632960"/>
                </a:moveTo>
                <a:lnTo>
                  <a:pt x="719327" y="4632960"/>
                </a:lnTo>
                <a:lnTo>
                  <a:pt x="719327" y="4636008"/>
                </a:lnTo>
                <a:lnTo>
                  <a:pt x="716279" y="4636008"/>
                </a:lnTo>
                <a:lnTo>
                  <a:pt x="716279" y="4632960"/>
                </a:lnTo>
                <a:close/>
                <a:moveTo>
                  <a:pt x="722376" y="4632960"/>
                </a:moveTo>
                <a:lnTo>
                  <a:pt x="725423" y="4632960"/>
                </a:lnTo>
                <a:lnTo>
                  <a:pt x="725423" y="4636008"/>
                </a:lnTo>
                <a:lnTo>
                  <a:pt x="722376" y="4636008"/>
                </a:lnTo>
                <a:lnTo>
                  <a:pt x="722376" y="4632960"/>
                </a:lnTo>
                <a:close/>
                <a:moveTo>
                  <a:pt x="728472" y="4632960"/>
                </a:moveTo>
                <a:lnTo>
                  <a:pt x="731520" y="4632960"/>
                </a:lnTo>
                <a:lnTo>
                  <a:pt x="731520" y="4636008"/>
                </a:lnTo>
                <a:lnTo>
                  <a:pt x="728472" y="4636008"/>
                </a:lnTo>
                <a:lnTo>
                  <a:pt x="728472" y="4632960"/>
                </a:lnTo>
                <a:close/>
                <a:moveTo>
                  <a:pt x="734567" y="4632960"/>
                </a:moveTo>
                <a:lnTo>
                  <a:pt x="737615" y="4632960"/>
                </a:lnTo>
                <a:lnTo>
                  <a:pt x="737615" y="4636008"/>
                </a:lnTo>
                <a:lnTo>
                  <a:pt x="734567" y="4636008"/>
                </a:lnTo>
                <a:lnTo>
                  <a:pt x="734567" y="4632960"/>
                </a:lnTo>
                <a:close/>
                <a:moveTo>
                  <a:pt x="740664" y="4632960"/>
                </a:moveTo>
                <a:lnTo>
                  <a:pt x="743712" y="4632960"/>
                </a:lnTo>
                <a:lnTo>
                  <a:pt x="743712" y="4636008"/>
                </a:lnTo>
                <a:lnTo>
                  <a:pt x="740664" y="4636008"/>
                </a:lnTo>
                <a:lnTo>
                  <a:pt x="740664" y="4632960"/>
                </a:lnTo>
                <a:close/>
                <a:moveTo>
                  <a:pt x="746759" y="4632960"/>
                </a:moveTo>
                <a:lnTo>
                  <a:pt x="749807" y="4632960"/>
                </a:lnTo>
                <a:lnTo>
                  <a:pt x="749807" y="4636008"/>
                </a:lnTo>
                <a:lnTo>
                  <a:pt x="746759" y="4636008"/>
                </a:lnTo>
                <a:lnTo>
                  <a:pt x="746759" y="4632960"/>
                </a:lnTo>
                <a:close/>
                <a:moveTo>
                  <a:pt x="752856" y="4632960"/>
                </a:moveTo>
                <a:lnTo>
                  <a:pt x="755904" y="4632960"/>
                </a:lnTo>
                <a:lnTo>
                  <a:pt x="755904" y="4636008"/>
                </a:lnTo>
                <a:lnTo>
                  <a:pt x="752856" y="4636008"/>
                </a:lnTo>
                <a:lnTo>
                  <a:pt x="752856" y="4632960"/>
                </a:lnTo>
                <a:close/>
                <a:moveTo>
                  <a:pt x="758951" y="4632960"/>
                </a:moveTo>
                <a:lnTo>
                  <a:pt x="761999" y="4632960"/>
                </a:lnTo>
                <a:lnTo>
                  <a:pt x="761999" y="4636008"/>
                </a:lnTo>
                <a:lnTo>
                  <a:pt x="758951" y="4636008"/>
                </a:lnTo>
                <a:lnTo>
                  <a:pt x="758951" y="4632960"/>
                </a:lnTo>
                <a:close/>
                <a:moveTo>
                  <a:pt x="765048" y="4632960"/>
                </a:moveTo>
                <a:lnTo>
                  <a:pt x="768096" y="4632960"/>
                </a:lnTo>
                <a:lnTo>
                  <a:pt x="768096" y="4636008"/>
                </a:lnTo>
                <a:lnTo>
                  <a:pt x="765048" y="4636008"/>
                </a:lnTo>
                <a:lnTo>
                  <a:pt x="765048" y="4632960"/>
                </a:lnTo>
                <a:close/>
                <a:moveTo>
                  <a:pt x="771143" y="4632960"/>
                </a:moveTo>
                <a:lnTo>
                  <a:pt x="774191" y="4632960"/>
                </a:lnTo>
                <a:lnTo>
                  <a:pt x="774191" y="4636008"/>
                </a:lnTo>
                <a:lnTo>
                  <a:pt x="771143" y="4636008"/>
                </a:lnTo>
                <a:lnTo>
                  <a:pt x="771143" y="4632960"/>
                </a:lnTo>
                <a:close/>
                <a:moveTo>
                  <a:pt x="777239" y="4632960"/>
                </a:moveTo>
                <a:lnTo>
                  <a:pt x="780287" y="4632960"/>
                </a:lnTo>
                <a:lnTo>
                  <a:pt x="780287" y="4636008"/>
                </a:lnTo>
                <a:lnTo>
                  <a:pt x="777239" y="4636008"/>
                </a:lnTo>
                <a:lnTo>
                  <a:pt x="777239" y="4632960"/>
                </a:lnTo>
                <a:close/>
                <a:moveTo>
                  <a:pt x="783336" y="4632960"/>
                </a:moveTo>
                <a:lnTo>
                  <a:pt x="786384" y="4632960"/>
                </a:lnTo>
                <a:lnTo>
                  <a:pt x="786384" y="4636008"/>
                </a:lnTo>
                <a:lnTo>
                  <a:pt x="783336" y="4636008"/>
                </a:lnTo>
                <a:lnTo>
                  <a:pt x="783336" y="4632960"/>
                </a:lnTo>
                <a:close/>
                <a:moveTo>
                  <a:pt x="789431" y="4632960"/>
                </a:moveTo>
                <a:lnTo>
                  <a:pt x="792479" y="4632960"/>
                </a:lnTo>
                <a:lnTo>
                  <a:pt x="792479" y="4636008"/>
                </a:lnTo>
                <a:lnTo>
                  <a:pt x="789431" y="4636008"/>
                </a:lnTo>
                <a:lnTo>
                  <a:pt x="789431" y="4632960"/>
                </a:lnTo>
                <a:close/>
                <a:moveTo>
                  <a:pt x="795528" y="4632960"/>
                </a:moveTo>
                <a:lnTo>
                  <a:pt x="798576" y="4632960"/>
                </a:lnTo>
                <a:lnTo>
                  <a:pt x="798576" y="4636008"/>
                </a:lnTo>
                <a:lnTo>
                  <a:pt x="795528" y="4636008"/>
                </a:lnTo>
                <a:lnTo>
                  <a:pt x="795528" y="4632960"/>
                </a:lnTo>
                <a:close/>
                <a:moveTo>
                  <a:pt x="801623" y="4632960"/>
                </a:moveTo>
                <a:lnTo>
                  <a:pt x="804671" y="4632960"/>
                </a:lnTo>
                <a:lnTo>
                  <a:pt x="804671" y="4636008"/>
                </a:lnTo>
                <a:lnTo>
                  <a:pt x="801623" y="4636008"/>
                </a:lnTo>
                <a:lnTo>
                  <a:pt x="801623" y="4632960"/>
                </a:lnTo>
                <a:close/>
                <a:moveTo>
                  <a:pt x="807720" y="4632960"/>
                </a:moveTo>
                <a:lnTo>
                  <a:pt x="810768" y="4632960"/>
                </a:lnTo>
                <a:lnTo>
                  <a:pt x="810768" y="4636008"/>
                </a:lnTo>
                <a:lnTo>
                  <a:pt x="807720" y="4636008"/>
                </a:lnTo>
                <a:lnTo>
                  <a:pt x="807720" y="4632960"/>
                </a:lnTo>
                <a:close/>
                <a:moveTo>
                  <a:pt x="813815" y="4632960"/>
                </a:moveTo>
                <a:lnTo>
                  <a:pt x="816863" y="4632960"/>
                </a:lnTo>
                <a:lnTo>
                  <a:pt x="816863" y="4636008"/>
                </a:lnTo>
                <a:lnTo>
                  <a:pt x="813815" y="4636008"/>
                </a:lnTo>
                <a:lnTo>
                  <a:pt x="813815" y="4632960"/>
                </a:lnTo>
                <a:close/>
                <a:moveTo>
                  <a:pt x="819912" y="4632960"/>
                </a:moveTo>
                <a:lnTo>
                  <a:pt x="822960" y="4632960"/>
                </a:lnTo>
                <a:lnTo>
                  <a:pt x="822960" y="4636008"/>
                </a:lnTo>
                <a:lnTo>
                  <a:pt x="819912" y="4636008"/>
                </a:lnTo>
                <a:lnTo>
                  <a:pt x="819912" y="4632960"/>
                </a:lnTo>
                <a:close/>
                <a:moveTo>
                  <a:pt x="826008" y="4632960"/>
                </a:moveTo>
                <a:lnTo>
                  <a:pt x="829056" y="4632960"/>
                </a:lnTo>
                <a:lnTo>
                  <a:pt x="829056" y="4636008"/>
                </a:lnTo>
                <a:lnTo>
                  <a:pt x="826008" y="4636008"/>
                </a:lnTo>
                <a:lnTo>
                  <a:pt x="826008" y="4632960"/>
                </a:lnTo>
                <a:close/>
                <a:moveTo>
                  <a:pt x="832103" y="4632960"/>
                </a:moveTo>
                <a:lnTo>
                  <a:pt x="835151" y="4632960"/>
                </a:lnTo>
                <a:lnTo>
                  <a:pt x="835151" y="4636008"/>
                </a:lnTo>
                <a:lnTo>
                  <a:pt x="832103" y="4636008"/>
                </a:lnTo>
                <a:lnTo>
                  <a:pt x="832103" y="4632960"/>
                </a:lnTo>
                <a:close/>
                <a:moveTo>
                  <a:pt x="838200" y="4632960"/>
                </a:moveTo>
                <a:lnTo>
                  <a:pt x="841248" y="4632960"/>
                </a:lnTo>
                <a:lnTo>
                  <a:pt x="841248" y="4636008"/>
                </a:lnTo>
                <a:lnTo>
                  <a:pt x="838200" y="4636008"/>
                </a:lnTo>
                <a:lnTo>
                  <a:pt x="838200" y="4632960"/>
                </a:lnTo>
                <a:close/>
                <a:moveTo>
                  <a:pt x="844295" y="4632960"/>
                </a:moveTo>
                <a:lnTo>
                  <a:pt x="847343" y="4632960"/>
                </a:lnTo>
                <a:lnTo>
                  <a:pt x="847343" y="4636008"/>
                </a:lnTo>
                <a:lnTo>
                  <a:pt x="844295" y="4636008"/>
                </a:lnTo>
                <a:lnTo>
                  <a:pt x="844295" y="4632960"/>
                </a:lnTo>
                <a:close/>
                <a:moveTo>
                  <a:pt x="850392" y="4632960"/>
                </a:moveTo>
                <a:lnTo>
                  <a:pt x="853440" y="4632960"/>
                </a:lnTo>
                <a:lnTo>
                  <a:pt x="853440" y="4636008"/>
                </a:lnTo>
                <a:lnTo>
                  <a:pt x="850392" y="4636008"/>
                </a:lnTo>
                <a:lnTo>
                  <a:pt x="850392" y="4632960"/>
                </a:lnTo>
                <a:close/>
                <a:moveTo>
                  <a:pt x="856487" y="4632960"/>
                </a:moveTo>
                <a:lnTo>
                  <a:pt x="859535" y="4632960"/>
                </a:lnTo>
                <a:lnTo>
                  <a:pt x="859535" y="4636008"/>
                </a:lnTo>
                <a:lnTo>
                  <a:pt x="856487" y="4636008"/>
                </a:lnTo>
                <a:lnTo>
                  <a:pt x="856487" y="4632960"/>
                </a:lnTo>
                <a:close/>
                <a:moveTo>
                  <a:pt x="862584" y="4632960"/>
                </a:moveTo>
                <a:lnTo>
                  <a:pt x="865632" y="4632960"/>
                </a:lnTo>
                <a:lnTo>
                  <a:pt x="865632" y="4636008"/>
                </a:lnTo>
                <a:lnTo>
                  <a:pt x="862584" y="4636008"/>
                </a:lnTo>
                <a:lnTo>
                  <a:pt x="862584" y="4632960"/>
                </a:lnTo>
                <a:close/>
                <a:moveTo>
                  <a:pt x="868679" y="4632960"/>
                </a:moveTo>
                <a:lnTo>
                  <a:pt x="871727" y="4632960"/>
                </a:lnTo>
                <a:lnTo>
                  <a:pt x="871727" y="4636008"/>
                </a:lnTo>
                <a:lnTo>
                  <a:pt x="868679" y="4636008"/>
                </a:lnTo>
                <a:lnTo>
                  <a:pt x="868679" y="4632960"/>
                </a:lnTo>
                <a:close/>
                <a:moveTo>
                  <a:pt x="874776" y="4632960"/>
                </a:moveTo>
                <a:lnTo>
                  <a:pt x="877823" y="4632960"/>
                </a:lnTo>
                <a:lnTo>
                  <a:pt x="877823" y="4636008"/>
                </a:lnTo>
                <a:lnTo>
                  <a:pt x="874776" y="4636008"/>
                </a:lnTo>
                <a:lnTo>
                  <a:pt x="874776" y="4632960"/>
                </a:lnTo>
                <a:close/>
                <a:moveTo>
                  <a:pt x="880872" y="4632960"/>
                </a:moveTo>
                <a:lnTo>
                  <a:pt x="883920" y="4632960"/>
                </a:lnTo>
                <a:lnTo>
                  <a:pt x="883920" y="4636008"/>
                </a:lnTo>
                <a:lnTo>
                  <a:pt x="880872" y="4636008"/>
                </a:lnTo>
                <a:lnTo>
                  <a:pt x="880872" y="4632960"/>
                </a:lnTo>
                <a:close/>
                <a:moveTo>
                  <a:pt x="886967" y="4632960"/>
                </a:moveTo>
                <a:lnTo>
                  <a:pt x="890015" y="4632960"/>
                </a:lnTo>
                <a:lnTo>
                  <a:pt x="890015" y="4636008"/>
                </a:lnTo>
                <a:lnTo>
                  <a:pt x="886967" y="4636008"/>
                </a:lnTo>
                <a:lnTo>
                  <a:pt x="886967" y="4632960"/>
                </a:lnTo>
                <a:close/>
                <a:moveTo>
                  <a:pt x="893064" y="4632960"/>
                </a:moveTo>
                <a:lnTo>
                  <a:pt x="896112" y="4632960"/>
                </a:lnTo>
                <a:lnTo>
                  <a:pt x="896112" y="4636008"/>
                </a:lnTo>
                <a:lnTo>
                  <a:pt x="893064" y="4636008"/>
                </a:lnTo>
                <a:lnTo>
                  <a:pt x="893064" y="4632960"/>
                </a:lnTo>
                <a:close/>
                <a:moveTo>
                  <a:pt x="899159" y="4632960"/>
                </a:moveTo>
                <a:lnTo>
                  <a:pt x="902207" y="4632960"/>
                </a:lnTo>
                <a:lnTo>
                  <a:pt x="902207" y="4636008"/>
                </a:lnTo>
                <a:lnTo>
                  <a:pt x="899159" y="4636008"/>
                </a:lnTo>
                <a:lnTo>
                  <a:pt x="899159" y="4632960"/>
                </a:lnTo>
                <a:close/>
                <a:moveTo>
                  <a:pt x="905256" y="4632960"/>
                </a:moveTo>
                <a:lnTo>
                  <a:pt x="908304" y="4632960"/>
                </a:lnTo>
                <a:lnTo>
                  <a:pt x="908304" y="4636008"/>
                </a:lnTo>
                <a:lnTo>
                  <a:pt x="905256" y="4636008"/>
                </a:lnTo>
                <a:lnTo>
                  <a:pt x="905256" y="4632960"/>
                </a:lnTo>
                <a:close/>
                <a:moveTo>
                  <a:pt x="911351" y="4632960"/>
                </a:moveTo>
                <a:lnTo>
                  <a:pt x="914399" y="4632960"/>
                </a:lnTo>
                <a:lnTo>
                  <a:pt x="914399" y="4636008"/>
                </a:lnTo>
                <a:lnTo>
                  <a:pt x="911351" y="4636008"/>
                </a:lnTo>
                <a:lnTo>
                  <a:pt x="911351" y="4632960"/>
                </a:lnTo>
                <a:close/>
                <a:moveTo>
                  <a:pt x="917448" y="4632960"/>
                </a:moveTo>
                <a:lnTo>
                  <a:pt x="920496" y="4632960"/>
                </a:lnTo>
                <a:lnTo>
                  <a:pt x="920496" y="4636008"/>
                </a:lnTo>
                <a:lnTo>
                  <a:pt x="917448" y="4636008"/>
                </a:lnTo>
                <a:lnTo>
                  <a:pt x="917448" y="4632960"/>
                </a:lnTo>
                <a:close/>
                <a:moveTo>
                  <a:pt x="923543" y="4632960"/>
                </a:moveTo>
                <a:lnTo>
                  <a:pt x="926591" y="4632960"/>
                </a:lnTo>
                <a:lnTo>
                  <a:pt x="926591" y="4636008"/>
                </a:lnTo>
                <a:lnTo>
                  <a:pt x="923543" y="4636008"/>
                </a:lnTo>
                <a:lnTo>
                  <a:pt x="923543" y="4632960"/>
                </a:lnTo>
                <a:close/>
                <a:moveTo>
                  <a:pt x="929639" y="4632960"/>
                </a:moveTo>
                <a:lnTo>
                  <a:pt x="932687" y="4632960"/>
                </a:lnTo>
                <a:lnTo>
                  <a:pt x="932687" y="4636008"/>
                </a:lnTo>
                <a:lnTo>
                  <a:pt x="929639" y="4636008"/>
                </a:lnTo>
                <a:lnTo>
                  <a:pt x="929639" y="4632960"/>
                </a:lnTo>
                <a:close/>
                <a:moveTo>
                  <a:pt x="935736" y="4632960"/>
                </a:moveTo>
                <a:lnTo>
                  <a:pt x="938784" y="4632960"/>
                </a:lnTo>
                <a:lnTo>
                  <a:pt x="938784" y="4636008"/>
                </a:lnTo>
                <a:lnTo>
                  <a:pt x="935736" y="4636008"/>
                </a:lnTo>
                <a:lnTo>
                  <a:pt x="935736" y="4632960"/>
                </a:lnTo>
                <a:close/>
                <a:moveTo>
                  <a:pt x="941831" y="4632960"/>
                </a:moveTo>
                <a:lnTo>
                  <a:pt x="944879" y="4632960"/>
                </a:lnTo>
                <a:lnTo>
                  <a:pt x="944879" y="4636008"/>
                </a:lnTo>
                <a:lnTo>
                  <a:pt x="941831" y="4636008"/>
                </a:lnTo>
                <a:lnTo>
                  <a:pt x="941831" y="4632960"/>
                </a:lnTo>
                <a:close/>
                <a:moveTo>
                  <a:pt x="947928" y="4632960"/>
                </a:moveTo>
                <a:lnTo>
                  <a:pt x="950976" y="4632960"/>
                </a:lnTo>
                <a:lnTo>
                  <a:pt x="950976" y="4636008"/>
                </a:lnTo>
                <a:lnTo>
                  <a:pt x="947928" y="4636008"/>
                </a:lnTo>
                <a:lnTo>
                  <a:pt x="947928" y="4632960"/>
                </a:lnTo>
                <a:close/>
                <a:moveTo>
                  <a:pt x="954023" y="4632960"/>
                </a:moveTo>
                <a:lnTo>
                  <a:pt x="957071" y="4632960"/>
                </a:lnTo>
                <a:lnTo>
                  <a:pt x="957071" y="4636008"/>
                </a:lnTo>
                <a:lnTo>
                  <a:pt x="954023" y="4636008"/>
                </a:lnTo>
                <a:lnTo>
                  <a:pt x="954023" y="4632960"/>
                </a:lnTo>
                <a:close/>
                <a:moveTo>
                  <a:pt x="960120" y="4632960"/>
                </a:moveTo>
                <a:lnTo>
                  <a:pt x="963168" y="4632960"/>
                </a:lnTo>
                <a:lnTo>
                  <a:pt x="963168" y="4636008"/>
                </a:lnTo>
                <a:lnTo>
                  <a:pt x="960120" y="4636008"/>
                </a:lnTo>
                <a:lnTo>
                  <a:pt x="960120" y="4632960"/>
                </a:lnTo>
                <a:close/>
                <a:moveTo>
                  <a:pt x="966215" y="4632960"/>
                </a:moveTo>
                <a:lnTo>
                  <a:pt x="969263" y="4632960"/>
                </a:lnTo>
                <a:lnTo>
                  <a:pt x="969263" y="4636008"/>
                </a:lnTo>
                <a:lnTo>
                  <a:pt x="966215" y="4636008"/>
                </a:lnTo>
                <a:lnTo>
                  <a:pt x="966215" y="4632960"/>
                </a:lnTo>
                <a:close/>
                <a:moveTo>
                  <a:pt x="972312" y="4632960"/>
                </a:moveTo>
                <a:lnTo>
                  <a:pt x="975360" y="4632960"/>
                </a:lnTo>
                <a:lnTo>
                  <a:pt x="975360" y="4636008"/>
                </a:lnTo>
                <a:lnTo>
                  <a:pt x="972312" y="4636008"/>
                </a:lnTo>
                <a:lnTo>
                  <a:pt x="972312" y="4632960"/>
                </a:lnTo>
                <a:close/>
                <a:moveTo>
                  <a:pt x="978408" y="4632960"/>
                </a:moveTo>
                <a:lnTo>
                  <a:pt x="981456" y="4632960"/>
                </a:lnTo>
                <a:lnTo>
                  <a:pt x="981456" y="4636008"/>
                </a:lnTo>
                <a:lnTo>
                  <a:pt x="978408" y="4636008"/>
                </a:lnTo>
                <a:lnTo>
                  <a:pt x="978408" y="4632960"/>
                </a:lnTo>
                <a:close/>
                <a:moveTo>
                  <a:pt x="984503" y="4632960"/>
                </a:moveTo>
                <a:lnTo>
                  <a:pt x="987551" y="4632960"/>
                </a:lnTo>
                <a:lnTo>
                  <a:pt x="987551" y="4636008"/>
                </a:lnTo>
                <a:lnTo>
                  <a:pt x="984503" y="4636008"/>
                </a:lnTo>
                <a:lnTo>
                  <a:pt x="984503" y="4632960"/>
                </a:lnTo>
                <a:close/>
                <a:moveTo>
                  <a:pt x="990600" y="4632960"/>
                </a:moveTo>
                <a:lnTo>
                  <a:pt x="993648" y="4632960"/>
                </a:lnTo>
                <a:lnTo>
                  <a:pt x="993648" y="4636008"/>
                </a:lnTo>
                <a:lnTo>
                  <a:pt x="990600" y="4636008"/>
                </a:lnTo>
                <a:lnTo>
                  <a:pt x="990600" y="4632960"/>
                </a:lnTo>
                <a:close/>
                <a:moveTo>
                  <a:pt x="996695" y="4632960"/>
                </a:moveTo>
                <a:lnTo>
                  <a:pt x="999743" y="4632960"/>
                </a:lnTo>
                <a:lnTo>
                  <a:pt x="999743" y="4636008"/>
                </a:lnTo>
                <a:lnTo>
                  <a:pt x="996695" y="4636008"/>
                </a:lnTo>
                <a:lnTo>
                  <a:pt x="996695" y="4632960"/>
                </a:lnTo>
                <a:close/>
                <a:moveTo>
                  <a:pt x="1002792" y="4632960"/>
                </a:moveTo>
                <a:lnTo>
                  <a:pt x="1005840" y="4632960"/>
                </a:lnTo>
                <a:lnTo>
                  <a:pt x="1005840" y="4636008"/>
                </a:lnTo>
                <a:lnTo>
                  <a:pt x="1002792" y="4636008"/>
                </a:lnTo>
                <a:lnTo>
                  <a:pt x="1002792" y="4632960"/>
                </a:lnTo>
                <a:close/>
                <a:moveTo>
                  <a:pt x="1008887" y="4632960"/>
                </a:moveTo>
                <a:lnTo>
                  <a:pt x="1011935" y="4632960"/>
                </a:lnTo>
                <a:lnTo>
                  <a:pt x="1011935" y="4636008"/>
                </a:lnTo>
                <a:lnTo>
                  <a:pt x="1008887" y="4636008"/>
                </a:lnTo>
                <a:lnTo>
                  <a:pt x="1008887" y="4632960"/>
                </a:lnTo>
                <a:close/>
                <a:moveTo>
                  <a:pt x="1014984" y="4632960"/>
                </a:moveTo>
                <a:lnTo>
                  <a:pt x="1018032" y="4632960"/>
                </a:lnTo>
                <a:lnTo>
                  <a:pt x="1018032" y="4636008"/>
                </a:lnTo>
                <a:lnTo>
                  <a:pt x="1014984" y="4636008"/>
                </a:lnTo>
                <a:lnTo>
                  <a:pt x="1014984" y="4632960"/>
                </a:lnTo>
                <a:close/>
                <a:moveTo>
                  <a:pt x="1021079" y="4632960"/>
                </a:moveTo>
                <a:lnTo>
                  <a:pt x="1024127" y="4632960"/>
                </a:lnTo>
                <a:lnTo>
                  <a:pt x="1024127" y="4636008"/>
                </a:lnTo>
                <a:lnTo>
                  <a:pt x="1021079" y="4636008"/>
                </a:lnTo>
                <a:lnTo>
                  <a:pt x="1021079" y="4632960"/>
                </a:lnTo>
                <a:close/>
                <a:moveTo>
                  <a:pt x="1027176" y="4632960"/>
                </a:moveTo>
                <a:lnTo>
                  <a:pt x="1030223" y="4632960"/>
                </a:lnTo>
                <a:lnTo>
                  <a:pt x="1030223" y="4636008"/>
                </a:lnTo>
                <a:lnTo>
                  <a:pt x="1027176" y="4636008"/>
                </a:lnTo>
                <a:lnTo>
                  <a:pt x="1027176" y="4632960"/>
                </a:lnTo>
                <a:close/>
                <a:moveTo>
                  <a:pt x="1033272" y="4632960"/>
                </a:moveTo>
                <a:lnTo>
                  <a:pt x="1036320" y="4632960"/>
                </a:lnTo>
                <a:lnTo>
                  <a:pt x="1036320" y="4636008"/>
                </a:lnTo>
                <a:lnTo>
                  <a:pt x="1033272" y="4636008"/>
                </a:lnTo>
                <a:lnTo>
                  <a:pt x="1033272" y="4632960"/>
                </a:lnTo>
                <a:close/>
                <a:moveTo>
                  <a:pt x="1039367" y="4632960"/>
                </a:moveTo>
                <a:lnTo>
                  <a:pt x="1042415" y="4632960"/>
                </a:lnTo>
                <a:lnTo>
                  <a:pt x="1042415" y="4636008"/>
                </a:lnTo>
                <a:lnTo>
                  <a:pt x="1039367" y="4636008"/>
                </a:lnTo>
                <a:lnTo>
                  <a:pt x="1039367" y="4632960"/>
                </a:lnTo>
                <a:close/>
                <a:moveTo>
                  <a:pt x="1045464" y="4632960"/>
                </a:moveTo>
                <a:lnTo>
                  <a:pt x="1048512" y="4632960"/>
                </a:lnTo>
                <a:lnTo>
                  <a:pt x="1048512" y="4636008"/>
                </a:lnTo>
                <a:lnTo>
                  <a:pt x="1045464" y="4636008"/>
                </a:lnTo>
                <a:lnTo>
                  <a:pt x="1045464" y="4632960"/>
                </a:lnTo>
                <a:close/>
                <a:moveTo>
                  <a:pt x="1051559" y="4632960"/>
                </a:moveTo>
                <a:lnTo>
                  <a:pt x="1054607" y="4632960"/>
                </a:lnTo>
                <a:lnTo>
                  <a:pt x="1054607" y="4636008"/>
                </a:lnTo>
                <a:lnTo>
                  <a:pt x="1051559" y="4636008"/>
                </a:lnTo>
                <a:lnTo>
                  <a:pt x="1051559" y="4632960"/>
                </a:lnTo>
                <a:close/>
                <a:moveTo>
                  <a:pt x="1057656" y="4632960"/>
                </a:moveTo>
                <a:lnTo>
                  <a:pt x="1060704" y="4632960"/>
                </a:lnTo>
                <a:lnTo>
                  <a:pt x="1060704" y="4636008"/>
                </a:lnTo>
                <a:lnTo>
                  <a:pt x="1057656" y="4636008"/>
                </a:lnTo>
                <a:lnTo>
                  <a:pt x="1057656" y="4632960"/>
                </a:lnTo>
                <a:close/>
                <a:moveTo>
                  <a:pt x="1063751" y="4632960"/>
                </a:moveTo>
                <a:lnTo>
                  <a:pt x="1066799" y="4632960"/>
                </a:lnTo>
                <a:lnTo>
                  <a:pt x="1066799" y="4636008"/>
                </a:lnTo>
                <a:lnTo>
                  <a:pt x="1063751" y="4636008"/>
                </a:lnTo>
                <a:lnTo>
                  <a:pt x="1063751" y="4632960"/>
                </a:lnTo>
                <a:close/>
                <a:moveTo>
                  <a:pt x="1069848" y="4632960"/>
                </a:moveTo>
                <a:lnTo>
                  <a:pt x="1072896" y="4632960"/>
                </a:lnTo>
                <a:lnTo>
                  <a:pt x="1072896" y="4636008"/>
                </a:lnTo>
                <a:lnTo>
                  <a:pt x="1069848" y="4636008"/>
                </a:lnTo>
                <a:lnTo>
                  <a:pt x="1069848" y="4632960"/>
                </a:lnTo>
                <a:close/>
                <a:moveTo>
                  <a:pt x="1075943" y="4632960"/>
                </a:moveTo>
                <a:lnTo>
                  <a:pt x="1078991" y="4632960"/>
                </a:lnTo>
                <a:lnTo>
                  <a:pt x="1078991" y="4636008"/>
                </a:lnTo>
                <a:lnTo>
                  <a:pt x="1075943" y="4636008"/>
                </a:lnTo>
                <a:lnTo>
                  <a:pt x="1075943" y="4632960"/>
                </a:lnTo>
                <a:close/>
                <a:moveTo>
                  <a:pt x="1082039" y="4632960"/>
                </a:moveTo>
                <a:lnTo>
                  <a:pt x="1085087" y="4632960"/>
                </a:lnTo>
                <a:lnTo>
                  <a:pt x="1085087" y="4636008"/>
                </a:lnTo>
                <a:lnTo>
                  <a:pt x="1082039" y="4636008"/>
                </a:lnTo>
                <a:lnTo>
                  <a:pt x="1082039" y="4632960"/>
                </a:lnTo>
                <a:close/>
                <a:moveTo>
                  <a:pt x="1088136" y="4632960"/>
                </a:moveTo>
                <a:lnTo>
                  <a:pt x="1091184" y="4632960"/>
                </a:lnTo>
                <a:lnTo>
                  <a:pt x="1091184" y="4636008"/>
                </a:lnTo>
                <a:lnTo>
                  <a:pt x="1088136" y="4636008"/>
                </a:lnTo>
                <a:lnTo>
                  <a:pt x="1088136" y="4632960"/>
                </a:lnTo>
                <a:close/>
                <a:moveTo>
                  <a:pt x="1094231" y="4632960"/>
                </a:moveTo>
                <a:lnTo>
                  <a:pt x="1097279" y="4632960"/>
                </a:lnTo>
                <a:lnTo>
                  <a:pt x="1097279" y="4636008"/>
                </a:lnTo>
                <a:lnTo>
                  <a:pt x="1094231" y="4636008"/>
                </a:lnTo>
                <a:lnTo>
                  <a:pt x="1094231" y="4632960"/>
                </a:lnTo>
                <a:close/>
                <a:moveTo>
                  <a:pt x="1100328" y="4632960"/>
                </a:moveTo>
                <a:lnTo>
                  <a:pt x="1103376" y="4632960"/>
                </a:lnTo>
                <a:lnTo>
                  <a:pt x="1103376" y="4636008"/>
                </a:lnTo>
                <a:lnTo>
                  <a:pt x="1100328" y="4636008"/>
                </a:lnTo>
                <a:lnTo>
                  <a:pt x="1100328" y="4632960"/>
                </a:lnTo>
                <a:close/>
                <a:moveTo>
                  <a:pt x="1106423" y="4632960"/>
                </a:moveTo>
                <a:lnTo>
                  <a:pt x="1109471" y="4632960"/>
                </a:lnTo>
                <a:lnTo>
                  <a:pt x="1109471" y="4636008"/>
                </a:lnTo>
                <a:lnTo>
                  <a:pt x="1106423" y="4636008"/>
                </a:lnTo>
                <a:lnTo>
                  <a:pt x="1106423" y="4632960"/>
                </a:lnTo>
                <a:close/>
                <a:moveTo>
                  <a:pt x="1112520" y="4632960"/>
                </a:moveTo>
                <a:lnTo>
                  <a:pt x="1115568" y="4632960"/>
                </a:lnTo>
                <a:lnTo>
                  <a:pt x="1115568" y="4636008"/>
                </a:lnTo>
                <a:lnTo>
                  <a:pt x="1112520" y="4636008"/>
                </a:lnTo>
                <a:lnTo>
                  <a:pt x="1112520" y="4632960"/>
                </a:lnTo>
                <a:close/>
                <a:moveTo>
                  <a:pt x="1118615" y="4632960"/>
                </a:moveTo>
                <a:lnTo>
                  <a:pt x="1121663" y="4632960"/>
                </a:lnTo>
                <a:lnTo>
                  <a:pt x="1121663" y="4636008"/>
                </a:lnTo>
                <a:lnTo>
                  <a:pt x="1118615" y="4636008"/>
                </a:lnTo>
                <a:lnTo>
                  <a:pt x="1118615" y="4632960"/>
                </a:lnTo>
                <a:close/>
                <a:moveTo>
                  <a:pt x="1124712" y="4632960"/>
                </a:moveTo>
                <a:lnTo>
                  <a:pt x="1127760" y="4632960"/>
                </a:lnTo>
                <a:lnTo>
                  <a:pt x="1127760" y="4636008"/>
                </a:lnTo>
                <a:lnTo>
                  <a:pt x="1124712" y="4636008"/>
                </a:lnTo>
                <a:lnTo>
                  <a:pt x="1124712" y="4632960"/>
                </a:lnTo>
                <a:close/>
                <a:moveTo>
                  <a:pt x="1130808" y="4632960"/>
                </a:moveTo>
                <a:lnTo>
                  <a:pt x="1133856" y="4632960"/>
                </a:lnTo>
                <a:lnTo>
                  <a:pt x="1133856" y="4636008"/>
                </a:lnTo>
                <a:lnTo>
                  <a:pt x="1130808" y="4636008"/>
                </a:lnTo>
                <a:lnTo>
                  <a:pt x="1130808" y="4632960"/>
                </a:lnTo>
                <a:close/>
                <a:moveTo>
                  <a:pt x="1136903" y="4632960"/>
                </a:moveTo>
                <a:lnTo>
                  <a:pt x="1139951" y="4632960"/>
                </a:lnTo>
                <a:lnTo>
                  <a:pt x="1139951" y="4636008"/>
                </a:lnTo>
                <a:lnTo>
                  <a:pt x="1136903" y="4636008"/>
                </a:lnTo>
                <a:lnTo>
                  <a:pt x="1136903" y="4632960"/>
                </a:lnTo>
                <a:close/>
                <a:moveTo>
                  <a:pt x="1143000" y="4632960"/>
                </a:moveTo>
                <a:lnTo>
                  <a:pt x="1146048" y="4632960"/>
                </a:lnTo>
                <a:lnTo>
                  <a:pt x="1146048" y="4636008"/>
                </a:lnTo>
                <a:lnTo>
                  <a:pt x="1143000" y="4636008"/>
                </a:lnTo>
                <a:lnTo>
                  <a:pt x="1143000" y="4632960"/>
                </a:lnTo>
                <a:close/>
                <a:moveTo>
                  <a:pt x="1149095" y="4632960"/>
                </a:moveTo>
                <a:lnTo>
                  <a:pt x="1152143" y="4632960"/>
                </a:lnTo>
                <a:lnTo>
                  <a:pt x="1152143" y="4636008"/>
                </a:lnTo>
                <a:lnTo>
                  <a:pt x="1149095" y="4636008"/>
                </a:lnTo>
                <a:lnTo>
                  <a:pt x="1149095" y="4632960"/>
                </a:lnTo>
                <a:close/>
                <a:moveTo>
                  <a:pt x="1155192" y="4632960"/>
                </a:moveTo>
                <a:lnTo>
                  <a:pt x="1158240" y="4632960"/>
                </a:lnTo>
                <a:lnTo>
                  <a:pt x="1158240" y="4636008"/>
                </a:lnTo>
                <a:lnTo>
                  <a:pt x="1155192" y="4636008"/>
                </a:lnTo>
                <a:lnTo>
                  <a:pt x="1155192" y="4632960"/>
                </a:lnTo>
                <a:close/>
                <a:moveTo>
                  <a:pt x="1161287" y="4632960"/>
                </a:moveTo>
                <a:lnTo>
                  <a:pt x="1164335" y="4632960"/>
                </a:lnTo>
                <a:lnTo>
                  <a:pt x="1164335" y="4636008"/>
                </a:lnTo>
                <a:lnTo>
                  <a:pt x="1161287" y="4636008"/>
                </a:lnTo>
                <a:lnTo>
                  <a:pt x="1161287" y="4632960"/>
                </a:lnTo>
                <a:close/>
                <a:moveTo>
                  <a:pt x="1167384" y="4632960"/>
                </a:moveTo>
                <a:lnTo>
                  <a:pt x="1170432" y="4632960"/>
                </a:lnTo>
                <a:lnTo>
                  <a:pt x="1170432" y="4636008"/>
                </a:lnTo>
                <a:lnTo>
                  <a:pt x="1167384" y="4636008"/>
                </a:lnTo>
                <a:lnTo>
                  <a:pt x="1167384" y="4632960"/>
                </a:lnTo>
                <a:close/>
                <a:moveTo>
                  <a:pt x="1173479" y="4632960"/>
                </a:moveTo>
                <a:lnTo>
                  <a:pt x="1176527" y="4632960"/>
                </a:lnTo>
                <a:lnTo>
                  <a:pt x="1176527" y="4636008"/>
                </a:lnTo>
                <a:lnTo>
                  <a:pt x="1173479" y="4636008"/>
                </a:lnTo>
                <a:lnTo>
                  <a:pt x="1173479" y="4632960"/>
                </a:lnTo>
                <a:close/>
                <a:moveTo>
                  <a:pt x="1179576" y="4632960"/>
                </a:moveTo>
                <a:lnTo>
                  <a:pt x="1182623" y="4632960"/>
                </a:lnTo>
                <a:lnTo>
                  <a:pt x="1182623" y="4636008"/>
                </a:lnTo>
                <a:lnTo>
                  <a:pt x="1179576" y="4636008"/>
                </a:lnTo>
                <a:lnTo>
                  <a:pt x="1179576" y="4632960"/>
                </a:lnTo>
                <a:close/>
                <a:moveTo>
                  <a:pt x="1185672" y="4632960"/>
                </a:moveTo>
                <a:lnTo>
                  <a:pt x="1188720" y="4632960"/>
                </a:lnTo>
                <a:lnTo>
                  <a:pt x="1188720" y="4636008"/>
                </a:lnTo>
                <a:lnTo>
                  <a:pt x="1185672" y="4636008"/>
                </a:lnTo>
                <a:lnTo>
                  <a:pt x="1185672" y="4632960"/>
                </a:lnTo>
                <a:close/>
                <a:moveTo>
                  <a:pt x="1191767" y="4632960"/>
                </a:moveTo>
                <a:lnTo>
                  <a:pt x="1194815" y="4632960"/>
                </a:lnTo>
                <a:lnTo>
                  <a:pt x="1194815" y="4636008"/>
                </a:lnTo>
                <a:lnTo>
                  <a:pt x="1191767" y="4636008"/>
                </a:lnTo>
                <a:lnTo>
                  <a:pt x="1191767" y="4632960"/>
                </a:lnTo>
                <a:close/>
                <a:moveTo>
                  <a:pt x="1197864" y="4632960"/>
                </a:moveTo>
                <a:lnTo>
                  <a:pt x="1200912" y="4632960"/>
                </a:lnTo>
                <a:lnTo>
                  <a:pt x="1200912" y="4636008"/>
                </a:lnTo>
                <a:lnTo>
                  <a:pt x="1197864" y="4636008"/>
                </a:lnTo>
                <a:lnTo>
                  <a:pt x="1197864" y="4632960"/>
                </a:lnTo>
                <a:close/>
                <a:moveTo>
                  <a:pt x="1203959" y="4632960"/>
                </a:moveTo>
                <a:lnTo>
                  <a:pt x="1207007" y="4632960"/>
                </a:lnTo>
                <a:lnTo>
                  <a:pt x="1207007" y="4636008"/>
                </a:lnTo>
                <a:lnTo>
                  <a:pt x="1203959" y="4636008"/>
                </a:lnTo>
                <a:lnTo>
                  <a:pt x="1203959" y="4632960"/>
                </a:lnTo>
                <a:close/>
                <a:moveTo>
                  <a:pt x="1210056" y="4632960"/>
                </a:moveTo>
                <a:lnTo>
                  <a:pt x="1213104" y="4632960"/>
                </a:lnTo>
                <a:lnTo>
                  <a:pt x="1213104" y="4636008"/>
                </a:lnTo>
                <a:lnTo>
                  <a:pt x="1210056" y="4636008"/>
                </a:lnTo>
                <a:lnTo>
                  <a:pt x="1210056" y="4632960"/>
                </a:lnTo>
                <a:close/>
                <a:moveTo>
                  <a:pt x="1216151" y="4632960"/>
                </a:moveTo>
                <a:lnTo>
                  <a:pt x="1219199" y="4632960"/>
                </a:lnTo>
                <a:lnTo>
                  <a:pt x="1219199" y="4636008"/>
                </a:lnTo>
                <a:lnTo>
                  <a:pt x="1216151" y="4636008"/>
                </a:lnTo>
                <a:lnTo>
                  <a:pt x="1216151" y="4632960"/>
                </a:lnTo>
                <a:close/>
                <a:moveTo>
                  <a:pt x="1222248" y="4632960"/>
                </a:moveTo>
                <a:lnTo>
                  <a:pt x="1225296" y="4632960"/>
                </a:lnTo>
                <a:lnTo>
                  <a:pt x="1225296" y="4636008"/>
                </a:lnTo>
                <a:lnTo>
                  <a:pt x="1222248" y="4636008"/>
                </a:lnTo>
                <a:lnTo>
                  <a:pt x="1222248" y="4632960"/>
                </a:lnTo>
                <a:close/>
                <a:moveTo>
                  <a:pt x="1228343" y="4632960"/>
                </a:moveTo>
                <a:lnTo>
                  <a:pt x="1231391" y="4632960"/>
                </a:lnTo>
                <a:lnTo>
                  <a:pt x="1231391" y="4636008"/>
                </a:lnTo>
                <a:lnTo>
                  <a:pt x="1228343" y="4636008"/>
                </a:lnTo>
                <a:lnTo>
                  <a:pt x="1228343" y="4632960"/>
                </a:lnTo>
                <a:close/>
                <a:moveTo>
                  <a:pt x="1234439" y="4632960"/>
                </a:moveTo>
                <a:lnTo>
                  <a:pt x="1237487" y="4632960"/>
                </a:lnTo>
                <a:lnTo>
                  <a:pt x="1237487" y="4636008"/>
                </a:lnTo>
                <a:lnTo>
                  <a:pt x="1234439" y="4636008"/>
                </a:lnTo>
                <a:lnTo>
                  <a:pt x="1234439" y="4632960"/>
                </a:lnTo>
                <a:close/>
                <a:moveTo>
                  <a:pt x="1240536" y="4632960"/>
                </a:moveTo>
                <a:lnTo>
                  <a:pt x="1243584" y="4632960"/>
                </a:lnTo>
                <a:lnTo>
                  <a:pt x="1243584" y="4636008"/>
                </a:lnTo>
                <a:lnTo>
                  <a:pt x="1240536" y="4636008"/>
                </a:lnTo>
                <a:lnTo>
                  <a:pt x="1240536" y="4632960"/>
                </a:lnTo>
                <a:close/>
                <a:moveTo>
                  <a:pt x="1246631" y="4632960"/>
                </a:moveTo>
                <a:lnTo>
                  <a:pt x="1249679" y="4632960"/>
                </a:lnTo>
                <a:lnTo>
                  <a:pt x="1249679" y="4636008"/>
                </a:lnTo>
                <a:lnTo>
                  <a:pt x="1246631" y="4636008"/>
                </a:lnTo>
                <a:lnTo>
                  <a:pt x="1246631" y="4632960"/>
                </a:lnTo>
                <a:close/>
                <a:moveTo>
                  <a:pt x="1252728" y="4632960"/>
                </a:moveTo>
                <a:lnTo>
                  <a:pt x="1255776" y="4632960"/>
                </a:lnTo>
                <a:lnTo>
                  <a:pt x="1255776" y="4636008"/>
                </a:lnTo>
                <a:lnTo>
                  <a:pt x="1252728" y="4636008"/>
                </a:lnTo>
                <a:lnTo>
                  <a:pt x="1252728" y="4632960"/>
                </a:lnTo>
                <a:close/>
                <a:moveTo>
                  <a:pt x="1258823" y="4632960"/>
                </a:moveTo>
                <a:lnTo>
                  <a:pt x="1261871" y="4632960"/>
                </a:lnTo>
                <a:lnTo>
                  <a:pt x="1261871" y="4636008"/>
                </a:lnTo>
                <a:lnTo>
                  <a:pt x="1258823" y="4636008"/>
                </a:lnTo>
                <a:lnTo>
                  <a:pt x="1258823" y="4632960"/>
                </a:lnTo>
                <a:close/>
                <a:moveTo>
                  <a:pt x="1264920" y="4632960"/>
                </a:moveTo>
                <a:lnTo>
                  <a:pt x="1267968" y="4632960"/>
                </a:lnTo>
                <a:lnTo>
                  <a:pt x="1267968" y="4636008"/>
                </a:lnTo>
                <a:lnTo>
                  <a:pt x="1264920" y="4636008"/>
                </a:lnTo>
                <a:lnTo>
                  <a:pt x="1264920" y="4632960"/>
                </a:lnTo>
                <a:close/>
                <a:moveTo>
                  <a:pt x="1271015" y="4632960"/>
                </a:moveTo>
                <a:lnTo>
                  <a:pt x="1274063" y="4632960"/>
                </a:lnTo>
                <a:lnTo>
                  <a:pt x="1274063" y="4636008"/>
                </a:lnTo>
                <a:lnTo>
                  <a:pt x="1271015" y="4636008"/>
                </a:lnTo>
                <a:lnTo>
                  <a:pt x="1271015" y="4632960"/>
                </a:lnTo>
                <a:close/>
                <a:moveTo>
                  <a:pt x="1277112" y="4632960"/>
                </a:moveTo>
                <a:lnTo>
                  <a:pt x="1280160" y="4632960"/>
                </a:lnTo>
                <a:lnTo>
                  <a:pt x="1280160" y="4636008"/>
                </a:lnTo>
                <a:lnTo>
                  <a:pt x="1277112" y="4636008"/>
                </a:lnTo>
                <a:lnTo>
                  <a:pt x="1277112" y="4632960"/>
                </a:lnTo>
                <a:close/>
                <a:moveTo>
                  <a:pt x="1283208" y="4632960"/>
                </a:moveTo>
                <a:lnTo>
                  <a:pt x="1286256" y="4632960"/>
                </a:lnTo>
                <a:lnTo>
                  <a:pt x="1286256" y="4636008"/>
                </a:lnTo>
                <a:lnTo>
                  <a:pt x="1283208" y="4636008"/>
                </a:lnTo>
                <a:lnTo>
                  <a:pt x="1283208" y="4632960"/>
                </a:lnTo>
                <a:close/>
                <a:moveTo>
                  <a:pt x="1289303" y="4632960"/>
                </a:moveTo>
                <a:lnTo>
                  <a:pt x="1292351" y="4632960"/>
                </a:lnTo>
                <a:lnTo>
                  <a:pt x="1292351" y="4636008"/>
                </a:lnTo>
                <a:lnTo>
                  <a:pt x="1289303" y="4636008"/>
                </a:lnTo>
                <a:lnTo>
                  <a:pt x="1289303" y="4632960"/>
                </a:lnTo>
                <a:close/>
                <a:moveTo>
                  <a:pt x="1295399" y="4632960"/>
                </a:moveTo>
                <a:lnTo>
                  <a:pt x="1298447" y="4632960"/>
                </a:lnTo>
                <a:lnTo>
                  <a:pt x="1298447" y="4636008"/>
                </a:lnTo>
                <a:lnTo>
                  <a:pt x="1295399" y="4636008"/>
                </a:lnTo>
                <a:lnTo>
                  <a:pt x="1295399" y="4632960"/>
                </a:lnTo>
                <a:close/>
                <a:moveTo>
                  <a:pt x="1301496" y="4632960"/>
                </a:moveTo>
                <a:lnTo>
                  <a:pt x="1304544" y="4632960"/>
                </a:lnTo>
                <a:lnTo>
                  <a:pt x="1304544" y="4636008"/>
                </a:lnTo>
                <a:lnTo>
                  <a:pt x="1301496" y="4636008"/>
                </a:lnTo>
                <a:lnTo>
                  <a:pt x="1301496" y="4632960"/>
                </a:lnTo>
                <a:close/>
                <a:moveTo>
                  <a:pt x="1307592" y="4632960"/>
                </a:moveTo>
                <a:lnTo>
                  <a:pt x="1310640" y="4632960"/>
                </a:lnTo>
                <a:lnTo>
                  <a:pt x="1310640" y="4636008"/>
                </a:lnTo>
                <a:lnTo>
                  <a:pt x="1307592" y="4636008"/>
                </a:lnTo>
                <a:lnTo>
                  <a:pt x="1307592" y="4632960"/>
                </a:lnTo>
                <a:close/>
                <a:moveTo>
                  <a:pt x="1313687" y="4632960"/>
                </a:moveTo>
                <a:lnTo>
                  <a:pt x="1316735" y="4632960"/>
                </a:lnTo>
                <a:lnTo>
                  <a:pt x="1316735" y="4636008"/>
                </a:lnTo>
                <a:lnTo>
                  <a:pt x="1313687" y="4636008"/>
                </a:lnTo>
                <a:lnTo>
                  <a:pt x="1313687" y="4632960"/>
                </a:lnTo>
                <a:close/>
                <a:moveTo>
                  <a:pt x="1319783" y="4632960"/>
                </a:moveTo>
                <a:lnTo>
                  <a:pt x="1322831" y="4632960"/>
                </a:lnTo>
                <a:lnTo>
                  <a:pt x="1322831" y="4636008"/>
                </a:lnTo>
                <a:lnTo>
                  <a:pt x="1319783" y="4636008"/>
                </a:lnTo>
                <a:lnTo>
                  <a:pt x="1319783" y="4632960"/>
                </a:lnTo>
                <a:close/>
                <a:moveTo>
                  <a:pt x="1325880" y="4632960"/>
                </a:moveTo>
                <a:lnTo>
                  <a:pt x="1328928" y="4632960"/>
                </a:lnTo>
                <a:lnTo>
                  <a:pt x="1328928" y="4636008"/>
                </a:lnTo>
                <a:lnTo>
                  <a:pt x="1325880" y="4636008"/>
                </a:lnTo>
                <a:lnTo>
                  <a:pt x="1325880" y="4632960"/>
                </a:lnTo>
                <a:close/>
                <a:moveTo>
                  <a:pt x="1331976" y="4632960"/>
                </a:moveTo>
                <a:lnTo>
                  <a:pt x="1335023" y="4632960"/>
                </a:lnTo>
                <a:lnTo>
                  <a:pt x="1335023" y="4636008"/>
                </a:lnTo>
                <a:lnTo>
                  <a:pt x="1331976" y="4636008"/>
                </a:lnTo>
                <a:lnTo>
                  <a:pt x="1331976" y="4632960"/>
                </a:lnTo>
                <a:close/>
                <a:moveTo>
                  <a:pt x="1338071" y="4632960"/>
                </a:moveTo>
                <a:lnTo>
                  <a:pt x="1341119" y="4632960"/>
                </a:lnTo>
                <a:lnTo>
                  <a:pt x="1341119" y="4636008"/>
                </a:lnTo>
                <a:lnTo>
                  <a:pt x="1338071" y="4636008"/>
                </a:lnTo>
                <a:lnTo>
                  <a:pt x="1338071" y="4632960"/>
                </a:lnTo>
                <a:close/>
                <a:moveTo>
                  <a:pt x="1344168" y="4632960"/>
                </a:moveTo>
                <a:lnTo>
                  <a:pt x="1347216" y="4632960"/>
                </a:lnTo>
                <a:lnTo>
                  <a:pt x="1347216" y="4636008"/>
                </a:lnTo>
                <a:lnTo>
                  <a:pt x="1344168" y="4636008"/>
                </a:lnTo>
                <a:lnTo>
                  <a:pt x="1344168" y="4632960"/>
                </a:lnTo>
                <a:close/>
                <a:moveTo>
                  <a:pt x="1350264" y="4632960"/>
                </a:moveTo>
                <a:lnTo>
                  <a:pt x="1353312" y="4632960"/>
                </a:lnTo>
                <a:lnTo>
                  <a:pt x="1353312" y="4636008"/>
                </a:lnTo>
                <a:lnTo>
                  <a:pt x="1350264" y="4636008"/>
                </a:lnTo>
                <a:lnTo>
                  <a:pt x="1350264" y="4632960"/>
                </a:lnTo>
                <a:close/>
                <a:moveTo>
                  <a:pt x="1356359" y="4632960"/>
                </a:moveTo>
                <a:lnTo>
                  <a:pt x="1359407" y="4632960"/>
                </a:lnTo>
                <a:lnTo>
                  <a:pt x="1359407" y="4636008"/>
                </a:lnTo>
                <a:lnTo>
                  <a:pt x="1356359" y="4636008"/>
                </a:lnTo>
                <a:lnTo>
                  <a:pt x="1356359" y="4632960"/>
                </a:lnTo>
                <a:close/>
                <a:moveTo>
                  <a:pt x="1362455" y="4632960"/>
                </a:moveTo>
                <a:lnTo>
                  <a:pt x="1365503" y="4632960"/>
                </a:lnTo>
                <a:lnTo>
                  <a:pt x="1365503" y="4636008"/>
                </a:lnTo>
                <a:lnTo>
                  <a:pt x="1362455" y="4636008"/>
                </a:lnTo>
                <a:lnTo>
                  <a:pt x="1362455" y="4632960"/>
                </a:lnTo>
                <a:close/>
                <a:moveTo>
                  <a:pt x="1368552" y="4632960"/>
                </a:moveTo>
                <a:lnTo>
                  <a:pt x="1371600" y="4632960"/>
                </a:lnTo>
                <a:lnTo>
                  <a:pt x="1371600" y="4636008"/>
                </a:lnTo>
                <a:lnTo>
                  <a:pt x="1368552" y="4636008"/>
                </a:lnTo>
                <a:lnTo>
                  <a:pt x="1368552" y="4632960"/>
                </a:lnTo>
                <a:close/>
                <a:moveTo>
                  <a:pt x="1374648" y="4632960"/>
                </a:moveTo>
                <a:lnTo>
                  <a:pt x="1377696" y="4632960"/>
                </a:lnTo>
                <a:lnTo>
                  <a:pt x="1377696" y="4636008"/>
                </a:lnTo>
                <a:lnTo>
                  <a:pt x="1374648" y="4636008"/>
                </a:lnTo>
                <a:lnTo>
                  <a:pt x="1374648" y="4632960"/>
                </a:lnTo>
                <a:close/>
                <a:moveTo>
                  <a:pt x="1380743" y="4632960"/>
                </a:moveTo>
                <a:lnTo>
                  <a:pt x="1383791" y="4632960"/>
                </a:lnTo>
                <a:lnTo>
                  <a:pt x="1383791" y="4636008"/>
                </a:lnTo>
                <a:lnTo>
                  <a:pt x="1380743" y="4636008"/>
                </a:lnTo>
                <a:lnTo>
                  <a:pt x="1380743" y="4632960"/>
                </a:lnTo>
                <a:close/>
                <a:moveTo>
                  <a:pt x="1386840" y="4632960"/>
                </a:moveTo>
                <a:lnTo>
                  <a:pt x="1389888" y="4632960"/>
                </a:lnTo>
                <a:lnTo>
                  <a:pt x="1389888" y="4636008"/>
                </a:lnTo>
                <a:lnTo>
                  <a:pt x="1386840" y="4636008"/>
                </a:lnTo>
                <a:lnTo>
                  <a:pt x="1386840" y="4632960"/>
                </a:lnTo>
                <a:close/>
                <a:moveTo>
                  <a:pt x="1392936" y="4632960"/>
                </a:moveTo>
                <a:lnTo>
                  <a:pt x="1395984" y="4632960"/>
                </a:lnTo>
                <a:lnTo>
                  <a:pt x="1395984" y="4636008"/>
                </a:lnTo>
                <a:lnTo>
                  <a:pt x="1392936" y="4636008"/>
                </a:lnTo>
                <a:lnTo>
                  <a:pt x="1392936" y="4632960"/>
                </a:lnTo>
                <a:close/>
                <a:moveTo>
                  <a:pt x="1399031" y="4632960"/>
                </a:moveTo>
                <a:lnTo>
                  <a:pt x="1402079" y="4632960"/>
                </a:lnTo>
                <a:lnTo>
                  <a:pt x="1402079" y="4636008"/>
                </a:lnTo>
                <a:lnTo>
                  <a:pt x="1399031" y="4636008"/>
                </a:lnTo>
                <a:lnTo>
                  <a:pt x="1399031" y="4632960"/>
                </a:lnTo>
                <a:close/>
                <a:moveTo>
                  <a:pt x="1405127" y="4632960"/>
                </a:moveTo>
                <a:lnTo>
                  <a:pt x="1408175" y="4632960"/>
                </a:lnTo>
                <a:lnTo>
                  <a:pt x="1408175" y="4636008"/>
                </a:lnTo>
                <a:lnTo>
                  <a:pt x="1405127" y="4636008"/>
                </a:lnTo>
                <a:lnTo>
                  <a:pt x="1405127" y="4632960"/>
                </a:lnTo>
                <a:close/>
                <a:moveTo>
                  <a:pt x="1411224" y="4632960"/>
                </a:moveTo>
                <a:lnTo>
                  <a:pt x="1414272" y="4632960"/>
                </a:lnTo>
                <a:lnTo>
                  <a:pt x="1414272" y="4636008"/>
                </a:lnTo>
                <a:lnTo>
                  <a:pt x="1411224" y="4636008"/>
                </a:lnTo>
                <a:lnTo>
                  <a:pt x="1411224" y="4632960"/>
                </a:lnTo>
                <a:close/>
                <a:moveTo>
                  <a:pt x="1417320" y="4632960"/>
                </a:moveTo>
                <a:lnTo>
                  <a:pt x="1420368" y="4632960"/>
                </a:lnTo>
                <a:lnTo>
                  <a:pt x="1420368" y="4636008"/>
                </a:lnTo>
                <a:lnTo>
                  <a:pt x="1417320" y="4636008"/>
                </a:lnTo>
                <a:lnTo>
                  <a:pt x="1417320" y="4632960"/>
                </a:lnTo>
                <a:close/>
                <a:moveTo>
                  <a:pt x="1423415" y="4632960"/>
                </a:moveTo>
                <a:lnTo>
                  <a:pt x="1426463" y="4632960"/>
                </a:lnTo>
                <a:lnTo>
                  <a:pt x="1426463" y="4636008"/>
                </a:lnTo>
                <a:lnTo>
                  <a:pt x="1423415" y="4636008"/>
                </a:lnTo>
                <a:lnTo>
                  <a:pt x="1423415" y="4632960"/>
                </a:lnTo>
                <a:close/>
                <a:moveTo>
                  <a:pt x="1429511" y="4632960"/>
                </a:moveTo>
                <a:lnTo>
                  <a:pt x="1432559" y="4632960"/>
                </a:lnTo>
                <a:lnTo>
                  <a:pt x="1432559" y="4636008"/>
                </a:lnTo>
                <a:lnTo>
                  <a:pt x="1429511" y="4636008"/>
                </a:lnTo>
                <a:lnTo>
                  <a:pt x="1429511" y="4632960"/>
                </a:lnTo>
                <a:close/>
                <a:moveTo>
                  <a:pt x="1435608" y="4632960"/>
                </a:moveTo>
                <a:lnTo>
                  <a:pt x="1438656" y="4632960"/>
                </a:lnTo>
                <a:lnTo>
                  <a:pt x="1438656" y="4636008"/>
                </a:lnTo>
                <a:lnTo>
                  <a:pt x="1435608" y="4636008"/>
                </a:lnTo>
                <a:lnTo>
                  <a:pt x="1435608" y="4632960"/>
                </a:lnTo>
                <a:close/>
                <a:moveTo>
                  <a:pt x="1441703" y="4632960"/>
                </a:moveTo>
                <a:lnTo>
                  <a:pt x="1444751" y="4632960"/>
                </a:lnTo>
                <a:lnTo>
                  <a:pt x="1444751" y="4636008"/>
                </a:lnTo>
                <a:lnTo>
                  <a:pt x="1441703" y="4636008"/>
                </a:lnTo>
                <a:lnTo>
                  <a:pt x="1441703" y="4632960"/>
                </a:lnTo>
                <a:close/>
                <a:moveTo>
                  <a:pt x="1447799" y="4632960"/>
                </a:moveTo>
                <a:lnTo>
                  <a:pt x="1450847" y="4632960"/>
                </a:lnTo>
                <a:lnTo>
                  <a:pt x="1450847" y="4636008"/>
                </a:lnTo>
                <a:lnTo>
                  <a:pt x="1447799" y="4636008"/>
                </a:lnTo>
                <a:lnTo>
                  <a:pt x="1447799" y="4632960"/>
                </a:lnTo>
                <a:close/>
                <a:moveTo>
                  <a:pt x="1453896" y="4632960"/>
                </a:moveTo>
                <a:lnTo>
                  <a:pt x="1456944" y="4632960"/>
                </a:lnTo>
                <a:lnTo>
                  <a:pt x="1456944" y="4636008"/>
                </a:lnTo>
                <a:lnTo>
                  <a:pt x="1453896" y="4636008"/>
                </a:lnTo>
                <a:lnTo>
                  <a:pt x="1453896" y="4632960"/>
                </a:lnTo>
                <a:close/>
                <a:moveTo>
                  <a:pt x="1459992" y="4632960"/>
                </a:moveTo>
                <a:lnTo>
                  <a:pt x="1463040" y="4632960"/>
                </a:lnTo>
                <a:lnTo>
                  <a:pt x="1463040" y="4636008"/>
                </a:lnTo>
                <a:lnTo>
                  <a:pt x="1459992" y="4636008"/>
                </a:lnTo>
                <a:lnTo>
                  <a:pt x="1459992" y="4632960"/>
                </a:lnTo>
                <a:close/>
                <a:moveTo>
                  <a:pt x="1466087" y="4632960"/>
                </a:moveTo>
                <a:lnTo>
                  <a:pt x="1469135" y="4632960"/>
                </a:lnTo>
                <a:lnTo>
                  <a:pt x="1469135" y="4636008"/>
                </a:lnTo>
                <a:lnTo>
                  <a:pt x="1466087" y="4636008"/>
                </a:lnTo>
                <a:lnTo>
                  <a:pt x="1466087" y="4632960"/>
                </a:lnTo>
                <a:close/>
                <a:moveTo>
                  <a:pt x="1472183" y="4632960"/>
                </a:moveTo>
                <a:lnTo>
                  <a:pt x="1475231" y="4632960"/>
                </a:lnTo>
                <a:lnTo>
                  <a:pt x="1475231" y="4636008"/>
                </a:lnTo>
                <a:lnTo>
                  <a:pt x="1472183" y="4636008"/>
                </a:lnTo>
                <a:lnTo>
                  <a:pt x="1472183" y="4632960"/>
                </a:lnTo>
                <a:close/>
                <a:moveTo>
                  <a:pt x="1478280" y="4632960"/>
                </a:moveTo>
                <a:lnTo>
                  <a:pt x="1481328" y="4632960"/>
                </a:lnTo>
                <a:lnTo>
                  <a:pt x="1481328" y="4636008"/>
                </a:lnTo>
                <a:lnTo>
                  <a:pt x="1478280" y="4636008"/>
                </a:lnTo>
                <a:lnTo>
                  <a:pt x="1478280" y="4632960"/>
                </a:lnTo>
                <a:close/>
                <a:moveTo>
                  <a:pt x="1484376" y="4632960"/>
                </a:moveTo>
                <a:lnTo>
                  <a:pt x="1487423" y="4632960"/>
                </a:lnTo>
                <a:lnTo>
                  <a:pt x="1487423" y="4636008"/>
                </a:lnTo>
                <a:lnTo>
                  <a:pt x="1484376" y="4636008"/>
                </a:lnTo>
                <a:lnTo>
                  <a:pt x="1484376" y="4632960"/>
                </a:lnTo>
                <a:close/>
                <a:moveTo>
                  <a:pt x="1490471" y="4632960"/>
                </a:moveTo>
                <a:lnTo>
                  <a:pt x="1493519" y="4632960"/>
                </a:lnTo>
                <a:lnTo>
                  <a:pt x="1493519" y="4636008"/>
                </a:lnTo>
                <a:lnTo>
                  <a:pt x="1490471" y="4636008"/>
                </a:lnTo>
                <a:lnTo>
                  <a:pt x="1490471" y="4632960"/>
                </a:lnTo>
                <a:close/>
                <a:moveTo>
                  <a:pt x="1496568" y="4632960"/>
                </a:moveTo>
                <a:lnTo>
                  <a:pt x="1499616" y="4632960"/>
                </a:lnTo>
                <a:lnTo>
                  <a:pt x="1499616" y="4636008"/>
                </a:lnTo>
                <a:lnTo>
                  <a:pt x="1496568" y="4636008"/>
                </a:lnTo>
                <a:lnTo>
                  <a:pt x="1496568" y="4632960"/>
                </a:lnTo>
                <a:close/>
                <a:moveTo>
                  <a:pt x="1502664" y="4632960"/>
                </a:moveTo>
                <a:lnTo>
                  <a:pt x="1505712" y="4632960"/>
                </a:lnTo>
                <a:lnTo>
                  <a:pt x="1505712" y="4636008"/>
                </a:lnTo>
                <a:lnTo>
                  <a:pt x="1502664" y="4636008"/>
                </a:lnTo>
                <a:lnTo>
                  <a:pt x="1502664" y="4632960"/>
                </a:lnTo>
                <a:close/>
                <a:moveTo>
                  <a:pt x="1508759" y="4632960"/>
                </a:moveTo>
                <a:lnTo>
                  <a:pt x="1511807" y="4632960"/>
                </a:lnTo>
                <a:lnTo>
                  <a:pt x="1511807" y="4636008"/>
                </a:lnTo>
                <a:lnTo>
                  <a:pt x="1508759" y="4636008"/>
                </a:lnTo>
                <a:lnTo>
                  <a:pt x="1508759" y="4632960"/>
                </a:lnTo>
                <a:close/>
                <a:moveTo>
                  <a:pt x="1514855" y="4632960"/>
                </a:moveTo>
                <a:lnTo>
                  <a:pt x="1517903" y="4632960"/>
                </a:lnTo>
                <a:lnTo>
                  <a:pt x="1517903" y="4636008"/>
                </a:lnTo>
                <a:lnTo>
                  <a:pt x="1514855" y="4636008"/>
                </a:lnTo>
                <a:lnTo>
                  <a:pt x="1514855" y="4632960"/>
                </a:lnTo>
                <a:close/>
                <a:moveTo>
                  <a:pt x="1520952" y="4632960"/>
                </a:moveTo>
                <a:lnTo>
                  <a:pt x="1524000" y="4632960"/>
                </a:lnTo>
                <a:lnTo>
                  <a:pt x="1524000" y="4636008"/>
                </a:lnTo>
                <a:lnTo>
                  <a:pt x="1520952" y="4636008"/>
                </a:lnTo>
                <a:lnTo>
                  <a:pt x="1520952" y="4632960"/>
                </a:lnTo>
                <a:close/>
                <a:moveTo>
                  <a:pt x="1527048" y="4632960"/>
                </a:moveTo>
                <a:lnTo>
                  <a:pt x="1530096" y="4632960"/>
                </a:lnTo>
                <a:lnTo>
                  <a:pt x="1530096" y="4636008"/>
                </a:lnTo>
                <a:lnTo>
                  <a:pt x="1527048" y="4636008"/>
                </a:lnTo>
                <a:lnTo>
                  <a:pt x="1527048" y="4632960"/>
                </a:lnTo>
                <a:close/>
                <a:moveTo>
                  <a:pt x="1533143" y="4632960"/>
                </a:moveTo>
                <a:lnTo>
                  <a:pt x="1536191" y="4632960"/>
                </a:lnTo>
                <a:lnTo>
                  <a:pt x="1536191" y="4636008"/>
                </a:lnTo>
                <a:lnTo>
                  <a:pt x="1533143" y="4636008"/>
                </a:lnTo>
                <a:lnTo>
                  <a:pt x="1533143" y="4632960"/>
                </a:lnTo>
                <a:close/>
                <a:moveTo>
                  <a:pt x="1539240" y="4632960"/>
                </a:moveTo>
                <a:lnTo>
                  <a:pt x="1542288" y="4632960"/>
                </a:lnTo>
                <a:lnTo>
                  <a:pt x="1542288" y="4636008"/>
                </a:lnTo>
                <a:lnTo>
                  <a:pt x="1539240" y="4636008"/>
                </a:lnTo>
                <a:lnTo>
                  <a:pt x="1539240" y="4632960"/>
                </a:lnTo>
                <a:close/>
                <a:moveTo>
                  <a:pt x="1545336" y="4632960"/>
                </a:moveTo>
                <a:lnTo>
                  <a:pt x="1548384" y="4632960"/>
                </a:lnTo>
                <a:lnTo>
                  <a:pt x="1548384" y="4636008"/>
                </a:lnTo>
                <a:lnTo>
                  <a:pt x="1545336" y="4636008"/>
                </a:lnTo>
                <a:lnTo>
                  <a:pt x="1545336" y="4632960"/>
                </a:lnTo>
                <a:close/>
                <a:moveTo>
                  <a:pt x="1551431" y="4632960"/>
                </a:moveTo>
                <a:lnTo>
                  <a:pt x="1554479" y="4632960"/>
                </a:lnTo>
                <a:lnTo>
                  <a:pt x="1554479" y="4636008"/>
                </a:lnTo>
                <a:lnTo>
                  <a:pt x="1551431" y="4636008"/>
                </a:lnTo>
                <a:lnTo>
                  <a:pt x="1551431" y="4632960"/>
                </a:lnTo>
                <a:close/>
                <a:moveTo>
                  <a:pt x="1557527" y="4632960"/>
                </a:moveTo>
                <a:lnTo>
                  <a:pt x="1560575" y="4632960"/>
                </a:lnTo>
                <a:lnTo>
                  <a:pt x="1560575" y="4636008"/>
                </a:lnTo>
                <a:lnTo>
                  <a:pt x="1557527" y="4636008"/>
                </a:lnTo>
                <a:lnTo>
                  <a:pt x="1557527" y="4632960"/>
                </a:lnTo>
                <a:close/>
                <a:moveTo>
                  <a:pt x="1563624" y="4632960"/>
                </a:moveTo>
                <a:lnTo>
                  <a:pt x="1566672" y="4632960"/>
                </a:lnTo>
                <a:lnTo>
                  <a:pt x="1566672" y="4636008"/>
                </a:lnTo>
                <a:lnTo>
                  <a:pt x="1563624" y="4636008"/>
                </a:lnTo>
                <a:lnTo>
                  <a:pt x="1563624" y="4632960"/>
                </a:lnTo>
                <a:close/>
                <a:moveTo>
                  <a:pt x="1569720" y="4632960"/>
                </a:moveTo>
                <a:lnTo>
                  <a:pt x="1572768" y="4632960"/>
                </a:lnTo>
                <a:lnTo>
                  <a:pt x="1572768" y="4636008"/>
                </a:lnTo>
                <a:lnTo>
                  <a:pt x="1569720" y="4636008"/>
                </a:lnTo>
                <a:lnTo>
                  <a:pt x="1569720" y="4632960"/>
                </a:lnTo>
                <a:close/>
                <a:moveTo>
                  <a:pt x="1575815" y="4632960"/>
                </a:moveTo>
                <a:lnTo>
                  <a:pt x="1578863" y="4632960"/>
                </a:lnTo>
                <a:lnTo>
                  <a:pt x="1578863" y="4636008"/>
                </a:lnTo>
                <a:lnTo>
                  <a:pt x="1575815" y="4636008"/>
                </a:lnTo>
                <a:lnTo>
                  <a:pt x="1575815" y="4632960"/>
                </a:lnTo>
                <a:close/>
                <a:moveTo>
                  <a:pt x="1581911" y="4632960"/>
                </a:moveTo>
                <a:lnTo>
                  <a:pt x="1584959" y="4632960"/>
                </a:lnTo>
                <a:lnTo>
                  <a:pt x="1584959" y="4636008"/>
                </a:lnTo>
                <a:lnTo>
                  <a:pt x="1581911" y="4636008"/>
                </a:lnTo>
                <a:lnTo>
                  <a:pt x="1581911" y="4632960"/>
                </a:lnTo>
                <a:close/>
                <a:moveTo>
                  <a:pt x="1588008" y="4632960"/>
                </a:moveTo>
                <a:lnTo>
                  <a:pt x="1591056" y="4632960"/>
                </a:lnTo>
                <a:lnTo>
                  <a:pt x="1591056" y="4636008"/>
                </a:lnTo>
                <a:lnTo>
                  <a:pt x="1588008" y="4636008"/>
                </a:lnTo>
                <a:lnTo>
                  <a:pt x="1588008" y="4632960"/>
                </a:lnTo>
                <a:close/>
                <a:moveTo>
                  <a:pt x="1594103" y="4632960"/>
                </a:moveTo>
                <a:lnTo>
                  <a:pt x="1597151" y="4632960"/>
                </a:lnTo>
                <a:lnTo>
                  <a:pt x="1597151" y="4636008"/>
                </a:lnTo>
                <a:lnTo>
                  <a:pt x="1594103" y="4636008"/>
                </a:lnTo>
                <a:lnTo>
                  <a:pt x="1594103" y="4632960"/>
                </a:lnTo>
                <a:close/>
                <a:moveTo>
                  <a:pt x="1600199" y="4632960"/>
                </a:moveTo>
                <a:lnTo>
                  <a:pt x="1603247" y="4632960"/>
                </a:lnTo>
                <a:lnTo>
                  <a:pt x="1603247" y="4636008"/>
                </a:lnTo>
                <a:lnTo>
                  <a:pt x="1600199" y="4636008"/>
                </a:lnTo>
                <a:lnTo>
                  <a:pt x="1600199" y="4632960"/>
                </a:lnTo>
                <a:close/>
                <a:moveTo>
                  <a:pt x="1606296" y="4632960"/>
                </a:moveTo>
                <a:lnTo>
                  <a:pt x="1609344" y="4632960"/>
                </a:lnTo>
                <a:lnTo>
                  <a:pt x="1609344" y="4636008"/>
                </a:lnTo>
                <a:lnTo>
                  <a:pt x="1606296" y="4636008"/>
                </a:lnTo>
                <a:lnTo>
                  <a:pt x="1606296" y="4632960"/>
                </a:lnTo>
                <a:close/>
                <a:moveTo>
                  <a:pt x="1612392" y="4632960"/>
                </a:moveTo>
                <a:lnTo>
                  <a:pt x="1615440" y="4632960"/>
                </a:lnTo>
                <a:lnTo>
                  <a:pt x="1615440" y="4636008"/>
                </a:lnTo>
                <a:lnTo>
                  <a:pt x="1612392" y="4636008"/>
                </a:lnTo>
                <a:lnTo>
                  <a:pt x="1612392" y="4632960"/>
                </a:lnTo>
                <a:close/>
                <a:moveTo>
                  <a:pt x="1618487" y="4632960"/>
                </a:moveTo>
                <a:lnTo>
                  <a:pt x="1621535" y="4632960"/>
                </a:lnTo>
                <a:lnTo>
                  <a:pt x="1621535" y="4636008"/>
                </a:lnTo>
                <a:lnTo>
                  <a:pt x="1618487" y="4636008"/>
                </a:lnTo>
                <a:lnTo>
                  <a:pt x="1618487" y="4632960"/>
                </a:lnTo>
                <a:close/>
                <a:moveTo>
                  <a:pt x="1624583" y="4632960"/>
                </a:moveTo>
                <a:lnTo>
                  <a:pt x="1627631" y="4632960"/>
                </a:lnTo>
                <a:lnTo>
                  <a:pt x="1627631" y="4636008"/>
                </a:lnTo>
                <a:lnTo>
                  <a:pt x="1624583" y="4636008"/>
                </a:lnTo>
                <a:lnTo>
                  <a:pt x="1624583" y="4632960"/>
                </a:lnTo>
                <a:close/>
                <a:moveTo>
                  <a:pt x="1630680" y="4632960"/>
                </a:moveTo>
                <a:lnTo>
                  <a:pt x="1633728" y="4632960"/>
                </a:lnTo>
                <a:lnTo>
                  <a:pt x="1633728" y="4636008"/>
                </a:lnTo>
                <a:lnTo>
                  <a:pt x="1630680" y="4636008"/>
                </a:lnTo>
                <a:lnTo>
                  <a:pt x="1630680" y="4632960"/>
                </a:lnTo>
                <a:close/>
                <a:moveTo>
                  <a:pt x="1636776" y="4632960"/>
                </a:moveTo>
                <a:lnTo>
                  <a:pt x="1639823" y="4632960"/>
                </a:lnTo>
                <a:lnTo>
                  <a:pt x="1639823" y="4636008"/>
                </a:lnTo>
                <a:lnTo>
                  <a:pt x="1636776" y="4636008"/>
                </a:lnTo>
                <a:lnTo>
                  <a:pt x="1636776" y="4632960"/>
                </a:lnTo>
                <a:close/>
                <a:moveTo>
                  <a:pt x="1642871" y="4632960"/>
                </a:moveTo>
                <a:lnTo>
                  <a:pt x="1645919" y="4632960"/>
                </a:lnTo>
                <a:lnTo>
                  <a:pt x="1645919" y="4636008"/>
                </a:lnTo>
                <a:lnTo>
                  <a:pt x="1642871" y="4636008"/>
                </a:lnTo>
                <a:lnTo>
                  <a:pt x="1642871" y="4632960"/>
                </a:lnTo>
                <a:close/>
                <a:moveTo>
                  <a:pt x="1648968" y="4632960"/>
                </a:moveTo>
                <a:lnTo>
                  <a:pt x="1652016" y="4632960"/>
                </a:lnTo>
                <a:lnTo>
                  <a:pt x="1652016" y="4636008"/>
                </a:lnTo>
                <a:lnTo>
                  <a:pt x="1648968" y="4636008"/>
                </a:lnTo>
                <a:lnTo>
                  <a:pt x="1648968" y="4632960"/>
                </a:lnTo>
                <a:close/>
                <a:moveTo>
                  <a:pt x="1655064" y="4632960"/>
                </a:moveTo>
                <a:lnTo>
                  <a:pt x="1658112" y="4632960"/>
                </a:lnTo>
                <a:lnTo>
                  <a:pt x="1658112" y="4636008"/>
                </a:lnTo>
                <a:lnTo>
                  <a:pt x="1655064" y="4636008"/>
                </a:lnTo>
                <a:lnTo>
                  <a:pt x="1655064" y="4632960"/>
                </a:lnTo>
                <a:close/>
                <a:moveTo>
                  <a:pt x="1661159" y="4632960"/>
                </a:moveTo>
                <a:lnTo>
                  <a:pt x="1664207" y="4632960"/>
                </a:lnTo>
                <a:lnTo>
                  <a:pt x="1664207" y="4636008"/>
                </a:lnTo>
                <a:lnTo>
                  <a:pt x="1661159" y="4636008"/>
                </a:lnTo>
                <a:lnTo>
                  <a:pt x="1661159" y="4632960"/>
                </a:lnTo>
                <a:close/>
                <a:moveTo>
                  <a:pt x="1667255" y="4632960"/>
                </a:moveTo>
                <a:lnTo>
                  <a:pt x="1670303" y="4632960"/>
                </a:lnTo>
                <a:lnTo>
                  <a:pt x="1670303" y="4636008"/>
                </a:lnTo>
                <a:lnTo>
                  <a:pt x="1667255" y="4636008"/>
                </a:lnTo>
                <a:lnTo>
                  <a:pt x="1667255" y="4632960"/>
                </a:lnTo>
                <a:close/>
                <a:moveTo>
                  <a:pt x="1673352" y="4632960"/>
                </a:moveTo>
                <a:lnTo>
                  <a:pt x="1676400" y="4632960"/>
                </a:lnTo>
                <a:lnTo>
                  <a:pt x="1676400" y="4636008"/>
                </a:lnTo>
                <a:lnTo>
                  <a:pt x="1673352" y="4636008"/>
                </a:lnTo>
                <a:lnTo>
                  <a:pt x="1673352" y="4632960"/>
                </a:lnTo>
                <a:close/>
                <a:moveTo>
                  <a:pt x="1679448" y="4632960"/>
                </a:moveTo>
                <a:lnTo>
                  <a:pt x="1682496" y="4632960"/>
                </a:lnTo>
                <a:lnTo>
                  <a:pt x="1682496" y="4636008"/>
                </a:lnTo>
                <a:lnTo>
                  <a:pt x="1679448" y="4636008"/>
                </a:lnTo>
                <a:lnTo>
                  <a:pt x="1679448" y="4632960"/>
                </a:lnTo>
                <a:close/>
                <a:moveTo>
                  <a:pt x="1685543" y="4632960"/>
                </a:moveTo>
                <a:lnTo>
                  <a:pt x="1688591" y="4632960"/>
                </a:lnTo>
                <a:lnTo>
                  <a:pt x="1688591" y="4636008"/>
                </a:lnTo>
                <a:lnTo>
                  <a:pt x="1685543" y="4636008"/>
                </a:lnTo>
                <a:lnTo>
                  <a:pt x="1685543" y="4632960"/>
                </a:lnTo>
                <a:close/>
                <a:moveTo>
                  <a:pt x="1691640" y="4632960"/>
                </a:moveTo>
                <a:lnTo>
                  <a:pt x="1694688" y="4632960"/>
                </a:lnTo>
                <a:lnTo>
                  <a:pt x="1694688" y="4636008"/>
                </a:lnTo>
                <a:lnTo>
                  <a:pt x="1691640" y="4636008"/>
                </a:lnTo>
                <a:lnTo>
                  <a:pt x="1691640" y="4632960"/>
                </a:lnTo>
                <a:close/>
                <a:moveTo>
                  <a:pt x="1697736" y="4632960"/>
                </a:moveTo>
                <a:lnTo>
                  <a:pt x="1700784" y="4632960"/>
                </a:lnTo>
                <a:lnTo>
                  <a:pt x="1700784" y="4636008"/>
                </a:lnTo>
                <a:lnTo>
                  <a:pt x="1697736" y="4636008"/>
                </a:lnTo>
                <a:lnTo>
                  <a:pt x="1697736" y="4632960"/>
                </a:lnTo>
                <a:close/>
                <a:moveTo>
                  <a:pt x="1703831" y="4632960"/>
                </a:moveTo>
                <a:lnTo>
                  <a:pt x="1706879" y="4632960"/>
                </a:lnTo>
                <a:lnTo>
                  <a:pt x="1706879" y="4636008"/>
                </a:lnTo>
                <a:lnTo>
                  <a:pt x="1703831" y="4636008"/>
                </a:lnTo>
                <a:lnTo>
                  <a:pt x="1703831" y="4632960"/>
                </a:lnTo>
                <a:close/>
                <a:moveTo>
                  <a:pt x="1709927" y="4632960"/>
                </a:moveTo>
                <a:lnTo>
                  <a:pt x="1712975" y="4632960"/>
                </a:lnTo>
                <a:lnTo>
                  <a:pt x="1712975" y="4636008"/>
                </a:lnTo>
                <a:lnTo>
                  <a:pt x="1709927" y="4636008"/>
                </a:lnTo>
                <a:lnTo>
                  <a:pt x="1709927" y="4632960"/>
                </a:lnTo>
                <a:close/>
                <a:moveTo>
                  <a:pt x="1716024" y="4632960"/>
                </a:moveTo>
                <a:lnTo>
                  <a:pt x="1719072" y="4632960"/>
                </a:lnTo>
                <a:lnTo>
                  <a:pt x="1719072" y="4636008"/>
                </a:lnTo>
                <a:lnTo>
                  <a:pt x="1716024" y="4636008"/>
                </a:lnTo>
                <a:lnTo>
                  <a:pt x="1716024" y="4632960"/>
                </a:lnTo>
                <a:close/>
                <a:moveTo>
                  <a:pt x="1722120" y="4632960"/>
                </a:moveTo>
                <a:lnTo>
                  <a:pt x="1725168" y="4632960"/>
                </a:lnTo>
                <a:lnTo>
                  <a:pt x="1725168" y="4636008"/>
                </a:lnTo>
                <a:lnTo>
                  <a:pt x="1722120" y="4636008"/>
                </a:lnTo>
                <a:lnTo>
                  <a:pt x="1722120" y="4632960"/>
                </a:lnTo>
                <a:close/>
                <a:moveTo>
                  <a:pt x="1728215" y="4632960"/>
                </a:moveTo>
                <a:lnTo>
                  <a:pt x="1731263" y="4632960"/>
                </a:lnTo>
                <a:lnTo>
                  <a:pt x="1731263" y="4636008"/>
                </a:lnTo>
                <a:lnTo>
                  <a:pt x="1728215" y="4636008"/>
                </a:lnTo>
                <a:lnTo>
                  <a:pt x="1728215" y="4632960"/>
                </a:lnTo>
                <a:close/>
                <a:moveTo>
                  <a:pt x="1734311" y="4632960"/>
                </a:moveTo>
                <a:lnTo>
                  <a:pt x="1737359" y="4632960"/>
                </a:lnTo>
                <a:lnTo>
                  <a:pt x="1737359" y="4636008"/>
                </a:lnTo>
                <a:lnTo>
                  <a:pt x="1734311" y="4636008"/>
                </a:lnTo>
                <a:lnTo>
                  <a:pt x="1734311" y="4632960"/>
                </a:lnTo>
                <a:close/>
                <a:moveTo>
                  <a:pt x="1740408" y="4632960"/>
                </a:moveTo>
                <a:lnTo>
                  <a:pt x="1743456" y="4632960"/>
                </a:lnTo>
                <a:lnTo>
                  <a:pt x="1743456" y="4636008"/>
                </a:lnTo>
                <a:lnTo>
                  <a:pt x="1740408" y="4636008"/>
                </a:lnTo>
                <a:lnTo>
                  <a:pt x="1740408" y="4632960"/>
                </a:lnTo>
                <a:close/>
                <a:moveTo>
                  <a:pt x="1746503" y="4632960"/>
                </a:moveTo>
                <a:lnTo>
                  <a:pt x="1749551" y="4632960"/>
                </a:lnTo>
                <a:lnTo>
                  <a:pt x="1749551" y="4636008"/>
                </a:lnTo>
                <a:lnTo>
                  <a:pt x="1746503" y="4636008"/>
                </a:lnTo>
                <a:lnTo>
                  <a:pt x="1746503" y="4632960"/>
                </a:lnTo>
                <a:close/>
                <a:moveTo>
                  <a:pt x="1752599" y="4632960"/>
                </a:moveTo>
                <a:lnTo>
                  <a:pt x="1755647" y="4632960"/>
                </a:lnTo>
                <a:lnTo>
                  <a:pt x="1755647" y="4636008"/>
                </a:lnTo>
                <a:lnTo>
                  <a:pt x="1752599" y="4636008"/>
                </a:lnTo>
                <a:lnTo>
                  <a:pt x="1752599" y="4632960"/>
                </a:lnTo>
                <a:close/>
                <a:moveTo>
                  <a:pt x="1758696" y="4632960"/>
                </a:moveTo>
                <a:lnTo>
                  <a:pt x="1761744" y="4632960"/>
                </a:lnTo>
                <a:lnTo>
                  <a:pt x="1761744" y="4636008"/>
                </a:lnTo>
                <a:lnTo>
                  <a:pt x="1758696" y="4636008"/>
                </a:lnTo>
                <a:lnTo>
                  <a:pt x="1758696" y="4632960"/>
                </a:lnTo>
                <a:close/>
                <a:moveTo>
                  <a:pt x="1764792" y="4632960"/>
                </a:moveTo>
                <a:lnTo>
                  <a:pt x="1767840" y="4632960"/>
                </a:lnTo>
                <a:lnTo>
                  <a:pt x="1767840" y="4636008"/>
                </a:lnTo>
                <a:lnTo>
                  <a:pt x="1764792" y="4636008"/>
                </a:lnTo>
                <a:lnTo>
                  <a:pt x="1764792" y="4632960"/>
                </a:lnTo>
                <a:close/>
                <a:moveTo>
                  <a:pt x="1770887" y="4632960"/>
                </a:moveTo>
                <a:lnTo>
                  <a:pt x="1773935" y="4632960"/>
                </a:lnTo>
                <a:lnTo>
                  <a:pt x="1773935" y="4636008"/>
                </a:lnTo>
                <a:lnTo>
                  <a:pt x="1770887" y="4636008"/>
                </a:lnTo>
                <a:lnTo>
                  <a:pt x="1770887" y="4632960"/>
                </a:lnTo>
                <a:close/>
                <a:moveTo>
                  <a:pt x="1776983" y="4632960"/>
                </a:moveTo>
                <a:lnTo>
                  <a:pt x="1780031" y="4632960"/>
                </a:lnTo>
                <a:lnTo>
                  <a:pt x="1780031" y="4636008"/>
                </a:lnTo>
                <a:lnTo>
                  <a:pt x="1776983" y="4636008"/>
                </a:lnTo>
                <a:lnTo>
                  <a:pt x="1776983" y="4632960"/>
                </a:lnTo>
                <a:close/>
                <a:moveTo>
                  <a:pt x="1783080" y="4632960"/>
                </a:moveTo>
                <a:lnTo>
                  <a:pt x="1786128" y="4632960"/>
                </a:lnTo>
                <a:lnTo>
                  <a:pt x="1786128" y="4636008"/>
                </a:lnTo>
                <a:lnTo>
                  <a:pt x="1783080" y="4636008"/>
                </a:lnTo>
                <a:lnTo>
                  <a:pt x="1783080" y="4632960"/>
                </a:lnTo>
                <a:close/>
                <a:moveTo>
                  <a:pt x="1789176" y="4632960"/>
                </a:moveTo>
                <a:lnTo>
                  <a:pt x="1792223" y="4632960"/>
                </a:lnTo>
                <a:lnTo>
                  <a:pt x="1792223" y="4636008"/>
                </a:lnTo>
                <a:lnTo>
                  <a:pt x="1789176" y="4636008"/>
                </a:lnTo>
                <a:lnTo>
                  <a:pt x="1789176" y="4632960"/>
                </a:lnTo>
                <a:close/>
                <a:moveTo>
                  <a:pt x="1795271" y="4632960"/>
                </a:moveTo>
                <a:lnTo>
                  <a:pt x="1798319" y="4632960"/>
                </a:lnTo>
                <a:lnTo>
                  <a:pt x="1798319" y="4636008"/>
                </a:lnTo>
                <a:lnTo>
                  <a:pt x="1795271" y="4636008"/>
                </a:lnTo>
                <a:lnTo>
                  <a:pt x="1795271" y="4632960"/>
                </a:lnTo>
                <a:close/>
                <a:moveTo>
                  <a:pt x="1801368" y="4632960"/>
                </a:moveTo>
                <a:lnTo>
                  <a:pt x="1804416" y="4632960"/>
                </a:lnTo>
                <a:lnTo>
                  <a:pt x="1804416" y="4636008"/>
                </a:lnTo>
                <a:lnTo>
                  <a:pt x="1801368" y="4636008"/>
                </a:lnTo>
                <a:lnTo>
                  <a:pt x="1801368" y="4632960"/>
                </a:lnTo>
                <a:close/>
                <a:moveTo>
                  <a:pt x="1807464" y="4632960"/>
                </a:moveTo>
                <a:lnTo>
                  <a:pt x="1810512" y="4632960"/>
                </a:lnTo>
                <a:lnTo>
                  <a:pt x="1810512" y="4636008"/>
                </a:lnTo>
                <a:lnTo>
                  <a:pt x="1807464" y="4636008"/>
                </a:lnTo>
                <a:lnTo>
                  <a:pt x="1807464" y="4632960"/>
                </a:lnTo>
                <a:close/>
                <a:moveTo>
                  <a:pt x="1813559" y="4632960"/>
                </a:moveTo>
                <a:lnTo>
                  <a:pt x="1816607" y="4632960"/>
                </a:lnTo>
                <a:lnTo>
                  <a:pt x="1816607" y="4636008"/>
                </a:lnTo>
                <a:lnTo>
                  <a:pt x="1813559" y="4636008"/>
                </a:lnTo>
                <a:lnTo>
                  <a:pt x="1813559" y="4632960"/>
                </a:lnTo>
                <a:close/>
                <a:moveTo>
                  <a:pt x="1819655" y="4632960"/>
                </a:moveTo>
                <a:lnTo>
                  <a:pt x="1822703" y="4632960"/>
                </a:lnTo>
                <a:lnTo>
                  <a:pt x="1822703" y="4636008"/>
                </a:lnTo>
                <a:lnTo>
                  <a:pt x="1819655" y="4636008"/>
                </a:lnTo>
                <a:lnTo>
                  <a:pt x="1819655" y="4632960"/>
                </a:lnTo>
                <a:close/>
                <a:moveTo>
                  <a:pt x="1825752" y="4632960"/>
                </a:moveTo>
                <a:lnTo>
                  <a:pt x="1828800" y="4632960"/>
                </a:lnTo>
                <a:lnTo>
                  <a:pt x="1828800" y="4636008"/>
                </a:lnTo>
                <a:lnTo>
                  <a:pt x="1825752" y="4636008"/>
                </a:lnTo>
                <a:lnTo>
                  <a:pt x="1825752" y="4632960"/>
                </a:lnTo>
                <a:close/>
                <a:moveTo>
                  <a:pt x="1831848" y="4632960"/>
                </a:moveTo>
                <a:lnTo>
                  <a:pt x="1834896" y="4632960"/>
                </a:lnTo>
                <a:lnTo>
                  <a:pt x="1834896" y="4636008"/>
                </a:lnTo>
                <a:lnTo>
                  <a:pt x="1831848" y="4636008"/>
                </a:lnTo>
                <a:lnTo>
                  <a:pt x="1831848" y="4632960"/>
                </a:lnTo>
                <a:close/>
                <a:moveTo>
                  <a:pt x="1837943" y="4632960"/>
                </a:moveTo>
                <a:lnTo>
                  <a:pt x="1840991" y="4632960"/>
                </a:lnTo>
                <a:lnTo>
                  <a:pt x="1840991" y="4636008"/>
                </a:lnTo>
                <a:lnTo>
                  <a:pt x="1837943" y="4636008"/>
                </a:lnTo>
                <a:lnTo>
                  <a:pt x="1837943" y="4632960"/>
                </a:lnTo>
                <a:close/>
                <a:moveTo>
                  <a:pt x="1844040" y="4632960"/>
                </a:moveTo>
                <a:lnTo>
                  <a:pt x="1847088" y="4632960"/>
                </a:lnTo>
                <a:lnTo>
                  <a:pt x="1847088" y="4636008"/>
                </a:lnTo>
                <a:lnTo>
                  <a:pt x="1844040" y="4636008"/>
                </a:lnTo>
                <a:lnTo>
                  <a:pt x="1844040" y="4632960"/>
                </a:lnTo>
                <a:close/>
                <a:moveTo>
                  <a:pt x="1850136" y="4632960"/>
                </a:moveTo>
                <a:lnTo>
                  <a:pt x="1853184" y="4632960"/>
                </a:lnTo>
                <a:lnTo>
                  <a:pt x="1853184" y="4636008"/>
                </a:lnTo>
                <a:lnTo>
                  <a:pt x="1850136" y="4636008"/>
                </a:lnTo>
                <a:lnTo>
                  <a:pt x="1850136" y="4632960"/>
                </a:lnTo>
                <a:close/>
                <a:moveTo>
                  <a:pt x="1856231" y="4632960"/>
                </a:moveTo>
                <a:lnTo>
                  <a:pt x="1859279" y="4632960"/>
                </a:lnTo>
                <a:lnTo>
                  <a:pt x="1859279" y="4636008"/>
                </a:lnTo>
                <a:lnTo>
                  <a:pt x="1856231" y="4636008"/>
                </a:lnTo>
                <a:lnTo>
                  <a:pt x="1856231" y="4632960"/>
                </a:lnTo>
                <a:close/>
                <a:moveTo>
                  <a:pt x="1862327" y="4632960"/>
                </a:moveTo>
                <a:lnTo>
                  <a:pt x="1865375" y="4632960"/>
                </a:lnTo>
                <a:lnTo>
                  <a:pt x="1865375" y="4636008"/>
                </a:lnTo>
                <a:lnTo>
                  <a:pt x="1862327" y="4636008"/>
                </a:lnTo>
                <a:lnTo>
                  <a:pt x="1862327" y="4632960"/>
                </a:lnTo>
                <a:close/>
                <a:moveTo>
                  <a:pt x="1868424" y="4632960"/>
                </a:moveTo>
                <a:lnTo>
                  <a:pt x="1871472" y="4632960"/>
                </a:lnTo>
                <a:lnTo>
                  <a:pt x="1871472" y="4636008"/>
                </a:lnTo>
                <a:lnTo>
                  <a:pt x="1868424" y="4636008"/>
                </a:lnTo>
                <a:lnTo>
                  <a:pt x="1868424" y="4632960"/>
                </a:lnTo>
                <a:close/>
                <a:moveTo>
                  <a:pt x="1874520" y="4632960"/>
                </a:moveTo>
                <a:lnTo>
                  <a:pt x="1877568" y="4632960"/>
                </a:lnTo>
                <a:lnTo>
                  <a:pt x="1877568" y="4636008"/>
                </a:lnTo>
                <a:lnTo>
                  <a:pt x="1874520" y="4636008"/>
                </a:lnTo>
                <a:lnTo>
                  <a:pt x="1874520" y="4632960"/>
                </a:lnTo>
                <a:close/>
                <a:moveTo>
                  <a:pt x="1880615" y="4632960"/>
                </a:moveTo>
                <a:lnTo>
                  <a:pt x="1883663" y="4632960"/>
                </a:lnTo>
                <a:lnTo>
                  <a:pt x="1883663" y="4636008"/>
                </a:lnTo>
                <a:lnTo>
                  <a:pt x="1880615" y="4636008"/>
                </a:lnTo>
                <a:lnTo>
                  <a:pt x="1880615" y="4632960"/>
                </a:lnTo>
                <a:close/>
                <a:moveTo>
                  <a:pt x="1886711" y="4632960"/>
                </a:moveTo>
                <a:lnTo>
                  <a:pt x="1889759" y="4632960"/>
                </a:lnTo>
                <a:lnTo>
                  <a:pt x="1889759" y="4636008"/>
                </a:lnTo>
                <a:lnTo>
                  <a:pt x="1886711" y="4636008"/>
                </a:lnTo>
                <a:lnTo>
                  <a:pt x="1886711" y="4632960"/>
                </a:lnTo>
                <a:close/>
                <a:moveTo>
                  <a:pt x="1892808" y="4632960"/>
                </a:moveTo>
                <a:lnTo>
                  <a:pt x="1895856" y="4632960"/>
                </a:lnTo>
                <a:lnTo>
                  <a:pt x="1895856" y="4636008"/>
                </a:lnTo>
                <a:lnTo>
                  <a:pt x="1892808" y="4636008"/>
                </a:lnTo>
                <a:lnTo>
                  <a:pt x="1892808" y="4632960"/>
                </a:lnTo>
                <a:close/>
                <a:moveTo>
                  <a:pt x="1898903" y="4632960"/>
                </a:moveTo>
                <a:lnTo>
                  <a:pt x="1901951" y="4632960"/>
                </a:lnTo>
                <a:lnTo>
                  <a:pt x="1901951" y="4636008"/>
                </a:lnTo>
                <a:lnTo>
                  <a:pt x="1898903" y="4636008"/>
                </a:lnTo>
                <a:lnTo>
                  <a:pt x="1898903" y="4632960"/>
                </a:lnTo>
                <a:close/>
                <a:moveTo>
                  <a:pt x="1904999" y="4632960"/>
                </a:moveTo>
                <a:lnTo>
                  <a:pt x="1908047" y="4632960"/>
                </a:lnTo>
                <a:lnTo>
                  <a:pt x="1908047" y="4636008"/>
                </a:lnTo>
                <a:lnTo>
                  <a:pt x="1904999" y="4636008"/>
                </a:lnTo>
                <a:lnTo>
                  <a:pt x="1904999" y="4632960"/>
                </a:lnTo>
                <a:close/>
                <a:moveTo>
                  <a:pt x="1911096" y="4632960"/>
                </a:moveTo>
                <a:lnTo>
                  <a:pt x="1914144" y="4632960"/>
                </a:lnTo>
                <a:lnTo>
                  <a:pt x="1914144" y="4636008"/>
                </a:lnTo>
                <a:lnTo>
                  <a:pt x="1911096" y="4636008"/>
                </a:lnTo>
                <a:lnTo>
                  <a:pt x="1911096" y="4632960"/>
                </a:lnTo>
                <a:close/>
                <a:moveTo>
                  <a:pt x="1917192" y="4632960"/>
                </a:moveTo>
                <a:lnTo>
                  <a:pt x="1920240" y="4632960"/>
                </a:lnTo>
                <a:lnTo>
                  <a:pt x="1920240" y="4636008"/>
                </a:lnTo>
                <a:lnTo>
                  <a:pt x="1917192" y="4636008"/>
                </a:lnTo>
                <a:lnTo>
                  <a:pt x="1917192" y="4632960"/>
                </a:lnTo>
                <a:close/>
                <a:moveTo>
                  <a:pt x="1923287" y="4632960"/>
                </a:moveTo>
                <a:lnTo>
                  <a:pt x="1926335" y="4632960"/>
                </a:lnTo>
                <a:lnTo>
                  <a:pt x="1926335" y="4636008"/>
                </a:lnTo>
                <a:lnTo>
                  <a:pt x="1923287" y="4636008"/>
                </a:lnTo>
                <a:lnTo>
                  <a:pt x="1923287" y="4632960"/>
                </a:lnTo>
                <a:close/>
                <a:moveTo>
                  <a:pt x="1929383" y="4632960"/>
                </a:moveTo>
                <a:lnTo>
                  <a:pt x="1932431" y="4632960"/>
                </a:lnTo>
                <a:lnTo>
                  <a:pt x="1932431" y="4636008"/>
                </a:lnTo>
                <a:lnTo>
                  <a:pt x="1929383" y="4636008"/>
                </a:lnTo>
                <a:lnTo>
                  <a:pt x="1929383" y="4632960"/>
                </a:lnTo>
                <a:close/>
                <a:moveTo>
                  <a:pt x="1935480" y="4632960"/>
                </a:moveTo>
                <a:lnTo>
                  <a:pt x="1938528" y="4632960"/>
                </a:lnTo>
                <a:lnTo>
                  <a:pt x="1938528" y="4636008"/>
                </a:lnTo>
                <a:lnTo>
                  <a:pt x="1935480" y="4636008"/>
                </a:lnTo>
                <a:lnTo>
                  <a:pt x="1935480" y="4632960"/>
                </a:lnTo>
                <a:close/>
                <a:moveTo>
                  <a:pt x="1941576" y="4632960"/>
                </a:moveTo>
                <a:lnTo>
                  <a:pt x="1944623" y="4632960"/>
                </a:lnTo>
                <a:lnTo>
                  <a:pt x="1944623" y="4636008"/>
                </a:lnTo>
                <a:lnTo>
                  <a:pt x="1941576" y="4636008"/>
                </a:lnTo>
                <a:lnTo>
                  <a:pt x="1941576" y="4632960"/>
                </a:lnTo>
                <a:close/>
                <a:moveTo>
                  <a:pt x="1947671" y="4632960"/>
                </a:moveTo>
                <a:lnTo>
                  <a:pt x="1950719" y="4632960"/>
                </a:lnTo>
                <a:lnTo>
                  <a:pt x="1950719" y="4636008"/>
                </a:lnTo>
                <a:lnTo>
                  <a:pt x="1947671" y="4636008"/>
                </a:lnTo>
                <a:lnTo>
                  <a:pt x="1947671" y="4632960"/>
                </a:lnTo>
                <a:close/>
                <a:moveTo>
                  <a:pt x="1953768" y="4632960"/>
                </a:moveTo>
                <a:lnTo>
                  <a:pt x="1956816" y="4632960"/>
                </a:lnTo>
                <a:lnTo>
                  <a:pt x="1956816" y="4636008"/>
                </a:lnTo>
                <a:lnTo>
                  <a:pt x="1953768" y="4636008"/>
                </a:lnTo>
                <a:lnTo>
                  <a:pt x="1953768" y="4632960"/>
                </a:lnTo>
                <a:close/>
                <a:moveTo>
                  <a:pt x="1959864" y="4632960"/>
                </a:moveTo>
                <a:lnTo>
                  <a:pt x="1962912" y="4632960"/>
                </a:lnTo>
                <a:lnTo>
                  <a:pt x="1962912" y="4636008"/>
                </a:lnTo>
                <a:lnTo>
                  <a:pt x="1959864" y="4636008"/>
                </a:lnTo>
                <a:lnTo>
                  <a:pt x="1959864" y="4632960"/>
                </a:lnTo>
                <a:close/>
                <a:moveTo>
                  <a:pt x="1965959" y="4632960"/>
                </a:moveTo>
                <a:lnTo>
                  <a:pt x="1969007" y="4632960"/>
                </a:lnTo>
                <a:lnTo>
                  <a:pt x="1969007" y="4636008"/>
                </a:lnTo>
                <a:lnTo>
                  <a:pt x="1965959" y="4636008"/>
                </a:lnTo>
                <a:lnTo>
                  <a:pt x="1965959" y="4632960"/>
                </a:lnTo>
                <a:close/>
                <a:moveTo>
                  <a:pt x="1972055" y="4632960"/>
                </a:moveTo>
                <a:lnTo>
                  <a:pt x="1975103" y="4632960"/>
                </a:lnTo>
                <a:lnTo>
                  <a:pt x="1975103" y="4636008"/>
                </a:lnTo>
                <a:lnTo>
                  <a:pt x="1972055" y="4636008"/>
                </a:lnTo>
                <a:lnTo>
                  <a:pt x="1972055" y="4632960"/>
                </a:lnTo>
                <a:close/>
                <a:moveTo>
                  <a:pt x="1978152" y="4632960"/>
                </a:moveTo>
                <a:lnTo>
                  <a:pt x="1981200" y="4632960"/>
                </a:lnTo>
                <a:lnTo>
                  <a:pt x="1981200" y="4636008"/>
                </a:lnTo>
                <a:lnTo>
                  <a:pt x="1978152" y="4636008"/>
                </a:lnTo>
                <a:lnTo>
                  <a:pt x="1978152" y="4632960"/>
                </a:lnTo>
                <a:close/>
                <a:moveTo>
                  <a:pt x="1984248" y="4632960"/>
                </a:moveTo>
                <a:lnTo>
                  <a:pt x="1987296" y="4632960"/>
                </a:lnTo>
                <a:lnTo>
                  <a:pt x="1987296" y="4636008"/>
                </a:lnTo>
                <a:lnTo>
                  <a:pt x="1984248" y="4636008"/>
                </a:lnTo>
                <a:lnTo>
                  <a:pt x="1984248" y="4632960"/>
                </a:lnTo>
                <a:close/>
                <a:moveTo>
                  <a:pt x="1990343" y="4632960"/>
                </a:moveTo>
                <a:lnTo>
                  <a:pt x="1993391" y="4632960"/>
                </a:lnTo>
                <a:lnTo>
                  <a:pt x="1993391" y="4636008"/>
                </a:lnTo>
                <a:lnTo>
                  <a:pt x="1990343" y="4636008"/>
                </a:lnTo>
                <a:lnTo>
                  <a:pt x="1990343" y="4632960"/>
                </a:lnTo>
                <a:close/>
                <a:moveTo>
                  <a:pt x="1996440" y="4632960"/>
                </a:moveTo>
                <a:lnTo>
                  <a:pt x="1999488" y="4632960"/>
                </a:lnTo>
                <a:lnTo>
                  <a:pt x="1999488" y="4636008"/>
                </a:lnTo>
                <a:lnTo>
                  <a:pt x="1996440" y="4636008"/>
                </a:lnTo>
                <a:lnTo>
                  <a:pt x="1996440" y="4632960"/>
                </a:lnTo>
                <a:close/>
                <a:moveTo>
                  <a:pt x="2002536" y="4632960"/>
                </a:moveTo>
                <a:lnTo>
                  <a:pt x="2005584" y="4632960"/>
                </a:lnTo>
                <a:lnTo>
                  <a:pt x="2005584" y="4636008"/>
                </a:lnTo>
                <a:lnTo>
                  <a:pt x="2002536" y="4636008"/>
                </a:lnTo>
                <a:lnTo>
                  <a:pt x="2002536" y="4632960"/>
                </a:lnTo>
                <a:close/>
                <a:moveTo>
                  <a:pt x="2008631" y="4632960"/>
                </a:moveTo>
                <a:lnTo>
                  <a:pt x="2011679" y="4632960"/>
                </a:lnTo>
                <a:lnTo>
                  <a:pt x="2011679" y="4636008"/>
                </a:lnTo>
                <a:lnTo>
                  <a:pt x="2008631" y="4636008"/>
                </a:lnTo>
                <a:lnTo>
                  <a:pt x="2008631" y="4632960"/>
                </a:lnTo>
                <a:close/>
                <a:moveTo>
                  <a:pt x="2014727" y="4632960"/>
                </a:moveTo>
                <a:lnTo>
                  <a:pt x="2017775" y="4632960"/>
                </a:lnTo>
                <a:lnTo>
                  <a:pt x="2017775" y="4636008"/>
                </a:lnTo>
                <a:lnTo>
                  <a:pt x="2014727" y="4636008"/>
                </a:lnTo>
                <a:lnTo>
                  <a:pt x="2014727" y="4632960"/>
                </a:lnTo>
                <a:close/>
                <a:moveTo>
                  <a:pt x="2020824" y="4632960"/>
                </a:moveTo>
                <a:lnTo>
                  <a:pt x="2023872" y="4632960"/>
                </a:lnTo>
                <a:lnTo>
                  <a:pt x="2023872" y="4636008"/>
                </a:lnTo>
                <a:lnTo>
                  <a:pt x="2020824" y="4636008"/>
                </a:lnTo>
                <a:lnTo>
                  <a:pt x="2020824" y="4632960"/>
                </a:lnTo>
                <a:close/>
                <a:moveTo>
                  <a:pt x="2026920" y="4632960"/>
                </a:moveTo>
                <a:lnTo>
                  <a:pt x="2029968" y="4632960"/>
                </a:lnTo>
                <a:lnTo>
                  <a:pt x="2029968" y="4636008"/>
                </a:lnTo>
                <a:lnTo>
                  <a:pt x="2026920" y="4636008"/>
                </a:lnTo>
                <a:lnTo>
                  <a:pt x="2026920" y="4632960"/>
                </a:lnTo>
                <a:close/>
                <a:moveTo>
                  <a:pt x="2033015" y="4632960"/>
                </a:moveTo>
                <a:lnTo>
                  <a:pt x="2036063" y="4632960"/>
                </a:lnTo>
                <a:lnTo>
                  <a:pt x="2036063" y="4636008"/>
                </a:lnTo>
                <a:lnTo>
                  <a:pt x="2033015" y="4636008"/>
                </a:lnTo>
                <a:lnTo>
                  <a:pt x="2033015" y="4632960"/>
                </a:lnTo>
                <a:close/>
                <a:moveTo>
                  <a:pt x="2039111" y="4632960"/>
                </a:moveTo>
                <a:lnTo>
                  <a:pt x="2042159" y="4632960"/>
                </a:lnTo>
                <a:lnTo>
                  <a:pt x="2042159" y="4636008"/>
                </a:lnTo>
                <a:lnTo>
                  <a:pt x="2039111" y="4636008"/>
                </a:lnTo>
                <a:lnTo>
                  <a:pt x="2039111" y="4632960"/>
                </a:lnTo>
                <a:close/>
                <a:moveTo>
                  <a:pt x="2045208" y="4632960"/>
                </a:moveTo>
                <a:lnTo>
                  <a:pt x="2048256" y="4632960"/>
                </a:lnTo>
                <a:lnTo>
                  <a:pt x="2048256" y="4636008"/>
                </a:lnTo>
                <a:lnTo>
                  <a:pt x="2045208" y="4636008"/>
                </a:lnTo>
                <a:lnTo>
                  <a:pt x="2045208" y="4632960"/>
                </a:lnTo>
                <a:close/>
                <a:moveTo>
                  <a:pt x="2051303" y="4632960"/>
                </a:moveTo>
                <a:lnTo>
                  <a:pt x="2054351" y="4632960"/>
                </a:lnTo>
                <a:lnTo>
                  <a:pt x="2054351" y="4636008"/>
                </a:lnTo>
                <a:lnTo>
                  <a:pt x="2051303" y="4636008"/>
                </a:lnTo>
                <a:lnTo>
                  <a:pt x="2051303" y="4632960"/>
                </a:lnTo>
                <a:close/>
                <a:moveTo>
                  <a:pt x="2057399" y="4632960"/>
                </a:moveTo>
                <a:lnTo>
                  <a:pt x="2060447" y="4632960"/>
                </a:lnTo>
                <a:lnTo>
                  <a:pt x="2060447" y="4636008"/>
                </a:lnTo>
                <a:lnTo>
                  <a:pt x="2057399" y="4636008"/>
                </a:lnTo>
                <a:lnTo>
                  <a:pt x="2057399" y="4632960"/>
                </a:lnTo>
                <a:close/>
                <a:moveTo>
                  <a:pt x="2063496" y="4632960"/>
                </a:moveTo>
                <a:lnTo>
                  <a:pt x="2066544" y="4632960"/>
                </a:lnTo>
                <a:lnTo>
                  <a:pt x="2066544" y="4636008"/>
                </a:lnTo>
                <a:lnTo>
                  <a:pt x="2063496" y="4636008"/>
                </a:lnTo>
                <a:lnTo>
                  <a:pt x="2063496" y="4632960"/>
                </a:lnTo>
                <a:close/>
                <a:moveTo>
                  <a:pt x="2069592" y="4632960"/>
                </a:moveTo>
                <a:lnTo>
                  <a:pt x="2072640" y="4632960"/>
                </a:lnTo>
                <a:lnTo>
                  <a:pt x="2072640" y="4636008"/>
                </a:lnTo>
                <a:lnTo>
                  <a:pt x="2069592" y="4636008"/>
                </a:lnTo>
                <a:lnTo>
                  <a:pt x="2069592" y="4632960"/>
                </a:lnTo>
                <a:close/>
                <a:moveTo>
                  <a:pt x="2075687" y="4632960"/>
                </a:moveTo>
                <a:lnTo>
                  <a:pt x="2078735" y="4632960"/>
                </a:lnTo>
                <a:lnTo>
                  <a:pt x="2078735" y="4636008"/>
                </a:lnTo>
                <a:lnTo>
                  <a:pt x="2075687" y="4636008"/>
                </a:lnTo>
                <a:lnTo>
                  <a:pt x="2075687" y="4632960"/>
                </a:lnTo>
                <a:close/>
                <a:moveTo>
                  <a:pt x="2081783" y="4632960"/>
                </a:moveTo>
                <a:lnTo>
                  <a:pt x="2084831" y="4632960"/>
                </a:lnTo>
                <a:lnTo>
                  <a:pt x="2084831" y="4636008"/>
                </a:lnTo>
                <a:lnTo>
                  <a:pt x="2081783" y="4636008"/>
                </a:lnTo>
                <a:lnTo>
                  <a:pt x="2081783" y="4632960"/>
                </a:lnTo>
                <a:close/>
                <a:moveTo>
                  <a:pt x="2087880" y="4632960"/>
                </a:moveTo>
                <a:lnTo>
                  <a:pt x="2090928" y="4632960"/>
                </a:lnTo>
                <a:lnTo>
                  <a:pt x="2090928" y="4636008"/>
                </a:lnTo>
                <a:lnTo>
                  <a:pt x="2087880" y="4636008"/>
                </a:lnTo>
                <a:lnTo>
                  <a:pt x="2087880" y="4632960"/>
                </a:lnTo>
                <a:close/>
                <a:moveTo>
                  <a:pt x="2093976" y="4632960"/>
                </a:moveTo>
                <a:lnTo>
                  <a:pt x="2097023" y="4632960"/>
                </a:lnTo>
                <a:lnTo>
                  <a:pt x="2097023" y="4636008"/>
                </a:lnTo>
                <a:lnTo>
                  <a:pt x="2093976" y="4636008"/>
                </a:lnTo>
                <a:lnTo>
                  <a:pt x="2093976" y="4632960"/>
                </a:lnTo>
                <a:close/>
                <a:moveTo>
                  <a:pt x="2100071" y="4632960"/>
                </a:moveTo>
                <a:lnTo>
                  <a:pt x="2103119" y="4632960"/>
                </a:lnTo>
                <a:lnTo>
                  <a:pt x="2103119" y="4636008"/>
                </a:lnTo>
                <a:lnTo>
                  <a:pt x="2100071" y="4636008"/>
                </a:lnTo>
                <a:lnTo>
                  <a:pt x="2100071" y="4632960"/>
                </a:lnTo>
                <a:close/>
                <a:moveTo>
                  <a:pt x="2106168" y="4632960"/>
                </a:moveTo>
                <a:lnTo>
                  <a:pt x="2109216" y="4632960"/>
                </a:lnTo>
                <a:lnTo>
                  <a:pt x="2109216" y="4636008"/>
                </a:lnTo>
                <a:lnTo>
                  <a:pt x="2106168" y="4636008"/>
                </a:lnTo>
                <a:lnTo>
                  <a:pt x="2106168" y="4632960"/>
                </a:lnTo>
                <a:close/>
                <a:moveTo>
                  <a:pt x="2112264" y="4632960"/>
                </a:moveTo>
                <a:lnTo>
                  <a:pt x="2115312" y="4632960"/>
                </a:lnTo>
                <a:lnTo>
                  <a:pt x="2115312" y="4636008"/>
                </a:lnTo>
                <a:lnTo>
                  <a:pt x="2112264" y="4636008"/>
                </a:lnTo>
                <a:lnTo>
                  <a:pt x="2112264" y="4632960"/>
                </a:lnTo>
                <a:close/>
                <a:moveTo>
                  <a:pt x="2118359" y="4632960"/>
                </a:moveTo>
                <a:lnTo>
                  <a:pt x="2121407" y="4632960"/>
                </a:lnTo>
                <a:lnTo>
                  <a:pt x="2121407" y="4636008"/>
                </a:lnTo>
                <a:lnTo>
                  <a:pt x="2118359" y="4636008"/>
                </a:lnTo>
                <a:lnTo>
                  <a:pt x="2118359" y="4632960"/>
                </a:lnTo>
                <a:close/>
                <a:moveTo>
                  <a:pt x="2124455" y="4632960"/>
                </a:moveTo>
                <a:lnTo>
                  <a:pt x="2127503" y="4632960"/>
                </a:lnTo>
                <a:lnTo>
                  <a:pt x="2127503" y="4636008"/>
                </a:lnTo>
                <a:lnTo>
                  <a:pt x="2124455" y="4636008"/>
                </a:lnTo>
                <a:lnTo>
                  <a:pt x="2124455" y="4632960"/>
                </a:lnTo>
                <a:close/>
                <a:moveTo>
                  <a:pt x="2130552" y="4632960"/>
                </a:moveTo>
                <a:lnTo>
                  <a:pt x="2133600" y="4632960"/>
                </a:lnTo>
                <a:lnTo>
                  <a:pt x="2133600" y="4636008"/>
                </a:lnTo>
                <a:lnTo>
                  <a:pt x="2130552" y="4636008"/>
                </a:lnTo>
                <a:lnTo>
                  <a:pt x="2130552" y="4632960"/>
                </a:lnTo>
                <a:close/>
                <a:moveTo>
                  <a:pt x="2136648" y="4632960"/>
                </a:moveTo>
                <a:lnTo>
                  <a:pt x="2139696" y="4632960"/>
                </a:lnTo>
                <a:lnTo>
                  <a:pt x="2139696" y="4636008"/>
                </a:lnTo>
                <a:lnTo>
                  <a:pt x="2136648" y="4636008"/>
                </a:lnTo>
                <a:lnTo>
                  <a:pt x="2136648" y="4632960"/>
                </a:lnTo>
                <a:close/>
                <a:moveTo>
                  <a:pt x="2142743" y="4632960"/>
                </a:moveTo>
                <a:lnTo>
                  <a:pt x="2145791" y="4632960"/>
                </a:lnTo>
                <a:lnTo>
                  <a:pt x="2145791" y="4636008"/>
                </a:lnTo>
                <a:lnTo>
                  <a:pt x="2142743" y="4636008"/>
                </a:lnTo>
                <a:lnTo>
                  <a:pt x="2142743" y="4632960"/>
                </a:lnTo>
                <a:close/>
                <a:moveTo>
                  <a:pt x="2148840" y="4632960"/>
                </a:moveTo>
                <a:lnTo>
                  <a:pt x="2151888" y="4632960"/>
                </a:lnTo>
                <a:lnTo>
                  <a:pt x="2151888" y="4636008"/>
                </a:lnTo>
                <a:lnTo>
                  <a:pt x="2148840" y="4636008"/>
                </a:lnTo>
                <a:lnTo>
                  <a:pt x="2148840" y="4632960"/>
                </a:lnTo>
                <a:close/>
                <a:moveTo>
                  <a:pt x="2154936" y="4632960"/>
                </a:moveTo>
                <a:lnTo>
                  <a:pt x="2157984" y="4632960"/>
                </a:lnTo>
                <a:lnTo>
                  <a:pt x="2157984" y="4636008"/>
                </a:lnTo>
                <a:lnTo>
                  <a:pt x="2154936" y="4636008"/>
                </a:lnTo>
                <a:lnTo>
                  <a:pt x="2154936" y="4632960"/>
                </a:lnTo>
                <a:close/>
                <a:moveTo>
                  <a:pt x="2161031" y="4632960"/>
                </a:moveTo>
                <a:lnTo>
                  <a:pt x="2164079" y="4632960"/>
                </a:lnTo>
                <a:lnTo>
                  <a:pt x="2164079" y="4636008"/>
                </a:lnTo>
                <a:lnTo>
                  <a:pt x="2161031" y="4636008"/>
                </a:lnTo>
                <a:lnTo>
                  <a:pt x="2161031" y="4632960"/>
                </a:lnTo>
                <a:close/>
                <a:moveTo>
                  <a:pt x="2167127" y="4632960"/>
                </a:moveTo>
                <a:lnTo>
                  <a:pt x="2170175" y="4632960"/>
                </a:lnTo>
                <a:lnTo>
                  <a:pt x="2170175" y="4636008"/>
                </a:lnTo>
                <a:lnTo>
                  <a:pt x="2167127" y="4636008"/>
                </a:lnTo>
                <a:lnTo>
                  <a:pt x="2167127" y="4632960"/>
                </a:lnTo>
                <a:close/>
                <a:moveTo>
                  <a:pt x="2173224" y="4632960"/>
                </a:moveTo>
                <a:lnTo>
                  <a:pt x="2176272" y="4632960"/>
                </a:lnTo>
                <a:lnTo>
                  <a:pt x="2176272" y="4636008"/>
                </a:lnTo>
                <a:lnTo>
                  <a:pt x="2173224" y="4636008"/>
                </a:lnTo>
                <a:lnTo>
                  <a:pt x="2173224" y="4632960"/>
                </a:lnTo>
                <a:close/>
                <a:moveTo>
                  <a:pt x="2179320" y="4632960"/>
                </a:moveTo>
                <a:lnTo>
                  <a:pt x="2182368" y="4632960"/>
                </a:lnTo>
                <a:lnTo>
                  <a:pt x="2182368" y="4636008"/>
                </a:lnTo>
                <a:lnTo>
                  <a:pt x="2179320" y="4636008"/>
                </a:lnTo>
                <a:lnTo>
                  <a:pt x="2179320" y="4632960"/>
                </a:lnTo>
                <a:close/>
                <a:moveTo>
                  <a:pt x="2185415" y="4632960"/>
                </a:moveTo>
                <a:lnTo>
                  <a:pt x="2188463" y="4632960"/>
                </a:lnTo>
                <a:lnTo>
                  <a:pt x="2188463" y="4636008"/>
                </a:lnTo>
                <a:lnTo>
                  <a:pt x="2185415" y="4636008"/>
                </a:lnTo>
                <a:lnTo>
                  <a:pt x="2185415" y="4632960"/>
                </a:lnTo>
                <a:close/>
                <a:moveTo>
                  <a:pt x="2191511" y="4632960"/>
                </a:moveTo>
                <a:lnTo>
                  <a:pt x="2194559" y="4632960"/>
                </a:lnTo>
                <a:lnTo>
                  <a:pt x="2194559" y="4636008"/>
                </a:lnTo>
                <a:lnTo>
                  <a:pt x="2191511" y="4636008"/>
                </a:lnTo>
                <a:lnTo>
                  <a:pt x="2191511" y="4632960"/>
                </a:lnTo>
                <a:close/>
                <a:moveTo>
                  <a:pt x="2197608" y="4632960"/>
                </a:moveTo>
                <a:lnTo>
                  <a:pt x="2200656" y="4632960"/>
                </a:lnTo>
                <a:lnTo>
                  <a:pt x="2200656" y="4636008"/>
                </a:lnTo>
                <a:lnTo>
                  <a:pt x="2197608" y="4636008"/>
                </a:lnTo>
                <a:lnTo>
                  <a:pt x="2197608" y="4632960"/>
                </a:lnTo>
                <a:close/>
                <a:moveTo>
                  <a:pt x="2203703" y="4632960"/>
                </a:moveTo>
                <a:lnTo>
                  <a:pt x="2206751" y="4632960"/>
                </a:lnTo>
                <a:lnTo>
                  <a:pt x="2206751" y="4636008"/>
                </a:lnTo>
                <a:lnTo>
                  <a:pt x="2203703" y="4636008"/>
                </a:lnTo>
                <a:lnTo>
                  <a:pt x="2203703" y="4632960"/>
                </a:lnTo>
                <a:close/>
                <a:moveTo>
                  <a:pt x="2209799" y="4632960"/>
                </a:moveTo>
                <a:lnTo>
                  <a:pt x="2212847" y="4632960"/>
                </a:lnTo>
                <a:lnTo>
                  <a:pt x="2212847" y="4636008"/>
                </a:lnTo>
                <a:lnTo>
                  <a:pt x="2209799" y="4636008"/>
                </a:lnTo>
                <a:lnTo>
                  <a:pt x="2209799" y="4632960"/>
                </a:lnTo>
                <a:close/>
                <a:moveTo>
                  <a:pt x="2215896" y="4632960"/>
                </a:moveTo>
                <a:lnTo>
                  <a:pt x="2218944" y="4632960"/>
                </a:lnTo>
                <a:lnTo>
                  <a:pt x="2218944" y="4636008"/>
                </a:lnTo>
                <a:lnTo>
                  <a:pt x="2215896" y="4636008"/>
                </a:lnTo>
                <a:lnTo>
                  <a:pt x="2215896" y="4632960"/>
                </a:lnTo>
                <a:close/>
                <a:moveTo>
                  <a:pt x="2221992" y="4632960"/>
                </a:moveTo>
                <a:lnTo>
                  <a:pt x="2225040" y="4632960"/>
                </a:lnTo>
                <a:lnTo>
                  <a:pt x="2225040" y="4636008"/>
                </a:lnTo>
                <a:lnTo>
                  <a:pt x="2221992" y="4636008"/>
                </a:lnTo>
                <a:lnTo>
                  <a:pt x="2221992" y="4632960"/>
                </a:lnTo>
                <a:close/>
                <a:moveTo>
                  <a:pt x="2228087" y="4632960"/>
                </a:moveTo>
                <a:lnTo>
                  <a:pt x="2231135" y="4632960"/>
                </a:lnTo>
                <a:lnTo>
                  <a:pt x="2231135" y="4636008"/>
                </a:lnTo>
                <a:lnTo>
                  <a:pt x="2228087" y="4636008"/>
                </a:lnTo>
                <a:lnTo>
                  <a:pt x="2228087" y="4632960"/>
                </a:lnTo>
                <a:close/>
                <a:moveTo>
                  <a:pt x="2234183" y="4632960"/>
                </a:moveTo>
                <a:lnTo>
                  <a:pt x="2237231" y="4632960"/>
                </a:lnTo>
                <a:lnTo>
                  <a:pt x="2237231" y="4636008"/>
                </a:lnTo>
                <a:lnTo>
                  <a:pt x="2234183" y="4636008"/>
                </a:lnTo>
                <a:lnTo>
                  <a:pt x="2234183" y="4632960"/>
                </a:lnTo>
                <a:close/>
                <a:moveTo>
                  <a:pt x="2240280" y="4632960"/>
                </a:moveTo>
                <a:lnTo>
                  <a:pt x="2243328" y="4632960"/>
                </a:lnTo>
                <a:lnTo>
                  <a:pt x="2243328" y="4636008"/>
                </a:lnTo>
                <a:lnTo>
                  <a:pt x="2240280" y="4636008"/>
                </a:lnTo>
                <a:lnTo>
                  <a:pt x="2240280" y="4632960"/>
                </a:lnTo>
                <a:close/>
                <a:moveTo>
                  <a:pt x="2246376" y="4632960"/>
                </a:moveTo>
                <a:lnTo>
                  <a:pt x="2249423" y="4632960"/>
                </a:lnTo>
                <a:lnTo>
                  <a:pt x="2249423" y="4636008"/>
                </a:lnTo>
                <a:lnTo>
                  <a:pt x="2246376" y="4636008"/>
                </a:lnTo>
                <a:lnTo>
                  <a:pt x="2246376" y="4632960"/>
                </a:lnTo>
                <a:close/>
                <a:moveTo>
                  <a:pt x="2252471" y="4632960"/>
                </a:moveTo>
                <a:lnTo>
                  <a:pt x="2255519" y="4632960"/>
                </a:lnTo>
                <a:lnTo>
                  <a:pt x="2255519" y="4636008"/>
                </a:lnTo>
                <a:lnTo>
                  <a:pt x="2252471" y="4636008"/>
                </a:lnTo>
                <a:lnTo>
                  <a:pt x="2252471" y="4632960"/>
                </a:lnTo>
                <a:close/>
                <a:moveTo>
                  <a:pt x="2258568" y="4632960"/>
                </a:moveTo>
                <a:lnTo>
                  <a:pt x="2261616" y="4632960"/>
                </a:lnTo>
                <a:lnTo>
                  <a:pt x="2261616" y="4636008"/>
                </a:lnTo>
                <a:lnTo>
                  <a:pt x="2258568" y="4636008"/>
                </a:lnTo>
                <a:lnTo>
                  <a:pt x="2258568" y="4632960"/>
                </a:lnTo>
                <a:close/>
                <a:moveTo>
                  <a:pt x="2264664" y="4632960"/>
                </a:moveTo>
                <a:lnTo>
                  <a:pt x="2267712" y="4632960"/>
                </a:lnTo>
                <a:lnTo>
                  <a:pt x="2267712" y="4636008"/>
                </a:lnTo>
                <a:lnTo>
                  <a:pt x="2264664" y="4636008"/>
                </a:lnTo>
                <a:lnTo>
                  <a:pt x="2264664" y="4632960"/>
                </a:lnTo>
                <a:close/>
                <a:moveTo>
                  <a:pt x="2270759" y="4632960"/>
                </a:moveTo>
                <a:lnTo>
                  <a:pt x="2273807" y="4632960"/>
                </a:lnTo>
                <a:lnTo>
                  <a:pt x="2273807" y="4636008"/>
                </a:lnTo>
                <a:lnTo>
                  <a:pt x="2270759" y="4636008"/>
                </a:lnTo>
                <a:lnTo>
                  <a:pt x="2270759" y="4632960"/>
                </a:lnTo>
                <a:close/>
                <a:moveTo>
                  <a:pt x="2276855" y="4632960"/>
                </a:moveTo>
                <a:lnTo>
                  <a:pt x="2279903" y="4632960"/>
                </a:lnTo>
                <a:lnTo>
                  <a:pt x="2279903" y="4636008"/>
                </a:lnTo>
                <a:lnTo>
                  <a:pt x="2276855" y="4636008"/>
                </a:lnTo>
                <a:lnTo>
                  <a:pt x="2276855" y="4632960"/>
                </a:lnTo>
                <a:close/>
                <a:moveTo>
                  <a:pt x="2282952" y="4632960"/>
                </a:moveTo>
                <a:lnTo>
                  <a:pt x="2286000" y="4632960"/>
                </a:lnTo>
                <a:lnTo>
                  <a:pt x="2286000" y="4636008"/>
                </a:lnTo>
                <a:lnTo>
                  <a:pt x="2282952" y="4636008"/>
                </a:lnTo>
                <a:lnTo>
                  <a:pt x="2282952" y="4632960"/>
                </a:lnTo>
                <a:close/>
                <a:moveTo>
                  <a:pt x="2289048" y="4632960"/>
                </a:moveTo>
                <a:lnTo>
                  <a:pt x="2292096" y="4632960"/>
                </a:lnTo>
                <a:lnTo>
                  <a:pt x="2292096" y="4636008"/>
                </a:lnTo>
                <a:lnTo>
                  <a:pt x="2289048" y="4636008"/>
                </a:lnTo>
                <a:lnTo>
                  <a:pt x="2289048" y="4632960"/>
                </a:lnTo>
                <a:close/>
                <a:moveTo>
                  <a:pt x="2295143" y="4632960"/>
                </a:moveTo>
                <a:lnTo>
                  <a:pt x="2298191" y="4632960"/>
                </a:lnTo>
                <a:lnTo>
                  <a:pt x="2298191" y="4636008"/>
                </a:lnTo>
                <a:lnTo>
                  <a:pt x="2295143" y="4636008"/>
                </a:lnTo>
                <a:lnTo>
                  <a:pt x="2295143" y="4632960"/>
                </a:lnTo>
                <a:close/>
                <a:moveTo>
                  <a:pt x="2301240" y="4632960"/>
                </a:moveTo>
                <a:lnTo>
                  <a:pt x="2304288" y="4632960"/>
                </a:lnTo>
                <a:lnTo>
                  <a:pt x="2304288" y="4636008"/>
                </a:lnTo>
                <a:lnTo>
                  <a:pt x="2301240" y="4636008"/>
                </a:lnTo>
                <a:lnTo>
                  <a:pt x="2301240" y="4632960"/>
                </a:lnTo>
                <a:close/>
                <a:moveTo>
                  <a:pt x="2307336" y="4632960"/>
                </a:moveTo>
                <a:lnTo>
                  <a:pt x="2310384" y="4632960"/>
                </a:lnTo>
                <a:lnTo>
                  <a:pt x="2310384" y="4636008"/>
                </a:lnTo>
                <a:lnTo>
                  <a:pt x="2307336" y="4636008"/>
                </a:lnTo>
                <a:lnTo>
                  <a:pt x="2307336" y="4632960"/>
                </a:lnTo>
                <a:close/>
                <a:moveTo>
                  <a:pt x="2313431" y="4632960"/>
                </a:moveTo>
                <a:lnTo>
                  <a:pt x="2316479" y="4632960"/>
                </a:lnTo>
                <a:lnTo>
                  <a:pt x="2316479" y="4636008"/>
                </a:lnTo>
                <a:lnTo>
                  <a:pt x="2313431" y="4636008"/>
                </a:lnTo>
                <a:lnTo>
                  <a:pt x="2313431" y="4632960"/>
                </a:lnTo>
                <a:close/>
                <a:moveTo>
                  <a:pt x="2319527" y="4632960"/>
                </a:moveTo>
                <a:lnTo>
                  <a:pt x="2322575" y="4632960"/>
                </a:lnTo>
                <a:lnTo>
                  <a:pt x="2322575" y="4636008"/>
                </a:lnTo>
                <a:lnTo>
                  <a:pt x="2319527" y="4636008"/>
                </a:lnTo>
                <a:lnTo>
                  <a:pt x="2319527" y="4632960"/>
                </a:lnTo>
                <a:close/>
                <a:moveTo>
                  <a:pt x="2325624" y="4632960"/>
                </a:moveTo>
                <a:lnTo>
                  <a:pt x="2328672" y="4632960"/>
                </a:lnTo>
                <a:lnTo>
                  <a:pt x="2328672" y="4636008"/>
                </a:lnTo>
                <a:lnTo>
                  <a:pt x="2325624" y="4636008"/>
                </a:lnTo>
                <a:lnTo>
                  <a:pt x="2325624" y="4632960"/>
                </a:lnTo>
                <a:close/>
                <a:moveTo>
                  <a:pt x="2331720" y="4632960"/>
                </a:moveTo>
                <a:lnTo>
                  <a:pt x="2334768" y="4632960"/>
                </a:lnTo>
                <a:lnTo>
                  <a:pt x="2334768" y="4636008"/>
                </a:lnTo>
                <a:lnTo>
                  <a:pt x="2331720" y="4636008"/>
                </a:lnTo>
                <a:lnTo>
                  <a:pt x="2331720" y="4632960"/>
                </a:lnTo>
                <a:close/>
                <a:moveTo>
                  <a:pt x="2337815" y="4632960"/>
                </a:moveTo>
                <a:lnTo>
                  <a:pt x="2340863" y="4632960"/>
                </a:lnTo>
                <a:lnTo>
                  <a:pt x="2340863" y="4636008"/>
                </a:lnTo>
                <a:lnTo>
                  <a:pt x="2337815" y="4636008"/>
                </a:lnTo>
                <a:lnTo>
                  <a:pt x="2337815" y="4632960"/>
                </a:lnTo>
                <a:close/>
                <a:moveTo>
                  <a:pt x="2343911" y="4632960"/>
                </a:moveTo>
                <a:lnTo>
                  <a:pt x="2346959" y="4632960"/>
                </a:lnTo>
                <a:lnTo>
                  <a:pt x="2346959" y="4636008"/>
                </a:lnTo>
                <a:lnTo>
                  <a:pt x="2343911" y="4636008"/>
                </a:lnTo>
                <a:lnTo>
                  <a:pt x="2343911" y="4632960"/>
                </a:lnTo>
                <a:close/>
                <a:moveTo>
                  <a:pt x="2350008" y="4632960"/>
                </a:moveTo>
                <a:lnTo>
                  <a:pt x="2353056" y="4632960"/>
                </a:lnTo>
                <a:lnTo>
                  <a:pt x="2353056" y="4636008"/>
                </a:lnTo>
                <a:lnTo>
                  <a:pt x="2350008" y="4636008"/>
                </a:lnTo>
                <a:lnTo>
                  <a:pt x="2350008" y="4632960"/>
                </a:lnTo>
                <a:close/>
                <a:moveTo>
                  <a:pt x="2356103" y="4632960"/>
                </a:moveTo>
                <a:lnTo>
                  <a:pt x="2359151" y="4632960"/>
                </a:lnTo>
                <a:lnTo>
                  <a:pt x="2359151" y="4636008"/>
                </a:lnTo>
                <a:lnTo>
                  <a:pt x="2356103" y="4636008"/>
                </a:lnTo>
                <a:lnTo>
                  <a:pt x="2356103" y="4632960"/>
                </a:lnTo>
                <a:close/>
                <a:moveTo>
                  <a:pt x="2362199" y="4632960"/>
                </a:moveTo>
                <a:lnTo>
                  <a:pt x="2365247" y="4632960"/>
                </a:lnTo>
                <a:lnTo>
                  <a:pt x="2365247" y="4636008"/>
                </a:lnTo>
                <a:lnTo>
                  <a:pt x="2362199" y="4636008"/>
                </a:lnTo>
                <a:lnTo>
                  <a:pt x="2362199" y="4632960"/>
                </a:lnTo>
                <a:close/>
                <a:moveTo>
                  <a:pt x="2368296" y="4632960"/>
                </a:moveTo>
                <a:lnTo>
                  <a:pt x="2371344" y="4632960"/>
                </a:lnTo>
                <a:lnTo>
                  <a:pt x="2371344" y="4636008"/>
                </a:lnTo>
                <a:lnTo>
                  <a:pt x="2368296" y="4636008"/>
                </a:lnTo>
                <a:lnTo>
                  <a:pt x="2368296" y="4632960"/>
                </a:lnTo>
                <a:close/>
                <a:moveTo>
                  <a:pt x="2374392" y="4632960"/>
                </a:moveTo>
                <a:lnTo>
                  <a:pt x="2377440" y="4632960"/>
                </a:lnTo>
                <a:lnTo>
                  <a:pt x="2377440" y="4636008"/>
                </a:lnTo>
                <a:lnTo>
                  <a:pt x="2374392" y="4636008"/>
                </a:lnTo>
                <a:lnTo>
                  <a:pt x="2374392" y="4632960"/>
                </a:lnTo>
                <a:close/>
                <a:moveTo>
                  <a:pt x="2380487" y="4632960"/>
                </a:moveTo>
                <a:lnTo>
                  <a:pt x="2383535" y="4632960"/>
                </a:lnTo>
                <a:lnTo>
                  <a:pt x="2383535" y="4636008"/>
                </a:lnTo>
                <a:lnTo>
                  <a:pt x="2380487" y="4636008"/>
                </a:lnTo>
                <a:lnTo>
                  <a:pt x="2380487" y="4632960"/>
                </a:lnTo>
                <a:close/>
                <a:moveTo>
                  <a:pt x="2386583" y="4632960"/>
                </a:moveTo>
                <a:lnTo>
                  <a:pt x="2389631" y="4632960"/>
                </a:lnTo>
                <a:lnTo>
                  <a:pt x="2389631" y="4636008"/>
                </a:lnTo>
                <a:lnTo>
                  <a:pt x="2386583" y="4636008"/>
                </a:lnTo>
                <a:lnTo>
                  <a:pt x="2386583" y="4632960"/>
                </a:lnTo>
                <a:close/>
                <a:moveTo>
                  <a:pt x="2392680" y="4632960"/>
                </a:moveTo>
                <a:lnTo>
                  <a:pt x="2395728" y="4632960"/>
                </a:lnTo>
                <a:lnTo>
                  <a:pt x="2395728" y="4636008"/>
                </a:lnTo>
                <a:lnTo>
                  <a:pt x="2392680" y="4636008"/>
                </a:lnTo>
                <a:lnTo>
                  <a:pt x="2392680" y="4632960"/>
                </a:lnTo>
                <a:close/>
                <a:moveTo>
                  <a:pt x="2398776" y="4632960"/>
                </a:moveTo>
                <a:lnTo>
                  <a:pt x="2401823" y="4632960"/>
                </a:lnTo>
                <a:lnTo>
                  <a:pt x="2401823" y="4636008"/>
                </a:lnTo>
                <a:lnTo>
                  <a:pt x="2398776" y="4636008"/>
                </a:lnTo>
                <a:lnTo>
                  <a:pt x="2398776" y="4632960"/>
                </a:lnTo>
                <a:close/>
                <a:moveTo>
                  <a:pt x="2404871" y="4632960"/>
                </a:moveTo>
                <a:lnTo>
                  <a:pt x="2407919" y="4632960"/>
                </a:lnTo>
                <a:lnTo>
                  <a:pt x="2407919" y="4636008"/>
                </a:lnTo>
                <a:lnTo>
                  <a:pt x="2404871" y="4636008"/>
                </a:lnTo>
                <a:lnTo>
                  <a:pt x="2404871" y="4632960"/>
                </a:lnTo>
                <a:close/>
                <a:moveTo>
                  <a:pt x="2410968" y="4632960"/>
                </a:moveTo>
                <a:lnTo>
                  <a:pt x="2414016" y="4632960"/>
                </a:lnTo>
                <a:lnTo>
                  <a:pt x="2414016" y="4636008"/>
                </a:lnTo>
                <a:lnTo>
                  <a:pt x="2410968" y="4636008"/>
                </a:lnTo>
                <a:lnTo>
                  <a:pt x="2410968" y="4632960"/>
                </a:lnTo>
                <a:close/>
                <a:moveTo>
                  <a:pt x="2417064" y="4632960"/>
                </a:moveTo>
                <a:lnTo>
                  <a:pt x="2420112" y="4632960"/>
                </a:lnTo>
                <a:lnTo>
                  <a:pt x="2420112" y="4636008"/>
                </a:lnTo>
                <a:lnTo>
                  <a:pt x="2417064" y="4636008"/>
                </a:lnTo>
                <a:lnTo>
                  <a:pt x="2417064" y="4632960"/>
                </a:lnTo>
                <a:close/>
                <a:moveTo>
                  <a:pt x="2423159" y="4632960"/>
                </a:moveTo>
                <a:lnTo>
                  <a:pt x="2426207" y="4632960"/>
                </a:lnTo>
                <a:lnTo>
                  <a:pt x="2426207" y="4636008"/>
                </a:lnTo>
                <a:lnTo>
                  <a:pt x="2423159" y="4636008"/>
                </a:lnTo>
                <a:lnTo>
                  <a:pt x="2423159" y="4632960"/>
                </a:lnTo>
                <a:close/>
                <a:moveTo>
                  <a:pt x="2429255" y="4632960"/>
                </a:moveTo>
                <a:lnTo>
                  <a:pt x="2432303" y="4632960"/>
                </a:lnTo>
                <a:lnTo>
                  <a:pt x="2432303" y="4636008"/>
                </a:lnTo>
                <a:lnTo>
                  <a:pt x="2429255" y="4636008"/>
                </a:lnTo>
                <a:lnTo>
                  <a:pt x="2429255" y="4632960"/>
                </a:lnTo>
                <a:close/>
                <a:moveTo>
                  <a:pt x="2435352" y="4632960"/>
                </a:moveTo>
                <a:lnTo>
                  <a:pt x="2438400" y="4632960"/>
                </a:lnTo>
                <a:lnTo>
                  <a:pt x="2438400" y="4636008"/>
                </a:lnTo>
                <a:lnTo>
                  <a:pt x="2435352" y="4636008"/>
                </a:lnTo>
                <a:lnTo>
                  <a:pt x="2435352" y="4632960"/>
                </a:lnTo>
                <a:close/>
                <a:moveTo>
                  <a:pt x="2441448" y="4632960"/>
                </a:moveTo>
                <a:lnTo>
                  <a:pt x="2444496" y="4632960"/>
                </a:lnTo>
                <a:lnTo>
                  <a:pt x="2444496" y="4636008"/>
                </a:lnTo>
                <a:lnTo>
                  <a:pt x="2441448" y="4636008"/>
                </a:lnTo>
                <a:lnTo>
                  <a:pt x="2441448" y="4632960"/>
                </a:lnTo>
                <a:close/>
                <a:moveTo>
                  <a:pt x="2447543" y="4632960"/>
                </a:moveTo>
                <a:lnTo>
                  <a:pt x="2450591" y="4632960"/>
                </a:lnTo>
                <a:lnTo>
                  <a:pt x="2450591" y="4636008"/>
                </a:lnTo>
                <a:lnTo>
                  <a:pt x="2447543" y="4636008"/>
                </a:lnTo>
                <a:lnTo>
                  <a:pt x="2447543" y="4632960"/>
                </a:lnTo>
                <a:close/>
                <a:moveTo>
                  <a:pt x="2453640" y="4632960"/>
                </a:moveTo>
                <a:lnTo>
                  <a:pt x="2456688" y="4632960"/>
                </a:lnTo>
                <a:lnTo>
                  <a:pt x="2456688" y="4636008"/>
                </a:lnTo>
                <a:lnTo>
                  <a:pt x="2453640" y="4636008"/>
                </a:lnTo>
                <a:lnTo>
                  <a:pt x="2453640" y="4632960"/>
                </a:lnTo>
                <a:close/>
                <a:moveTo>
                  <a:pt x="2459736" y="4632960"/>
                </a:moveTo>
                <a:lnTo>
                  <a:pt x="2462784" y="4632960"/>
                </a:lnTo>
                <a:lnTo>
                  <a:pt x="2462784" y="4636008"/>
                </a:lnTo>
                <a:lnTo>
                  <a:pt x="2459736" y="4636008"/>
                </a:lnTo>
                <a:lnTo>
                  <a:pt x="2459736" y="4632960"/>
                </a:lnTo>
                <a:close/>
                <a:moveTo>
                  <a:pt x="2465831" y="4632960"/>
                </a:moveTo>
                <a:lnTo>
                  <a:pt x="2468879" y="4632960"/>
                </a:lnTo>
                <a:lnTo>
                  <a:pt x="2468879" y="4636008"/>
                </a:lnTo>
                <a:lnTo>
                  <a:pt x="2465831" y="4636008"/>
                </a:lnTo>
                <a:lnTo>
                  <a:pt x="2465831" y="4632960"/>
                </a:lnTo>
                <a:close/>
                <a:moveTo>
                  <a:pt x="2471927" y="4632960"/>
                </a:moveTo>
                <a:lnTo>
                  <a:pt x="2474975" y="4632960"/>
                </a:lnTo>
                <a:lnTo>
                  <a:pt x="2474975" y="4636008"/>
                </a:lnTo>
                <a:lnTo>
                  <a:pt x="2471927" y="4636008"/>
                </a:lnTo>
                <a:lnTo>
                  <a:pt x="2471927" y="4632960"/>
                </a:lnTo>
                <a:close/>
                <a:moveTo>
                  <a:pt x="2478024" y="4632960"/>
                </a:moveTo>
                <a:lnTo>
                  <a:pt x="2481072" y="4632960"/>
                </a:lnTo>
                <a:lnTo>
                  <a:pt x="2481072" y="4636008"/>
                </a:lnTo>
                <a:lnTo>
                  <a:pt x="2478024" y="4636008"/>
                </a:lnTo>
                <a:lnTo>
                  <a:pt x="2478024" y="4632960"/>
                </a:lnTo>
                <a:close/>
                <a:moveTo>
                  <a:pt x="2484120" y="4632960"/>
                </a:moveTo>
                <a:lnTo>
                  <a:pt x="2487168" y="4632960"/>
                </a:lnTo>
                <a:lnTo>
                  <a:pt x="2487168" y="4636008"/>
                </a:lnTo>
                <a:lnTo>
                  <a:pt x="2484120" y="4636008"/>
                </a:lnTo>
                <a:lnTo>
                  <a:pt x="2484120" y="4632960"/>
                </a:lnTo>
                <a:close/>
                <a:moveTo>
                  <a:pt x="2490215" y="4632960"/>
                </a:moveTo>
                <a:lnTo>
                  <a:pt x="2493263" y="4632960"/>
                </a:lnTo>
                <a:lnTo>
                  <a:pt x="2493263" y="4636008"/>
                </a:lnTo>
                <a:lnTo>
                  <a:pt x="2490215" y="4636008"/>
                </a:lnTo>
                <a:lnTo>
                  <a:pt x="2490215" y="4632960"/>
                </a:lnTo>
                <a:close/>
                <a:moveTo>
                  <a:pt x="2496311" y="4632960"/>
                </a:moveTo>
                <a:lnTo>
                  <a:pt x="2499359" y="4632960"/>
                </a:lnTo>
                <a:lnTo>
                  <a:pt x="2499359" y="4636008"/>
                </a:lnTo>
                <a:lnTo>
                  <a:pt x="2496311" y="4636008"/>
                </a:lnTo>
                <a:lnTo>
                  <a:pt x="2496311" y="4632960"/>
                </a:lnTo>
                <a:close/>
                <a:moveTo>
                  <a:pt x="2502408" y="4632960"/>
                </a:moveTo>
                <a:lnTo>
                  <a:pt x="2505456" y="4632960"/>
                </a:lnTo>
                <a:lnTo>
                  <a:pt x="2505456" y="4636008"/>
                </a:lnTo>
                <a:lnTo>
                  <a:pt x="2502408" y="4636008"/>
                </a:lnTo>
                <a:lnTo>
                  <a:pt x="2502408" y="4632960"/>
                </a:lnTo>
                <a:close/>
                <a:moveTo>
                  <a:pt x="2508503" y="4632960"/>
                </a:moveTo>
                <a:lnTo>
                  <a:pt x="2511551" y="4632960"/>
                </a:lnTo>
                <a:lnTo>
                  <a:pt x="2511551" y="4636008"/>
                </a:lnTo>
                <a:lnTo>
                  <a:pt x="2508503" y="4636008"/>
                </a:lnTo>
                <a:lnTo>
                  <a:pt x="2508503" y="4632960"/>
                </a:lnTo>
                <a:close/>
                <a:moveTo>
                  <a:pt x="2514599" y="4632960"/>
                </a:moveTo>
                <a:lnTo>
                  <a:pt x="2517647" y="4632960"/>
                </a:lnTo>
                <a:lnTo>
                  <a:pt x="2517647" y="4636008"/>
                </a:lnTo>
                <a:lnTo>
                  <a:pt x="2514599" y="4636008"/>
                </a:lnTo>
                <a:lnTo>
                  <a:pt x="2514599" y="4632960"/>
                </a:lnTo>
                <a:close/>
                <a:moveTo>
                  <a:pt x="2520696" y="4632960"/>
                </a:moveTo>
                <a:lnTo>
                  <a:pt x="2523744" y="4632960"/>
                </a:lnTo>
                <a:lnTo>
                  <a:pt x="2523744" y="4636008"/>
                </a:lnTo>
                <a:lnTo>
                  <a:pt x="2520696" y="4636008"/>
                </a:lnTo>
                <a:lnTo>
                  <a:pt x="2520696" y="4632960"/>
                </a:lnTo>
                <a:close/>
                <a:moveTo>
                  <a:pt x="2526792" y="4632960"/>
                </a:moveTo>
                <a:lnTo>
                  <a:pt x="2529840" y="4632960"/>
                </a:lnTo>
                <a:lnTo>
                  <a:pt x="2529840" y="4636008"/>
                </a:lnTo>
                <a:lnTo>
                  <a:pt x="2526792" y="4636008"/>
                </a:lnTo>
                <a:lnTo>
                  <a:pt x="2526792" y="4632960"/>
                </a:lnTo>
                <a:close/>
                <a:moveTo>
                  <a:pt x="2532887" y="4632960"/>
                </a:moveTo>
                <a:lnTo>
                  <a:pt x="2535935" y="4632960"/>
                </a:lnTo>
                <a:lnTo>
                  <a:pt x="2535935" y="4636008"/>
                </a:lnTo>
                <a:lnTo>
                  <a:pt x="2532887" y="4636008"/>
                </a:lnTo>
                <a:lnTo>
                  <a:pt x="2532887" y="4632960"/>
                </a:lnTo>
                <a:close/>
                <a:moveTo>
                  <a:pt x="2538983" y="4632960"/>
                </a:moveTo>
                <a:lnTo>
                  <a:pt x="2542031" y="4632960"/>
                </a:lnTo>
                <a:lnTo>
                  <a:pt x="2542031" y="4636008"/>
                </a:lnTo>
                <a:lnTo>
                  <a:pt x="2538983" y="4636008"/>
                </a:lnTo>
                <a:lnTo>
                  <a:pt x="2538983" y="4632960"/>
                </a:lnTo>
                <a:close/>
                <a:moveTo>
                  <a:pt x="2545080" y="4632960"/>
                </a:moveTo>
                <a:lnTo>
                  <a:pt x="2548128" y="4632960"/>
                </a:lnTo>
                <a:lnTo>
                  <a:pt x="2548128" y="4636008"/>
                </a:lnTo>
                <a:lnTo>
                  <a:pt x="2545080" y="4636008"/>
                </a:lnTo>
                <a:lnTo>
                  <a:pt x="2545080" y="4632960"/>
                </a:lnTo>
                <a:close/>
                <a:moveTo>
                  <a:pt x="2551176" y="4632960"/>
                </a:moveTo>
                <a:lnTo>
                  <a:pt x="2554223" y="4632960"/>
                </a:lnTo>
                <a:lnTo>
                  <a:pt x="2554223" y="4636008"/>
                </a:lnTo>
                <a:lnTo>
                  <a:pt x="2551176" y="4636008"/>
                </a:lnTo>
                <a:lnTo>
                  <a:pt x="2551176" y="4632960"/>
                </a:lnTo>
                <a:close/>
                <a:moveTo>
                  <a:pt x="2557271" y="4632960"/>
                </a:moveTo>
                <a:lnTo>
                  <a:pt x="2560319" y="4632960"/>
                </a:lnTo>
                <a:lnTo>
                  <a:pt x="2560319" y="4636008"/>
                </a:lnTo>
                <a:lnTo>
                  <a:pt x="2557271" y="4636008"/>
                </a:lnTo>
                <a:lnTo>
                  <a:pt x="2557271" y="4632960"/>
                </a:lnTo>
                <a:close/>
                <a:moveTo>
                  <a:pt x="2563368" y="4632960"/>
                </a:moveTo>
                <a:lnTo>
                  <a:pt x="2566416" y="4632960"/>
                </a:lnTo>
                <a:lnTo>
                  <a:pt x="2566416" y="4636008"/>
                </a:lnTo>
                <a:lnTo>
                  <a:pt x="2563368" y="4636008"/>
                </a:lnTo>
                <a:lnTo>
                  <a:pt x="2563368" y="4632960"/>
                </a:lnTo>
                <a:close/>
                <a:moveTo>
                  <a:pt x="2569464" y="4632960"/>
                </a:moveTo>
                <a:lnTo>
                  <a:pt x="2572512" y="4632960"/>
                </a:lnTo>
                <a:lnTo>
                  <a:pt x="2572512" y="4636008"/>
                </a:lnTo>
                <a:lnTo>
                  <a:pt x="2569464" y="4636008"/>
                </a:lnTo>
                <a:lnTo>
                  <a:pt x="2569464" y="4632960"/>
                </a:lnTo>
                <a:close/>
                <a:moveTo>
                  <a:pt x="2575559" y="4632960"/>
                </a:moveTo>
                <a:lnTo>
                  <a:pt x="2578607" y="4632960"/>
                </a:lnTo>
                <a:lnTo>
                  <a:pt x="2578607" y="4636008"/>
                </a:lnTo>
                <a:lnTo>
                  <a:pt x="2575559" y="4636008"/>
                </a:lnTo>
                <a:lnTo>
                  <a:pt x="2575559" y="4632960"/>
                </a:lnTo>
                <a:close/>
                <a:moveTo>
                  <a:pt x="2581655" y="4632960"/>
                </a:moveTo>
                <a:lnTo>
                  <a:pt x="2584703" y="4632960"/>
                </a:lnTo>
                <a:lnTo>
                  <a:pt x="2584703" y="4636008"/>
                </a:lnTo>
                <a:lnTo>
                  <a:pt x="2581655" y="4636008"/>
                </a:lnTo>
                <a:lnTo>
                  <a:pt x="2581655" y="4632960"/>
                </a:lnTo>
                <a:close/>
                <a:moveTo>
                  <a:pt x="2587752" y="4632960"/>
                </a:moveTo>
                <a:lnTo>
                  <a:pt x="2590800" y="4632960"/>
                </a:lnTo>
                <a:lnTo>
                  <a:pt x="2590800" y="4636008"/>
                </a:lnTo>
                <a:lnTo>
                  <a:pt x="2587752" y="4636008"/>
                </a:lnTo>
                <a:lnTo>
                  <a:pt x="2587752" y="4632960"/>
                </a:lnTo>
                <a:close/>
                <a:moveTo>
                  <a:pt x="2593848" y="4632960"/>
                </a:moveTo>
                <a:lnTo>
                  <a:pt x="2596896" y="4632960"/>
                </a:lnTo>
                <a:lnTo>
                  <a:pt x="2596896" y="4636008"/>
                </a:lnTo>
                <a:lnTo>
                  <a:pt x="2593848" y="4636008"/>
                </a:lnTo>
                <a:lnTo>
                  <a:pt x="2593848" y="4632960"/>
                </a:lnTo>
                <a:close/>
                <a:moveTo>
                  <a:pt x="2599943" y="4632960"/>
                </a:moveTo>
                <a:lnTo>
                  <a:pt x="2602991" y="4632960"/>
                </a:lnTo>
                <a:lnTo>
                  <a:pt x="2602991" y="4636008"/>
                </a:lnTo>
                <a:lnTo>
                  <a:pt x="2599943" y="4636008"/>
                </a:lnTo>
                <a:lnTo>
                  <a:pt x="2599943" y="4632960"/>
                </a:lnTo>
                <a:close/>
                <a:moveTo>
                  <a:pt x="2606040" y="4632960"/>
                </a:moveTo>
                <a:lnTo>
                  <a:pt x="2609088" y="4632960"/>
                </a:lnTo>
                <a:lnTo>
                  <a:pt x="2609088" y="4636008"/>
                </a:lnTo>
                <a:lnTo>
                  <a:pt x="2606040" y="4636008"/>
                </a:lnTo>
                <a:lnTo>
                  <a:pt x="2606040" y="4632960"/>
                </a:lnTo>
                <a:close/>
                <a:moveTo>
                  <a:pt x="2612136" y="4632960"/>
                </a:moveTo>
                <a:lnTo>
                  <a:pt x="2615184" y="4632960"/>
                </a:lnTo>
                <a:lnTo>
                  <a:pt x="2615184" y="4636008"/>
                </a:lnTo>
                <a:lnTo>
                  <a:pt x="2612136" y="4636008"/>
                </a:lnTo>
                <a:lnTo>
                  <a:pt x="2612136" y="4632960"/>
                </a:lnTo>
                <a:close/>
                <a:moveTo>
                  <a:pt x="2618231" y="4632960"/>
                </a:moveTo>
                <a:lnTo>
                  <a:pt x="2621279" y="4632960"/>
                </a:lnTo>
                <a:lnTo>
                  <a:pt x="2621279" y="4636008"/>
                </a:lnTo>
                <a:lnTo>
                  <a:pt x="2618231" y="4636008"/>
                </a:lnTo>
                <a:lnTo>
                  <a:pt x="2618231" y="4632960"/>
                </a:lnTo>
                <a:close/>
                <a:moveTo>
                  <a:pt x="2624327" y="4632960"/>
                </a:moveTo>
                <a:lnTo>
                  <a:pt x="2627375" y="4632960"/>
                </a:lnTo>
                <a:lnTo>
                  <a:pt x="2627375" y="4636008"/>
                </a:lnTo>
                <a:lnTo>
                  <a:pt x="2624327" y="4636008"/>
                </a:lnTo>
                <a:lnTo>
                  <a:pt x="2624327" y="4632960"/>
                </a:lnTo>
                <a:close/>
                <a:moveTo>
                  <a:pt x="2630424" y="4632960"/>
                </a:moveTo>
                <a:lnTo>
                  <a:pt x="2633472" y="4632960"/>
                </a:lnTo>
                <a:lnTo>
                  <a:pt x="2633472" y="4636008"/>
                </a:lnTo>
                <a:lnTo>
                  <a:pt x="2630424" y="4636008"/>
                </a:lnTo>
                <a:lnTo>
                  <a:pt x="2630424" y="4632960"/>
                </a:lnTo>
                <a:close/>
                <a:moveTo>
                  <a:pt x="2636520" y="4632960"/>
                </a:moveTo>
                <a:lnTo>
                  <a:pt x="2639568" y="4632960"/>
                </a:lnTo>
                <a:lnTo>
                  <a:pt x="2639568" y="4636008"/>
                </a:lnTo>
                <a:lnTo>
                  <a:pt x="2636520" y="4636008"/>
                </a:lnTo>
                <a:lnTo>
                  <a:pt x="2636520" y="4632960"/>
                </a:lnTo>
                <a:close/>
                <a:moveTo>
                  <a:pt x="2642615" y="4632960"/>
                </a:moveTo>
                <a:lnTo>
                  <a:pt x="2645663" y="4632960"/>
                </a:lnTo>
                <a:lnTo>
                  <a:pt x="2645663" y="4636008"/>
                </a:lnTo>
                <a:lnTo>
                  <a:pt x="2642615" y="4636008"/>
                </a:lnTo>
                <a:lnTo>
                  <a:pt x="2642615" y="4632960"/>
                </a:lnTo>
                <a:close/>
                <a:moveTo>
                  <a:pt x="2648711" y="4632960"/>
                </a:moveTo>
                <a:lnTo>
                  <a:pt x="2651759" y="4632960"/>
                </a:lnTo>
                <a:lnTo>
                  <a:pt x="2651759" y="4636008"/>
                </a:lnTo>
                <a:lnTo>
                  <a:pt x="2648711" y="4636008"/>
                </a:lnTo>
                <a:lnTo>
                  <a:pt x="2648711" y="4632960"/>
                </a:lnTo>
                <a:close/>
                <a:moveTo>
                  <a:pt x="2654808" y="4632960"/>
                </a:moveTo>
                <a:lnTo>
                  <a:pt x="2657856" y="4632960"/>
                </a:lnTo>
                <a:lnTo>
                  <a:pt x="2657856" y="4636008"/>
                </a:lnTo>
                <a:lnTo>
                  <a:pt x="2654808" y="4636008"/>
                </a:lnTo>
                <a:lnTo>
                  <a:pt x="2654808" y="4632960"/>
                </a:lnTo>
                <a:close/>
                <a:moveTo>
                  <a:pt x="2660903" y="4632960"/>
                </a:moveTo>
                <a:lnTo>
                  <a:pt x="2663951" y="4632960"/>
                </a:lnTo>
                <a:lnTo>
                  <a:pt x="2663951" y="4636008"/>
                </a:lnTo>
                <a:lnTo>
                  <a:pt x="2660903" y="4636008"/>
                </a:lnTo>
                <a:lnTo>
                  <a:pt x="2660903" y="4632960"/>
                </a:lnTo>
                <a:close/>
                <a:moveTo>
                  <a:pt x="2666999" y="4632960"/>
                </a:moveTo>
                <a:lnTo>
                  <a:pt x="2670047" y="4632960"/>
                </a:lnTo>
                <a:lnTo>
                  <a:pt x="2670047" y="4636008"/>
                </a:lnTo>
                <a:lnTo>
                  <a:pt x="2666999" y="4636008"/>
                </a:lnTo>
                <a:lnTo>
                  <a:pt x="2666999" y="4632960"/>
                </a:lnTo>
                <a:close/>
                <a:moveTo>
                  <a:pt x="2673096" y="4632960"/>
                </a:moveTo>
                <a:lnTo>
                  <a:pt x="2676144" y="4632960"/>
                </a:lnTo>
                <a:lnTo>
                  <a:pt x="2676144" y="4636008"/>
                </a:lnTo>
                <a:lnTo>
                  <a:pt x="2673096" y="4636008"/>
                </a:lnTo>
                <a:lnTo>
                  <a:pt x="2673096" y="4632960"/>
                </a:lnTo>
                <a:close/>
                <a:moveTo>
                  <a:pt x="2679192" y="4632960"/>
                </a:moveTo>
                <a:lnTo>
                  <a:pt x="2682240" y="4632960"/>
                </a:lnTo>
                <a:lnTo>
                  <a:pt x="2682240" y="4636008"/>
                </a:lnTo>
                <a:lnTo>
                  <a:pt x="2679192" y="4636008"/>
                </a:lnTo>
                <a:lnTo>
                  <a:pt x="2679192" y="4632960"/>
                </a:lnTo>
                <a:close/>
                <a:moveTo>
                  <a:pt x="2685287" y="4632960"/>
                </a:moveTo>
                <a:lnTo>
                  <a:pt x="2688335" y="4632960"/>
                </a:lnTo>
                <a:lnTo>
                  <a:pt x="2688335" y="4636008"/>
                </a:lnTo>
                <a:lnTo>
                  <a:pt x="2685287" y="4636008"/>
                </a:lnTo>
                <a:lnTo>
                  <a:pt x="2685287" y="4632960"/>
                </a:lnTo>
                <a:close/>
                <a:moveTo>
                  <a:pt x="2691383" y="4632960"/>
                </a:moveTo>
                <a:lnTo>
                  <a:pt x="2694431" y="4632960"/>
                </a:lnTo>
                <a:lnTo>
                  <a:pt x="2694431" y="4636008"/>
                </a:lnTo>
                <a:lnTo>
                  <a:pt x="2691383" y="4636008"/>
                </a:lnTo>
                <a:lnTo>
                  <a:pt x="2691383" y="4632960"/>
                </a:lnTo>
                <a:close/>
                <a:moveTo>
                  <a:pt x="2697480" y="4632960"/>
                </a:moveTo>
                <a:lnTo>
                  <a:pt x="2700528" y="4632960"/>
                </a:lnTo>
                <a:lnTo>
                  <a:pt x="2700528" y="4636008"/>
                </a:lnTo>
                <a:lnTo>
                  <a:pt x="2697480" y="4636008"/>
                </a:lnTo>
                <a:lnTo>
                  <a:pt x="2697480" y="4632960"/>
                </a:lnTo>
                <a:close/>
                <a:moveTo>
                  <a:pt x="2703576" y="4632960"/>
                </a:moveTo>
                <a:lnTo>
                  <a:pt x="2706623" y="4632960"/>
                </a:lnTo>
                <a:lnTo>
                  <a:pt x="2706623" y="4636008"/>
                </a:lnTo>
                <a:lnTo>
                  <a:pt x="2703576" y="4636008"/>
                </a:lnTo>
                <a:lnTo>
                  <a:pt x="2703576" y="4632960"/>
                </a:lnTo>
                <a:close/>
                <a:moveTo>
                  <a:pt x="2709671" y="4632960"/>
                </a:moveTo>
                <a:lnTo>
                  <a:pt x="2712719" y="4632960"/>
                </a:lnTo>
                <a:lnTo>
                  <a:pt x="2712719" y="4636008"/>
                </a:lnTo>
                <a:lnTo>
                  <a:pt x="2709671" y="4636008"/>
                </a:lnTo>
                <a:lnTo>
                  <a:pt x="2709671" y="4632960"/>
                </a:lnTo>
                <a:close/>
                <a:moveTo>
                  <a:pt x="2715768" y="4632960"/>
                </a:moveTo>
                <a:lnTo>
                  <a:pt x="2718816" y="4632960"/>
                </a:lnTo>
                <a:lnTo>
                  <a:pt x="2718816" y="4636008"/>
                </a:lnTo>
                <a:lnTo>
                  <a:pt x="2715768" y="4636008"/>
                </a:lnTo>
                <a:lnTo>
                  <a:pt x="2715768" y="4632960"/>
                </a:lnTo>
                <a:close/>
                <a:moveTo>
                  <a:pt x="2721864" y="4632960"/>
                </a:moveTo>
                <a:lnTo>
                  <a:pt x="2724912" y="4632960"/>
                </a:lnTo>
                <a:lnTo>
                  <a:pt x="2724912" y="4636008"/>
                </a:lnTo>
                <a:lnTo>
                  <a:pt x="2721864" y="4636008"/>
                </a:lnTo>
                <a:lnTo>
                  <a:pt x="2721864" y="4632960"/>
                </a:lnTo>
                <a:close/>
                <a:moveTo>
                  <a:pt x="2727959" y="4632960"/>
                </a:moveTo>
                <a:lnTo>
                  <a:pt x="2731007" y="4632960"/>
                </a:lnTo>
                <a:lnTo>
                  <a:pt x="2731007" y="4636008"/>
                </a:lnTo>
                <a:lnTo>
                  <a:pt x="2727959" y="4636008"/>
                </a:lnTo>
                <a:lnTo>
                  <a:pt x="2727959" y="4632960"/>
                </a:lnTo>
                <a:close/>
                <a:moveTo>
                  <a:pt x="2734055" y="4632960"/>
                </a:moveTo>
                <a:lnTo>
                  <a:pt x="2737103" y="4632960"/>
                </a:lnTo>
                <a:lnTo>
                  <a:pt x="2737103" y="4636008"/>
                </a:lnTo>
                <a:lnTo>
                  <a:pt x="2734055" y="4636008"/>
                </a:lnTo>
                <a:lnTo>
                  <a:pt x="2734055" y="4632960"/>
                </a:lnTo>
                <a:close/>
                <a:moveTo>
                  <a:pt x="2740152" y="4632960"/>
                </a:moveTo>
                <a:lnTo>
                  <a:pt x="2743200" y="4632960"/>
                </a:lnTo>
                <a:lnTo>
                  <a:pt x="2743200" y="4636008"/>
                </a:lnTo>
                <a:lnTo>
                  <a:pt x="2740152" y="4636008"/>
                </a:lnTo>
                <a:lnTo>
                  <a:pt x="2740152" y="4632960"/>
                </a:lnTo>
                <a:close/>
                <a:moveTo>
                  <a:pt x="2746248" y="4632960"/>
                </a:moveTo>
                <a:lnTo>
                  <a:pt x="2749296" y="4632960"/>
                </a:lnTo>
                <a:lnTo>
                  <a:pt x="2749296" y="4636008"/>
                </a:lnTo>
                <a:lnTo>
                  <a:pt x="2746248" y="4636008"/>
                </a:lnTo>
                <a:lnTo>
                  <a:pt x="2746248" y="4632960"/>
                </a:lnTo>
                <a:close/>
                <a:moveTo>
                  <a:pt x="2752343" y="4632960"/>
                </a:moveTo>
                <a:lnTo>
                  <a:pt x="2755391" y="4632960"/>
                </a:lnTo>
                <a:lnTo>
                  <a:pt x="2755391" y="4636008"/>
                </a:lnTo>
                <a:lnTo>
                  <a:pt x="2752343" y="4636008"/>
                </a:lnTo>
                <a:lnTo>
                  <a:pt x="2752343" y="4632960"/>
                </a:lnTo>
                <a:close/>
                <a:moveTo>
                  <a:pt x="2758440" y="4632960"/>
                </a:moveTo>
                <a:lnTo>
                  <a:pt x="2761488" y="4632960"/>
                </a:lnTo>
                <a:lnTo>
                  <a:pt x="2761488" y="4636008"/>
                </a:lnTo>
                <a:lnTo>
                  <a:pt x="2758440" y="4636008"/>
                </a:lnTo>
                <a:lnTo>
                  <a:pt x="2758440" y="4632960"/>
                </a:lnTo>
                <a:close/>
                <a:moveTo>
                  <a:pt x="2764536" y="4632960"/>
                </a:moveTo>
                <a:lnTo>
                  <a:pt x="2767584" y="4632960"/>
                </a:lnTo>
                <a:lnTo>
                  <a:pt x="2767584" y="4636008"/>
                </a:lnTo>
                <a:lnTo>
                  <a:pt x="2764536" y="4636008"/>
                </a:lnTo>
                <a:lnTo>
                  <a:pt x="2764536" y="4632960"/>
                </a:lnTo>
                <a:close/>
                <a:moveTo>
                  <a:pt x="2770631" y="4632960"/>
                </a:moveTo>
                <a:lnTo>
                  <a:pt x="2773679" y="4632960"/>
                </a:lnTo>
                <a:lnTo>
                  <a:pt x="2773679" y="4636008"/>
                </a:lnTo>
                <a:lnTo>
                  <a:pt x="2770631" y="4636008"/>
                </a:lnTo>
                <a:lnTo>
                  <a:pt x="2770631" y="4632960"/>
                </a:lnTo>
                <a:close/>
                <a:moveTo>
                  <a:pt x="2776727" y="4632960"/>
                </a:moveTo>
                <a:lnTo>
                  <a:pt x="2779775" y="4632960"/>
                </a:lnTo>
                <a:lnTo>
                  <a:pt x="2779775" y="4636008"/>
                </a:lnTo>
                <a:lnTo>
                  <a:pt x="2776727" y="4636008"/>
                </a:lnTo>
                <a:lnTo>
                  <a:pt x="2776727" y="4632960"/>
                </a:lnTo>
                <a:close/>
                <a:moveTo>
                  <a:pt x="2782824" y="4632960"/>
                </a:moveTo>
                <a:lnTo>
                  <a:pt x="2785872" y="4632960"/>
                </a:lnTo>
                <a:lnTo>
                  <a:pt x="2785872" y="4636008"/>
                </a:lnTo>
                <a:lnTo>
                  <a:pt x="2782824" y="4636008"/>
                </a:lnTo>
                <a:lnTo>
                  <a:pt x="2782824" y="4632960"/>
                </a:lnTo>
                <a:close/>
                <a:moveTo>
                  <a:pt x="2788920" y="4632960"/>
                </a:moveTo>
                <a:lnTo>
                  <a:pt x="2791968" y="4632960"/>
                </a:lnTo>
                <a:lnTo>
                  <a:pt x="2791968" y="4636008"/>
                </a:lnTo>
                <a:lnTo>
                  <a:pt x="2788920" y="4636008"/>
                </a:lnTo>
                <a:lnTo>
                  <a:pt x="2788920" y="4632960"/>
                </a:lnTo>
                <a:close/>
                <a:moveTo>
                  <a:pt x="2795015" y="4632960"/>
                </a:moveTo>
                <a:lnTo>
                  <a:pt x="2798063" y="4632960"/>
                </a:lnTo>
                <a:lnTo>
                  <a:pt x="2798063" y="4636008"/>
                </a:lnTo>
                <a:lnTo>
                  <a:pt x="2795015" y="4636008"/>
                </a:lnTo>
                <a:lnTo>
                  <a:pt x="2795015" y="4632960"/>
                </a:lnTo>
                <a:close/>
                <a:moveTo>
                  <a:pt x="2801111" y="4632960"/>
                </a:moveTo>
                <a:lnTo>
                  <a:pt x="2804159" y="4632960"/>
                </a:lnTo>
                <a:lnTo>
                  <a:pt x="2804159" y="4636008"/>
                </a:lnTo>
                <a:lnTo>
                  <a:pt x="2801111" y="4636008"/>
                </a:lnTo>
                <a:lnTo>
                  <a:pt x="2801111" y="4632960"/>
                </a:lnTo>
                <a:close/>
                <a:moveTo>
                  <a:pt x="2807208" y="4632960"/>
                </a:moveTo>
                <a:lnTo>
                  <a:pt x="2810256" y="4632960"/>
                </a:lnTo>
                <a:lnTo>
                  <a:pt x="2810256" y="4636008"/>
                </a:lnTo>
                <a:lnTo>
                  <a:pt x="2807208" y="4636008"/>
                </a:lnTo>
                <a:lnTo>
                  <a:pt x="2807208" y="4632960"/>
                </a:lnTo>
                <a:close/>
                <a:moveTo>
                  <a:pt x="2813303" y="4632960"/>
                </a:moveTo>
                <a:lnTo>
                  <a:pt x="2816351" y="4632960"/>
                </a:lnTo>
                <a:lnTo>
                  <a:pt x="2816351" y="4636008"/>
                </a:lnTo>
                <a:lnTo>
                  <a:pt x="2813303" y="4636008"/>
                </a:lnTo>
                <a:lnTo>
                  <a:pt x="2813303" y="4632960"/>
                </a:lnTo>
                <a:close/>
                <a:moveTo>
                  <a:pt x="2819399" y="4632960"/>
                </a:moveTo>
                <a:lnTo>
                  <a:pt x="2822447" y="4632960"/>
                </a:lnTo>
                <a:lnTo>
                  <a:pt x="2822447" y="4636008"/>
                </a:lnTo>
                <a:lnTo>
                  <a:pt x="2819399" y="4636008"/>
                </a:lnTo>
                <a:lnTo>
                  <a:pt x="2819399" y="4632960"/>
                </a:lnTo>
                <a:close/>
                <a:moveTo>
                  <a:pt x="2825496" y="4632960"/>
                </a:moveTo>
                <a:lnTo>
                  <a:pt x="2828544" y="4632960"/>
                </a:lnTo>
                <a:lnTo>
                  <a:pt x="2828544" y="4636008"/>
                </a:lnTo>
                <a:lnTo>
                  <a:pt x="2825496" y="4636008"/>
                </a:lnTo>
                <a:lnTo>
                  <a:pt x="2825496" y="4632960"/>
                </a:lnTo>
                <a:close/>
                <a:moveTo>
                  <a:pt x="2831592" y="4632960"/>
                </a:moveTo>
                <a:lnTo>
                  <a:pt x="2834640" y="4632960"/>
                </a:lnTo>
                <a:lnTo>
                  <a:pt x="2834640" y="4636008"/>
                </a:lnTo>
                <a:lnTo>
                  <a:pt x="2831592" y="4636008"/>
                </a:lnTo>
                <a:lnTo>
                  <a:pt x="2831592" y="4632960"/>
                </a:lnTo>
                <a:close/>
                <a:moveTo>
                  <a:pt x="2837687" y="4632960"/>
                </a:moveTo>
                <a:lnTo>
                  <a:pt x="2840735" y="4632960"/>
                </a:lnTo>
                <a:lnTo>
                  <a:pt x="2840735" y="4636008"/>
                </a:lnTo>
                <a:lnTo>
                  <a:pt x="2837687" y="4636008"/>
                </a:lnTo>
                <a:lnTo>
                  <a:pt x="2837687" y="4632960"/>
                </a:lnTo>
                <a:close/>
                <a:moveTo>
                  <a:pt x="2843783" y="4632960"/>
                </a:moveTo>
                <a:lnTo>
                  <a:pt x="2846831" y="4632960"/>
                </a:lnTo>
                <a:lnTo>
                  <a:pt x="2846831" y="4636008"/>
                </a:lnTo>
                <a:lnTo>
                  <a:pt x="2843783" y="4636008"/>
                </a:lnTo>
                <a:lnTo>
                  <a:pt x="2843783" y="4632960"/>
                </a:lnTo>
                <a:close/>
                <a:moveTo>
                  <a:pt x="2849880" y="4632960"/>
                </a:moveTo>
                <a:lnTo>
                  <a:pt x="2852928" y="4632960"/>
                </a:lnTo>
                <a:lnTo>
                  <a:pt x="2852928" y="4636008"/>
                </a:lnTo>
                <a:lnTo>
                  <a:pt x="2849880" y="4636008"/>
                </a:lnTo>
                <a:lnTo>
                  <a:pt x="2849880" y="4632960"/>
                </a:lnTo>
                <a:close/>
                <a:moveTo>
                  <a:pt x="2855976" y="4632960"/>
                </a:moveTo>
                <a:lnTo>
                  <a:pt x="2859023" y="4632960"/>
                </a:lnTo>
                <a:lnTo>
                  <a:pt x="2859023" y="4636008"/>
                </a:lnTo>
                <a:lnTo>
                  <a:pt x="2855976" y="4636008"/>
                </a:lnTo>
                <a:lnTo>
                  <a:pt x="2855976" y="4632960"/>
                </a:lnTo>
                <a:close/>
                <a:moveTo>
                  <a:pt x="2862071" y="4632960"/>
                </a:moveTo>
                <a:lnTo>
                  <a:pt x="2865119" y="4632960"/>
                </a:lnTo>
                <a:lnTo>
                  <a:pt x="2865119" y="4636008"/>
                </a:lnTo>
                <a:lnTo>
                  <a:pt x="2862071" y="4636008"/>
                </a:lnTo>
                <a:lnTo>
                  <a:pt x="2862071" y="4632960"/>
                </a:lnTo>
                <a:close/>
                <a:moveTo>
                  <a:pt x="2868168" y="4632960"/>
                </a:moveTo>
                <a:lnTo>
                  <a:pt x="2871216" y="4632960"/>
                </a:lnTo>
                <a:lnTo>
                  <a:pt x="2871216" y="4636008"/>
                </a:lnTo>
                <a:lnTo>
                  <a:pt x="2868168" y="4636008"/>
                </a:lnTo>
                <a:lnTo>
                  <a:pt x="2868168" y="4632960"/>
                </a:lnTo>
                <a:close/>
                <a:moveTo>
                  <a:pt x="2874264" y="4632960"/>
                </a:moveTo>
                <a:lnTo>
                  <a:pt x="2877312" y="4632960"/>
                </a:lnTo>
                <a:lnTo>
                  <a:pt x="2877312" y="4636008"/>
                </a:lnTo>
                <a:lnTo>
                  <a:pt x="2874264" y="4636008"/>
                </a:lnTo>
                <a:lnTo>
                  <a:pt x="2874264" y="4632960"/>
                </a:lnTo>
                <a:close/>
                <a:moveTo>
                  <a:pt x="2880359" y="4632960"/>
                </a:moveTo>
                <a:lnTo>
                  <a:pt x="2883407" y="4632960"/>
                </a:lnTo>
                <a:lnTo>
                  <a:pt x="2883407" y="4636008"/>
                </a:lnTo>
                <a:lnTo>
                  <a:pt x="2880359" y="4636008"/>
                </a:lnTo>
                <a:lnTo>
                  <a:pt x="2880359" y="4632960"/>
                </a:lnTo>
                <a:close/>
                <a:moveTo>
                  <a:pt x="2886455" y="4632960"/>
                </a:moveTo>
                <a:lnTo>
                  <a:pt x="2889503" y="4632960"/>
                </a:lnTo>
                <a:lnTo>
                  <a:pt x="2889503" y="4636008"/>
                </a:lnTo>
                <a:lnTo>
                  <a:pt x="2886455" y="4636008"/>
                </a:lnTo>
                <a:lnTo>
                  <a:pt x="2886455" y="4632960"/>
                </a:lnTo>
                <a:close/>
                <a:moveTo>
                  <a:pt x="2892552" y="4632960"/>
                </a:moveTo>
                <a:lnTo>
                  <a:pt x="2895600" y="4632960"/>
                </a:lnTo>
                <a:lnTo>
                  <a:pt x="2895600" y="4636008"/>
                </a:lnTo>
                <a:lnTo>
                  <a:pt x="2892552" y="4636008"/>
                </a:lnTo>
                <a:lnTo>
                  <a:pt x="2892552" y="4632960"/>
                </a:lnTo>
                <a:close/>
                <a:moveTo>
                  <a:pt x="2898648" y="4632960"/>
                </a:moveTo>
                <a:lnTo>
                  <a:pt x="2901696" y="4632960"/>
                </a:lnTo>
                <a:lnTo>
                  <a:pt x="2901696" y="4636008"/>
                </a:lnTo>
                <a:lnTo>
                  <a:pt x="2898648" y="4636008"/>
                </a:lnTo>
                <a:lnTo>
                  <a:pt x="2898648" y="4632960"/>
                </a:lnTo>
                <a:close/>
                <a:moveTo>
                  <a:pt x="2904743" y="4632960"/>
                </a:moveTo>
                <a:lnTo>
                  <a:pt x="2907791" y="4632960"/>
                </a:lnTo>
                <a:lnTo>
                  <a:pt x="2907791" y="4636008"/>
                </a:lnTo>
                <a:lnTo>
                  <a:pt x="2904743" y="4636008"/>
                </a:lnTo>
                <a:lnTo>
                  <a:pt x="2904743" y="4632960"/>
                </a:lnTo>
                <a:close/>
                <a:moveTo>
                  <a:pt x="2910840" y="4632960"/>
                </a:moveTo>
                <a:lnTo>
                  <a:pt x="2913888" y="4632960"/>
                </a:lnTo>
                <a:lnTo>
                  <a:pt x="2913888" y="4636008"/>
                </a:lnTo>
                <a:lnTo>
                  <a:pt x="2910840" y="4636008"/>
                </a:lnTo>
                <a:lnTo>
                  <a:pt x="2910840" y="4632960"/>
                </a:lnTo>
                <a:close/>
                <a:moveTo>
                  <a:pt x="2916935" y="4632960"/>
                </a:moveTo>
                <a:lnTo>
                  <a:pt x="2919983" y="4632960"/>
                </a:lnTo>
                <a:lnTo>
                  <a:pt x="2919983" y="4636008"/>
                </a:lnTo>
                <a:lnTo>
                  <a:pt x="2916935" y="4636008"/>
                </a:lnTo>
                <a:lnTo>
                  <a:pt x="2916935" y="4632960"/>
                </a:lnTo>
                <a:close/>
                <a:moveTo>
                  <a:pt x="2923031" y="4632960"/>
                </a:moveTo>
                <a:lnTo>
                  <a:pt x="2926079" y="4632960"/>
                </a:lnTo>
                <a:lnTo>
                  <a:pt x="2926079" y="4636008"/>
                </a:lnTo>
                <a:lnTo>
                  <a:pt x="2923031" y="4636008"/>
                </a:lnTo>
                <a:lnTo>
                  <a:pt x="2923031" y="4632960"/>
                </a:lnTo>
                <a:close/>
                <a:moveTo>
                  <a:pt x="2929128" y="4632960"/>
                </a:moveTo>
                <a:lnTo>
                  <a:pt x="2932176" y="4632960"/>
                </a:lnTo>
                <a:lnTo>
                  <a:pt x="2932176" y="4636008"/>
                </a:lnTo>
                <a:lnTo>
                  <a:pt x="2929128" y="4636008"/>
                </a:lnTo>
                <a:lnTo>
                  <a:pt x="2929128" y="4632960"/>
                </a:lnTo>
                <a:close/>
                <a:moveTo>
                  <a:pt x="2935223" y="4632960"/>
                </a:moveTo>
                <a:lnTo>
                  <a:pt x="2938271" y="4632960"/>
                </a:lnTo>
                <a:lnTo>
                  <a:pt x="2938271" y="4636008"/>
                </a:lnTo>
                <a:lnTo>
                  <a:pt x="2935223" y="4636008"/>
                </a:lnTo>
                <a:lnTo>
                  <a:pt x="2935223" y="4632960"/>
                </a:lnTo>
                <a:close/>
                <a:moveTo>
                  <a:pt x="2941320" y="4632960"/>
                </a:moveTo>
                <a:lnTo>
                  <a:pt x="2944368" y="4632960"/>
                </a:lnTo>
                <a:lnTo>
                  <a:pt x="2944368" y="4636008"/>
                </a:lnTo>
                <a:lnTo>
                  <a:pt x="2941320" y="4636008"/>
                </a:lnTo>
                <a:lnTo>
                  <a:pt x="2941320" y="4632960"/>
                </a:lnTo>
                <a:close/>
                <a:moveTo>
                  <a:pt x="2947416" y="4632960"/>
                </a:moveTo>
                <a:lnTo>
                  <a:pt x="2950464" y="4632960"/>
                </a:lnTo>
                <a:lnTo>
                  <a:pt x="2950464" y="4636008"/>
                </a:lnTo>
                <a:lnTo>
                  <a:pt x="2947416" y="4636008"/>
                </a:lnTo>
                <a:lnTo>
                  <a:pt x="2947416" y="4632960"/>
                </a:lnTo>
                <a:close/>
                <a:moveTo>
                  <a:pt x="2953511" y="4632960"/>
                </a:moveTo>
                <a:lnTo>
                  <a:pt x="2956559" y="4632960"/>
                </a:lnTo>
                <a:lnTo>
                  <a:pt x="2956559" y="4636008"/>
                </a:lnTo>
                <a:lnTo>
                  <a:pt x="2953511" y="4636008"/>
                </a:lnTo>
                <a:lnTo>
                  <a:pt x="2953511" y="4632960"/>
                </a:lnTo>
                <a:close/>
                <a:moveTo>
                  <a:pt x="2959608" y="4632960"/>
                </a:moveTo>
                <a:lnTo>
                  <a:pt x="2962656" y="4632960"/>
                </a:lnTo>
                <a:lnTo>
                  <a:pt x="2962656" y="4636008"/>
                </a:lnTo>
                <a:lnTo>
                  <a:pt x="2959608" y="4636008"/>
                </a:lnTo>
                <a:lnTo>
                  <a:pt x="2959608" y="4632960"/>
                </a:lnTo>
                <a:close/>
                <a:moveTo>
                  <a:pt x="2965704" y="4632960"/>
                </a:moveTo>
                <a:lnTo>
                  <a:pt x="2968752" y="4632960"/>
                </a:lnTo>
                <a:lnTo>
                  <a:pt x="2968752" y="4636008"/>
                </a:lnTo>
                <a:lnTo>
                  <a:pt x="2965704" y="4636008"/>
                </a:lnTo>
                <a:lnTo>
                  <a:pt x="2965704" y="4632960"/>
                </a:lnTo>
                <a:close/>
                <a:moveTo>
                  <a:pt x="2971799" y="4632960"/>
                </a:moveTo>
                <a:lnTo>
                  <a:pt x="2974847" y="4632960"/>
                </a:lnTo>
                <a:lnTo>
                  <a:pt x="2974847" y="4636008"/>
                </a:lnTo>
                <a:lnTo>
                  <a:pt x="2971799" y="4636008"/>
                </a:lnTo>
                <a:lnTo>
                  <a:pt x="2971799" y="4632960"/>
                </a:lnTo>
                <a:close/>
                <a:moveTo>
                  <a:pt x="2977896" y="4632960"/>
                </a:moveTo>
                <a:lnTo>
                  <a:pt x="2980944" y="4632960"/>
                </a:lnTo>
                <a:lnTo>
                  <a:pt x="2980944" y="4636008"/>
                </a:lnTo>
                <a:lnTo>
                  <a:pt x="2977896" y="4636008"/>
                </a:lnTo>
                <a:lnTo>
                  <a:pt x="2977896" y="4632960"/>
                </a:lnTo>
                <a:close/>
                <a:moveTo>
                  <a:pt x="2983991" y="4632960"/>
                </a:moveTo>
                <a:lnTo>
                  <a:pt x="2987039" y="4632960"/>
                </a:lnTo>
                <a:lnTo>
                  <a:pt x="2987039" y="4636008"/>
                </a:lnTo>
                <a:lnTo>
                  <a:pt x="2983991" y="4636008"/>
                </a:lnTo>
                <a:lnTo>
                  <a:pt x="2983991" y="4632960"/>
                </a:lnTo>
                <a:close/>
                <a:moveTo>
                  <a:pt x="2990087" y="4632960"/>
                </a:moveTo>
                <a:lnTo>
                  <a:pt x="2993135" y="4632960"/>
                </a:lnTo>
                <a:lnTo>
                  <a:pt x="2993135" y="4636008"/>
                </a:lnTo>
                <a:lnTo>
                  <a:pt x="2990087" y="4636008"/>
                </a:lnTo>
                <a:lnTo>
                  <a:pt x="2990087" y="4632960"/>
                </a:lnTo>
                <a:close/>
                <a:moveTo>
                  <a:pt x="2996184" y="4632960"/>
                </a:moveTo>
                <a:lnTo>
                  <a:pt x="2999232" y="4632960"/>
                </a:lnTo>
                <a:lnTo>
                  <a:pt x="2999232" y="4636008"/>
                </a:lnTo>
                <a:lnTo>
                  <a:pt x="2996184" y="4636008"/>
                </a:lnTo>
                <a:lnTo>
                  <a:pt x="2996184" y="4632960"/>
                </a:lnTo>
                <a:close/>
                <a:moveTo>
                  <a:pt x="3002279" y="4632960"/>
                </a:moveTo>
                <a:lnTo>
                  <a:pt x="3005327" y="4632960"/>
                </a:lnTo>
                <a:lnTo>
                  <a:pt x="3005327" y="4636008"/>
                </a:lnTo>
                <a:lnTo>
                  <a:pt x="3002279" y="4636008"/>
                </a:lnTo>
                <a:lnTo>
                  <a:pt x="3002279" y="4632960"/>
                </a:lnTo>
                <a:close/>
                <a:moveTo>
                  <a:pt x="3008376" y="4632960"/>
                </a:moveTo>
                <a:lnTo>
                  <a:pt x="3011423" y="4632960"/>
                </a:lnTo>
                <a:lnTo>
                  <a:pt x="3011423" y="4636008"/>
                </a:lnTo>
                <a:lnTo>
                  <a:pt x="3008376" y="4636008"/>
                </a:lnTo>
                <a:lnTo>
                  <a:pt x="3008376" y="4632960"/>
                </a:lnTo>
                <a:close/>
                <a:moveTo>
                  <a:pt x="3014472" y="4632960"/>
                </a:moveTo>
                <a:lnTo>
                  <a:pt x="3017520" y="4632960"/>
                </a:lnTo>
                <a:lnTo>
                  <a:pt x="3017520" y="4636008"/>
                </a:lnTo>
                <a:lnTo>
                  <a:pt x="3014472" y="4636008"/>
                </a:lnTo>
                <a:lnTo>
                  <a:pt x="3014472" y="4632960"/>
                </a:lnTo>
                <a:close/>
                <a:moveTo>
                  <a:pt x="3020567" y="4632960"/>
                </a:moveTo>
                <a:lnTo>
                  <a:pt x="3023615" y="4632960"/>
                </a:lnTo>
                <a:lnTo>
                  <a:pt x="3023615" y="4636008"/>
                </a:lnTo>
                <a:lnTo>
                  <a:pt x="3020567" y="4636008"/>
                </a:lnTo>
                <a:lnTo>
                  <a:pt x="3020567" y="4632960"/>
                </a:lnTo>
                <a:close/>
                <a:moveTo>
                  <a:pt x="3026664" y="4632960"/>
                </a:moveTo>
                <a:lnTo>
                  <a:pt x="3029712" y="4632960"/>
                </a:lnTo>
                <a:lnTo>
                  <a:pt x="3029712" y="4636008"/>
                </a:lnTo>
                <a:lnTo>
                  <a:pt x="3026664" y="4636008"/>
                </a:lnTo>
                <a:lnTo>
                  <a:pt x="3026664" y="4632960"/>
                </a:lnTo>
                <a:close/>
                <a:moveTo>
                  <a:pt x="3032760" y="4632960"/>
                </a:moveTo>
                <a:lnTo>
                  <a:pt x="3035808" y="4632960"/>
                </a:lnTo>
                <a:lnTo>
                  <a:pt x="3035808" y="4636008"/>
                </a:lnTo>
                <a:lnTo>
                  <a:pt x="3032760" y="4636008"/>
                </a:lnTo>
                <a:lnTo>
                  <a:pt x="3032760" y="4632960"/>
                </a:lnTo>
                <a:close/>
                <a:moveTo>
                  <a:pt x="3038855" y="4632960"/>
                </a:moveTo>
                <a:lnTo>
                  <a:pt x="3041903" y="4632960"/>
                </a:lnTo>
                <a:lnTo>
                  <a:pt x="3041903" y="4636008"/>
                </a:lnTo>
                <a:lnTo>
                  <a:pt x="3038855" y="4636008"/>
                </a:lnTo>
                <a:lnTo>
                  <a:pt x="3038855" y="4632960"/>
                </a:lnTo>
                <a:close/>
                <a:moveTo>
                  <a:pt x="3044952" y="4632960"/>
                </a:moveTo>
                <a:lnTo>
                  <a:pt x="3048000" y="4632960"/>
                </a:lnTo>
                <a:lnTo>
                  <a:pt x="3048000" y="4636008"/>
                </a:lnTo>
                <a:lnTo>
                  <a:pt x="3044952" y="4636008"/>
                </a:lnTo>
                <a:lnTo>
                  <a:pt x="3044952" y="4632960"/>
                </a:lnTo>
                <a:close/>
                <a:moveTo>
                  <a:pt x="3051047" y="4632960"/>
                </a:moveTo>
                <a:lnTo>
                  <a:pt x="3054095" y="4632960"/>
                </a:lnTo>
                <a:lnTo>
                  <a:pt x="3054095" y="4636008"/>
                </a:lnTo>
                <a:lnTo>
                  <a:pt x="3051047" y="4636008"/>
                </a:lnTo>
                <a:lnTo>
                  <a:pt x="3051047" y="4632960"/>
                </a:lnTo>
                <a:close/>
                <a:moveTo>
                  <a:pt x="3057143" y="4632960"/>
                </a:moveTo>
                <a:lnTo>
                  <a:pt x="3060191" y="4632960"/>
                </a:lnTo>
                <a:lnTo>
                  <a:pt x="3060191" y="4636008"/>
                </a:lnTo>
                <a:lnTo>
                  <a:pt x="3057143" y="4636008"/>
                </a:lnTo>
                <a:lnTo>
                  <a:pt x="3057143" y="4632960"/>
                </a:lnTo>
                <a:close/>
                <a:moveTo>
                  <a:pt x="3063240" y="4632960"/>
                </a:moveTo>
                <a:lnTo>
                  <a:pt x="3066288" y="4632960"/>
                </a:lnTo>
                <a:lnTo>
                  <a:pt x="3066288" y="4636008"/>
                </a:lnTo>
                <a:lnTo>
                  <a:pt x="3063240" y="4636008"/>
                </a:lnTo>
                <a:lnTo>
                  <a:pt x="3063240" y="4632960"/>
                </a:lnTo>
                <a:close/>
                <a:moveTo>
                  <a:pt x="3069335" y="4632960"/>
                </a:moveTo>
                <a:lnTo>
                  <a:pt x="3072383" y="4632960"/>
                </a:lnTo>
                <a:lnTo>
                  <a:pt x="3072383" y="4636008"/>
                </a:lnTo>
                <a:lnTo>
                  <a:pt x="3069335" y="4636008"/>
                </a:lnTo>
                <a:lnTo>
                  <a:pt x="3069335" y="4632960"/>
                </a:lnTo>
                <a:close/>
                <a:moveTo>
                  <a:pt x="3075431" y="4632960"/>
                </a:moveTo>
                <a:lnTo>
                  <a:pt x="3078479" y="4632960"/>
                </a:lnTo>
                <a:lnTo>
                  <a:pt x="3078479" y="4636008"/>
                </a:lnTo>
                <a:lnTo>
                  <a:pt x="3075431" y="4636008"/>
                </a:lnTo>
                <a:lnTo>
                  <a:pt x="3075431" y="4632960"/>
                </a:lnTo>
                <a:close/>
                <a:moveTo>
                  <a:pt x="3081528" y="4632960"/>
                </a:moveTo>
                <a:lnTo>
                  <a:pt x="3084576" y="4632960"/>
                </a:lnTo>
                <a:lnTo>
                  <a:pt x="3084576" y="4636008"/>
                </a:lnTo>
                <a:lnTo>
                  <a:pt x="3081528" y="4636008"/>
                </a:lnTo>
                <a:lnTo>
                  <a:pt x="3081528" y="4632960"/>
                </a:lnTo>
                <a:close/>
                <a:moveTo>
                  <a:pt x="3087623" y="4632960"/>
                </a:moveTo>
                <a:lnTo>
                  <a:pt x="3090671" y="4632960"/>
                </a:lnTo>
                <a:lnTo>
                  <a:pt x="3090671" y="4636008"/>
                </a:lnTo>
                <a:lnTo>
                  <a:pt x="3087623" y="4636008"/>
                </a:lnTo>
                <a:lnTo>
                  <a:pt x="3087623" y="4632960"/>
                </a:lnTo>
                <a:close/>
                <a:moveTo>
                  <a:pt x="3093720" y="4632960"/>
                </a:moveTo>
                <a:lnTo>
                  <a:pt x="3096768" y="4632960"/>
                </a:lnTo>
                <a:lnTo>
                  <a:pt x="3096768" y="4636008"/>
                </a:lnTo>
                <a:lnTo>
                  <a:pt x="3093720" y="4636008"/>
                </a:lnTo>
                <a:lnTo>
                  <a:pt x="3093720" y="4632960"/>
                </a:lnTo>
                <a:close/>
                <a:moveTo>
                  <a:pt x="3099816" y="4632960"/>
                </a:moveTo>
                <a:lnTo>
                  <a:pt x="3102864" y="4632960"/>
                </a:lnTo>
                <a:lnTo>
                  <a:pt x="3102864" y="4636008"/>
                </a:lnTo>
                <a:lnTo>
                  <a:pt x="3099816" y="4636008"/>
                </a:lnTo>
                <a:lnTo>
                  <a:pt x="3099816" y="4632960"/>
                </a:lnTo>
                <a:close/>
                <a:moveTo>
                  <a:pt x="3105911" y="4632960"/>
                </a:moveTo>
                <a:lnTo>
                  <a:pt x="3108959" y="4632960"/>
                </a:lnTo>
                <a:lnTo>
                  <a:pt x="3108959" y="4636008"/>
                </a:lnTo>
                <a:lnTo>
                  <a:pt x="3105911" y="4636008"/>
                </a:lnTo>
                <a:lnTo>
                  <a:pt x="3105911" y="4632960"/>
                </a:lnTo>
                <a:close/>
                <a:moveTo>
                  <a:pt x="3112008" y="4632960"/>
                </a:moveTo>
                <a:lnTo>
                  <a:pt x="3115056" y="4632960"/>
                </a:lnTo>
                <a:lnTo>
                  <a:pt x="3115056" y="4636008"/>
                </a:lnTo>
                <a:lnTo>
                  <a:pt x="3112008" y="4636008"/>
                </a:lnTo>
                <a:lnTo>
                  <a:pt x="3112008" y="4632960"/>
                </a:lnTo>
                <a:close/>
                <a:moveTo>
                  <a:pt x="3118104" y="4632960"/>
                </a:moveTo>
                <a:lnTo>
                  <a:pt x="3121152" y="4632960"/>
                </a:lnTo>
                <a:lnTo>
                  <a:pt x="3121152" y="4636008"/>
                </a:lnTo>
                <a:lnTo>
                  <a:pt x="3118104" y="4636008"/>
                </a:lnTo>
                <a:lnTo>
                  <a:pt x="3118104" y="4632960"/>
                </a:lnTo>
                <a:close/>
                <a:moveTo>
                  <a:pt x="3124199" y="4632960"/>
                </a:moveTo>
                <a:lnTo>
                  <a:pt x="3127247" y="4632960"/>
                </a:lnTo>
                <a:lnTo>
                  <a:pt x="3127247" y="4636008"/>
                </a:lnTo>
                <a:lnTo>
                  <a:pt x="3124199" y="4636008"/>
                </a:lnTo>
                <a:lnTo>
                  <a:pt x="3124199" y="4632960"/>
                </a:lnTo>
                <a:close/>
                <a:moveTo>
                  <a:pt x="3130296" y="4632960"/>
                </a:moveTo>
                <a:lnTo>
                  <a:pt x="3133344" y="4632960"/>
                </a:lnTo>
                <a:lnTo>
                  <a:pt x="3133344" y="4636008"/>
                </a:lnTo>
                <a:lnTo>
                  <a:pt x="3130296" y="4636008"/>
                </a:lnTo>
                <a:lnTo>
                  <a:pt x="3130296" y="4632960"/>
                </a:lnTo>
                <a:close/>
                <a:moveTo>
                  <a:pt x="3136391" y="4632960"/>
                </a:moveTo>
                <a:lnTo>
                  <a:pt x="3139439" y="4632960"/>
                </a:lnTo>
                <a:lnTo>
                  <a:pt x="3139439" y="4636008"/>
                </a:lnTo>
                <a:lnTo>
                  <a:pt x="3136391" y="4636008"/>
                </a:lnTo>
                <a:lnTo>
                  <a:pt x="3136391" y="4632960"/>
                </a:lnTo>
                <a:close/>
                <a:moveTo>
                  <a:pt x="3142487" y="4632960"/>
                </a:moveTo>
                <a:lnTo>
                  <a:pt x="3145535" y="4632960"/>
                </a:lnTo>
                <a:lnTo>
                  <a:pt x="3145535" y="4636008"/>
                </a:lnTo>
                <a:lnTo>
                  <a:pt x="3142487" y="4636008"/>
                </a:lnTo>
                <a:lnTo>
                  <a:pt x="3142487" y="4632960"/>
                </a:lnTo>
                <a:close/>
                <a:moveTo>
                  <a:pt x="3148584" y="4632960"/>
                </a:moveTo>
                <a:lnTo>
                  <a:pt x="3151632" y="4632960"/>
                </a:lnTo>
                <a:lnTo>
                  <a:pt x="3151632" y="4636008"/>
                </a:lnTo>
                <a:lnTo>
                  <a:pt x="3148584" y="4636008"/>
                </a:lnTo>
                <a:lnTo>
                  <a:pt x="3148584" y="4632960"/>
                </a:lnTo>
                <a:close/>
                <a:moveTo>
                  <a:pt x="3154679" y="4632960"/>
                </a:moveTo>
                <a:lnTo>
                  <a:pt x="3157727" y="4632960"/>
                </a:lnTo>
                <a:lnTo>
                  <a:pt x="3157727" y="4636008"/>
                </a:lnTo>
                <a:lnTo>
                  <a:pt x="3154679" y="4636008"/>
                </a:lnTo>
                <a:lnTo>
                  <a:pt x="3154679" y="4632960"/>
                </a:lnTo>
                <a:close/>
                <a:moveTo>
                  <a:pt x="3160776" y="4632960"/>
                </a:moveTo>
                <a:lnTo>
                  <a:pt x="3163823" y="4632960"/>
                </a:lnTo>
                <a:lnTo>
                  <a:pt x="3163823" y="4636008"/>
                </a:lnTo>
                <a:lnTo>
                  <a:pt x="3160776" y="4636008"/>
                </a:lnTo>
                <a:lnTo>
                  <a:pt x="3160776" y="4632960"/>
                </a:lnTo>
                <a:close/>
                <a:moveTo>
                  <a:pt x="3166872" y="4632960"/>
                </a:moveTo>
                <a:lnTo>
                  <a:pt x="3169920" y="4632960"/>
                </a:lnTo>
                <a:lnTo>
                  <a:pt x="3169920" y="4636008"/>
                </a:lnTo>
                <a:lnTo>
                  <a:pt x="3166872" y="4636008"/>
                </a:lnTo>
                <a:lnTo>
                  <a:pt x="3166872" y="4632960"/>
                </a:lnTo>
                <a:close/>
                <a:moveTo>
                  <a:pt x="3172967" y="4632960"/>
                </a:moveTo>
                <a:lnTo>
                  <a:pt x="3176015" y="4632960"/>
                </a:lnTo>
                <a:lnTo>
                  <a:pt x="3176015" y="4636008"/>
                </a:lnTo>
                <a:lnTo>
                  <a:pt x="3172967" y="4636008"/>
                </a:lnTo>
                <a:lnTo>
                  <a:pt x="3172967" y="4632960"/>
                </a:lnTo>
                <a:close/>
                <a:moveTo>
                  <a:pt x="3179064" y="4632960"/>
                </a:moveTo>
                <a:lnTo>
                  <a:pt x="3182112" y="4632960"/>
                </a:lnTo>
                <a:lnTo>
                  <a:pt x="3182112" y="4636008"/>
                </a:lnTo>
                <a:lnTo>
                  <a:pt x="3179064" y="4636008"/>
                </a:lnTo>
                <a:lnTo>
                  <a:pt x="3179064" y="4632960"/>
                </a:lnTo>
                <a:close/>
                <a:moveTo>
                  <a:pt x="3185160" y="4632960"/>
                </a:moveTo>
                <a:lnTo>
                  <a:pt x="3188208" y="4632960"/>
                </a:lnTo>
                <a:lnTo>
                  <a:pt x="3188208" y="4636008"/>
                </a:lnTo>
                <a:lnTo>
                  <a:pt x="3185160" y="4636008"/>
                </a:lnTo>
                <a:lnTo>
                  <a:pt x="3185160" y="4632960"/>
                </a:lnTo>
                <a:close/>
                <a:moveTo>
                  <a:pt x="3191255" y="4632960"/>
                </a:moveTo>
                <a:lnTo>
                  <a:pt x="3194303" y="4632960"/>
                </a:lnTo>
                <a:lnTo>
                  <a:pt x="3194303" y="4636008"/>
                </a:lnTo>
                <a:lnTo>
                  <a:pt x="3191255" y="4636008"/>
                </a:lnTo>
                <a:lnTo>
                  <a:pt x="3191255" y="4632960"/>
                </a:lnTo>
                <a:close/>
                <a:moveTo>
                  <a:pt x="3197352" y="4632960"/>
                </a:moveTo>
                <a:lnTo>
                  <a:pt x="3200400" y="4632960"/>
                </a:lnTo>
                <a:lnTo>
                  <a:pt x="3200400" y="4636008"/>
                </a:lnTo>
                <a:lnTo>
                  <a:pt x="3197352" y="4636008"/>
                </a:lnTo>
                <a:lnTo>
                  <a:pt x="3197352" y="4632960"/>
                </a:lnTo>
                <a:close/>
                <a:moveTo>
                  <a:pt x="3203447" y="4632960"/>
                </a:moveTo>
                <a:lnTo>
                  <a:pt x="3206495" y="4632960"/>
                </a:lnTo>
                <a:lnTo>
                  <a:pt x="3206495" y="4636008"/>
                </a:lnTo>
                <a:lnTo>
                  <a:pt x="3203447" y="4636008"/>
                </a:lnTo>
                <a:lnTo>
                  <a:pt x="3203447" y="4632960"/>
                </a:lnTo>
                <a:close/>
                <a:moveTo>
                  <a:pt x="3209543" y="4632960"/>
                </a:moveTo>
                <a:lnTo>
                  <a:pt x="3212591" y="4632960"/>
                </a:lnTo>
                <a:lnTo>
                  <a:pt x="3212591" y="4636008"/>
                </a:lnTo>
                <a:lnTo>
                  <a:pt x="3209543" y="4636008"/>
                </a:lnTo>
                <a:lnTo>
                  <a:pt x="3209543" y="4632960"/>
                </a:lnTo>
                <a:close/>
                <a:moveTo>
                  <a:pt x="3215640" y="4632960"/>
                </a:moveTo>
                <a:lnTo>
                  <a:pt x="3218688" y="4632960"/>
                </a:lnTo>
                <a:lnTo>
                  <a:pt x="3218688" y="4636008"/>
                </a:lnTo>
                <a:lnTo>
                  <a:pt x="3215640" y="4636008"/>
                </a:lnTo>
                <a:lnTo>
                  <a:pt x="3215640" y="4632960"/>
                </a:lnTo>
                <a:close/>
                <a:moveTo>
                  <a:pt x="3221735" y="4632960"/>
                </a:moveTo>
                <a:lnTo>
                  <a:pt x="3224783" y="4632960"/>
                </a:lnTo>
                <a:lnTo>
                  <a:pt x="3224783" y="4636008"/>
                </a:lnTo>
                <a:lnTo>
                  <a:pt x="3221735" y="4636008"/>
                </a:lnTo>
                <a:lnTo>
                  <a:pt x="3221735" y="4632960"/>
                </a:lnTo>
                <a:close/>
                <a:moveTo>
                  <a:pt x="3227831" y="4632960"/>
                </a:moveTo>
                <a:lnTo>
                  <a:pt x="3230879" y="4632960"/>
                </a:lnTo>
                <a:lnTo>
                  <a:pt x="3230879" y="4636008"/>
                </a:lnTo>
                <a:lnTo>
                  <a:pt x="3227831" y="4636008"/>
                </a:lnTo>
                <a:lnTo>
                  <a:pt x="3227831" y="4632960"/>
                </a:lnTo>
                <a:close/>
                <a:moveTo>
                  <a:pt x="3233928" y="4632960"/>
                </a:moveTo>
                <a:lnTo>
                  <a:pt x="3236976" y="4632960"/>
                </a:lnTo>
                <a:lnTo>
                  <a:pt x="3236976" y="4636008"/>
                </a:lnTo>
                <a:lnTo>
                  <a:pt x="3233928" y="4636008"/>
                </a:lnTo>
                <a:lnTo>
                  <a:pt x="3233928" y="4632960"/>
                </a:lnTo>
                <a:close/>
                <a:moveTo>
                  <a:pt x="3240023" y="4632960"/>
                </a:moveTo>
                <a:lnTo>
                  <a:pt x="3243071" y="4632960"/>
                </a:lnTo>
                <a:lnTo>
                  <a:pt x="3243071" y="4636008"/>
                </a:lnTo>
                <a:lnTo>
                  <a:pt x="3240023" y="4636008"/>
                </a:lnTo>
                <a:lnTo>
                  <a:pt x="3240023" y="4632960"/>
                </a:lnTo>
                <a:close/>
                <a:moveTo>
                  <a:pt x="3246120" y="4632960"/>
                </a:moveTo>
                <a:lnTo>
                  <a:pt x="3249168" y="4632960"/>
                </a:lnTo>
                <a:lnTo>
                  <a:pt x="3249168" y="4636008"/>
                </a:lnTo>
                <a:lnTo>
                  <a:pt x="3246120" y="4636008"/>
                </a:lnTo>
                <a:lnTo>
                  <a:pt x="3246120" y="4632960"/>
                </a:lnTo>
                <a:close/>
                <a:moveTo>
                  <a:pt x="3252216" y="4632960"/>
                </a:moveTo>
                <a:lnTo>
                  <a:pt x="3255264" y="4632960"/>
                </a:lnTo>
                <a:lnTo>
                  <a:pt x="3255264" y="4636008"/>
                </a:lnTo>
                <a:lnTo>
                  <a:pt x="3252216" y="4636008"/>
                </a:lnTo>
                <a:lnTo>
                  <a:pt x="3252216" y="4632960"/>
                </a:lnTo>
                <a:close/>
                <a:moveTo>
                  <a:pt x="3258311" y="4632960"/>
                </a:moveTo>
                <a:lnTo>
                  <a:pt x="3261359" y="4632960"/>
                </a:lnTo>
                <a:lnTo>
                  <a:pt x="3261359" y="4636008"/>
                </a:lnTo>
                <a:lnTo>
                  <a:pt x="3258311" y="4636008"/>
                </a:lnTo>
                <a:lnTo>
                  <a:pt x="3258311" y="4632960"/>
                </a:lnTo>
                <a:close/>
                <a:moveTo>
                  <a:pt x="3264408" y="4632960"/>
                </a:moveTo>
                <a:lnTo>
                  <a:pt x="3267456" y="4632960"/>
                </a:lnTo>
                <a:lnTo>
                  <a:pt x="3267456" y="4636008"/>
                </a:lnTo>
                <a:lnTo>
                  <a:pt x="3264408" y="4636008"/>
                </a:lnTo>
                <a:lnTo>
                  <a:pt x="3264408" y="4632960"/>
                </a:lnTo>
                <a:close/>
                <a:moveTo>
                  <a:pt x="3270504" y="4632960"/>
                </a:moveTo>
                <a:lnTo>
                  <a:pt x="3273552" y="4632960"/>
                </a:lnTo>
                <a:lnTo>
                  <a:pt x="3273552" y="4636008"/>
                </a:lnTo>
                <a:lnTo>
                  <a:pt x="3270504" y="4636008"/>
                </a:lnTo>
                <a:lnTo>
                  <a:pt x="3270504" y="4632960"/>
                </a:lnTo>
                <a:close/>
                <a:moveTo>
                  <a:pt x="3276599" y="4632960"/>
                </a:moveTo>
                <a:lnTo>
                  <a:pt x="3279647" y="4632960"/>
                </a:lnTo>
                <a:lnTo>
                  <a:pt x="3279647" y="4636008"/>
                </a:lnTo>
                <a:lnTo>
                  <a:pt x="3276599" y="4636008"/>
                </a:lnTo>
                <a:lnTo>
                  <a:pt x="3276599" y="4632960"/>
                </a:lnTo>
                <a:close/>
                <a:moveTo>
                  <a:pt x="3282696" y="4632960"/>
                </a:moveTo>
                <a:lnTo>
                  <a:pt x="3285744" y="4632960"/>
                </a:lnTo>
                <a:lnTo>
                  <a:pt x="3285744" y="4636008"/>
                </a:lnTo>
                <a:lnTo>
                  <a:pt x="3282696" y="4636008"/>
                </a:lnTo>
                <a:lnTo>
                  <a:pt x="3282696" y="4632960"/>
                </a:lnTo>
                <a:close/>
                <a:moveTo>
                  <a:pt x="3288791" y="4632960"/>
                </a:moveTo>
                <a:lnTo>
                  <a:pt x="3291839" y="4632960"/>
                </a:lnTo>
                <a:lnTo>
                  <a:pt x="3291839" y="4636008"/>
                </a:lnTo>
                <a:lnTo>
                  <a:pt x="3288791" y="4636008"/>
                </a:lnTo>
                <a:lnTo>
                  <a:pt x="3288791" y="4632960"/>
                </a:lnTo>
                <a:close/>
                <a:moveTo>
                  <a:pt x="3294887" y="4632960"/>
                </a:moveTo>
                <a:lnTo>
                  <a:pt x="3297935" y="4632960"/>
                </a:lnTo>
                <a:lnTo>
                  <a:pt x="3297935" y="4636008"/>
                </a:lnTo>
                <a:lnTo>
                  <a:pt x="3294887" y="4636008"/>
                </a:lnTo>
                <a:lnTo>
                  <a:pt x="3294887" y="4632960"/>
                </a:lnTo>
                <a:close/>
                <a:moveTo>
                  <a:pt x="3300984" y="4632960"/>
                </a:moveTo>
                <a:lnTo>
                  <a:pt x="3304032" y="4632960"/>
                </a:lnTo>
                <a:lnTo>
                  <a:pt x="3304032" y="4636008"/>
                </a:lnTo>
                <a:lnTo>
                  <a:pt x="3300984" y="4636008"/>
                </a:lnTo>
                <a:lnTo>
                  <a:pt x="3300984" y="4632960"/>
                </a:lnTo>
                <a:close/>
                <a:moveTo>
                  <a:pt x="3307079" y="4632960"/>
                </a:moveTo>
                <a:lnTo>
                  <a:pt x="3310127" y="4632960"/>
                </a:lnTo>
                <a:lnTo>
                  <a:pt x="3310127" y="4636008"/>
                </a:lnTo>
                <a:lnTo>
                  <a:pt x="3307079" y="4636008"/>
                </a:lnTo>
                <a:lnTo>
                  <a:pt x="3307079" y="4632960"/>
                </a:lnTo>
                <a:close/>
                <a:moveTo>
                  <a:pt x="3313176" y="4632960"/>
                </a:moveTo>
                <a:lnTo>
                  <a:pt x="3316223" y="4632960"/>
                </a:lnTo>
                <a:lnTo>
                  <a:pt x="3316223" y="4636008"/>
                </a:lnTo>
                <a:lnTo>
                  <a:pt x="3313176" y="4636008"/>
                </a:lnTo>
                <a:lnTo>
                  <a:pt x="3313176" y="4632960"/>
                </a:lnTo>
                <a:close/>
                <a:moveTo>
                  <a:pt x="3319272" y="4632960"/>
                </a:moveTo>
                <a:lnTo>
                  <a:pt x="3322320" y="4632960"/>
                </a:lnTo>
                <a:lnTo>
                  <a:pt x="3322320" y="4636008"/>
                </a:lnTo>
                <a:lnTo>
                  <a:pt x="3319272" y="4636008"/>
                </a:lnTo>
                <a:lnTo>
                  <a:pt x="3319272" y="4632960"/>
                </a:lnTo>
                <a:close/>
                <a:moveTo>
                  <a:pt x="3325367" y="4632960"/>
                </a:moveTo>
                <a:lnTo>
                  <a:pt x="3328415" y="4632960"/>
                </a:lnTo>
                <a:lnTo>
                  <a:pt x="3328415" y="4636008"/>
                </a:lnTo>
                <a:lnTo>
                  <a:pt x="3325367" y="4636008"/>
                </a:lnTo>
                <a:lnTo>
                  <a:pt x="3325367" y="4632960"/>
                </a:lnTo>
                <a:close/>
                <a:moveTo>
                  <a:pt x="3331464" y="4632960"/>
                </a:moveTo>
                <a:lnTo>
                  <a:pt x="3334512" y="4632960"/>
                </a:lnTo>
                <a:lnTo>
                  <a:pt x="3334512" y="4636008"/>
                </a:lnTo>
                <a:lnTo>
                  <a:pt x="3331464" y="4636008"/>
                </a:lnTo>
                <a:lnTo>
                  <a:pt x="3331464" y="4632960"/>
                </a:lnTo>
                <a:close/>
                <a:moveTo>
                  <a:pt x="3337560" y="4632960"/>
                </a:moveTo>
                <a:lnTo>
                  <a:pt x="3340608" y="4632960"/>
                </a:lnTo>
                <a:lnTo>
                  <a:pt x="3340608" y="4636008"/>
                </a:lnTo>
                <a:lnTo>
                  <a:pt x="3337560" y="4636008"/>
                </a:lnTo>
                <a:lnTo>
                  <a:pt x="3337560" y="4632960"/>
                </a:lnTo>
                <a:close/>
                <a:moveTo>
                  <a:pt x="3343655" y="4632960"/>
                </a:moveTo>
                <a:lnTo>
                  <a:pt x="3346703" y="4632960"/>
                </a:lnTo>
                <a:lnTo>
                  <a:pt x="3346703" y="4636008"/>
                </a:lnTo>
                <a:lnTo>
                  <a:pt x="3343655" y="4636008"/>
                </a:lnTo>
                <a:lnTo>
                  <a:pt x="3343655" y="4632960"/>
                </a:lnTo>
                <a:close/>
                <a:moveTo>
                  <a:pt x="3349752" y="4632960"/>
                </a:moveTo>
                <a:lnTo>
                  <a:pt x="3352800" y="4632960"/>
                </a:lnTo>
                <a:lnTo>
                  <a:pt x="3352800" y="4636008"/>
                </a:lnTo>
                <a:lnTo>
                  <a:pt x="3349752" y="4636008"/>
                </a:lnTo>
                <a:lnTo>
                  <a:pt x="3349752" y="4632960"/>
                </a:lnTo>
                <a:close/>
                <a:moveTo>
                  <a:pt x="3355847" y="4632960"/>
                </a:moveTo>
                <a:lnTo>
                  <a:pt x="3358895" y="4632960"/>
                </a:lnTo>
                <a:lnTo>
                  <a:pt x="3358895" y="4636008"/>
                </a:lnTo>
                <a:lnTo>
                  <a:pt x="3355847" y="4636008"/>
                </a:lnTo>
                <a:lnTo>
                  <a:pt x="3355847" y="4632960"/>
                </a:lnTo>
                <a:close/>
                <a:moveTo>
                  <a:pt x="3361943" y="4632960"/>
                </a:moveTo>
                <a:lnTo>
                  <a:pt x="3364991" y="4632960"/>
                </a:lnTo>
                <a:lnTo>
                  <a:pt x="3364991" y="4636008"/>
                </a:lnTo>
                <a:lnTo>
                  <a:pt x="3361943" y="4636008"/>
                </a:lnTo>
                <a:lnTo>
                  <a:pt x="3361943" y="4632960"/>
                </a:lnTo>
                <a:close/>
                <a:moveTo>
                  <a:pt x="3368040" y="4632960"/>
                </a:moveTo>
                <a:lnTo>
                  <a:pt x="3371088" y="4632960"/>
                </a:lnTo>
                <a:lnTo>
                  <a:pt x="3371088" y="4636008"/>
                </a:lnTo>
                <a:lnTo>
                  <a:pt x="3368040" y="4636008"/>
                </a:lnTo>
                <a:lnTo>
                  <a:pt x="3368040" y="4632960"/>
                </a:lnTo>
                <a:close/>
                <a:moveTo>
                  <a:pt x="3374135" y="4632960"/>
                </a:moveTo>
                <a:lnTo>
                  <a:pt x="3377183" y="4632960"/>
                </a:lnTo>
                <a:lnTo>
                  <a:pt x="3377183" y="4636008"/>
                </a:lnTo>
                <a:lnTo>
                  <a:pt x="3374135" y="4636008"/>
                </a:lnTo>
                <a:lnTo>
                  <a:pt x="3374135" y="4632960"/>
                </a:lnTo>
                <a:close/>
                <a:moveTo>
                  <a:pt x="3380231" y="4632960"/>
                </a:moveTo>
                <a:lnTo>
                  <a:pt x="3383279" y="4632960"/>
                </a:lnTo>
                <a:lnTo>
                  <a:pt x="3383279" y="4636008"/>
                </a:lnTo>
                <a:lnTo>
                  <a:pt x="3380231" y="4636008"/>
                </a:lnTo>
                <a:lnTo>
                  <a:pt x="3380231" y="4632960"/>
                </a:lnTo>
                <a:close/>
                <a:moveTo>
                  <a:pt x="3386328" y="4632960"/>
                </a:moveTo>
                <a:lnTo>
                  <a:pt x="3389376" y="4632960"/>
                </a:lnTo>
                <a:lnTo>
                  <a:pt x="3389376" y="4636008"/>
                </a:lnTo>
                <a:lnTo>
                  <a:pt x="3386328" y="4636008"/>
                </a:lnTo>
                <a:lnTo>
                  <a:pt x="3386328" y="4632960"/>
                </a:lnTo>
                <a:close/>
                <a:moveTo>
                  <a:pt x="3392423" y="4632960"/>
                </a:moveTo>
                <a:lnTo>
                  <a:pt x="3395471" y="4632960"/>
                </a:lnTo>
                <a:lnTo>
                  <a:pt x="3395471" y="4636008"/>
                </a:lnTo>
                <a:lnTo>
                  <a:pt x="3392423" y="4636008"/>
                </a:lnTo>
                <a:lnTo>
                  <a:pt x="3392423" y="4632960"/>
                </a:lnTo>
                <a:close/>
                <a:moveTo>
                  <a:pt x="3398520" y="4632960"/>
                </a:moveTo>
                <a:lnTo>
                  <a:pt x="3401568" y="4632960"/>
                </a:lnTo>
                <a:lnTo>
                  <a:pt x="3401568" y="4636008"/>
                </a:lnTo>
                <a:lnTo>
                  <a:pt x="3398520" y="4636008"/>
                </a:lnTo>
                <a:lnTo>
                  <a:pt x="3398520" y="4632960"/>
                </a:lnTo>
                <a:close/>
                <a:moveTo>
                  <a:pt x="3404616" y="4632960"/>
                </a:moveTo>
                <a:lnTo>
                  <a:pt x="3407664" y="4632960"/>
                </a:lnTo>
                <a:lnTo>
                  <a:pt x="3407664" y="4636008"/>
                </a:lnTo>
                <a:lnTo>
                  <a:pt x="3404616" y="4636008"/>
                </a:lnTo>
                <a:lnTo>
                  <a:pt x="3404616" y="4632960"/>
                </a:lnTo>
                <a:close/>
                <a:moveTo>
                  <a:pt x="3410711" y="4632960"/>
                </a:moveTo>
                <a:lnTo>
                  <a:pt x="3413759" y="4632960"/>
                </a:lnTo>
                <a:lnTo>
                  <a:pt x="3413759" y="4636008"/>
                </a:lnTo>
                <a:lnTo>
                  <a:pt x="3410711" y="4636008"/>
                </a:lnTo>
                <a:lnTo>
                  <a:pt x="3410711" y="4632960"/>
                </a:lnTo>
                <a:close/>
                <a:moveTo>
                  <a:pt x="3416808" y="4632960"/>
                </a:moveTo>
                <a:lnTo>
                  <a:pt x="3419856" y="4632960"/>
                </a:lnTo>
                <a:lnTo>
                  <a:pt x="3419856" y="4636008"/>
                </a:lnTo>
                <a:lnTo>
                  <a:pt x="3416808" y="4636008"/>
                </a:lnTo>
                <a:lnTo>
                  <a:pt x="3416808" y="4632960"/>
                </a:lnTo>
                <a:close/>
                <a:moveTo>
                  <a:pt x="3422904" y="4632960"/>
                </a:moveTo>
                <a:lnTo>
                  <a:pt x="3425952" y="4632960"/>
                </a:lnTo>
                <a:lnTo>
                  <a:pt x="3425952" y="4636008"/>
                </a:lnTo>
                <a:lnTo>
                  <a:pt x="3422904" y="4636008"/>
                </a:lnTo>
                <a:lnTo>
                  <a:pt x="3422904" y="4632960"/>
                </a:lnTo>
                <a:close/>
                <a:moveTo>
                  <a:pt x="3428999" y="4632960"/>
                </a:moveTo>
                <a:lnTo>
                  <a:pt x="3432047" y="4632960"/>
                </a:lnTo>
                <a:lnTo>
                  <a:pt x="3432047" y="4636008"/>
                </a:lnTo>
                <a:lnTo>
                  <a:pt x="3428999" y="4636008"/>
                </a:lnTo>
                <a:lnTo>
                  <a:pt x="3428999" y="4632960"/>
                </a:lnTo>
                <a:close/>
                <a:moveTo>
                  <a:pt x="3435096" y="4632960"/>
                </a:moveTo>
                <a:lnTo>
                  <a:pt x="3438144" y="4632960"/>
                </a:lnTo>
                <a:lnTo>
                  <a:pt x="3438144" y="4636008"/>
                </a:lnTo>
                <a:lnTo>
                  <a:pt x="3435096" y="4636008"/>
                </a:lnTo>
                <a:lnTo>
                  <a:pt x="3435096" y="4632960"/>
                </a:lnTo>
                <a:close/>
                <a:moveTo>
                  <a:pt x="3441191" y="4632960"/>
                </a:moveTo>
                <a:lnTo>
                  <a:pt x="3444239" y="4632960"/>
                </a:lnTo>
                <a:lnTo>
                  <a:pt x="3444239" y="4636008"/>
                </a:lnTo>
                <a:lnTo>
                  <a:pt x="3441191" y="4636008"/>
                </a:lnTo>
                <a:lnTo>
                  <a:pt x="3441191" y="4632960"/>
                </a:lnTo>
                <a:close/>
                <a:moveTo>
                  <a:pt x="3447287" y="4632960"/>
                </a:moveTo>
                <a:lnTo>
                  <a:pt x="3450335" y="4632960"/>
                </a:lnTo>
                <a:lnTo>
                  <a:pt x="3450335" y="4636008"/>
                </a:lnTo>
                <a:lnTo>
                  <a:pt x="3447287" y="4636008"/>
                </a:lnTo>
                <a:lnTo>
                  <a:pt x="3447287" y="4632960"/>
                </a:lnTo>
                <a:close/>
                <a:moveTo>
                  <a:pt x="3453384" y="4632960"/>
                </a:moveTo>
                <a:lnTo>
                  <a:pt x="3456432" y="4632960"/>
                </a:lnTo>
                <a:lnTo>
                  <a:pt x="3456432" y="4636008"/>
                </a:lnTo>
                <a:lnTo>
                  <a:pt x="3453384" y="4636008"/>
                </a:lnTo>
                <a:lnTo>
                  <a:pt x="3453384" y="4632960"/>
                </a:lnTo>
                <a:close/>
                <a:moveTo>
                  <a:pt x="3459479" y="4632960"/>
                </a:moveTo>
                <a:lnTo>
                  <a:pt x="3462527" y="4632960"/>
                </a:lnTo>
                <a:lnTo>
                  <a:pt x="3462527" y="4636008"/>
                </a:lnTo>
                <a:lnTo>
                  <a:pt x="3459479" y="4636008"/>
                </a:lnTo>
                <a:lnTo>
                  <a:pt x="3459479" y="4632960"/>
                </a:lnTo>
                <a:close/>
                <a:moveTo>
                  <a:pt x="3465576" y="4632960"/>
                </a:moveTo>
                <a:lnTo>
                  <a:pt x="3468623" y="4632960"/>
                </a:lnTo>
                <a:lnTo>
                  <a:pt x="3468623" y="4636008"/>
                </a:lnTo>
                <a:lnTo>
                  <a:pt x="3465576" y="4636008"/>
                </a:lnTo>
                <a:lnTo>
                  <a:pt x="3465576" y="4632960"/>
                </a:lnTo>
                <a:close/>
                <a:moveTo>
                  <a:pt x="3471672" y="4632960"/>
                </a:moveTo>
                <a:lnTo>
                  <a:pt x="3474720" y="4632960"/>
                </a:lnTo>
                <a:lnTo>
                  <a:pt x="3474720" y="4636008"/>
                </a:lnTo>
                <a:lnTo>
                  <a:pt x="3471672" y="4636008"/>
                </a:lnTo>
                <a:lnTo>
                  <a:pt x="3471672" y="4632960"/>
                </a:lnTo>
                <a:close/>
                <a:moveTo>
                  <a:pt x="3477767" y="4632960"/>
                </a:moveTo>
                <a:lnTo>
                  <a:pt x="3480815" y="4632960"/>
                </a:lnTo>
                <a:lnTo>
                  <a:pt x="3480815" y="4636008"/>
                </a:lnTo>
                <a:lnTo>
                  <a:pt x="3477767" y="4636008"/>
                </a:lnTo>
                <a:lnTo>
                  <a:pt x="3477767" y="4632960"/>
                </a:lnTo>
                <a:close/>
                <a:moveTo>
                  <a:pt x="3483864" y="4632960"/>
                </a:moveTo>
                <a:lnTo>
                  <a:pt x="3486912" y="4632960"/>
                </a:lnTo>
                <a:lnTo>
                  <a:pt x="3486912" y="4636008"/>
                </a:lnTo>
                <a:lnTo>
                  <a:pt x="3483864" y="4636008"/>
                </a:lnTo>
                <a:lnTo>
                  <a:pt x="3483864" y="4632960"/>
                </a:lnTo>
                <a:close/>
                <a:moveTo>
                  <a:pt x="3489960" y="4632960"/>
                </a:moveTo>
                <a:lnTo>
                  <a:pt x="3493008" y="4632960"/>
                </a:lnTo>
                <a:lnTo>
                  <a:pt x="3493008" y="4636008"/>
                </a:lnTo>
                <a:lnTo>
                  <a:pt x="3489960" y="4636008"/>
                </a:lnTo>
                <a:lnTo>
                  <a:pt x="3489960" y="4632960"/>
                </a:lnTo>
                <a:close/>
                <a:moveTo>
                  <a:pt x="3496055" y="4632960"/>
                </a:moveTo>
                <a:lnTo>
                  <a:pt x="3499103" y="4632960"/>
                </a:lnTo>
                <a:lnTo>
                  <a:pt x="3499103" y="4636008"/>
                </a:lnTo>
                <a:lnTo>
                  <a:pt x="3496055" y="4636008"/>
                </a:lnTo>
                <a:lnTo>
                  <a:pt x="3496055" y="4632960"/>
                </a:lnTo>
                <a:close/>
                <a:moveTo>
                  <a:pt x="3502152" y="4632960"/>
                </a:moveTo>
                <a:lnTo>
                  <a:pt x="3505200" y="4632960"/>
                </a:lnTo>
                <a:lnTo>
                  <a:pt x="3505200" y="4636008"/>
                </a:lnTo>
                <a:lnTo>
                  <a:pt x="3502152" y="4636008"/>
                </a:lnTo>
                <a:lnTo>
                  <a:pt x="3502152" y="4632960"/>
                </a:lnTo>
                <a:close/>
                <a:moveTo>
                  <a:pt x="3508247" y="4632960"/>
                </a:moveTo>
                <a:lnTo>
                  <a:pt x="3511295" y="4632960"/>
                </a:lnTo>
                <a:lnTo>
                  <a:pt x="3511295" y="4636008"/>
                </a:lnTo>
                <a:lnTo>
                  <a:pt x="3508247" y="4636008"/>
                </a:lnTo>
                <a:lnTo>
                  <a:pt x="3508247" y="4632960"/>
                </a:lnTo>
                <a:close/>
                <a:moveTo>
                  <a:pt x="3514343" y="4632960"/>
                </a:moveTo>
                <a:lnTo>
                  <a:pt x="3517391" y="4632960"/>
                </a:lnTo>
                <a:lnTo>
                  <a:pt x="3517391" y="4636008"/>
                </a:lnTo>
                <a:lnTo>
                  <a:pt x="3514343" y="4636008"/>
                </a:lnTo>
                <a:lnTo>
                  <a:pt x="3514343" y="4632960"/>
                </a:lnTo>
                <a:close/>
                <a:moveTo>
                  <a:pt x="3520440" y="4632960"/>
                </a:moveTo>
                <a:lnTo>
                  <a:pt x="3523488" y="4632960"/>
                </a:lnTo>
                <a:lnTo>
                  <a:pt x="3523488" y="4636008"/>
                </a:lnTo>
                <a:lnTo>
                  <a:pt x="3520440" y="4636008"/>
                </a:lnTo>
                <a:lnTo>
                  <a:pt x="3520440" y="4632960"/>
                </a:lnTo>
                <a:close/>
                <a:moveTo>
                  <a:pt x="3526535" y="4632960"/>
                </a:moveTo>
                <a:lnTo>
                  <a:pt x="3529583" y="4632960"/>
                </a:lnTo>
                <a:lnTo>
                  <a:pt x="3529583" y="4636008"/>
                </a:lnTo>
                <a:lnTo>
                  <a:pt x="3526535" y="4636008"/>
                </a:lnTo>
                <a:lnTo>
                  <a:pt x="3526535" y="4632960"/>
                </a:lnTo>
                <a:close/>
                <a:moveTo>
                  <a:pt x="3532631" y="4632960"/>
                </a:moveTo>
                <a:lnTo>
                  <a:pt x="3535679" y="4632960"/>
                </a:lnTo>
                <a:lnTo>
                  <a:pt x="3535679" y="4636008"/>
                </a:lnTo>
                <a:lnTo>
                  <a:pt x="3532631" y="4636008"/>
                </a:lnTo>
                <a:lnTo>
                  <a:pt x="3532631" y="4632960"/>
                </a:lnTo>
                <a:close/>
                <a:moveTo>
                  <a:pt x="3538728" y="4632960"/>
                </a:moveTo>
                <a:lnTo>
                  <a:pt x="3541776" y="4632960"/>
                </a:lnTo>
                <a:lnTo>
                  <a:pt x="3541776" y="4636008"/>
                </a:lnTo>
                <a:lnTo>
                  <a:pt x="3538728" y="4636008"/>
                </a:lnTo>
                <a:lnTo>
                  <a:pt x="3538728" y="4632960"/>
                </a:lnTo>
                <a:close/>
                <a:moveTo>
                  <a:pt x="3544823" y="4632960"/>
                </a:moveTo>
                <a:lnTo>
                  <a:pt x="3547871" y="4632960"/>
                </a:lnTo>
                <a:lnTo>
                  <a:pt x="3547871" y="4636008"/>
                </a:lnTo>
                <a:lnTo>
                  <a:pt x="3544823" y="4636008"/>
                </a:lnTo>
                <a:lnTo>
                  <a:pt x="3544823" y="4632960"/>
                </a:lnTo>
                <a:close/>
                <a:moveTo>
                  <a:pt x="3550920" y="4632960"/>
                </a:moveTo>
                <a:lnTo>
                  <a:pt x="3553968" y="4632960"/>
                </a:lnTo>
                <a:lnTo>
                  <a:pt x="3553968" y="4636008"/>
                </a:lnTo>
                <a:lnTo>
                  <a:pt x="3550920" y="4636008"/>
                </a:lnTo>
                <a:lnTo>
                  <a:pt x="3550920" y="4632960"/>
                </a:lnTo>
                <a:close/>
                <a:moveTo>
                  <a:pt x="3557016" y="4632960"/>
                </a:moveTo>
                <a:lnTo>
                  <a:pt x="3560064" y="4632960"/>
                </a:lnTo>
                <a:lnTo>
                  <a:pt x="3560064" y="4636008"/>
                </a:lnTo>
                <a:lnTo>
                  <a:pt x="3557016" y="4636008"/>
                </a:lnTo>
                <a:lnTo>
                  <a:pt x="3557016" y="4632960"/>
                </a:lnTo>
                <a:close/>
                <a:moveTo>
                  <a:pt x="3563111" y="4632960"/>
                </a:moveTo>
                <a:lnTo>
                  <a:pt x="3566159" y="4632960"/>
                </a:lnTo>
                <a:lnTo>
                  <a:pt x="3566159" y="4636008"/>
                </a:lnTo>
                <a:lnTo>
                  <a:pt x="3563111" y="4636008"/>
                </a:lnTo>
                <a:lnTo>
                  <a:pt x="3563111" y="4632960"/>
                </a:lnTo>
                <a:close/>
                <a:moveTo>
                  <a:pt x="3569208" y="4632960"/>
                </a:moveTo>
                <a:lnTo>
                  <a:pt x="3572256" y="4632960"/>
                </a:lnTo>
                <a:lnTo>
                  <a:pt x="3572256" y="4636008"/>
                </a:lnTo>
                <a:lnTo>
                  <a:pt x="3569208" y="4636008"/>
                </a:lnTo>
                <a:lnTo>
                  <a:pt x="3569208" y="4632960"/>
                </a:lnTo>
                <a:close/>
                <a:moveTo>
                  <a:pt x="3575304" y="4632960"/>
                </a:moveTo>
                <a:lnTo>
                  <a:pt x="3578352" y="4632960"/>
                </a:lnTo>
                <a:lnTo>
                  <a:pt x="3578352" y="4636008"/>
                </a:lnTo>
                <a:lnTo>
                  <a:pt x="3575304" y="4636008"/>
                </a:lnTo>
                <a:lnTo>
                  <a:pt x="3575304" y="4632960"/>
                </a:lnTo>
                <a:close/>
                <a:moveTo>
                  <a:pt x="3581399" y="4632960"/>
                </a:moveTo>
                <a:lnTo>
                  <a:pt x="3584447" y="4632960"/>
                </a:lnTo>
                <a:lnTo>
                  <a:pt x="3584447" y="4636008"/>
                </a:lnTo>
                <a:lnTo>
                  <a:pt x="3581399" y="4636008"/>
                </a:lnTo>
                <a:lnTo>
                  <a:pt x="3581399" y="4632960"/>
                </a:lnTo>
                <a:close/>
                <a:moveTo>
                  <a:pt x="3587496" y="4632960"/>
                </a:moveTo>
                <a:lnTo>
                  <a:pt x="3590544" y="4632960"/>
                </a:lnTo>
                <a:lnTo>
                  <a:pt x="3590544" y="4636008"/>
                </a:lnTo>
                <a:lnTo>
                  <a:pt x="3587496" y="4636008"/>
                </a:lnTo>
                <a:lnTo>
                  <a:pt x="3587496" y="4632960"/>
                </a:lnTo>
                <a:close/>
                <a:moveTo>
                  <a:pt x="3593591" y="4632960"/>
                </a:moveTo>
                <a:lnTo>
                  <a:pt x="3596639" y="4632960"/>
                </a:lnTo>
                <a:lnTo>
                  <a:pt x="3596639" y="4636008"/>
                </a:lnTo>
                <a:lnTo>
                  <a:pt x="3593591" y="4636008"/>
                </a:lnTo>
                <a:lnTo>
                  <a:pt x="3593591" y="4632960"/>
                </a:lnTo>
                <a:close/>
                <a:moveTo>
                  <a:pt x="3599687" y="4632960"/>
                </a:moveTo>
                <a:lnTo>
                  <a:pt x="3602735" y="4632960"/>
                </a:lnTo>
                <a:lnTo>
                  <a:pt x="3602735" y="4636008"/>
                </a:lnTo>
                <a:lnTo>
                  <a:pt x="3599687" y="4636008"/>
                </a:lnTo>
                <a:lnTo>
                  <a:pt x="3599687" y="4632960"/>
                </a:lnTo>
                <a:close/>
                <a:moveTo>
                  <a:pt x="3605784" y="4632960"/>
                </a:moveTo>
                <a:lnTo>
                  <a:pt x="3608832" y="4632960"/>
                </a:lnTo>
                <a:lnTo>
                  <a:pt x="3608832" y="4636008"/>
                </a:lnTo>
                <a:lnTo>
                  <a:pt x="3605784" y="4636008"/>
                </a:lnTo>
                <a:lnTo>
                  <a:pt x="3605784" y="4632960"/>
                </a:lnTo>
                <a:close/>
                <a:moveTo>
                  <a:pt x="3611879" y="4632960"/>
                </a:moveTo>
                <a:lnTo>
                  <a:pt x="3614927" y="4632960"/>
                </a:lnTo>
                <a:lnTo>
                  <a:pt x="3614927" y="4636008"/>
                </a:lnTo>
                <a:lnTo>
                  <a:pt x="3611879" y="4636008"/>
                </a:lnTo>
                <a:lnTo>
                  <a:pt x="3611879" y="4632960"/>
                </a:lnTo>
                <a:close/>
                <a:moveTo>
                  <a:pt x="3617976" y="4632960"/>
                </a:moveTo>
                <a:lnTo>
                  <a:pt x="3621023" y="4632960"/>
                </a:lnTo>
                <a:lnTo>
                  <a:pt x="3621023" y="4636008"/>
                </a:lnTo>
                <a:lnTo>
                  <a:pt x="3617976" y="4636008"/>
                </a:lnTo>
                <a:lnTo>
                  <a:pt x="3617976" y="4632960"/>
                </a:lnTo>
                <a:close/>
                <a:moveTo>
                  <a:pt x="3624072" y="4632960"/>
                </a:moveTo>
                <a:lnTo>
                  <a:pt x="3627120" y="4632960"/>
                </a:lnTo>
                <a:lnTo>
                  <a:pt x="3627120" y="4636008"/>
                </a:lnTo>
                <a:lnTo>
                  <a:pt x="3624072" y="4636008"/>
                </a:lnTo>
                <a:lnTo>
                  <a:pt x="3624072" y="4632960"/>
                </a:lnTo>
                <a:close/>
                <a:moveTo>
                  <a:pt x="3630167" y="4632960"/>
                </a:moveTo>
                <a:lnTo>
                  <a:pt x="3633215" y="4632960"/>
                </a:lnTo>
                <a:lnTo>
                  <a:pt x="3633215" y="4636008"/>
                </a:lnTo>
                <a:lnTo>
                  <a:pt x="3630167" y="4636008"/>
                </a:lnTo>
                <a:lnTo>
                  <a:pt x="3630167" y="4632960"/>
                </a:lnTo>
                <a:close/>
                <a:moveTo>
                  <a:pt x="3636264" y="4632960"/>
                </a:moveTo>
                <a:lnTo>
                  <a:pt x="3639312" y="4632960"/>
                </a:lnTo>
                <a:lnTo>
                  <a:pt x="3639312" y="4636008"/>
                </a:lnTo>
                <a:lnTo>
                  <a:pt x="3636264" y="4636008"/>
                </a:lnTo>
                <a:lnTo>
                  <a:pt x="3636264" y="4632960"/>
                </a:lnTo>
                <a:close/>
                <a:moveTo>
                  <a:pt x="3642360" y="4632960"/>
                </a:moveTo>
                <a:lnTo>
                  <a:pt x="3645408" y="4632960"/>
                </a:lnTo>
                <a:lnTo>
                  <a:pt x="3645408" y="4636008"/>
                </a:lnTo>
                <a:lnTo>
                  <a:pt x="3642360" y="4636008"/>
                </a:lnTo>
                <a:lnTo>
                  <a:pt x="3642360" y="4632960"/>
                </a:lnTo>
                <a:close/>
                <a:moveTo>
                  <a:pt x="3648455" y="4632960"/>
                </a:moveTo>
                <a:lnTo>
                  <a:pt x="3651503" y="4632960"/>
                </a:lnTo>
                <a:lnTo>
                  <a:pt x="3651503" y="4636008"/>
                </a:lnTo>
                <a:lnTo>
                  <a:pt x="3648455" y="4636008"/>
                </a:lnTo>
                <a:lnTo>
                  <a:pt x="3648455" y="4632960"/>
                </a:lnTo>
                <a:close/>
                <a:moveTo>
                  <a:pt x="3654552" y="4632960"/>
                </a:moveTo>
                <a:lnTo>
                  <a:pt x="3657600" y="4632960"/>
                </a:lnTo>
                <a:lnTo>
                  <a:pt x="3657600" y="4636008"/>
                </a:lnTo>
                <a:lnTo>
                  <a:pt x="3654552" y="4636008"/>
                </a:lnTo>
                <a:lnTo>
                  <a:pt x="3654552" y="4632960"/>
                </a:lnTo>
                <a:close/>
                <a:moveTo>
                  <a:pt x="3660647" y="4632960"/>
                </a:moveTo>
                <a:lnTo>
                  <a:pt x="3663695" y="4632960"/>
                </a:lnTo>
                <a:lnTo>
                  <a:pt x="3663695" y="4636008"/>
                </a:lnTo>
                <a:lnTo>
                  <a:pt x="3660647" y="4636008"/>
                </a:lnTo>
                <a:lnTo>
                  <a:pt x="3660647" y="4632960"/>
                </a:lnTo>
                <a:close/>
                <a:moveTo>
                  <a:pt x="3666743" y="4632960"/>
                </a:moveTo>
                <a:lnTo>
                  <a:pt x="3669791" y="4632960"/>
                </a:lnTo>
                <a:lnTo>
                  <a:pt x="3669791" y="4636008"/>
                </a:lnTo>
                <a:lnTo>
                  <a:pt x="3666743" y="4636008"/>
                </a:lnTo>
                <a:lnTo>
                  <a:pt x="3666743" y="4632960"/>
                </a:lnTo>
                <a:close/>
                <a:moveTo>
                  <a:pt x="3672840" y="4632960"/>
                </a:moveTo>
                <a:lnTo>
                  <a:pt x="3675888" y="4632960"/>
                </a:lnTo>
                <a:lnTo>
                  <a:pt x="3675888" y="4636008"/>
                </a:lnTo>
                <a:lnTo>
                  <a:pt x="3672840" y="4636008"/>
                </a:lnTo>
                <a:lnTo>
                  <a:pt x="3672840" y="4632960"/>
                </a:lnTo>
                <a:close/>
                <a:moveTo>
                  <a:pt x="3678935" y="4632960"/>
                </a:moveTo>
                <a:lnTo>
                  <a:pt x="3681983" y="4632960"/>
                </a:lnTo>
                <a:lnTo>
                  <a:pt x="3681983" y="4636008"/>
                </a:lnTo>
                <a:lnTo>
                  <a:pt x="3678935" y="4636008"/>
                </a:lnTo>
                <a:lnTo>
                  <a:pt x="3678935" y="4632960"/>
                </a:lnTo>
                <a:close/>
                <a:moveTo>
                  <a:pt x="3685031" y="4632960"/>
                </a:moveTo>
                <a:lnTo>
                  <a:pt x="3688079" y="4632960"/>
                </a:lnTo>
                <a:lnTo>
                  <a:pt x="3688079" y="4636008"/>
                </a:lnTo>
                <a:lnTo>
                  <a:pt x="3685031" y="4636008"/>
                </a:lnTo>
                <a:lnTo>
                  <a:pt x="3685031" y="4632960"/>
                </a:lnTo>
                <a:close/>
                <a:moveTo>
                  <a:pt x="3691128" y="4632960"/>
                </a:moveTo>
                <a:lnTo>
                  <a:pt x="3694176" y="4632960"/>
                </a:lnTo>
                <a:lnTo>
                  <a:pt x="3694176" y="4636008"/>
                </a:lnTo>
                <a:lnTo>
                  <a:pt x="3691128" y="4636008"/>
                </a:lnTo>
                <a:lnTo>
                  <a:pt x="3691128" y="4632960"/>
                </a:lnTo>
                <a:close/>
                <a:moveTo>
                  <a:pt x="3697223" y="4632960"/>
                </a:moveTo>
                <a:lnTo>
                  <a:pt x="3700271" y="4632960"/>
                </a:lnTo>
                <a:lnTo>
                  <a:pt x="3700271" y="4636008"/>
                </a:lnTo>
                <a:lnTo>
                  <a:pt x="3697223" y="4636008"/>
                </a:lnTo>
                <a:lnTo>
                  <a:pt x="3697223" y="4632960"/>
                </a:lnTo>
                <a:close/>
                <a:moveTo>
                  <a:pt x="3703320" y="4632960"/>
                </a:moveTo>
                <a:lnTo>
                  <a:pt x="3706368" y="4632960"/>
                </a:lnTo>
                <a:lnTo>
                  <a:pt x="3706368" y="4636008"/>
                </a:lnTo>
                <a:lnTo>
                  <a:pt x="3703320" y="4636008"/>
                </a:lnTo>
                <a:lnTo>
                  <a:pt x="3703320" y="4632960"/>
                </a:lnTo>
                <a:close/>
                <a:moveTo>
                  <a:pt x="3709416" y="4632960"/>
                </a:moveTo>
                <a:lnTo>
                  <a:pt x="3712464" y="4632960"/>
                </a:lnTo>
                <a:lnTo>
                  <a:pt x="3712464" y="4636008"/>
                </a:lnTo>
                <a:lnTo>
                  <a:pt x="3709416" y="4636008"/>
                </a:lnTo>
                <a:lnTo>
                  <a:pt x="3709416" y="4632960"/>
                </a:lnTo>
                <a:close/>
                <a:moveTo>
                  <a:pt x="3715511" y="4632960"/>
                </a:moveTo>
                <a:lnTo>
                  <a:pt x="3718559" y="4632960"/>
                </a:lnTo>
                <a:lnTo>
                  <a:pt x="3718559" y="4636008"/>
                </a:lnTo>
                <a:lnTo>
                  <a:pt x="3715511" y="4636008"/>
                </a:lnTo>
                <a:lnTo>
                  <a:pt x="3715511" y="4632960"/>
                </a:lnTo>
                <a:close/>
                <a:moveTo>
                  <a:pt x="3721608" y="4632960"/>
                </a:moveTo>
                <a:lnTo>
                  <a:pt x="3724656" y="4632960"/>
                </a:lnTo>
                <a:lnTo>
                  <a:pt x="3724656" y="4636008"/>
                </a:lnTo>
                <a:lnTo>
                  <a:pt x="3721608" y="4636008"/>
                </a:lnTo>
                <a:lnTo>
                  <a:pt x="3721608" y="4632960"/>
                </a:lnTo>
                <a:close/>
                <a:moveTo>
                  <a:pt x="3727704" y="4632960"/>
                </a:moveTo>
                <a:lnTo>
                  <a:pt x="3730752" y="4632960"/>
                </a:lnTo>
                <a:lnTo>
                  <a:pt x="3730752" y="4636008"/>
                </a:lnTo>
                <a:lnTo>
                  <a:pt x="3727704" y="4636008"/>
                </a:lnTo>
                <a:lnTo>
                  <a:pt x="3727704" y="4632960"/>
                </a:lnTo>
                <a:close/>
                <a:moveTo>
                  <a:pt x="3733799" y="4632960"/>
                </a:moveTo>
                <a:lnTo>
                  <a:pt x="3736847" y="4632960"/>
                </a:lnTo>
                <a:lnTo>
                  <a:pt x="3736847" y="4636008"/>
                </a:lnTo>
                <a:lnTo>
                  <a:pt x="3733799" y="4636008"/>
                </a:lnTo>
                <a:lnTo>
                  <a:pt x="3733799" y="4632960"/>
                </a:lnTo>
                <a:close/>
                <a:moveTo>
                  <a:pt x="3739896" y="4632960"/>
                </a:moveTo>
                <a:lnTo>
                  <a:pt x="3742944" y="4632960"/>
                </a:lnTo>
                <a:lnTo>
                  <a:pt x="3742944" y="4636008"/>
                </a:lnTo>
                <a:lnTo>
                  <a:pt x="3739896" y="4636008"/>
                </a:lnTo>
                <a:lnTo>
                  <a:pt x="3739896" y="4632960"/>
                </a:lnTo>
                <a:close/>
                <a:moveTo>
                  <a:pt x="3745991" y="4632960"/>
                </a:moveTo>
                <a:lnTo>
                  <a:pt x="3749039" y="4632960"/>
                </a:lnTo>
                <a:lnTo>
                  <a:pt x="3749039" y="4636008"/>
                </a:lnTo>
                <a:lnTo>
                  <a:pt x="3745991" y="4636008"/>
                </a:lnTo>
                <a:lnTo>
                  <a:pt x="3745991" y="4632960"/>
                </a:lnTo>
                <a:close/>
                <a:moveTo>
                  <a:pt x="3752087" y="4632960"/>
                </a:moveTo>
                <a:lnTo>
                  <a:pt x="3755135" y="4632960"/>
                </a:lnTo>
                <a:lnTo>
                  <a:pt x="3755135" y="4636008"/>
                </a:lnTo>
                <a:lnTo>
                  <a:pt x="3752087" y="4636008"/>
                </a:lnTo>
                <a:lnTo>
                  <a:pt x="3752087" y="4632960"/>
                </a:lnTo>
                <a:close/>
                <a:moveTo>
                  <a:pt x="3758184" y="4632960"/>
                </a:moveTo>
                <a:lnTo>
                  <a:pt x="3761232" y="4632960"/>
                </a:lnTo>
                <a:lnTo>
                  <a:pt x="3761232" y="4636008"/>
                </a:lnTo>
                <a:lnTo>
                  <a:pt x="3758184" y="4636008"/>
                </a:lnTo>
                <a:lnTo>
                  <a:pt x="3758184" y="4632960"/>
                </a:lnTo>
                <a:close/>
                <a:moveTo>
                  <a:pt x="3764279" y="4632960"/>
                </a:moveTo>
                <a:lnTo>
                  <a:pt x="3767327" y="4632960"/>
                </a:lnTo>
                <a:lnTo>
                  <a:pt x="3767327" y="4636008"/>
                </a:lnTo>
                <a:lnTo>
                  <a:pt x="3764279" y="4636008"/>
                </a:lnTo>
                <a:lnTo>
                  <a:pt x="3764279" y="4632960"/>
                </a:lnTo>
                <a:close/>
                <a:moveTo>
                  <a:pt x="3770376" y="4632960"/>
                </a:moveTo>
                <a:lnTo>
                  <a:pt x="3773423" y="4632960"/>
                </a:lnTo>
                <a:lnTo>
                  <a:pt x="3773423" y="4636008"/>
                </a:lnTo>
                <a:lnTo>
                  <a:pt x="3770376" y="4636008"/>
                </a:lnTo>
                <a:lnTo>
                  <a:pt x="3770376" y="4632960"/>
                </a:lnTo>
                <a:close/>
                <a:moveTo>
                  <a:pt x="3776472" y="4632960"/>
                </a:moveTo>
                <a:lnTo>
                  <a:pt x="3779520" y="4632960"/>
                </a:lnTo>
                <a:lnTo>
                  <a:pt x="3779520" y="4636008"/>
                </a:lnTo>
                <a:lnTo>
                  <a:pt x="3776472" y="4636008"/>
                </a:lnTo>
                <a:lnTo>
                  <a:pt x="3776472" y="4632960"/>
                </a:lnTo>
                <a:close/>
                <a:moveTo>
                  <a:pt x="3782567" y="4632960"/>
                </a:moveTo>
                <a:lnTo>
                  <a:pt x="3785615" y="4632960"/>
                </a:lnTo>
                <a:lnTo>
                  <a:pt x="3785615" y="4636008"/>
                </a:lnTo>
                <a:lnTo>
                  <a:pt x="3782567" y="4636008"/>
                </a:lnTo>
                <a:lnTo>
                  <a:pt x="3782567" y="4632960"/>
                </a:lnTo>
                <a:close/>
                <a:moveTo>
                  <a:pt x="3788664" y="4632960"/>
                </a:moveTo>
                <a:lnTo>
                  <a:pt x="3791712" y="4632960"/>
                </a:lnTo>
                <a:lnTo>
                  <a:pt x="3791712" y="4636008"/>
                </a:lnTo>
                <a:lnTo>
                  <a:pt x="3788664" y="4636008"/>
                </a:lnTo>
                <a:lnTo>
                  <a:pt x="3788664" y="4632960"/>
                </a:lnTo>
                <a:close/>
                <a:moveTo>
                  <a:pt x="3794760" y="4632960"/>
                </a:moveTo>
                <a:lnTo>
                  <a:pt x="3797808" y="4632960"/>
                </a:lnTo>
                <a:lnTo>
                  <a:pt x="3797808" y="4636008"/>
                </a:lnTo>
                <a:lnTo>
                  <a:pt x="3794760" y="4636008"/>
                </a:lnTo>
                <a:lnTo>
                  <a:pt x="3794760" y="4632960"/>
                </a:lnTo>
                <a:close/>
                <a:moveTo>
                  <a:pt x="3800855" y="4632960"/>
                </a:moveTo>
                <a:lnTo>
                  <a:pt x="3803903" y="4632960"/>
                </a:lnTo>
                <a:lnTo>
                  <a:pt x="3803903" y="4636008"/>
                </a:lnTo>
                <a:lnTo>
                  <a:pt x="3800855" y="4636008"/>
                </a:lnTo>
                <a:lnTo>
                  <a:pt x="3800855" y="4632960"/>
                </a:lnTo>
                <a:close/>
                <a:moveTo>
                  <a:pt x="3806952" y="4632960"/>
                </a:moveTo>
                <a:lnTo>
                  <a:pt x="3810000" y="4632960"/>
                </a:lnTo>
                <a:lnTo>
                  <a:pt x="3810000" y="4636008"/>
                </a:lnTo>
                <a:lnTo>
                  <a:pt x="3806952" y="4636008"/>
                </a:lnTo>
                <a:lnTo>
                  <a:pt x="3806952" y="4632960"/>
                </a:lnTo>
                <a:close/>
                <a:moveTo>
                  <a:pt x="3813047" y="4632960"/>
                </a:moveTo>
                <a:lnTo>
                  <a:pt x="3816095" y="4632960"/>
                </a:lnTo>
                <a:lnTo>
                  <a:pt x="3816095" y="4636008"/>
                </a:lnTo>
                <a:lnTo>
                  <a:pt x="3813047" y="4636008"/>
                </a:lnTo>
                <a:lnTo>
                  <a:pt x="3813047" y="4632960"/>
                </a:lnTo>
                <a:close/>
                <a:moveTo>
                  <a:pt x="3819143" y="4632960"/>
                </a:moveTo>
                <a:lnTo>
                  <a:pt x="3822191" y="4632960"/>
                </a:lnTo>
                <a:lnTo>
                  <a:pt x="3822191" y="4636008"/>
                </a:lnTo>
                <a:lnTo>
                  <a:pt x="3819143" y="4636008"/>
                </a:lnTo>
                <a:lnTo>
                  <a:pt x="3819143" y="4632960"/>
                </a:lnTo>
                <a:close/>
                <a:moveTo>
                  <a:pt x="3825240" y="4632960"/>
                </a:moveTo>
                <a:lnTo>
                  <a:pt x="3828288" y="4632960"/>
                </a:lnTo>
                <a:lnTo>
                  <a:pt x="3828288" y="4636008"/>
                </a:lnTo>
                <a:lnTo>
                  <a:pt x="3825240" y="4636008"/>
                </a:lnTo>
                <a:lnTo>
                  <a:pt x="3825240" y="4632960"/>
                </a:lnTo>
                <a:close/>
                <a:moveTo>
                  <a:pt x="3831335" y="4632960"/>
                </a:moveTo>
                <a:lnTo>
                  <a:pt x="3834383" y="4632960"/>
                </a:lnTo>
                <a:lnTo>
                  <a:pt x="3834383" y="4636008"/>
                </a:lnTo>
                <a:lnTo>
                  <a:pt x="3831335" y="4636008"/>
                </a:lnTo>
                <a:lnTo>
                  <a:pt x="3831335" y="4632960"/>
                </a:lnTo>
                <a:close/>
                <a:moveTo>
                  <a:pt x="3837431" y="4632960"/>
                </a:moveTo>
                <a:lnTo>
                  <a:pt x="3840479" y="4632960"/>
                </a:lnTo>
                <a:lnTo>
                  <a:pt x="3840479" y="4636008"/>
                </a:lnTo>
                <a:lnTo>
                  <a:pt x="3837431" y="4636008"/>
                </a:lnTo>
                <a:lnTo>
                  <a:pt x="3837431" y="4632960"/>
                </a:lnTo>
                <a:close/>
                <a:moveTo>
                  <a:pt x="3843528" y="4632960"/>
                </a:moveTo>
                <a:lnTo>
                  <a:pt x="3846576" y="4632960"/>
                </a:lnTo>
                <a:lnTo>
                  <a:pt x="3846576" y="4636008"/>
                </a:lnTo>
                <a:lnTo>
                  <a:pt x="3843528" y="4636008"/>
                </a:lnTo>
                <a:lnTo>
                  <a:pt x="3843528" y="4632960"/>
                </a:lnTo>
                <a:close/>
                <a:moveTo>
                  <a:pt x="3849623" y="4632960"/>
                </a:moveTo>
                <a:lnTo>
                  <a:pt x="3852671" y="4632960"/>
                </a:lnTo>
                <a:lnTo>
                  <a:pt x="3852671" y="4636008"/>
                </a:lnTo>
                <a:lnTo>
                  <a:pt x="3849623" y="4636008"/>
                </a:lnTo>
                <a:lnTo>
                  <a:pt x="3849623" y="4632960"/>
                </a:lnTo>
                <a:close/>
                <a:moveTo>
                  <a:pt x="3855720" y="4632960"/>
                </a:moveTo>
                <a:lnTo>
                  <a:pt x="3858768" y="4632960"/>
                </a:lnTo>
                <a:lnTo>
                  <a:pt x="3858768" y="4636008"/>
                </a:lnTo>
                <a:lnTo>
                  <a:pt x="3855720" y="4636008"/>
                </a:lnTo>
                <a:lnTo>
                  <a:pt x="3855720" y="4632960"/>
                </a:lnTo>
                <a:close/>
                <a:moveTo>
                  <a:pt x="3861816" y="4632960"/>
                </a:moveTo>
                <a:lnTo>
                  <a:pt x="3864864" y="4632960"/>
                </a:lnTo>
                <a:lnTo>
                  <a:pt x="3864864" y="4636008"/>
                </a:lnTo>
                <a:lnTo>
                  <a:pt x="3861816" y="4636008"/>
                </a:lnTo>
                <a:lnTo>
                  <a:pt x="3861816" y="4632960"/>
                </a:lnTo>
                <a:close/>
                <a:moveTo>
                  <a:pt x="3867911" y="4632960"/>
                </a:moveTo>
                <a:lnTo>
                  <a:pt x="3870959" y="4632960"/>
                </a:lnTo>
                <a:lnTo>
                  <a:pt x="3870959" y="4636008"/>
                </a:lnTo>
                <a:lnTo>
                  <a:pt x="3867911" y="4636008"/>
                </a:lnTo>
                <a:lnTo>
                  <a:pt x="3867911" y="4632960"/>
                </a:lnTo>
                <a:close/>
                <a:moveTo>
                  <a:pt x="3874008" y="4632960"/>
                </a:moveTo>
                <a:lnTo>
                  <a:pt x="3877056" y="4632960"/>
                </a:lnTo>
                <a:lnTo>
                  <a:pt x="3877056" y="4636008"/>
                </a:lnTo>
                <a:lnTo>
                  <a:pt x="3874008" y="4636008"/>
                </a:lnTo>
                <a:lnTo>
                  <a:pt x="3874008" y="4632960"/>
                </a:lnTo>
                <a:close/>
                <a:moveTo>
                  <a:pt x="3880104" y="4632960"/>
                </a:moveTo>
                <a:lnTo>
                  <a:pt x="3883152" y="4632960"/>
                </a:lnTo>
                <a:lnTo>
                  <a:pt x="3883152" y="4636008"/>
                </a:lnTo>
                <a:lnTo>
                  <a:pt x="3880104" y="4636008"/>
                </a:lnTo>
                <a:lnTo>
                  <a:pt x="3880104" y="4632960"/>
                </a:lnTo>
                <a:close/>
                <a:moveTo>
                  <a:pt x="3886199" y="4632960"/>
                </a:moveTo>
                <a:lnTo>
                  <a:pt x="3889247" y="4632960"/>
                </a:lnTo>
                <a:lnTo>
                  <a:pt x="3889247" y="4636008"/>
                </a:lnTo>
                <a:lnTo>
                  <a:pt x="3886199" y="4636008"/>
                </a:lnTo>
                <a:lnTo>
                  <a:pt x="3886199" y="4632960"/>
                </a:lnTo>
                <a:close/>
                <a:moveTo>
                  <a:pt x="3892296" y="4632960"/>
                </a:moveTo>
                <a:lnTo>
                  <a:pt x="3895344" y="4632960"/>
                </a:lnTo>
                <a:lnTo>
                  <a:pt x="3895344" y="4636008"/>
                </a:lnTo>
                <a:lnTo>
                  <a:pt x="3892296" y="4636008"/>
                </a:lnTo>
                <a:lnTo>
                  <a:pt x="3892296" y="4632960"/>
                </a:lnTo>
                <a:close/>
                <a:moveTo>
                  <a:pt x="3898391" y="4632960"/>
                </a:moveTo>
                <a:lnTo>
                  <a:pt x="3901439" y="4632960"/>
                </a:lnTo>
                <a:lnTo>
                  <a:pt x="3901439" y="4636008"/>
                </a:lnTo>
                <a:lnTo>
                  <a:pt x="3898391" y="4636008"/>
                </a:lnTo>
                <a:lnTo>
                  <a:pt x="3898391" y="4632960"/>
                </a:lnTo>
                <a:close/>
                <a:moveTo>
                  <a:pt x="3904487" y="4632960"/>
                </a:moveTo>
                <a:lnTo>
                  <a:pt x="3907535" y="4632960"/>
                </a:lnTo>
                <a:lnTo>
                  <a:pt x="3907535" y="4636008"/>
                </a:lnTo>
                <a:lnTo>
                  <a:pt x="3904487" y="4636008"/>
                </a:lnTo>
                <a:lnTo>
                  <a:pt x="3904487" y="4632960"/>
                </a:lnTo>
                <a:close/>
                <a:moveTo>
                  <a:pt x="3910584" y="4632960"/>
                </a:moveTo>
                <a:lnTo>
                  <a:pt x="3913632" y="4632960"/>
                </a:lnTo>
                <a:lnTo>
                  <a:pt x="3913632" y="4636008"/>
                </a:lnTo>
                <a:lnTo>
                  <a:pt x="3910584" y="4636008"/>
                </a:lnTo>
                <a:lnTo>
                  <a:pt x="3910584" y="4632960"/>
                </a:lnTo>
                <a:close/>
                <a:moveTo>
                  <a:pt x="3916679" y="4632960"/>
                </a:moveTo>
                <a:lnTo>
                  <a:pt x="3919727" y="4632960"/>
                </a:lnTo>
                <a:lnTo>
                  <a:pt x="3919727" y="4636008"/>
                </a:lnTo>
                <a:lnTo>
                  <a:pt x="3916679" y="4636008"/>
                </a:lnTo>
                <a:lnTo>
                  <a:pt x="3916679" y="4632960"/>
                </a:lnTo>
                <a:close/>
                <a:moveTo>
                  <a:pt x="3922776" y="4632960"/>
                </a:moveTo>
                <a:lnTo>
                  <a:pt x="3925823" y="4632960"/>
                </a:lnTo>
                <a:lnTo>
                  <a:pt x="3925823" y="4636008"/>
                </a:lnTo>
                <a:lnTo>
                  <a:pt x="3922776" y="4636008"/>
                </a:lnTo>
                <a:lnTo>
                  <a:pt x="3922776" y="4632960"/>
                </a:lnTo>
                <a:close/>
                <a:moveTo>
                  <a:pt x="3928872" y="4632960"/>
                </a:moveTo>
                <a:lnTo>
                  <a:pt x="3931920" y="4632960"/>
                </a:lnTo>
                <a:lnTo>
                  <a:pt x="3931920" y="4636008"/>
                </a:lnTo>
                <a:lnTo>
                  <a:pt x="3928872" y="4636008"/>
                </a:lnTo>
                <a:lnTo>
                  <a:pt x="3928872" y="4632960"/>
                </a:lnTo>
                <a:close/>
                <a:moveTo>
                  <a:pt x="3934967" y="4632960"/>
                </a:moveTo>
                <a:lnTo>
                  <a:pt x="3938015" y="4632960"/>
                </a:lnTo>
                <a:lnTo>
                  <a:pt x="3938015" y="4636008"/>
                </a:lnTo>
                <a:lnTo>
                  <a:pt x="3934967" y="4636008"/>
                </a:lnTo>
                <a:lnTo>
                  <a:pt x="3934967" y="4632960"/>
                </a:lnTo>
                <a:close/>
                <a:moveTo>
                  <a:pt x="3941064" y="4632960"/>
                </a:moveTo>
                <a:lnTo>
                  <a:pt x="3944112" y="4632960"/>
                </a:lnTo>
                <a:lnTo>
                  <a:pt x="3944112" y="4636008"/>
                </a:lnTo>
                <a:lnTo>
                  <a:pt x="3941064" y="4636008"/>
                </a:lnTo>
                <a:lnTo>
                  <a:pt x="3941064" y="4632960"/>
                </a:lnTo>
                <a:close/>
                <a:moveTo>
                  <a:pt x="3947160" y="4632960"/>
                </a:moveTo>
                <a:lnTo>
                  <a:pt x="3950208" y="4632960"/>
                </a:lnTo>
                <a:lnTo>
                  <a:pt x="3950208" y="4636008"/>
                </a:lnTo>
                <a:lnTo>
                  <a:pt x="3947160" y="4636008"/>
                </a:lnTo>
                <a:lnTo>
                  <a:pt x="3947160" y="4632960"/>
                </a:lnTo>
                <a:close/>
                <a:moveTo>
                  <a:pt x="3953255" y="4632960"/>
                </a:moveTo>
                <a:lnTo>
                  <a:pt x="3956303" y="4632960"/>
                </a:lnTo>
                <a:lnTo>
                  <a:pt x="3956303" y="4636008"/>
                </a:lnTo>
                <a:lnTo>
                  <a:pt x="3953255" y="4636008"/>
                </a:lnTo>
                <a:lnTo>
                  <a:pt x="3953255" y="4632960"/>
                </a:lnTo>
                <a:close/>
                <a:moveTo>
                  <a:pt x="3959352" y="4632960"/>
                </a:moveTo>
                <a:lnTo>
                  <a:pt x="3962400" y="4632960"/>
                </a:lnTo>
                <a:lnTo>
                  <a:pt x="3962400" y="4636008"/>
                </a:lnTo>
                <a:lnTo>
                  <a:pt x="3959352" y="4636008"/>
                </a:lnTo>
                <a:lnTo>
                  <a:pt x="3959352" y="4632960"/>
                </a:lnTo>
                <a:close/>
                <a:moveTo>
                  <a:pt x="3965447" y="4632960"/>
                </a:moveTo>
                <a:lnTo>
                  <a:pt x="3968495" y="4632960"/>
                </a:lnTo>
                <a:lnTo>
                  <a:pt x="3968495" y="4636008"/>
                </a:lnTo>
                <a:lnTo>
                  <a:pt x="3965447" y="4636008"/>
                </a:lnTo>
                <a:lnTo>
                  <a:pt x="3965447" y="4632960"/>
                </a:lnTo>
                <a:close/>
                <a:moveTo>
                  <a:pt x="3971543" y="4632960"/>
                </a:moveTo>
                <a:lnTo>
                  <a:pt x="3974591" y="4632960"/>
                </a:lnTo>
                <a:lnTo>
                  <a:pt x="3974591" y="4636008"/>
                </a:lnTo>
                <a:lnTo>
                  <a:pt x="3971543" y="4636008"/>
                </a:lnTo>
                <a:lnTo>
                  <a:pt x="3971543" y="4632960"/>
                </a:lnTo>
                <a:close/>
                <a:moveTo>
                  <a:pt x="3977640" y="4632960"/>
                </a:moveTo>
                <a:lnTo>
                  <a:pt x="3980688" y="4632960"/>
                </a:lnTo>
                <a:lnTo>
                  <a:pt x="3980688" y="4636008"/>
                </a:lnTo>
                <a:lnTo>
                  <a:pt x="3977640" y="4636008"/>
                </a:lnTo>
                <a:lnTo>
                  <a:pt x="3977640" y="4632960"/>
                </a:lnTo>
                <a:close/>
                <a:moveTo>
                  <a:pt x="3983735" y="4632960"/>
                </a:moveTo>
                <a:lnTo>
                  <a:pt x="3986783" y="4632960"/>
                </a:lnTo>
                <a:lnTo>
                  <a:pt x="3986783" y="4636008"/>
                </a:lnTo>
                <a:lnTo>
                  <a:pt x="3983735" y="4636008"/>
                </a:lnTo>
                <a:lnTo>
                  <a:pt x="3983735" y="4632960"/>
                </a:lnTo>
                <a:close/>
                <a:moveTo>
                  <a:pt x="3989831" y="4632960"/>
                </a:moveTo>
                <a:lnTo>
                  <a:pt x="3992879" y="4632960"/>
                </a:lnTo>
                <a:lnTo>
                  <a:pt x="3992879" y="4636008"/>
                </a:lnTo>
                <a:lnTo>
                  <a:pt x="3989831" y="4636008"/>
                </a:lnTo>
                <a:lnTo>
                  <a:pt x="3989831" y="4632960"/>
                </a:lnTo>
                <a:close/>
                <a:moveTo>
                  <a:pt x="3995928" y="4632960"/>
                </a:moveTo>
                <a:lnTo>
                  <a:pt x="3998976" y="4632960"/>
                </a:lnTo>
                <a:lnTo>
                  <a:pt x="3998976" y="4636008"/>
                </a:lnTo>
                <a:lnTo>
                  <a:pt x="3995928" y="4636008"/>
                </a:lnTo>
                <a:lnTo>
                  <a:pt x="3995928" y="4632960"/>
                </a:lnTo>
                <a:close/>
                <a:moveTo>
                  <a:pt x="4002023" y="4632960"/>
                </a:moveTo>
                <a:lnTo>
                  <a:pt x="4005071" y="4632960"/>
                </a:lnTo>
                <a:lnTo>
                  <a:pt x="4005071" y="4636008"/>
                </a:lnTo>
                <a:lnTo>
                  <a:pt x="4002023" y="4636008"/>
                </a:lnTo>
                <a:lnTo>
                  <a:pt x="4002023" y="4632960"/>
                </a:lnTo>
                <a:close/>
                <a:moveTo>
                  <a:pt x="4008120" y="4632960"/>
                </a:moveTo>
                <a:lnTo>
                  <a:pt x="4011168" y="4632960"/>
                </a:lnTo>
                <a:lnTo>
                  <a:pt x="4011168" y="4636008"/>
                </a:lnTo>
                <a:lnTo>
                  <a:pt x="4008120" y="4636008"/>
                </a:lnTo>
                <a:lnTo>
                  <a:pt x="4008120" y="4632960"/>
                </a:lnTo>
                <a:close/>
                <a:moveTo>
                  <a:pt x="4014216" y="4632960"/>
                </a:moveTo>
                <a:lnTo>
                  <a:pt x="4017264" y="4632960"/>
                </a:lnTo>
                <a:lnTo>
                  <a:pt x="4017264" y="4636008"/>
                </a:lnTo>
                <a:lnTo>
                  <a:pt x="4014216" y="4636008"/>
                </a:lnTo>
                <a:lnTo>
                  <a:pt x="4014216" y="4632960"/>
                </a:lnTo>
                <a:close/>
                <a:moveTo>
                  <a:pt x="4020311" y="4632960"/>
                </a:moveTo>
                <a:lnTo>
                  <a:pt x="4023359" y="4632960"/>
                </a:lnTo>
                <a:lnTo>
                  <a:pt x="4023359" y="4636008"/>
                </a:lnTo>
                <a:lnTo>
                  <a:pt x="4020311" y="4636008"/>
                </a:lnTo>
                <a:lnTo>
                  <a:pt x="4020311" y="4632960"/>
                </a:lnTo>
                <a:close/>
                <a:moveTo>
                  <a:pt x="4026408" y="4632960"/>
                </a:moveTo>
                <a:lnTo>
                  <a:pt x="4029456" y="4632960"/>
                </a:lnTo>
                <a:lnTo>
                  <a:pt x="4029456" y="4636008"/>
                </a:lnTo>
                <a:lnTo>
                  <a:pt x="4026408" y="4636008"/>
                </a:lnTo>
                <a:lnTo>
                  <a:pt x="4026408" y="4632960"/>
                </a:lnTo>
                <a:close/>
                <a:moveTo>
                  <a:pt x="4032504" y="4632960"/>
                </a:moveTo>
                <a:lnTo>
                  <a:pt x="4035552" y="4632960"/>
                </a:lnTo>
                <a:lnTo>
                  <a:pt x="4035552" y="4636008"/>
                </a:lnTo>
                <a:lnTo>
                  <a:pt x="4032504" y="4636008"/>
                </a:lnTo>
                <a:lnTo>
                  <a:pt x="4032504" y="4632960"/>
                </a:lnTo>
                <a:close/>
                <a:moveTo>
                  <a:pt x="4038599" y="4632960"/>
                </a:moveTo>
                <a:lnTo>
                  <a:pt x="4041647" y="4632960"/>
                </a:lnTo>
                <a:lnTo>
                  <a:pt x="4041647" y="4636008"/>
                </a:lnTo>
                <a:lnTo>
                  <a:pt x="4038599" y="4636008"/>
                </a:lnTo>
                <a:lnTo>
                  <a:pt x="4038599" y="4632960"/>
                </a:lnTo>
                <a:close/>
                <a:moveTo>
                  <a:pt x="4044696" y="4632960"/>
                </a:moveTo>
                <a:lnTo>
                  <a:pt x="4047744" y="4632960"/>
                </a:lnTo>
                <a:lnTo>
                  <a:pt x="4047744" y="4636008"/>
                </a:lnTo>
                <a:lnTo>
                  <a:pt x="4044696" y="4636008"/>
                </a:lnTo>
                <a:lnTo>
                  <a:pt x="4044696" y="4632960"/>
                </a:lnTo>
                <a:close/>
                <a:moveTo>
                  <a:pt x="4050791" y="4632960"/>
                </a:moveTo>
                <a:lnTo>
                  <a:pt x="4053839" y="4632960"/>
                </a:lnTo>
                <a:lnTo>
                  <a:pt x="4053839" y="4636008"/>
                </a:lnTo>
                <a:lnTo>
                  <a:pt x="4050791" y="4636008"/>
                </a:lnTo>
                <a:lnTo>
                  <a:pt x="4050791" y="4632960"/>
                </a:lnTo>
                <a:close/>
                <a:moveTo>
                  <a:pt x="4056887" y="4632960"/>
                </a:moveTo>
                <a:lnTo>
                  <a:pt x="4059935" y="4632960"/>
                </a:lnTo>
                <a:lnTo>
                  <a:pt x="4059935" y="4636008"/>
                </a:lnTo>
                <a:lnTo>
                  <a:pt x="4056887" y="4636008"/>
                </a:lnTo>
                <a:lnTo>
                  <a:pt x="4056887" y="4632960"/>
                </a:lnTo>
                <a:close/>
                <a:moveTo>
                  <a:pt x="4062984" y="4632960"/>
                </a:moveTo>
                <a:lnTo>
                  <a:pt x="4066032" y="4632960"/>
                </a:lnTo>
                <a:lnTo>
                  <a:pt x="4066032" y="4636008"/>
                </a:lnTo>
                <a:lnTo>
                  <a:pt x="4062984" y="4636008"/>
                </a:lnTo>
                <a:lnTo>
                  <a:pt x="4062984" y="4632960"/>
                </a:lnTo>
                <a:close/>
                <a:moveTo>
                  <a:pt x="4069079" y="4632960"/>
                </a:moveTo>
                <a:lnTo>
                  <a:pt x="4072127" y="4632960"/>
                </a:lnTo>
                <a:lnTo>
                  <a:pt x="4072127" y="4636008"/>
                </a:lnTo>
                <a:lnTo>
                  <a:pt x="4069079" y="4636008"/>
                </a:lnTo>
                <a:lnTo>
                  <a:pt x="4069079" y="4632960"/>
                </a:lnTo>
                <a:close/>
                <a:moveTo>
                  <a:pt x="4075176" y="4632960"/>
                </a:moveTo>
                <a:lnTo>
                  <a:pt x="4078223" y="4632960"/>
                </a:lnTo>
                <a:lnTo>
                  <a:pt x="4078223" y="4636008"/>
                </a:lnTo>
                <a:lnTo>
                  <a:pt x="4075176" y="4636008"/>
                </a:lnTo>
                <a:lnTo>
                  <a:pt x="4075176" y="4632960"/>
                </a:lnTo>
                <a:close/>
                <a:moveTo>
                  <a:pt x="4081272" y="4632960"/>
                </a:moveTo>
                <a:lnTo>
                  <a:pt x="4084320" y="4632960"/>
                </a:lnTo>
                <a:lnTo>
                  <a:pt x="4084320" y="4636008"/>
                </a:lnTo>
                <a:lnTo>
                  <a:pt x="4081272" y="4636008"/>
                </a:lnTo>
                <a:lnTo>
                  <a:pt x="4081272" y="4632960"/>
                </a:lnTo>
                <a:close/>
                <a:moveTo>
                  <a:pt x="4087367" y="4632960"/>
                </a:moveTo>
                <a:lnTo>
                  <a:pt x="4090415" y="4632960"/>
                </a:lnTo>
                <a:lnTo>
                  <a:pt x="4090415" y="4636008"/>
                </a:lnTo>
                <a:lnTo>
                  <a:pt x="4087367" y="4636008"/>
                </a:lnTo>
                <a:lnTo>
                  <a:pt x="4087367" y="4632960"/>
                </a:lnTo>
                <a:close/>
                <a:moveTo>
                  <a:pt x="4093464" y="4632960"/>
                </a:moveTo>
                <a:lnTo>
                  <a:pt x="4096512" y="4632960"/>
                </a:lnTo>
                <a:lnTo>
                  <a:pt x="4096512" y="4636008"/>
                </a:lnTo>
                <a:lnTo>
                  <a:pt x="4093464" y="4636008"/>
                </a:lnTo>
                <a:lnTo>
                  <a:pt x="4093464" y="4632960"/>
                </a:lnTo>
                <a:close/>
                <a:moveTo>
                  <a:pt x="4099560" y="4632960"/>
                </a:moveTo>
                <a:lnTo>
                  <a:pt x="4102608" y="4632960"/>
                </a:lnTo>
                <a:lnTo>
                  <a:pt x="4102608" y="4636008"/>
                </a:lnTo>
                <a:lnTo>
                  <a:pt x="4099560" y="4636008"/>
                </a:lnTo>
                <a:lnTo>
                  <a:pt x="4099560" y="4632960"/>
                </a:lnTo>
                <a:close/>
                <a:moveTo>
                  <a:pt x="4105655" y="4632960"/>
                </a:moveTo>
                <a:lnTo>
                  <a:pt x="4108703" y="4632960"/>
                </a:lnTo>
                <a:lnTo>
                  <a:pt x="4108703" y="4636008"/>
                </a:lnTo>
                <a:lnTo>
                  <a:pt x="4105655" y="4636008"/>
                </a:lnTo>
                <a:lnTo>
                  <a:pt x="4105655" y="4632960"/>
                </a:lnTo>
                <a:close/>
                <a:moveTo>
                  <a:pt x="4111752" y="4632960"/>
                </a:moveTo>
                <a:lnTo>
                  <a:pt x="4114800" y="4632960"/>
                </a:lnTo>
                <a:lnTo>
                  <a:pt x="4114800" y="4636008"/>
                </a:lnTo>
                <a:lnTo>
                  <a:pt x="4111752" y="4636008"/>
                </a:lnTo>
                <a:lnTo>
                  <a:pt x="4111752" y="4632960"/>
                </a:lnTo>
                <a:close/>
                <a:moveTo>
                  <a:pt x="4117847" y="4632960"/>
                </a:moveTo>
                <a:lnTo>
                  <a:pt x="4120895" y="4632960"/>
                </a:lnTo>
                <a:lnTo>
                  <a:pt x="4120895" y="4636008"/>
                </a:lnTo>
                <a:lnTo>
                  <a:pt x="4117847" y="4636008"/>
                </a:lnTo>
                <a:lnTo>
                  <a:pt x="4117847" y="4632960"/>
                </a:lnTo>
                <a:close/>
                <a:moveTo>
                  <a:pt x="4123943" y="4632960"/>
                </a:moveTo>
                <a:lnTo>
                  <a:pt x="4126991" y="4632960"/>
                </a:lnTo>
                <a:lnTo>
                  <a:pt x="4126991" y="4636008"/>
                </a:lnTo>
                <a:lnTo>
                  <a:pt x="4123943" y="4636008"/>
                </a:lnTo>
                <a:lnTo>
                  <a:pt x="4123943" y="4632960"/>
                </a:lnTo>
                <a:close/>
                <a:moveTo>
                  <a:pt x="4130040" y="4632960"/>
                </a:moveTo>
                <a:lnTo>
                  <a:pt x="4133088" y="4632960"/>
                </a:lnTo>
                <a:lnTo>
                  <a:pt x="4133088" y="4636008"/>
                </a:lnTo>
                <a:lnTo>
                  <a:pt x="4130040" y="4636008"/>
                </a:lnTo>
                <a:lnTo>
                  <a:pt x="4130040" y="4632960"/>
                </a:lnTo>
                <a:close/>
                <a:moveTo>
                  <a:pt x="4136135" y="4632960"/>
                </a:moveTo>
                <a:lnTo>
                  <a:pt x="4139183" y="4632960"/>
                </a:lnTo>
                <a:lnTo>
                  <a:pt x="4139183" y="4636008"/>
                </a:lnTo>
                <a:lnTo>
                  <a:pt x="4136135" y="4636008"/>
                </a:lnTo>
                <a:lnTo>
                  <a:pt x="4136135" y="4632960"/>
                </a:lnTo>
                <a:close/>
                <a:moveTo>
                  <a:pt x="4142231" y="4632960"/>
                </a:moveTo>
                <a:lnTo>
                  <a:pt x="4145279" y="4632960"/>
                </a:lnTo>
                <a:lnTo>
                  <a:pt x="4145279" y="4636008"/>
                </a:lnTo>
                <a:lnTo>
                  <a:pt x="4142231" y="4636008"/>
                </a:lnTo>
                <a:lnTo>
                  <a:pt x="4142231" y="4632960"/>
                </a:lnTo>
                <a:close/>
                <a:moveTo>
                  <a:pt x="4148328" y="4632960"/>
                </a:moveTo>
                <a:lnTo>
                  <a:pt x="4151376" y="4632960"/>
                </a:lnTo>
                <a:lnTo>
                  <a:pt x="4151376" y="4636008"/>
                </a:lnTo>
                <a:lnTo>
                  <a:pt x="4148328" y="4636008"/>
                </a:lnTo>
                <a:lnTo>
                  <a:pt x="4148328" y="4632960"/>
                </a:lnTo>
                <a:close/>
                <a:moveTo>
                  <a:pt x="4154423" y="4632960"/>
                </a:moveTo>
                <a:lnTo>
                  <a:pt x="4157471" y="4632960"/>
                </a:lnTo>
                <a:lnTo>
                  <a:pt x="4157471" y="4636008"/>
                </a:lnTo>
                <a:lnTo>
                  <a:pt x="4154423" y="4636008"/>
                </a:lnTo>
                <a:lnTo>
                  <a:pt x="4154423" y="4632960"/>
                </a:lnTo>
                <a:close/>
                <a:moveTo>
                  <a:pt x="4160520" y="4632960"/>
                </a:moveTo>
                <a:lnTo>
                  <a:pt x="4163568" y="4632960"/>
                </a:lnTo>
                <a:lnTo>
                  <a:pt x="4163568" y="4636008"/>
                </a:lnTo>
                <a:lnTo>
                  <a:pt x="4160520" y="4636008"/>
                </a:lnTo>
                <a:lnTo>
                  <a:pt x="4160520" y="4632960"/>
                </a:lnTo>
                <a:close/>
                <a:moveTo>
                  <a:pt x="4166616" y="4632960"/>
                </a:moveTo>
                <a:lnTo>
                  <a:pt x="4169664" y="4632960"/>
                </a:lnTo>
                <a:lnTo>
                  <a:pt x="4169664" y="4636008"/>
                </a:lnTo>
                <a:lnTo>
                  <a:pt x="4166616" y="4636008"/>
                </a:lnTo>
                <a:lnTo>
                  <a:pt x="4166616" y="4632960"/>
                </a:lnTo>
                <a:close/>
                <a:moveTo>
                  <a:pt x="4172711" y="4632960"/>
                </a:moveTo>
                <a:lnTo>
                  <a:pt x="4175759" y="4632960"/>
                </a:lnTo>
                <a:lnTo>
                  <a:pt x="4175759" y="4636008"/>
                </a:lnTo>
                <a:lnTo>
                  <a:pt x="4172711" y="4636008"/>
                </a:lnTo>
                <a:lnTo>
                  <a:pt x="4172711" y="4632960"/>
                </a:lnTo>
                <a:close/>
                <a:moveTo>
                  <a:pt x="4178808" y="4632960"/>
                </a:moveTo>
                <a:lnTo>
                  <a:pt x="4181856" y="4632960"/>
                </a:lnTo>
                <a:lnTo>
                  <a:pt x="4181856" y="4636008"/>
                </a:lnTo>
                <a:lnTo>
                  <a:pt x="4178808" y="4636008"/>
                </a:lnTo>
                <a:lnTo>
                  <a:pt x="4178808" y="4632960"/>
                </a:lnTo>
                <a:close/>
                <a:moveTo>
                  <a:pt x="4184904" y="4632960"/>
                </a:moveTo>
                <a:lnTo>
                  <a:pt x="4187952" y="4632960"/>
                </a:lnTo>
                <a:lnTo>
                  <a:pt x="4187952" y="4636008"/>
                </a:lnTo>
                <a:lnTo>
                  <a:pt x="4184904" y="4636008"/>
                </a:lnTo>
                <a:lnTo>
                  <a:pt x="4184904" y="4632960"/>
                </a:lnTo>
                <a:close/>
                <a:moveTo>
                  <a:pt x="4190999" y="4632960"/>
                </a:moveTo>
                <a:lnTo>
                  <a:pt x="4194047" y="4632960"/>
                </a:lnTo>
                <a:lnTo>
                  <a:pt x="4194047" y="4636008"/>
                </a:lnTo>
                <a:lnTo>
                  <a:pt x="4190999" y="4636008"/>
                </a:lnTo>
                <a:lnTo>
                  <a:pt x="4190999" y="4632960"/>
                </a:lnTo>
                <a:close/>
                <a:moveTo>
                  <a:pt x="4197096" y="4632960"/>
                </a:moveTo>
                <a:lnTo>
                  <a:pt x="4200144" y="4632960"/>
                </a:lnTo>
                <a:lnTo>
                  <a:pt x="4200144" y="4636008"/>
                </a:lnTo>
                <a:lnTo>
                  <a:pt x="4197096" y="4636008"/>
                </a:lnTo>
                <a:lnTo>
                  <a:pt x="4197096" y="4632960"/>
                </a:lnTo>
                <a:close/>
                <a:moveTo>
                  <a:pt x="4203191" y="4632960"/>
                </a:moveTo>
                <a:lnTo>
                  <a:pt x="4206239" y="4632960"/>
                </a:lnTo>
                <a:lnTo>
                  <a:pt x="4206239" y="4636008"/>
                </a:lnTo>
                <a:lnTo>
                  <a:pt x="4203191" y="4636008"/>
                </a:lnTo>
                <a:lnTo>
                  <a:pt x="4203191" y="4632960"/>
                </a:lnTo>
                <a:close/>
                <a:moveTo>
                  <a:pt x="4209287" y="4632960"/>
                </a:moveTo>
                <a:lnTo>
                  <a:pt x="4212335" y="4632960"/>
                </a:lnTo>
                <a:lnTo>
                  <a:pt x="4212335" y="4636008"/>
                </a:lnTo>
                <a:lnTo>
                  <a:pt x="4209287" y="4636008"/>
                </a:lnTo>
                <a:lnTo>
                  <a:pt x="4209287" y="4632960"/>
                </a:lnTo>
                <a:close/>
                <a:moveTo>
                  <a:pt x="4215384" y="4632960"/>
                </a:moveTo>
                <a:lnTo>
                  <a:pt x="4218432" y="4632960"/>
                </a:lnTo>
                <a:lnTo>
                  <a:pt x="4218432" y="4636008"/>
                </a:lnTo>
                <a:lnTo>
                  <a:pt x="4215384" y="4636008"/>
                </a:lnTo>
                <a:lnTo>
                  <a:pt x="4215384" y="4632960"/>
                </a:lnTo>
                <a:close/>
                <a:moveTo>
                  <a:pt x="4221479" y="4632960"/>
                </a:moveTo>
                <a:lnTo>
                  <a:pt x="4224527" y="4632960"/>
                </a:lnTo>
                <a:lnTo>
                  <a:pt x="4224527" y="4636008"/>
                </a:lnTo>
                <a:lnTo>
                  <a:pt x="4221479" y="4636008"/>
                </a:lnTo>
                <a:lnTo>
                  <a:pt x="4221479" y="4632960"/>
                </a:lnTo>
                <a:close/>
                <a:moveTo>
                  <a:pt x="4227576" y="4632960"/>
                </a:moveTo>
                <a:lnTo>
                  <a:pt x="4230623" y="4632960"/>
                </a:lnTo>
                <a:lnTo>
                  <a:pt x="4230623" y="4636008"/>
                </a:lnTo>
                <a:lnTo>
                  <a:pt x="4227576" y="4636008"/>
                </a:lnTo>
                <a:lnTo>
                  <a:pt x="4227576" y="4632960"/>
                </a:lnTo>
                <a:close/>
                <a:moveTo>
                  <a:pt x="4233672" y="4632960"/>
                </a:moveTo>
                <a:lnTo>
                  <a:pt x="4236720" y="4632960"/>
                </a:lnTo>
                <a:lnTo>
                  <a:pt x="4236720" y="4636008"/>
                </a:lnTo>
                <a:lnTo>
                  <a:pt x="4233672" y="4636008"/>
                </a:lnTo>
                <a:lnTo>
                  <a:pt x="4233672" y="4632960"/>
                </a:lnTo>
                <a:close/>
                <a:moveTo>
                  <a:pt x="4239767" y="4632960"/>
                </a:moveTo>
                <a:lnTo>
                  <a:pt x="4242815" y="4632960"/>
                </a:lnTo>
                <a:lnTo>
                  <a:pt x="4242815" y="4636008"/>
                </a:lnTo>
                <a:lnTo>
                  <a:pt x="4239767" y="4636008"/>
                </a:lnTo>
                <a:lnTo>
                  <a:pt x="4239767" y="4632960"/>
                </a:lnTo>
                <a:close/>
                <a:moveTo>
                  <a:pt x="4245864" y="4632960"/>
                </a:moveTo>
                <a:lnTo>
                  <a:pt x="4248912" y="4632960"/>
                </a:lnTo>
                <a:lnTo>
                  <a:pt x="4248912" y="4636008"/>
                </a:lnTo>
                <a:lnTo>
                  <a:pt x="4245864" y="4636008"/>
                </a:lnTo>
                <a:lnTo>
                  <a:pt x="4245864" y="4632960"/>
                </a:lnTo>
                <a:close/>
                <a:moveTo>
                  <a:pt x="4251960" y="4632960"/>
                </a:moveTo>
                <a:lnTo>
                  <a:pt x="4255008" y="4632960"/>
                </a:lnTo>
                <a:lnTo>
                  <a:pt x="4255008" y="4636008"/>
                </a:lnTo>
                <a:lnTo>
                  <a:pt x="4251960" y="4636008"/>
                </a:lnTo>
                <a:lnTo>
                  <a:pt x="4251960" y="4632960"/>
                </a:lnTo>
                <a:close/>
                <a:moveTo>
                  <a:pt x="4258055" y="4632960"/>
                </a:moveTo>
                <a:lnTo>
                  <a:pt x="4261103" y="4632960"/>
                </a:lnTo>
                <a:lnTo>
                  <a:pt x="4261103" y="4636008"/>
                </a:lnTo>
                <a:lnTo>
                  <a:pt x="4258055" y="4636008"/>
                </a:lnTo>
                <a:lnTo>
                  <a:pt x="4258055" y="4632960"/>
                </a:lnTo>
                <a:close/>
                <a:moveTo>
                  <a:pt x="4264152" y="4632960"/>
                </a:moveTo>
                <a:lnTo>
                  <a:pt x="4267200" y="4632960"/>
                </a:lnTo>
                <a:lnTo>
                  <a:pt x="4267200" y="4636008"/>
                </a:lnTo>
                <a:lnTo>
                  <a:pt x="4264152" y="4636008"/>
                </a:lnTo>
                <a:lnTo>
                  <a:pt x="4264152" y="4632960"/>
                </a:lnTo>
                <a:close/>
                <a:moveTo>
                  <a:pt x="4270247" y="4632960"/>
                </a:moveTo>
                <a:lnTo>
                  <a:pt x="4273295" y="4632960"/>
                </a:lnTo>
                <a:lnTo>
                  <a:pt x="4273295" y="4636008"/>
                </a:lnTo>
                <a:lnTo>
                  <a:pt x="4270247" y="4636008"/>
                </a:lnTo>
                <a:lnTo>
                  <a:pt x="4270247" y="4632960"/>
                </a:lnTo>
                <a:close/>
                <a:moveTo>
                  <a:pt x="4276343" y="4632960"/>
                </a:moveTo>
                <a:lnTo>
                  <a:pt x="4279391" y="4632960"/>
                </a:lnTo>
                <a:lnTo>
                  <a:pt x="4279391" y="4636008"/>
                </a:lnTo>
                <a:lnTo>
                  <a:pt x="4276343" y="4636008"/>
                </a:lnTo>
                <a:lnTo>
                  <a:pt x="4276343" y="4632960"/>
                </a:lnTo>
                <a:close/>
                <a:moveTo>
                  <a:pt x="4282440" y="4632960"/>
                </a:moveTo>
                <a:lnTo>
                  <a:pt x="4285488" y="4632960"/>
                </a:lnTo>
                <a:lnTo>
                  <a:pt x="4285488" y="4636008"/>
                </a:lnTo>
                <a:lnTo>
                  <a:pt x="4282440" y="4636008"/>
                </a:lnTo>
                <a:lnTo>
                  <a:pt x="4282440" y="4632960"/>
                </a:lnTo>
                <a:close/>
                <a:moveTo>
                  <a:pt x="4288535" y="4632960"/>
                </a:moveTo>
                <a:lnTo>
                  <a:pt x="4291583" y="4632960"/>
                </a:lnTo>
                <a:lnTo>
                  <a:pt x="4291583" y="4636008"/>
                </a:lnTo>
                <a:lnTo>
                  <a:pt x="4288535" y="4636008"/>
                </a:lnTo>
                <a:lnTo>
                  <a:pt x="4288535" y="4632960"/>
                </a:lnTo>
                <a:close/>
                <a:moveTo>
                  <a:pt x="4294631" y="4632960"/>
                </a:moveTo>
                <a:lnTo>
                  <a:pt x="4297679" y="4632960"/>
                </a:lnTo>
                <a:lnTo>
                  <a:pt x="4297679" y="4636008"/>
                </a:lnTo>
                <a:lnTo>
                  <a:pt x="4294631" y="4636008"/>
                </a:lnTo>
                <a:lnTo>
                  <a:pt x="4294631" y="4632960"/>
                </a:lnTo>
                <a:close/>
                <a:moveTo>
                  <a:pt x="4300728" y="4632960"/>
                </a:moveTo>
                <a:lnTo>
                  <a:pt x="4303776" y="4632960"/>
                </a:lnTo>
                <a:lnTo>
                  <a:pt x="4303776" y="4636008"/>
                </a:lnTo>
                <a:lnTo>
                  <a:pt x="4300728" y="4636008"/>
                </a:lnTo>
                <a:lnTo>
                  <a:pt x="4300728" y="4632960"/>
                </a:lnTo>
                <a:close/>
                <a:moveTo>
                  <a:pt x="4306823" y="4632960"/>
                </a:moveTo>
                <a:lnTo>
                  <a:pt x="4309871" y="4632960"/>
                </a:lnTo>
                <a:lnTo>
                  <a:pt x="4309871" y="4636008"/>
                </a:lnTo>
                <a:lnTo>
                  <a:pt x="4306823" y="4636008"/>
                </a:lnTo>
                <a:lnTo>
                  <a:pt x="4306823" y="4632960"/>
                </a:lnTo>
                <a:close/>
                <a:moveTo>
                  <a:pt x="4312920" y="4632960"/>
                </a:moveTo>
                <a:lnTo>
                  <a:pt x="4315968" y="4632960"/>
                </a:lnTo>
                <a:lnTo>
                  <a:pt x="4315968" y="4636008"/>
                </a:lnTo>
                <a:lnTo>
                  <a:pt x="4312920" y="4636008"/>
                </a:lnTo>
                <a:lnTo>
                  <a:pt x="4312920" y="4632960"/>
                </a:lnTo>
                <a:close/>
                <a:moveTo>
                  <a:pt x="4319016" y="4632960"/>
                </a:moveTo>
                <a:lnTo>
                  <a:pt x="4322064" y="4632960"/>
                </a:lnTo>
                <a:lnTo>
                  <a:pt x="4322064" y="4636008"/>
                </a:lnTo>
                <a:lnTo>
                  <a:pt x="4319016" y="4636008"/>
                </a:lnTo>
                <a:lnTo>
                  <a:pt x="4319016" y="4632960"/>
                </a:lnTo>
                <a:close/>
                <a:moveTo>
                  <a:pt x="4325111" y="4632960"/>
                </a:moveTo>
                <a:lnTo>
                  <a:pt x="4328159" y="4632960"/>
                </a:lnTo>
                <a:lnTo>
                  <a:pt x="4328159" y="4636008"/>
                </a:lnTo>
                <a:lnTo>
                  <a:pt x="4325111" y="4636008"/>
                </a:lnTo>
                <a:lnTo>
                  <a:pt x="4325111" y="4632960"/>
                </a:lnTo>
                <a:close/>
                <a:moveTo>
                  <a:pt x="4331208" y="4632960"/>
                </a:moveTo>
                <a:lnTo>
                  <a:pt x="4334256" y="4632960"/>
                </a:lnTo>
                <a:lnTo>
                  <a:pt x="4334256" y="4636008"/>
                </a:lnTo>
                <a:lnTo>
                  <a:pt x="4331208" y="4636008"/>
                </a:lnTo>
                <a:lnTo>
                  <a:pt x="4331208" y="4632960"/>
                </a:lnTo>
                <a:close/>
                <a:moveTo>
                  <a:pt x="4337304" y="4632960"/>
                </a:moveTo>
                <a:lnTo>
                  <a:pt x="4340352" y="4632960"/>
                </a:lnTo>
                <a:lnTo>
                  <a:pt x="4340352" y="4636008"/>
                </a:lnTo>
                <a:lnTo>
                  <a:pt x="4337304" y="4636008"/>
                </a:lnTo>
                <a:lnTo>
                  <a:pt x="4337304" y="4632960"/>
                </a:lnTo>
                <a:close/>
                <a:moveTo>
                  <a:pt x="4343399" y="4632960"/>
                </a:moveTo>
                <a:lnTo>
                  <a:pt x="4346447" y="4632960"/>
                </a:lnTo>
                <a:lnTo>
                  <a:pt x="4346447" y="4636008"/>
                </a:lnTo>
                <a:lnTo>
                  <a:pt x="4343399" y="4636008"/>
                </a:lnTo>
                <a:lnTo>
                  <a:pt x="4343399" y="4632960"/>
                </a:lnTo>
                <a:close/>
                <a:moveTo>
                  <a:pt x="4349496" y="4632960"/>
                </a:moveTo>
                <a:lnTo>
                  <a:pt x="4352544" y="4632960"/>
                </a:lnTo>
                <a:lnTo>
                  <a:pt x="4352544" y="4636008"/>
                </a:lnTo>
                <a:lnTo>
                  <a:pt x="4349496" y="4636008"/>
                </a:lnTo>
                <a:lnTo>
                  <a:pt x="4349496" y="4632960"/>
                </a:lnTo>
                <a:close/>
                <a:moveTo>
                  <a:pt x="4355591" y="4632960"/>
                </a:moveTo>
                <a:lnTo>
                  <a:pt x="4358639" y="4632960"/>
                </a:lnTo>
                <a:lnTo>
                  <a:pt x="4358639" y="4636008"/>
                </a:lnTo>
                <a:lnTo>
                  <a:pt x="4355591" y="4636008"/>
                </a:lnTo>
                <a:lnTo>
                  <a:pt x="4355591" y="4632960"/>
                </a:lnTo>
                <a:close/>
                <a:moveTo>
                  <a:pt x="4361687" y="4632960"/>
                </a:moveTo>
                <a:lnTo>
                  <a:pt x="4364735" y="4632960"/>
                </a:lnTo>
                <a:lnTo>
                  <a:pt x="4364735" y="4636008"/>
                </a:lnTo>
                <a:lnTo>
                  <a:pt x="4361687" y="4636008"/>
                </a:lnTo>
                <a:lnTo>
                  <a:pt x="4361687" y="4632960"/>
                </a:lnTo>
                <a:close/>
                <a:moveTo>
                  <a:pt x="4367784" y="4632960"/>
                </a:moveTo>
                <a:lnTo>
                  <a:pt x="4370832" y="4632960"/>
                </a:lnTo>
                <a:lnTo>
                  <a:pt x="4370832" y="4636008"/>
                </a:lnTo>
                <a:lnTo>
                  <a:pt x="4367784" y="4636008"/>
                </a:lnTo>
                <a:lnTo>
                  <a:pt x="4367784" y="4632960"/>
                </a:lnTo>
                <a:close/>
                <a:moveTo>
                  <a:pt x="4373879" y="4632960"/>
                </a:moveTo>
                <a:lnTo>
                  <a:pt x="4376927" y="4632960"/>
                </a:lnTo>
                <a:lnTo>
                  <a:pt x="4376927" y="4636008"/>
                </a:lnTo>
                <a:lnTo>
                  <a:pt x="4373879" y="4636008"/>
                </a:lnTo>
                <a:lnTo>
                  <a:pt x="4373879" y="4632960"/>
                </a:lnTo>
                <a:close/>
                <a:moveTo>
                  <a:pt x="4379976" y="4632960"/>
                </a:moveTo>
                <a:lnTo>
                  <a:pt x="4383023" y="4632960"/>
                </a:lnTo>
                <a:lnTo>
                  <a:pt x="4383023" y="4636008"/>
                </a:lnTo>
                <a:lnTo>
                  <a:pt x="4379976" y="4636008"/>
                </a:lnTo>
                <a:lnTo>
                  <a:pt x="4379976" y="4632960"/>
                </a:lnTo>
                <a:close/>
                <a:moveTo>
                  <a:pt x="4386072" y="4632960"/>
                </a:moveTo>
                <a:lnTo>
                  <a:pt x="4389120" y="4632960"/>
                </a:lnTo>
                <a:lnTo>
                  <a:pt x="4389120" y="4636008"/>
                </a:lnTo>
                <a:lnTo>
                  <a:pt x="4386072" y="4636008"/>
                </a:lnTo>
                <a:lnTo>
                  <a:pt x="4386072" y="4632960"/>
                </a:lnTo>
                <a:close/>
                <a:moveTo>
                  <a:pt x="4392167" y="4632960"/>
                </a:moveTo>
                <a:lnTo>
                  <a:pt x="4395215" y="4632960"/>
                </a:lnTo>
                <a:lnTo>
                  <a:pt x="4395215" y="4636008"/>
                </a:lnTo>
                <a:lnTo>
                  <a:pt x="4392167" y="4636008"/>
                </a:lnTo>
                <a:lnTo>
                  <a:pt x="4392167" y="4632960"/>
                </a:lnTo>
                <a:close/>
                <a:moveTo>
                  <a:pt x="4398264" y="4632960"/>
                </a:moveTo>
                <a:lnTo>
                  <a:pt x="4401312" y="4632960"/>
                </a:lnTo>
                <a:lnTo>
                  <a:pt x="4401312" y="4636008"/>
                </a:lnTo>
                <a:lnTo>
                  <a:pt x="4398264" y="4636008"/>
                </a:lnTo>
                <a:lnTo>
                  <a:pt x="4398264" y="4632960"/>
                </a:lnTo>
                <a:close/>
                <a:moveTo>
                  <a:pt x="4404360" y="4632960"/>
                </a:moveTo>
                <a:lnTo>
                  <a:pt x="4407408" y="4632960"/>
                </a:lnTo>
                <a:lnTo>
                  <a:pt x="4407408" y="4636008"/>
                </a:lnTo>
                <a:lnTo>
                  <a:pt x="4404360" y="4636008"/>
                </a:lnTo>
                <a:lnTo>
                  <a:pt x="4404360" y="4632960"/>
                </a:lnTo>
                <a:close/>
                <a:moveTo>
                  <a:pt x="4410455" y="4632960"/>
                </a:moveTo>
                <a:lnTo>
                  <a:pt x="4413503" y="4632960"/>
                </a:lnTo>
                <a:lnTo>
                  <a:pt x="4413503" y="4636008"/>
                </a:lnTo>
                <a:lnTo>
                  <a:pt x="4410455" y="4636008"/>
                </a:lnTo>
                <a:lnTo>
                  <a:pt x="4410455" y="4632960"/>
                </a:lnTo>
                <a:close/>
                <a:moveTo>
                  <a:pt x="4416552" y="4632960"/>
                </a:moveTo>
                <a:lnTo>
                  <a:pt x="4419600" y="4632960"/>
                </a:lnTo>
                <a:lnTo>
                  <a:pt x="4419600" y="4636008"/>
                </a:lnTo>
                <a:lnTo>
                  <a:pt x="4416552" y="4636008"/>
                </a:lnTo>
                <a:lnTo>
                  <a:pt x="4416552" y="4632960"/>
                </a:lnTo>
                <a:close/>
                <a:moveTo>
                  <a:pt x="4422647" y="4632960"/>
                </a:moveTo>
                <a:lnTo>
                  <a:pt x="4425695" y="4632960"/>
                </a:lnTo>
                <a:lnTo>
                  <a:pt x="4425695" y="4636008"/>
                </a:lnTo>
                <a:lnTo>
                  <a:pt x="4422647" y="4636008"/>
                </a:lnTo>
                <a:lnTo>
                  <a:pt x="4422647" y="4632960"/>
                </a:lnTo>
                <a:close/>
                <a:moveTo>
                  <a:pt x="4428743" y="4632960"/>
                </a:moveTo>
                <a:lnTo>
                  <a:pt x="4431791" y="4632960"/>
                </a:lnTo>
                <a:lnTo>
                  <a:pt x="4431791" y="4636008"/>
                </a:lnTo>
                <a:lnTo>
                  <a:pt x="4428743" y="4636008"/>
                </a:lnTo>
                <a:lnTo>
                  <a:pt x="4428743" y="4632960"/>
                </a:lnTo>
                <a:close/>
                <a:moveTo>
                  <a:pt x="4434840" y="4632960"/>
                </a:moveTo>
                <a:lnTo>
                  <a:pt x="4437888" y="4632960"/>
                </a:lnTo>
                <a:lnTo>
                  <a:pt x="4437888" y="4636008"/>
                </a:lnTo>
                <a:lnTo>
                  <a:pt x="4434840" y="4636008"/>
                </a:lnTo>
                <a:lnTo>
                  <a:pt x="4434840" y="4632960"/>
                </a:lnTo>
                <a:close/>
                <a:moveTo>
                  <a:pt x="4440935" y="4632960"/>
                </a:moveTo>
                <a:lnTo>
                  <a:pt x="4443983" y="4632960"/>
                </a:lnTo>
                <a:lnTo>
                  <a:pt x="4443983" y="4636008"/>
                </a:lnTo>
                <a:lnTo>
                  <a:pt x="4440935" y="4636008"/>
                </a:lnTo>
                <a:lnTo>
                  <a:pt x="4440935" y="4632960"/>
                </a:lnTo>
                <a:close/>
                <a:moveTo>
                  <a:pt x="4447031" y="4632960"/>
                </a:moveTo>
                <a:lnTo>
                  <a:pt x="4450079" y="4632960"/>
                </a:lnTo>
                <a:lnTo>
                  <a:pt x="4450079" y="4636008"/>
                </a:lnTo>
                <a:lnTo>
                  <a:pt x="4447031" y="4636008"/>
                </a:lnTo>
                <a:lnTo>
                  <a:pt x="4447031" y="4632960"/>
                </a:lnTo>
                <a:close/>
                <a:moveTo>
                  <a:pt x="4453128" y="4632960"/>
                </a:moveTo>
                <a:lnTo>
                  <a:pt x="4456176" y="4632960"/>
                </a:lnTo>
                <a:lnTo>
                  <a:pt x="4456176" y="4636008"/>
                </a:lnTo>
                <a:lnTo>
                  <a:pt x="4453128" y="4636008"/>
                </a:lnTo>
                <a:lnTo>
                  <a:pt x="4453128" y="4632960"/>
                </a:lnTo>
                <a:close/>
                <a:moveTo>
                  <a:pt x="4459223" y="4632960"/>
                </a:moveTo>
                <a:lnTo>
                  <a:pt x="4462271" y="4632960"/>
                </a:lnTo>
                <a:lnTo>
                  <a:pt x="4462271" y="4636008"/>
                </a:lnTo>
                <a:lnTo>
                  <a:pt x="4459223" y="4636008"/>
                </a:lnTo>
                <a:lnTo>
                  <a:pt x="4459223" y="4632960"/>
                </a:lnTo>
                <a:close/>
                <a:moveTo>
                  <a:pt x="4465320" y="4632960"/>
                </a:moveTo>
                <a:lnTo>
                  <a:pt x="4468368" y="4632960"/>
                </a:lnTo>
                <a:lnTo>
                  <a:pt x="4468368" y="4636008"/>
                </a:lnTo>
                <a:lnTo>
                  <a:pt x="4465320" y="4636008"/>
                </a:lnTo>
                <a:lnTo>
                  <a:pt x="4465320" y="4632960"/>
                </a:lnTo>
                <a:close/>
                <a:moveTo>
                  <a:pt x="4471416" y="4632960"/>
                </a:moveTo>
                <a:lnTo>
                  <a:pt x="4474464" y="4632960"/>
                </a:lnTo>
                <a:lnTo>
                  <a:pt x="4474464" y="4636008"/>
                </a:lnTo>
                <a:lnTo>
                  <a:pt x="4471416" y="4636008"/>
                </a:lnTo>
                <a:lnTo>
                  <a:pt x="4471416" y="4632960"/>
                </a:lnTo>
                <a:close/>
                <a:moveTo>
                  <a:pt x="4477511" y="4632960"/>
                </a:moveTo>
                <a:lnTo>
                  <a:pt x="4480559" y="4632960"/>
                </a:lnTo>
                <a:lnTo>
                  <a:pt x="4480559" y="4636008"/>
                </a:lnTo>
                <a:lnTo>
                  <a:pt x="4477511" y="4636008"/>
                </a:lnTo>
                <a:lnTo>
                  <a:pt x="4477511" y="4632960"/>
                </a:lnTo>
                <a:close/>
                <a:moveTo>
                  <a:pt x="4483608" y="4632960"/>
                </a:moveTo>
                <a:lnTo>
                  <a:pt x="4486656" y="4632960"/>
                </a:lnTo>
                <a:lnTo>
                  <a:pt x="4486656" y="4636008"/>
                </a:lnTo>
                <a:lnTo>
                  <a:pt x="4483608" y="4636008"/>
                </a:lnTo>
                <a:lnTo>
                  <a:pt x="4483608" y="4632960"/>
                </a:lnTo>
                <a:close/>
                <a:moveTo>
                  <a:pt x="4489704" y="4632960"/>
                </a:moveTo>
                <a:lnTo>
                  <a:pt x="4492752" y="4632960"/>
                </a:lnTo>
                <a:lnTo>
                  <a:pt x="4492752" y="4636008"/>
                </a:lnTo>
                <a:lnTo>
                  <a:pt x="4489704" y="4636008"/>
                </a:lnTo>
                <a:lnTo>
                  <a:pt x="4489704" y="4632960"/>
                </a:lnTo>
                <a:close/>
                <a:moveTo>
                  <a:pt x="4495799" y="4632960"/>
                </a:moveTo>
                <a:lnTo>
                  <a:pt x="4498847" y="4632960"/>
                </a:lnTo>
                <a:lnTo>
                  <a:pt x="4498847" y="4636008"/>
                </a:lnTo>
                <a:lnTo>
                  <a:pt x="4495799" y="4636008"/>
                </a:lnTo>
                <a:lnTo>
                  <a:pt x="4495799" y="4632960"/>
                </a:lnTo>
                <a:close/>
                <a:moveTo>
                  <a:pt x="4501896" y="4632960"/>
                </a:moveTo>
                <a:lnTo>
                  <a:pt x="4504944" y="4632960"/>
                </a:lnTo>
                <a:lnTo>
                  <a:pt x="4504944" y="4636008"/>
                </a:lnTo>
                <a:lnTo>
                  <a:pt x="4501896" y="4636008"/>
                </a:lnTo>
                <a:lnTo>
                  <a:pt x="4501896" y="4632960"/>
                </a:lnTo>
                <a:close/>
                <a:moveTo>
                  <a:pt x="4507991" y="4632960"/>
                </a:moveTo>
                <a:lnTo>
                  <a:pt x="4511039" y="4632960"/>
                </a:lnTo>
                <a:lnTo>
                  <a:pt x="4511039" y="4636008"/>
                </a:lnTo>
                <a:lnTo>
                  <a:pt x="4507991" y="4636008"/>
                </a:lnTo>
                <a:lnTo>
                  <a:pt x="4507991" y="4632960"/>
                </a:lnTo>
                <a:close/>
                <a:moveTo>
                  <a:pt x="4514087" y="4632960"/>
                </a:moveTo>
                <a:lnTo>
                  <a:pt x="4517135" y="4632960"/>
                </a:lnTo>
                <a:lnTo>
                  <a:pt x="4517135" y="4636008"/>
                </a:lnTo>
                <a:lnTo>
                  <a:pt x="4514087" y="4636008"/>
                </a:lnTo>
                <a:lnTo>
                  <a:pt x="4514087" y="4632960"/>
                </a:lnTo>
                <a:close/>
                <a:moveTo>
                  <a:pt x="4520184" y="4632960"/>
                </a:moveTo>
                <a:lnTo>
                  <a:pt x="4523232" y="4632960"/>
                </a:lnTo>
                <a:lnTo>
                  <a:pt x="4523232" y="4636008"/>
                </a:lnTo>
                <a:lnTo>
                  <a:pt x="4520184" y="4636008"/>
                </a:lnTo>
                <a:lnTo>
                  <a:pt x="4520184" y="4632960"/>
                </a:lnTo>
                <a:close/>
                <a:moveTo>
                  <a:pt x="4526279" y="4632960"/>
                </a:moveTo>
                <a:lnTo>
                  <a:pt x="4529327" y="4632960"/>
                </a:lnTo>
                <a:lnTo>
                  <a:pt x="4529327" y="4636008"/>
                </a:lnTo>
                <a:lnTo>
                  <a:pt x="4526279" y="4636008"/>
                </a:lnTo>
                <a:lnTo>
                  <a:pt x="4526279" y="4632960"/>
                </a:lnTo>
                <a:close/>
                <a:moveTo>
                  <a:pt x="4532376" y="4632960"/>
                </a:moveTo>
                <a:lnTo>
                  <a:pt x="4535423" y="4632960"/>
                </a:lnTo>
                <a:lnTo>
                  <a:pt x="4535423" y="4636008"/>
                </a:lnTo>
                <a:lnTo>
                  <a:pt x="4532376" y="4636008"/>
                </a:lnTo>
                <a:lnTo>
                  <a:pt x="4532376" y="4632960"/>
                </a:lnTo>
                <a:close/>
                <a:moveTo>
                  <a:pt x="4538472" y="4632960"/>
                </a:moveTo>
                <a:lnTo>
                  <a:pt x="4541520" y="4632960"/>
                </a:lnTo>
                <a:lnTo>
                  <a:pt x="4541520" y="4636008"/>
                </a:lnTo>
                <a:lnTo>
                  <a:pt x="4538472" y="4636008"/>
                </a:lnTo>
                <a:lnTo>
                  <a:pt x="4538472" y="4632960"/>
                </a:lnTo>
                <a:close/>
                <a:moveTo>
                  <a:pt x="4544567" y="4632960"/>
                </a:moveTo>
                <a:lnTo>
                  <a:pt x="4547615" y="4632960"/>
                </a:lnTo>
                <a:lnTo>
                  <a:pt x="4547615" y="4636008"/>
                </a:lnTo>
                <a:lnTo>
                  <a:pt x="4544567" y="4636008"/>
                </a:lnTo>
                <a:lnTo>
                  <a:pt x="4544567" y="4632960"/>
                </a:lnTo>
                <a:close/>
                <a:moveTo>
                  <a:pt x="4550664" y="4632960"/>
                </a:moveTo>
                <a:lnTo>
                  <a:pt x="4553712" y="4632960"/>
                </a:lnTo>
                <a:lnTo>
                  <a:pt x="4553712" y="4636008"/>
                </a:lnTo>
                <a:lnTo>
                  <a:pt x="4550664" y="4636008"/>
                </a:lnTo>
                <a:lnTo>
                  <a:pt x="4550664" y="4632960"/>
                </a:lnTo>
                <a:close/>
                <a:moveTo>
                  <a:pt x="4556760" y="4632960"/>
                </a:moveTo>
                <a:lnTo>
                  <a:pt x="4559808" y="4632960"/>
                </a:lnTo>
                <a:lnTo>
                  <a:pt x="4559808" y="4636008"/>
                </a:lnTo>
                <a:lnTo>
                  <a:pt x="4556760" y="4636008"/>
                </a:lnTo>
                <a:lnTo>
                  <a:pt x="4556760" y="4632960"/>
                </a:lnTo>
                <a:close/>
                <a:moveTo>
                  <a:pt x="4562855" y="4632960"/>
                </a:moveTo>
                <a:lnTo>
                  <a:pt x="4565903" y="4632960"/>
                </a:lnTo>
                <a:lnTo>
                  <a:pt x="4565903" y="4636008"/>
                </a:lnTo>
                <a:lnTo>
                  <a:pt x="4562855" y="4636008"/>
                </a:lnTo>
                <a:lnTo>
                  <a:pt x="4562855" y="4632960"/>
                </a:lnTo>
                <a:close/>
                <a:moveTo>
                  <a:pt x="4568952" y="4632960"/>
                </a:moveTo>
                <a:lnTo>
                  <a:pt x="4572000" y="4632960"/>
                </a:lnTo>
                <a:lnTo>
                  <a:pt x="4572000" y="4636008"/>
                </a:lnTo>
                <a:lnTo>
                  <a:pt x="4568952" y="4636008"/>
                </a:lnTo>
                <a:lnTo>
                  <a:pt x="4568952" y="4632960"/>
                </a:lnTo>
                <a:close/>
                <a:moveTo>
                  <a:pt x="4575047" y="4632960"/>
                </a:moveTo>
                <a:lnTo>
                  <a:pt x="4578095" y="4632960"/>
                </a:lnTo>
                <a:lnTo>
                  <a:pt x="4578095" y="4636008"/>
                </a:lnTo>
                <a:lnTo>
                  <a:pt x="4575047" y="4636008"/>
                </a:lnTo>
                <a:lnTo>
                  <a:pt x="4575047" y="4632960"/>
                </a:lnTo>
                <a:close/>
                <a:moveTo>
                  <a:pt x="4581143" y="4632960"/>
                </a:moveTo>
                <a:lnTo>
                  <a:pt x="4584191" y="4632960"/>
                </a:lnTo>
                <a:lnTo>
                  <a:pt x="4584191" y="4636008"/>
                </a:lnTo>
                <a:lnTo>
                  <a:pt x="4581143" y="4636008"/>
                </a:lnTo>
                <a:lnTo>
                  <a:pt x="4581143" y="4632960"/>
                </a:lnTo>
                <a:close/>
                <a:moveTo>
                  <a:pt x="4587240" y="4632960"/>
                </a:moveTo>
                <a:lnTo>
                  <a:pt x="4590288" y="4632960"/>
                </a:lnTo>
                <a:lnTo>
                  <a:pt x="4590288" y="4636008"/>
                </a:lnTo>
                <a:lnTo>
                  <a:pt x="4587240" y="4636008"/>
                </a:lnTo>
                <a:lnTo>
                  <a:pt x="4587240" y="4632960"/>
                </a:lnTo>
                <a:close/>
                <a:moveTo>
                  <a:pt x="4593335" y="4632960"/>
                </a:moveTo>
                <a:lnTo>
                  <a:pt x="4596383" y="4632960"/>
                </a:lnTo>
                <a:lnTo>
                  <a:pt x="4596383" y="4636008"/>
                </a:lnTo>
                <a:lnTo>
                  <a:pt x="4593335" y="4636008"/>
                </a:lnTo>
                <a:lnTo>
                  <a:pt x="4593335" y="4632960"/>
                </a:lnTo>
                <a:close/>
                <a:moveTo>
                  <a:pt x="4599431" y="4632960"/>
                </a:moveTo>
                <a:lnTo>
                  <a:pt x="4602479" y="4632960"/>
                </a:lnTo>
                <a:lnTo>
                  <a:pt x="4602479" y="4636008"/>
                </a:lnTo>
                <a:lnTo>
                  <a:pt x="4599431" y="4636008"/>
                </a:lnTo>
                <a:lnTo>
                  <a:pt x="4599431" y="4632960"/>
                </a:lnTo>
                <a:close/>
                <a:moveTo>
                  <a:pt x="4605528" y="4632960"/>
                </a:moveTo>
                <a:lnTo>
                  <a:pt x="4608576" y="4632960"/>
                </a:lnTo>
                <a:lnTo>
                  <a:pt x="4608576" y="4636008"/>
                </a:lnTo>
                <a:lnTo>
                  <a:pt x="4605528" y="4636008"/>
                </a:lnTo>
                <a:lnTo>
                  <a:pt x="4605528" y="4632960"/>
                </a:lnTo>
                <a:close/>
                <a:moveTo>
                  <a:pt x="4611623" y="4632960"/>
                </a:moveTo>
                <a:lnTo>
                  <a:pt x="4614671" y="4632960"/>
                </a:lnTo>
                <a:lnTo>
                  <a:pt x="4614671" y="4636008"/>
                </a:lnTo>
                <a:lnTo>
                  <a:pt x="4611623" y="4636008"/>
                </a:lnTo>
                <a:lnTo>
                  <a:pt x="4611623" y="4632960"/>
                </a:lnTo>
                <a:close/>
                <a:moveTo>
                  <a:pt x="4617720" y="4632960"/>
                </a:moveTo>
                <a:lnTo>
                  <a:pt x="4620768" y="4632960"/>
                </a:lnTo>
                <a:lnTo>
                  <a:pt x="4620768" y="4636008"/>
                </a:lnTo>
                <a:lnTo>
                  <a:pt x="4617720" y="4636008"/>
                </a:lnTo>
                <a:lnTo>
                  <a:pt x="4617720" y="4632960"/>
                </a:lnTo>
                <a:close/>
                <a:moveTo>
                  <a:pt x="4623816" y="4632960"/>
                </a:moveTo>
                <a:lnTo>
                  <a:pt x="4626864" y="4632960"/>
                </a:lnTo>
                <a:lnTo>
                  <a:pt x="4626864" y="4636008"/>
                </a:lnTo>
                <a:lnTo>
                  <a:pt x="4623816" y="4636008"/>
                </a:lnTo>
                <a:lnTo>
                  <a:pt x="4623816" y="4632960"/>
                </a:lnTo>
                <a:close/>
                <a:moveTo>
                  <a:pt x="4629911" y="4632960"/>
                </a:moveTo>
                <a:lnTo>
                  <a:pt x="4632959" y="4632960"/>
                </a:lnTo>
                <a:lnTo>
                  <a:pt x="4632959" y="4636008"/>
                </a:lnTo>
                <a:lnTo>
                  <a:pt x="4629911" y="4636008"/>
                </a:lnTo>
                <a:lnTo>
                  <a:pt x="4629911" y="4632960"/>
                </a:lnTo>
                <a:close/>
                <a:moveTo>
                  <a:pt x="4636008" y="4632960"/>
                </a:moveTo>
                <a:lnTo>
                  <a:pt x="4639056" y="4632960"/>
                </a:lnTo>
                <a:lnTo>
                  <a:pt x="4639056" y="4636008"/>
                </a:lnTo>
                <a:lnTo>
                  <a:pt x="4636008" y="4636008"/>
                </a:lnTo>
                <a:lnTo>
                  <a:pt x="4636008" y="4632960"/>
                </a:lnTo>
                <a:close/>
                <a:moveTo>
                  <a:pt x="4642104" y="4632960"/>
                </a:moveTo>
                <a:lnTo>
                  <a:pt x="4645152" y="4632960"/>
                </a:lnTo>
                <a:lnTo>
                  <a:pt x="4645152" y="4636008"/>
                </a:lnTo>
                <a:lnTo>
                  <a:pt x="4642104" y="4636008"/>
                </a:lnTo>
                <a:lnTo>
                  <a:pt x="4642104" y="4632960"/>
                </a:lnTo>
                <a:close/>
                <a:moveTo>
                  <a:pt x="4648199" y="4632960"/>
                </a:moveTo>
                <a:lnTo>
                  <a:pt x="4651247" y="4632960"/>
                </a:lnTo>
                <a:lnTo>
                  <a:pt x="4651247" y="4636008"/>
                </a:lnTo>
                <a:lnTo>
                  <a:pt x="4648199" y="4636008"/>
                </a:lnTo>
                <a:lnTo>
                  <a:pt x="4648199" y="4632960"/>
                </a:lnTo>
                <a:close/>
                <a:moveTo>
                  <a:pt x="4654296" y="4632960"/>
                </a:moveTo>
                <a:lnTo>
                  <a:pt x="4657344" y="4632960"/>
                </a:lnTo>
                <a:lnTo>
                  <a:pt x="4657344" y="4636008"/>
                </a:lnTo>
                <a:lnTo>
                  <a:pt x="4654296" y="4636008"/>
                </a:lnTo>
                <a:lnTo>
                  <a:pt x="4654296" y="4632960"/>
                </a:lnTo>
                <a:close/>
                <a:moveTo>
                  <a:pt x="4660391" y="4632960"/>
                </a:moveTo>
                <a:lnTo>
                  <a:pt x="4663439" y="4632960"/>
                </a:lnTo>
                <a:lnTo>
                  <a:pt x="4663439" y="4636008"/>
                </a:lnTo>
                <a:lnTo>
                  <a:pt x="4660391" y="4636008"/>
                </a:lnTo>
                <a:lnTo>
                  <a:pt x="4660391" y="4632960"/>
                </a:lnTo>
                <a:close/>
                <a:moveTo>
                  <a:pt x="4666487" y="4632960"/>
                </a:moveTo>
                <a:lnTo>
                  <a:pt x="4669535" y="4632960"/>
                </a:lnTo>
                <a:lnTo>
                  <a:pt x="4669535" y="4636008"/>
                </a:lnTo>
                <a:lnTo>
                  <a:pt x="4666487" y="4636008"/>
                </a:lnTo>
                <a:lnTo>
                  <a:pt x="4666487" y="4632960"/>
                </a:lnTo>
                <a:close/>
                <a:moveTo>
                  <a:pt x="4672584" y="4632960"/>
                </a:moveTo>
                <a:lnTo>
                  <a:pt x="4675632" y="4632960"/>
                </a:lnTo>
                <a:lnTo>
                  <a:pt x="4675632" y="4636008"/>
                </a:lnTo>
                <a:lnTo>
                  <a:pt x="4672584" y="4636008"/>
                </a:lnTo>
                <a:lnTo>
                  <a:pt x="4672584" y="4632960"/>
                </a:lnTo>
                <a:close/>
                <a:moveTo>
                  <a:pt x="4678679" y="4632960"/>
                </a:moveTo>
                <a:lnTo>
                  <a:pt x="4681727" y="4632960"/>
                </a:lnTo>
                <a:lnTo>
                  <a:pt x="4681727" y="4636008"/>
                </a:lnTo>
                <a:lnTo>
                  <a:pt x="4678679" y="4636008"/>
                </a:lnTo>
                <a:lnTo>
                  <a:pt x="4678679" y="4632960"/>
                </a:lnTo>
                <a:close/>
                <a:moveTo>
                  <a:pt x="4684776" y="4632960"/>
                </a:moveTo>
                <a:lnTo>
                  <a:pt x="4687823" y="4632960"/>
                </a:lnTo>
                <a:lnTo>
                  <a:pt x="4687823" y="4636008"/>
                </a:lnTo>
                <a:lnTo>
                  <a:pt x="4684776" y="4636008"/>
                </a:lnTo>
                <a:lnTo>
                  <a:pt x="4684776" y="4632960"/>
                </a:lnTo>
                <a:close/>
                <a:moveTo>
                  <a:pt x="4690872" y="4632960"/>
                </a:moveTo>
                <a:lnTo>
                  <a:pt x="4693920" y="4632960"/>
                </a:lnTo>
                <a:lnTo>
                  <a:pt x="4693920" y="4636008"/>
                </a:lnTo>
                <a:lnTo>
                  <a:pt x="4690872" y="4636008"/>
                </a:lnTo>
                <a:lnTo>
                  <a:pt x="4690872" y="4632960"/>
                </a:lnTo>
                <a:close/>
                <a:moveTo>
                  <a:pt x="4696967" y="4632960"/>
                </a:moveTo>
                <a:lnTo>
                  <a:pt x="4700015" y="4632960"/>
                </a:lnTo>
                <a:lnTo>
                  <a:pt x="4700015" y="4636008"/>
                </a:lnTo>
                <a:lnTo>
                  <a:pt x="4696967" y="4636008"/>
                </a:lnTo>
                <a:lnTo>
                  <a:pt x="4696967" y="4632960"/>
                </a:lnTo>
                <a:close/>
                <a:moveTo>
                  <a:pt x="4703064" y="4632960"/>
                </a:moveTo>
                <a:lnTo>
                  <a:pt x="4706112" y="4632960"/>
                </a:lnTo>
                <a:lnTo>
                  <a:pt x="4706112" y="4636008"/>
                </a:lnTo>
                <a:lnTo>
                  <a:pt x="4703064" y="4636008"/>
                </a:lnTo>
                <a:lnTo>
                  <a:pt x="4703064" y="4632960"/>
                </a:lnTo>
                <a:close/>
                <a:moveTo>
                  <a:pt x="4709160" y="4632960"/>
                </a:moveTo>
                <a:lnTo>
                  <a:pt x="4712208" y="4632960"/>
                </a:lnTo>
                <a:lnTo>
                  <a:pt x="4712208" y="4636008"/>
                </a:lnTo>
                <a:lnTo>
                  <a:pt x="4709160" y="4636008"/>
                </a:lnTo>
                <a:lnTo>
                  <a:pt x="4709160" y="4632960"/>
                </a:lnTo>
                <a:close/>
                <a:moveTo>
                  <a:pt x="4715255" y="4632960"/>
                </a:moveTo>
                <a:lnTo>
                  <a:pt x="4718303" y="4632960"/>
                </a:lnTo>
                <a:lnTo>
                  <a:pt x="4718303" y="4636008"/>
                </a:lnTo>
                <a:lnTo>
                  <a:pt x="4715255" y="4636008"/>
                </a:lnTo>
                <a:lnTo>
                  <a:pt x="4715255" y="4632960"/>
                </a:lnTo>
                <a:close/>
                <a:moveTo>
                  <a:pt x="4721352" y="4632960"/>
                </a:moveTo>
                <a:lnTo>
                  <a:pt x="4724400" y="4632960"/>
                </a:lnTo>
                <a:lnTo>
                  <a:pt x="4724400" y="4636008"/>
                </a:lnTo>
                <a:lnTo>
                  <a:pt x="4721352" y="4636008"/>
                </a:lnTo>
                <a:lnTo>
                  <a:pt x="4721352" y="4632960"/>
                </a:lnTo>
                <a:close/>
                <a:moveTo>
                  <a:pt x="4727447" y="4632960"/>
                </a:moveTo>
                <a:lnTo>
                  <a:pt x="4730495" y="4632960"/>
                </a:lnTo>
                <a:lnTo>
                  <a:pt x="4730495" y="4636008"/>
                </a:lnTo>
                <a:lnTo>
                  <a:pt x="4727447" y="4636008"/>
                </a:lnTo>
                <a:lnTo>
                  <a:pt x="4727447" y="4632960"/>
                </a:lnTo>
                <a:close/>
                <a:moveTo>
                  <a:pt x="4733543" y="4632960"/>
                </a:moveTo>
                <a:lnTo>
                  <a:pt x="4736591" y="4632960"/>
                </a:lnTo>
                <a:lnTo>
                  <a:pt x="4736591" y="4636008"/>
                </a:lnTo>
                <a:lnTo>
                  <a:pt x="4733543" y="4636008"/>
                </a:lnTo>
                <a:lnTo>
                  <a:pt x="4733543" y="4632960"/>
                </a:lnTo>
                <a:close/>
                <a:moveTo>
                  <a:pt x="4739640" y="4632960"/>
                </a:moveTo>
                <a:lnTo>
                  <a:pt x="4742688" y="4632960"/>
                </a:lnTo>
                <a:lnTo>
                  <a:pt x="4742688" y="4636008"/>
                </a:lnTo>
                <a:lnTo>
                  <a:pt x="4739640" y="4636008"/>
                </a:lnTo>
                <a:lnTo>
                  <a:pt x="4739640" y="4632960"/>
                </a:lnTo>
                <a:close/>
                <a:moveTo>
                  <a:pt x="4745735" y="4632960"/>
                </a:moveTo>
                <a:lnTo>
                  <a:pt x="4748783" y="4632960"/>
                </a:lnTo>
                <a:lnTo>
                  <a:pt x="4748783" y="4636008"/>
                </a:lnTo>
                <a:lnTo>
                  <a:pt x="4745735" y="4636008"/>
                </a:lnTo>
                <a:lnTo>
                  <a:pt x="4745735" y="4632960"/>
                </a:lnTo>
                <a:close/>
                <a:moveTo>
                  <a:pt x="4751831" y="4632960"/>
                </a:moveTo>
                <a:lnTo>
                  <a:pt x="4754879" y="4632960"/>
                </a:lnTo>
                <a:lnTo>
                  <a:pt x="4754879" y="4636008"/>
                </a:lnTo>
                <a:lnTo>
                  <a:pt x="4751831" y="4636008"/>
                </a:lnTo>
                <a:lnTo>
                  <a:pt x="4751831" y="4632960"/>
                </a:lnTo>
                <a:close/>
                <a:moveTo>
                  <a:pt x="4757928" y="4632960"/>
                </a:moveTo>
                <a:lnTo>
                  <a:pt x="4760976" y="4632960"/>
                </a:lnTo>
                <a:lnTo>
                  <a:pt x="4760976" y="4636008"/>
                </a:lnTo>
                <a:lnTo>
                  <a:pt x="4757928" y="4636008"/>
                </a:lnTo>
                <a:lnTo>
                  <a:pt x="4757928" y="4632960"/>
                </a:lnTo>
                <a:close/>
                <a:moveTo>
                  <a:pt x="4764023" y="4632960"/>
                </a:moveTo>
                <a:lnTo>
                  <a:pt x="4767071" y="4632960"/>
                </a:lnTo>
                <a:lnTo>
                  <a:pt x="4767071" y="4636008"/>
                </a:lnTo>
                <a:lnTo>
                  <a:pt x="4764023" y="4636008"/>
                </a:lnTo>
                <a:lnTo>
                  <a:pt x="4764023" y="4632960"/>
                </a:lnTo>
                <a:close/>
                <a:moveTo>
                  <a:pt x="4770120" y="4632960"/>
                </a:moveTo>
                <a:lnTo>
                  <a:pt x="4773168" y="4632960"/>
                </a:lnTo>
                <a:lnTo>
                  <a:pt x="4773168" y="4636008"/>
                </a:lnTo>
                <a:lnTo>
                  <a:pt x="4770120" y="4636008"/>
                </a:lnTo>
                <a:lnTo>
                  <a:pt x="4770120" y="4632960"/>
                </a:lnTo>
                <a:close/>
                <a:moveTo>
                  <a:pt x="4776216" y="4632960"/>
                </a:moveTo>
                <a:lnTo>
                  <a:pt x="4779264" y="4632960"/>
                </a:lnTo>
                <a:lnTo>
                  <a:pt x="4779264" y="4636008"/>
                </a:lnTo>
                <a:lnTo>
                  <a:pt x="4776216" y="4636008"/>
                </a:lnTo>
                <a:lnTo>
                  <a:pt x="4776216" y="4632960"/>
                </a:lnTo>
                <a:close/>
                <a:moveTo>
                  <a:pt x="4782311" y="4632960"/>
                </a:moveTo>
                <a:lnTo>
                  <a:pt x="4785359" y="4632960"/>
                </a:lnTo>
                <a:lnTo>
                  <a:pt x="4785359" y="4636008"/>
                </a:lnTo>
                <a:lnTo>
                  <a:pt x="4782311" y="4636008"/>
                </a:lnTo>
                <a:lnTo>
                  <a:pt x="4782311" y="4632960"/>
                </a:lnTo>
                <a:close/>
                <a:moveTo>
                  <a:pt x="4788408" y="4632960"/>
                </a:moveTo>
                <a:lnTo>
                  <a:pt x="4791456" y="4632960"/>
                </a:lnTo>
                <a:lnTo>
                  <a:pt x="4791456" y="4636008"/>
                </a:lnTo>
                <a:lnTo>
                  <a:pt x="4788408" y="4636008"/>
                </a:lnTo>
                <a:lnTo>
                  <a:pt x="4788408" y="4632960"/>
                </a:lnTo>
                <a:close/>
                <a:moveTo>
                  <a:pt x="4794504" y="4632960"/>
                </a:moveTo>
                <a:lnTo>
                  <a:pt x="4797552" y="4632960"/>
                </a:lnTo>
                <a:lnTo>
                  <a:pt x="4797552" y="4636008"/>
                </a:lnTo>
                <a:lnTo>
                  <a:pt x="4794504" y="4636008"/>
                </a:lnTo>
                <a:lnTo>
                  <a:pt x="4794504" y="4632960"/>
                </a:lnTo>
                <a:close/>
                <a:moveTo>
                  <a:pt x="4800599" y="4632960"/>
                </a:moveTo>
                <a:lnTo>
                  <a:pt x="4803647" y="4632960"/>
                </a:lnTo>
                <a:lnTo>
                  <a:pt x="4803647" y="4636008"/>
                </a:lnTo>
                <a:lnTo>
                  <a:pt x="4800599" y="4636008"/>
                </a:lnTo>
                <a:lnTo>
                  <a:pt x="4800599" y="4632960"/>
                </a:lnTo>
                <a:close/>
                <a:moveTo>
                  <a:pt x="4806696" y="4632960"/>
                </a:moveTo>
                <a:lnTo>
                  <a:pt x="4809744" y="4632960"/>
                </a:lnTo>
                <a:lnTo>
                  <a:pt x="4809744" y="4636008"/>
                </a:lnTo>
                <a:lnTo>
                  <a:pt x="4806696" y="4636008"/>
                </a:lnTo>
                <a:lnTo>
                  <a:pt x="4806696" y="4632960"/>
                </a:lnTo>
                <a:close/>
                <a:moveTo>
                  <a:pt x="4812791" y="4632960"/>
                </a:moveTo>
                <a:lnTo>
                  <a:pt x="4815839" y="4632960"/>
                </a:lnTo>
                <a:lnTo>
                  <a:pt x="4815839" y="4636008"/>
                </a:lnTo>
                <a:lnTo>
                  <a:pt x="4812791" y="4636008"/>
                </a:lnTo>
                <a:lnTo>
                  <a:pt x="4812791" y="4632960"/>
                </a:lnTo>
                <a:close/>
                <a:moveTo>
                  <a:pt x="4818887" y="4632960"/>
                </a:moveTo>
                <a:lnTo>
                  <a:pt x="4821935" y="4632960"/>
                </a:lnTo>
                <a:lnTo>
                  <a:pt x="4821935" y="4636008"/>
                </a:lnTo>
                <a:lnTo>
                  <a:pt x="4818887" y="4636008"/>
                </a:lnTo>
                <a:lnTo>
                  <a:pt x="4818887" y="4632960"/>
                </a:lnTo>
                <a:close/>
                <a:moveTo>
                  <a:pt x="4824984" y="4632960"/>
                </a:moveTo>
                <a:lnTo>
                  <a:pt x="4828032" y="4632960"/>
                </a:lnTo>
                <a:lnTo>
                  <a:pt x="4828032" y="4636008"/>
                </a:lnTo>
                <a:lnTo>
                  <a:pt x="4824984" y="4636008"/>
                </a:lnTo>
                <a:lnTo>
                  <a:pt x="4824984" y="4632960"/>
                </a:lnTo>
                <a:close/>
                <a:moveTo>
                  <a:pt x="4831079" y="4632960"/>
                </a:moveTo>
                <a:lnTo>
                  <a:pt x="4834127" y="4632960"/>
                </a:lnTo>
                <a:lnTo>
                  <a:pt x="4834127" y="4636008"/>
                </a:lnTo>
                <a:lnTo>
                  <a:pt x="4831079" y="4636008"/>
                </a:lnTo>
                <a:lnTo>
                  <a:pt x="4831079" y="4632960"/>
                </a:lnTo>
                <a:close/>
                <a:moveTo>
                  <a:pt x="4837176" y="4632960"/>
                </a:moveTo>
                <a:lnTo>
                  <a:pt x="4840223" y="4632960"/>
                </a:lnTo>
                <a:lnTo>
                  <a:pt x="4840223" y="4636008"/>
                </a:lnTo>
                <a:lnTo>
                  <a:pt x="4837176" y="4636008"/>
                </a:lnTo>
                <a:lnTo>
                  <a:pt x="4837176" y="4632960"/>
                </a:lnTo>
                <a:close/>
                <a:moveTo>
                  <a:pt x="4843272" y="4632960"/>
                </a:moveTo>
                <a:lnTo>
                  <a:pt x="4846320" y="4632960"/>
                </a:lnTo>
                <a:lnTo>
                  <a:pt x="4846320" y="4636008"/>
                </a:lnTo>
                <a:lnTo>
                  <a:pt x="4843272" y="4636008"/>
                </a:lnTo>
                <a:lnTo>
                  <a:pt x="4843272" y="4632960"/>
                </a:lnTo>
                <a:close/>
                <a:moveTo>
                  <a:pt x="4849367" y="4632960"/>
                </a:moveTo>
                <a:lnTo>
                  <a:pt x="4852415" y="4632960"/>
                </a:lnTo>
                <a:lnTo>
                  <a:pt x="4852415" y="4636008"/>
                </a:lnTo>
                <a:lnTo>
                  <a:pt x="4849367" y="4636008"/>
                </a:lnTo>
                <a:lnTo>
                  <a:pt x="4849367" y="4632960"/>
                </a:lnTo>
                <a:close/>
                <a:moveTo>
                  <a:pt x="4855464" y="4632960"/>
                </a:moveTo>
                <a:lnTo>
                  <a:pt x="4858512" y="4632960"/>
                </a:lnTo>
                <a:lnTo>
                  <a:pt x="4858512" y="4636008"/>
                </a:lnTo>
                <a:lnTo>
                  <a:pt x="4855464" y="4636008"/>
                </a:lnTo>
                <a:lnTo>
                  <a:pt x="4855464" y="4632960"/>
                </a:lnTo>
                <a:close/>
                <a:moveTo>
                  <a:pt x="4861560" y="4632960"/>
                </a:moveTo>
                <a:lnTo>
                  <a:pt x="4864608" y="4632960"/>
                </a:lnTo>
                <a:lnTo>
                  <a:pt x="4864608" y="4636008"/>
                </a:lnTo>
                <a:lnTo>
                  <a:pt x="4861560" y="4636008"/>
                </a:lnTo>
                <a:lnTo>
                  <a:pt x="4861560" y="4632960"/>
                </a:lnTo>
                <a:close/>
                <a:moveTo>
                  <a:pt x="4867655" y="4632960"/>
                </a:moveTo>
                <a:lnTo>
                  <a:pt x="4870703" y="4632960"/>
                </a:lnTo>
                <a:lnTo>
                  <a:pt x="4870703" y="4636008"/>
                </a:lnTo>
                <a:lnTo>
                  <a:pt x="4867655" y="4636008"/>
                </a:lnTo>
                <a:lnTo>
                  <a:pt x="4867655" y="4632960"/>
                </a:lnTo>
                <a:close/>
                <a:moveTo>
                  <a:pt x="4873752" y="4632960"/>
                </a:moveTo>
                <a:lnTo>
                  <a:pt x="4876800" y="4632960"/>
                </a:lnTo>
                <a:lnTo>
                  <a:pt x="4876800" y="4636008"/>
                </a:lnTo>
                <a:lnTo>
                  <a:pt x="4873752" y="4636008"/>
                </a:lnTo>
                <a:lnTo>
                  <a:pt x="4873752" y="4632960"/>
                </a:lnTo>
                <a:close/>
                <a:moveTo>
                  <a:pt x="4879847" y="4632960"/>
                </a:moveTo>
                <a:lnTo>
                  <a:pt x="4882895" y="4632960"/>
                </a:lnTo>
                <a:lnTo>
                  <a:pt x="4882895" y="4636008"/>
                </a:lnTo>
                <a:lnTo>
                  <a:pt x="4879847" y="4636008"/>
                </a:lnTo>
                <a:lnTo>
                  <a:pt x="4879847" y="4632960"/>
                </a:lnTo>
                <a:close/>
                <a:moveTo>
                  <a:pt x="4885943" y="4632960"/>
                </a:moveTo>
                <a:lnTo>
                  <a:pt x="4888991" y="4632960"/>
                </a:lnTo>
                <a:lnTo>
                  <a:pt x="4888991" y="4636008"/>
                </a:lnTo>
                <a:lnTo>
                  <a:pt x="4885943" y="4636008"/>
                </a:lnTo>
                <a:lnTo>
                  <a:pt x="4885943" y="4632960"/>
                </a:lnTo>
                <a:close/>
                <a:moveTo>
                  <a:pt x="4892040" y="4632960"/>
                </a:moveTo>
                <a:lnTo>
                  <a:pt x="4895088" y="4632960"/>
                </a:lnTo>
                <a:lnTo>
                  <a:pt x="4895088" y="4636008"/>
                </a:lnTo>
                <a:lnTo>
                  <a:pt x="4892040" y="4636008"/>
                </a:lnTo>
                <a:lnTo>
                  <a:pt x="4892040" y="4632960"/>
                </a:lnTo>
                <a:close/>
                <a:moveTo>
                  <a:pt x="4898135" y="4632960"/>
                </a:moveTo>
                <a:lnTo>
                  <a:pt x="4901183" y="4632960"/>
                </a:lnTo>
                <a:lnTo>
                  <a:pt x="4901183" y="4636008"/>
                </a:lnTo>
                <a:lnTo>
                  <a:pt x="4898135" y="4636008"/>
                </a:lnTo>
                <a:lnTo>
                  <a:pt x="4898135" y="4632960"/>
                </a:lnTo>
                <a:close/>
                <a:moveTo>
                  <a:pt x="4904231" y="4632960"/>
                </a:moveTo>
                <a:lnTo>
                  <a:pt x="4907279" y="4632960"/>
                </a:lnTo>
                <a:lnTo>
                  <a:pt x="4907279" y="4636008"/>
                </a:lnTo>
                <a:lnTo>
                  <a:pt x="4904231" y="4636008"/>
                </a:lnTo>
                <a:lnTo>
                  <a:pt x="4904231" y="4632960"/>
                </a:lnTo>
                <a:close/>
                <a:moveTo>
                  <a:pt x="4910328" y="4632960"/>
                </a:moveTo>
                <a:lnTo>
                  <a:pt x="4913376" y="4632960"/>
                </a:lnTo>
                <a:lnTo>
                  <a:pt x="4913376" y="4636008"/>
                </a:lnTo>
                <a:lnTo>
                  <a:pt x="4910328" y="4636008"/>
                </a:lnTo>
                <a:lnTo>
                  <a:pt x="4910328" y="4632960"/>
                </a:lnTo>
                <a:close/>
                <a:moveTo>
                  <a:pt x="4916423" y="4632960"/>
                </a:moveTo>
                <a:lnTo>
                  <a:pt x="4919471" y="4632960"/>
                </a:lnTo>
                <a:lnTo>
                  <a:pt x="4919471" y="4636008"/>
                </a:lnTo>
                <a:lnTo>
                  <a:pt x="4916423" y="4636008"/>
                </a:lnTo>
                <a:lnTo>
                  <a:pt x="4916423" y="4632960"/>
                </a:lnTo>
                <a:close/>
                <a:moveTo>
                  <a:pt x="4922520" y="4632960"/>
                </a:moveTo>
                <a:lnTo>
                  <a:pt x="4925568" y="4632960"/>
                </a:lnTo>
                <a:lnTo>
                  <a:pt x="4925568" y="4636008"/>
                </a:lnTo>
                <a:lnTo>
                  <a:pt x="4922520" y="4636008"/>
                </a:lnTo>
                <a:lnTo>
                  <a:pt x="4922520" y="4632960"/>
                </a:lnTo>
                <a:close/>
                <a:moveTo>
                  <a:pt x="4928616" y="4632960"/>
                </a:moveTo>
                <a:lnTo>
                  <a:pt x="4931664" y="4632960"/>
                </a:lnTo>
                <a:lnTo>
                  <a:pt x="4931664" y="4636008"/>
                </a:lnTo>
                <a:lnTo>
                  <a:pt x="4928616" y="4636008"/>
                </a:lnTo>
                <a:lnTo>
                  <a:pt x="4928616" y="4632960"/>
                </a:lnTo>
                <a:close/>
                <a:moveTo>
                  <a:pt x="4934711" y="4632960"/>
                </a:moveTo>
                <a:lnTo>
                  <a:pt x="4937759" y="4632960"/>
                </a:lnTo>
                <a:lnTo>
                  <a:pt x="4937759" y="4636008"/>
                </a:lnTo>
                <a:lnTo>
                  <a:pt x="4934711" y="4636008"/>
                </a:lnTo>
                <a:lnTo>
                  <a:pt x="4934711" y="4632960"/>
                </a:lnTo>
                <a:close/>
                <a:moveTo>
                  <a:pt x="4940808" y="4632960"/>
                </a:moveTo>
                <a:lnTo>
                  <a:pt x="4943856" y="4632960"/>
                </a:lnTo>
                <a:lnTo>
                  <a:pt x="4943856" y="4636008"/>
                </a:lnTo>
                <a:lnTo>
                  <a:pt x="4940808" y="4636008"/>
                </a:lnTo>
                <a:lnTo>
                  <a:pt x="4940808" y="4632960"/>
                </a:lnTo>
                <a:close/>
                <a:moveTo>
                  <a:pt x="4946904" y="4632960"/>
                </a:moveTo>
                <a:lnTo>
                  <a:pt x="4949952" y="4632960"/>
                </a:lnTo>
                <a:lnTo>
                  <a:pt x="4949952" y="4636008"/>
                </a:lnTo>
                <a:lnTo>
                  <a:pt x="4946904" y="4636008"/>
                </a:lnTo>
                <a:lnTo>
                  <a:pt x="4946904" y="4632960"/>
                </a:lnTo>
                <a:close/>
                <a:moveTo>
                  <a:pt x="4952999" y="4632960"/>
                </a:moveTo>
                <a:lnTo>
                  <a:pt x="4956047" y="4632960"/>
                </a:lnTo>
                <a:lnTo>
                  <a:pt x="4956047" y="4636008"/>
                </a:lnTo>
                <a:lnTo>
                  <a:pt x="4952999" y="4636008"/>
                </a:lnTo>
                <a:lnTo>
                  <a:pt x="4952999" y="4632960"/>
                </a:lnTo>
                <a:close/>
                <a:moveTo>
                  <a:pt x="4959096" y="4632960"/>
                </a:moveTo>
                <a:lnTo>
                  <a:pt x="4962144" y="4632960"/>
                </a:lnTo>
                <a:lnTo>
                  <a:pt x="4962144" y="4636008"/>
                </a:lnTo>
                <a:lnTo>
                  <a:pt x="4959096" y="4636008"/>
                </a:lnTo>
                <a:lnTo>
                  <a:pt x="4959096" y="4632960"/>
                </a:lnTo>
                <a:close/>
                <a:moveTo>
                  <a:pt x="4965191" y="4632960"/>
                </a:moveTo>
                <a:lnTo>
                  <a:pt x="4968239" y="4632960"/>
                </a:lnTo>
                <a:lnTo>
                  <a:pt x="4968239" y="4636008"/>
                </a:lnTo>
                <a:lnTo>
                  <a:pt x="4965191" y="4636008"/>
                </a:lnTo>
                <a:lnTo>
                  <a:pt x="4965191" y="4632960"/>
                </a:lnTo>
                <a:close/>
                <a:moveTo>
                  <a:pt x="4971287" y="4632960"/>
                </a:moveTo>
                <a:lnTo>
                  <a:pt x="4974335" y="4632960"/>
                </a:lnTo>
                <a:lnTo>
                  <a:pt x="4974335" y="4636008"/>
                </a:lnTo>
                <a:lnTo>
                  <a:pt x="4971287" y="4636008"/>
                </a:lnTo>
                <a:lnTo>
                  <a:pt x="4971287" y="4632960"/>
                </a:lnTo>
                <a:close/>
                <a:moveTo>
                  <a:pt x="4977384" y="4632960"/>
                </a:moveTo>
                <a:lnTo>
                  <a:pt x="4980432" y="4632960"/>
                </a:lnTo>
                <a:lnTo>
                  <a:pt x="4980432" y="4636008"/>
                </a:lnTo>
                <a:lnTo>
                  <a:pt x="4977384" y="4636008"/>
                </a:lnTo>
                <a:lnTo>
                  <a:pt x="4977384" y="4632960"/>
                </a:lnTo>
                <a:close/>
                <a:moveTo>
                  <a:pt x="4983479" y="4632960"/>
                </a:moveTo>
                <a:lnTo>
                  <a:pt x="4986527" y="4632960"/>
                </a:lnTo>
                <a:lnTo>
                  <a:pt x="4986527" y="4636008"/>
                </a:lnTo>
                <a:lnTo>
                  <a:pt x="4983479" y="4636008"/>
                </a:lnTo>
                <a:lnTo>
                  <a:pt x="4983479" y="4632960"/>
                </a:lnTo>
                <a:close/>
                <a:moveTo>
                  <a:pt x="4989576" y="4632960"/>
                </a:moveTo>
                <a:lnTo>
                  <a:pt x="4992623" y="4632960"/>
                </a:lnTo>
                <a:lnTo>
                  <a:pt x="4992623" y="4636008"/>
                </a:lnTo>
                <a:lnTo>
                  <a:pt x="4989576" y="4636008"/>
                </a:lnTo>
                <a:lnTo>
                  <a:pt x="4989576" y="4632960"/>
                </a:lnTo>
                <a:close/>
                <a:moveTo>
                  <a:pt x="4995672" y="4632960"/>
                </a:moveTo>
                <a:lnTo>
                  <a:pt x="4998720" y="4632960"/>
                </a:lnTo>
                <a:lnTo>
                  <a:pt x="4998720" y="4636008"/>
                </a:lnTo>
                <a:lnTo>
                  <a:pt x="4995672" y="4636008"/>
                </a:lnTo>
                <a:lnTo>
                  <a:pt x="4995672" y="4632960"/>
                </a:lnTo>
                <a:close/>
                <a:moveTo>
                  <a:pt x="5001767" y="4632960"/>
                </a:moveTo>
                <a:lnTo>
                  <a:pt x="5004815" y="4632960"/>
                </a:lnTo>
                <a:lnTo>
                  <a:pt x="5004815" y="4636008"/>
                </a:lnTo>
                <a:lnTo>
                  <a:pt x="5001767" y="4636008"/>
                </a:lnTo>
                <a:lnTo>
                  <a:pt x="5001767" y="4632960"/>
                </a:lnTo>
                <a:close/>
                <a:moveTo>
                  <a:pt x="5007864" y="4632960"/>
                </a:moveTo>
                <a:lnTo>
                  <a:pt x="5010912" y="4632960"/>
                </a:lnTo>
                <a:lnTo>
                  <a:pt x="5010912" y="4636008"/>
                </a:lnTo>
                <a:lnTo>
                  <a:pt x="5007864" y="4636008"/>
                </a:lnTo>
                <a:lnTo>
                  <a:pt x="5007864" y="4632960"/>
                </a:lnTo>
                <a:close/>
                <a:moveTo>
                  <a:pt x="5013960" y="4632960"/>
                </a:moveTo>
                <a:lnTo>
                  <a:pt x="5017008" y="4632960"/>
                </a:lnTo>
                <a:lnTo>
                  <a:pt x="5017008" y="4636008"/>
                </a:lnTo>
                <a:lnTo>
                  <a:pt x="5013960" y="4636008"/>
                </a:lnTo>
                <a:lnTo>
                  <a:pt x="5013960" y="4632960"/>
                </a:lnTo>
                <a:close/>
                <a:moveTo>
                  <a:pt x="5020055" y="4632960"/>
                </a:moveTo>
                <a:lnTo>
                  <a:pt x="5023103" y="4632960"/>
                </a:lnTo>
                <a:lnTo>
                  <a:pt x="5023103" y="4636008"/>
                </a:lnTo>
                <a:lnTo>
                  <a:pt x="5020055" y="4636008"/>
                </a:lnTo>
                <a:lnTo>
                  <a:pt x="5020055" y="4632960"/>
                </a:lnTo>
                <a:close/>
                <a:moveTo>
                  <a:pt x="5026152" y="4632960"/>
                </a:moveTo>
                <a:lnTo>
                  <a:pt x="5029200" y="4632960"/>
                </a:lnTo>
                <a:lnTo>
                  <a:pt x="5029200" y="4636008"/>
                </a:lnTo>
                <a:lnTo>
                  <a:pt x="5026152" y="4636008"/>
                </a:lnTo>
                <a:lnTo>
                  <a:pt x="5026152" y="4632960"/>
                </a:lnTo>
                <a:close/>
                <a:moveTo>
                  <a:pt x="5032247" y="4632960"/>
                </a:moveTo>
                <a:lnTo>
                  <a:pt x="5035295" y="4632960"/>
                </a:lnTo>
                <a:lnTo>
                  <a:pt x="5035295" y="4636008"/>
                </a:lnTo>
                <a:lnTo>
                  <a:pt x="5032247" y="4636008"/>
                </a:lnTo>
                <a:lnTo>
                  <a:pt x="5032247" y="4632960"/>
                </a:lnTo>
                <a:close/>
                <a:moveTo>
                  <a:pt x="5038343" y="4632960"/>
                </a:moveTo>
                <a:lnTo>
                  <a:pt x="5041391" y="4632960"/>
                </a:lnTo>
                <a:lnTo>
                  <a:pt x="5041391" y="4636008"/>
                </a:lnTo>
                <a:lnTo>
                  <a:pt x="5038343" y="4636008"/>
                </a:lnTo>
                <a:lnTo>
                  <a:pt x="5038343" y="4632960"/>
                </a:lnTo>
                <a:close/>
                <a:moveTo>
                  <a:pt x="5044440" y="4632960"/>
                </a:moveTo>
                <a:lnTo>
                  <a:pt x="5047488" y="4632960"/>
                </a:lnTo>
                <a:lnTo>
                  <a:pt x="5047488" y="4636008"/>
                </a:lnTo>
                <a:lnTo>
                  <a:pt x="5044440" y="4636008"/>
                </a:lnTo>
                <a:lnTo>
                  <a:pt x="5044440" y="4632960"/>
                </a:lnTo>
                <a:close/>
                <a:moveTo>
                  <a:pt x="5050535" y="4632960"/>
                </a:moveTo>
                <a:lnTo>
                  <a:pt x="5053583" y="4632960"/>
                </a:lnTo>
                <a:lnTo>
                  <a:pt x="5053583" y="4636008"/>
                </a:lnTo>
                <a:lnTo>
                  <a:pt x="5050535" y="4636008"/>
                </a:lnTo>
                <a:lnTo>
                  <a:pt x="5050535" y="4632960"/>
                </a:lnTo>
                <a:close/>
                <a:moveTo>
                  <a:pt x="5056631" y="4632960"/>
                </a:moveTo>
                <a:lnTo>
                  <a:pt x="5059679" y="4632960"/>
                </a:lnTo>
                <a:lnTo>
                  <a:pt x="5059679" y="4636008"/>
                </a:lnTo>
                <a:lnTo>
                  <a:pt x="5056631" y="4636008"/>
                </a:lnTo>
                <a:lnTo>
                  <a:pt x="5056631" y="4632960"/>
                </a:lnTo>
                <a:close/>
                <a:moveTo>
                  <a:pt x="5062728" y="4632960"/>
                </a:moveTo>
                <a:lnTo>
                  <a:pt x="5065776" y="4632960"/>
                </a:lnTo>
                <a:lnTo>
                  <a:pt x="5065776" y="4636008"/>
                </a:lnTo>
                <a:lnTo>
                  <a:pt x="5062728" y="4636008"/>
                </a:lnTo>
                <a:lnTo>
                  <a:pt x="5062728" y="4632960"/>
                </a:lnTo>
                <a:close/>
                <a:moveTo>
                  <a:pt x="5068823" y="4632960"/>
                </a:moveTo>
                <a:lnTo>
                  <a:pt x="5071871" y="4632960"/>
                </a:lnTo>
                <a:lnTo>
                  <a:pt x="5071871" y="4636008"/>
                </a:lnTo>
                <a:lnTo>
                  <a:pt x="5068823" y="4636008"/>
                </a:lnTo>
                <a:lnTo>
                  <a:pt x="5068823" y="4632960"/>
                </a:lnTo>
                <a:close/>
                <a:moveTo>
                  <a:pt x="5074920" y="4632960"/>
                </a:moveTo>
                <a:lnTo>
                  <a:pt x="5077968" y="4632960"/>
                </a:lnTo>
                <a:lnTo>
                  <a:pt x="5077968" y="4636008"/>
                </a:lnTo>
                <a:lnTo>
                  <a:pt x="5074920" y="4636008"/>
                </a:lnTo>
                <a:lnTo>
                  <a:pt x="5074920" y="4632960"/>
                </a:lnTo>
                <a:close/>
                <a:moveTo>
                  <a:pt x="5081016" y="4632960"/>
                </a:moveTo>
                <a:lnTo>
                  <a:pt x="5084064" y="4632960"/>
                </a:lnTo>
                <a:lnTo>
                  <a:pt x="5084064" y="4636008"/>
                </a:lnTo>
                <a:lnTo>
                  <a:pt x="5081016" y="4636008"/>
                </a:lnTo>
                <a:lnTo>
                  <a:pt x="5081016" y="4632960"/>
                </a:lnTo>
                <a:close/>
                <a:moveTo>
                  <a:pt x="5087111" y="4632960"/>
                </a:moveTo>
                <a:lnTo>
                  <a:pt x="5090159" y="4632960"/>
                </a:lnTo>
                <a:lnTo>
                  <a:pt x="5090159" y="4636008"/>
                </a:lnTo>
                <a:lnTo>
                  <a:pt x="5087111" y="4636008"/>
                </a:lnTo>
                <a:lnTo>
                  <a:pt x="5087111" y="4632960"/>
                </a:lnTo>
                <a:close/>
                <a:moveTo>
                  <a:pt x="5093208" y="4632960"/>
                </a:moveTo>
                <a:lnTo>
                  <a:pt x="5096256" y="4632960"/>
                </a:lnTo>
                <a:lnTo>
                  <a:pt x="5096256" y="4636008"/>
                </a:lnTo>
                <a:lnTo>
                  <a:pt x="5093208" y="4636008"/>
                </a:lnTo>
                <a:lnTo>
                  <a:pt x="5093208" y="4632960"/>
                </a:lnTo>
                <a:close/>
                <a:moveTo>
                  <a:pt x="5099304" y="4632960"/>
                </a:moveTo>
                <a:lnTo>
                  <a:pt x="5102352" y="4632960"/>
                </a:lnTo>
                <a:lnTo>
                  <a:pt x="5102352" y="4636008"/>
                </a:lnTo>
                <a:lnTo>
                  <a:pt x="5099304" y="4636008"/>
                </a:lnTo>
                <a:lnTo>
                  <a:pt x="5099304" y="4632960"/>
                </a:lnTo>
                <a:close/>
                <a:moveTo>
                  <a:pt x="5105399" y="4632960"/>
                </a:moveTo>
                <a:lnTo>
                  <a:pt x="5108447" y="4632960"/>
                </a:lnTo>
                <a:lnTo>
                  <a:pt x="5108447" y="4636008"/>
                </a:lnTo>
                <a:lnTo>
                  <a:pt x="5105399" y="4636008"/>
                </a:lnTo>
                <a:lnTo>
                  <a:pt x="5105399" y="4632960"/>
                </a:lnTo>
                <a:close/>
                <a:moveTo>
                  <a:pt x="5111496" y="4632960"/>
                </a:moveTo>
                <a:lnTo>
                  <a:pt x="5114544" y="4632960"/>
                </a:lnTo>
                <a:lnTo>
                  <a:pt x="5114544" y="4636008"/>
                </a:lnTo>
                <a:lnTo>
                  <a:pt x="5111496" y="4636008"/>
                </a:lnTo>
                <a:lnTo>
                  <a:pt x="5111496" y="4632960"/>
                </a:lnTo>
                <a:close/>
                <a:moveTo>
                  <a:pt x="5117591" y="4632960"/>
                </a:moveTo>
                <a:lnTo>
                  <a:pt x="5120639" y="4632960"/>
                </a:lnTo>
                <a:lnTo>
                  <a:pt x="5120639" y="4636008"/>
                </a:lnTo>
                <a:lnTo>
                  <a:pt x="5117591" y="4636008"/>
                </a:lnTo>
                <a:lnTo>
                  <a:pt x="5117591" y="4632960"/>
                </a:lnTo>
                <a:close/>
                <a:moveTo>
                  <a:pt x="5123687" y="4632960"/>
                </a:moveTo>
                <a:lnTo>
                  <a:pt x="5126735" y="4632960"/>
                </a:lnTo>
                <a:lnTo>
                  <a:pt x="5126735" y="4636008"/>
                </a:lnTo>
                <a:lnTo>
                  <a:pt x="5123687" y="4636008"/>
                </a:lnTo>
                <a:lnTo>
                  <a:pt x="5123687" y="4632960"/>
                </a:lnTo>
                <a:close/>
                <a:moveTo>
                  <a:pt x="5129784" y="4632960"/>
                </a:moveTo>
                <a:lnTo>
                  <a:pt x="5132832" y="4632960"/>
                </a:lnTo>
                <a:lnTo>
                  <a:pt x="5132832" y="4636008"/>
                </a:lnTo>
                <a:lnTo>
                  <a:pt x="5129784" y="4636008"/>
                </a:lnTo>
                <a:lnTo>
                  <a:pt x="5129784" y="4632960"/>
                </a:lnTo>
                <a:close/>
                <a:moveTo>
                  <a:pt x="5135879" y="4632960"/>
                </a:moveTo>
                <a:lnTo>
                  <a:pt x="5138927" y="4632960"/>
                </a:lnTo>
                <a:lnTo>
                  <a:pt x="5138927" y="4636008"/>
                </a:lnTo>
                <a:lnTo>
                  <a:pt x="5135879" y="4636008"/>
                </a:lnTo>
                <a:lnTo>
                  <a:pt x="5135879" y="4632960"/>
                </a:lnTo>
                <a:close/>
                <a:moveTo>
                  <a:pt x="5141976" y="4632960"/>
                </a:moveTo>
                <a:lnTo>
                  <a:pt x="5145023" y="4632960"/>
                </a:lnTo>
                <a:lnTo>
                  <a:pt x="5145023" y="4636008"/>
                </a:lnTo>
                <a:lnTo>
                  <a:pt x="5141976" y="4636008"/>
                </a:lnTo>
                <a:lnTo>
                  <a:pt x="5141976" y="4632960"/>
                </a:lnTo>
                <a:close/>
                <a:moveTo>
                  <a:pt x="5148072" y="4632960"/>
                </a:moveTo>
                <a:lnTo>
                  <a:pt x="5151120" y="4632960"/>
                </a:lnTo>
                <a:lnTo>
                  <a:pt x="5151120" y="4636008"/>
                </a:lnTo>
                <a:lnTo>
                  <a:pt x="5148072" y="4636008"/>
                </a:lnTo>
                <a:lnTo>
                  <a:pt x="5148072" y="4632960"/>
                </a:lnTo>
                <a:close/>
                <a:moveTo>
                  <a:pt x="5154167" y="4632960"/>
                </a:moveTo>
                <a:lnTo>
                  <a:pt x="5157215" y="4632960"/>
                </a:lnTo>
                <a:lnTo>
                  <a:pt x="5157215" y="4636008"/>
                </a:lnTo>
                <a:lnTo>
                  <a:pt x="5154167" y="4636008"/>
                </a:lnTo>
                <a:lnTo>
                  <a:pt x="5154167" y="4632960"/>
                </a:lnTo>
                <a:close/>
                <a:moveTo>
                  <a:pt x="5160264" y="4632960"/>
                </a:moveTo>
                <a:lnTo>
                  <a:pt x="5163312" y="4632960"/>
                </a:lnTo>
                <a:lnTo>
                  <a:pt x="5163312" y="4636008"/>
                </a:lnTo>
                <a:lnTo>
                  <a:pt x="5160264" y="4636008"/>
                </a:lnTo>
                <a:lnTo>
                  <a:pt x="5160264" y="4632960"/>
                </a:lnTo>
                <a:close/>
                <a:moveTo>
                  <a:pt x="5166360" y="4632960"/>
                </a:moveTo>
                <a:lnTo>
                  <a:pt x="5169408" y="4632960"/>
                </a:lnTo>
                <a:lnTo>
                  <a:pt x="5169408" y="4636008"/>
                </a:lnTo>
                <a:lnTo>
                  <a:pt x="5166360" y="4636008"/>
                </a:lnTo>
                <a:lnTo>
                  <a:pt x="5166360" y="4632960"/>
                </a:lnTo>
                <a:close/>
                <a:moveTo>
                  <a:pt x="5172455" y="4632960"/>
                </a:moveTo>
                <a:lnTo>
                  <a:pt x="5175503" y="4632960"/>
                </a:lnTo>
                <a:lnTo>
                  <a:pt x="5175503" y="4636008"/>
                </a:lnTo>
                <a:lnTo>
                  <a:pt x="5172455" y="4636008"/>
                </a:lnTo>
                <a:lnTo>
                  <a:pt x="5172455" y="4632960"/>
                </a:lnTo>
                <a:close/>
                <a:moveTo>
                  <a:pt x="5178552" y="4632960"/>
                </a:moveTo>
                <a:lnTo>
                  <a:pt x="5181600" y="4632960"/>
                </a:lnTo>
                <a:lnTo>
                  <a:pt x="5181600" y="4636008"/>
                </a:lnTo>
                <a:lnTo>
                  <a:pt x="5178552" y="4636008"/>
                </a:lnTo>
                <a:lnTo>
                  <a:pt x="5178552" y="4632960"/>
                </a:lnTo>
                <a:close/>
                <a:moveTo>
                  <a:pt x="5184647" y="4632960"/>
                </a:moveTo>
                <a:lnTo>
                  <a:pt x="5187695" y="4632960"/>
                </a:lnTo>
                <a:lnTo>
                  <a:pt x="5187695" y="4636008"/>
                </a:lnTo>
                <a:lnTo>
                  <a:pt x="5184647" y="4636008"/>
                </a:lnTo>
                <a:lnTo>
                  <a:pt x="5184647" y="4632960"/>
                </a:lnTo>
                <a:close/>
                <a:moveTo>
                  <a:pt x="5190743" y="4632960"/>
                </a:moveTo>
                <a:lnTo>
                  <a:pt x="5193791" y="4632960"/>
                </a:lnTo>
                <a:lnTo>
                  <a:pt x="5193791" y="4636008"/>
                </a:lnTo>
                <a:lnTo>
                  <a:pt x="5190743" y="4636008"/>
                </a:lnTo>
                <a:lnTo>
                  <a:pt x="5190743" y="4632960"/>
                </a:lnTo>
                <a:close/>
                <a:moveTo>
                  <a:pt x="5196840" y="4632960"/>
                </a:moveTo>
                <a:lnTo>
                  <a:pt x="5199888" y="4632960"/>
                </a:lnTo>
                <a:lnTo>
                  <a:pt x="5199888" y="4636008"/>
                </a:lnTo>
                <a:lnTo>
                  <a:pt x="5196840" y="4636008"/>
                </a:lnTo>
                <a:lnTo>
                  <a:pt x="5196840" y="4632960"/>
                </a:lnTo>
                <a:close/>
                <a:moveTo>
                  <a:pt x="5202935" y="4632960"/>
                </a:moveTo>
                <a:lnTo>
                  <a:pt x="5205983" y="4632960"/>
                </a:lnTo>
                <a:lnTo>
                  <a:pt x="5205983" y="4636008"/>
                </a:lnTo>
                <a:lnTo>
                  <a:pt x="5202935" y="4636008"/>
                </a:lnTo>
                <a:lnTo>
                  <a:pt x="5202935" y="4632960"/>
                </a:lnTo>
                <a:close/>
                <a:moveTo>
                  <a:pt x="5209031" y="4632960"/>
                </a:moveTo>
                <a:lnTo>
                  <a:pt x="5212079" y="4632960"/>
                </a:lnTo>
                <a:lnTo>
                  <a:pt x="5212079" y="4636008"/>
                </a:lnTo>
                <a:lnTo>
                  <a:pt x="5209031" y="4636008"/>
                </a:lnTo>
                <a:lnTo>
                  <a:pt x="5209031" y="4632960"/>
                </a:lnTo>
                <a:close/>
                <a:moveTo>
                  <a:pt x="5215128" y="4632960"/>
                </a:moveTo>
                <a:lnTo>
                  <a:pt x="5218176" y="4632960"/>
                </a:lnTo>
                <a:lnTo>
                  <a:pt x="5218176" y="4636008"/>
                </a:lnTo>
                <a:lnTo>
                  <a:pt x="5215128" y="4636008"/>
                </a:lnTo>
                <a:lnTo>
                  <a:pt x="5215128" y="4632960"/>
                </a:lnTo>
                <a:close/>
                <a:moveTo>
                  <a:pt x="5221223" y="4632960"/>
                </a:moveTo>
                <a:lnTo>
                  <a:pt x="5224271" y="4632960"/>
                </a:lnTo>
                <a:lnTo>
                  <a:pt x="5224271" y="4636008"/>
                </a:lnTo>
                <a:lnTo>
                  <a:pt x="5221223" y="4636008"/>
                </a:lnTo>
                <a:lnTo>
                  <a:pt x="5221223" y="4632960"/>
                </a:lnTo>
                <a:close/>
                <a:moveTo>
                  <a:pt x="5227320" y="4632960"/>
                </a:moveTo>
                <a:lnTo>
                  <a:pt x="5230368" y="4632960"/>
                </a:lnTo>
                <a:lnTo>
                  <a:pt x="5230368" y="4636008"/>
                </a:lnTo>
                <a:lnTo>
                  <a:pt x="5227320" y="4636008"/>
                </a:lnTo>
                <a:lnTo>
                  <a:pt x="5227320" y="4632960"/>
                </a:lnTo>
                <a:close/>
                <a:moveTo>
                  <a:pt x="5233416" y="4632960"/>
                </a:moveTo>
                <a:lnTo>
                  <a:pt x="5236464" y="4632960"/>
                </a:lnTo>
                <a:lnTo>
                  <a:pt x="5236464" y="4636008"/>
                </a:lnTo>
                <a:lnTo>
                  <a:pt x="5233416" y="4636008"/>
                </a:lnTo>
                <a:lnTo>
                  <a:pt x="5233416" y="4632960"/>
                </a:lnTo>
                <a:close/>
                <a:moveTo>
                  <a:pt x="5239511" y="4632960"/>
                </a:moveTo>
                <a:lnTo>
                  <a:pt x="5242559" y="4632960"/>
                </a:lnTo>
                <a:lnTo>
                  <a:pt x="5242559" y="4636008"/>
                </a:lnTo>
                <a:lnTo>
                  <a:pt x="5239511" y="4636008"/>
                </a:lnTo>
                <a:lnTo>
                  <a:pt x="5239511" y="4632960"/>
                </a:lnTo>
                <a:close/>
                <a:moveTo>
                  <a:pt x="5245608" y="4632960"/>
                </a:moveTo>
                <a:lnTo>
                  <a:pt x="5248656" y="4632960"/>
                </a:lnTo>
                <a:lnTo>
                  <a:pt x="5248656" y="4636008"/>
                </a:lnTo>
                <a:lnTo>
                  <a:pt x="5245608" y="4636008"/>
                </a:lnTo>
                <a:lnTo>
                  <a:pt x="5245608" y="4632960"/>
                </a:lnTo>
                <a:close/>
                <a:moveTo>
                  <a:pt x="5251704" y="4632960"/>
                </a:moveTo>
                <a:lnTo>
                  <a:pt x="5254752" y="4632960"/>
                </a:lnTo>
                <a:lnTo>
                  <a:pt x="5254752" y="4636008"/>
                </a:lnTo>
                <a:lnTo>
                  <a:pt x="5251704" y="4636008"/>
                </a:lnTo>
                <a:lnTo>
                  <a:pt x="5251704" y="4632960"/>
                </a:lnTo>
                <a:close/>
                <a:moveTo>
                  <a:pt x="5257799" y="4632960"/>
                </a:moveTo>
                <a:lnTo>
                  <a:pt x="5260847" y="4632960"/>
                </a:lnTo>
                <a:lnTo>
                  <a:pt x="5260847" y="4636008"/>
                </a:lnTo>
                <a:lnTo>
                  <a:pt x="5257799" y="4636008"/>
                </a:lnTo>
                <a:lnTo>
                  <a:pt x="5257799" y="4632960"/>
                </a:lnTo>
                <a:close/>
                <a:moveTo>
                  <a:pt x="5263896" y="4632960"/>
                </a:moveTo>
                <a:lnTo>
                  <a:pt x="5266944" y="4632960"/>
                </a:lnTo>
                <a:lnTo>
                  <a:pt x="5266944" y="4636008"/>
                </a:lnTo>
                <a:lnTo>
                  <a:pt x="5263896" y="4636008"/>
                </a:lnTo>
                <a:lnTo>
                  <a:pt x="5263896" y="4632960"/>
                </a:lnTo>
                <a:close/>
                <a:moveTo>
                  <a:pt x="5269991" y="4632960"/>
                </a:moveTo>
                <a:lnTo>
                  <a:pt x="5273039" y="4632960"/>
                </a:lnTo>
                <a:lnTo>
                  <a:pt x="5273039" y="4636008"/>
                </a:lnTo>
                <a:lnTo>
                  <a:pt x="5269991" y="4636008"/>
                </a:lnTo>
                <a:lnTo>
                  <a:pt x="5269991" y="4632960"/>
                </a:lnTo>
                <a:close/>
                <a:moveTo>
                  <a:pt x="5276087" y="4632960"/>
                </a:moveTo>
                <a:lnTo>
                  <a:pt x="5279135" y="4632960"/>
                </a:lnTo>
                <a:lnTo>
                  <a:pt x="5279135" y="4636008"/>
                </a:lnTo>
                <a:lnTo>
                  <a:pt x="5276087" y="4636008"/>
                </a:lnTo>
                <a:lnTo>
                  <a:pt x="5276087" y="4632960"/>
                </a:lnTo>
                <a:close/>
                <a:moveTo>
                  <a:pt x="5282184" y="4632960"/>
                </a:moveTo>
                <a:lnTo>
                  <a:pt x="5285232" y="4632960"/>
                </a:lnTo>
                <a:lnTo>
                  <a:pt x="5285232" y="4636008"/>
                </a:lnTo>
                <a:lnTo>
                  <a:pt x="5282184" y="4636008"/>
                </a:lnTo>
                <a:lnTo>
                  <a:pt x="5282184" y="4632960"/>
                </a:lnTo>
                <a:close/>
                <a:moveTo>
                  <a:pt x="5288279" y="4632960"/>
                </a:moveTo>
                <a:lnTo>
                  <a:pt x="5291327" y="4632960"/>
                </a:lnTo>
                <a:lnTo>
                  <a:pt x="5291327" y="4636008"/>
                </a:lnTo>
                <a:lnTo>
                  <a:pt x="5288279" y="4636008"/>
                </a:lnTo>
                <a:lnTo>
                  <a:pt x="5288279" y="4632960"/>
                </a:lnTo>
                <a:close/>
                <a:moveTo>
                  <a:pt x="5294376" y="4632960"/>
                </a:moveTo>
                <a:lnTo>
                  <a:pt x="5297423" y="4632960"/>
                </a:lnTo>
                <a:lnTo>
                  <a:pt x="5297423" y="4636008"/>
                </a:lnTo>
                <a:lnTo>
                  <a:pt x="5294376" y="4636008"/>
                </a:lnTo>
                <a:lnTo>
                  <a:pt x="5294376" y="4632960"/>
                </a:lnTo>
                <a:close/>
                <a:moveTo>
                  <a:pt x="5300472" y="4632960"/>
                </a:moveTo>
                <a:lnTo>
                  <a:pt x="5303520" y="4632960"/>
                </a:lnTo>
                <a:lnTo>
                  <a:pt x="5303520" y="4636008"/>
                </a:lnTo>
                <a:lnTo>
                  <a:pt x="5300472" y="4636008"/>
                </a:lnTo>
                <a:lnTo>
                  <a:pt x="5300472" y="4632960"/>
                </a:lnTo>
                <a:close/>
                <a:moveTo>
                  <a:pt x="5306567" y="4632960"/>
                </a:moveTo>
                <a:lnTo>
                  <a:pt x="5309615" y="4632960"/>
                </a:lnTo>
                <a:lnTo>
                  <a:pt x="5309615" y="4636008"/>
                </a:lnTo>
                <a:lnTo>
                  <a:pt x="5306567" y="4636008"/>
                </a:lnTo>
                <a:lnTo>
                  <a:pt x="5306567" y="4632960"/>
                </a:lnTo>
                <a:close/>
                <a:moveTo>
                  <a:pt x="5312664" y="4632960"/>
                </a:moveTo>
                <a:lnTo>
                  <a:pt x="5315712" y="4632960"/>
                </a:lnTo>
                <a:lnTo>
                  <a:pt x="5315712" y="4636008"/>
                </a:lnTo>
                <a:lnTo>
                  <a:pt x="5312664" y="4636008"/>
                </a:lnTo>
                <a:lnTo>
                  <a:pt x="5312664" y="4632960"/>
                </a:lnTo>
                <a:close/>
                <a:moveTo>
                  <a:pt x="5318760" y="4632960"/>
                </a:moveTo>
                <a:lnTo>
                  <a:pt x="5321808" y="4632960"/>
                </a:lnTo>
                <a:lnTo>
                  <a:pt x="5321808" y="4636008"/>
                </a:lnTo>
                <a:lnTo>
                  <a:pt x="5318760" y="4636008"/>
                </a:lnTo>
                <a:lnTo>
                  <a:pt x="5318760" y="4632960"/>
                </a:lnTo>
                <a:close/>
                <a:moveTo>
                  <a:pt x="5324855" y="4632960"/>
                </a:moveTo>
                <a:lnTo>
                  <a:pt x="5327903" y="4632960"/>
                </a:lnTo>
                <a:lnTo>
                  <a:pt x="5327903" y="4636008"/>
                </a:lnTo>
                <a:lnTo>
                  <a:pt x="5324855" y="4636008"/>
                </a:lnTo>
                <a:lnTo>
                  <a:pt x="5324855" y="4632960"/>
                </a:lnTo>
                <a:close/>
                <a:moveTo>
                  <a:pt x="5330952" y="4632960"/>
                </a:moveTo>
                <a:lnTo>
                  <a:pt x="5334000" y="4632960"/>
                </a:lnTo>
                <a:lnTo>
                  <a:pt x="5334000" y="4636008"/>
                </a:lnTo>
                <a:lnTo>
                  <a:pt x="5330952" y="4636008"/>
                </a:lnTo>
                <a:lnTo>
                  <a:pt x="5330952" y="4632960"/>
                </a:lnTo>
                <a:close/>
                <a:moveTo>
                  <a:pt x="5337047" y="4632960"/>
                </a:moveTo>
                <a:lnTo>
                  <a:pt x="5340095" y="4632960"/>
                </a:lnTo>
                <a:lnTo>
                  <a:pt x="5340095" y="4636008"/>
                </a:lnTo>
                <a:lnTo>
                  <a:pt x="5337047" y="4636008"/>
                </a:lnTo>
                <a:lnTo>
                  <a:pt x="5337047" y="4632960"/>
                </a:lnTo>
                <a:close/>
                <a:moveTo>
                  <a:pt x="5343143" y="4632960"/>
                </a:moveTo>
                <a:lnTo>
                  <a:pt x="5346191" y="4632960"/>
                </a:lnTo>
                <a:lnTo>
                  <a:pt x="5346191" y="4636008"/>
                </a:lnTo>
                <a:lnTo>
                  <a:pt x="5343143" y="4636008"/>
                </a:lnTo>
                <a:lnTo>
                  <a:pt x="5343143" y="4632960"/>
                </a:lnTo>
                <a:close/>
                <a:moveTo>
                  <a:pt x="5349240" y="4632960"/>
                </a:moveTo>
                <a:lnTo>
                  <a:pt x="5352288" y="4632960"/>
                </a:lnTo>
                <a:lnTo>
                  <a:pt x="5352288" y="4636008"/>
                </a:lnTo>
                <a:lnTo>
                  <a:pt x="5349240" y="4636008"/>
                </a:lnTo>
                <a:lnTo>
                  <a:pt x="5349240" y="4632960"/>
                </a:lnTo>
                <a:close/>
                <a:moveTo>
                  <a:pt x="5355335" y="4632960"/>
                </a:moveTo>
                <a:lnTo>
                  <a:pt x="5358383" y="4632960"/>
                </a:lnTo>
                <a:lnTo>
                  <a:pt x="5358383" y="4636008"/>
                </a:lnTo>
                <a:lnTo>
                  <a:pt x="5355335" y="4636008"/>
                </a:lnTo>
                <a:lnTo>
                  <a:pt x="5355335" y="4632960"/>
                </a:lnTo>
                <a:close/>
                <a:moveTo>
                  <a:pt x="5361431" y="4632960"/>
                </a:moveTo>
                <a:lnTo>
                  <a:pt x="5364479" y="4632960"/>
                </a:lnTo>
                <a:lnTo>
                  <a:pt x="5364479" y="4636008"/>
                </a:lnTo>
                <a:lnTo>
                  <a:pt x="5361431" y="4636008"/>
                </a:lnTo>
                <a:lnTo>
                  <a:pt x="5361431" y="4632960"/>
                </a:lnTo>
                <a:close/>
                <a:moveTo>
                  <a:pt x="5367528" y="4632960"/>
                </a:moveTo>
                <a:lnTo>
                  <a:pt x="5370576" y="4632960"/>
                </a:lnTo>
                <a:lnTo>
                  <a:pt x="5370576" y="4636008"/>
                </a:lnTo>
                <a:lnTo>
                  <a:pt x="5367528" y="4636008"/>
                </a:lnTo>
                <a:lnTo>
                  <a:pt x="5367528" y="4632960"/>
                </a:lnTo>
                <a:close/>
                <a:moveTo>
                  <a:pt x="5373623" y="4632960"/>
                </a:moveTo>
                <a:lnTo>
                  <a:pt x="5376671" y="4632960"/>
                </a:lnTo>
                <a:lnTo>
                  <a:pt x="5376671" y="4636008"/>
                </a:lnTo>
                <a:lnTo>
                  <a:pt x="5373623" y="4636008"/>
                </a:lnTo>
                <a:lnTo>
                  <a:pt x="5373623" y="4632960"/>
                </a:lnTo>
                <a:close/>
                <a:moveTo>
                  <a:pt x="5379720" y="4632960"/>
                </a:moveTo>
                <a:lnTo>
                  <a:pt x="5382768" y="4632960"/>
                </a:lnTo>
                <a:lnTo>
                  <a:pt x="5382768" y="4636008"/>
                </a:lnTo>
                <a:lnTo>
                  <a:pt x="5379720" y="4636008"/>
                </a:lnTo>
                <a:lnTo>
                  <a:pt x="5379720" y="4632960"/>
                </a:lnTo>
                <a:close/>
                <a:moveTo>
                  <a:pt x="5385816" y="4632960"/>
                </a:moveTo>
                <a:lnTo>
                  <a:pt x="5388864" y="4632960"/>
                </a:lnTo>
                <a:lnTo>
                  <a:pt x="5388864" y="4636008"/>
                </a:lnTo>
                <a:lnTo>
                  <a:pt x="5385816" y="4636008"/>
                </a:lnTo>
                <a:lnTo>
                  <a:pt x="5385816" y="4632960"/>
                </a:lnTo>
                <a:close/>
                <a:moveTo>
                  <a:pt x="5391911" y="4632960"/>
                </a:moveTo>
                <a:lnTo>
                  <a:pt x="5394959" y="4632960"/>
                </a:lnTo>
                <a:lnTo>
                  <a:pt x="5394959" y="4636008"/>
                </a:lnTo>
                <a:lnTo>
                  <a:pt x="5391911" y="4636008"/>
                </a:lnTo>
                <a:lnTo>
                  <a:pt x="5391911" y="4632960"/>
                </a:lnTo>
                <a:close/>
                <a:moveTo>
                  <a:pt x="5398008" y="4632960"/>
                </a:moveTo>
                <a:lnTo>
                  <a:pt x="5401056" y="4632960"/>
                </a:lnTo>
                <a:lnTo>
                  <a:pt x="5401056" y="4636008"/>
                </a:lnTo>
                <a:lnTo>
                  <a:pt x="5398008" y="4636008"/>
                </a:lnTo>
                <a:lnTo>
                  <a:pt x="5398008" y="4632960"/>
                </a:lnTo>
                <a:close/>
                <a:moveTo>
                  <a:pt x="5404104" y="4632960"/>
                </a:moveTo>
                <a:lnTo>
                  <a:pt x="5407152" y="4632960"/>
                </a:lnTo>
                <a:lnTo>
                  <a:pt x="5407152" y="4636008"/>
                </a:lnTo>
                <a:lnTo>
                  <a:pt x="5404104" y="4636008"/>
                </a:lnTo>
                <a:lnTo>
                  <a:pt x="5404104" y="4632960"/>
                </a:lnTo>
                <a:close/>
                <a:moveTo>
                  <a:pt x="5410199" y="4632960"/>
                </a:moveTo>
                <a:lnTo>
                  <a:pt x="5413247" y="4632960"/>
                </a:lnTo>
                <a:lnTo>
                  <a:pt x="5413247" y="4636008"/>
                </a:lnTo>
                <a:lnTo>
                  <a:pt x="5410199" y="4636008"/>
                </a:lnTo>
                <a:lnTo>
                  <a:pt x="5410199" y="4632960"/>
                </a:lnTo>
                <a:close/>
                <a:moveTo>
                  <a:pt x="5416296" y="4632960"/>
                </a:moveTo>
                <a:lnTo>
                  <a:pt x="5419344" y="4632960"/>
                </a:lnTo>
                <a:lnTo>
                  <a:pt x="5419344" y="4636008"/>
                </a:lnTo>
                <a:lnTo>
                  <a:pt x="5416296" y="4636008"/>
                </a:lnTo>
                <a:lnTo>
                  <a:pt x="5416296" y="4632960"/>
                </a:lnTo>
                <a:close/>
                <a:moveTo>
                  <a:pt x="5422391" y="4632960"/>
                </a:moveTo>
                <a:lnTo>
                  <a:pt x="5425439" y="4632960"/>
                </a:lnTo>
                <a:lnTo>
                  <a:pt x="5425439" y="4636008"/>
                </a:lnTo>
                <a:lnTo>
                  <a:pt x="5422391" y="4636008"/>
                </a:lnTo>
                <a:lnTo>
                  <a:pt x="5422391" y="4632960"/>
                </a:lnTo>
                <a:close/>
                <a:moveTo>
                  <a:pt x="5428487" y="4632960"/>
                </a:moveTo>
                <a:lnTo>
                  <a:pt x="5431535" y="4632960"/>
                </a:lnTo>
                <a:lnTo>
                  <a:pt x="5431535" y="4636008"/>
                </a:lnTo>
                <a:lnTo>
                  <a:pt x="5428487" y="4636008"/>
                </a:lnTo>
                <a:lnTo>
                  <a:pt x="5428487" y="4632960"/>
                </a:lnTo>
                <a:close/>
                <a:moveTo>
                  <a:pt x="5434584" y="4632960"/>
                </a:moveTo>
                <a:lnTo>
                  <a:pt x="5437632" y="4632960"/>
                </a:lnTo>
                <a:lnTo>
                  <a:pt x="5437632" y="4636008"/>
                </a:lnTo>
                <a:lnTo>
                  <a:pt x="5434584" y="4636008"/>
                </a:lnTo>
                <a:lnTo>
                  <a:pt x="5434584" y="4632960"/>
                </a:lnTo>
                <a:close/>
                <a:moveTo>
                  <a:pt x="5440679" y="4632960"/>
                </a:moveTo>
                <a:lnTo>
                  <a:pt x="5443727" y="4632960"/>
                </a:lnTo>
                <a:lnTo>
                  <a:pt x="5443727" y="4636008"/>
                </a:lnTo>
                <a:lnTo>
                  <a:pt x="5440679" y="4636008"/>
                </a:lnTo>
                <a:lnTo>
                  <a:pt x="5440679" y="4632960"/>
                </a:lnTo>
                <a:close/>
                <a:moveTo>
                  <a:pt x="5446776" y="4632960"/>
                </a:moveTo>
                <a:lnTo>
                  <a:pt x="5449823" y="4632960"/>
                </a:lnTo>
                <a:lnTo>
                  <a:pt x="5449823" y="4636008"/>
                </a:lnTo>
                <a:lnTo>
                  <a:pt x="5446776" y="4636008"/>
                </a:lnTo>
                <a:lnTo>
                  <a:pt x="5446776" y="4632960"/>
                </a:lnTo>
                <a:close/>
                <a:moveTo>
                  <a:pt x="5452872" y="4632960"/>
                </a:moveTo>
                <a:lnTo>
                  <a:pt x="5455920" y="4632960"/>
                </a:lnTo>
                <a:lnTo>
                  <a:pt x="5455920" y="4636008"/>
                </a:lnTo>
                <a:lnTo>
                  <a:pt x="5452872" y="4636008"/>
                </a:lnTo>
                <a:lnTo>
                  <a:pt x="5452872" y="4632960"/>
                </a:lnTo>
                <a:close/>
                <a:moveTo>
                  <a:pt x="5458967" y="4632960"/>
                </a:moveTo>
                <a:lnTo>
                  <a:pt x="5462015" y="4632960"/>
                </a:lnTo>
                <a:lnTo>
                  <a:pt x="5462015" y="4636008"/>
                </a:lnTo>
                <a:lnTo>
                  <a:pt x="5458967" y="4636008"/>
                </a:lnTo>
                <a:lnTo>
                  <a:pt x="5458967" y="4632960"/>
                </a:lnTo>
                <a:close/>
                <a:moveTo>
                  <a:pt x="5465064" y="4632960"/>
                </a:moveTo>
                <a:lnTo>
                  <a:pt x="5468112" y="4632960"/>
                </a:lnTo>
                <a:lnTo>
                  <a:pt x="5468112" y="4636008"/>
                </a:lnTo>
                <a:lnTo>
                  <a:pt x="5465064" y="4636008"/>
                </a:lnTo>
                <a:lnTo>
                  <a:pt x="5465064" y="4632960"/>
                </a:lnTo>
                <a:close/>
                <a:moveTo>
                  <a:pt x="5471160" y="4632960"/>
                </a:moveTo>
                <a:lnTo>
                  <a:pt x="5474208" y="4632960"/>
                </a:lnTo>
                <a:lnTo>
                  <a:pt x="5474208" y="4636008"/>
                </a:lnTo>
                <a:lnTo>
                  <a:pt x="5471160" y="4636008"/>
                </a:lnTo>
                <a:lnTo>
                  <a:pt x="5471160" y="4632960"/>
                </a:lnTo>
                <a:close/>
                <a:moveTo>
                  <a:pt x="5477255" y="4632960"/>
                </a:moveTo>
                <a:lnTo>
                  <a:pt x="5480303" y="4632960"/>
                </a:lnTo>
                <a:lnTo>
                  <a:pt x="5480303" y="4636008"/>
                </a:lnTo>
                <a:lnTo>
                  <a:pt x="5477255" y="4636008"/>
                </a:lnTo>
                <a:lnTo>
                  <a:pt x="5477255" y="4632960"/>
                </a:lnTo>
                <a:close/>
                <a:moveTo>
                  <a:pt x="5483352" y="4632960"/>
                </a:moveTo>
                <a:lnTo>
                  <a:pt x="5486400" y="4632960"/>
                </a:lnTo>
                <a:lnTo>
                  <a:pt x="5486400" y="4636008"/>
                </a:lnTo>
                <a:lnTo>
                  <a:pt x="5483352" y="4636008"/>
                </a:lnTo>
                <a:lnTo>
                  <a:pt x="5483352" y="4632960"/>
                </a:lnTo>
                <a:close/>
                <a:moveTo>
                  <a:pt x="5489447" y="4632960"/>
                </a:moveTo>
                <a:lnTo>
                  <a:pt x="5492495" y="4632960"/>
                </a:lnTo>
                <a:lnTo>
                  <a:pt x="5492495" y="4636008"/>
                </a:lnTo>
                <a:lnTo>
                  <a:pt x="5489447" y="4636008"/>
                </a:lnTo>
                <a:lnTo>
                  <a:pt x="5489447" y="4632960"/>
                </a:lnTo>
                <a:close/>
                <a:moveTo>
                  <a:pt x="5495543" y="4632960"/>
                </a:moveTo>
                <a:lnTo>
                  <a:pt x="5498591" y="4632960"/>
                </a:lnTo>
                <a:lnTo>
                  <a:pt x="5498591" y="4636008"/>
                </a:lnTo>
                <a:lnTo>
                  <a:pt x="5495543" y="4636008"/>
                </a:lnTo>
                <a:lnTo>
                  <a:pt x="5495543" y="4632960"/>
                </a:lnTo>
                <a:close/>
                <a:moveTo>
                  <a:pt x="5501640" y="4632960"/>
                </a:moveTo>
                <a:lnTo>
                  <a:pt x="5504688" y="4632960"/>
                </a:lnTo>
                <a:lnTo>
                  <a:pt x="5504688" y="4636008"/>
                </a:lnTo>
                <a:lnTo>
                  <a:pt x="5501640" y="4636008"/>
                </a:lnTo>
                <a:lnTo>
                  <a:pt x="5501640" y="4632960"/>
                </a:lnTo>
                <a:close/>
                <a:moveTo>
                  <a:pt x="5507735" y="4632960"/>
                </a:moveTo>
                <a:lnTo>
                  <a:pt x="5510783" y="4632960"/>
                </a:lnTo>
                <a:lnTo>
                  <a:pt x="5510783" y="4636008"/>
                </a:lnTo>
                <a:lnTo>
                  <a:pt x="5507735" y="4636008"/>
                </a:lnTo>
                <a:lnTo>
                  <a:pt x="5507735" y="4632960"/>
                </a:lnTo>
                <a:close/>
                <a:moveTo>
                  <a:pt x="5513831" y="4632960"/>
                </a:moveTo>
                <a:lnTo>
                  <a:pt x="5516879" y="4632960"/>
                </a:lnTo>
                <a:lnTo>
                  <a:pt x="5516879" y="4636008"/>
                </a:lnTo>
                <a:lnTo>
                  <a:pt x="5513831" y="4636008"/>
                </a:lnTo>
                <a:lnTo>
                  <a:pt x="5513831" y="4632960"/>
                </a:lnTo>
                <a:close/>
                <a:moveTo>
                  <a:pt x="5519928" y="4632960"/>
                </a:moveTo>
                <a:lnTo>
                  <a:pt x="5522976" y="4632960"/>
                </a:lnTo>
                <a:lnTo>
                  <a:pt x="5522976" y="4636008"/>
                </a:lnTo>
                <a:lnTo>
                  <a:pt x="5519928" y="4636008"/>
                </a:lnTo>
                <a:lnTo>
                  <a:pt x="5519928" y="4632960"/>
                </a:lnTo>
                <a:close/>
                <a:moveTo>
                  <a:pt x="5526023" y="4632960"/>
                </a:moveTo>
                <a:lnTo>
                  <a:pt x="5529071" y="4632960"/>
                </a:lnTo>
                <a:lnTo>
                  <a:pt x="5529071" y="4636008"/>
                </a:lnTo>
                <a:lnTo>
                  <a:pt x="5526023" y="4636008"/>
                </a:lnTo>
                <a:lnTo>
                  <a:pt x="5526023" y="4632960"/>
                </a:lnTo>
                <a:close/>
                <a:moveTo>
                  <a:pt x="5532120" y="4632960"/>
                </a:moveTo>
                <a:lnTo>
                  <a:pt x="5535168" y="4632960"/>
                </a:lnTo>
                <a:lnTo>
                  <a:pt x="5535168" y="4636008"/>
                </a:lnTo>
                <a:lnTo>
                  <a:pt x="5532120" y="4636008"/>
                </a:lnTo>
                <a:lnTo>
                  <a:pt x="5532120" y="4632960"/>
                </a:lnTo>
                <a:close/>
                <a:moveTo>
                  <a:pt x="5538216" y="4632960"/>
                </a:moveTo>
                <a:lnTo>
                  <a:pt x="5541264" y="4632960"/>
                </a:lnTo>
                <a:lnTo>
                  <a:pt x="5541264" y="4636008"/>
                </a:lnTo>
                <a:lnTo>
                  <a:pt x="5538216" y="4636008"/>
                </a:lnTo>
                <a:lnTo>
                  <a:pt x="5538216" y="4632960"/>
                </a:lnTo>
                <a:close/>
                <a:moveTo>
                  <a:pt x="5544311" y="4632960"/>
                </a:moveTo>
                <a:lnTo>
                  <a:pt x="5547359" y="4632960"/>
                </a:lnTo>
                <a:lnTo>
                  <a:pt x="5547359" y="4636008"/>
                </a:lnTo>
                <a:lnTo>
                  <a:pt x="5544311" y="4636008"/>
                </a:lnTo>
                <a:lnTo>
                  <a:pt x="5544311" y="4632960"/>
                </a:lnTo>
                <a:close/>
                <a:moveTo>
                  <a:pt x="5550408" y="4632960"/>
                </a:moveTo>
                <a:lnTo>
                  <a:pt x="5553456" y="4632960"/>
                </a:lnTo>
                <a:lnTo>
                  <a:pt x="5553456" y="4636008"/>
                </a:lnTo>
                <a:lnTo>
                  <a:pt x="5550408" y="4636008"/>
                </a:lnTo>
                <a:lnTo>
                  <a:pt x="5550408" y="4632960"/>
                </a:lnTo>
                <a:close/>
                <a:moveTo>
                  <a:pt x="5556504" y="4632960"/>
                </a:moveTo>
                <a:lnTo>
                  <a:pt x="5559552" y="4632960"/>
                </a:lnTo>
                <a:lnTo>
                  <a:pt x="5559552" y="4636008"/>
                </a:lnTo>
                <a:lnTo>
                  <a:pt x="5556504" y="4636008"/>
                </a:lnTo>
                <a:lnTo>
                  <a:pt x="5556504" y="4632960"/>
                </a:lnTo>
                <a:close/>
                <a:moveTo>
                  <a:pt x="5562599" y="4632960"/>
                </a:moveTo>
                <a:lnTo>
                  <a:pt x="5565647" y="4632960"/>
                </a:lnTo>
                <a:lnTo>
                  <a:pt x="5565647" y="4636008"/>
                </a:lnTo>
                <a:lnTo>
                  <a:pt x="5562599" y="4636008"/>
                </a:lnTo>
                <a:lnTo>
                  <a:pt x="5562599" y="4632960"/>
                </a:lnTo>
                <a:close/>
                <a:moveTo>
                  <a:pt x="5568696" y="4632960"/>
                </a:moveTo>
                <a:lnTo>
                  <a:pt x="5571744" y="4632960"/>
                </a:lnTo>
                <a:lnTo>
                  <a:pt x="5571744" y="4636008"/>
                </a:lnTo>
                <a:lnTo>
                  <a:pt x="5568696" y="4636008"/>
                </a:lnTo>
                <a:lnTo>
                  <a:pt x="5568696" y="4632960"/>
                </a:lnTo>
                <a:close/>
                <a:moveTo>
                  <a:pt x="5574791" y="4632960"/>
                </a:moveTo>
                <a:lnTo>
                  <a:pt x="5577839" y="4632960"/>
                </a:lnTo>
                <a:lnTo>
                  <a:pt x="5577839" y="4636008"/>
                </a:lnTo>
                <a:lnTo>
                  <a:pt x="5574791" y="4636008"/>
                </a:lnTo>
                <a:lnTo>
                  <a:pt x="5574791" y="4632960"/>
                </a:lnTo>
                <a:close/>
                <a:moveTo>
                  <a:pt x="5580887" y="4632960"/>
                </a:moveTo>
                <a:lnTo>
                  <a:pt x="5583935" y="4632960"/>
                </a:lnTo>
                <a:lnTo>
                  <a:pt x="5583935" y="4636008"/>
                </a:lnTo>
                <a:lnTo>
                  <a:pt x="5580887" y="4636008"/>
                </a:lnTo>
                <a:lnTo>
                  <a:pt x="5580887" y="4632960"/>
                </a:lnTo>
                <a:close/>
                <a:moveTo>
                  <a:pt x="5586984" y="4632960"/>
                </a:moveTo>
                <a:lnTo>
                  <a:pt x="5590032" y="4632960"/>
                </a:lnTo>
                <a:lnTo>
                  <a:pt x="5590032" y="4636008"/>
                </a:lnTo>
                <a:lnTo>
                  <a:pt x="5586984" y="4636008"/>
                </a:lnTo>
                <a:lnTo>
                  <a:pt x="5586984" y="4632960"/>
                </a:lnTo>
                <a:close/>
                <a:moveTo>
                  <a:pt x="5593079" y="4632960"/>
                </a:moveTo>
                <a:lnTo>
                  <a:pt x="5596127" y="4632960"/>
                </a:lnTo>
                <a:lnTo>
                  <a:pt x="5596127" y="4636008"/>
                </a:lnTo>
                <a:lnTo>
                  <a:pt x="5593079" y="4636008"/>
                </a:lnTo>
                <a:lnTo>
                  <a:pt x="5593079" y="4632960"/>
                </a:lnTo>
                <a:close/>
                <a:moveTo>
                  <a:pt x="5599176" y="4632960"/>
                </a:moveTo>
                <a:lnTo>
                  <a:pt x="5602223" y="4632960"/>
                </a:lnTo>
                <a:lnTo>
                  <a:pt x="5602223" y="4636008"/>
                </a:lnTo>
                <a:lnTo>
                  <a:pt x="5599176" y="4636008"/>
                </a:lnTo>
                <a:lnTo>
                  <a:pt x="5599176" y="4632960"/>
                </a:lnTo>
                <a:close/>
                <a:moveTo>
                  <a:pt x="5605272" y="4632960"/>
                </a:moveTo>
                <a:lnTo>
                  <a:pt x="5608320" y="4632960"/>
                </a:lnTo>
                <a:lnTo>
                  <a:pt x="5608320" y="4636008"/>
                </a:lnTo>
                <a:lnTo>
                  <a:pt x="5605272" y="4636008"/>
                </a:lnTo>
                <a:lnTo>
                  <a:pt x="5605272" y="4632960"/>
                </a:lnTo>
                <a:close/>
                <a:moveTo>
                  <a:pt x="5611367" y="4632960"/>
                </a:moveTo>
                <a:lnTo>
                  <a:pt x="5614415" y="4632960"/>
                </a:lnTo>
                <a:lnTo>
                  <a:pt x="5614415" y="4636008"/>
                </a:lnTo>
                <a:lnTo>
                  <a:pt x="5611367" y="4636008"/>
                </a:lnTo>
                <a:lnTo>
                  <a:pt x="5611367" y="4632960"/>
                </a:lnTo>
                <a:close/>
                <a:moveTo>
                  <a:pt x="5617464" y="4632960"/>
                </a:moveTo>
                <a:lnTo>
                  <a:pt x="5620512" y="4632960"/>
                </a:lnTo>
                <a:lnTo>
                  <a:pt x="5620512" y="4636008"/>
                </a:lnTo>
                <a:lnTo>
                  <a:pt x="5617464" y="4636008"/>
                </a:lnTo>
                <a:lnTo>
                  <a:pt x="5617464" y="4632960"/>
                </a:lnTo>
                <a:close/>
                <a:moveTo>
                  <a:pt x="5623560" y="4632960"/>
                </a:moveTo>
                <a:lnTo>
                  <a:pt x="5626608" y="4632960"/>
                </a:lnTo>
                <a:lnTo>
                  <a:pt x="5626608" y="4636008"/>
                </a:lnTo>
                <a:lnTo>
                  <a:pt x="5623560" y="4636008"/>
                </a:lnTo>
                <a:lnTo>
                  <a:pt x="5623560" y="4632960"/>
                </a:lnTo>
                <a:close/>
                <a:moveTo>
                  <a:pt x="5629655" y="4632960"/>
                </a:moveTo>
                <a:lnTo>
                  <a:pt x="5632703" y="4632960"/>
                </a:lnTo>
                <a:lnTo>
                  <a:pt x="5632703" y="4636008"/>
                </a:lnTo>
                <a:lnTo>
                  <a:pt x="5629655" y="4636008"/>
                </a:lnTo>
                <a:lnTo>
                  <a:pt x="5629655" y="4632960"/>
                </a:lnTo>
                <a:close/>
                <a:moveTo>
                  <a:pt x="5635752" y="4632960"/>
                </a:moveTo>
                <a:lnTo>
                  <a:pt x="5638800" y="4632960"/>
                </a:lnTo>
                <a:lnTo>
                  <a:pt x="5638800" y="4636008"/>
                </a:lnTo>
                <a:lnTo>
                  <a:pt x="5635752" y="4636008"/>
                </a:lnTo>
                <a:lnTo>
                  <a:pt x="5635752" y="4632960"/>
                </a:lnTo>
                <a:close/>
                <a:moveTo>
                  <a:pt x="5641847" y="4632960"/>
                </a:moveTo>
                <a:lnTo>
                  <a:pt x="5644895" y="4632960"/>
                </a:lnTo>
                <a:lnTo>
                  <a:pt x="5644895" y="4636008"/>
                </a:lnTo>
                <a:lnTo>
                  <a:pt x="5641847" y="4636008"/>
                </a:lnTo>
                <a:lnTo>
                  <a:pt x="5641847" y="4632960"/>
                </a:lnTo>
                <a:close/>
                <a:moveTo>
                  <a:pt x="5647943" y="4632960"/>
                </a:moveTo>
                <a:lnTo>
                  <a:pt x="5650991" y="4632960"/>
                </a:lnTo>
                <a:lnTo>
                  <a:pt x="5650991" y="4636008"/>
                </a:lnTo>
                <a:lnTo>
                  <a:pt x="5647943" y="4636008"/>
                </a:lnTo>
                <a:lnTo>
                  <a:pt x="5647943" y="4632960"/>
                </a:lnTo>
                <a:close/>
                <a:moveTo>
                  <a:pt x="5654040" y="4632960"/>
                </a:moveTo>
                <a:lnTo>
                  <a:pt x="5657088" y="4632960"/>
                </a:lnTo>
                <a:lnTo>
                  <a:pt x="5657088" y="4636008"/>
                </a:lnTo>
                <a:lnTo>
                  <a:pt x="5654040" y="4636008"/>
                </a:lnTo>
                <a:lnTo>
                  <a:pt x="5654040" y="4632960"/>
                </a:lnTo>
                <a:close/>
                <a:moveTo>
                  <a:pt x="5660135" y="4632960"/>
                </a:moveTo>
                <a:lnTo>
                  <a:pt x="5663183" y="4632960"/>
                </a:lnTo>
                <a:lnTo>
                  <a:pt x="5663183" y="4636008"/>
                </a:lnTo>
                <a:lnTo>
                  <a:pt x="5660135" y="4636008"/>
                </a:lnTo>
                <a:lnTo>
                  <a:pt x="5660135" y="4632960"/>
                </a:lnTo>
                <a:close/>
                <a:moveTo>
                  <a:pt x="5666231" y="4632960"/>
                </a:moveTo>
                <a:lnTo>
                  <a:pt x="5669279" y="4632960"/>
                </a:lnTo>
                <a:lnTo>
                  <a:pt x="5669279" y="4636008"/>
                </a:lnTo>
                <a:lnTo>
                  <a:pt x="5666231" y="4636008"/>
                </a:lnTo>
                <a:lnTo>
                  <a:pt x="5666231" y="4632960"/>
                </a:lnTo>
                <a:close/>
                <a:moveTo>
                  <a:pt x="5672328" y="4632960"/>
                </a:moveTo>
                <a:lnTo>
                  <a:pt x="5675376" y="4632960"/>
                </a:lnTo>
                <a:lnTo>
                  <a:pt x="5675376" y="4636008"/>
                </a:lnTo>
                <a:lnTo>
                  <a:pt x="5672328" y="4636008"/>
                </a:lnTo>
                <a:lnTo>
                  <a:pt x="5672328" y="4632960"/>
                </a:lnTo>
                <a:close/>
                <a:moveTo>
                  <a:pt x="5678423" y="4632960"/>
                </a:moveTo>
                <a:lnTo>
                  <a:pt x="5681471" y="4632960"/>
                </a:lnTo>
                <a:lnTo>
                  <a:pt x="5681471" y="4636008"/>
                </a:lnTo>
                <a:lnTo>
                  <a:pt x="5678423" y="4636008"/>
                </a:lnTo>
                <a:lnTo>
                  <a:pt x="5678423" y="4632960"/>
                </a:lnTo>
                <a:close/>
                <a:moveTo>
                  <a:pt x="5684520" y="4632960"/>
                </a:moveTo>
                <a:lnTo>
                  <a:pt x="5687568" y="4632960"/>
                </a:lnTo>
                <a:lnTo>
                  <a:pt x="5687568" y="4636008"/>
                </a:lnTo>
                <a:lnTo>
                  <a:pt x="5684520" y="4636008"/>
                </a:lnTo>
                <a:lnTo>
                  <a:pt x="5684520" y="4632960"/>
                </a:lnTo>
                <a:close/>
                <a:moveTo>
                  <a:pt x="5690616" y="4632960"/>
                </a:moveTo>
                <a:lnTo>
                  <a:pt x="5693664" y="4632960"/>
                </a:lnTo>
                <a:lnTo>
                  <a:pt x="5693664" y="4636008"/>
                </a:lnTo>
                <a:lnTo>
                  <a:pt x="5690616" y="4636008"/>
                </a:lnTo>
                <a:lnTo>
                  <a:pt x="5690616" y="4632960"/>
                </a:lnTo>
                <a:close/>
                <a:moveTo>
                  <a:pt x="5696711" y="4632960"/>
                </a:moveTo>
                <a:lnTo>
                  <a:pt x="5699759" y="4632960"/>
                </a:lnTo>
                <a:lnTo>
                  <a:pt x="5699759" y="4636008"/>
                </a:lnTo>
                <a:lnTo>
                  <a:pt x="5696711" y="4636008"/>
                </a:lnTo>
                <a:lnTo>
                  <a:pt x="5696711" y="4632960"/>
                </a:lnTo>
                <a:close/>
                <a:moveTo>
                  <a:pt x="5702808" y="4632960"/>
                </a:moveTo>
                <a:lnTo>
                  <a:pt x="5705856" y="4632960"/>
                </a:lnTo>
                <a:lnTo>
                  <a:pt x="5705856" y="4636008"/>
                </a:lnTo>
                <a:lnTo>
                  <a:pt x="5702808" y="4636008"/>
                </a:lnTo>
                <a:lnTo>
                  <a:pt x="5702808" y="4632960"/>
                </a:lnTo>
                <a:close/>
                <a:moveTo>
                  <a:pt x="5708904" y="4632960"/>
                </a:moveTo>
                <a:lnTo>
                  <a:pt x="5711952" y="4632960"/>
                </a:lnTo>
                <a:lnTo>
                  <a:pt x="5711952" y="4636008"/>
                </a:lnTo>
                <a:lnTo>
                  <a:pt x="5708904" y="4636008"/>
                </a:lnTo>
                <a:lnTo>
                  <a:pt x="5708904" y="4632960"/>
                </a:lnTo>
                <a:close/>
                <a:moveTo>
                  <a:pt x="5714999" y="4632960"/>
                </a:moveTo>
                <a:lnTo>
                  <a:pt x="5718047" y="4632960"/>
                </a:lnTo>
                <a:lnTo>
                  <a:pt x="5718047" y="4636008"/>
                </a:lnTo>
                <a:lnTo>
                  <a:pt x="5714999" y="4636008"/>
                </a:lnTo>
                <a:lnTo>
                  <a:pt x="5714999" y="4632960"/>
                </a:lnTo>
                <a:close/>
                <a:moveTo>
                  <a:pt x="5721096" y="4632960"/>
                </a:moveTo>
                <a:lnTo>
                  <a:pt x="5724144" y="4632960"/>
                </a:lnTo>
                <a:lnTo>
                  <a:pt x="5724144" y="4636008"/>
                </a:lnTo>
                <a:lnTo>
                  <a:pt x="5721096" y="4636008"/>
                </a:lnTo>
                <a:lnTo>
                  <a:pt x="5721096" y="4632960"/>
                </a:lnTo>
                <a:close/>
                <a:moveTo>
                  <a:pt x="5727191" y="4632960"/>
                </a:moveTo>
                <a:lnTo>
                  <a:pt x="5730239" y="4632960"/>
                </a:lnTo>
                <a:lnTo>
                  <a:pt x="5730239" y="4636008"/>
                </a:lnTo>
                <a:lnTo>
                  <a:pt x="5727191" y="4636008"/>
                </a:lnTo>
                <a:lnTo>
                  <a:pt x="5727191" y="4632960"/>
                </a:lnTo>
                <a:close/>
                <a:moveTo>
                  <a:pt x="5733287" y="4632960"/>
                </a:moveTo>
                <a:lnTo>
                  <a:pt x="5736335" y="4632960"/>
                </a:lnTo>
                <a:lnTo>
                  <a:pt x="5736335" y="4636008"/>
                </a:lnTo>
                <a:lnTo>
                  <a:pt x="5733287" y="4636008"/>
                </a:lnTo>
                <a:lnTo>
                  <a:pt x="5733287" y="4632960"/>
                </a:lnTo>
                <a:close/>
                <a:moveTo>
                  <a:pt x="5739384" y="4632960"/>
                </a:moveTo>
                <a:lnTo>
                  <a:pt x="5742432" y="4632960"/>
                </a:lnTo>
                <a:lnTo>
                  <a:pt x="5742432" y="4636008"/>
                </a:lnTo>
                <a:lnTo>
                  <a:pt x="5739384" y="4636008"/>
                </a:lnTo>
                <a:lnTo>
                  <a:pt x="5739384" y="4632960"/>
                </a:lnTo>
                <a:close/>
                <a:moveTo>
                  <a:pt x="5745479" y="4632960"/>
                </a:moveTo>
                <a:lnTo>
                  <a:pt x="5748527" y="4632960"/>
                </a:lnTo>
                <a:lnTo>
                  <a:pt x="5748527" y="4636008"/>
                </a:lnTo>
                <a:lnTo>
                  <a:pt x="5745479" y="4636008"/>
                </a:lnTo>
                <a:lnTo>
                  <a:pt x="5745479" y="4632960"/>
                </a:lnTo>
                <a:close/>
                <a:moveTo>
                  <a:pt x="5751576" y="4632960"/>
                </a:moveTo>
                <a:lnTo>
                  <a:pt x="5754623" y="4632960"/>
                </a:lnTo>
                <a:lnTo>
                  <a:pt x="5754623" y="4636008"/>
                </a:lnTo>
                <a:lnTo>
                  <a:pt x="5751576" y="4636008"/>
                </a:lnTo>
                <a:lnTo>
                  <a:pt x="5751576" y="4632960"/>
                </a:lnTo>
                <a:close/>
                <a:moveTo>
                  <a:pt x="5757672" y="4632960"/>
                </a:moveTo>
                <a:lnTo>
                  <a:pt x="5760720" y="4632960"/>
                </a:lnTo>
                <a:lnTo>
                  <a:pt x="5760720" y="4636008"/>
                </a:lnTo>
                <a:lnTo>
                  <a:pt x="5757672" y="4636008"/>
                </a:lnTo>
                <a:lnTo>
                  <a:pt x="5757672" y="4632960"/>
                </a:lnTo>
                <a:close/>
                <a:moveTo>
                  <a:pt x="5763767" y="4632960"/>
                </a:moveTo>
                <a:lnTo>
                  <a:pt x="5766815" y="4632960"/>
                </a:lnTo>
                <a:lnTo>
                  <a:pt x="5766815" y="4636008"/>
                </a:lnTo>
                <a:lnTo>
                  <a:pt x="5763767" y="4636008"/>
                </a:lnTo>
                <a:lnTo>
                  <a:pt x="5763767" y="4632960"/>
                </a:lnTo>
                <a:close/>
                <a:moveTo>
                  <a:pt x="5769864" y="4632960"/>
                </a:moveTo>
                <a:lnTo>
                  <a:pt x="5772912" y="4632960"/>
                </a:lnTo>
                <a:lnTo>
                  <a:pt x="5772912" y="4636008"/>
                </a:lnTo>
                <a:lnTo>
                  <a:pt x="5769864" y="4636008"/>
                </a:lnTo>
                <a:lnTo>
                  <a:pt x="5769864" y="4632960"/>
                </a:lnTo>
                <a:close/>
                <a:moveTo>
                  <a:pt x="5775960" y="4632960"/>
                </a:moveTo>
                <a:lnTo>
                  <a:pt x="5779008" y="4632960"/>
                </a:lnTo>
                <a:lnTo>
                  <a:pt x="5779008" y="4636008"/>
                </a:lnTo>
                <a:lnTo>
                  <a:pt x="5775960" y="4636008"/>
                </a:lnTo>
                <a:lnTo>
                  <a:pt x="5775960" y="4632960"/>
                </a:lnTo>
                <a:close/>
                <a:moveTo>
                  <a:pt x="5782055" y="4632960"/>
                </a:moveTo>
                <a:lnTo>
                  <a:pt x="5785103" y="4632960"/>
                </a:lnTo>
                <a:lnTo>
                  <a:pt x="5785103" y="4636008"/>
                </a:lnTo>
                <a:lnTo>
                  <a:pt x="5782055" y="4636008"/>
                </a:lnTo>
                <a:lnTo>
                  <a:pt x="5782055" y="4632960"/>
                </a:lnTo>
                <a:close/>
                <a:moveTo>
                  <a:pt x="5788152" y="4632960"/>
                </a:moveTo>
                <a:lnTo>
                  <a:pt x="5791200" y="4632960"/>
                </a:lnTo>
                <a:lnTo>
                  <a:pt x="5791200" y="4636008"/>
                </a:lnTo>
                <a:lnTo>
                  <a:pt x="5788152" y="4636008"/>
                </a:lnTo>
                <a:lnTo>
                  <a:pt x="5788152" y="4632960"/>
                </a:lnTo>
                <a:close/>
                <a:moveTo>
                  <a:pt x="5794247" y="4632960"/>
                </a:moveTo>
                <a:lnTo>
                  <a:pt x="5797295" y="4632960"/>
                </a:lnTo>
                <a:lnTo>
                  <a:pt x="5797295" y="4636008"/>
                </a:lnTo>
                <a:lnTo>
                  <a:pt x="5794247" y="4636008"/>
                </a:lnTo>
                <a:lnTo>
                  <a:pt x="5794247" y="4632960"/>
                </a:lnTo>
                <a:close/>
                <a:moveTo>
                  <a:pt x="5800343" y="4632960"/>
                </a:moveTo>
                <a:lnTo>
                  <a:pt x="5803391" y="4632960"/>
                </a:lnTo>
                <a:lnTo>
                  <a:pt x="5803391" y="4636008"/>
                </a:lnTo>
                <a:lnTo>
                  <a:pt x="5800343" y="4636008"/>
                </a:lnTo>
                <a:lnTo>
                  <a:pt x="5800343" y="4632960"/>
                </a:lnTo>
                <a:close/>
                <a:moveTo>
                  <a:pt x="5806440" y="4632960"/>
                </a:moveTo>
                <a:lnTo>
                  <a:pt x="5809488" y="4632960"/>
                </a:lnTo>
                <a:lnTo>
                  <a:pt x="5809488" y="4636008"/>
                </a:lnTo>
                <a:lnTo>
                  <a:pt x="5806440" y="4636008"/>
                </a:lnTo>
                <a:lnTo>
                  <a:pt x="5806440" y="4632960"/>
                </a:lnTo>
                <a:close/>
                <a:moveTo>
                  <a:pt x="5812535" y="4632960"/>
                </a:moveTo>
                <a:lnTo>
                  <a:pt x="5815583" y="4632960"/>
                </a:lnTo>
                <a:lnTo>
                  <a:pt x="5815583" y="4636008"/>
                </a:lnTo>
                <a:lnTo>
                  <a:pt x="5812535" y="4636008"/>
                </a:lnTo>
                <a:lnTo>
                  <a:pt x="5812535" y="4632960"/>
                </a:lnTo>
                <a:close/>
                <a:moveTo>
                  <a:pt x="5818631" y="4632960"/>
                </a:moveTo>
                <a:lnTo>
                  <a:pt x="5821679" y="4632960"/>
                </a:lnTo>
                <a:lnTo>
                  <a:pt x="5821679" y="4636008"/>
                </a:lnTo>
                <a:lnTo>
                  <a:pt x="5818631" y="4636008"/>
                </a:lnTo>
                <a:lnTo>
                  <a:pt x="5818631" y="4632960"/>
                </a:lnTo>
                <a:close/>
                <a:moveTo>
                  <a:pt x="5824728" y="4632960"/>
                </a:moveTo>
                <a:lnTo>
                  <a:pt x="5827776" y="4632960"/>
                </a:lnTo>
                <a:lnTo>
                  <a:pt x="5827776" y="4636008"/>
                </a:lnTo>
                <a:lnTo>
                  <a:pt x="5824728" y="4636008"/>
                </a:lnTo>
                <a:lnTo>
                  <a:pt x="5824728" y="4632960"/>
                </a:lnTo>
                <a:close/>
                <a:moveTo>
                  <a:pt x="5830823" y="4632960"/>
                </a:moveTo>
                <a:lnTo>
                  <a:pt x="5833871" y="4632960"/>
                </a:lnTo>
                <a:lnTo>
                  <a:pt x="5833871" y="4636008"/>
                </a:lnTo>
                <a:lnTo>
                  <a:pt x="5830823" y="4636008"/>
                </a:lnTo>
                <a:lnTo>
                  <a:pt x="5830823" y="4632960"/>
                </a:lnTo>
                <a:close/>
                <a:moveTo>
                  <a:pt x="5836920" y="4632960"/>
                </a:moveTo>
                <a:lnTo>
                  <a:pt x="5839968" y="4632960"/>
                </a:lnTo>
                <a:lnTo>
                  <a:pt x="5839968" y="4636008"/>
                </a:lnTo>
                <a:lnTo>
                  <a:pt x="5836920" y="4636008"/>
                </a:lnTo>
                <a:lnTo>
                  <a:pt x="5836920" y="4632960"/>
                </a:lnTo>
                <a:close/>
                <a:moveTo>
                  <a:pt x="5843016" y="4632960"/>
                </a:moveTo>
                <a:lnTo>
                  <a:pt x="5846064" y="4632960"/>
                </a:lnTo>
                <a:lnTo>
                  <a:pt x="5846064" y="4636008"/>
                </a:lnTo>
                <a:lnTo>
                  <a:pt x="5843016" y="4636008"/>
                </a:lnTo>
                <a:lnTo>
                  <a:pt x="5843016" y="4632960"/>
                </a:lnTo>
                <a:close/>
                <a:moveTo>
                  <a:pt x="5849111" y="4632960"/>
                </a:moveTo>
                <a:lnTo>
                  <a:pt x="5852159" y="4632960"/>
                </a:lnTo>
                <a:lnTo>
                  <a:pt x="5852159" y="4636008"/>
                </a:lnTo>
                <a:lnTo>
                  <a:pt x="5849111" y="4636008"/>
                </a:lnTo>
                <a:lnTo>
                  <a:pt x="5849111" y="4632960"/>
                </a:lnTo>
                <a:close/>
                <a:moveTo>
                  <a:pt x="5855208" y="4632960"/>
                </a:moveTo>
                <a:lnTo>
                  <a:pt x="5858256" y="4632960"/>
                </a:lnTo>
                <a:lnTo>
                  <a:pt x="5858256" y="4636008"/>
                </a:lnTo>
                <a:lnTo>
                  <a:pt x="5855208" y="4636008"/>
                </a:lnTo>
                <a:lnTo>
                  <a:pt x="5855208" y="4632960"/>
                </a:lnTo>
                <a:close/>
                <a:moveTo>
                  <a:pt x="5861304" y="4632960"/>
                </a:moveTo>
                <a:lnTo>
                  <a:pt x="5864352" y="4632960"/>
                </a:lnTo>
                <a:lnTo>
                  <a:pt x="5864352" y="4636008"/>
                </a:lnTo>
                <a:lnTo>
                  <a:pt x="5861304" y="4636008"/>
                </a:lnTo>
                <a:lnTo>
                  <a:pt x="5861304" y="4632960"/>
                </a:lnTo>
                <a:close/>
                <a:moveTo>
                  <a:pt x="5867399" y="4632960"/>
                </a:moveTo>
                <a:lnTo>
                  <a:pt x="5870447" y="4632960"/>
                </a:lnTo>
                <a:lnTo>
                  <a:pt x="5870447" y="4636008"/>
                </a:lnTo>
                <a:lnTo>
                  <a:pt x="5867399" y="4636008"/>
                </a:lnTo>
                <a:lnTo>
                  <a:pt x="5867399" y="4632960"/>
                </a:lnTo>
                <a:close/>
                <a:moveTo>
                  <a:pt x="5873496" y="4632960"/>
                </a:moveTo>
                <a:lnTo>
                  <a:pt x="5876544" y="4632960"/>
                </a:lnTo>
                <a:lnTo>
                  <a:pt x="5876544" y="4636008"/>
                </a:lnTo>
                <a:lnTo>
                  <a:pt x="5873496" y="4636008"/>
                </a:lnTo>
                <a:lnTo>
                  <a:pt x="5873496" y="4632960"/>
                </a:lnTo>
                <a:close/>
                <a:moveTo>
                  <a:pt x="5879591" y="4632960"/>
                </a:moveTo>
                <a:lnTo>
                  <a:pt x="5882639" y="4632960"/>
                </a:lnTo>
                <a:lnTo>
                  <a:pt x="5882639" y="4636008"/>
                </a:lnTo>
                <a:lnTo>
                  <a:pt x="5879591" y="4636008"/>
                </a:lnTo>
                <a:lnTo>
                  <a:pt x="5879591" y="4632960"/>
                </a:lnTo>
                <a:close/>
                <a:moveTo>
                  <a:pt x="5885687" y="4632960"/>
                </a:moveTo>
                <a:lnTo>
                  <a:pt x="5888735" y="4632960"/>
                </a:lnTo>
                <a:lnTo>
                  <a:pt x="5888735" y="4636008"/>
                </a:lnTo>
                <a:lnTo>
                  <a:pt x="5885687" y="4636008"/>
                </a:lnTo>
                <a:lnTo>
                  <a:pt x="5885687" y="4632960"/>
                </a:lnTo>
                <a:close/>
                <a:moveTo>
                  <a:pt x="5891784" y="4632960"/>
                </a:moveTo>
                <a:lnTo>
                  <a:pt x="5894832" y="4632960"/>
                </a:lnTo>
                <a:lnTo>
                  <a:pt x="5894832" y="4636008"/>
                </a:lnTo>
                <a:lnTo>
                  <a:pt x="5891784" y="4636008"/>
                </a:lnTo>
                <a:lnTo>
                  <a:pt x="5891784" y="4632960"/>
                </a:lnTo>
                <a:close/>
                <a:moveTo>
                  <a:pt x="5897879" y="4632960"/>
                </a:moveTo>
                <a:lnTo>
                  <a:pt x="5900927" y="4632960"/>
                </a:lnTo>
                <a:lnTo>
                  <a:pt x="5900927" y="4636008"/>
                </a:lnTo>
                <a:lnTo>
                  <a:pt x="5897879" y="4636008"/>
                </a:lnTo>
                <a:lnTo>
                  <a:pt x="5897879" y="4632960"/>
                </a:lnTo>
                <a:close/>
                <a:moveTo>
                  <a:pt x="5903976" y="4632960"/>
                </a:moveTo>
                <a:lnTo>
                  <a:pt x="5907023" y="4632960"/>
                </a:lnTo>
                <a:lnTo>
                  <a:pt x="5907023" y="4636008"/>
                </a:lnTo>
                <a:lnTo>
                  <a:pt x="5903976" y="4636008"/>
                </a:lnTo>
                <a:lnTo>
                  <a:pt x="5903976" y="4632960"/>
                </a:lnTo>
                <a:close/>
                <a:moveTo>
                  <a:pt x="5910072" y="4632960"/>
                </a:moveTo>
                <a:lnTo>
                  <a:pt x="5913120" y="4632960"/>
                </a:lnTo>
                <a:lnTo>
                  <a:pt x="5913120" y="4636008"/>
                </a:lnTo>
                <a:lnTo>
                  <a:pt x="5910072" y="4636008"/>
                </a:lnTo>
                <a:lnTo>
                  <a:pt x="5910072" y="4632960"/>
                </a:lnTo>
                <a:close/>
                <a:moveTo>
                  <a:pt x="5916167" y="4632960"/>
                </a:moveTo>
                <a:lnTo>
                  <a:pt x="5919215" y="4632960"/>
                </a:lnTo>
                <a:lnTo>
                  <a:pt x="5919215" y="4636008"/>
                </a:lnTo>
                <a:lnTo>
                  <a:pt x="5916167" y="4636008"/>
                </a:lnTo>
                <a:lnTo>
                  <a:pt x="5916167" y="4632960"/>
                </a:lnTo>
                <a:close/>
                <a:moveTo>
                  <a:pt x="5922264" y="4632960"/>
                </a:moveTo>
                <a:lnTo>
                  <a:pt x="5925312" y="4632960"/>
                </a:lnTo>
                <a:lnTo>
                  <a:pt x="5925312" y="4636008"/>
                </a:lnTo>
                <a:lnTo>
                  <a:pt x="5922264" y="4636008"/>
                </a:lnTo>
                <a:lnTo>
                  <a:pt x="5922264" y="4632960"/>
                </a:lnTo>
                <a:close/>
                <a:moveTo>
                  <a:pt x="5928360" y="4632960"/>
                </a:moveTo>
                <a:lnTo>
                  <a:pt x="5931408" y="4632960"/>
                </a:lnTo>
                <a:lnTo>
                  <a:pt x="5931408" y="4636008"/>
                </a:lnTo>
                <a:lnTo>
                  <a:pt x="5928360" y="4636008"/>
                </a:lnTo>
                <a:lnTo>
                  <a:pt x="5928360" y="4632960"/>
                </a:lnTo>
                <a:close/>
                <a:moveTo>
                  <a:pt x="5934455" y="4632960"/>
                </a:moveTo>
                <a:lnTo>
                  <a:pt x="5937503" y="4632960"/>
                </a:lnTo>
                <a:lnTo>
                  <a:pt x="5937503" y="4636008"/>
                </a:lnTo>
                <a:lnTo>
                  <a:pt x="5934455" y="4636008"/>
                </a:lnTo>
                <a:lnTo>
                  <a:pt x="5934455" y="4632960"/>
                </a:lnTo>
                <a:close/>
                <a:moveTo>
                  <a:pt x="5940552" y="4632960"/>
                </a:moveTo>
                <a:lnTo>
                  <a:pt x="5943600" y="4632960"/>
                </a:lnTo>
                <a:lnTo>
                  <a:pt x="5943600" y="4636008"/>
                </a:lnTo>
                <a:lnTo>
                  <a:pt x="5940552" y="4636008"/>
                </a:lnTo>
                <a:lnTo>
                  <a:pt x="5940552" y="4632960"/>
                </a:lnTo>
                <a:close/>
                <a:moveTo>
                  <a:pt x="5946647" y="4632960"/>
                </a:moveTo>
                <a:lnTo>
                  <a:pt x="5949695" y="4632960"/>
                </a:lnTo>
                <a:lnTo>
                  <a:pt x="5949695" y="4636008"/>
                </a:lnTo>
                <a:lnTo>
                  <a:pt x="5946647" y="4636008"/>
                </a:lnTo>
                <a:lnTo>
                  <a:pt x="5946647" y="4632960"/>
                </a:lnTo>
                <a:close/>
                <a:moveTo>
                  <a:pt x="5952743" y="4632960"/>
                </a:moveTo>
                <a:lnTo>
                  <a:pt x="5955791" y="4632960"/>
                </a:lnTo>
                <a:lnTo>
                  <a:pt x="5955791" y="4636008"/>
                </a:lnTo>
                <a:lnTo>
                  <a:pt x="5952743" y="4636008"/>
                </a:lnTo>
                <a:lnTo>
                  <a:pt x="5952743" y="4632960"/>
                </a:lnTo>
                <a:close/>
                <a:moveTo>
                  <a:pt x="5958840" y="4632960"/>
                </a:moveTo>
                <a:lnTo>
                  <a:pt x="5961888" y="4632960"/>
                </a:lnTo>
                <a:lnTo>
                  <a:pt x="5961888" y="4636008"/>
                </a:lnTo>
                <a:lnTo>
                  <a:pt x="5958840" y="4636008"/>
                </a:lnTo>
                <a:lnTo>
                  <a:pt x="5958840" y="4632960"/>
                </a:lnTo>
                <a:close/>
                <a:moveTo>
                  <a:pt x="5964935" y="4632960"/>
                </a:moveTo>
                <a:lnTo>
                  <a:pt x="5967983" y="4632960"/>
                </a:lnTo>
                <a:lnTo>
                  <a:pt x="5967983" y="4636008"/>
                </a:lnTo>
                <a:lnTo>
                  <a:pt x="5964935" y="4636008"/>
                </a:lnTo>
                <a:lnTo>
                  <a:pt x="5964935" y="4632960"/>
                </a:lnTo>
                <a:close/>
                <a:moveTo>
                  <a:pt x="5971031" y="4632960"/>
                </a:moveTo>
                <a:lnTo>
                  <a:pt x="5974079" y="4632960"/>
                </a:lnTo>
                <a:lnTo>
                  <a:pt x="5974079" y="4636008"/>
                </a:lnTo>
                <a:lnTo>
                  <a:pt x="5971031" y="4636008"/>
                </a:lnTo>
                <a:lnTo>
                  <a:pt x="5971031" y="4632960"/>
                </a:lnTo>
                <a:close/>
                <a:moveTo>
                  <a:pt x="5977128" y="4632960"/>
                </a:moveTo>
                <a:lnTo>
                  <a:pt x="5980176" y="4632960"/>
                </a:lnTo>
                <a:lnTo>
                  <a:pt x="5980176" y="4636008"/>
                </a:lnTo>
                <a:lnTo>
                  <a:pt x="5977128" y="4636008"/>
                </a:lnTo>
                <a:lnTo>
                  <a:pt x="5977128" y="4632960"/>
                </a:lnTo>
                <a:close/>
                <a:moveTo>
                  <a:pt x="5983223" y="4632960"/>
                </a:moveTo>
                <a:lnTo>
                  <a:pt x="5986271" y="4632960"/>
                </a:lnTo>
                <a:lnTo>
                  <a:pt x="5986271" y="4636008"/>
                </a:lnTo>
                <a:lnTo>
                  <a:pt x="5983223" y="4636008"/>
                </a:lnTo>
                <a:lnTo>
                  <a:pt x="5983223" y="4632960"/>
                </a:lnTo>
                <a:close/>
                <a:moveTo>
                  <a:pt x="5989320" y="4632960"/>
                </a:moveTo>
                <a:lnTo>
                  <a:pt x="5992368" y="4632960"/>
                </a:lnTo>
                <a:lnTo>
                  <a:pt x="5992368" y="4636008"/>
                </a:lnTo>
                <a:lnTo>
                  <a:pt x="5989320" y="4636008"/>
                </a:lnTo>
                <a:lnTo>
                  <a:pt x="5989320" y="4632960"/>
                </a:lnTo>
                <a:close/>
                <a:moveTo>
                  <a:pt x="5995416" y="4632960"/>
                </a:moveTo>
                <a:lnTo>
                  <a:pt x="5998464" y="4632960"/>
                </a:lnTo>
                <a:lnTo>
                  <a:pt x="5998464" y="4636008"/>
                </a:lnTo>
                <a:lnTo>
                  <a:pt x="5995416" y="4636008"/>
                </a:lnTo>
                <a:lnTo>
                  <a:pt x="5995416" y="4632960"/>
                </a:lnTo>
                <a:close/>
                <a:moveTo>
                  <a:pt x="6001511" y="4632960"/>
                </a:moveTo>
                <a:lnTo>
                  <a:pt x="6004559" y="4632960"/>
                </a:lnTo>
                <a:lnTo>
                  <a:pt x="6004559" y="4636008"/>
                </a:lnTo>
                <a:lnTo>
                  <a:pt x="6001511" y="4636008"/>
                </a:lnTo>
                <a:lnTo>
                  <a:pt x="6001511" y="4632960"/>
                </a:lnTo>
                <a:close/>
                <a:moveTo>
                  <a:pt x="6007608" y="4632960"/>
                </a:moveTo>
                <a:lnTo>
                  <a:pt x="6010656" y="4632960"/>
                </a:lnTo>
                <a:lnTo>
                  <a:pt x="6010656" y="4636008"/>
                </a:lnTo>
                <a:lnTo>
                  <a:pt x="6007608" y="4636008"/>
                </a:lnTo>
                <a:lnTo>
                  <a:pt x="6007608" y="4632960"/>
                </a:lnTo>
                <a:close/>
                <a:moveTo>
                  <a:pt x="6013704" y="4632960"/>
                </a:moveTo>
                <a:lnTo>
                  <a:pt x="6016752" y="4632960"/>
                </a:lnTo>
                <a:lnTo>
                  <a:pt x="6016752" y="4636008"/>
                </a:lnTo>
                <a:lnTo>
                  <a:pt x="6013704" y="4636008"/>
                </a:lnTo>
                <a:lnTo>
                  <a:pt x="6013704" y="4632960"/>
                </a:lnTo>
                <a:close/>
                <a:moveTo>
                  <a:pt x="6019799" y="4632960"/>
                </a:moveTo>
                <a:lnTo>
                  <a:pt x="6022847" y="4632960"/>
                </a:lnTo>
                <a:lnTo>
                  <a:pt x="6022847" y="4636008"/>
                </a:lnTo>
                <a:lnTo>
                  <a:pt x="6019799" y="4636008"/>
                </a:lnTo>
                <a:lnTo>
                  <a:pt x="6019799" y="4632960"/>
                </a:lnTo>
                <a:close/>
                <a:moveTo>
                  <a:pt x="6025896" y="4632960"/>
                </a:moveTo>
                <a:lnTo>
                  <a:pt x="6028944" y="4632960"/>
                </a:lnTo>
                <a:lnTo>
                  <a:pt x="6028944" y="4636008"/>
                </a:lnTo>
                <a:lnTo>
                  <a:pt x="6025896" y="4636008"/>
                </a:lnTo>
                <a:lnTo>
                  <a:pt x="6025896" y="4632960"/>
                </a:lnTo>
                <a:close/>
                <a:moveTo>
                  <a:pt x="6031991" y="4632960"/>
                </a:moveTo>
                <a:lnTo>
                  <a:pt x="6035039" y="4632960"/>
                </a:lnTo>
                <a:lnTo>
                  <a:pt x="6035039" y="4636008"/>
                </a:lnTo>
                <a:lnTo>
                  <a:pt x="6031991" y="4636008"/>
                </a:lnTo>
                <a:lnTo>
                  <a:pt x="6031991" y="4632960"/>
                </a:lnTo>
                <a:close/>
                <a:moveTo>
                  <a:pt x="6038087" y="4632960"/>
                </a:moveTo>
                <a:lnTo>
                  <a:pt x="6041135" y="4632960"/>
                </a:lnTo>
                <a:lnTo>
                  <a:pt x="6041135" y="4636008"/>
                </a:lnTo>
                <a:lnTo>
                  <a:pt x="6038087" y="4636008"/>
                </a:lnTo>
                <a:lnTo>
                  <a:pt x="6038087" y="4632960"/>
                </a:lnTo>
                <a:close/>
                <a:moveTo>
                  <a:pt x="6044184" y="4632960"/>
                </a:moveTo>
                <a:lnTo>
                  <a:pt x="6047232" y="4632960"/>
                </a:lnTo>
                <a:lnTo>
                  <a:pt x="6047232" y="4636008"/>
                </a:lnTo>
                <a:lnTo>
                  <a:pt x="6044184" y="4636008"/>
                </a:lnTo>
                <a:lnTo>
                  <a:pt x="6044184" y="4632960"/>
                </a:lnTo>
                <a:close/>
                <a:moveTo>
                  <a:pt x="6050279" y="4632960"/>
                </a:moveTo>
                <a:lnTo>
                  <a:pt x="6053327" y="4632960"/>
                </a:lnTo>
                <a:lnTo>
                  <a:pt x="6053327" y="4636008"/>
                </a:lnTo>
                <a:lnTo>
                  <a:pt x="6050279" y="4636008"/>
                </a:lnTo>
                <a:lnTo>
                  <a:pt x="6050279" y="4632960"/>
                </a:lnTo>
                <a:close/>
                <a:moveTo>
                  <a:pt x="6056376" y="4632960"/>
                </a:moveTo>
                <a:lnTo>
                  <a:pt x="6059423" y="4632960"/>
                </a:lnTo>
                <a:lnTo>
                  <a:pt x="6059423" y="4636008"/>
                </a:lnTo>
                <a:lnTo>
                  <a:pt x="6056376" y="4636008"/>
                </a:lnTo>
                <a:lnTo>
                  <a:pt x="6056376" y="4632960"/>
                </a:lnTo>
                <a:close/>
                <a:moveTo>
                  <a:pt x="6062472" y="4632960"/>
                </a:moveTo>
                <a:lnTo>
                  <a:pt x="6065520" y="4632960"/>
                </a:lnTo>
                <a:lnTo>
                  <a:pt x="6065520" y="4636008"/>
                </a:lnTo>
                <a:lnTo>
                  <a:pt x="6062472" y="4636008"/>
                </a:lnTo>
                <a:lnTo>
                  <a:pt x="6062472" y="4632960"/>
                </a:lnTo>
                <a:close/>
                <a:moveTo>
                  <a:pt x="6068567" y="4632960"/>
                </a:moveTo>
                <a:lnTo>
                  <a:pt x="6071615" y="4632960"/>
                </a:lnTo>
                <a:lnTo>
                  <a:pt x="6071615" y="4636008"/>
                </a:lnTo>
                <a:lnTo>
                  <a:pt x="6068567" y="4636008"/>
                </a:lnTo>
                <a:lnTo>
                  <a:pt x="6068567" y="4632960"/>
                </a:lnTo>
                <a:close/>
                <a:moveTo>
                  <a:pt x="6074664" y="4632960"/>
                </a:moveTo>
                <a:lnTo>
                  <a:pt x="6077712" y="4632960"/>
                </a:lnTo>
                <a:lnTo>
                  <a:pt x="6077712" y="4636008"/>
                </a:lnTo>
                <a:lnTo>
                  <a:pt x="6074664" y="4636008"/>
                </a:lnTo>
                <a:lnTo>
                  <a:pt x="6074664" y="4632960"/>
                </a:lnTo>
                <a:close/>
                <a:moveTo>
                  <a:pt x="6080760" y="4632960"/>
                </a:moveTo>
                <a:lnTo>
                  <a:pt x="6083808" y="4632960"/>
                </a:lnTo>
                <a:lnTo>
                  <a:pt x="6083808" y="4636008"/>
                </a:lnTo>
                <a:lnTo>
                  <a:pt x="6080760" y="4636008"/>
                </a:lnTo>
                <a:lnTo>
                  <a:pt x="6080760" y="4632960"/>
                </a:lnTo>
                <a:close/>
                <a:moveTo>
                  <a:pt x="6086855" y="4632960"/>
                </a:moveTo>
                <a:lnTo>
                  <a:pt x="6089903" y="4632960"/>
                </a:lnTo>
                <a:lnTo>
                  <a:pt x="6089903" y="4636008"/>
                </a:lnTo>
                <a:lnTo>
                  <a:pt x="6086855" y="4636008"/>
                </a:lnTo>
                <a:lnTo>
                  <a:pt x="6086855" y="4632960"/>
                </a:lnTo>
                <a:close/>
                <a:moveTo>
                  <a:pt x="6092952" y="4632960"/>
                </a:moveTo>
                <a:lnTo>
                  <a:pt x="6096000" y="4632960"/>
                </a:lnTo>
                <a:lnTo>
                  <a:pt x="6096000" y="4636008"/>
                </a:lnTo>
                <a:lnTo>
                  <a:pt x="6092952" y="4636008"/>
                </a:lnTo>
                <a:lnTo>
                  <a:pt x="6092952" y="4632960"/>
                </a:lnTo>
                <a:close/>
                <a:moveTo>
                  <a:pt x="6099047" y="4632960"/>
                </a:moveTo>
                <a:lnTo>
                  <a:pt x="6102095" y="4632960"/>
                </a:lnTo>
                <a:lnTo>
                  <a:pt x="6102095" y="4636008"/>
                </a:lnTo>
                <a:lnTo>
                  <a:pt x="6099047" y="4636008"/>
                </a:lnTo>
                <a:lnTo>
                  <a:pt x="6099047" y="4632960"/>
                </a:lnTo>
                <a:close/>
                <a:moveTo>
                  <a:pt x="6105143" y="4632960"/>
                </a:moveTo>
                <a:lnTo>
                  <a:pt x="6108191" y="4632960"/>
                </a:lnTo>
                <a:lnTo>
                  <a:pt x="6108191" y="4636008"/>
                </a:lnTo>
                <a:lnTo>
                  <a:pt x="6105143" y="4636008"/>
                </a:lnTo>
                <a:lnTo>
                  <a:pt x="6105143" y="4632960"/>
                </a:lnTo>
                <a:close/>
                <a:moveTo>
                  <a:pt x="6111240" y="4632960"/>
                </a:moveTo>
                <a:lnTo>
                  <a:pt x="6114288" y="4632960"/>
                </a:lnTo>
                <a:lnTo>
                  <a:pt x="6114288" y="4636008"/>
                </a:lnTo>
                <a:lnTo>
                  <a:pt x="6111240" y="4636008"/>
                </a:lnTo>
                <a:lnTo>
                  <a:pt x="6111240" y="4632960"/>
                </a:lnTo>
                <a:close/>
                <a:moveTo>
                  <a:pt x="6117335" y="4632960"/>
                </a:moveTo>
                <a:lnTo>
                  <a:pt x="6120383" y="4632960"/>
                </a:lnTo>
                <a:lnTo>
                  <a:pt x="6120383" y="4636008"/>
                </a:lnTo>
                <a:lnTo>
                  <a:pt x="6117335" y="4636008"/>
                </a:lnTo>
                <a:lnTo>
                  <a:pt x="6117335" y="4632960"/>
                </a:lnTo>
                <a:close/>
                <a:moveTo>
                  <a:pt x="6123431" y="4632960"/>
                </a:moveTo>
                <a:lnTo>
                  <a:pt x="6126479" y="4632960"/>
                </a:lnTo>
                <a:lnTo>
                  <a:pt x="6126479" y="4636008"/>
                </a:lnTo>
                <a:lnTo>
                  <a:pt x="6123431" y="4636008"/>
                </a:lnTo>
                <a:lnTo>
                  <a:pt x="6123431" y="4632960"/>
                </a:lnTo>
                <a:close/>
                <a:moveTo>
                  <a:pt x="6129528" y="4632960"/>
                </a:moveTo>
                <a:lnTo>
                  <a:pt x="6132576" y="4632960"/>
                </a:lnTo>
                <a:lnTo>
                  <a:pt x="6132576" y="4636008"/>
                </a:lnTo>
                <a:lnTo>
                  <a:pt x="6129528" y="4636008"/>
                </a:lnTo>
                <a:lnTo>
                  <a:pt x="6129528" y="4632960"/>
                </a:lnTo>
                <a:close/>
                <a:moveTo>
                  <a:pt x="6135623" y="4632960"/>
                </a:moveTo>
                <a:lnTo>
                  <a:pt x="6138671" y="4632960"/>
                </a:lnTo>
                <a:lnTo>
                  <a:pt x="6138671" y="4636008"/>
                </a:lnTo>
                <a:lnTo>
                  <a:pt x="6135623" y="4636008"/>
                </a:lnTo>
                <a:lnTo>
                  <a:pt x="6135623" y="4632960"/>
                </a:lnTo>
                <a:close/>
                <a:moveTo>
                  <a:pt x="6141720" y="4632960"/>
                </a:moveTo>
                <a:lnTo>
                  <a:pt x="6144768" y="4632960"/>
                </a:lnTo>
                <a:lnTo>
                  <a:pt x="6144768" y="4636008"/>
                </a:lnTo>
                <a:lnTo>
                  <a:pt x="6141720" y="4636008"/>
                </a:lnTo>
                <a:lnTo>
                  <a:pt x="6141720" y="4632960"/>
                </a:lnTo>
                <a:close/>
                <a:moveTo>
                  <a:pt x="6147816" y="4632960"/>
                </a:moveTo>
                <a:lnTo>
                  <a:pt x="6150864" y="4632960"/>
                </a:lnTo>
                <a:lnTo>
                  <a:pt x="6150864" y="4636008"/>
                </a:lnTo>
                <a:lnTo>
                  <a:pt x="6147816" y="4636008"/>
                </a:lnTo>
                <a:lnTo>
                  <a:pt x="6147816" y="4632960"/>
                </a:lnTo>
                <a:close/>
                <a:moveTo>
                  <a:pt x="6153911" y="4632960"/>
                </a:moveTo>
                <a:lnTo>
                  <a:pt x="6156959" y="4632960"/>
                </a:lnTo>
                <a:lnTo>
                  <a:pt x="6156959" y="4636008"/>
                </a:lnTo>
                <a:lnTo>
                  <a:pt x="6153911" y="4636008"/>
                </a:lnTo>
                <a:lnTo>
                  <a:pt x="6153911" y="4632960"/>
                </a:lnTo>
                <a:close/>
                <a:moveTo>
                  <a:pt x="6160007" y="4632960"/>
                </a:moveTo>
                <a:lnTo>
                  <a:pt x="6163055" y="4632960"/>
                </a:lnTo>
                <a:lnTo>
                  <a:pt x="6163055" y="4636008"/>
                </a:lnTo>
                <a:lnTo>
                  <a:pt x="6160007" y="4636008"/>
                </a:lnTo>
                <a:lnTo>
                  <a:pt x="6160007" y="4632960"/>
                </a:lnTo>
                <a:close/>
                <a:moveTo>
                  <a:pt x="6166104" y="4632960"/>
                </a:moveTo>
                <a:lnTo>
                  <a:pt x="6169152" y="4632960"/>
                </a:lnTo>
                <a:lnTo>
                  <a:pt x="6169152" y="4636008"/>
                </a:lnTo>
                <a:lnTo>
                  <a:pt x="6166104" y="4636008"/>
                </a:lnTo>
                <a:lnTo>
                  <a:pt x="6166104" y="4632960"/>
                </a:lnTo>
                <a:close/>
                <a:moveTo>
                  <a:pt x="6172199" y="4632960"/>
                </a:moveTo>
                <a:lnTo>
                  <a:pt x="6175247" y="4632960"/>
                </a:lnTo>
                <a:lnTo>
                  <a:pt x="6175247" y="4636008"/>
                </a:lnTo>
                <a:lnTo>
                  <a:pt x="6172199" y="4636008"/>
                </a:lnTo>
                <a:lnTo>
                  <a:pt x="6172199" y="4632960"/>
                </a:lnTo>
                <a:close/>
                <a:moveTo>
                  <a:pt x="6178295" y="4632960"/>
                </a:moveTo>
                <a:lnTo>
                  <a:pt x="6181343" y="4632960"/>
                </a:lnTo>
                <a:lnTo>
                  <a:pt x="6181343" y="4636008"/>
                </a:lnTo>
                <a:lnTo>
                  <a:pt x="6178295" y="4636008"/>
                </a:lnTo>
                <a:lnTo>
                  <a:pt x="6178295" y="4632960"/>
                </a:lnTo>
                <a:close/>
                <a:moveTo>
                  <a:pt x="6184392" y="4632960"/>
                </a:moveTo>
                <a:lnTo>
                  <a:pt x="6187440" y="4632960"/>
                </a:lnTo>
                <a:lnTo>
                  <a:pt x="6187440" y="4636008"/>
                </a:lnTo>
                <a:lnTo>
                  <a:pt x="6184392" y="4636008"/>
                </a:lnTo>
                <a:lnTo>
                  <a:pt x="6184392" y="4632960"/>
                </a:lnTo>
                <a:close/>
                <a:moveTo>
                  <a:pt x="6190487" y="4632960"/>
                </a:moveTo>
                <a:lnTo>
                  <a:pt x="6193535" y="4632960"/>
                </a:lnTo>
                <a:lnTo>
                  <a:pt x="6193535" y="4636008"/>
                </a:lnTo>
                <a:lnTo>
                  <a:pt x="6190487" y="4636008"/>
                </a:lnTo>
                <a:lnTo>
                  <a:pt x="6190487" y="4632960"/>
                </a:lnTo>
                <a:close/>
                <a:moveTo>
                  <a:pt x="6196583" y="4632960"/>
                </a:moveTo>
                <a:lnTo>
                  <a:pt x="6199631" y="4632960"/>
                </a:lnTo>
                <a:lnTo>
                  <a:pt x="6199631" y="4636008"/>
                </a:lnTo>
                <a:lnTo>
                  <a:pt x="6196583" y="4636008"/>
                </a:lnTo>
                <a:lnTo>
                  <a:pt x="6196583" y="4632960"/>
                </a:lnTo>
                <a:close/>
                <a:moveTo>
                  <a:pt x="6202680" y="4632960"/>
                </a:moveTo>
                <a:lnTo>
                  <a:pt x="6205728" y="4632960"/>
                </a:lnTo>
                <a:lnTo>
                  <a:pt x="6205728" y="4636008"/>
                </a:lnTo>
                <a:lnTo>
                  <a:pt x="6202680" y="4636008"/>
                </a:lnTo>
                <a:lnTo>
                  <a:pt x="6202680" y="4632960"/>
                </a:lnTo>
                <a:close/>
                <a:moveTo>
                  <a:pt x="6208776" y="4632960"/>
                </a:moveTo>
                <a:lnTo>
                  <a:pt x="6211823" y="4632960"/>
                </a:lnTo>
                <a:lnTo>
                  <a:pt x="6211823" y="4636008"/>
                </a:lnTo>
                <a:lnTo>
                  <a:pt x="6208776" y="4636008"/>
                </a:lnTo>
                <a:lnTo>
                  <a:pt x="6208776" y="4632960"/>
                </a:lnTo>
                <a:close/>
                <a:moveTo>
                  <a:pt x="6214871" y="4632960"/>
                </a:moveTo>
                <a:lnTo>
                  <a:pt x="6217919" y="4632960"/>
                </a:lnTo>
                <a:lnTo>
                  <a:pt x="6217919" y="4636008"/>
                </a:lnTo>
                <a:lnTo>
                  <a:pt x="6214871" y="4636008"/>
                </a:lnTo>
                <a:lnTo>
                  <a:pt x="6214871" y="4632960"/>
                </a:lnTo>
                <a:close/>
                <a:moveTo>
                  <a:pt x="6220968" y="4632960"/>
                </a:moveTo>
                <a:lnTo>
                  <a:pt x="6224016" y="4632960"/>
                </a:lnTo>
                <a:lnTo>
                  <a:pt x="6224016" y="4636008"/>
                </a:lnTo>
                <a:lnTo>
                  <a:pt x="6220968" y="4636008"/>
                </a:lnTo>
                <a:lnTo>
                  <a:pt x="6220968" y="4632960"/>
                </a:lnTo>
                <a:close/>
                <a:moveTo>
                  <a:pt x="6227064" y="4632960"/>
                </a:moveTo>
                <a:lnTo>
                  <a:pt x="6230112" y="4632960"/>
                </a:lnTo>
                <a:lnTo>
                  <a:pt x="6230112" y="4636008"/>
                </a:lnTo>
                <a:lnTo>
                  <a:pt x="6227064" y="4636008"/>
                </a:lnTo>
                <a:lnTo>
                  <a:pt x="6227064" y="4632960"/>
                </a:lnTo>
                <a:close/>
                <a:moveTo>
                  <a:pt x="6233159" y="4632960"/>
                </a:moveTo>
                <a:lnTo>
                  <a:pt x="6236207" y="4632960"/>
                </a:lnTo>
                <a:lnTo>
                  <a:pt x="6236207" y="4636008"/>
                </a:lnTo>
                <a:lnTo>
                  <a:pt x="6233159" y="4636008"/>
                </a:lnTo>
                <a:lnTo>
                  <a:pt x="6233159" y="4632960"/>
                </a:lnTo>
                <a:close/>
                <a:moveTo>
                  <a:pt x="6239256" y="4632960"/>
                </a:moveTo>
                <a:lnTo>
                  <a:pt x="6242304" y="4632960"/>
                </a:lnTo>
                <a:lnTo>
                  <a:pt x="6242304" y="4636008"/>
                </a:lnTo>
                <a:lnTo>
                  <a:pt x="6239256" y="4636008"/>
                </a:lnTo>
                <a:lnTo>
                  <a:pt x="6239256" y="4632960"/>
                </a:lnTo>
                <a:close/>
                <a:moveTo>
                  <a:pt x="6245352" y="4632960"/>
                </a:moveTo>
                <a:lnTo>
                  <a:pt x="6248400" y="4632960"/>
                </a:lnTo>
                <a:lnTo>
                  <a:pt x="6248400" y="4636008"/>
                </a:lnTo>
                <a:lnTo>
                  <a:pt x="6245352" y="4636008"/>
                </a:lnTo>
                <a:lnTo>
                  <a:pt x="6245352" y="4632960"/>
                </a:lnTo>
                <a:close/>
                <a:moveTo>
                  <a:pt x="6251447" y="4632960"/>
                </a:moveTo>
                <a:lnTo>
                  <a:pt x="6254495" y="4632960"/>
                </a:lnTo>
                <a:lnTo>
                  <a:pt x="6254495" y="4636008"/>
                </a:lnTo>
                <a:lnTo>
                  <a:pt x="6251447" y="4636008"/>
                </a:lnTo>
                <a:lnTo>
                  <a:pt x="6251447" y="4632960"/>
                </a:lnTo>
                <a:close/>
                <a:moveTo>
                  <a:pt x="6257544" y="4632960"/>
                </a:moveTo>
                <a:lnTo>
                  <a:pt x="6260592" y="4632960"/>
                </a:lnTo>
                <a:lnTo>
                  <a:pt x="6260592" y="4636008"/>
                </a:lnTo>
                <a:lnTo>
                  <a:pt x="6257544" y="4636008"/>
                </a:lnTo>
                <a:lnTo>
                  <a:pt x="6257544" y="4632960"/>
                </a:lnTo>
                <a:close/>
                <a:moveTo>
                  <a:pt x="6263640" y="4632960"/>
                </a:moveTo>
                <a:lnTo>
                  <a:pt x="6266688" y="4632960"/>
                </a:lnTo>
                <a:lnTo>
                  <a:pt x="6266688" y="4636008"/>
                </a:lnTo>
                <a:lnTo>
                  <a:pt x="6263640" y="4636008"/>
                </a:lnTo>
                <a:lnTo>
                  <a:pt x="6263640" y="4632960"/>
                </a:lnTo>
                <a:close/>
                <a:moveTo>
                  <a:pt x="6269735" y="4632960"/>
                </a:moveTo>
                <a:lnTo>
                  <a:pt x="6272783" y="4632960"/>
                </a:lnTo>
                <a:lnTo>
                  <a:pt x="6272783" y="4636008"/>
                </a:lnTo>
                <a:lnTo>
                  <a:pt x="6269735" y="4636008"/>
                </a:lnTo>
                <a:lnTo>
                  <a:pt x="6269735" y="4632960"/>
                </a:lnTo>
                <a:close/>
                <a:moveTo>
                  <a:pt x="6275832" y="4632960"/>
                </a:moveTo>
                <a:lnTo>
                  <a:pt x="6278880" y="4632960"/>
                </a:lnTo>
                <a:lnTo>
                  <a:pt x="6278880" y="4636008"/>
                </a:lnTo>
                <a:lnTo>
                  <a:pt x="6275832" y="4636008"/>
                </a:lnTo>
                <a:lnTo>
                  <a:pt x="6275832" y="4632960"/>
                </a:lnTo>
                <a:close/>
                <a:moveTo>
                  <a:pt x="6281928" y="4632960"/>
                </a:moveTo>
                <a:lnTo>
                  <a:pt x="6284976" y="4632960"/>
                </a:lnTo>
                <a:lnTo>
                  <a:pt x="6284976" y="4636008"/>
                </a:lnTo>
                <a:lnTo>
                  <a:pt x="6281928" y="4636008"/>
                </a:lnTo>
                <a:lnTo>
                  <a:pt x="6281928" y="4632960"/>
                </a:lnTo>
                <a:close/>
                <a:moveTo>
                  <a:pt x="6288023" y="4632960"/>
                </a:moveTo>
                <a:lnTo>
                  <a:pt x="6291071" y="4632960"/>
                </a:lnTo>
                <a:lnTo>
                  <a:pt x="6291071" y="4636008"/>
                </a:lnTo>
                <a:lnTo>
                  <a:pt x="6288023" y="4636008"/>
                </a:lnTo>
                <a:lnTo>
                  <a:pt x="6288023" y="4632960"/>
                </a:lnTo>
                <a:close/>
                <a:moveTo>
                  <a:pt x="6294119" y="4632960"/>
                </a:moveTo>
                <a:lnTo>
                  <a:pt x="6297167" y="4632960"/>
                </a:lnTo>
                <a:lnTo>
                  <a:pt x="6297167" y="4636008"/>
                </a:lnTo>
                <a:lnTo>
                  <a:pt x="6294119" y="4636008"/>
                </a:lnTo>
                <a:lnTo>
                  <a:pt x="6294119" y="4632960"/>
                </a:lnTo>
                <a:close/>
                <a:moveTo>
                  <a:pt x="6300216" y="4632960"/>
                </a:moveTo>
                <a:lnTo>
                  <a:pt x="6303264" y="4632960"/>
                </a:lnTo>
                <a:lnTo>
                  <a:pt x="6303264" y="4636008"/>
                </a:lnTo>
                <a:lnTo>
                  <a:pt x="6300216" y="4636008"/>
                </a:lnTo>
                <a:lnTo>
                  <a:pt x="6300216" y="4632960"/>
                </a:lnTo>
                <a:close/>
                <a:moveTo>
                  <a:pt x="6306311" y="4632960"/>
                </a:moveTo>
                <a:lnTo>
                  <a:pt x="6309359" y="4632960"/>
                </a:lnTo>
                <a:lnTo>
                  <a:pt x="6309359" y="4636008"/>
                </a:lnTo>
                <a:lnTo>
                  <a:pt x="6306311" y="4636008"/>
                </a:lnTo>
                <a:lnTo>
                  <a:pt x="6306311" y="4632960"/>
                </a:lnTo>
                <a:close/>
                <a:moveTo>
                  <a:pt x="6312407" y="4632960"/>
                </a:moveTo>
                <a:lnTo>
                  <a:pt x="6315455" y="4632960"/>
                </a:lnTo>
                <a:lnTo>
                  <a:pt x="6315455" y="4636008"/>
                </a:lnTo>
                <a:lnTo>
                  <a:pt x="6312407" y="4636008"/>
                </a:lnTo>
                <a:lnTo>
                  <a:pt x="6312407" y="4632960"/>
                </a:lnTo>
                <a:close/>
                <a:moveTo>
                  <a:pt x="6318504" y="4632960"/>
                </a:moveTo>
                <a:lnTo>
                  <a:pt x="6321552" y="4632960"/>
                </a:lnTo>
                <a:lnTo>
                  <a:pt x="6321552" y="4636008"/>
                </a:lnTo>
                <a:lnTo>
                  <a:pt x="6318504" y="4636008"/>
                </a:lnTo>
                <a:lnTo>
                  <a:pt x="6318504" y="4632960"/>
                </a:lnTo>
                <a:close/>
                <a:moveTo>
                  <a:pt x="6324599" y="4632960"/>
                </a:moveTo>
                <a:lnTo>
                  <a:pt x="6327647" y="4632960"/>
                </a:lnTo>
                <a:lnTo>
                  <a:pt x="6327647" y="4636008"/>
                </a:lnTo>
                <a:lnTo>
                  <a:pt x="6324599" y="4636008"/>
                </a:lnTo>
                <a:lnTo>
                  <a:pt x="6324599" y="4632960"/>
                </a:lnTo>
                <a:close/>
                <a:moveTo>
                  <a:pt x="6330695" y="4632960"/>
                </a:moveTo>
                <a:lnTo>
                  <a:pt x="6333743" y="4632960"/>
                </a:lnTo>
                <a:lnTo>
                  <a:pt x="6333743" y="4636008"/>
                </a:lnTo>
                <a:lnTo>
                  <a:pt x="6330695" y="4636008"/>
                </a:lnTo>
                <a:lnTo>
                  <a:pt x="6330695" y="4632960"/>
                </a:lnTo>
                <a:close/>
                <a:moveTo>
                  <a:pt x="6336792" y="4632960"/>
                </a:moveTo>
                <a:lnTo>
                  <a:pt x="6339840" y="4632960"/>
                </a:lnTo>
                <a:lnTo>
                  <a:pt x="6339840" y="4636008"/>
                </a:lnTo>
                <a:lnTo>
                  <a:pt x="6336792" y="4636008"/>
                </a:lnTo>
                <a:lnTo>
                  <a:pt x="6336792" y="4632960"/>
                </a:lnTo>
                <a:close/>
                <a:moveTo>
                  <a:pt x="6342887" y="4632960"/>
                </a:moveTo>
                <a:lnTo>
                  <a:pt x="6345935" y="4632960"/>
                </a:lnTo>
                <a:lnTo>
                  <a:pt x="6345935" y="4636008"/>
                </a:lnTo>
                <a:lnTo>
                  <a:pt x="6342887" y="4636008"/>
                </a:lnTo>
                <a:lnTo>
                  <a:pt x="6342887" y="4632960"/>
                </a:lnTo>
                <a:close/>
                <a:moveTo>
                  <a:pt x="6348983" y="4632960"/>
                </a:moveTo>
                <a:lnTo>
                  <a:pt x="6352031" y="4632960"/>
                </a:lnTo>
                <a:lnTo>
                  <a:pt x="6352031" y="4636008"/>
                </a:lnTo>
                <a:lnTo>
                  <a:pt x="6348983" y="4636008"/>
                </a:lnTo>
                <a:lnTo>
                  <a:pt x="6348983" y="4632960"/>
                </a:lnTo>
                <a:close/>
                <a:moveTo>
                  <a:pt x="6355080" y="4632960"/>
                </a:moveTo>
                <a:lnTo>
                  <a:pt x="6358128" y="4632960"/>
                </a:lnTo>
                <a:lnTo>
                  <a:pt x="6358128" y="4636008"/>
                </a:lnTo>
                <a:lnTo>
                  <a:pt x="6355080" y="4636008"/>
                </a:lnTo>
                <a:lnTo>
                  <a:pt x="6355080" y="4632960"/>
                </a:lnTo>
                <a:close/>
                <a:moveTo>
                  <a:pt x="6361176" y="4632960"/>
                </a:moveTo>
                <a:lnTo>
                  <a:pt x="6364223" y="4632960"/>
                </a:lnTo>
                <a:lnTo>
                  <a:pt x="6364223" y="4636008"/>
                </a:lnTo>
                <a:lnTo>
                  <a:pt x="6361176" y="4636008"/>
                </a:lnTo>
                <a:lnTo>
                  <a:pt x="6361176" y="4632960"/>
                </a:lnTo>
                <a:close/>
                <a:moveTo>
                  <a:pt x="6367271" y="4632960"/>
                </a:moveTo>
                <a:lnTo>
                  <a:pt x="6370319" y="4632960"/>
                </a:lnTo>
                <a:lnTo>
                  <a:pt x="6370319" y="4636008"/>
                </a:lnTo>
                <a:lnTo>
                  <a:pt x="6367271" y="4636008"/>
                </a:lnTo>
                <a:lnTo>
                  <a:pt x="6367271" y="4632960"/>
                </a:lnTo>
                <a:close/>
                <a:moveTo>
                  <a:pt x="6373368" y="4632960"/>
                </a:moveTo>
                <a:lnTo>
                  <a:pt x="6376416" y="4632960"/>
                </a:lnTo>
                <a:lnTo>
                  <a:pt x="6376416" y="4636008"/>
                </a:lnTo>
                <a:lnTo>
                  <a:pt x="6373368" y="4636008"/>
                </a:lnTo>
                <a:lnTo>
                  <a:pt x="6373368" y="4632960"/>
                </a:lnTo>
                <a:close/>
                <a:moveTo>
                  <a:pt x="6379464" y="4632960"/>
                </a:moveTo>
                <a:lnTo>
                  <a:pt x="6382512" y="4632960"/>
                </a:lnTo>
                <a:lnTo>
                  <a:pt x="6382512" y="4636008"/>
                </a:lnTo>
                <a:lnTo>
                  <a:pt x="6379464" y="4636008"/>
                </a:lnTo>
                <a:lnTo>
                  <a:pt x="6379464" y="4632960"/>
                </a:lnTo>
                <a:close/>
                <a:moveTo>
                  <a:pt x="6385559" y="4632960"/>
                </a:moveTo>
                <a:lnTo>
                  <a:pt x="6388607" y="4632960"/>
                </a:lnTo>
                <a:lnTo>
                  <a:pt x="6388607" y="4636008"/>
                </a:lnTo>
                <a:lnTo>
                  <a:pt x="6385559" y="4636008"/>
                </a:lnTo>
                <a:lnTo>
                  <a:pt x="6385559" y="4632960"/>
                </a:lnTo>
                <a:close/>
                <a:moveTo>
                  <a:pt x="6391656" y="4632960"/>
                </a:moveTo>
                <a:lnTo>
                  <a:pt x="6394704" y="4632960"/>
                </a:lnTo>
                <a:lnTo>
                  <a:pt x="6394704" y="4636008"/>
                </a:lnTo>
                <a:lnTo>
                  <a:pt x="6391656" y="4636008"/>
                </a:lnTo>
                <a:lnTo>
                  <a:pt x="6391656" y="4632960"/>
                </a:lnTo>
                <a:close/>
                <a:moveTo>
                  <a:pt x="6397752" y="4632960"/>
                </a:moveTo>
                <a:lnTo>
                  <a:pt x="6400800" y="4632960"/>
                </a:lnTo>
                <a:lnTo>
                  <a:pt x="6400800" y="4636008"/>
                </a:lnTo>
                <a:lnTo>
                  <a:pt x="6397752" y="4636008"/>
                </a:lnTo>
                <a:lnTo>
                  <a:pt x="6397752" y="4632960"/>
                </a:lnTo>
                <a:close/>
                <a:moveTo>
                  <a:pt x="6403847" y="4632960"/>
                </a:moveTo>
                <a:lnTo>
                  <a:pt x="6406895" y="4632960"/>
                </a:lnTo>
                <a:lnTo>
                  <a:pt x="6406895" y="4636008"/>
                </a:lnTo>
                <a:lnTo>
                  <a:pt x="6403847" y="4636008"/>
                </a:lnTo>
                <a:lnTo>
                  <a:pt x="6403847" y="4632960"/>
                </a:lnTo>
                <a:close/>
                <a:moveTo>
                  <a:pt x="6409944" y="4632960"/>
                </a:moveTo>
                <a:lnTo>
                  <a:pt x="6412992" y="4632960"/>
                </a:lnTo>
                <a:lnTo>
                  <a:pt x="6412992" y="4636008"/>
                </a:lnTo>
                <a:lnTo>
                  <a:pt x="6409944" y="4636008"/>
                </a:lnTo>
                <a:lnTo>
                  <a:pt x="6409944" y="4632960"/>
                </a:lnTo>
                <a:close/>
                <a:moveTo>
                  <a:pt x="6416040" y="4632960"/>
                </a:moveTo>
                <a:lnTo>
                  <a:pt x="6419088" y="4632960"/>
                </a:lnTo>
                <a:lnTo>
                  <a:pt x="6419088" y="4636008"/>
                </a:lnTo>
                <a:lnTo>
                  <a:pt x="6416040" y="4636008"/>
                </a:lnTo>
                <a:lnTo>
                  <a:pt x="6416040" y="4632960"/>
                </a:lnTo>
                <a:close/>
                <a:moveTo>
                  <a:pt x="6422135" y="4632960"/>
                </a:moveTo>
                <a:lnTo>
                  <a:pt x="6425183" y="4632960"/>
                </a:lnTo>
                <a:lnTo>
                  <a:pt x="6425183" y="4636008"/>
                </a:lnTo>
                <a:lnTo>
                  <a:pt x="6422135" y="4636008"/>
                </a:lnTo>
                <a:lnTo>
                  <a:pt x="6422135" y="4632960"/>
                </a:lnTo>
                <a:close/>
                <a:moveTo>
                  <a:pt x="6428232" y="4632960"/>
                </a:moveTo>
                <a:lnTo>
                  <a:pt x="6431280" y="4632960"/>
                </a:lnTo>
                <a:lnTo>
                  <a:pt x="6431280" y="4636008"/>
                </a:lnTo>
                <a:lnTo>
                  <a:pt x="6428232" y="4636008"/>
                </a:lnTo>
                <a:lnTo>
                  <a:pt x="6428232" y="4632960"/>
                </a:lnTo>
                <a:close/>
                <a:moveTo>
                  <a:pt x="6434328" y="4632960"/>
                </a:moveTo>
                <a:lnTo>
                  <a:pt x="6437376" y="4632960"/>
                </a:lnTo>
                <a:lnTo>
                  <a:pt x="6437376" y="4636008"/>
                </a:lnTo>
                <a:lnTo>
                  <a:pt x="6434328" y="4636008"/>
                </a:lnTo>
                <a:lnTo>
                  <a:pt x="6434328" y="4632960"/>
                </a:lnTo>
                <a:close/>
                <a:moveTo>
                  <a:pt x="6440423" y="4632960"/>
                </a:moveTo>
                <a:lnTo>
                  <a:pt x="6443471" y="4632960"/>
                </a:lnTo>
                <a:lnTo>
                  <a:pt x="6443471" y="4636008"/>
                </a:lnTo>
                <a:lnTo>
                  <a:pt x="6440423" y="4636008"/>
                </a:lnTo>
                <a:lnTo>
                  <a:pt x="6440423" y="4632960"/>
                </a:lnTo>
                <a:close/>
                <a:moveTo>
                  <a:pt x="6446519" y="4632960"/>
                </a:moveTo>
                <a:lnTo>
                  <a:pt x="6449567" y="4632960"/>
                </a:lnTo>
                <a:lnTo>
                  <a:pt x="6449567" y="4636008"/>
                </a:lnTo>
                <a:lnTo>
                  <a:pt x="6446519" y="4636008"/>
                </a:lnTo>
                <a:lnTo>
                  <a:pt x="6446519" y="4632960"/>
                </a:lnTo>
                <a:close/>
                <a:moveTo>
                  <a:pt x="6452616" y="4632960"/>
                </a:moveTo>
                <a:lnTo>
                  <a:pt x="6455664" y="4632960"/>
                </a:lnTo>
                <a:lnTo>
                  <a:pt x="6455664" y="4636008"/>
                </a:lnTo>
                <a:lnTo>
                  <a:pt x="6452616" y="4636008"/>
                </a:lnTo>
                <a:lnTo>
                  <a:pt x="6452616" y="4632960"/>
                </a:lnTo>
                <a:close/>
                <a:moveTo>
                  <a:pt x="6458711" y="4632960"/>
                </a:moveTo>
                <a:lnTo>
                  <a:pt x="6461759" y="4632960"/>
                </a:lnTo>
                <a:lnTo>
                  <a:pt x="6461759" y="4636008"/>
                </a:lnTo>
                <a:lnTo>
                  <a:pt x="6458711" y="4636008"/>
                </a:lnTo>
                <a:lnTo>
                  <a:pt x="6458711" y="4632960"/>
                </a:lnTo>
                <a:close/>
                <a:moveTo>
                  <a:pt x="6464807" y="4632960"/>
                </a:moveTo>
                <a:lnTo>
                  <a:pt x="6467855" y="4632960"/>
                </a:lnTo>
                <a:lnTo>
                  <a:pt x="6467855" y="4636008"/>
                </a:lnTo>
                <a:lnTo>
                  <a:pt x="6464807" y="4636008"/>
                </a:lnTo>
                <a:lnTo>
                  <a:pt x="6464807" y="4632960"/>
                </a:lnTo>
                <a:close/>
                <a:moveTo>
                  <a:pt x="6470904" y="4632960"/>
                </a:moveTo>
                <a:lnTo>
                  <a:pt x="6473952" y="4632960"/>
                </a:lnTo>
                <a:lnTo>
                  <a:pt x="6473952" y="4636008"/>
                </a:lnTo>
                <a:lnTo>
                  <a:pt x="6470904" y="4636008"/>
                </a:lnTo>
                <a:lnTo>
                  <a:pt x="6470904" y="4632960"/>
                </a:lnTo>
                <a:close/>
                <a:moveTo>
                  <a:pt x="6476999" y="4632960"/>
                </a:moveTo>
                <a:lnTo>
                  <a:pt x="6480047" y="4632960"/>
                </a:lnTo>
                <a:lnTo>
                  <a:pt x="6480047" y="4636008"/>
                </a:lnTo>
                <a:lnTo>
                  <a:pt x="6476999" y="4636008"/>
                </a:lnTo>
                <a:lnTo>
                  <a:pt x="6476999" y="4632960"/>
                </a:lnTo>
                <a:close/>
                <a:moveTo>
                  <a:pt x="6483095" y="4632960"/>
                </a:moveTo>
                <a:lnTo>
                  <a:pt x="6486143" y="4632960"/>
                </a:lnTo>
                <a:lnTo>
                  <a:pt x="6486143" y="4636008"/>
                </a:lnTo>
                <a:lnTo>
                  <a:pt x="6483095" y="4636008"/>
                </a:lnTo>
                <a:lnTo>
                  <a:pt x="6483095" y="4632960"/>
                </a:lnTo>
                <a:close/>
                <a:moveTo>
                  <a:pt x="6489192" y="4632960"/>
                </a:moveTo>
                <a:lnTo>
                  <a:pt x="6492240" y="4632960"/>
                </a:lnTo>
                <a:lnTo>
                  <a:pt x="6492240" y="4636008"/>
                </a:lnTo>
                <a:lnTo>
                  <a:pt x="6489192" y="4636008"/>
                </a:lnTo>
                <a:lnTo>
                  <a:pt x="6489192" y="4632960"/>
                </a:lnTo>
                <a:close/>
                <a:moveTo>
                  <a:pt x="6495287" y="4632960"/>
                </a:moveTo>
                <a:lnTo>
                  <a:pt x="6498335" y="4632960"/>
                </a:lnTo>
                <a:lnTo>
                  <a:pt x="6498335" y="4636008"/>
                </a:lnTo>
                <a:lnTo>
                  <a:pt x="6495287" y="4636008"/>
                </a:lnTo>
                <a:lnTo>
                  <a:pt x="6495287" y="4632960"/>
                </a:lnTo>
                <a:close/>
                <a:moveTo>
                  <a:pt x="6501383" y="4632960"/>
                </a:moveTo>
                <a:lnTo>
                  <a:pt x="6504431" y="4632960"/>
                </a:lnTo>
                <a:lnTo>
                  <a:pt x="6504431" y="4636008"/>
                </a:lnTo>
                <a:lnTo>
                  <a:pt x="6501383" y="4636008"/>
                </a:lnTo>
                <a:lnTo>
                  <a:pt x="6501383" y="4632960"/>
                </a:lnTo>
                <a:close/>
                <a:moveTo>
                  <a:pt x="6507480" y="4632960"/>
                </a:moveTo>
                <a:lnTo>
                  <a:pt x="6510528" y="4632960"/>
                </a:lnTo>
                <a:lnTo>
                  <a:pt x="6510528" y="4636008"/>
                </a:lnTo>
                <a:lnTo>
                  <a:pt x="6507480" y="4636008"/>
                </a:lnTo>
                <a:lnTo>
                  <a:pt x="6507480" y="4632960"/>
                </a:lnTo>
                <a:close/>
                <a:moveTo>
                  <a:pt x="6513576" y="4632960"/>
                </a:moveTo>
                <a:lnTo>
                  <a:pt x="6516623" y="4632960"/>
                </a:lnTo>
                <a:lnTo>
                  <a:pt x="6516623" y="4636008"/>
                </a:lnTo>
                <a:lnTo>
                  <a:pt x="6513576" y="4636008"/>
                </a:lnTo>
                <a:lnTo>
                  <a:pt x="6513576" y="4632960"/>
                </a:lnTo>
                <a:close/>
                <a:moveTo>
                  <a:pt x="6519671" y="4632960"/>
                </a:moveTo>
                <a:lnTo>
                  <a:pt x="6522719" y="4632960"/>
                </a:lnTo>
                <a:lnTo>
                  <a:pt x="6522719" y="4636008"/>
                </a:lnTo>
                <a:lnTo>
                  <a:pt x="6519671" y="4636008"/>
                </a:lnTo>
                <a:lnTo>
                  <a:pt x="6519671" y="4632960"/>
                </a:lnTo>
                <a:close/>
                <a:moveTo>
                  <a:pt x="6525768" y="4632960"/>
                </a:moveTo>
                <a:lnTo>
                  <a:pt x="6528816" y="4632960"/>
                </a:lnTo>
                <a:lnTo>
                  <a:pt x="6528816" y="4636008"/>
                </a:lnTo>
                <a:lnTo>
                  <a:pt x="6525768" y="4636008"/>
                </a:lnTo>
                <a:lnTo>
                  <a:pt x="6525768" y="4632960"/>
                </a:lnTo>
                <a:close/>
                <a:moveTo>
                  <a:pt x="6531864" y="4632960"/>
                </a:moveTo>
                <a:lnTo>
                  <a:pt x="6534912" y="4632960"/>
                </a:lnTo>
                <a:lnTo>
                  <a:pt x="6534912" y="4636008"/>
                </a:lnTo>
                <a:lnTo>
                  <a:pt x="6531864" y="4636008"/>
                </a:lnTo>
                <a:lnTo>
                  <a:pt x="6531864" y="4632960"/>
                </a:lnTo>
                <a:close/>
                <a:moveTo>
                  <a:pt x="6537959" y="4632960"/>
                </a:moveTo>
                <a:lnTo>
                  <a:pt x="6541007" y="4632960"/>
                </a:lnTo>
                <a:lnTo>
                  <a:pt x="6541007" y="4636008"/>
                </a:lnTo>
                <a:lnTo>
                  <a:pt x="6537959" y="4636008"/>
                </a:lnTo>
                <a:lnTo>
                  <a:pt x="6537959" y="4632960"/>
                </a:lnTo>
                <a:close/>
                <a:moveTo>
                  <a:pt x="6544056" y="4632960"/>
                </a:moveTo>
                <a:lnTo>
                  <a:pt x="6547104" y="4632960"/>
                </a:lnTo>
                <a:lnTo>
                  <a:pt x="6547104" y="4636008"/>
                </a:lnTo>
                <a:lnTo>
                  <a:pt x="6544056" y="4636008"/>
                </a:lnTo>
                <a:lnTo>
                  <a:pt x="6544056" y="4632960"/>
                </a:lnTo>
                <a:close/>
                <a:moveTo>
                  <a:pt x="6550152" y="4632960"/>
                </a:moveTo>
                <a:lnTo>
                  <a:pt x="6553200" y="4632960"/>
                </a:lnTo>
                <a:lnTo>
                  <a:pt x="6553200" y="4636008"/>
                </a:lnTo>
                <a:lnTo>
                  <a:pt x="6550152" y="4636008"/>
                </a:lnTo>
                <a:lnTo>
                  <a:pt x="6550152" y="4632960"/>
                </a:lnTo>
                <a:close/>
                <a:moveTo>
                  <a:pt x="6556247" y="4632960"/>
                </a:moveTo>
                <a:lnTo>
                  <a:pt x="6559295" y="4632960"/>
                </a:lnTo>
                <a:lnTo>
                  <a:pt x="6559295" y="4636008"/>
                </a:lnTo>
                <a:lnTo>
                  <a:pt x="6556247" y="4636008"/>
                </a:lnTo>
                <a:lnTo>
                  <a:pt x="6556247" y="4632960"/>
                </a:lnTo>
                <a:close/>
                <a:moveTo>
                  <a:pt x="6562344" y="4632960"/>
                </a:moveTo>
                <a:lnTo>
                  <a:pt x="6565392" y="4632960"/>
                </a:lnTo>
                <a:lnTo>
                  <a:pt x="6565392" y="4636008"/>
                </a:lnTo>
                <a:lnTo>
                  <a:pt x="6562344" y="4636008"/>
                </a:lnTo>
                <a:lnTo>
                  <a:pt x="6562344" y="4632960"/>
                </a:lnTo>
                <a:close/>
                <a:moveTo>
                  <a:pt x="6568440" y="4632960"/>
                </a:moveTo>
                <a:lnTo>
                  <a:pt x="6571488" y="4632960"/>
                </a:lnTo>
                <a:lnTo>
                  <a:pt x="6571488" y="4636008"/>
                </a:lnTo>
                <a:lnTo>
                  <a:pt x="6568440" y="4636008"/>
                </a:lnTo>
                <a:lnTo>
                  <a:pt x="6568440" y="4632960"/>
                </a:lnTo>
                <a:close/>
                <a:moveTo>
                  <a:pt x="6574535" y="4632960"/>
                </a:moveTo>
                <a:lnTo>
                  <a:pt x="6577583" y="4632960"/>
                </a:lnTo>
                <a:lnTo>
                  <a:pt x="6577583" y="4636008"/>
                </a:lnTo>
                <a:lnTo>
                  <a:pt x="6574535" y="4636008"/>
                </a:lnTo>
                <a:lnTo>
                  <a:pt x="6574535" y="4632960"/>
                </a:lnTo>
                <a:close/>
                <a:moveTo>
                  <a:pt x="6580632" y="4632960"/>
                </a:moveTo>
                <a:lnTo>
                  <a:pt x="6583680" y="4632960"/>
                </a:lnTo>
                <a:lnTo>
                  <a:pt x="6583680" y="4636008"/>
                </a:lnTo>
                <a:lnTo>
                  <a:pt x="6580632" y="4636008"/>
                </a:lnTo>
                <a:lnTo>
                  <a:pt x="6580632" y="4632960"/>
                </a:lnTo>
                <a:close/>
                <a:moveTo>
                  <a:pt x="6586728" y="4632960"/>
                </a:moveTo>
                <a:lnTo>
                  <a:pt x="6589776" y="4632960"/>
                </a:lnTo>
                <a:lnTo>
                  <a:pt x="6589776" y="4636008"/>
                </a:lnTo>
                <a:lnTo>
                  <a:pt x="6586728" y="4636008"/>
                </a:lnTo>
                <a:lnTo>
                  <a:pt x="6586728" y="4632960"/>
                </a:lnTo>
                <a:close/>
                <a:moveTo>
                  <a:pt x="6592823" y="4632960"/>
                </a:moveTo>
                <a:lnTo>
                  <a:pt x="6595871" y="4632960"/>
                </a:lnTo>
                <a:lnTo>
                  <a:pt x="6595871" y="4636008"/>
                </a:lnTo>
                <a:lnTo>
                  <a:pt x="6592823" y="4636008"/>
                </a:lnTo>
                <a:lnTo>
                  <a:pt x="6592823" y="4632960"/>
                </a:lnTo>
                <a:close/>
                <a:moveTo>
                  <a:pt x="6598919" y="4632960"/>
                </a:moveTo>
                <a:lnTo>
                  <a:pt x="6601967" y="4632960"/>
                </a:lnTo>
                <a:lnTo>
                  <a:pt x="6601967" y="4636008"/>
                </a:lnTo>
                <a:lnTo>
                  <a:pt x="6598919" y="4636008"/>
                </a:lnTo>
                <a:lnTo>
                  <a:pt x="6598919" y="4632960"/>
                </a:lnTo>
                <a:close/>
                <a:moveTo>
                  <a:pt x="6605016" y="4632960"/>
                </a:moveTo>
                <a:lnTo>
                  <a:pt x="6608064" y="4632960"/>
                </a:lnTo>
                <a:lnTo>
                  <a:pt x="6608064" y="4636008"/>
                </a:lnTo>
                <a:lnTo>
                  <a:pt x="6605016" y="4636008"/>
                </a:lnTo>
                <a:lnTo>
                  <a:pt x="6605016" y="4632960"/>
                </a:lnTo>
                <a:close/>
                <a:moveTo>
                  <a:pt x="6611111" y="4632960"/>
                </a:moveTo>
                <a:lnTo>
                  <a:pt x="6614159" y="4632960"/>
                </a:lnTo>
                <a:lnTo>
                  <a:pt x="6614159" y="4636008"/>
                </a:lnTo>
                <a:lnTo>
                  <a:pt x="6611111" y="4636008"/>
                </a:lnTo>
                <a:lnTo>
                  <a:pt x="6611111" y="4632960"/>
                </a:lnTo>
                <a:close/>
                <a:moveTo>
                  <a:pt x="6617207" y="4632960"/>
                </a:moveTo>
                <a:lnTo>
                  <a:pt x="6620255" y="4632960"/>
                </a:lnTo>
                <a:lnTo>
                  <a:pt x="6620255" y="4636008"/>
                </a:lnTo>
                <a:lnTo>
                  <a:pt x="6617207" y="4636008"/>
                </a:lnTo>
                <a:lnTo>
                  <a:pt x="6617207" y="4632960"/>
                </a:lnTo>
                <a:close/>
                <a:moveTo>
                  <a:pt x="6623304" y="4632960"/>
                </a:moveTo>
                <a:lnTo>
                  <a:pt x="6626352" y="4632960"/>
                </a:lnTo>
                <a:lnTo>
                  <a:pt x="6626352" y="4636008"/>
                </a:lnTo>
                <a:lnTo>
                  <a:pt x="6623304" y="4636008"/>
                </a:lnTo>
                <a:lnTo>
                  <a:pt x="6623304" y="4632960"/>
                </a:lnTo>
                <a:close/>
                <a:moveTo>
                  <a:pt x="6629399" y="4632960"/>
                </a:moveTo>
                <a:lnTo>
                  <a:pt x="6632447" y="4632960"/>
                </a:lnTo>
                <a:lnTo>
                  <a:pt x="6632447" y="4636008"/>
                </a:lnTo>
                <a:lnTo>
                  <a:pt x="6629399" y="4636008"/>
                </a:lnTo>
                <a:lnTo>
                  <a:pt x="6629399" y="4632960"/>
                </a:lnTo>
                <a:close/>
                <a:moveTo>
                  <a:pt x="6635495" y="4632960"/>
                </a:moveTo>
                <a:lnTo>
                  <a:pt x="6638543" y="4632960"/>
                </a:lnTo>
                <a:lnTo>
                  <a:pt x="6638543" y="4636008"/>
                </a:lnTo>
                <a:lnTo>
                  <a:pt x="6635495" y="4636008"/>
                </a:lnTo>
                <a:lnTo>
                  <a:pt x="6635495" y="4632960"/>
                </a:lnTo>
                <a:close/>
                <a:moveTo>
                  <a:pt x="6641592" y="4632960"/>
                </a:moveTo>
                <a:lnTo>
                  <a:pt x="6644640" y="4632960"/>
                </a:lnTo>
                <a:lnTo>
                  <a:pt x="6644640" y="4636008"/>
                </a:lnTo>
                <a:lnTo>
                  <a:pt x="6641592" y="4636008"/>
                </a:lnTo>
                <a:lnTo>
                  <a:pt x="6641592" y="4632960"/>
                </a:lnTo>
                <a:close/>
                <a:moveTo>
                  <a:pt x="6647687" y="4632960"/>
                </a:moveTo>
                <a:lnTo>
                  <a:pt x="6650735" y="4632960"/>
                </a:lnTo>
                <a:lnTo>
                  <a:pt x="6650735" y="4636008"/>
                </a:lnTo>
                <a:lnTo>
                  <a:pt x="6647687" y="4636008"/>
                </a:lnTo>
                <a:lnTo>
                  <a:pt x="6647687" y="4632960"/>
                </a:lnTo>
                <a:close/>
                <a:moveTo>
                  <a:pt x="6653783" y="4632960"/>
                </a:moveTo>
                <a:lnTo>
                  <a:pt x="6656831" y="4632960"/>
                </a:lnTo>
                <a:lnTo>
                  <a:pt x="6656831" y="4636008"/>
                </a:lnTo>
                <a:lnTo>
                  <a:pt x="6653783" y="4636008"/>
                </a:lnTo>
                <a:lnTo>
                  <a:pt x="6653783" y="4632960"/>
                </a:lnTo>
                <a:close/>
                <a:moveTo>
                  <a:pt x="6659880" y="4632960"/>
                </a:moveTo>
                <a:lnTo>
                  <a:pt x="6662928" y="4632960"/>
                </a:lnTo>
                <a:lnTo>
                  <a:pt x="6662928" y="4636008"/>
                </a:lnTo>
                <a:lnTo>
                  <a:pt x="6659880" y="4636008"/>
                </a:lnTo>
                <a:lnTo>
                  <a:pt x="6659880" y="4632960"/>
                </a:lnTo>
                <a:close/>
                <a:moveTo>
                  <a:pt x="6665976" y="4632960"/>
                </a:moveTo>
                <a:lnTo>
                  <a:pt x="6669023" y="4632960"/>
                </a:lnTo>
                <a:lnTo>
                  <a:pt x="6669023" y="4636008"/>
                </a:lnTo>
                <a:lnTo>
                  <a:pt x="6665976" y="4636008"/>
                </a:lnTo>
                <a:lnTo>
                  <a:pt x="6665976" y="4632960"/>
                </a:lnTo>
                <a:close/>
                <a:moveTo>
                  <a:pt x="6672071" y="4632960"/>
                </a:moveTo>
                <a:lnTo>
                  <a:pt x="6675119" y="4632960"/>
                </a:lnTo>
                <a:lnTo>
                  <a:pt x="6675119" y="4636008"/>
                </a:lnTo>
                <a:lnTo>
                  <a:pt x="6672071" y="4636008"/>
                </a:lnTo>
                <a:lnTo>
                  <a:pt x="6672071" y="4632960"/>
                </a:lnTo>
                <a:close/>
                <a:moveTo>
                  <a:pt x="6678168" y="4632960"/>
                </a:moveTo>
                <a:lnTo>
                  <a:pt x="6681216" y="4632960"/>
                </a:lnTo>
                <a:lnTo>
                  <a:pt x="6681216" y="4636008"/>
                </a:lnTo>
                <a:lnTo>
                  <a:pt x="6678168" y="4636008"/>
                </a:lnTo>
                <a:lnTo>
                  <a:pt x="6678168" y="4632960"/>
                </a:lnTo>
                <a:close/>
                <a:moveTo>
                  <a:pt x="6684264" y="4632960"/>
                </a:moveTo>
                <a:lnTo>
                  <a:pt x="6687312" y="4632960"/>
                </a:lnTo>
                <a:lnTo>
                  <a:pt x="6687312" y="4636008"/>
                </a:lnTo>
                <a:lnTo>
                  <a:pt x="6684264" y="4636008"/>
                </a:lnTo>
                <a:lnTo>
                  <a:pt x="6684264" y="4632960"/>
                </a:lnTo>
                <a:close/>
                <a:moveTo>
                  <a:pt x="6690359" y="4632960"/>
                </a:moveTo>
                <a:lnTo>
                  <a:pt x="6693407" y="4632960"/>
                </a:lnTo>
                <a:lnTo>
                  <a:pt x="6693407" y="4636008"/>
                </a:lnTo>
                <a:lnTo>
                  <a:pt x="6690359" y="4636008"/>
                </a:lnTo>
                <a:lnTo>
                  <a:pt x="6690359" y="4632960"/>
                </a:lnTo>
                <a:close/>
                <a:moveTo>
                  <a:pt x="6696456" y="4632960"/>
                </a:moveTo>
                <a:lnTo>
                  <a:pt x="6699504" y="4632960"/>
                </a:lnTo>
                <a:lnTo>
                  <a:pt x="6699504" y="4636008"/>
                </a:lnTo>
                <a:lnTo>
                  <a:pt x="6696456" y="4636008"/>
                </a:lnTo>
                <a:lnTo>
                  <a:pt x="6696456" y="4632960"/>
                </a:lnTo>
                <a:close/>
                <a:moveTo>
                  <a:pt x="6702552" y="4632960"/>
                </a:moveTo>
                <a:lnTo>
                  <a:pt x="6705600" y="4632960"/>
                </a:lnTo>
                <a:lnTo>
                  <a:pt x="6705600" y="4636008"/>
                </a:lnTo>
                <a:lnTo>
                  <a:pt x="6702552" y="4636008"/>
                </a:lnTo>
                <a:lnTo>
                  <a:pt x="6702552" y="4632960"/>
                </a:lnTo>
                <a:close/>
                <a:moveTo>
                  <a:pt x="6708647" y="4632960"/>
                </a:moveTo>
                <a:lnTo>
                  <a:pt x="6711695" y="4632960"/>
                </a:lnTo>
                <a:lnTo>
                  <a:pt x="6711695" y="4636008"/>
                </a:lnTo>
                <a:lnTo>
                  <a:pt x="6708647" y="4636008"/>
                </a:lnTo>
                <a:lnTo>
                  <a:pt x="6708647" y="4632960"/>
                </a:lnTo>
                <a:close/>
                <a:moveTo>
                  <a:pt x="6714744" y="4632960"/>
                </a:moveTo>
                <a:lnTo>
                  <a:pt x="6717792" y="4632960"/>
                </a:lnTo>
                <a:lnTo>
                  <a:pt x="6717792" y="4636008"/>
                </a:lnTo>
                <a:lnTo>
                  <a:pt x="6714744" y="4636008"/>
                </a:lnTo>
                <a:lnTo>
                  <a:pt x="6714744" y="4632960"/>
                </a:lnTo>
                <a:close/>
                <a:moveTo>
                  <a:pt x="6720840" y="4632960"/>
                </a:moveTo>
                <a:lnTo>
                  <a:pt x="6723888" y="4632960"/>
                </a:lnTo>
                <a:lnTo>
                  <a:pt x="6723888" y="4636008"/>
                </a:lnTo>
                <a:lnTo>
                  <a:pt x="6720840" y="4636008"/>
                </a:lnTo>
                <a:lnTo>
                  <a:pt x="6720840" y="4632960"/>
                </a:lnTo>
                <a:close/>
                <a:moveTo>
                  <a:pt x="6726935" y="4632960"/>
                </a:moveTo>
                <a:lnTo>
                  <a:pt x="6729983" y="4632960"/>
                </a:lnTo>
                <a:lnTo>
                  <a:pt x="6729983" y="4636008"/>
                </a:lnTo>
                <a:lnTo>
                  <a:pt x="6726935" y="4636008"/>
                </a:lnTo>
                <a:lnTo>
                  <a:pt x="6726935" y="4632960"/>
                </a:lnTo>
                <a:close/>
                <a:moveTo>
                  <a:pt x="6733032" y="4632960"/>
                </a:moveTo>
                <a:lnTo>
                  <a:pt x="6736080" y="4632960"/>
                </a:lnTo>
                <a:lnTo>
                  <a:pt x="6736080" y="4636008"/>
                </a:lnTo>
                <a:lnTo>
                  <a:pt x="6733032" y="4636008"/>
                </a:lnTo>
                <a:lnTo>
                  <a:pt x="6733032" y="4632960"/>
                </a:lnTo>
                <a:close/>
                <a:moveTo>
                  <a:pt x="6739128" y="4632960"/>
                </a:moveTo>
                <a:lnTo>
                  <a:pt x="6742176" y="4632960"/>
                </a:lnTo>
                <a:lnTo>
                  <a:pt x="6742176" y="4636008"/>
                </a:lnTo>
                <a:lnTo>
                  <a:pt x="6739128" y="4636008"/>
                </a:lnTo>
                <a:lnTo>
                  <a:pt x="6739128" y="4632960"/>
                </a:lnTo>
                <a:close/>
                <a:moveTo>
                  <a:pt x="6745223" y="4632960"/>
                </a:moveTo>
                <a:lnTo>
                  <a:pt x="6748271" y="4632960"/>
                </a:lnTo>
                <a:lnTo>
                  <a:pt x="6748271" y="4636008"/>
                </a:lnTo>
                <a:lnTo>
                  <a:pt x="6745223" y="4636008"/>
                </a:lnTo>
                <a:lnTo>
                  <a:pt x="6745223" y="4632960"/>
                </a:lnTo>
                <a:close/>
                <a:moveTo>
                  <a:pt x="6751319" y="4632960"/>
                </a:moveTo>
                <a:lnTo>
                  <a:pt x="6754367" y="4632960"/>
                </a:lnTo>
                <a:lnTo>
                  <a:pt x="6754367" y="4636008"/>
                </a:lnTo>
                <a:lnTo>
                  <a:pt x="6751319" y="4636008"/>
                </a:lnTo>
                <a:lnTo>
                  <a:pt x="6751319" y="4632960"/>
                </a:lnTo>
                <a:close/>
                <a:moveTo>
                  <a:pt x="6757416" y="4632960"/>
                </a:moveTo>
                <a:lnTo>
                  <a:pt x="6760464" y="4632960"/>
                </a:lnTo>
                <a:lnTo>
                  <a:pt x="6760464" y="4636008"/>
                </a:lnTo>
                <a:lnTo>
                  <a:pt x="6757416" y="4636008"/>
                </a:lnTo>
                <a:lnTo>
                  <a:pt x="6757416" y="4632960"/>
                </a:lnTo>
                <a:close/>
                <a:moveTo>
                  <a:pt x="6763511" y="4632960"/>
                </a:moveTo>
                <a:lnTo>
                  <a:pt x="6766559" y="4632960"/>
                </a:lnTo>
                <a:lnTo>
                  <a:pt x="6766559" y="4636008"/>
                </a:lnTo>
                <a:lnTo>
                  <a:pt x="6763511" y="4636008"/>
                </a:lnTo>
                <a:lnTo>
                  <a:pt x="6763511" y="4632960"/>
                </a:lnTo>
                <a:close/>
                <a:moveTo>
                  <a:pt x="6769607" y="4632960"/>
                </a:moveTo>
                <a:lnTo>
                  <a:pt x="6772655" y="4632960"/>
                </a:lnTo>
                <a:lnTo>
                  <a:pt x="6772655" y="4636008"/>
                </a:lnTo>
                <a:lnTo>
                  <a:pt x="6769607" y="4636008"/>
                </a:lnTo>
                <a:lnTo>
                  <a:pt x="6769607" y="4632960"/>
                </a:lnTo>
                <a:close/>
                <a:moveTo>
                  <a:pt x="6775704" y="4632960"/>
                </a:moveTo>
                <a:lnTo>
                  <a:pt x="6778752" y="4632960"/>
                </a:lnTo>
                <a:lnTo>
                  <a:pt x="6778752" y="4636008"/>
                </a:lnTo>
                <a:lnTo>
                  <a:pt x="6775704" y="4636008"/>
                </a:lnTo>
                <a:lnTo>
                  <a:pt x="6775704" y="4632960"/>
                </a:lnTo>
                <a:close/>
                <a:moveTo>
                  <a:pt x="6781799" y="4632960"/>
                </a:moveTo>
                <a:lnTo>
                  <a:pt x="6784847" y="4632960"/>
                </a:lnTo>
                <a:lnTo>
                  <a:pt x="6784847" y="4636008"/>
                </a:lnTo>
                <a:lnTo>
                  <a:pt x="6781799" y="4636008"/>
                </a:lnTo>
                <a:lnTo>
                  <a:pt x="6781799" y="4632960"/>
                </a:lnTo>
                <a:close/>
                <a:moveTo>
                  <a:pt x="6787895" y="4632960"/>
                </a:moveTo>
                <a:lnTo>
                  <a:pt x="6790943" y="4632960"/>
                </a:lnTo>
                <a:lnTo>
                  <a:pt x="6790943" y="4636008"/>
                </a:lnTo>
                <a:lnTo>
                  <a:pt x="6787895" y="4636008"/>
                </a:lnTo>
                <a:lnTo>
                  <a:pt x="6787895" y="4632960"/>
                </a:lnTo>
                <a:close/>
                <a:moveTo>
                  <a:pt x="6793992" y="4632960"/>
                </a:moveTo>
                <a:lnTo>
                  <a:pt x="6797040" y="4632960"/>
                </a:lnTo>
                <a:lnTo>
                  <a:pt x="6797040" y="4636008"/>
                </a:lnTo>
                <a:lnTo>
                  <a:pt x="6793992" y="4636008"/>
                </a:lnTo>
                <a:lnTo>
                  <a:pt x="6793992" y="4632960"/>
                </a:lnTo>
                <a:close/>
                <a:moveTo>
                  <a:pt x="6800087" y="4632960"/>
                </a:moveTo>
                <a:lnTo>
                  <a:pt x="6803135" y="4632960"/>
                </a:lnTo>
                <a:lnTo>
                  <a:pt x="6803135" y="4636008"/>
                </a:lnTo>
                <a:lnTo>
                  <a:pt x="6800087" y="4636008"/>
                </a:lnTo>
                <a:lnTo>
                  <a:pt x="6800087" y="4632960"/>
                </a:lnTo>
                <a:close/>
                <a:moveTo>
                  <a:pt x="6806183" y="4632960"/>
                </a:moveTo>
                <a:lnTo>
                  <a:pt x="6809231" y="4632960"/>
                </a:lnTo>
                <a:lnTo>
                  <a:pt x="6809231" y="4636008"/>
                </a:lnTo>
                <a:lnTo>
                  <a:pt x="6806183" y="4636008"/>
                </a:lnTo>
                <a:lnTo>
                  <a:pt x="6806183" y="4632960"/>
                </a:lnTo>
                <a:close/>
                <a:moveTo>
                  <a:pt x="6812280" y="4632960"/>
                </a:moveTo>
                <a:lnTo>
                  <a:pt x="6815328" y="4632960"/>
                </a:lnTo>
                <a:lnTo>
                  <a:pt x="6815328" y="4636008"/>
                </a:lnTo>
                <a:lnTo>
                  <a:pt x="6812280" y="4636008"/>
                </a:lnTo>
                <a:lnTo>
                  <a:pt x="6812280" y="4632960"/>
                </a:lnTo>
                <a:close/>
                <a:moveTo>
                  <a:pt x="6818376" y="4632960"/>
                </a:moveTo>
                <a:lnTo>
                  <a:pt x="6821423" y="4632960"/>
                </a:lnTo>
                <a:lnTo>
                  <a:pt x="6821423" y="4636008"/>
                </a:lnTo>
                <a:lnTo>
                  <a:pt x="6818376" y="4636008"/>
                </a:lnTo>
                <a:lnTo>
                  <a:pt x="6818376" y="4632960"/>
                </a:lnTo>
                <a:close/>
                <a:moveTo>
                  <a:pt x="6824471" y="4632960"/>
                </a:moveTo>
                <a:lnTo>
                  <a:pt x="6827519" y="4632960"/>
                </a:lnTo>
                <a:lnTo>
                  <a:pt x="6827519" y="4636008"/>
                </a:lnTo>
                <a:lnTo>
                  <a:pt x="6824471" y="4636008"/>
                </a:lnTo>
                <a:lnTo>
                  <a:pt x="6824471" y="4632960"/>
                </a:lnTo>
                <a:close/>
                <a:moveTo>
                  <a:pt x="6830568" y="4632960"/>
                </a:moveTo>
                <a:lnTo>
                  <a:pt x="6833616" y="4632960"/>
                </a:lnTo>
                <a:lnTo>
                  <a:pt x="6833616" y="4636008"/>
                </a:lnTo>
                <a:lnTo>
                  <a:pt x="6830568" y="4636008"/>
                </a:lnTo>
                <a:lnTo>
                  <a:pt x="6830568" y="4632960"/>
                </a:lnTo>
                <a:close/>
                <a:moveTo>
                  <a:pt x="6836664" y="4632960"/>
                </a:moveTo>
                <a:lnTo>
                  <a:pt x="6839712" y="4632960"/>
                </a:lnTo>
                <a:lnTo>
                  <a:pt x="6839712" y="4636008"/>
                </a:lnTo>
                <a:lnTo>
                  <a:pt x="6836664" y="4636008"/>
                </a:lnTo>
                <a:lnTo>
                  <a:pt x="6836664" y="4632960"/>
                </a:lnTo>
                <a:close/>
                <a:moveTo>
                  <a:pt x="6842759" y="4632960"/>
                </a:moveTo>
                <a:lnTo>
                  <a:pt x="6845807" y="4632960"/>
                </a:lnTo>
                <a:lnTo>
                  <a:pt x="6845807" y="4636008"/>
                </a:lnTo>
                <a:lnTo>
                  <a:pt x="6842759" y="4636008"/>
                </a:lnTo>
                <a:lnTo>
                  <a:pt x="6842759" y="4632960"/>
                </a:lnTo>
                <a:close/>
                <a:moveTo>
                  <a:pt x="6848856" y="4632960"/>
                </a:moveTo>
                <a:lnTo>
                  <a:pt x="6851904" y="4632960"/>
                </a:lnTo>
                <a:lnTo>
                  <a:pt x="6851904" y="4636008"/>
                </a:lnTo>
                <a:lnTo>
                  <a:pt x="6848856" y="4636008"/>
                </a:lnTo>
                <a:lnTo>
                  <a:pt x="6848856" y="4632960"/>
                </a:lnTo>
                <a:close/>
                <a:moveTo>
                  <a:pt x="6854952" y="4632960"/>
                </a:moveTo>
                <a:lnTo>
                  <a:pt x="6858000" y="4632960"/>
                </a:lnTo>
                <a:lnTo>
                  <a:pt x="6858000" y="4636008"/>
                </a:lnTo>
                <a:lnTo>
                  <a:pt x="6854952" y="4636008"/>
                </a:lnTo>
                <a:lnTo>
                  <a:pt x="6854952" y="4632960"/>
                </a:lnTo>
                <a:close/>
                <a:moveTo>
                  <a:pt x="6861047" y="4632960"/>
                </a:moveTo>
                <a:lnTo>
                  <a:pt x="6864095" y="4632960"/>
                </a:lnTo>
                <a:lnTo>
                  <a:pt x="6864095" y="4636008"/>
                </a:lnTo>
                <a:lnTo>
                  <a:pt x="6861047" y="4636008"/>
                </a:lnTo>
                <a:lnTo>
                  <a:pt x="6861047" y="4632960"/>
                </a:lnTo>
                <a:close/>
                <a:moveTo>
                  <a:pt x="6867144" y="4632960"/>
                </a:moveTo>
                <a:lnTo>
                  <a:pt x="6870192" y="4632960"/>
                </a:lnTo>
                <a:lnTo>
                  <a:pt x="6870192" y="4636008"/>
                </a:lnTo>
                <a:lnTo>
                  <a:pt x="6867144" y="4636008"/>
                </a:lnTo>
                <a:lnTo>
                  <a:pt x="6867144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" name="Rectangle 294"/>
          <p:cNvSpPr/>
          <p:nvPr/>
        </p:nvSpPr>
        <p:spPr>
          <a:xfrm>
            <a:off x="2810255" y="318756"/>
            <a:ext cx="1819922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Систем</a:t>
            </a:r>
            <a:r>
              <a:rPr lang="uk-UA" sz="1799" b="0" i="0" spc="-21" baseline="0" dirty="0" smtClean="0">
                <a:latin typeface="Times New Roman"/>
              </a:rPr>
              <a:t>и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числення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295" name="Rectangle 295"/>
          <p:cNvSpPr/>
          <p:nvPr/>
        </p:nvSpPr>
        <p:spPr>
          <a:xfrm>
            <a:off x="719318" y="650990"/>
            <a:ext cx="6400150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Систем</a:t>
            </a:r>
            <a:r>
              <a:rPr lang="uk-UA" sz="1799" b="0" i="0" spc="-28" baseline="0" dirty="0" smtClean="0">
                <a:latin typeface="Times New Roman"/>
              </a:rPr>
              <a:t>а</a:t>
            </a:r>
            <a:r>
              <a:rPr lang="uk-UA" sz="1799" b="1" i="0" spc="305" baseline="0" dirty="0" smtClean="0">
                <a:latin typeface="Times New Roman"/>
              </a:rPr>
              <a:t> </a:t>
            </a:r>
            <a:r>
              <a:rPr lang="uk-UA" sz="1799" b="0" i="0" spc="0" baseline="0" dirty="0" err="1" smtClean="0">
                <a:latin typeface="Times New Roman"/>
              </a:rPr>
              <a:t>численн</a:t>
            </a:r>
            <a:r>
              <a:rPr lang="uk-UA" sz="1799" b="0" i="0" spc="769" baseline="0" dirty="0" err="1" smtClean="0">
                <a:latin typeface="Times New Roman"/>
              </a:rPr>
              <a:t>я</a:t>
            </a:r>
            <a:r>
              <a:rPr lang="uk-UA" sz="1799" b="0" i="0" spc="0" baseline="0" dirty="0" err="1" smtClean="0">
                <a:latin typeface="Times New Roman"/>
              </a:rPr>
              <a:t>визнача</a:t>
            </a:r>
            <a:r>
              <a:rPr lang="uk-UA" sz="1799" b="0" i="0" spc="-25" baseline="0" dirty="0" err="1" smtClean="0">
                <a:latin typeface="Times New Roman"/>
              </a:rPr>
              <a:t>є</a:t>
            </a:r>
            <a:r>
              <a:rPr lang="uk-UA" sz="1799" b="0" i="0" spc="32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правил</a:t>
            </a:r>
            <a:r>
              <a:rPr lang="uk-UA" sz="1799" b="0" i="0" spc="-12" baseline="0" dirty="0" smtClean="0">
                <a:latin typeface="Times New Roman"/>
              </a:rPr>
              <a:t>а</a:t>
            </a:r>
            <a:r>
              <a:rPr lang="uk-UA" sz="1799" b="0" i="0" spc="305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запису</a:t>
            </a:r>
            <a:r>
              <a:rPr lang="uk-UA" sz="1799" b="0" i="0" spc="305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чисел</a:t>
            </a:r>
            <a:r>
              <a:rPr lang="uk-UA" sz="1799" b="0" i="0" spc="305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і</a:t>
            </a:r>
            <a:r>
              <a:rPr lang="uk-UA" sz="1799" b="0" i="0" spc="32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виконання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296" name="Rectangle 296"/>
          <p:cNvSpPr/>
          <p:nvPr/>
        </p:nvSpPr>
        <p:spPr>
          <a:xfrm>
            <a:off x="359655" y="913121"/>
            <a:ext cx="4161460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над ним</a:t>
            </a:r>
            <a:r>
              <a:rPr lang="uk-UA" sz="1799" b="0" i="0" spc="-17" baseline="0" dirty="0" smtClean="0">
                <a:latin typeface="Times New Roman"/>
              </a:rPr>
              <a:t>и</a:t>
            </a:r>
            <a:r>
              <a:rPr lang="uk-UA" sz="1799" b="0" i="0" spc="0" baseline="0" dirty="0" smtClean="0">
                <a:latin typeface="Times New Roman"/>
              </a:rPr>
              <a:t> арифметични</a:t>
            </a:r>
            <a:r>
              <a:rPr lang="uk-UA" sz="1799" b="0" i="0" spc="-17" baseline="0" dirty="0" smtClean="0">
                <a:latin typeface="Times New Roman"/>
              </a:rPr>
              <a:t>х</a:t>
            </a:r>
            <a:r>
              <a:rPr lang="uk-UA" sz="1799" b="0" i="0" spc="0" baseline="0" dirty="0" smtClean="0">
                <a:latin typeface="Times New Roman"/>
              </a:rPr>
              <a:t> операцій (+ - </a:t>
            </a:r>
            <a:r>
              <a:rPr lang="uk-UA" sz="1799" b="0" i="0" spc="-53" baseline="0" dirty="0" smtClean="0">
                <a:latin typeface="Times New Roman"/>
              </a:rPr>
              <a:t>*</a:t>
            </a:r>
            <a:r>
              <a:rPr lang="uk-UA" sz="1799" b="0" i="0" spc="0" baseline="0" dirty="0" smtClean="0">
                <a:latin typeface="Times New Roman"/>
              </a:rPr>
              <a:t> /).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297" name="Rectangle 297"/>
          <p:cNvSpPr/>
          <p:nvPr/>
        </p:nvSpPr>
        <p:spPr>
          <a:xfrm>
            <a:off x="719318" y="1230109"/>
            <a:ext cx="6469720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Де</a:t>
            </a:r>
            <a:r>
              <a:rPr lang="uk-UA" sz="1799" b="0" i="0" spc="-26" baseline="0" dirty="0" smtClean="0">
                <a:latin typeface="Times New Roman"/>
              </a:rPr>
              <a:t>с</a:t>
            </a:r>
            <a:r>
              <a:rPr lang="uk-UA" sz="1799" b="0" i="0" spc="0" baseline="0" dirty="0" smtClean="0">
                <a:latin typeface="Times New Roman"/>
              </a:rPr>
              <a:t>яткова система числення ма</a:t>
            </a:r>
            <a:r>
              <a:rPr lang="uk-UA" sz="1799" b="0" i="0" spc="-16" baseline="0" dirty="0" smtClean="0">
                <a:latin typeface="Times New Roman"/>
              </a:rPr>
              <a:t>є</a:t>
            </a:r>
            <a:r>
              <a:rPr lang="uk-UA" sz="1799" b="0" i="0" spc="0" baseline="0" dirty="0" smtClean="0">
                <a:latin typeface="Times New Roman"/>
              </a:rPr>
              <a:t> десят</a:t>
            </a:r>
            <a:r>
              <a:rPr lang="uk-UA" sz="1799" b="0" i="0" spc="-10" baseline="0" dirty="0" smtClean="0">
                <a:latin typeface="Times New Roman"/>
              </a:rPr>
              <a:t>ь</a:t>
            </a:r>
            <a:r>
              <a:rPr lang="uk-UA" sz="1799" b="0" i="0" spc="0" baseline="0" dirty="0" smtClean="0">
                <a:latin typeface="Times New Roman"/>
              </a:rPr>
              <a:t> сим</a:t>
            </a:r>
            <a:r>
              <a:rPr lang="uk-UA" sz="1799" b="0" i="0" spc="-30" baseline="0" dirty="0" smtClean="0">
                <a:latin typeface="Times New Roman"/>
              </a:rPr>
              <a:t>в</a:t>
            </a:r>
            <a:r>
              <a:rPr lang="uk-UA" sz="1799" b="0" i="0" spc="0" baseline="0" dirty="0" smtClean="0">
                <a:latin typeface="Times New Roman"/>
              </a:rPr>
              <a:t>олі</a:t>
            </a:r>
            <a:r>
              <a:rPr lang="uk-UA" sz="1799" b="0" i="0" spc="507" baseline="0" dirty="0" smtClean="0">
                <a:latin typeface="Times New Roman"/>
              </a:rPr>
              <a:t>в</a:t>
            </a:r>
            <a:r>
              <a:rPr lang="uk-UA" sz="1799" b="0" i="1" spc="0" baseline="0" dirty="0" smtClean="0">
                <a:latin typeface="Times New Roman"/>
              </a:rPr>
              <a:t>0, 1, 2, 3, 4, 5, 6,</a:t>
            </a:r>
            <a:endParaRPr lang="uk-UA" sz="1799" b="0" i="1" spc="0" baseline="0" dirty="0">
              <a:latin typeface="Times New Roman"/>
            </a:endParaRPr>
          </a:p>
        </p:txBody>
      </p:sp>
      <p:sp>
        <p:nvSpPr>
          <p:cNvPr id="298" name="Rectangle 298"/>
          <p:cNvSpPr/>
          <p:nvPr/>
        </p:nvSpPr>
        <p:spPr>
          <a:xfrm>
            <a:off x="359655" y="1489199"/>
            <a:ext cx="3675421" cy="61758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1" spc="0" baseline="0" dirty="0" smtClean="0">
                <a:latin typeface="Times New Roman"/>
              </a:rPr>
              <a:t>7, 8, 9</a:t>
            </a:r>
            <a:r>
              <a:rPr lang="uk-UA" sz="1799" b="0" i="0" spc="0" baseline="0" dirty="0" smtClean="0">
                <a:latin typeface="Times New Roman"/>
              </a:rPr>
              <a:t> – том</a:t>
            </a:r>
            <a:r>
              <a:rPr lang="uk-UA" sz="1799" b="0" i="0" spc="-35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 її основа рівняєт</a:t>
            </a:r>
            <a:r>
              <a:rPr lang="uk-UA" sz="1799" b="0" i="0" spc="-28" baseline="0" dirty="0" smtClean="0">
                <a:latin typeface="Times New Roman"/>
              </a:rPr>
              <a:t>ь</a:t>
            </a:r>
            <a:r>
              <a:rPr lang="uk-UA" sz="1799" b="0" i="0" spc="0" baseline="0" dirty="0" smtClean="0">
                <a:latin typeface="Times New Roman"/>
              </a:rPr>
              <a:t>ся 10.</a:t>
            </a:r>
          </a:p>
          <a:p>
            <a:pPr marL="359663">
              <a:lnSpc>
                <a:spcPts val="2472"/>
              </a:lnSpc>
            </a:pPr>
            <a:r>
              <a:rPr lang="uk-UA" sz="1799" b="0" i="0" spc="0" baseline="0" dirty="0" smtClean="0">
                <a:latin typeface="Times New Roman"/>
              </a:rPr>
              <a:t>Прикла</a:t>
            </a:r>
            <a:r>
              <a:rPr lang="uk-UA" sz="1799" b="0" i="0" spc="-26" baseline="0" dirty="0" smtClean="0">
                <a:latin typeface="Times New Roman"/>
              </a:rPr>
              <a:t>д</a:t>
            </a:r>
            <a:r>
              <a:rPr lang="uk-UA" sz="1799" b="0" i="0" spc="0" baseline="0" dirty="0" smtClean="0">
                <a:latin typeface="Times New Roman"/>
              </a:rPr>
              <a:t>. Розкласт</a:t>
            </a:r>
            <a:r>
              <a:rPr lang="uk-UA" sz="1799" b="0" i="0" spc="-17" baseline="0" dirty="0" smtClean="0">
                <a:latin typeface="Times New Roman"/>
              </a:rPr>
              <a:t>и</a:t>
            </a:r>
            <a:r>
              <a:rPr lang="uk-UA" sz="1799" b="0" i="0" spc="0" baseline="0" dirty="0" smtClean="0">
                <a:latin typeface="Times New Roman"/>
              </a:rPr>
              <a:t> числ</a:t>
            </a:r>
            <a:r>
              <a:rPr lang="uk-UA" sz="1799" b="0" i="0" spc="451" baseline="0" dirty="0" smtClean="0">
                <a:latin typeface="Times New Roman"/>
              </a:rPr>
              <a:t>о</a:t>
            </a:r>
            <a:r>
              <a:rPr lang="uk-UA" sz="1799" b="0" i="1" spc="0" baseline="0" dirty="0" smtClean="0">
                <a:latin typeface="Times New Roman"/>
              </a:rPr>
              <a:t>1304.5</a:t>
            </a:r>
            <a:r>
              <a:rPr lang="uk-UA" sz="1799" b="0" i="0" spc="0" baseline="0" dirty="0" smtClean="0">
                <a:latin typeface="Times New Roman"/>
              </a:rPr>
              <a:t>: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299" name="Rectangle 299"/>
          <p:cNvSpPr/>
          <p:nvPr/>
        </p:nvSpPr>
        <p:spPr>
          <a:xfrm>
            <a:off x="1569719" y="2165167"/>
            <a:ext cx="4421941" cy="2450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607" b="0" i="1" spc="0" baseline="0" dirty="0" smtClean="0">
                <a:latin typeface="Calibri"/>
              </a:rPr>
              <a:t>1304.5 = 1 </a:t>
            </a:r>
            <a:r>
              <a:rPr lang="uk-UA" sz="1607" b="0" i="1" spc="-24" baseline="0" dirty="0" smtClean="0">
                <a:latin typeface="Calibri"/>
              </a:rPr>
              <a:t>*</a:t>
            </a:r>
            <a:r>
              <a:rPr lang="uk-UA" sz="1607" b="0" i="1" spc="0" baseline="0" dirty="0" smtClean="0">
                <a:latin typeface="Calibri"/>
              </a:rPr>
              <a:t> 10</a:t>
            </a:r>
            <a:r>
              <a:rPr lang="uk-UA" sz="1599" b="0" i="1" spc="0" baseline="26139" dirty="0" smtClean="0">
                <a:latin typeface="Calibri"/>
              </a:rPr>
              <a:t>3</a:t>
            </a:r>
            <a:r>
              <a:rPr lang="uk-UA" sz="1607" b="0" i="1" spc="0" baseline="0" dirty="0" smtClean="0">
                <a:latin typeface="Calibri"/>
              </a:rPr>
              <a:t> + 3 </a:t>
            </a:r>
            <a:r>
              <a:rPr lang="uk-UA" sz="1607" b="0" i="1" spc="-32" baseline="0" dirty="0" smtClean="0">
                <a:latin typeface="Calibri"/>
              </a:rPr>
              <a:t>*</a:t>
            </a:r>
            <a:r>
              <a:rPr lang="uk-UA" sz="1607" b="0" i="1" spc="0" baseline="0" dirty="0" smtClean="0">
                <a:latin typeface="Calibri"/>
              </a:rPr>
              <a:t> 10</a:t>
            </a:r>
            <a:r>
              <a:rPr lang="uk-UA" sz="1599" b="0" i="1" spc="0" baseline="26139" dirty="0" smtClean="0">
                <a:latin typeface="Calibri"/>
              </a:rPr>
              <a:t>2</a:t>
            </a:r>
            <a:r>
              <a:rPr lang="uk-UA" sz="1607" b="0" i="1" spc="0" baseline="0" dirty="0" smtClean="0">
                <a:latin typeface="Calibri"/>
              </a:rPr>
              <a:t> + 0 </a:t>
            </a:r>
            <a:r>
              <a:rPr lang="uk-UA" sz="1607" b="0" i="1" spc="-32" baseline="0" dirty="0" smtClean="0">
                <a:latin typeface="Calibri"/>
              </a:rPr>
              <a:t>*</a:t>
            </a:r>
            <a:r>
              <a:rPr lang="uk-UA" sz="1607" b="0" i="1" spc="0" baseline="0" dirty="0" smtClean="0">
                <a:latin typeface="Calibri"/>
              </a:rPr>
              <a:t> 10</a:t>
            </a:r>
            <a:r>
              <a:rPr lang="uk-UA" sz="1599" b="0" i="1" spc="0" baseline="26139" dirty="0" smtClean="0">
                <a:latin typeface="Calibri"/>
              </a:rPr>
              <a:t>1</a:t>
            </a:r>
            <a:r>
              <a:rPr lang="uk-UA" sz="1607" b="0" i="1" spc="0" baseline="0" dirty="0" smtClean="0">
                <a:latin typeface="Calibri"/>
              </a:rPr>
              <a:t> + 4 </a:t>
            </a:r>
            <a:r>
              <a:rPr lang="uk-UA" sz="1607" b="0" i="1" spc="-32" baseline="0" dirty="0" smtClean="0">
                <a:latin typeface="Calibri"/>
              </a:rPr>
              <a:t>*</a:t>
            </a:r>
            <a:r>
              <a:rPr lang="uk-UA" sz="1607" b="0" i="1" spc="0" baseline="0" dirty="0" smtClean="0">
                <a:latin typeface="Calibri"/>
              </a:rPr>
              <a:t> 10</a:t>
            </a:r>
            <a:r>
              <a:rPr lang="uk-UA" sz="1599" b="0" i="1" spc="0" baseline="26139" dirty="0" smtClean="0">
                <a:latin typeface="Calibri"/>
              </a:rPr>
              <a:t>0</a:t>
            </a:r>
            <a:r>
              <a:rPr lang="uk-UA" sz="1607" b="0" i="1" spc="0" baseline="0" dirty="0" smtClean="0">
                <a:latin typeface="Calibri"/>
              </a:rPr>
              <a:t> + 5 </a:t>
            </a:r>
            <a:r>
              <a:rPr lang="uk-UA" sz="1607" b="0" i="1" spc="-32" baseline="0" dirty="0" smtClean="0">
                <a:latin typeface="Calibri"/>
              </a:rPr>
              <a:t>*</a:t>
            </a:r>
            <a:r>
              <a:rPr lang="uk-UA" sz="1607" b="0" i="1" spc="0" baseline="0" dirty="0" smtClean="0">
                <a:latin typeface="Calibri"/>
              </a:rPr>
              <a:t> 10</a:t>
            </a:r>
            <a:r>
              <a:rPr lang="uk-UA" sz="1599" b="0" i="1" spc="0" baseline="26139" dirty="0" smtClean="0">
                <a:latin typeface="Calibri"/>
              </a:rPr>
              <a:t>-1</a:t>
            </a:r>
            <a:endParaRPr lang="uk-UA" sz="1599" b="0" i="1" spc="0" baseline="26139" dirty="0">
              <a:latin typeface="Calibri"/>
            </a:endParaRPr>
          </a:p>
        </p:txBody>
      </p:sp>
      <p:sp>
        <p:nvSpPr>
          <p:cNvPr id="300" name="Rectangle 300"/>
          <p:cNvSpPr/>
          <p:nvPr/>
        </p:nvSpPr>
        <p:spPr>
          <a:xfrm>
            <a:off x="719327" y="2363964"/>
            <a:ext cx="6207790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В інформатиц</a:t>
            </a:r>
            <a:r>
              <a:rPr lang="uk-UA" sz="1799" b="0" i="0" spc="-10" baseline="0" dirty="0" smtClean="0">
                <a:latin typeface="Times New Roman"/>
              </a:rPr>
              <a:t>і</a:t>
            </a:r>
            <a:r>
              <a:rPr lang="uk-UA" sz="1799" b="0" i="0" spc="0" baseline="0" dirty="0" smtClean="0">
                <a:latin typeface="Times New Roman"/>
              </a:rPr>
              <a:t> використов</a:t>
            </a:r>
            <a:r>
              <a:rPr lang="uk-UA" sz="1799" b="0" i="0" spc="-48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ють три</a:t>
            </a:r>
            <a:r>
              <a:rPr lang="uk-UA" sz="1799" b="0" i="0" spc="-1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основні систем</a:t>
            </a:r>
            <a:r>
              <a:rPr lang="uk-UA" sz="1799" b="0" i="0" spc="-30" baseline="0" dirty="0" smtClean="0">
                <a:latin typeface="Times New Roman"/>
              </a:rPr>
              <a:t>и</a:t>
            </a:r>
            <a:r>
              <a:rPr lang="uk-UA" sz="1799" b="0" i="0" spc="0" baseline="0" dirty="0" smtClean="0">
                <a:latin typeface="Times New Roman"/>
              </a:rPr>
              <a:t> числення: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01" name="Rectangle 301"/>
          <p:cNvSpPr/>
          <p:nvPr/>
        </p:nvSpPr>
        <p:spPr>
          <a:xfrm>
            <a:off x="359664" y="2664747"/>
            <a:ext cx="1896673" cy="94372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двій</a:t>
            </a:r>
            <a:r>
              <a:rPr lang="uk-UA" sz="1799" b="0" i="0" spc="-32" baseline="0" dirty="0" smtClean="0">
                <a:latin typeface="Times New Roman"/>
              </a:rPr>
              <a:t>к</a:t>
            </a:r>
            <a:r>
              <a:rPr lang="uk-UA" sz="1799" b="0" i="0" spc="0" baseline="0" dirty="0" smtClean="0">
                <a:latin typeface="Times New Roman"/>
              </a:rPr>
              <a:t>ов</a:t>
            </a:r>
            <a:r>
              <a:rPr lang="uk-UA" sz="1799" b="0" i="0" spc="-34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,</a:t>
            </a:r>
          </a:p>
          <a:p>
            <a:pPr marL="0">
              <a:lnSpc>
                <a:spcPts val="2592"/>
              </a:lnSpc>
            </a:pPr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err="1" smtClean="0">
                <a:latin typeface="Times New Roman"/>
              </a:rPr>
              <a:t>вісімк</a:t>
            </a:r>
            <a:r>
              <a:rPr lang="uk-UA" sz="1799" b="0" i="0" spc="-26" baseline="0" dirty="0" err="1" smtClean="0">
                <a:latin typeface="Times New Roman"/>
              </a:rPr>
              <a:t>о</a:t>
            </a:r>
            <a:r>
              <a:rPr lang="uk-UA" sz="1799" b="0" i="0" spc="0" baseline="0" dirty="0" err="1" smtClean="0">
                <a:latin typeface="Times New Roman"/>
              </a:rPr>
              <a:t>ву</a:t>
            </a:r>
            <a:endParaRPr lang="uk-UA" sz="1799" b="0" i="0" spc="0" baseline="0" dirty="0" smtClean="0">
              <a:latin typeface="Times New Roman"/>
            </a:endParaRPr>
          </a:p>
          <a:p>
            <a:pPr marL="0">
              <a:lnSpc>
                <a:spcPts val="2592"/>
              </a:lnSpc>
            </a:pPr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err="1" smtClean="0">
                <a:latin typeface="Times New Roman"/>
              </a:rPr>
              <a:t>шістнадцятков</a:t>
            </a:r>
            <a:r>
              <a:rPr lang="uk-UA" sz="1799" b="0" i="0" spc="-43" baseline="0" dirty="0" err="1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.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02" name="Rectangle 302"/>
          <p:cNvSpPr/>
          <p:nvPr/>
        </p:nvSpPr>
        <p:spPr>
          <a:xfrm>
            <a:off x="719327" y="3668535"/>
            <a:ext cx="4084516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Машинні коди мают</a:t>
            </a:r>
            <a:r>
              <a:rPr lang="uk-UA" sz="1799" b="0" i="0" spc="-12" baseline="0" dirty="0" smtClean="0">
                <a:latin typeface="Times New Roman"/>
              </a:rPr>
              <a:t>ь</a:t>
            </a:r>
            <a:r>
              <a:rPr lang="uk-UA" sz="1799" b="0" i="0" spc="0" baseline="0" dirty="0" smtClean="0">
                <a:latin typeface="Times New Roman"/>
              </a:rPr>
              <a:t> два основних поля: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03" name="Rectangle 303"/>
          <p:cNvSpPr/>
          <p:nvPr/>
        </p:nvSpPr>
        <p:spPr>
          <a:xfrm>
            <a:off x="359664" y="3969317"/>
            <a:ext cx="4053930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пол</a:t>
            </a:r>
            <a:r>
              <a:rPr lang="uk-UA" sz="1799" b="0" i="0" spc="-10" baseline="0" dirty="0" smtClean="0">
                <a:latin typeface="Times New Roman"/>
              </a:rPr>
              <a:t>е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операці</a:t>
            </a:r>
            <a:r>
              <a:rPr lang="uk-UA" sz="1799" b="0" i="0" spc="-10" baseline="0" dirty="0" smtClean="0">
                <a:latin typeface="Times New Roman"/>
              </a:rPr>
              <a:t>ї</a:t>
            </a:r>
            <a:r>
              <a:rPr lang="uk-UA" sz="1799" b="0" i="0" spc="0" baseline="0" dirty="0" smtClean="0">
                <a:latin typeface="Times New Roman"/>
              </a:rPr>
              <a:t> - двійко</a:t>
            </a:r>
            <a:r>
              <a:rPr lang="uk-UA" sz="1799" b="0" i="0" spc="-26" baseline="0" dirty="0" smtClean="0">
                <a:latin typeface="Times New Roman"/>
              </a:rPr>
              <a:t>в</a:t>
            </a:r>
            <a:r>
              <a:rPr lang="uk-UA" sz="1799" b="0" i="0" spc="0" baseline="0" dirty="0" smtClean="0">
                <a:latin typeface="Times New Roman"/>
              </a:rPr>
              <a:t>ий код операції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04" name="Rectangle 304"/>
          <p:cNvSpPr/>
          <p:nvPr/>
        </p:nvSpPr>
        <p:spPr>
          <a:xfrm>
            <a:off x="359664" y="4298511"/>
            <a:ext cx="6834884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1308" baseline="0" dirty="0" smtClean="0">
                <a:latin typeface="Symbol"/>
              </a:rPr>
              <a:t>·</a:t>
            </a:r>
            <a:r>
              <a:rPr lang="uk-UA" sz="1799" b="0" i="0" spc="0" baseline="0" dirty="0" smtClean="0">
                <a:latin typeface="Times New Roman"/>
              </a:rPr>
              <a:t>пол</a:t>
            </a:r>
            <a:r>
              <a:rPr lang="uk-UA" sz="1799" b="0" i="0" spc="-10" baseline="0" dirty="0" smtClean="0">
                <a:latin typeface="Times New Roman"/>
              </a:rPr>
              <a:t>е</a:t>
            </a:r>
            <a:r>
              <a:rPr lang="uk-UA" sz="1799" b="1" i="0" spc="305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адреса</a:t>
            </a:r>
            <a:r>
              <a:rPr lang="uk-UA" sz="1799" b="0" i="0" spc="322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-</a:t>
            </a:r>
            <a:r>
              <a:rPr lang="uk-UA" sz="1799" b="0" i="0" spc="30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номера</a:t>
            </a:r>
            <a:r>
              <a:rPr lang="uk-UA" sz="1799" b="0" i="0" spc="305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коміро</a:t>
            </a:r>
            <a:r>
              <a:rPr lang="uk-UA" sz="1799" b="0" i="0" spc="-46" baseline="0" dirty="0" smtClean="0">
                <a:latin typeface="Times New Roman"/>
              </a:rPr>
              <a:t>к</a:t>
            </a:r>
            <a:r>
              <a:rPr lang="uk-UA" sz="1799" b="0" i="0" spc="32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дани</a:t>
            </a:r>
            <a:r>
              <a:rPr lang="uk-UA" sz="1799" b="0" i="0" spc="-35" baseline="0" dirty="0" smtClean="0">
                <a:latin typeface="Times New Roman"/>
              </a:rPr>
              <a:t>х</a:t>
            </a:r>
            <a:r>
              <a:rPr lang="uk-UA" sz="1799" b="0" i="0" spc="0" baseline="0" dirty="0" smtClean="0">
                <a:latin typeface="Times New Roman"/>
              </a:rPr>
              <a:t>,</a:t>
            </a:r>
            <a:r>
              <a:rPr lang="uk-UA" sz="1799" b="0" i="0" spc="32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на</a:t>
            </a:r>
            <a:r>
              <a:rPr lang="uk-UA" sz="1799" b="0" i="0" spc="-16" baseline="0" dirty="0" smtClean="0">
                <a:latin typeface="Times New Roman"/>
              </a:rPr>
              <a:t>д</a:t>
            </a:r>
            <a:r>
              <a:rPr lang="uk-UA" sz="1799" b="0" i="0" spc="32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яким</a:t>
            </a:r>
            <a:r>
              <a:rPr lang="uk-UA" sz="1799" b="0" i="0" spc="-10" baseline="0" dirty="0" smtClean="0">
                <a:latin typeface="Times New Roman"/>
              </a:rPr>
              <a:t>и</a:t>
            </a:r>
            <a:r>
              <a:rPr lang="uk-UA" sz="1799" b="0" i="0" spc="32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ви</a:t>
            </a:r>
            <a:r>
              <a:rPr lang="uk-UA" sz="1799" b="0" i="0" spc="-32" baseline="0" dirty="0" smtClean="0">
                <a:latin typeface="Times New Roman"/>
              </a:rPr>
              <a:t>к</a:t>
            </a:r>
            <a:r>
              <a:rPr lang="uk-UA" sz="1799" b="0" i="0" spc="0" baseline="0" dirty="0" smtClean="0">
                <a:latin typeface="Times New Roman"/>
              </a:rPr>
              <a:t>онується</a:t>
            </a:r>
            <a:r>
              <a:rPr lang="uk-UA" sz="1799" b="0" i="0" spc="323" baseline="0" dirty="0" smtClean="0">
                <a:latin typeface="Times New Roman"/>
              </a:rPr>
              <a:t> </a:t>
            </a:r>
            <a:r>
              <a:rPr lang="uk-UA" sz="1799" b="0" i="0" spc="-28" baseline="0" dirty="0" smtClean="0">
                <a:latin typeface="Times New Roman"/>
              </a:rPr>
              <a:t>ц</a:t>
            </a:r>
            <a:r>
              <a:rPr lang="uk-UA" sz="1799" b="0" i="0" spc="0" baseline="0" dirty="0" smtClean="0">
                <a:latin typeface="Times New Roman"/>
              </a:rPr>
              <a:t>я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05" name="Rectangle 305"/>
          <p:cNvSpPr/>
          <p:nvPr/>
        </p:nvSpPr>
        <p:spPr>
          <a:xfrm>
            <a:off x="630937" y="4592093"/>
            <a:ext cx="6439135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операція </a:t>
            </a:r>
            <a:r>
              <a:rPr lang="uk-UA" sz="1799" b="0" i="0" spc="-14" baseline="0" dirty="0" smtClean="0">
                <a:latin typeface="Times New Roman"/>
              </a:rPr>
              <a:t>і</a:t>
            </a:r>
            <a:r>
              <a:rPr lang="uk-UA" sz="1799" b="0" i="0" spc="0" baseline="0" dirty="0" smtClean="0">
                <a:latin typeface="Times New Roman"/>
              </a:rPr>
              <a:t> ку</a:t>
            </a:r>
            <a:r>
              <a:rPr lang="uk-UA" sz="1799" b="0" i="0" spc="-28" baseline="0" dirty="0" smtClean="0">
                <a:latin typeface="Times New Roman"/>
              </a:rPr>
              <a:t>д</a:t>
            </a:r>
            <a:r>
              <a:rPr lang="uk-UA" sz="1799" b="0" i="0" spc="0" baseline="0" dirty="0" smtClean="0">
                <a:latin typeface="Times New Roman"/>
              </a:rPr>
              <a:t>и потрібно пере</a:t>
            </a:r>
            <a:r>
              <a:rPr lang="uk-UA" sz="1799" b="0" i="0" spc="-35" baseline="0" dirty="0" smtClean="0">
                <a:latin typeface="Times New Roman"/>
              </a:rPr>
              <a:t>с</a:t>
            </a:r>
            <a:r>
              <a:rPr lang="uk-UA" sz="1799" b="0" i="0" spc="0" baseline="0" dirty="0" smtClean="0">
                <a:latin typeface="Times New Roman"/>
              </a:rPr>
              <a:t>лат</a:t>
            </a:r>
            <a:r>
              <a:rPr lang="uk-UA" sz="1799" b="0" i="0" spc="-23" baseline="0" dirty="0" smtClean="0">
                <a:latin typeface="Times New Roman"/>
              </a:rPr>
              <a:t>и</a:t>
            </a:r>
            <a:r>
              <a:rPr lang="uk-UA" sz="1799" b="0" i="0" spc="0" baseline="0" dirty="0" smtClean="0">
                <a:latin typeface="Times New Roman"/>
              </a:rPr>
              <a:t> результа</a:t>
            </a:r>
            <a:r>
              <a:rPr lang="uk-UA" sz="1799" b="0" i="0" spc="-16" baseline="0" dirty="0" smtClean="0">
                <a:latin typeface="Times New Roman"/>
              </a:rPr>
              <a:t>т</a:t>
            </a:r>
            <a:r>
              <a:rPr lang="uk-UA" sz="1799" b="0" i="0" spc="0" baseline="0" dirty="0" smtClean="0">
                <a:latin typeface="Times New Roman"/>
              </a:rPr>
              <a:t> ви</a:t>
            </a:r>
            <a:r>
              <a:rPr lang="uk-UA" sz="1799" b="0" i="0" spc="-34" baseline="0" dirty="0" smtClean="0">
                <a:latin typeface="Times New Roman"/>
              </a:rPr>
              <a:t>к</a:t>
            </a:r>
            <a:r>
              <a:rPr lang="uk-UA" sz="1799" b="0" i="0" spc="0" baseline="0" dirty="0" smtClean="0">
                <a:latin typeface="Times New Roman"/>
              </a:rPr>
              <a:t>онаної опера</a:t>
            </a:r>
            <a:r>
              <a:rPr lang="uk-UA" sz="1799" b="0" i="0" spc="-26" baseline="0" dirty="0" smtClean="0">
                <a:latin typeface="Times New Roman"/>
              </a:rPr>
              <a:t>ц</a:t>
            </a:r>
            <a:r>
              <a:rPr lang="uk-UA" sz="1799" b="0" i="0" spc="0" baseline="0" dirty="0" smtClean="0">
                <a:latin typeface="Times New Roman"/>
              </a:rPr>
              <a:t>ії.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Freeform 314"/>
          <p:cNvSpPr/>
          <p:nvPr/>
        </p:nvSpPr>
        <p:spPr>
          <a:xfrm>
            <a:off x="347472" y="344424"/>
            <a:ext cx="6867144" cy="3048"/>
          </a:xfrm>
          <a:custGeom>
            <a:avLst/>
            <a:gdLst/>
            <a:ahLst/>
            <a:cxnLst/>
            <a:rect l="0" t="0" r="0" b="0"/>
            <a:pathLst>
              <a:path w="6867144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6" y="0"/>
                </a:moveTo>
                <a:lnTo>
                  <a:pt x="9144" y="0"/>
                </a:lnTo>
                <a:lnTo>
                  <a:pt x="9144" y="3048"/>
                </a:lnTo>
                <a:lnTo>
                  <a:pt x="6096" y="3048"/>
                </a:lnTo>
                <a:lnTo>
                  <a:pt x="6096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7" y="0"/>
                </a:moveTo>
                <a:lnTo>
                  <a:pt x="21335" y="0"/>
                </a:lnTo>
                <a:lnTo>
                  <a:pt x="21335" y="3048"/>
                </a:lnTo>
                <a:lnTo>
                  <a:pt x="18287" y="3048"/>
                </a:lnTo>
                <a:lnTo>
                  <a:pt x="18287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80" y="0"/>
                </a:moveTo>
                <a:lnTo>
                  <a:pt x="33528" y="0"/>
                </a:lnTo>
                <a:lnTo>
                  <a:pt x="33528" y="3048"/>
                </a:lnTo>
                <a:lnTo>
                  <a:pt x="30480" y="3048"/>
                </a:lnTo>
                <a:lnTo>
                  <a:pt x="30480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1" y="0"/>
                </a:moveTo>
                <a:lnTo>
                  <a:pt x="45719" y="0"/>
                </a:lnTo>
                <a:lnTo>
                  <a:pt x="45719" y="3048"/>
                </a:lnTo>
                <a:lnTo>
                  <a:pt x="42671" y="3048"/>
                </a:lnTo>
                <a:lnTo>
                  <a:pt x="42671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4" y="0"/>
                </a:moveTo>
                <a:lnTo>
                  <a:pt x="57912" y="0"/>
                </a:lnTo>
                <a:lnTo>
                  <a:pt x="57912" y="3048"/>
                </a:lnTo>
                <a:lnTo>
                  <a:pt x="54864" y="3048"/>
                </a:lnTo>
                <a:lnTo>
                  <a:pt x="54864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7" y="0"/>
                </a:moveTo>
                <a:lnTo>
                  <a:pt x="82295" y="0"/>
                </a:lnTo>
                <a:lnTo>
                  <a:pt x="82295" y="3048"/>
                </a:lnTo>
                <a:lnTo>
                  <a:pt x="79247" y="3048"/>
                </a:lnTo>
                <a:lnTo>
                  <a:pt x="79247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80" y="0"/>
                </a:lnTo>
                <a:lnTo>
                  <a:pt x="106680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8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8" y="3048"/>
                </a:lnTo>
                <a:lnTo>
                  <a:pt x="109728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1" y="0"/>
                </a:moveTo>
                <a:lnTo>
                  <a:pt x="137159" y="0"/>
                </a:lnTo>
                <a:lnTo>
                  <a:pt x="137159" y="3048"/>
                </a:lnTo>
                <a:lnTo>
                  <a:pt x="134111" y="3048"/>
                </a:lnTo>
                <a:lnTo>
                  <a:pt x="134111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6" y="0"/>
                </a:moveTo>
                <a:lnTo>
                  <a:pt x="161544" y="0"/>
                </a:lnTo>
                <a:lnTo>
                  <a:pt x="161544" y="3048"/>
                </a:lnTo>
                <a:lnTo>
                  <a:pt x="158496" y="3048"/>
                </a:lnTo>
                <a:lnTo>
                  <a:pt x="158496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79" y="0"/>
                </a:moveTo>
                <a:lnTo>
                  <a:pt x="185927" y="0"/>
                </a:lnTo>
                <a:lnTo>
                  <a:pt x="185927" y="3048"/>
                </a:lnTo>
                <a:lnTo>
                  <a:pt x="182879" y="3048"/>
                </a:lnTo>
                <a:lnTo>
                  <a:pt x="182879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4" y="0"/>
                </a:moveTo>
                <a:lnTo>
                  <a:pt x="210312" y="0"/>
                </a:lnTo>
                <a:lnTo>
                  <a:pt x="210312" y="3048"/>
                </a:lnTo>
                <a:lnTo>
                  <a:pt x="207264" y="3048"/>
                </a:lnTo>
                <a:lnTo>
                  <a:pt x="207264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7" y="0"/>
                </a:moveTo>
                <a:lnTo>
                  <a:pt x="234695" y="0"/>
                </a:lnTo>
                <a:lnTo>
                  <a:pt x="234695" y="3048"/>
                </a:lnTo>
                <a:lnTo>
                  <a:pt x="231647" y="3048"/>
                </a:lnTo>
                <a:lnTo>
                  <a:pt x="231647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80" y="0"/>
                </a:lnTo>
                <a:lnTo>
                  <a:pt x="259080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8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8" y="3048"/>
                </a:lnTo>
                <a:lnTo>
                  <a:pt x="262128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1" y="0"/>
                </a:moveTo>
                <a:lnTo>
                  <a:pt x="289559" y="0"/>
                </a:lnTo>
                <a:lnTo>
                  <a:pt x="289559" y="3048"/>
                </a:lnTo>
                <a:lnTo>
                  <a:pt x="286511" y="3048"/>
                </a:lnTo>
                <a:lnTo>
                  <a:pt x="286511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6" y="0"/>
                </a:moveTo>
                <a:lnTo>
                  <a:pt x="313944" y="0"/>
                </a:lnTo>
                <a:lnTo>
                  <a:pt x="313944" y="3048"/>
                </a:lnTo>
                <a:lnTo>
                  <a:pt x="310896" y="3048"/>
                </a:lnTo>
                <a:lnTo>
                  <a:pt x="310896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79" y="0"/>
                </a:moveTo>
                <a:lnTo>
                  <a:pt x="338327" y="0"/>
                </a:lnTo>
                <a:lnTo>
                  <a:pt x="338327" y="3048"/>
                </a:lnTo>
                <a:lnTo>
                  <a:pt x="335279" y="3048"/>
                </a:lnTo>
                <a:lnTo>
                  <a:pt x="335279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4" y="0"/>
                </a:moveTo>
                <a:lnTo>
                  <a:pt x="362712" y="0"/>
                </a:lnTo>
                <a:lnTo>
                  <a:pt x="362712" y="3048"/>
                </a:lnTo>
                <a:lnTo>
                  <a:pt x="359664" y="3048"/>
                </a:lnTo>
                <a:lnTo>
                  <a:pt x="359664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7" y="0"/>
                </a:moveTo>
                <a:lnTo>
                  <a:pt x="387095" y="0"/>
                </a:lnTo>
                <a:lnTo>
                  <a:pt x="387095" y="3048"/>
                </a:lnTo>
                <a:lnTo>
                  <a:pt x="384047" y="3048"/>
                </a:lnTo>
                <a:lnTo>
                  <a:pt x="384047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80" y="0"/>
                </a:lnTo>
                <a:lnTo>
                  <a:pt x="411480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8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8" y="3048"/>
                </a:lnTo>
                <a:lnTo>
                  <a:pt x="414528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1" y="0"/>
                </a:moveTo>
                <a:lnTo>
                  <a:pt x="441959" y="0"/>
                </a:lnTo>
                <a:lnTo>
                  <a:pt x="441959" y="3048"/>
                </a:lnTo>
                <a:lnTo>
                  <a:pt x="438911" y="3048"/>
                </a:lnTo>
                <a:lnTo>
                  <a:pt x="438911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6" y="0"/>
                </a:moveTo>
                <a:lnTo>
                  <a:pt x="466344" y="0"/>
                </a:lnTo>
                <a:lnTo>
                  <a:pt x="466344" y="3048"/>
                </a:lnTo>
                <a:lnTo>
                  <a:pt x="463296" y="3048"/>
                </a:lnTo>
                <a:lnTo>
                  <a:pt x="463296" y="0"/>
                </a:lnTo>
                <a:close/>
                <a:moveTo>
                  <a:pt x="469391" y="0"/>
                </a:moveTo>
                <a:lnTo>
                  <a:pt x="472439" y="0"/>
                </a:lnTo>
                <a:lnTo>
                  <a:pt x="472439" y="3048"/>
                </a:lnTo>
                <a:lnTo>
                  <a:pt x="469391" y="3048"/>
                </a:lnTo>
                <a:lnTo>
                  <a:pt x="469391" y="0"/>
                </a:lnTo>
                <a:close/>
                <a:moveTo>
                  <a:pt x="475488" y="0"/>
                </a:moveTo>
                <a:lnTo>
                  <a:pt x="478536" y="0"/>
                </a:lnTo>
                <a:lnTo>
                  <a:pt x="478536" y="3048"/>
                </a:lnTo>
                <a:lnTo>
                  <a:pt x="475488" y="3048"/>
                </a:lnTo>
                <a:lnTo>
                  <a:pt x="475488" y="0"/>
                </a:lnTo>
                <a:close/>
                <a:moveTo>
                  <a:pt x="481583" y="0"/>
                </a:moveTo>
                <a:lnTo>
                  <a:pt x="484631" y="0"/>
                </a:lnTo>
                <a:lnTo>
                  <a:pt x="484631" y="3048"/>
                </a:lnTo>
                <a:lnTo>
                  <a:pt x="481583" y="3048"/>
                </a:lnTo>
                <a:lnTo>
                  <a:pt x="481583" y="0"/>
                </a:lnTo>
                <a:close/>
                <a:moveTo>
                  <a:pt x="487680" y="0"/>
                </a:moveTo>
                <a:lnTo>
                  <a:pt x="490728" y="0"/>
                </a:lnTo>
                <a:lnTo>
                  <a:pt x="490728" y="3048"/>
                </a:lnTo>
                <a:lnTo>
                  <a:pt x="487680" y="3048"/>
                </a:lnTo>
                <a:lnTo>
                  <a:pt x="487680" y="0"/>
                </a:lnTo>
                <a:close/>
                <a:moveTo>
                  <a:pt x="493775" y="0"/>
                </a:moveTo>
                <a:lnTo>
                  <a:pt x="496823" y="0"/>
                </a:lnTo>
                <a:lnTo>
                  <a:pt x="496823" y="3048"/>
                </a:lnTo>
                <a:lnTo>
                  <a:pt x="493775" y="3048"/>
                </a:lnTo>
                <a:lnTo>
                  <a:pt x="493775" y="0"/>
                </a:lnTo>
                <a:close/>
                <a:moveTo>
                  <a:pt x="499872" y="0"/>
                </a:moveTo>
                <a:lnTo>
                  <a:pt x="502920" y="0"/>
                </a:lnTo>
                <a:lnTo>
                  <a:pt x="502920" y="3048"/>
                </a:lnTo>
                <a:lnTo>
                  <a:pt x="499872" y="3048"/>
                </a:lnTo>
                <a:lnTo>
                  <a:pt x="499872" y="0"/>
                </a:lnTo>
                <a:close/>
                <a:moveTo>
                  <a:pt x="505967" y="0"/>
                </a:moveTo>
                <a:lnTo>
                  <a:pt x="509015" y="0"/>
                </a:lnTo>
                <a:lnTo>
                  <a:pt x="509015" y="3048"/>
                </a:lnTo>
                <a:lnTo>
                  <a:pt x="505967" y="3048"/>
                </a:lnTo>
                <a:lnTo>
                  <a:pt x="505967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60" y="0"/>
                </a:moveTo>
                <a:lnTo>
                  <a:pt x="521208" y="0"/>
                </a:lnTo>
                <a:lnTo>
                  <a:pt x="521208" y="3048"/>
                </a:lnTo>
                <a:lnTo>
                  <a:pt x="518160" y="3048"/>
                </a:lnTo>
                <a:lnTo>
                  <a:pt x="518160" y="0"/>
                </a:lnTo>
                <a:close/>
                <a:moveTo>
                  <a:pt x="524255" y="0"/>
                </a:moveTo>
                <a:lnTo>
                  <a:pt x="527303" y="0"/>
                </a:lnTo>
                <a:lnTo>
                  <a:pt x="527303" y="3048"/>
                </a:lnTo>
                <a:lnTo>
                  <a:pt x="524255" y="3048"/>
                </a:lnTo>
                <a:lnTo>
                  <a:pt x="524255" y="0"/>
                </a:lnTo>
                <a:close/>
                <a:moveTo>
                  <a:pt x="530352" y="0"/>
                </a:moveTo>
                <a:lnTo>
                  <a:pt x="533400" y="0"/>
                </a:lnTo>
                <a:lnTo>
                  <a:pt x="533400" y="3048"/>
                </a:lnTo>
                <a:lnTo>
                  <a:pt x="530352" y="3048"/>
                </a:lnTo>
                <a:lnTo>
                  <a:pt x="530352" y="0"/>
                </a:lnTo>
                <a:close/>
                <a:moveTo>
                  <a:pt x="536447" y="0"/>
                </a:moveTo>
                <a:lnTo>
                  <a:pt x="539495" y="0"/>
                </a:lnTo>
                <a:lnTo>
                  <a:pt x="539495" y="3048"/>
                </a:lnTo>
                <a:lnTo>
                  <a:pt x="536447" y="3048"/>
                </a:lnTo>
                <a:lnTo>
                  <a:pt x="536447" y="0"/>
                </a:lnTo>
                <a:close/>
                <a:moveTo>
                  <a:pt x="542544" y="0"/>
                </a:moveTo>
                <a:lnTo>
                  <a:pt x="545592" y="0"/>
                </a:lnTo>
                <a:lnTo>
                  <a:pt x="545592" y="3048"/>
                </a:lnTo>
                <a:lnTo>
                  <a:pt x="542544" y="3048"/>
                </a:lnTo>
                <a:lnTo>
                  <a:pt x="542544" y="0"/>
                </a:lnTo>
                <a:close/>
                <a:moveTo>
                  <a:pt x="548639" y="0"/>
                </a:moveTo>
                <a:lnTo>
                  <a:pt x="551687" y="0"/>
                </a:lnTo>
                <a:lnTo>
                  <a:pt x="551687" y="3048"/>
                </a:lnTo>
                <a:lnTo>
                  <a:pt x="548639" y="3048"/>
                </a:lnTo>
                <a:lnTo>
                  <a:pt x="548639" y="0"/>
                </a:lnTo>
                <a:close/>
                <a:moveTo>
                  <a:pt x="554736" y="0"/>
                </a:moveTo>
                <a:lnTo>
                  <a:pt x="557784" y="0"/>
                </a:lnTo>
                <a:lnTo>
                  <a:pt x="557784" y="3048"/>
                </a:lnTo>
                <a:lnTo>
                  <a:pt x="554736" y="3048"/>
                </a:lnTo>
                <a:lnTo>
                  <a:pt x="554736" y="0"/>
                </a:lnTo>
                <a:close/>
                <a:moveTo>
                  <a:pt x="560831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1" y="3048"/>
                </a:lnTo>
                <a:lnTo>
                  <a:pt x="560831" y="0"/>
                </a:lnTo>
                <a:close/>
                <a:moveTo>
                  <a:pt x="566928" y="0"/>
                </a:moveTo>
                <a:lnTo>
                  <a:pt x="569975" y="0"/>
                </a:lnTo>
                <a:lnTo>
                  <a:pt x="569975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4" y="0"/>
                </a:moveTo>
                <a:lnTo>
                  <a:pt x="576072" y="0"/>
                </a:lnTo>
                <a:lnTo>
                  <a:pt x="576072" y="3048"/>
                </a:lnTo>
                <a:lnTo>
                  <a:pt x="573024" y="3048"/>
                </a:lnTo>
                <a:lnTo>
                  <a:pt x="573024" y="0"/>
                </a:lnTo>
                <a:close/>
                <a:moveTo>
                  <a:pt x="579119" y="0"/>
                </a:moveTo>
                <a:lnTo>
                  <a:pt x="582167" y="0"/>
                </a:lnTo>
                <a:lnTo>
                  <a:pt x="582167" y="3048"/>
                </a:lnTo>
                <a:lnTo>
                  <a:pt x="579119" y="3048"/>
                </a:lnTo>
                <a:lnTo>
                  <a:pt x="579119" y="0"/>
                </a:lnTo>
                <a:close/>
                <a:moveTo>
                  <a:pt x="585216" y="0"/>
                </a:moveTo>
                <a:lnTo>
                  <a:pt x="588264" y="0"/>
                </a:lnTo>
                <a:lnTo>
                  <a:pt x="588264" y="3048"/>
                </a:lnTo>
                <a:lnTo>
                  <a:pt x="585216" y="3048"/>
                </a:lnTo>
                <a:lnTo>
                  <a:pt x="585216" y="0"/>
                </a:lnTo>
                <a:close/>
                <a:moveTo>
                  <a:pt x="591311" y="0"/>
                </a:moveTo>
                <a:lnTo>
                  <a:pt x="594359" y="0"/>
                </a:lnTo>
                <a:lnTo>
                  <a:pt x="594359" y="3048"/>
                </a:lnTo>
                <a:lnTo>
                  <a:pt x="591311" y="3048"/>
                </a:lnTo>
                <a:lnTo>
                  <a:pt x="591311" y="0"/>
                </a:lnTo>
                <a:close/>
                <a:moveTo>
                  <a:pt x="597408" y="0"/>
                </a:moveTo>
                <a:lnTo>
                  <a:pt x="600456" y="0"/>
                </a:lnTo>
                <a:lnTo>
                  <a:pt x="600456" y="3048"/>
                </a:lnTo>
                <a:lnTo>
                  <a:pt x="597408" y="3048"/>
                </a:lnTo>
                <a:lnTo>
                  <a:pt x="597408" y="0"/>
                </a:lnTo>
                <a:close/>
                <a:moveTo>
                  <a:pt x="603503" y="0"/>
                </a:moveTo>
                <a:lnTo>
                  <a:pt x="606551" y="0"/>
                </a:lnTo>
                <a:lnTo>
                  <a:pt x="606551" y="3048"/>
                </a:lnTo>
                <a:lnTo>
                  <a:pt x="603503" y="3048"/>
                </a:lnTo>
                <a:lnTo>
                  <a:pt x="603503" y="0"/>
                </a:lnTo>
                <a:close/>
                <a:moveTo>
                  <a:pt x="609600" y="0"/>
                </a:moveTo>
                <a:lnTo>
                  <a:pt x="612648" y="0"/>
                </a:lnTo>
                <a:lnTo>
                  <a:pt x="612648" y="3048"/>
                </a:lnTo>
                <a:lnTo>
                  <a:pt x="609600" y="3048"/>
                </a:lnTo>
                <a:lnTo>
                  <a:pt x="609600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1" y="0"/>
                </a:moveTo>
                <a:lnTo>
                  <a:pt x="624839" y="0"/>
                </a:lnTo>
                <a:lnTo>
                  <a:pt x="624839" y="3048"/>
                </a:lnTo>
                <a:lnTo>
                  <a:pt x="621791" y="3048"/>
                </a:lnTo>
                <a:lnTo>
                  <a:pt x="621791" y="0"/>
                </a:lnTo>
                <a:close/>
                <a:moveTo>
                  <a:pt x="627888" y="0"/>
                </a:moveTo>
                <a:lnTo>
                  <a:pt x="630936" y="0"/>
                </a:lnTo>
                <a:lnTo>
                  <a:pt x="630936" y="3048"/>
                </a:lnTo>
                <a:lnTo>
                  <a:pt x="627888" y="3048"/>
                </a:lnTo>
                <a:lnTo>
                  <a:pt x="627888" y="0"/>
                </a:lnTo>
                <a:close/>
                <a:moveTo>
                  <a:pt x="633983" y="0"/>
                </a:moveTo>
                <a:lnTo>
                  <a:pt x="637031" y="0"/>
                </a:lnTo>
                <a:lnTo>
                  <a:pt x="637031" y="3048"/>
                </a:lnTo>
                <a:lnTo>
                  <a:pt x="633983" y="3048"/>
                </a:lnTo>
                <a:lnTo>
                  <a:pt x="633983" y="0"/>
                </a:lnTo>
                <a:close/>
                <a:moveTo>
                  <a:pt x="640080" y="0"/>
                </a:moveTo>
                <a:lnTo>
                  <a:pt x="643128" y="0"/>
                </a:lnTo>
                <a:lnTo>
                  <a:pt x="643128" y="3048"/>
                </a:lnTo>
                <a:lnTo>
                  <a:pt x="640080" y="3048"/>
                </a:lnTo>
                <a:lnTo>
                  <a:pt x="640080" y="0"/>
                </a:lnTo>
                <a:close/>
                <a:moveTo>
                  <a:pt x="646175" y="0"/>
                </a:moveTo>
                <a:lnTo>
                  <a:pt x="649223" y="0"/>
                </a:lnTo>
                <a:lnTo>
                  <a:pt x="649223" y="3048"/>
                </a:lnTo>
                <a:lnTo>
                  <a:pt x="646175" y="3048"/>
                </a:lnTo>
                <a:lnTo>
                  <a:pt x="646175" y="0"/>
                </a:lnTo>
                <a:close/>
                <a:moveTo>
                  <a:pt x="652272" y="0"/>
                </a:moveTo>
                <a:lnTo>
                  <a:pt x="655320" y="0"/>
                </a:lnTo>
                <a:lnTo>
                  <a:pt x="655320" y="3048"/>
                </a:lnTo>
                <a:lnTo>
                  <a:pt x="652272" y="3048"/>
                </a:lnTo>
                <a:lnTo>
                  <a:pt x="652272" y="0"/>
                </a:lnTo>
                <a:close/>
                <a:moveTo>
                  <a:pt x="658367" y="0"/>
                </a:moveTo>
                <a:lnTo>
                  <a:pt x="661415" y="0"/>
                </a:lnTo>
                <a:lnTo>
                  <a:pt x="661415" y="3048"/>
                </a:lnTo>
                <a:lnTo>
                  <a:pt x="658367" y="3048"/>
                </a:lnTo>
                <a:lnTo>
                  <a:pt x="658367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60" y="0"/>
                </a:moveTo>
                <a:lnTo>
                  <a:pt x="673608" y="0"/>
                </a:lnTo>
                <a:lnTo>
                  <a:pt x="673608" y="3048"/>
                </a:lnTo>
                <a:lnTo>
                  <a:pt x="670560" y="3048"/>
                </a:lnTo>
                <a:lnTo>
                  <a:pt x="670560" y="0"/>
                </a:lnTo>
                <a:close/>
                <a:moveTo>
                  <a:pt x="676655" y="0"/>
                </a:moveTo>
                <a:lnTo>
                  <a:pt x="679703" y="0"/>
                </a:lnTo>
                <a:lnTo>
                  <a:pt x="679703" y="3048"/>
                </a:lnTo>
                <a:lnTo>
                  <a:pt x="676655" y="3048"/>
                </a:lnTo>
                <a:lnTo>
                  <a:pt x="676655" y="0"/>
                </a:lnTo>
                <a:close/>
                <a:moveTo>
                  <a:pt x="682752" y="0"/>
                </a:moveTo>
                <a:lnTo>
                  <a:pt x="685800" y="0"/>
                </a:lnTo>
                <a:lnTo>
                  <a:pt x="685800" y="3048"/>
                </a:lnTo>
                <a:lnTo>
                  <a:pt x="682752" y="3048"/>
                </a:lnTo>
                <a:lnTo>
                  <a:pt x="682752" y="0"/>
                </a:lnTo>
                <a:close/>
                <a:moveTo>
                  <a:pt x="688847" y="0"/>
                </a:moveTo>
                <a:lnTo>
                  <a:pt x="691895" y="0"/>
                </a:lnTo>
                <a:lnTo>
                  <a:pt x="691895" y="3048"/>
                </a:lnTo>
                <a:lnTo>
                  <a:pt x="688847" y="3048"/>
                </a:lnTo>
                <a:lnTo>
                  <a:pt x="688847" y="0"/>
                </a:lnTo>
                <a:close/>
                <a:moveTo>
                  <a:pt x="694944" y="0"/>
                </a:moveTo>
                <a:lnTo>
                  <a:pt x="697992" y="0"/>
                </a:lnTo>
                <a:lnTo>
                  <a:pt x="697992" y="3048"/>
                </a:lnTo>
                <a:lnTo>
                  <a:pt x="694944" y="3048"/>
                </a:lnTo>
                <a:lnTo>
                  <a:pt x="694944" y="0"/>
                </a:lnTo>
                <a:close/>
                <a:moveTo>
                  <a:pt x="701039" y="0"/>
                </a:moveTo>
                <a:lnTo>
                  <a:pt x="704087" y="0"/>
                </a:lnTo>
                <a:lnTo>
                  <a:pt x="704087" y="3048"/>
                </a:lnTo>
                <a:lnTo>
                  <a:pt x="701039" y="3048"/>
                </a:lnTo>
                <a:lnTo>
                  <a:pt x="701039" y="0"/>
                </a:lnTo>
                <a:close/>
                <a:moveTo>
                  <a:pt x="707136" y="0"/>
                </a:moveTo>
                <a:lnTo>
                  <a:pt x="710184" y="0"/>
                </a:lnTo>
                <a:lnTo>
                  <a:pt x="710184" y="3048"/>
                </a:lnTo>
                <a:lnTo>
                  <a:pt x="707136" y="3048"/>
                </a:lnTo>
                <a:lnTo>
                  <a:pt x="707136" y="0"/>
                </a:lnTo>
                <a:close/>
                <a:moveTo>
                  <a:pt x="713231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1" y="3048"/>
                </a:lnTo>
                <a:lnTo>
                  <a:pt x="713231" y="0"/>
                </a:lnTo>
                <a:close/>
                <a:moveTo>
                  <a:pt x="719328" y="0"/>
                </a:moveTo>
                <a:lnTo>
                  <a:pt x="722375" y="0"/>
                </a:lnTo>
                <a:lnTo>
                  <a:pt x="722375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4" y="0"/>
                </a:moveTo>
                <a:lnTo>
                  <a:pt x="728472" y="0"/>
                </a:lnTo>
                <a:lnTo>
                  <a:pt x="728472" y="3048"/>
                </a:lnTo>
                <a:lnTo>
                  <a:pt x="725424" y="3048"/>
                </a:lnTo>
                <a:lnTo>
                  <a:pt x="725424" y="0"/>
                </a:lnTo>
                <a:close/>
                <a:moveTo>
                  <a:pt x="731519" y="0"/>
                </a:moveTo>
                <a:lnTo>
                  <a:pt x="734567" y="0"/>
                </a:lnTo>
                <a:lnTo>
                  <a:pt x="734567" y="3048"/>
                </a:lnTo>
                <a:lnTo>
                  <a:pt x="731519" y="3048"/>
                </a:lnTo>
                <a:lnTo>
                  <a:pt x="731519" y="0"/>
                </a:lnTo>
                <a:close/>
                <a:moveTo>
                  <a:pt x="737616" y="0"/>
                </a:moveTo>
                <a:lnTo>
                  <a:pt x="740664" y="0"/>
                </a:lnTo>
                <a:lnTo>
                  <a:pt x="740664" y="3048"/>
                </a:lnTo>
                <a:lnTo>
                  <a:pt x="737616" y="3048"/>
                </a:lnTo>
                <a:lnTo>
                  <a:pt x="737616" y="0"/>
                </a:lnTo>
                <a:close/>
                <a:moveTo>
                  <a:pt x="743711" y="0"/>
                </a:moveTo>
                <a:lnTo>
                  <a:pt x="746759" y="0"/>
                </a:lnTo>
                <a:lnTo>
                  <a:pt x="746759" y="3048"/>
                </a:lnTo>
                <a:lnTo>
                  <a:pt x="743711" y="3048"/>
                </a:lnTo>
                <a:lnTo>
                  <a:pt x="743711" y="0"/>
                </a:lnTo>
                <a:close/>
                <a:moveTo>
                  <a:pt x="749808" y="0"/>
                </a:moveTo>
                <a:lnTo>
                  <a:pt x="752856" y="0"/>
                </a:lnTo>
                <a:lnTo>
                  <a:pt x="752856" y="3048"/>
                </a:lnTo>
                <a:lnTo>
                  <a:pt x="749808" y="3048"/>
                </a:lnTo>
                <a:lnTo>
                  <a:pt x="749808" y="0"/>
                </a:lnTo>
                <a:close/>
                <a:moveTo>
                  <a:pt x="755903" y="0"/>
                </a:moveTo>
                <a:lnTo>
                  <a:pt x="758951" y="0"/>
                </a:lnTo>
                <a:lnTo>
                  <a:pt x="758951" y="3048"/>
                </a:lnTo>
                <a:lnTo>
                  <a:pt x="755903" y="3048"/>
                </a:lnTo>
                <a:lnTo>
                  <a:pt x="755903" y="0"/>
                </a:lnTo>
                <a:close/>
                <a:moveTo>
                  <a:pt x="762000" y="0"/>
                </a:moveTo>
                <a:lnTo>
                  <a:pt x="765048" y="0"/>
                </a:lnTo>
                <a:lnTo>
                  <a:pt x="765048" y="3048"/>
                </a:lnTo>
                <a:lnTo>
                  <a:pt x="762000" y="3048"/>
                </a:lnTo>
                <a:lnTo>
                  <a:pt x="762000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1" y="0"/>
                </a:moveTo>
                <a:lnTo>
                  <a:pt x="777239" y="0"/>
                </a:lnTo>
                <a:lnTo>
                  <a:pt x="777239" y="3048"/>
                </a:lnTo>
                <a:lnTo>
                  <a:pt x="774191" y="3048"/>
                </a:lnTo>
                <a:lnTo>
                  <a:pt x="774191" y="0"/>
                </a:lnTo>
                <a:close/>
                <a:moveTo>
                  <a:pt x="780288" y="0"/>
                </a:moveTo>
                <a:lnTo>
                  <a:pt x="783336" y="0"/>
                </a:lnTo>
                <a:lnTo>
                  <a:pt x="783336" y="3048"/>
                </a:lnTo>
                <a:lnTo>
                  <a:pt x="780288" y="3048"/>
                </a:lnTo>
                <a:lnTo>
                  <a:pt x="780288" y="0"/>
                </a:lnTo>
                <a:close/>
                <a:moveTo>
                  <a:pt x="786383" y="0"/>
                </a:moveTo>
                <a:lnTo>
                  <a:pt x="789431" y="0"/>
                </a:lnTo>
                <a:lnTo>
                  <a:pt x="789431" y="3048"/>
                </a:lnTo>
                <a:lnTo>
                  <a:pt x="786383" y="3048"/>
                </a:lnTo>
                <a:lnTo>
                  <a:pt x="786383" y="0"/>
                </a:lnTo>
                <a:close/>
                <a:moveTo>
                  <a:pt x="792480" y="0"/>
                </a:moveTo>
                <a:lnTo>
                  <a:pt x="795528" y="0"/>
                </a:lnTo>
                <a:lnTo>
                  <a:pt x="795528" y="3048"/>
                </a:lnTo>
                <a:lnTo>
                  <a:pt x="792480" y="3048"/>
                </a:lnTo>
                <a:lnTo>
                  <a:pt x="792480" y="0"/>
                </a:lnTo>
                <a:close/>
                <a:moveTo>
                  <a:pt x="798575" y="0"/>
                </a:moveTo>
                <a:lnTo>
                  <a:pt x="801623" y="0"/>
                </a:lnTo>
                <a:lnTo>
                  <a:pt x="801623" y="3048"/>
                </a:lnTo>
                <a:lnTo>
                  <a:pt x="798575" y="3048"/>
                </a:lnTo>
                <a:lnTo>
                  <a:pt x="798575" y="0"/>
                </a:lnTo>
                <a:close/>
                <a:moveTo>
                  <a:pt x="804672" y="0"/>
                </a:moveTo>
                <a:lnTo>
                  <a:pt x="807720" y="0"/>
                </a:lnTo>
                <a:lnTo>
                  <a:pt x="807720" y="3048"/>
                </a:lnTo>
                <a:lnTo>
                  <a:pt x="804672" y="3048"/>
                </a:lnTo>
                <a:lnTo>
                  <a:pt x="804672" y="0"/>
                </a:lnTo>
                <a:close/>
                <a:moveTo>
                  <a:pt x="810767" y="0"/>
                </a:moveTo>
                <a:lnTo>
                  <a:pt x="813815" y="0"/>
                </a:lnTo>
                <a:lnTo>
                  <a:pt x="813815" y="3048"/>
                </a:lnTo>
                <a:lnTo>
                  <a:pt x="810767" y="3048"/>
                </a:lnTo>
                <a:lnTo>
                  <a:pt x="810767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60" y="0"/>
                </a:moveTo>
                <a:lnTo>
                  <a:pt x="826008" y="0"/>
                </a:lnTo>
                <a:lnTo>
                  <a:pt x="826008" y="3048"/>
                </a:lnTo>
                <a:lnTo>
                  <a:pt x="822960" y="3048"/>
                </a:lnTo>
                <a:lnTo>
                  <a:pt x="822960" y="0"/>
                </a:lnTo>
                <a:close/>
                <a:moveTo>
                  <a:pt x="829055" y="0"/>
                </a:moveTo>
                <a:lnTo>
                  <a:pt x="832103" y="0"/>
                </a:lnTo>
                <a:lnTo>
                  <a:pt x="832103" y="3048"/>
                </a:lnTo>
                <a:lnTo>
                  <a:pt x="829055" y="3048"/>
                </a:lnTo>
                <a:lnTo>
                  <a:pt x="829055" y="0"/>
                </a:lnTo>
                <a:close/>
                <a:moveTo>
                  <a:pt x="835152" y="0"/>
                </a:moveTo>
                <a:lnTo>
                  <a:pt x="838200" y="0"/>
                </a:lnTo>
                <a:lnTo>
                  <a:pt x="838200" y="3048"/>
                </a:lnTo>
                <a:lnTo>
                  <a:pt x="835152" y="3048"/>
                </a:lnTo>
                <a:lnTo>
                  <a:pt x="835152" y="0"/>
                </a:lnTo>
                <a:close/>
                <a:moveTo>
                  <a:pt x="841247" y="0"/>
                </a:moveTo>
                <a:lnTo>
                  <a:pt x="844295" y="0"/>
                </a:lnTo>
                <a:lnTo>
                  <a:pt x="844295" y="3048"/>
                </a:lnTo>
                <a:lnTo>
                  <a:pt x="841247" y="3048"/>
                </a:lnTo>
                <a:lnTo>
                  <a:pt x="841247" y="0"/>
                </a:lnTo>
                <a:close/>
                <a:moveTo>
                  <a:pt x="847344" y="0"/>
                </a:moveTo>
                <a:lnTo>
                  <a:pt x="850392" y="0"/>
                </a:lnTo>
                <a:lnTo>
                  <a:pt x="850392" y="3048"/>
                </a:lnTo>
                <a:lnTo>
                  <a:pt x="847344" y="3048"/>
                </a:lnTo>
                <a:lnTo>
                  <a:pt x="847344" y="0"/>
                </a:lnTo>
                <a:close/>
                <a:moveTo>
                  <a:pt x="853439" y="0"/>
                </a:moveTo>
                <a:lnTo>
                  <a:pt x="856487" y="0"/>
                </a:lnTo>
                <a:lnTo>
                  <a:pt x="856487" y="3048"/>
                </a:lnTo>
                <a:lnTo>
                  <a:pt x="853439" y="3048"/>
                </a:lnTo>
                <a:lnTo>
                  <a:pt x="853439" y="0"/>
                </a:lnTo>
                <a:close/>
                <a:moveTo>
                  <a:pt x="859536" y="0"/>
                </a:moveTo>
                <a:lnTo>
                  <a:pt x="862584" y="0"/>
                </a:lnTo>
                <a:lnTo>
                  <a:pt x="862584" y="3048"/>
                </a:lnTo>
                <a:lnTo>
                  <a:pt x="859536" y="3048"/>
                </a:lnTo>
                <a:lnTo>
                  <a:pt x="859536" y="0"/>
                </a:lnTo>
                <a:close/>
                <a:moveTo>
                  <a:pt x="865631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1" y="3048"/>
                </a:lnTo>
                <a:lnTo>
                  <a:pt x="865631" y="0"/>
                </a:lnTo>
                <a:close/>
                <a:moveTo>
                  <a:pt x="871728" y="0"/>
                </a:moveTo>
                <a:lnTo>
                  <a:pt x="874775" y="0"/>
                </a:lnTo>
                <a:lnTo>
                  <a:pt x="874775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4" y="0"/>
                </a:moveTo>
                <a:lnTo>
                  <a:pt x="880872" y="0"/>
                </a:lnTo>
                <a:lnTo>
                  <a:pt x="880872" y="3048"/>
                </a:lnTo>
                <a:lnTo>
                  <a:pt x="877824" y="3048"/>
                </a:lnTo>
                <a:lnTo>
                  <a:pt x="877824" y="0"/>
                </a:lnTo>
                <a:close/>
                <a:moveTo>
                  <a:pt x="883919" y="0"/>
                </a:moveTo>
                <a:lnTo>
                  <a:pt x="886967" y="0"/>
                </a:lnTo>
                <a:lnTo>
                  <a:pt x="886967" y="3048"/>
                </a:lnTo>
                <a:lnTo>
                  <a:pt x="883919" y="3048"/>
                </a:lnTo>
                <a:lnTo>
                  <a:pt x="883919" y="0"/>
                </a:lnTo>
                <a:close/>
                <a:moveTo>
                  <a:pt x="890016" y="0"/>
                </a:moveTo>
                <a:lnTo>
                  <a:pt x="893064" y="0"/>
                </a:lnTo>
                <a:lnTo>
                  <a:pt x="893064" y="3048"/>
                </a:lnTo>
                <a:lnTo>
                  <a:pt x="890016" y="3048"/>
                </a:lnTo>
                <a:lnTo>
                  <a:pt x="890016" y="0"/>
                </a:lnTo>
                <a:close/>
                <a:moveTo>
                  <a:pt x="896111" y="0"/>
                </a:moveTo>
                <a:lnTo>
                  <a:pt x="899159" y="0"/>
                </a:lnTo>
                <a:lnTo>
                  <a:pt x="899159" y="3048"/>
                </a:lnTo>
                <a:lnTo>
                  <a:pt x="896111" y="3048"/>
                </a:lnTo>
                <a:lnTo>
                  <a:pt x="896111" y="0"/>
                </a:lnTo>
                <a:close/>
                <a:moveTo>
                  <a:pt x="902208" y="0"/>
                </a:moveTo>
                <a:lnTo>
                  <a:pt x="905256" y="0"/>
                </a:lnTo>
                <a:lnTo>
                  <a:pt x="905256" y="3048"/>
                </a:lnTo>
                <a:lnTo>
                  <a:pt x="902208" y="3048"/>
                </a:lnTo>
                <a:lnTo>
                  <a:pt x="902208" y="0"/>
                </a:lnTo>
                <a:close/>
                <a:moveTo>
                  <a:pt x="908303" y="0"/>
                </a:moveTo>
                <a:lnTo>
                  <a:pt x="911351" y="0"/>
                </a:lnTo>
                <a:lnTo>
                  <a:pt x="911351" y="3048"/>
                </a:lnTo>
                <a:lnTo>
                  <a:pt x="908303" y="3048"/>
                </a:lnTo>
                <a:lnTo>
                  <a:pt x="908303" y="0"/>
                </a:lnTo>
                <a:close/>
                <a:moveTo>
                  <a:pt x="914400" y="0"/>
                </a:moveTo>
                <a:lnTo>
                  <a:pt x="917448" y="0"/>
                </a:lnTo>
                <a:lnTo>
                  <a:pt x="917448" y="3048"/>
                </a:lnTo>
                <a:lnTo>
                  <a:pt x="914400" y="3048"/>
                </a:lnTo>
                <a:lnTo>
                  <a:pt x="914400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1" y="0"/>
                </a:moveTo>
                <a:lnTo>
                  <a:pt x="929639" y="0"/>
                </a:lnTo>
                <a:lnTo>
                  <a:pt x="929639" y="3048"/>
                </a:lnTo>
                <a:lnTo>
                  <a:pt x="926591" y="3048"/>
                </a:lnTo>
                <a:lnTo>
                  <a:pt x="926591" y="0"/>
                </a:lnTo>
                <a:close/>
                <a:moveTo>
                  <a:pt x="932688" y="0"/>
                </a:moveTo>
                <a:lnTo>
                  <a:pt x="935736" y="0"/>
                </a:lnTo>
                <a:lnTo>
                  <a:pt x="935736" y="3048"/>
                </a:lnTo>
                <a:lnTo>
                  <a:pt x="932688" y="3048"/>
                </a:lnTo>
                <a:lnTo>
                  <a:pt x="932688" y="0"/>
                </a:lnTo>
                <a:close/>
                <a:moveTo>
                  <a:pt x="938783" y="0"/>
                </a:moveTo>
                <a:lnTo>
                  <a:pt x="941831" y="0"/>
                </a:lnTo>
                <a:lnTo>
                  <a:pt x="941831" y="3048"/>
                </a:lnTo>
                <a:lnTo>
                  <a:pt x="938783" y="3048"/>
                </a:lnTo>
                <a:lnTo>
                  <a:pt x="938783" y="0"/>
                </a:lnTo>
                <a:close/>
                <a:moveTo>
                  <a:pt x="944880" y="0"/>
                </a:moveTo>
                <a:lnTo>
                  <a:pt x="947928" y="0"/>
                </a:lnTo>
                <a:lnTo>
                  <a:pt x="947928" y="3048"/>
                </a:lnTo>
                <a:lnTo>
                  <a:pt x="944880" y="3048"/>
                </a:lnTo>
                <a:lnTo>
                  <a:pt x="944880" y="0"/>
                </a:lnTo>
                <a:close/>
                <a:moveTo>
                  <a:pt x="950975" y="0"/>
                </a:moveTo>
                <a:lnTo>
                  <a:pt x="954023" y="0"/>
                </a:lnTo>
                <a:lnTo>
                  <a:pt x="954023" y="3048"/>
                </a:lnTo>
                <a:lnTo>
                  <a:pt x="950975" y="3048"/>
                </a:lnTo>
                <a:lnTo>
                  <a:pt x="950975" y="0"/>
                </a:lnTo>
                <a:close/>
                <a:moveTo>
                  <a:pt x="957072" y="0"/>
                </a:moveTo>
                <a:lnTo>
                  <a:pt x="960120" y="0"/>
                </a:lnTo>
                <a:lnTo>
                  <a:pt x="960120" y="3048"/>
                </a:lnTo>
                <a:lnTo>
                  <a:pt x="957072" y="3048"/>
                </a:lnTo>
                <a:lnTo>
                  <a:pt x="957072" y="0"/>
                </a:lnTo>
                <a:close/>
                <a:moveTo>
                  <a:pt x="963167" y="0"/>
                </a:moveTo>
                <a:lnTo>
                  <a:pt x="966215" y="0"/>
                </a:lnTo>
                <a:lnTo>
                  <a:pt x="966215" y="3048"/>
                </a:lnTo>
                <a:lnTo>
                  <a:pt x="963167" y="3048"/>
                </a:lnTo>
                <a:lnTo>
                  <a:pt x="963167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60" y="0"/>
                </a:moveTo>
                <a:lnTo>
                  <a:pt x="978408" y="0"/>
                </a:lnTo>
                <a:lnTo>
                  <a:pt x="978408" y="3048"/>
                </a:lnTo>
                <a:lnTo>
                  <a:pt x="975360" y="3048"/>
                </a:lnTo>
                <a:lnTo>
                  <a:pt x="975360" y="0"/>
                </a:lnTo>
                <a:close/>
                <a:moveTo>
                  <a:pt x="981455" y="0"/>
                </a:moveTo>
                <a:lnTo>
                  <a:pt x="984503" y="0"/>
                </a:lnTo>
                <a:lnTo>
                  <a:pt x="984503" y="3048"/>
                </a:lnTo>
                <a:lnTo>
                  <a:pt x="981455" y="3048"/>
                </a:lnTo>
                <a:lnTo>
                  <a:pt x="981455" y="0"/>
                </a:lnTo>
                <a:close/>
                <a:moveTo>
                  <a:pt x="987552" y="0"/>
                </a:moveTo>
                <a:lnTo>
                  <a:pt x="990600" y="0"/>
                </a:lnTo>
                <a:lnTo>
                  <a:pt x="990600" y="3048"/>
                </a:lnTo>
                <a:lnTo>
                  <a:pt x="987552" y="3048"/>
                </a:lnTo>
                <a:lnTo>
                  <a:pt x="987552" y="0"/>
                </a:lnTo>
                <a:close/>
                <a:moveTo>
                  <a:pt x="993647" y="0"/>
                </a:moveTo>
                <a:lnTo>
                  <a:pt x="996695" y="0"/>
                </a:lnTo>
                <a:lnTo>
                  <a:pt x="996695" y="3048"/>
                </a:lnTo>
                <a:lnTo>
                  <a:pt x="993647" y="3048"/>
                </a:lnTo>
                <a:lnTo>
                  <a:pt x="993647" y="0"/>
                </a:lnTo>
                <a:close/>
                <a:moveTo>
                  <a:pt x="999744" y="0"/>
                </a:moveTo>
                <a:lnTo>
                  <a:pt x="1002792" y="0"/>
                </a:lnTo>
                <a:lnTo>
                  <a:pt x="1002792" y="3048"/>
                </a:lnTo>
                <a:lnTo>
                  <a:pt x="999744" y="3048"/>
                </a:lnTo>
                <a:lnTo>
                  <a:pt x="999744" y="0"/>
                </a:lnTo>
                <a:close/>
                <a:moveTo>
                  <a:pt x="1005839" y="0"/>
                </a:moveTo>
                <a:lnTo>
                  <a:pt x="1008887" y="0"/>
                </a:lnTo>
                <a:lnTo>
                  <a:pt x="1008887" y="3048"/>
                </a:lnTo>
                <a:lnTo>
                  <a:pt x="1005839" y="3048"/>
                </a:lnTo>
                <a:lnTo>
                  <a:pt x="1005839" y="0"/>
                </a:lnTo>
                <a:close/>
                <a:moveTo>
                  <a:pt x="1011936" y="0"/>
                </a:moveTo>
                <a:lnTo>
                  <a:pt x="1014984" y="0"/>
                </a:lnTo>
                <a:lnTo>
                  <a:pt x="1014984" y="3048"/>
                </a:lnTo>
                <a:lnTo>
                  <a:pt x="1011936" y="3048"/>
                </a:lnTo>
                <a:lnTo>
                  <a:pt x="1011936" y="0"/>
                </a:lnTo>
                <a:close/>
                <a:moveTo>
                  <a:pt x="1018031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1" y="3048"/>
                </a:lnTo>
                <a:lnTo>
                  <a:pt x="1018031" y="0"/>
                </a:lnTo>
                <a:close/>
                <a:moveTo>
                  <a:pt x="1024128" y="0"/>
                </a:moveTo>
                <a:lnTo>
                  <a:pt x="1027175" y="0"/>
                </a:lnTo>
                <a:lnTo>
                  <a:pt x="1027175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4" y="0"/>
                </a:moveTo>
                <a:lnTo>
                  <a:pt x="1033272" y="0"/>
                </a:lnTo>
                <a:lnTo>
                  <a:pt x="1033272" y="3048"/>
                </a:lnTo>
                <a:lnTo>
                  <a:pt x="1030224" y="3048"/>
                </a:lnTo>
                <a:lnTo>
                  <a:pt x="1030224" y="0"/>
                </a:lnTo>
                <a:close/>
                <a:moveTo>
                  <a:pt x="1036319" y="0"/>
                </a:moveTo>
                <a:lnTo>
                  <a:pt x="1039367" y="0"/>
                </a:lnTo>
                <a:lnTo>
                  <a:pt x="1039367" y="3048"/>
                </a:lnTo>
                <a:lnTo>
                  <a:pt x="1036319" y="3048"/>
                </a:lnTo>
                <a:lnTo>
                  <a:pt x="1036319" y="0"/>
                </a:lnTo>
                <a:close/>
                <a:moveTo>
                  <a:pt x="1042416" y="0"/>
                </a:moveTo>
                <a:lnTo>
                  <a:pt x="1045464" y="0"/>
                </a:lnTo>
                <a:lnTo>
                  <a:pt x="1045464" y="3048"/>
                </a:lnTo>
                <a:lnTo>
                  <a:pt x="1042416" y="3048"/>
                </a:lnTo>
                <a:lnTo>
                  <a:pt x="1042416" y="0"/>
                </a:lnTo>
                <a:close/>
                <a:moveTo>
                  <a:pt x="1048511" y="0"/>
                </a:moveTo>
                <a:lnTo>
                  <a:pt x="1051559" y="0"/>
                </a:lnTo>
                <a:lnTo>
                  <a:pt x="1051559" y="3048"/>
                </a:lnTo>
                <a:lnTo>
                  <a:pt x="1048511" y="3048"/>
                </a:lnTo>
                <a:lnTo>
                  <a:pt x="1048511" y="0"/>
                </a:lnTo>
                <a:close/>
                <a:moveTo>
                  <a:pt x="1054608" y="0"/>
                </a:moveTo>
                <a:lnTo>
                  <a:pt x="1057656" y="0"/>
                </a:lnTo>
                <a:lnTo>
                  <a:pt x="1057656" y="3048"/>
                </a:lnTo>
                <a:lnTo>
                  <a:pt x="1054608" y="3048"/>
                </a:lnTo>
                <a:lnTo>
                  <a:pt x="1054608" y="0"/>
                </a:lnTo>
                <a:close/>
                <a:moveTo>
                  <a:pt x="1060703" y="0"/>
                </a:moveTo>
                <a:lnTo>
                  <a:pt x="1063751" y="0"/>
                </a:lnTo>
                <a:lnTo>
                  <a:pt x="1063751" y="3048"/>
                </a:lnTo>
                <a:lnTo>
                  <a:pt x="1060703" y="3048"/>
                </a:lnTo>
                <a:lnTo>
                  <a:pt x="1060703" y="0"/>
                </a:lnTo>
                <a:close/>
                <a:moveTo>
                  <a:pt x="1066800" y="0"/>
                </a:moveTo>
                <a:lnTo>
                  <a:pt x="1069848" y="0"/>
                </a:lnTo>
                <a:lnTo>
                  <a:pt x="1069848" y="3048"/>
                </a:lnTo>
                <a:lnTo>
                  <a:pt x="1066800" y="3048"/>
                </a:lnTo>
                <a:lnTo>
                  <a:pt x="1066800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1" y="0"/>
                </a:moveTo>
                <a:lnTo>
                  <a:pt x="1082039" y="0"/>
                </a:lnTo>
                <a:lnTo>
                  <a:pt x="1082039" y="3048"/>
                </a:lnTo>
                <a:lnTo>
                  <a:pt x="1078991" y="3048"/>
                </a:lnTo>
                <a:lnTo>
                  <a:pt x="1078991" y="0"/>
                </a:lnTo>
                <a:close/>
                <a:moveTo>
                  <a:pt x="1085088" y="0"/>
                </a:moveTo>
                <a:lnTo>
                  <a:pt x="1088136" y="0"/>
                </a:lnTo>
                <a:lnTo>
                  <a:pt x="1088136" y="3048"/>
                </a:lnTo>
                <a:lnTo>
                  <a:pt x="1085088" y="3048"/>
                </a:lnTo>
                <a:lnTo>
                  <a:pt x="1085088" y="0"/>
                </a:lnTo>
                <a:close/>
                <a:moveTo>
                  <a:pt x="1091183" y="0"/>
                </a:moveTo>
                <a:lnTo>
                  <a:pt x="1094231" y="0"/>
                </a:lnTo>
                <a:lnTo>
                  <a:pt x="1094231" y="3048"/>
                </a:lnTo>
                <a:lnTo>
                  <a:pt x="1091183" y="3048"/>
                </a:lnTo>
                <a:lnTo>
                  <a:pt x="1091183" y="0"/>
                </a:lnTo>
                <a:close/>
                <a:moveTo>
                  <a:pt x="1097280" y="0"/>
                </a:moveTo>
                <a:lnTo>
                  <a:pt x="1100328" y="0"/>
                </a:lnTo>
                <a:lnTo>
                  <a:pt x="1100328" y="3048"/>
                </a:lnTo>
                <a:lnTo>
                  <a:pt x="1097280" y="3048"/>
                </a:lnTo>
                <a:lnTo>
                  <a:pt x="1097280" y="0"/>
                </a:lnTo>
                <a:close/>
                <a:moveTo>
                  <a:pt x="1103375" y="0"/>
                </a:moveTo>
                <a:lnTo>
                  <a:pt x="1106423" y="0"/>
                </a:lnTo>
                <a:lnTo>
                  <a:pt x="1106423" y="3048"/>
                </a:lnTo>
                <a:lnTo>
                  <a:pt x="1103375" y="3048"/>
                </a:lnTo>
                <a:lnTo>
                  <a:pt x="1103375" y="0"/>
                </a:lnTo>
                <a:close/>
                <a:moveTo>
                  <a:pt x="1109472" y="0"/>
                </a:moveTo>
                <a:lnTo>
                  <a:pt x="1112520" y="0"/>
                </a:lnTo>
                <a:lnTo>
                  <a:pt x="1112520" y="3048"/>
                </a:lnTo>
                <a:lnTo>
                  <a:pt x="1109472" y="3048"/>
                </a:lnTo>
                <a:lnTo>
                  <a:pt x="1109472" y="0"/>
                </a:lnTo>
                <a:close/>
                <a:moveTo>
                  <a:pt x="1115567" y="0"/>
                </a:moveTo>
                <a:lnTo>
                  <a:pt x="1118615" y="0"/>
                </a:lnTo>
                <a:lnTo>
                  <a:pt x="1118615" y="3048"/>
                </a:lnTo>
                <a:lnTo>
                  <a:pt x="1115567" y="3048"/>
                </a:lnTo>
                <a:lnTo>
                  <a:pt x="1115567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60" y="0"/>
                </a:moveTo>
                <a:lnTo>
                  <a:pt x="1130808" y="0"/>
                </a:lnTo>
                <a:lnTo>
                  <a:pt x="1130808" y="3048"/>
                </a:lnTo>
                <a:lnTo>
                  <a:pt x="1127760" y="3048"/>
                </a:lnTo>
                <a:lnTo>
                  <a:pt x="1127760" y="0"/>
                </a:lnTo>
                <a:close/>
                <a:moveTo>
                  <a:pt x="1133855" y="0"/>
                </a:moveTo>
                <a:lnTo>
                  <a:pt x="1136903" y="0"/>
                </a:lnTo>
                <a:lnTo>
                  <a:pt x="1136903" y="3048"/>
                </a:lnTo>
                <a:lnTo>
                  <a:pt x="1133855" y="3048"/>
                </a:lnTo>
                <a:lnTo>
                  <a:pt x="1133855" y="0"/>
                </a:lnTo>
                <a:close/>
                <a:moveTo>
                  <a:pt x="1139952" y="0"/>
                </a:moveTo>
                <a:lnTo>
                  <a:pt x="1143000" y="0"/>
                </a:lnTo>
                <a:lnTo>
                  <a:pt x="1143000" y="3048"/>
                </a:lnTo>
                <a:lnTo>
                  <a:pt x="1139952" y="3048"/>
                </a:lnTo>
                <a:lnTo>
                  <a:pt x="1139952" y="0"/>
                </a:lnTo>
                <a:close/>
                <a:moveTo>
                  <a:pt x="1146047" y="0"/>
                </a:moveTo>
                <a:lnTo>
                  <a:pt x="1149095" y="0"/>
                </a:lnTo>
                <a:lnTo>
                  <a:pt x="1149095" y="3048"/>
                </a:lnTo>
                <a:lnTo>
                  <a:pt x="1146047" y="3048"/>
                </a:lnTo>
                <a:lnTo>
                  <a:pt x="1146047" y="0"/>
                </a:lnTo>
                <a:close/>
                <a:moveTo>
                  <a:pt x="1152144" y="0"/>
                </a:moveTo>
                <a:lnTo>
                  <a:pt x="1155192" y="0"/>
                </a:lnTo>
                <a:lnTo>
                  <a:pt x="1155192" y="3048"/>
                </a:lnTo>
                <a:lnTo>
                  <a:pt x="1152144" y="3048"/>
                </a:lnTo>
                <a:lnTo>
                  <a:pt x="1152144" y="0"/>
                </a:lnTo>
                <a:close/>
                <a:moveTo>
                  <a:pt x="1158239" y="0"/>
                </a:moveTo>
                <a:lnTo>
                  <a:pt x="1161287" y="0"/>
                </a:lnTo>
                <a:lnTo>
                  <a:pt x="1161287" y="3048"/>
                </a:lnTo>
                <a:lnTo>
                  <a:pt x="1158239" y="3048"/>
                </a:lnTo>
                <a:lnTo>
                  <a:pt x="1158239" y="0"/>
                </a:lnTo>
                <a:close/>
                <a:moveTo>
                  <a:pt x="1164336" y="0"/>
                </a:moveTo>
                <a:lnTo>
                  <a:pt x="1167384" y="0"/>
                </a:lnTo>
                <a:lnTo>
                  <a:pt x="1167384" y="3048"/>
                </a:lnTo>
                <a:lnTo>
                  <a:pt x="1164336" y="3048"/>
                </a:lnTo>
                <a:lnTo>
                  <a:pt x="1164336" y="0"/>
                </a:lnTo>
                <a:close/>
                <a:moveTo>
                  <a:pt x="1170431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1" y="3048"/>
                </a:lnTo>
                <a:lnTo>
                  <a:pt x="1170431" y="0"/>
                </a:lnTo>
                <a:close/>
                <a:moveTo>
                  <a:pt x="1176528" y="0"/>
                </a:moveTo>
                <a:lnTo>
                  <a:pt x="1179575" y="0"/>
                </a:lnTo>
                <a:lnTo>
                  <a:pt x="1179575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4" y="0"/>
                </a:moveTo>
                <a:lnTo>
                  <a:pt x="1185672" y="0"/>
                </a:lnTo>
                <a:lnTo>
                  <a:pt x="1185672" y="3048"/>
                </a:lnTo>
                <a:lnTo>
                  <a:pt x="1182624" y="3048"/>
                </a:lnTo>
                <a:lnTo>
                  <a:pt x="1182624" y="0"/>
                </a:lnTo>
                <a:close/>
                <a:moveTo>
                  <a:pt x="1188719" y="0"/>
                </a:moveTo>
                <a:lnTo>
                  <a:pt x="1191767" y="0"/>
                </a:lnTo>
                <a:lnTo>
                  <a:pt x="1191767" y="3048"/>
                </a:lnTo>
                <a:lnTo>
                  <a:pt x="1188719" y="3048"/>
                </a:lnTo>
                <a:lnTo>
                  <a:pt x="1188719" y="0"/>
                </a:lnTo>
                <a:close/>
                <a:moveTo>
                  <a:pt x="1194816" y="0"/>
                </a:moveTo>
                <a:lnTo>
                  <a:pt x="1197864" y="0"/>
                </a:lnTo>
                <a:lnTo>
                  <a:pt x="1197864" y="3048"/>
                </a:lnTo>
                <a:lnTo>
                  <a:pt x="1194816" y="3048"/>
                </a:lnTo>
                <a:lnTo>
                  <a:pt x="1194816" y="0"/>
                </a:lnTo>
                <a:close/>
                <a:moveTo>
                  <a:pt x="1200911" y="0"/>
                </a:moveTo>
                <a:lnTo>
                  <a:pt x="1203959" y="0"/>
                </a:lnTo>
                <a:lnTo>
                  <a:pt x="1203959" y="3048"/>
                </a:lnTo>
                <a:lnTo>
                  <a:pt x="1200911" y="3048"/>
                </a:lnTo>
                <a:lnTo>
                  <a:pt x="1200911" y="0"/>
                </a:lnTo>
                <a:close/>
                <a:moveTo>
                  <a:pt x="1207008" y="0"/>
                </a:moveTo>
                <a:lnTo>
                  <a:pt x="1210056" y="0"/>
                </a:lnTo>
                <a:lnTo>
                  <a:pt x="1210056" y="3048"/>
                </a:lnTo>
                <a:lnTo>
                  <a:pt x="1207008" y="3048"/>
                </a:lnTo>
                <a:lnTo>
                  <a:pt x="1207008" y="0"/>
                </a:lnTo>
                <a:close/>
                <a:moveTo>
                  <a:pt x="1213103" y="0"/>
                </a:moveTo>
                <a:lnTo>
                  <a:pt x="1216151" y="0"/>
                </a:lnTo>
                <a:lnTo>
                  <a:pt x="1216151" y="3048"/>
                </a:lnTo>
                <a:lnTo>
                  <a:pt x="1213103" y="3048"/>
                </a:lnTo>
                <a:lnTo>
                  <a:pt x="1213103" y="0"/>
                </a:lnTo>
                <a:close/>
                <a:moveTo>
                  <a:pt x="1219200" y="0"/>
                </a:moveTo>
                <a:lnTo>
                  <a:pt x="1222248" y="0"/>
                </a:lnTo>
                <a:lnTo>
                  <a:pt x="1222248" y="3048"/>
                </a:lnTo>
                <a:lnTo>
                  <a:pt x="1219200" y="3048"/>
                </a:lnTo>
                <a:lnTo>
                  <a:pt x="1219200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1" y="0"/>
                </a:moveTo>
                <a:lnTo>
                  <a:pt x="1234439" y="0"/>
                </a:lnTo>
                <a:lnTo>
                  <a:pt x="1234439" y="3048"/>
                </a:lnTo>
                <a:lnTo>
                  <a:pt x="1231391" y="3048"/>
                </a:lnTo>
                <a:lnTo>
                  <a:pt x="1231391" y="0"/>
                </a:lnTo>
                <a:close/>
                <a:moveTo>
                  <a:pt x="1237488" y="0"/>
                </a:moveTo>
                <a:lnTo>
                  <a:pt x="1240536" y="0"/>
                </a:lnTo>
                <a:lnTo>
                  <a:pt x="1240536" y="3048"/>
                </a:lnTo>
                <a:lnTo>
                  <a:pt x="1237488" y="3048"/>
                </a:lnTo>
                <a:lnTo>
                  <a:pt x="1237488" y="0"/>
                </a:lnTo>
                <a:close/>
                <a:moveTo>
                  <a:pt x="1243583" y="0"/>
                </a:moveTo>
                <a:lnTo>
                  <a:pt x="1246631" y="0"/>
                </a:lnTo>
                <a:lnTo>
                  <a:pt x="1246631" y="3048"/>
                </a:lnTo>
                <a:lnTo>
                  <a:pt x="1243583" y="3048"/>
                </a:lnTo>
                <a:lnTo>
                  <a:pt x="1243583" y="0"/>
                </a:lnTo>
                <a:close/>
                <a:moveTo>
                  <a:pt x="1249680" y="0"/>
                </a:moveTo>
                <a:lnTo>
                  <a:pt x="1252728" y="0"/>
                </a:lnTo>
                <a:lnTo>
                  <a:pt x="1252728" y="3048"/>
                </a:lnTo>
                <a:lnTo>
                  <a:pt x="1249680" y="3048"/>
                </a:lnTo>
                <a:lnTo>
                  <a:pt x="1249680" y="0"/>
                </a:lnTo>
                <a:close/>
                <a:moveTo>
                  <a:pt x="1255775" y="0"/>
                </a:moveTo>
                <a:lnTo>
                  <a:pt x="1258823" y="0"/>
                </a:lnTo>
                <a:lnTo>
                  <a:pt x="1258823" y="3048"/>
                </a:lnTo>
                <a:lnTo>
                  <a:pt x="1255775" y="3048"/>
                </a:lnTo>
                <a:lnTo>
                  <a:pt x="1255775" y="0"/>
                </a:lnTo>
                <a:close/>
                <a:moveTo>
                  <a:pt x="1261872" y="0"/>
                </a:moveTo>
                <a:lnTo>
                  <a:pt x="1264920" y="0"/>
                </a:lnTo>
                <a:lnTo>
                  <a:pt x="1264920" y="3048"/>
                </a:lnTo>
                <a:lnTo>
                  <a:pt x="1261872" y="3048"/>
                </a:lnTo>
                <a:lnTo>
                  <a:pt x="1261872" y="0"/>
                </a:lnTo>
                <a:close/>
                <a:moveTo>
                  <a:pt x="1267967" y="0"/>
                </a:moveTo>
                <a:lnTo>
                  <a:pt x="1271015" y="0"/>
                </a:lnTo>
                <a:lnTo>
                  <a:pt x="1271015" y="3048"/>
                </a:lnTo>
                <a:lnTo>
                  <a:pt x="1267967" y="3048"/>
                </a:lnTo>
                <a:lnTo>
                  <a:pt x="1267967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60" y="0"/>
                </a:moveTo>
                <a:lnTo>
                  <a:pt x="1283208" y="0"/>
                </a:lnTo>
                <a:lnTo>
                  <a:pt x="1283208" y="3048"/>
                </a:lnTo>
                <a:lnTo>
                  <a:pt x="1280160" y="3048"/>
                </a:lnTo>
                <a:lnTo>
                  <a:pt x="1280160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1" y="0"/>
                </a:moveTo>
                <a:lnTo>
                  <a:pt x="1295399" y="0"/>
                </a:lnTo>
                <a:lnTo>
                  <a:pt x="1295399" y="3048"/>
                </a:lnTo>
                <a:lnTo>
                  <a:pt x="1292351" y="3048"/>
                </a:lnTo>
                <a:lnTo>
                  <a:pt x="1292351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4" y="0"/>
                </a:moveTo>
                <a:lnTo>
                  <a:pt x="1307592" y="0"/>
                </a:lnTo>
                <a:lnTo>
                  <a:pt x="1307592" y="3048"/>
                </a:lnTo>
                <a:lnTo>
                  <a:pt x="1304544" y="3048"/>
                </a:lnTo>
                <a:lnTo>
                  <a:pt x="1304544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5" y="0"/>
                </a:moveTo>
                <a:lnTo>
                  <a:pt x="1319783" y="0"/>
                </a:lnTo>
                <a:lnTo>
                  <a:pt x="1319783" y="3048"/>
                </a:lnTo>
                <a:lnTo>
                  <a:pt x="1316735" y="3048"/>
                </a:lnTo>
                <a:lnTo>
                  <a:pt x="1316735" y="0"/>
                </a:lnTo>
                <a:close/>
                <a:moveTo>
                  <a:pt x="1322832" y="0"/>
                </a:moveTo>
                <a:lnTo>
                  <a:pt x="1325880" y="0"/>
                </a:lnTo>
                <a:lnTo>
                  <a:pt x="1325880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8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8" y="3048"/>
                </a:lnTo>
                <a:lnTo>
                  <a:pt x="1328928" y="0"/>
                </a:lnTo>
                <a:close/>
                <a:moveTo>
                  <a:pt x="1335023" y="0"/>
                </a:moveTo>
                <a:lnTo>
                  <a:pt x="1338071" y="0"/>
                </a:lnTo>
                <a:lnTo>
                  <a:pt x="1338071" y="3048"/>
                </a:lnTo>
                <a:lnTo>
                  <a:pt x="1335023" y="3048"/>
                </a:lnTo>
                <a:lnTo>
                  <a:pt x="1335023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6" y="0"/>
                </a:moveTo>
                <a:lnTo>
                  <a:pt x="1350264" y="0"/>
                </a:lnTo>
                <a:lnTo>
                  <a:pt x="1350264" y="3048"/>
                </a:lnTo>
                <a:lnTo>
                  <a:pt x="1347216" y="3048"/>
                </a:lnTo>
                <a:lnTo>
                  <a:pt x="1347216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7" y="0"/>
                </a:moveTo>
                <a:lnTo>
                  <a:pt x="1362455" y="0"/>
                </a:lnTo>
                <a:lnTo>
                  <a:pt x="1362455" y="3048"/>
                </a:lnTo>
                <a:lnTo>
                  <a:pt x="1359407" y="3048"/>
                </a:lnTo>
                <a:lnTo>
                  <a:pt x="1359407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600" y="0"/>
                </a:moveTo>
                <a:lnTo>
                  <a:pt x="1374648" y="0"/>
                </a:lnTo>
                <a:lnTo>
                  <a:pt x="1374648" y="3048"/>
                </a:lnTo>
                <a:lnTo>
                  <a:pt x="1371600" y="3048"/>
                </a:lnTo>
                <a:lnTo>
                  <a:pt x="1371600" y="0"/>
                </a:lnTo>
                <a:close/>
                <a:moveTo>
                  <a:pt x="1377695" y="0"/>
                </a:moveTo>
                <a:lnTo>
                  <a:pt x="1380743" y="0"/>
                </a:lnTo>
                <a:lnTo>
                  <a:pt x="1380743" y="3048"/>
                </a:lnTo>
                <a:lnTo>
                  <a:pt x="1377695" y="3048"/>
                </a:lnTo>
                <a:lnTo>
                  <a:pt x="1377695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8" y="0"/>
                </a:moveTo>
                <a:lnTo>
                  <a:pt x="1392936" y="0"/>
                </a:lnTo>
                <a:lnTo>
                  <a:pt x="1392936" y="3048"/>
                </a:lnTo>
                <a:lnTo>
                  <a:pt x="1389888" y="3048"/>
                </a:lnTo>
                <a:lnTo>
                  <a:pt x="1389888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79" y="0"/>
                </a:moveTo>
                <a:lnTo>
                  <a:pt x="1405127" y="0"/>
                </a:lnTo>
                <a:lnTo>
                  <a:pt x="1405127" y="3048"/>
                </a:lnTo>
                <a:lnTo>
                  <a:pt x="1402079" y="3048"/>
                </a:lnTo>
                <a:lnTo>
                  <a:pt x="1402079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2" y="0"/>
                </a:moveTo>
                <a:lnTo>
                  <a:pt x="1417320" y="0"/>
                </a:lnTo>
                <a:lnTo>
                  <a:pt x="1417320" y="3048"/>
                </a:lnTo>
                <a:lnTo>
                  <a:pt x="1414272" y="3048"/>
                </a:lnTo>
                <a:lnTo>
                  <a:pt x="1414272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3" y="0"/>
                </a:moveTo>
                <a:lnTo>
                  <a:pt x="1429511" y="0"/>
                </a:lnTo>
                <a:lnTo>
                  <a:pt x="1429511" y="3048"/>
                </a:lnTo>
                <a:lnTo>
                  <a:pt x="1426463" y="3048"/>
                </a:lnTo>
                <a:lnTo>
                  <a:pt x="1426463" y="0"/>
                </a:lnTo>
                <a:close/>
                <a:moveTo>
                  <a:pt x="1432560" y="0"/>
                </a:moveTo>
                <a:lnTo>
                  <a:pt x="1435608" y="0"/>
                </a:lnTo>
                <a:lnTo>
                  <a:pt x="1435608" y="3048"/>
                </a:lnTo>
                <a:lnTo>
                  <a:pt x="1432560" y="3048"/>
                </a:lnTo>
                <a:lnTo>
                  <a:pt x="1432560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1" y="0"/>
                </a:moveTo>
                <a:lnTo>
                  <a:pt x="1447799" y="0"/>
                </a:lnTo>
                <a:lnTo>
                  <a:pt x="1447799" y="3048"/>
                </a:lnTo>
                <a:lnTo>
                  <a:pt x="1444751" y="3048"/>
                </a:lnTo>
                <a:lnTo>
                  <a:pt x="1444751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4" y="0"/>
                </a:moveTo>
                <a:lnTo>
                  <a:pt x="1459992" y="0"/>
                </a:lnTo>
                <a:lnTo>
                  <a:pt x="1459992" y="3048"/>
                </a:lnTo>
                <a:lnTo>
                  <a:pt x="1456944" y="3048"/>
                </a:lnTo>
                <a:lnTo>
                  <a:pt x="1456944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5" y="0"/>
                </a:moveTo>
                <a:lnTo>
                  <a:pt x="1472183" y="0"/>
                </a:lnTo>
                <a:lnTo>
                  <a:pt x="1472183" y="3048"/>
                </a:lnTo>
                <a:lnTo>
                  <a:pt x="1469135" y="3048"/>
                </a:lnTo>
                <a:lnTo>
                  <a:pt x="1469135" y="0"/>
                </a:lnTo>
                <a:close/>
                <a:moveTo>
                  <a:pt x="1475232" y="0"/>
                </a:moveTo>
                <a:lnTo>
                  <a:pt x="1478280" y="0"/>
                </a:lnTo>
                <a:lnTo>
                  <a:pt x="1478280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8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8" y="3048"/>
                </a:lnTo>
                <a:lnTo>
                  <a:pt x="1481328" y="0"/>
                </a:lnTo>
                <a:close/>
                <a:moveTo>
                  <a:pt x="1487423" y="0"/>
                </a:moveTo>
                <a:lnTo>
                  <a:pt x="1490471" y="0"/>
                </a:lnTo>
                <a:lnTo>
                  <a:pt x="1490471" y="3048"/>
                </a:lnTo>
                <a:lnTo>
                  <a:pt x="1487423" y="3048"/>
                </a:lnTo>
                <a:lnTo>
                  <a:pt x="1487423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6" y="0"/>
                </a:moveTo>
                <a:lnTo>
                  <a:pt x="1502664" y="0"/>
                </a:lnTo>
                <a:lnTo>
                  <a:pt x="1502664" y="3048"/>
                </a:lnTo>
                <a:lnTo>
                  <a:pt x="1499616" y="3048"/>
                </a:lnTo>
                <a:lnTo>
                  <a:pt x="1499616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7" y="0"/>
                </a:moveTo>
                <a:lnTo>
                  <a:pt x="1514855" y="0"/>
                </a:lnTo>
                <a:lnTo>
                  <a:pt x="1514855" y="3048"/>
                </a:lnTo>
                <a:lnTo>
                  <a:pt x="1511807" y="3048"/>
                </a:lnTo>
                <a:lnTo>
                  <a:pt x="1511807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4000" y="0"/>
                </a:moveTo>
                <a:lnTo>
                  <a:pt x="1527048" y="0"/>
                </a:lnTo>
                <a:lnTo>
                  <a:pt x="1527048" y="3048"/>
                </a:lnTo>
                <a:lnTo>
                  <a:pt x="1524000" y="3048"/>
                </a:lnTo>
                <a:lnTo>
                  <a:pt x="1524000" y="0"/>
                </a:lnTo>
                <a:close/>
                <a:moveTo>
                  <a:pt x="1530095" y="0"/>
                </a:moveTo>
                <a:lnTo>
                  <a:pt x="1533143" y="0"/>
                </a:lnTo>
                <a:lnTo>
                  <a:pt x="1533143" y="3048"/>
                </a:lnTo>
                <a:lnTo>
                  <a:pt x="1530095" y="3048"/>
                </a:lnTo>
                <a:lnTo>
                  <a:pt x="1530095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8" y="0"/>
                </a:moveTo>
                <a:lnTo>
                  <a:pt x="1545336" y="0"/>
                </a:lnTo>
                <a:lnTo>
                  <a:pt x="1545336" y="3048"/>
                </a:lnTo>
                <a:lnTo>
                  <a:pt x="1542288" y="3048"/>
                </a:lnTo>
                <a:lnTo>
                  <a:pt x="1542288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79" y="0"/>
                </a:moveTo>
                <a:lnTo>
                  <a:pt x="1557527" y="0"/>
                </a:lnTo>
                <a:lnTo>
                  <a:pt x="1557527" y="3048"/>
                </a:lnTo>
                <a:lnTo>
                  <a:pt x="1554479" y="3048"/>
                </a:lnTo>
                <a:lnTo>
                  <a:pt x="1554479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2" y="0"/>
                </a:moveTo>
                <a:lnTo>
                  <a:pt x="1569720" y="0"/>
                </a:lnTo>
                <a:lnTo>
                  <a:pt x="1569720" y="3048"/>
                </a:lnTo>
                <a:lnTo>
                  <a:pt x="1566672" y="3048"/>
                </a:lnTo>
                <a:lnTo>
                  <a:pt x="1566672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3" y="0"/>
                </a:moveTo>
                <a:lnTo>
                  <a:pt x="1581911" y="0"/>
                </a:lnTo>
                <a:lnTo>
                  <a:pt x="1581911" y="3048"/>
                </a:lnTo>
                <a:lnTo>
                  <a:pt x="1578863" y="3048"/>
                </a:lnTo>
                <a:lnTo>
                  <a:pt x="1578863" y="0"/>
                </a:lnTo>
                <a:close/>
                <a:moveTo>
                  <a:pt x="1584960" y="0"/>
                </a:moveTo>
                <a:lnTo>
                  <a:pt x="1588008" y="0"/>
                </a:lnTo>
                <a:lnTo>
                  <a:pt x="1588008" y="3048"/>
                </a:lnTo>
                <a:lnTo>
                  <a:pt x="1584960" y="3048"/>
                </a:lnTo>
                <a:lnTo>
                  <a:pt x="1584960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1" y="0"/>
                </a:moveTo>
                <a:lnTo>
                  <a:pt x="1600199" y="0"/>
                </a:lnTo>
                <a:lnTo>
                  <a:pt x="1600199" y="3048"/>
                </a:lnTo>
                <a:lnTo>
                  <a:pt x="1597151" y="3048"/>
                </a:lnTo>
                <a:lnTo>
                  <a:pt x="1597151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4" y="0"/>
                </a:moveTo>
                <a:lnTo>
                  <a:pt x="1612392" y="0"/>
                </a:lnTo>
                <a:lnTo>
                  <a:pt x="1612392" y="3048"/>
                </a:lnTo>
                <a:lnTo>
                  <a:pt x="1609344" y="3048"/>
                </a:lnTo>
                <a:lnTo>
                  <a:pt x="1609344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5" y="0"/>
                </a:moveTo>
                <a:lnTo>
                  <a:pt x="1624583" y="0"/>
                </a:lnTo>
                <a:lnTo>
                  <a:pt x="1624583" y="3048"/>
                </a:lnTo>
                <a:lnTo>
                  <a:pt x="1621535" y="3048"/>
                </a:lnTo>
                <a:lnTo>
                  <a:pt x="1621535" y="0"/>
                </a:lnTo>
                <a:close/>
                <a:moveTo>
                  <a:pt x="1627632" y="0"/>
                </a:moveTo>
                <a:lnTo>
                  <a:pt x="1630680" y="0"/>
                </a:lnTo>
                <a:lnTo>
                  <a:pt x="1630680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8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8" y="3048"/>
                </a:lnTo>
                <a:lnTo>
                  <a:pt x="1633728" y="0"/>
                </a:lnTo>
                <a:close/>
                <a:moveTo>
                  <a:pt x="1639823" y="0"/>
                </a:moveTo>
                <a:lnTo>
                  <a:pt x="1642871" y="0"/>
                </a:lnTo>
                <a:lnTo>
                  <a:pt x="1642871" y="3048"/>
                </a:lnTo>
                <a:lnTo>
                  <a:pt x="1639823" y="3048"/>
                </a:lnTo>
                <a:lnTo>
                  <a:pt x="1639823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6" y="0"/>
                </a:moveTo>
                <a:lnTo>
                  <a:pt x="1655064" y="0"/>
                </a:lnTo>
                <a:lnTo>
                  <a:pt x="1655064" y="3048"/>
                </a:lnTo>
                <a:lnTo>
                  <a:pt x="1652016" y="3048"/>
                </a:lnTo>
                <a:lnTo>
                  <a:pt x="1652016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7" y="0"/>
                </a:moveTo>
                <a:lnTo>
                  <a:pt x="1667255" y="0"/>
                </a:lnTo>
                <a:lnTo>
                  <a:pt x="1667255" y="3048"/>
                </a:lnTo>
                <a:lnTo>
                  <a:pt x="1664207" y="3048"/>
                </a:lnTo>
                <a:lnTo>
                  <a:pt x="1664207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400" y="0"/>
                </a:moveTo>
                <a:lnTo>
                  <a:pt x="1679448" y="0"/>
                </a:lnTo>
                <a:lnTo>
                  <a:pt x="1679448" y="3048"/>
                </a:lnTo>
                <a:lnTo>
                  <a:pt x="1676400" y="3048"/>
                </a:lnTo>
                <a:lnTo>
                  <a:pt x="1676400" y="0"/>
                </a:lnTo>
                <a:close/>
                <a:moveTo>
                  <a:pt x="1682495" y="0"/>
                </a:moveTo>
                <a:lnTo>
                  <a:pt x="1685543" y="0"/>
                </a:lnTo>
                <a:lnTo>
                  <a:pt x="1685543" y="3048"/>
                </a:lnTo>
                <a:lnTo>
                  <a:pt x="1682495" y="3048"/>
                </a:lnTo>
                <a:lnTo>
                  <a:pt x="1682495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8" y="0"/>
                </a:moveTo>
                <a:lnTo>
                  <a:pt x="1697736" y="0"/>
                </a:lnTo>
                <a:lnTo>
                  <a:pt x="1697736" y="3048"/>
                </a:lnTo>
                <a:lnTo>
                  <a:pt x="1694688" y="3048"/>
                </a:lnTo>
                <a:lnTo>
                  <a:pt x="1694688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79" y="0"/>
                </a:moveTo>
                <a:lnTo>
                  <a:pt x="1709927" y="0"/>
                </a:lnTo>
                <a:lnTo>
                  <a:pt x="1709927" y="3048"/>
                </a:lnTo>
                <a:lnTo>
                  <a:pt x="1706879" y="3048"/>
                </a:lnTo>
                <a:lnTo>
                  <a:pt x="1706879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2" y="0"/>
                </a:moveTo>
                <a:lnTo>
                  <a:pt x="1722120" y="0"/>
                </a:lnTo>
                <a:lnTo>
                  <a:pt x="1722120" y="3048"/>
                </a:lnTo>
                <a:lnTo>
                  <a:pt x="1719072" y="3048"/>
                </a:lnTo>
                <a:lnTo>
                  <a:pt x="1719072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3" y="0"/>
                </a:moveTo>
                <a:lnTo>
                  <a:pt x="1734311" y="0"/>
                </a:lnTo>
                <a:lnTo>
                  <a:pt x="1734311" y="3048"/>
                </a:lnTo>
                <a:lnTo>
                  <a:pt x="1731263" y="3048"/>
                </a:lnTo>
                <a:lnTo>
                  <a:pt x="1731263" y="0"/>
                </a:lnTo>
                <a:close/>
                <a:moveTo>
                  <a:pt x="1737360" y="0"/>
                </a:moveTo>
                <a:lnTo>
                  <a:pt x="1740408" y="0"/>
                </a:lnTo>
                <a:lnTo>
                  <a:pt x="1740408" y="3048"/>
                </a:lnTo>
                <a:lnTo>
                  <a:pt x="1737360" y="3048"/>
                </a:lnTo>
                <a:lnTo>
                  <a:pt x="1737360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1" y="0"/>
                </a:moveTo>
                <a:lnTo>
                  <a:pt x="1752599" y="0"/>
                </a:lnTo>
                <a:lnTo>
                  <a:pt x="1752599" y="3048"/>
                </a:lnTo>
                <a:lnTo>
                  <a:pt x="1749551" y="3048"/>
                </a:lnTo>
                <a:lnTo>
                  <a:pt x="1749551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4" y="0"/>
                </a:moveTo>
                <a:lnTo>
                  <a:pt x="1764792" y="0"/>
                </a:lnTo>
                <a:lnTo>
                  <a:pt x="1764792" y="3048"/>
                </a:lnTo>
                <a:lnTo>
                  <a:pt x="1761744" y="3048"/>
                </a:lnTo>
                <a:lnTo>
                  <a:pt x="1761744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5" y="0"/>
                </a:moveTo>
                <a:lnTo>
                  <a:pt x="1776983" y="0"/>
                </a:lnTo>
                <a:lnTo>
                  <a:pt x="1776983" y="3048"/>
                </a:lnTo>
                <a:lnTo>
                  <a:pt x="1773935" y="3048"/>
                </a:lnTo>
                <a:lnTo>
                  <a:pt x="1773935" y="0"/>
                </a:lnTo>
                <a:close/>
                <a:moveTo>
                  <a:pt x="1780032" y="0"/>
                </a:moveTo>
                <a:lnTo>
                  <a:pt x="1783080" y="0"/>
                </a:lnTo>
                <a:lnTo>
                  <a:pt x="1783080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8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8" y="3048"/>
                </a:lnTo>
                <a:lnTo>
                  <a:pt x="1786128" y="0"/>
                </a:lnTo>
                <a:close/>
                <a:moveTo>
                  <a:pt x="1792223" y="0"/>
                </a:moveTo>
                <a:lnTo>
                  <a:pt x="1795271" y="0"/>
                </a:lnTo>
                <a:lnTo>
                  <a:pt x="1795271" y="3048"/>
                </a:lnTo>
                <a:lnTo>
                  <a:pt x="1792223" y="3048"/>
                </a:lnTo>
                <a:lnTo>
                  <a:pt x="1792223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6" y="0"/>
                </a:moveTo>
                <a:lnTo>
                  <a:pt x="1807464" y="0"/>
                </a:lnTo>
                <a:lnTo>
                  <a:pt x="1807464" y="3048"/>
                </a:lnTo>
                <a:lnTo>
                  <a:pt x="1804416" y="3048"/>
                </a:lnTo>
                <a:lnTo>
                  <a:pt x="1804416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7" y="0"/>
                </a:moveTo>
                <a:lnTo>
                  <a:pt x="1819655" y="0"/>
                </a:lnTo>
                <a:lnTo>
                  <a:pt x="1819655" y="3048"/>
                </a:lnTo>
                <a:lnTo>
                  <a:pt x="1816607" y="3048"/>
                </a:lnTo>
                <a:lnTo>
                  <a:pt x="1816607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800" y="0"/>
                </a:moveTo>
                <a:lnTo>
                  <a:pt x="1831848" y="0"/>
                </a:lnTo>
                <a:lnTo>
                  <a:pt x="1831848" y="3048"/>
                </a:lnTo>
                <a:lnTo>
                  <a:pt x="1828800" y="3048"/>
                </a:lnTo>
                <a:lnTo>
                  <a:pt x="1828800" y="0"/>
                </a:lnTo>
                <a:close/>
                <a:moveTo>
                  <a:pt x="1834895" y="0"/>
                </a:moveTo>
                <a:lnTo>
                  <a:pt x="1837943" y="0"/>
                </a:lnTo>
                <a:lnTo>
                  <a:pt x="1837943" y="3048"/>
                </a:lnTo>
                <a:lnTo>
                  <a:pt x="1834895" y="3048"/>
                </a:lnTo>
                <a:lnTo>
                  <a:pt x="1834895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8" y="0"/>
                </a:moveTo>
                <a:lnTo>
                  <a:pt x="1850136" y="0"/>
                </a:lnTo>
                <a:lnTo>
                  <a:pt x="1850136" y="3048"/>
                </a:lnTo>
                <a:lnTo>
                  <a:pt x="1847088" y="3048"/>
                </a:lnTo>
                <a:lnTo>
                  <a:pt x="1847088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79" y="0"/>
                </a:moveTo>
                <a:lnTo>
                  <a:pt x="1862327" y="0"/>
                </a:lnTo>
                <a:lnTo>
                  <a:pt x="1862327" y="3048"/>
                </a:lnTo>
                <a:lnTo>
                  <a:pt x="1859279" y="3048"/>
                </a:lnTo>
                <a:lnTo>
                  <a:pt x="1859279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2" y="0"/>
                </a:moveTo>
                <a:lnTo>
                  <a:pt x="1874520" y="0"/>
                </a:lnTo>
                <a:lnTo>
                  <a:pt x="1874520" y="3048"/>
                </a:lnTo>
                <a:lnTo>
                  <a:pt x="1871472" y="3048"/>
                </a:lnTo>
                <a:lnTo>
                  <a:pt x="1871472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3" y="0"/>
                </a:moveTo>
                <a:lnTo>
                  <a:pt x="1886711" y="0"/>
                </a:lnTo>
                <a:lnTo>
                  <a:pt x="1886711" y="3048"/>
                </a:lnTo>
                <a:lnTo>
                  <a:pt x="1883663" y="3048"/>
                </a:lnTo>
                <a:lnTo>
                  <a:pt x="1883663" y="0"/>
                </a:lnTo>
                <a:close/>
                <a:moveTo>
                  <a:pt x="1889760" y="0"/>
                </a:moveTo>
                <a:lnTo>
                  <a:pt x="1892808" y="0"/>
                </a:lnTo>
                <a:lnTo>
                  <a:pt x="1892808" y="3048"/>
                </a:lnTo>
                <a:lnTo>
                  <a:pt x="1889760" y="3048"/>
                </a:lnTo>
                <a:lnTo>
                  <a:pt x="1889760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1" y="0"/>
                </a:moveTo>
                <a:lnTo>
                  <a:pt x="1904999" y="0"/>
                </a:lnTo>
                <a:lnTo>
                  <a:pt x="1904999" y="3048"/>
                </a:lnTo>
                <a:lnTo>
                  <a:pt x="1901951" y="3048"/>
                </a:lnTo>
                <a:lnTo>
                  <a:pt x="1901951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4" y="0"/>
                </a:moveTo>
                <a:lnTo>
                  <a:pt x="1917192" y="0"/>
                </a:lnTo>
                <a:lnTo>
                  <a:pt x="1917192" y="3048"/>
                </a:lnTo>
                <a:lnTo>
                  <a:pt x="1914144" y="3048"/>
                </a:lnTo>
                <a:lnTo>
                  <a:pt x="1914144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5" y="0"/>
                </a:moveTo>
                <a:lnTo>
                  <a:pt x="1929383" y="0"/>
                </a:lnTo>
                <a:lnTo>
                  <a:pt x="1929383" y="3048"/>
                </a:lnTo>
                <a:lnTo>
                  <a:pt x="1926335" y="3048"/>
                </a:lnTo>
                <a:lnTo>
                  <a:pt x="1926335" y="0"/>
                </a:lnTo>
                <a:close/>
                <a:moveTo>
                  <a:pt x="1932432" y="0"/>
                </a:moveTo>
                <a:lnTo>
                  <a:pt x="1935480" y="0"/>
                </a:lnTo>
                <a:lnTo>
                  <a:pt x="1935480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8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8" y="3048"/>
                </a:lnTo>
                <a:lnTo>
                  <a:pt x="1938528" y="0"/>
                </a:lnTo>
                <a:close/>
                <a:moveTo>
                  <a:pt x="1944623" y="0"/>
                </a:moveTo>
                <a:lnTo>
                  <a:pt x="1947671" y="0"/>
                </a:lnTo>
                <a:lnTo>
                  <a:pt x="1947671" y="3048"/>
                </a:lnTo>
                <a:lnTo>
                  <a:pt x="1944623" y="3048"/>
                </a:lnTo>
                <a:lnTo>
                  <a:pt x="1944623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6" y="0"/>
                </a:moveTo>
                <a:lnTo>
                  <a:pt x="1959864" y="0"/>
                </a:lnTo>
                <a:lnTo>
                  <a:pt x="1959864" y="3048"/>
                </a:lnTo>
                <a:lnTo>
                  <a:pt x="1956816" y="3048"/>
                </a:lnTo>
                <a:lnTo>
                  <a:pt x="1956816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7" y="0"/>
                </a:moveTo>
                <a:lnTo>
                  <a:pt x="1972055" y="0"/>
                </a:lnTo>
                <a:lnTo>
                  <a:pt x="1972055" y="3048"/>
                </a:lnTo>
                <a:lnTo>
                  <a:pt x="1969007" y="3048"/>
                </a:lnTo>
                <a:lnTo>
                  <a:pt x="1969007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200" y="0"/>
                </a:moveTo>
                <a:lnTo>
                  <a:pt x="1984248" y="0"/>
                </a:lnTo>
                <a:lnTo>
                  <a:pt x="1984248" y="3048"/>
                </a:lnTo>
                <a:lnTo>
                  <a:pt x="1981200" y="3048"/>
                </a:lnTo>
                <a:lnTo>
                  <a:pt x="1981200" y="0"/>
                </a:lnTo>
                <a:close/>
                <a:moveTo>
                  <a:pt x="1987295" y="0"/>
                </a:moveTo>
                <a:lnTo>
                  <a:pt x="1990343" y="0"/>
                </a:lnTo>
                <a:lnTo>
                  <a:pt x="1990343" y="3048"/>
                </a:lnTo>
                <a:lnTo>
                  <a:pt x="1987295" y="3048"/>
                </a:lnTo>
                <a:lnTo>
                  <a:pt x="1987295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8" y="0"/>
                </a:moveTo>
                <a:lnTo>
                  <a:pt x="2002536" y="0"/>
                </a:lnTo>
                <a:lnTo>
                  <a:pt x="2002536" y="3048"/>
                </a:lnTo>
                <a:lnTo>
                  <a:pt x="1999488" y="3048"/>
                </a:lnTo>
                <a:lnTo>
                  <a:pt x="1999488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79" y="0"/>
                </a:moveTo>
                <a:lnTo>
                  <a:pt x="2014727" y="0"/>
                </a:lnTo>
                <a:lnTo>
                  <a:pt x="2014727" y="3048"/>
                </a:lnTo>
                <a:lnTo>
                  <a:pt x="2011679" y="3048"/>
                </a:lnTo>
                <a:lnTo>
                  <a:pt x="2011679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2" y="0"/>
                </a:moveTo>
                <a:lnTo>
                  <a:pt x="2026920" y="0"/>
                </a:lnTo>
                <a:lnTo>
                  <a:pt x="2026920" y="3048"/>
                </a:lnTo>
                <a:lnTo>
                  <a:pt x="2023872" y="3048"/>
                </a:lnTo>
                <a:lnTo>
                  <a:pt x="2023872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3" y="0"/>
                </a:moveTo>
                <a:lnTo>
                  <a:pt x="2039111" y="0"/>
                </a:lnTo>
                <a:lnTo>
                  <a:pt x="2039111" y="3048"/>
                </a:lnTo>
                <a:lnTo>
                  <a:pt x="2036063" y="3048"/>
                </a:lnTo>
                <a:lnTo>
                  <a:pt x="2036063" y="0"/>
                </a:lnTo>
                <a:close/>
                <a:moveTo>
                  <a:pt x="2042160" y="0"/>
                </a:moveTo>
                <a:lnTo>
                  <a:pt x="2045208" y="0"/>
                </a:lnTo>
                <a:lnTo>
                  <a:pt x="2045208" y="3048"/>
                </a:lnTo>
                <a:lnTo>
                  <a:pt x="2042160" y="3048"/>
                </a:lnTo>
                <a:lnTo>
                  <a:pt x="2042160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1" y="0"/>
                </a:moveTo>
                <a:lnTo>
                  <a:pt x="2057399" y="0"/>
                </a:lnTo>
                <a:lnTo>
                  <a:pt x="2057399" y="3048"/>
                </a:lnTo>
                <a:lnTo>
                  <a:pt x="2054351" y="3048"/>
                </a:lnTo>
                <a:lnTo>
                  <a:pt x="2054351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4" y="0"/>
                </a:moveTo>
                <a:lnTo>
                  <a:pt x="2069592" y="0"/>
                </a:lnTo>
                <a:lnTo>
                  <a:pt x="2069592" y="3048"/>
                </a:lnTo>
                <a:lnTo>
                  <a:pt x="2066544" y="3048"/>
                </a:lnTo>
                <a:lnTo>
                  <a:pt x="2066544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5" y="0"/>
                </a:moveTo>
                <a:lnTo>
                  <a:pt x="2081783" y="0"/>
                </a:lnTo>
                <a:lnTo>
                  <a:pt x="2081783" y="3048"/>
                </a:lnTo>
                <a:lnTo>
                  <a:pt x="2078735" y="3048"/>
                </a:lnTo>
                <a:lnTo>
                  <a:pt x="2078735" y="0"/>
                </a:lnTo>
                <a:close/>
                <a:moveTo>
                  <a:pt x="2084832" y="0"/>
                </a:moveTo>
                <a:lnTo>
                  <a:pt x="2087880" y="0"/>
                </a:lnTo>
                <a:lnTo>
                  <a:pt x="2087880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8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8" y="3048"/>
                </a:lnTo>
                <a:lnTo>
                  <a:pt x="2090928" y="0"/>
                </a:lnTo>
                <a:close/>
                <a:moveTo>
                  <a:pt x="2097023" y="0"/>
                </a:moveTo>
                <a:lnTo>
                  <a:pt x="2100071" y="0"/>
                </a:lnTo>
                <a:lnTo>
                  <a:pt x="2100071" y="3048"/>
                </a:lnTo>
                <a:lnTo>
                  <a:pt x="2097023" y="3048"/>
                </a:lnTo>
                <a:lnTo>
                  <a:pt x="2097023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6" y="0"/>
                </a:moveTo>
                <a:lnTo>
                  <a:pt x="2112264" y="0"/>
                </a:lnTo>
                <a:lnTo>
                  <a:pt x="2112264" y="3048"/>
                </a:lnTo>
                <a:lnTo>
                  <a:pt x="2109216" y="3048"/>
                </a:lnTo>
                <a:lnTo>
                  <a:pt x="2109216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7" y="0"/>
                </a:moveTo>
                <a:lnTo>
                  <a:pt x="2124455" y="0"/>
                </a:lnTo>
                <a:lnTo>
                  <a:pt x="2124455" y="3048"/>
                </a:lnTo>
                <a:lnTo>
                  <a:pt x="2121407" y="3048"/>
                </a:lnTo>
                <a:lnTo>
                  <a:pt x="2121407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600" y="0"/>
                </a:moveTo>
                <a:lnTo>
                  <a:pt x="2136648" y="0"/>
                </a:lnTo>
                <a:lnTo>
                  <a:pt x="2136648" y="3048"/>
                </a:lnTo>
                <a:lnTo>
                  <a:pt x="2133600" y="3048"/>
                </a:lnTo>
                <a:lnTo>
                  <a:pt x="2133600" y="0"/>
                </a:lnTo>
                <a:close/>
                <a:moveTo>
                  <a:pt x="2139695" y="0"/>
                </a:moveTo>
                <a:lnTo>
                  <a:pt x="2142743" y="0"/>
                </a:lnTo>
                <a:lnTo>
                  <a:pt x="2142743" y="3048"/>
                </a:lnTo>
                <a:lnTo>
                  <a:pt x="2139695" y="3048"/>
                </a:lnTo>
                <a:lnTo>
                  <a:pt x="2139695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8" y="0"/>
                </a:moveTo>
                <a:lnTo>
                  <a:pt x="2154936" y="0"/>
                </a:lnTo>
                <a:lnTo>
                  <a:pt x="2154936" y="3048"/>
                </a:lnTo>
                <a:lnTo>
                  <a:pt x="2151888" y="3048"/>
                </a:lnTo>
                <a:lnTo>
                  <a:pt x="2151888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79" y="0"/>
                </a:moveTo>
                <a:lnTo>
                  <a:pt x="2167127" y="0"/>
                </a:lnTo>
                <a:lnTo>
                  <a:pt x="2167127" y="3048"/>
                </a:lnTo>
                <a:lnTo>
                  <a:pt x="2164079" y="3048"/>
                </a:lnTo>
                <a:lnTo>
                  <a:pt x="2164079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2" y="0"/>
                </a:moveTo>
                <a:lnTo>
                  <a:pt x="2179320" y="0"/>
                </a:lnTo>
                <a:lnTo>
                  <a:pt x="2179320" y="3048"/>
                </a:lnTo>
                <a:lnTo>
                  <a:pt x="2176272" y="3048"/>
                </a:lnTo>
                <a:lnTo>
                  <a:pt x="2176272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3" y="0"/>
                </a:moveTo>
                <a:lnTo>
                  <a:pt x="2191511" y="0"/>
                </a:lnTo>
                <a:lnTo>
                  <a:pt x="2191511" y="3048"/>
                </a:lnTo>
                <a:lnTo>
                  <a:pt x="2188463" y="3048"/>
                </a:lnTo>
                <a:lnTo>
                  <a:pt x="2188463" y="0"/>
                </a:lnTo>
                <a:close/>
                <a:moveTo>
                  <a:pt x="2194560" y="0"/>
                </a:moveTo>
                <a:lnTo>
                  <a:pt x="2197608" y="0"/>
                </a:lnTo>
                <a:lnTo>
                  <a:pt x="2197608" y="3048"/>
                </a:lnTo>
                <a:lnTo>
                  <a:pt x="2194560" y="3048"/>
                </a:lnTo>
                <a:lnTo>
                  <a:pt x="2194560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1" y="0"/>
                </a:moveTo>
                <a:lnTo>
                  <a:pt x="2209799" y="0"/>
                </a:lnTo>
                <a:lnTo>
                  <a:pt x="2209799" y="3048"/>
                </a:lnTo>
                <a:lnTo>
                  <a:pt x="2206751" y="3048"/>
                </a:lnTo>
                <a:lnTo>
                  <a:pt x="2206751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4" y="0"/>
                </a:moveTo>
                <a:lnTo>
                  <a:pt x="2221992" y="0"/>
                </a:lnTo>
                <a:lnTo>
                  <a:pt x="2221992" y="3048"/>
                </a:lnTo>
                <a:lnTo>
                  <a:pt x="2218944" y="3048"/>
                </a:lnTo>
                <a:lnTo>
                  <a:pt x="2218944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5" y="0"/>
                </a:moveTo>
                <a:lnTo>
                  <a:pt x="2234183" y="0"/>
                </a:lnTo>
                <a:lnTo>
                  <a:pt x="2234183" y="3048"/>
                </a:lnTo>
                <a:lnTo>
                  <a:pt x="2231135" y="3048"/>
                </a:lnTo>
                <a:lnTo>
                  <a:pt x="2231135" y="0"/>
                </a:lnTo>
                <a:close/>
                <a:moveTo>
                  <a:pt x="2237232" y="0"/>
                </a:moveTo>
                <a:lnTo>
                  <a:pt x="2240280" y="0"/>
                </a:lnTo>
                <a:lnTo>
                  <a:pt x="2240280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8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8" y="3048"/>
                </a:lnTo>
                <a:lnTo>
                  <a:pt x="2243328" y="0"/>
                </a:lnTo>
                <a:close/>
                <a:moveTo>
                  <a:pt x="2249423" y="0"/>
                </a:moveTo>
                <a:lnTo>
                  <a:pt x="2252471" y="0"/>
                </a:lnTo>
                <a:lnTo>
                  <a:pt x="2252471" y="3048"/>
                </a:lnTo>
                <a:lnTo>
                  <a:pt x="2249423" y="3048"/>
                </a:lnTo>
                <a:lnTo>
                  <a:pt x="2249423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6" y="0"/>
                </a:moveTo>
                <a:lnTo>
                  <a:pt x="2264664" y="0"/>
                </a:lnTo>
                <a:lnTo>
                  <a:pt x="2264664" y="3048"/>
                </a:lnTo>
                <a:lnTo>
                  <a:pt x="2261616" y="3048"/>
                </a:lnTo>
                <a:lnTo>
                  <a:pt x="2261616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7" y="0"/>
                </a:moveTo>
                <a:lnTo>
                  <a:pt x="2276855" y="0"/>
                </a:lnTo>
                <a:lnTo>
                  <a:pt x="2276855" y="3048"/>
                </a:lnTo>
                <a:lnTo>
                  <a:pt x="2273807" y="3048"/>
                </a:lnTo>
                <a:lnTo>
                  <a:pt x="2273807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6000" y="0"/>
                </a:moveTo>
                <a:lnTo>
                  <a:pt x="2289048" y="0"/>
                </a:lnTo>
                <a:lnTo>
                  <a:pt x="2289048" y="3048"/>
                </a:lnTo>
                <a:lnTo>
                  <a:pt x="2286000" y="3048"/>
                </a:lnTo>
                <a:lnTo>
                  <a:pt x="2286000" y="0"/>
                </a:lnTo>
                <a:close/>
                <a:moveTo>
                  <a:pt x="2292095" y="0"/>
                </a:moveTo>
                <a:lnTo>
                  <a:pt x="2295143" y="0"/>
                </a:lnTo>
                <a:lnTo>
                  <a:pt x="2295143" y="3048"/>
                </a:lnTo>
                <a:lnTo>
                  <a:pt x="2292095" y="3048"/>
                </a:lnTo>
                <a:lnTo>
                  <a:pt x="2292095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8" y="0"/>
                </a:moveTo>
                <a:lnTo>
                  <a:pt x="2307336" y="0"/>
                </a:lnTo>
                <a:lnTo>
                  <a:pt x="2307336" y="3048"/>
                </a:lnTo>
                <a:lnTo>
                  <a:pt x="2304288" y="3048"/>
                </a:lnTo>
                <a:lnTo>
                  <a:pt x="2304288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79" y="0"/>
                </a:moveTo>
                <a:lnTo>
                  <a:pt x="2319527" y="0"/>
                </a:lnTo>
                <a:lnTo>
                  <a:pt x="2319527" y="3048"/>
                </a:lnTo>
                <a:lnTo>
                  <a:pt x="2316479" y="3048"/>
                </a:lnTo>
                <a:lnTo>
                  <a:pt x="2316479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2" y="0"/>
                </a:moveTo>
                <a:lnTo>
                  <a:pt x="2331720" y="0"/>
                </a:lnTo>
                <a:lnTo>
                  <a:pt x="2331720" y="3048"/>
                </a:lnTo>
                <a:lnTo>
                  <a:pt x="2328672" y="3048"/>
                </a:lnTo>
                <a:lnTo>
                  <a:pt x="2328672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3" y="0"/>
                </a:moveTo>
                <a:lnTo>
                  <a:pt x="2343911" y="0"/>
                </a:lnTo>
                <a:lnTo>
                  <a:pt x="2343911" y="3048"/>
                </a:lnTo>
                <a:lnTo>
                  <a:pt x="2340863" y="3048"/>
                </a:lnTo>
                <a:lnTo>
                  <a:pt x="2340863" y="0"/>
                </a:lnTo>
                <a:close/>
                <a:moveTo>
                  <a:pt x="2346960" y="0"/>
                </a:moveTo>
                <a:lnTo>
                  <a:pt x="2350008" y="0"/>
                </a:lnTo>
                <a:lnTo>
                  <a:pt x="2350008" y="3048"/>
                </a:lnTo>
                <a:lnTo>
                  <a:pt x="2346960" y="3048"/>
                </a:lnTo>
                <a:lnTo>
                  <a:pt x="2346960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1" y="0"/>
                </a:moveTo>
                <a:lnTo>
                  <a:pt x="2362199" y="0"/>
                </a:lnTo>
                <a:lnTo>
                  <a:pt x="2362199" y="3048"/>
                </a:lnTo>
                <a:lnTo>
                  <a:pt x="2359151" y="3048"/>
                </a:lnTo>
                <a:lnTo>
                  <a:pt x="2359151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4" y="0"/>
                </a:moveTo>
                <a:lnTo>
                  <a:pt x="2374392" y="0"/>
                </a:lnTo>
                <a:lnTo>
                  <a:pt x="2374392" y="3048"/>
                </a:lnTo>
                <a:lnTo>
                  <a:pt x="2371344" y="3048"/>
                </a:lnTo>
                <a:lnTo>
                  <a:pt x="2371344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5" y="0"/>
                </a:moveTo>
                <a:lnTo>
                  <a:pt x="2386583" y="0"/>
                </a:lnTo>
                <a:lnTo>
                  <a:pt x="2386583" y="3048"/>
                </a:lnTo>
                <a:lnTo>
                  <a:pt x="2383535" y="3048"/>
                </a:lnTo>
                <a:lnTo>
                  <a:pt x="2383535" y="0"/>
                </a:lnTo>
                <a:close/>
                <a:moveTo>
                  <a:pt x="2389632" y="0"/>
                </a:moveTo>
                <a:lnTo>
                  <a:pt x="2392680" y="0"/>
                </a:lnTo>
                <a:lnTo>
                  <a:pt x="2392680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8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8" y="3048"/>
                </a:lnTo>
                <a:lnTo>
                  <a:pt x="2395728" y="0"/>
                </a:lnTo>
                <a:close/>
                <a:moveTo>
                  <a:pt x="2401823" y="0"/>
                </a:moveTo>
                <a:lnTo>
                  <a:pt x="2404871" y="0"/>
                </a:lnTo>
                <a:lnTo>
                  <a:pt x="2404871" y="3048"/>
                </a:lnTo>
                <a:lnTo>
                  <a:pt x="2401823" y="3048"/>
                </a:lnTo>
                <a:lnTo>
                  <a:pt x="2401823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6" y="0"/>
                </a:moveTo>
                <a:lnTo>
                  <a:pt x="2417064" y="0"/>
                </a:lnTo>
                <a:lnTo>
                  <a:pt x="2417064" y="3048"/>
                </a:lnTo>
                <a:lnTo>
                  <a:pt x="2414016" y="3048"/>
                </a:lnTo>
                <a:lnTo>
                  <a:pt x="2414016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7" y="0"/>
                </a:moveTo>
                <a:lnTo>
                  <a:pt x="2429255" y="0"/>
                </a:lnTo>
                <a:lnTo>
                  <a:pt x="2429255" y="3048"/>
                </a:lnTo>
                <a:lnTo>
                  <a:pt x="2426207" y="3048"/>
                </a:lnTo>
                <a:lnTo>
                  <a:pt x="2426207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400" y="0"/>
                </a:moveTo>
                <a:lnTo>
                  <a:pt x="2441448" y="0"/>
                </a:lnTo>
                <a:lnTo>
                  <a:pt x="2441448" y="3048"/>
                </a:lnTo>
                <a:lnTo>
                  <a:pt x="2438400" y="3048"/>
                </a:lnTo>
                <a:lnTo>
                  <a:pt x="2438400" y="0"/>
                </a:lnTo>
                <a:close/>
                <a:moveTo>
                  <a:pt x="2444495" y="0"/>
                </a:moveTo>
                <a:lnTo>
                  <a:pt x="2447543" y="0"/>
                </a:lnTo>
                <a:lnTo>
                  <a:pt x="2447543" y="3048"/>
                </a:lnTo>
                <a:lnTo>
                  <a:pt x="2444495" y="3048"/>
                </a:lnTo>
                <a:lnTo>
                  <a:pt x="2444495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8" y="0"/>
                </a:moveTo>
                <a:lnTo>
                  <a:pt x="2459736" y="0"/>
                </a:lnTo>
                <a:lnTo>
                  <a:pt x="2459736" y="3048"/>
                </a:lnTo>
                <a:lnTo>
                  <a:pt x="2456688" y="3048"/>
                </a:lnTo>
                <a:lnTo>
                  <a:pt x="2456688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79" y="0"/>
                </a:moveTo>
                <a:lnTo>
                  <a:pt x="2471927" y="0"/>
                </a:lnTo>
                <a:lnTo>
                  <a:pt x="2471927" y="3048"/>
                </a:lnTo>
                <a:lnTo>
                  <a:pt x="2468879" y="3048"/>
                </a:lnTo>
                <a:lnTo>
                  <a:pt x="2468879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2" y="0"/>
                </a:moveTo>
                <a:lnTo>
                  <a:pt x="2484120" y="0"/>
                </a:lnTo>
                <a:lnTo>
                  <a:pt x="2484120" y="3048"/>
                </a:lnTo>
                <a:lnTo>
                  <a:pt x="2481072" y="3048"/>
                </a:lnTo>
                <a:lnTo>
                  <a:pt x="2481072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3" y="0"/>
                </a:moveTo>
                <a:lnTo>
                  <a:pt x="2496311" y="0"/>
                </a:lnTo>
                <a:lnTo>
                  <a:pt x="2496311" y="3048"/>
                </a:lnTo>
                <a:lnTo>
                  <a:pt x="2493263" y="3048"/>
                </a:lnTo>
                <a:lnTo>
                  <a:pt x="2493263" y="0"/>
                </a:lnTo>
                <a:close/>
                <a:moveTo>
                  <a:pt x="2499360" y="0"/>
                </a:moveTo>
                <a:lnTo>
                  <a:pt x="2502408" y="0"/>
                </a:lnTo>
                <a:lnTo>
                  <a:pt x="2502408" y="3048"/>
                </a:lnTo>
                <a:lnTo>
                  <a:pt x="2499360" y="3048"/>
                </a:lnTo>
                <a:lnTo>
                  <a:pt x="2499360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1" y="0"/>
                </a:moveTo>
                <a:lnTo>
                  <a:pt x="2514599" y="0"/>
                </a:lnTo>
                <a:lnTo>
                  <a:pt x="2514599" y="3048"/>
                </a:lnTo>
                <a:lnTo>
                  <a:pt x="2511551" y="3048"/>
                </a:lnTo>
                <a:lnTo>
                  <a:pt x="2511551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4" y="0"/>
                </a:moveTo>
                <a:lnTo>
                  <a:pt x="2526792" y="0"/>
                </a:lnTo>
                <a:lnTo>
                  <a:pt x="2526792" y="3048"/>
                </a:lnTo>
                <a:lnTo>
                  <a:pt x="2523744" y="3048"/>
                </a:lnTo>
                <a:lnTo>
                  <a:pt x="2523744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5" y="0"/>
                </a:moveTo>
                <a:lnTo>
                  <a:pt x="2538983" y="0"/>
                </a:lnTo>
                <a:lnTo>
                  <a:pt x="2538983" y="3048"/>
                </a:lnTo>
                <a:lnTo>
                  <a:pt x="2535935" y="3048"/>
                </a:lnTo>
                <a:lnTo>
                  <a:pt x="2535935" y="0"/>
                </a:lnTo>
                <a:close/>
                <a:moveTo>
                  <a:pt x="2542032" y="0"/>
                </a:moveTo>
                <a:lnTo>
                  <a:pt x="2545080" y="0"/>
                </a:lnTo>
                <a:lnTo>
                  <a:pt x="2545080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8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8" y="3048"/>
                </a:lnTo>
                <a:lnTo>
                  <a:pt x="2548128" y="0"/>
                </a:lnTo>
                <a:close/>
                <a:moveTo>
                  <a:pt x="2554223" y="0"/>
                </a:moveTo>
                <a:lnTo>
                  <a:pt x="2557271" y="0"/>
                </a:lnTo>
                <a:lnTo>
                  <a:pt x="2557271" y="3048"/>
                </a:lnTo>
                <a:lnTo>
                  <a:pt x="2554223" y="3048"/>
                </a:lnTo>
                <a:lnTo>
                  <a:pt x="2554223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6" y="0"/>
                </a:moveTo>
                <a:lnTo>
                  <a:pt x="2569464" y="0"/>
                </a:lnTo>
                <a:lnTo>
                  <a:pt x="2569464" y="3048"/>
                </a:lnTo>
                <a:lnTo>
                  <a:pt x="2566416" y="3048"/>
                </a:lnTo>
                <a:lnTo>
                  <a:pt x="2566416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7" y="0"/>
                </a:moveTo>
                <a:lnTo>
                  <a:pt x="2581655" y="0"/>
                </a:lnTo>
                <a:lnTo>
                  <a:pt x="2581655" y="3048"/>
                </a:lnTo>
                <a:lnTo>
                  <a:pt x="2578607" y="3048"/>
                </a:lnTo>
                <a:lnTo>
                  <a:pt x="2578607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800" y="0"/>
                </a:moveTo>
                <a:lnTo>
                  <a:pt x="2593848" y="0"/>
                </a:lnTo>
                <a:lnTo>
                  <a:pt x="2593848" y="3048"/>
                </a:lnTo>
                <a:lnTo>
                  <a:pt x="2590800" y="3048"/>
                </a:lnTo>
                <a:lnTo>
                  <a:pt x="2590800" y="0"/>
                </a:lnTo>
                <a:close/>
                <a:moveTo>
                  <a:pt x="2596895" y="0"/>
                </a:moveTo>
                <a:lnTo>
                  <a:pt x="2599943" y="0"/>
                </a:lnTo>
                <a:lnTo>
                  <a:pt x="2599943" y="3048"/>
                </a:lnTo>
                <a:lnTo>
                  <a:pt x="2596895" y="3048"/>
                </a:lnTo>
                <a:lnTo>
                  <a:pt x="2596895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8" y="0"/>
                </a:moveTo>
                <a:lnTo>
                  <a:pt x="2612136" y="0"/>
                </a:lnTo>
                <a:lnTo>
                  <a:pt x="2612136" y="3048"/>
                </a:lnTo>
                <a:lnTo>
                  <a:pt x="2609088" y="3048"/>
                </a:lnTo>
                <a:lnTo>
                  <a:pt x="2609088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79" y="0"/>
                </a:moveTo>
                <a:lnTo>
                  <a:pt x="2624327" y="0"/>
                </a:lnTo>
                <a:lnTo>
                  <a:pt x="2624327" y="3048"/>
                </a:lnTo>
                <a:lnTo>
                  <a:pt x="2621279" y="3048"/>
                </a:lnTo>
                <a:lnTo>
                  <a:pt x="2621279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2" y="0"/>
                </a:moveTo>
                <a:lnTo>
                  <a:pt x="2636520" y="0"/>
                </a:lnTo>
                <a:lnTo>
                  <a:pt x="2636520" y="3048"/>
                </a:lnTo>
                <a:lnTo>
                  <a:pt x="2633472" y="3048"/>
                </a:lnTo>
                <a:lnTo>
                  <a:pt x="2633472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3" y="0"/>
                </a:moveTo>
                <a:lnTo>
                  <a:pt x="2648711" y="0"/>
                </a:lnTo>
                <a:lnTo>
                  <a:pt x="2648711" y="3048"/>
                </a:lnTo>
                <a:lnTo>
                  <a:pt x="2645663" y="3048"/>
                </a:lnTo>
                <a:lnTo>
                  <a:pt x="2645663" y="0"/>
                </a:lnTo>
                <a:close/>
                <a:moveTo>
                  <a:pt x="2651760" y="0"/>
                </a:moveTo>
                <a:lnTo>
                  <a:pt x="2654808" y="0"/>
                </a:lnTo>
                <a:lnTo>
                  <a:pt x="2654808" y="3048"/>
                </a:lnTo>
                <a:lnTo>
                  <a:pt x="2651760" y="3048"/>
                </a:lnTo>
                <a:lnTo>
                  <a:pt x="2651760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1" y="0"/>
                </a:moveTo>
                <a:lnTo>
                  <a:pt x="2666999" y="0"/>
                </a:lnTo>
                <a:lnTo>
                  <a:pt x="2666999" y="3048"/>
                </a:lnTo>
                <a:lnTo>
                  <a:pt x="2663951" y="3048"/>
                </a:lnTo>
                <a:lnTo>
                  <a:pt x="2663951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4" y="0"/>
                </a:moveTo>
                <a:lnTo>
                  <a:pt x="2679192" y="0"/>
                </a:lnTo>
                <a:lnTo>
                  <a:pt x="2679192" y="3048"/>
                </a:lnTo>
                <a:lnTo>
                  <a:pt x="2676144" y="3048"/>
                </a:lnTo>
                <a:lnTo>
                  <a:pt x="2676144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5" y="0"/>
                </a:moveTo>
                <a:lnTo>
                  <a:pt x="2691383" y="0"/>
                </a:lnTo>
                <a:lnTo>
                  <a:pt x="2691383" y="3048"/>
                </a:lnTo>
                <a:lnTo>
                  <a:pt x="2688335" y="3048"/>
                </a:lnTo>
                <a:lnTo>
                  <a:pt x="2688335" y="0"/>
                </a:lnTo>
                <a:close/>
                <a:moveTo>
                  <a:pt x="2694432" y="0"/>
                </a:moveTo>
                <a:lnTo>
                  <a:pt x="2697480" y="0"/>
                </a:lnTo>
                <a:lnTo>
                  <a:pt x="2697480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8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8" y="3048"/>
                </a:lnTo>
                <a:lnTo>
                  <a:pt x="2700528" y="0"/>
                </a:lnTo>
                <a:close/>
                <a:moveTo>
                  <a:pt x="2706623" y="0"/>
                </a:moveTo>
                <a:lnTo>
                  <a:pt x="2709671" y="0"/>
                </a:lnTo>
                <a:lnTo>
                  <a:pt x="2709671" y="3048"/>
                </a:lnTo>
                <a:lnTo>
                  <a:pt x="2706623" y="3048"/>
                </a:lnTo>
                <a:lnTo>
                  <a:pt x="2706623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6" y="0"/>
                </a:moveTo>
                <a:lnTo>
                  <a:pt x="2721864" y="0"/>
                </a:lnTo>
                <a:lnTo>
                  <a:pt x="2721864" y="3048"/>
                </a:lnTo>
                <a:lnTo>
                  <a:pt x="2718816" y="3048"/>
                </a:lnTo>
                <a:lnTo>
                  <a:pt x="2718816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7" y="0"/>
                </a:moveTo>
                <a:lnTo>
                  <a:pt x="2734055" y="0"/>
                </a:lnTo>
                <a:lnTo>
                  <a:pt x="2734055" y="3048"/>
                </a:lnTo>
                <a:lnTo>
                  <a:pt x="2731007" y="3048"/>
                </a:lnTo>
                <a:lnTo>
                  <a:pt x="2731007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200" y="0"/>
                </a:moveTo>
                <a:lnTo>
                  <a:pt x="2746248" y="0"/>
                </a:lnTo>
                <a:lnTo>
                  <a:pt x="2746248" y="3048"/>
                </a:lnTo>
                <a:lnTo>
                  <a:pt x="2743200" y="3048"/>
                </a:lnTo>
                <a:lnTo>
                  <a:pt x="2743200" y="0"/>
                </a:lnTo>
                <a:close/>
                <a:moveTo>
                  <a:pt x="2749295" y="0"/>
                </a:moveTo>
                <a:lnTo>
                  <a:pt x="2752343" y="0"/>
                </a:lnTo>
                <a:lnTo>
                  <a:pt x="2752343" y="3048"/>
                </a:lnTo>
                <a:lnTo>
                  <a:pt x="2749295" y="3048"/>
                </a:lnTo>
                <a:lnTo>
                  <a:pt x="2749295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8" y="0"/>
                </a:moveTo>
                <a:lnTo>
                  <a:pt x="2764536" y="0"/>
                </a:lnTo>
                <a:lnTo>
                  <a:pt x="2764536" y="3048"/>
                </a:lnTo>
                <a:lnTo>
                  <a:pt x="2761488" y="3048"/>
                </a:lnTo>
                <a:lnTo>
                  <a:pt x="2761488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79" y="0"/>
                </a:moveTo>
                <a:lnTo>
                  <a:pt x="2776727" y="0"/>
                </a:lnTo>
                <a:lnTo>
                  <a:pt x="2776727" y="3048"/>
                </a:lnTo>
                <a:lnTo>
                  <a:pt x="2773679" y="3048"/>
                </a:lnTo>
                <a:lnTo>
                  <a:pt x="2773679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2" y="0"/>
                </a:moveTo>
                <a:lnTo>
                  <a:pt x="2788920" y="0"/>
                </a:lnTo>
                <a:lnTo>
                  <a:pt x="2788920" y="3048"/>
                </a:lnTo>
                <a:lnTo>
                  <a:pt x="2785872" y="3048"/>
                </a:lnTo>
                <a:lnTo>
                  <a:pt x="2785872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3" y="0"/>
                </a:moveTo>
                <a:lnTo>
                  <a:pt x="2801111" y="0"/>
                </a:lnTo>
                <a:lnTo>
                  <a:pt x="2801111" y="3048"/>
                </a:lnTo>
                <a:lnTo>
                  <a:pt x="2798063" y="3048"/>
                </a:lnTo>
                <a:lnTo>
                  <a:pt x="2798063" y="0"/>
                </a:lnTo>
                <a:close/>
                <a:moveTo>
                  <a:pt x="2804160" y="0"/>
                </a:moveTo>
                <a:lnTo>
                  <a:pt x="2807208" y="0"/>
                </a:lnTo>
                <a:lnTo>
                  <a:pt x="2807208" y="3048"/>
                </a:lnTo>
                <a:lnTo>
                  <a:pt x="2804160" y="3048"/>
                </a:lnTo>
                <a:lnTo>
                  <a:pt x="2804160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1" y="0"/>
                </a:moveTo>
                <a:lnTo>
                  <a:pt x="2819399" y="0"/>
                </a:lnTo>
                <a:lnTo>
                  <a:pt x="2819399" y="3048"/>
                </a:lnTo>
                <a:lnTo>
                  <a:pt x="2816351" y="3048"/>
                </a:lnTo>
                <a:lnTo>
                  <a:pt x="2816351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4" y="0"/>
                </a:moveTo>
                <a:lnTo>
                  <a:pt x="2831592" y="0"/>
                </a:lnTo>
                <a:lnTo>
                  <a:pt x="2831592" y="3048"/>
                </a:lnTo>
                <a:lnTo>
                  <a:pt x="2828544" y="3048"/>
                </a:lnTo>
                <a:lnTo>
                  <a:pt x="2828544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5" y="0"/>
                </a:moveTo>
                <a:lnTo>
                  <a:pt x="2843783" y="0"/>
                </a:lnTo>
                <a:lnTo>
                  <a:pt x="2843783" y="3048"/>
                </a:lnTo>
                <a:lnTo>
                  <a:pt x="2840735" y="3048"/>
                </a:lnTo>
                <a:lnTo>
                  <a:pt x="2840735" y="0"/>
                </a:lnTo>
                <a:close/>
                <a:moveTo>
                  <a:pt x="2846832" y="0"/>
                </a:moveTo>
                <a:lnTo>
                  <a:pt x="2849880" y="0"/>
                </a:lnTo>
                <a:lnTo>
                  <a:pt x="2849880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8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8" y="3048"/>
                </a:lnTo>
                <a:lnTo>
                  <a:pt x="2852928" y="0"/>
                </a:lnTo>
                <a:close/>
                <a:moveTo>
                  <a:pt x="2859023" y="0"/>
                </a:moveTo>
                <a:lnTo>
                  <a:pt x="2862071" y="0"/>
                </a:lnTo>
                <a:lnTo>
                  <a:pt x="2862071" y="3048"/>
                </a:lnTo>
                <a:lnTo>
                  <a:pt x="2859023" y="3048"/>
                </a:lnTo>
                <a:lnTo>
                  <a:pt x="2859023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6" y="0"/>
                </a:moveTo>
                <a:lnTo>
                  <a:pt x="2874264" y="0"/>
                </a:lnTo>
                <a:lnTo>
                  <a:pt x="2874264" y="3048"/>
                </a:lnTo>
                <a:lnTo>
                  <a:pt x="2871216" y="3048"/>
                </a:lnTo>
                <a:lnTo>
                  <a:pt x="2871216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7" y="0"/>
                </a:moveTo>
                <a:lnTo>
                  <a:pt x="2886455" y="0"/>
                </a:lnTo>
                <a:lnTo>
                  <a:pt x="2886455" y="3048"/>
                </a:lnTo>
                <a:lnTo>
                  <a:pt x="2883407" y="3048"/>
                </a:lnTo>
                <a:lnTo>
                  <a:pt x="2883407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600" y="0"/>
                </a:moveTo>
                <a:lnTo>
                  <a:pt x="2898648" y="0"/>
                </a:lnTo>
                <a:lnTo>
                  <a:pt x="2898648" y="3048"/>
                </a:lnTo>
                <a:lnTo>
                  <a:pt x="2895600" y="3048"/>
                </a:lnTo>
                <a:lnTo>
                  <a:pt x="2895600" y="0"/>
                </a:lnTo>
                <a:close/>
                <a:moveTo>
                  <a:pt x="2901695" y="0"/>
                </a:moveTo>
                <a:lnTo>
                  <a:pt x="2904743" y="0"/>
                </a:lnTo>
                <a:lnTo>
                  <a:pt x="2904743" y="3048"/>
                </a:lnTo>
                <a:lnTo>
                  <a:pt x="2901695" y="3048"/>
                </a:lnTo>
                <a:lnTo>
                  <a:pt x="2901695" y="0"/>
                </a:lnTo>
                <a:close/>
                <a:moveTo>
                  <a:pt x="2907792" y="0"/>
                </a:moveTo>
                <a:lnTo>
                  <a:pt x="2910840" y="0"/>
                </a:lnTo>
                <a:lnTo>
                  <a:pt x="2910840" y="3048"/>
                </a:lnTo>
                <a:lnTo>
                  <a:pt x="2907792" y="3048"/>
                </a:lnTo>
                <a:lnTo>
                  <a:pt x="2907792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3" y="0"/>
                </a:moveTo>
                <a:lnTo>
                  <a:pt x="2923031" y="0"/>
                </a:lnTo>
                <a:lnTo>
                  <a:pt x="2923031" y="3048"/>
                </a:lnTo>
                <a:lnTo>
                  <a:pt x="2919983" y="3048"/>
                </a:lnTo>
                <a:lnTo>
                  <a:pt x="2919983" y="0"/>
                </a:lnTo>
                <a:close/>
                <a:moveTo>
                  <a:pt x="2926080" y="0"/>
                </a:moveTo>
                <a:lnTo>
                  <a:pt x="2929128" y="0"/>
                </a:lnTo>
                <a:lnTo>
                  <a:pt x="2929128" y="3048"/>
                </a:lnTo>
                <a:lnTo>
                  <a:pt x="2926080" y="3048"/>
                </a:lnTo>
                <a:lnTo>
                  <a:pt x="2926080" y="0"/>
                </a:lnTo>
                <a:close/>
                <a:moveTo>
                  <a:pt x="2932175" y="0"/>
                </a:moveTo>
                <a:lnTo>
                  <a:pt x="2935223" y="0"/>
                </a:lnTo>
                <a:lnTo>
                  <a:pt x="2935223" y="3048"/>
                </a:lnTo>
                <a:lnTo>
                  <a:pt x="2932175" y="3048"/>
                </a:lnTo>
                <a:lnTo>
                  <a:pt x="2932175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8" y="0"/>
                </a:moveTo>
                <a:lnTo>
                  <a:pt x="2947416" y="0"/>
                </a:lnTo>
                <a:lnTo>
                  <a:pt x="2947416" y="3048"/>
                </a:lnTo>
                <a:lnTo>
                  <a:pt x="2944368" y="3048"/>
                </a:lnTo>
                <a:lnTo>
                  <a:pt x="2944368" y="0"/>
                </a:lnTo>
                <a:close/>
                <a:moveTo>
                  <a:pt x="2950463" y="0"/>
                </a:moveTo>
                <a:lnTo>
                  <a:pt x="2953511" y="0"/>
                </a:lnTo>
                <a:lnTo>
                  <a:pt x="2953511" y="3048"/>
                </a:lnTo>
                <a:lnTo>
                  <a:pt x="2950463" y="3048"/>
                </a:lnTo>
                <a:lnTo>
                  <a:pt x="2950463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6" y="0"/>
                </a:moveTo>
                <a:lnTo>
                  <a:pt x="2965704" y="0"/>
                </a:lnTo>
                <a:lnTo>
                  <a:pt x="2965704" y="3048"/>
                </a:lnTo>
                <a:lnTo>
                  <a:pt x="2962656" y="3048"/>
                </a:lnTo>
                <a:lnTo>
                  <a:pt x="2962656" y="0"/>
                </a:lnTo>
                <a:close/>
                <a:moveTo>
                  <a:pt x="2968751" y="0"/>
                </a:moveTo>
                <a:lnTo>
                  <a:pt x="2971799" y="0"/>
                </a:lnTo>
                <a:lnTo>
                  <a:pt x="2971799" y="3048"/>
                </a:lnTo>
                <a:lnTo>
                  <a:pt x="2968751" y="3048"/>
                </a:lnTo>
                <a:lnTo>
                  <a:pt x="2968751" y="0"/>
                </a:lnTo>
                <a:close/>
                <a:moveTo>
                  <a:pt x="2974848" y="0"/>
                </a:moveTo>
                <a:lnTo>
                  <a:pt x="2977896" y="0"/>
                </a:lnTo>
                <a:lnTo>
                  <a:pt x="2977896" y="3048"/>
                </a:lnTo>
                <a:lnTo>
                  <a:pt x="2974848" y="3048"/>
                </a:lnTo>
                <a:lnTo>
                  <a:pt x="2974848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39" y="0"/>
                </a:moveTo>
                <a:lnTo>
                  <a:pt x="2990087" y="0"/>
                </a:lnTo>
                <a:lnTo>
                  <a:pt x="2990087" y="3048"/>
                </a:lnTo>
                <a:lnTo>
                  <a:pt x="2987039" y="3048"/>
                </a:lnTo>
                <a:lnTo>
                  <a:pt x="2987039" y="0"/>
                </a:lnTo>
                <a:close/>
                <a:moveTo>
                  <a:pt x="2993136" y="0"/>
                </a:moveTo>
                <a:lnTo>
                  <a:pt x="2996184" y="0"/>
                </a:lnTo>
                <a:lnTo>
                  <a:pt x="2996184" y="3048"/>
                </a:lnTo>
                <a:lnTo>
                  <a:pt x="2993136" y="3048"/>
                </a:lnTo>
                <a:lnTo>
                  <a:pt x="2993136" y="0"/>
                </a:lnTo>
                <a:close/>
                <a:moveTo>
                  <a:pt x="2999231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1" y="3048"/>
                </a:lnTo>
                <a:lnTo>
                  <a:pt x="2999231" y="0"/>
                </a:lnTo>
                <a:close/>
                <a:moveTo>
                  <a:pt x="3005328" y="0"/>
                </a:moveTo>
                <a:lnTo>
                  <a:pt x="3008375" y="0"/>
                </a:lnTo>
                <a:lnTo>
                  <a:pt x="3008375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4" y="0"/>
                </a:moveTo>
                <a:lnTo>
                  <a:pt x="3014472" y="0"/>
                </a:lnTo>
                <a:lnTo>
                  <a:pt x="3014472" y="3048"/>
                </a:lnTo>
                <a:lnTo>
                  <a:pt x="3011424" y="3048"/>
                </a:lnTo>
                <a:lnTo>
                  <a:pt x="3011424" y="0"/>
                </a:lnTo>
                <a:close/>
                <a:moveTo>
                  <a:pt x="3017519" y="0"/>
                </a:moveTo>
                <a:lnTo>
                  <a:pt x="3020567" y="0"/>
                </a:lnTo>
                <a:lnTo>
                  <a:pt x="3020567" y="3048"/>
                </a:lnTo>
                <a:lnTo>
                  <a:pt x="3017519" y="3048"/>
                </a:lnTo>
                <a:lnTo>
                  <a:pt x="3017519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2" y="0"/>
                </a:moveTo>
                <a:lnTo>
                  <a:pt x="3032760" y="0"/>
                </a:lnTo>
                <a:lnTo>
                  <a:pt x="3032760" y="3048"/>
                </a:lnTo>
                <a:lnTo>
                  <a:pt x="3029712" y="3048"/>
                </a:lnTo>
                <a:lnTo>
                  <a:pt x="3029712" y="0"/>
                </a:lnTo>
                <a:close/>
                <a:moveTo>
                  <a:pt x="3035807" y="0"/>
                </a:moveTo>
                <a:lnTo>
                  <a:pt x="3038855" y="0"/>
                </a:lnTo>
                <a:lnTo>
                  <a:pt x="3038855" y="3048"/>
                </a:lnTo>
                <a:lnTo>
                  <a:pt x="3035807" y="3048"/>
                </a:lnTo>
                <a:lnTo>
                  <a:pt x="3035807" y="0"/>
                </a:lnTo>
                <a:close/>
                <a:moveTo>
                  <a:pt x="3041904" y="0"/>
                </a:moveTo>
                <a:lnTo>
                  <a:pt x="3044952" y="0"/>
                </a:lnTo>
                <a:lnTo>
                  <a:pt x="3044952" y="3048"/>
                </a:lnTo>
                <a:lnTo>
                  <a:pt x="3041904" y="3048"/>
                </a:lnTo>
                <a:lnTo>
                  <a:pt x="3041904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5" y="0"/>
                </a:moveTo>
                <a:lnTo>
                  <a:pt x="3057143" y="0"/>
                </a:lnTo>
                <a:lnTo>
                  <a:pt x="3057143" y="3048"/>
                </a:lnTo>
                <a:lnTo>
                  <a:pt x="3054095" y="3048"/>
                </a:lnTo>
                <a:lnTo>
                  <a:pt x="3054095" y="0"/>
                </a:lnTo>
                <a:close/>
                <a:moveTo>
                  <a:pt x="3060192" y="0"/>
                </a:moveTo>
                <a:lnTo>
                  <a:pt x="3063240" y="0"/>
                </a:lnTo>
                <a:lnTo>
                  <a:pt x="3063240" y="3048"/>
                </a:lnTo>
                <a:lnTo>
                  <a:pt x="3060192" y="3048"/>
                </a:lnTo>
                <a:lnTo>
                  <a:pt x="3060192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3" y="0"/>
                </a:moveTo>
                <a:lnTo>
                  <a:pt x="3075431" y="0"/>
                </a:lnTo>
                <a:lnTo>
                  <a:pt x="3075431" y="3048"/>
                </a:lnTo>
                <a:lnTo>
                  <a:pt x="3072383" y="3048"/>
                </a:lnTo>
                <a:lnTo>
                  <a:pt x="3072383" y="0"/>
                </a:lnTo>
                <a:close/>
                <a:moveTo>
                  <a:pt x="3078480" y="0"/>
                </a:moveTo>
                <a:lnTo>
                  <a:pt x="3081528" y="0"/>
                </a:lnTo>
                <a:lnTo>
                  <a:pt x="3081528" y="3048"/>
                </a:lnTo>
                <a:lnTo>
                  <a:pt x="3078480" y="3048"/>
                </a:lnTo>
                <a:lnTo>
                  <a:pt x="3078480" y="0"/>
                </a:lnTo>
                <a:close/>
                <a:moveTo>
                  <a:pt x="3084575" y="0"/>
                </a:moveTo>
                <a:lnTo>
                  <a:pt x="3087623" y="0"/>
                </a:lnTo>
                <a:lnTo>
                  <a:pt x="3087623" y="3048"/>
                </a:lnTo>
                <a:lnTo>
                  <a:pt x="3084575" y="3048"/>
                </a:lnTo>
                <a:lnTo>
                  <a:pt x="3084575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8" y="0"/>
                </a:moveTo>
                <a:lnTo>
                  <a:pt x="3099816" y="0"/>
                </a:lnTo>
                <a:lnTo>
                  <a:pt x="3099816" y="3048"/>
                </a:lnTo>
                <a:lnTo>
                  <a:pt x="3096768" y="3048"/>
                </a:lnTo>
                <a:lnTo>
                  <a:pt x="3096768" y="0"/>
                </a:lnTo>
                <a:close/>
                <a:moveTo>
                  <a:pt x="3102863" y="0"/>
                </a:moveTo>
                <a:lnTo>
                  <a:pt x="3105911" y="0"/>
                </a:lnTo>
                <a:lnTo>
                  <a:pt x="3105911" y="3048"/>
                </a:lnTo>
                <a:lnTo>
                  <a:pt x="3102863" y="3048"/>
                </a:lnTo>
                <a:lnTo>
                  <a:pt x="3102863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6" y="0"/>
                </a:moveTo>
                <a:lnTo>
                  <a:pt x="3118104" y="0"/>
                </a:lnTo>
                <a:lnTo>
                  <a:pt x="3118104" y="3048"/>
                </a:lnTo>
                <a:lnTo>
                  <a:pt x="3115056" y="3048"/>
                </a:lnTo>
                <a:lnTo>
                  <a:pt x="3115056" y="0"/>
                </a:lnTo>
                <a:close/>
                <a:moveTo>
                  <a:pt x="3121151" y="0"/>
                </a:moveTo>
                <a:lnTo>
                  <a:pt x="3124199" y="0"/>
                </a:lnTo>
                <a:lnTo>
                  <a:pt x="3124199" y="3048"/>
                </a:lnTo>
                <a:lnTo>
                  <a:pt x="3121151" y="3048"/>
                </a:lnTo>
                <a:lnTo>
                  <a:pt x="3121151" y="0"/>
                </a:lnTo>
                <a:close/>
                <a:moveTo>
                  <a:pt x="3127248" y="0"/>
                </a:moveTo>
                <a:lnTo>
                  <a:pt x="3130296" y="0"/>
                </a:lnTo>
                <a:lnTo>
                  <a:pt x="3130296" y="3048"/>
                </a:lnTo>
                <a:lnTo>
                  <a:pt x="3127248" y="3048"/>
                </a:lnTo>
                <a:lnTo>
                  <a:pt x="3127248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39" y="0"/>
                </a:moveTo>
                <a:lnTo>
                  <a:pt x="3142487" y="0"/>
                </a:lnTo>
                <a:lnTo>
                  <a:pt x="3142487" y="3048"/>
                </a:lnTo>
                <a:lnTo>
                  <a:pt x="3139439" y="3048"/>
                </a:lnTo>
                <a:lnTo>
                  <a:pt x="3139439" y="0"/>
                </a:lnTo>
                <a:close/>
                <a:moveTo>
                  <a:pt x="3145536" y="0"/>
                </a:moveTo>
                <a:lnTo>
                  <a:pt x="3148584" y="0"/>
                </a:lnTo>
                <a:lnTo>
                  <a:pt x="3148584" y="3048"/>
                </a:lnTo>
                <a:lnTo>
                  <a:pt x="3145536" y="3048"/>
                </a:lnTo>
                <a:lnTo>
                  <a:pt x="3145536" y="0"/>
                </a:lnTo>
                <a:close/>
                <a:moveTo>
                  <a:pt x="3151631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1" y="3048"/>
                </a:lnTo>
                <a:lnTo>
                  <a:pt x="3151631" y="0"/>
                </a:lnTo>
                <a:close/>
                <a:moveTo>
                  <a:pt x="3157728" y="0"/>
                </a:moveTo>
                <a:lnTo>
                  <a:pt x="3160775" y="0"/>
                </a:lnTo>
                <a:lnTo>
                  <a:pt x="3160775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4" y="0"/>
                </a:moveTo>
                <a:lnTo>
                  <a:pt x="3166872" y="0"/>
                </a:lnTo>
                <a:lnTo>
                  <a:pt x="3166872" y="3048"/>
                </a:lnTo>
                <a:lnTo>
                  <a:pt x="3163824" y="3048"/>
                </a:lnTo>
                <a:lnTo>
                  <a:pt x="3163824" y="0"/>
                </a:lnTo>
                <a:close/>
                <a:moveTo>
                  <a:pt x="3169919" y="0"/>
                </a:moveTo>
                <a:lnTo>
                  <a:pt x="3172967" y="0"/>
                </a:lnTo>
                <a:lnTo>
                  <a:pt x="3172967" y="3048"/>
                </a:lnTo>
                <a:lnTo>
                  <a:pt x="3169919" y="3048"/>
                </a:lnTo>
                <a:lnTo>
                  <a:pt x="3169919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2" y="0"/>
                </a:moveTo>
                <a:lnTo>
                  <a:pt x="3185160" y="0"/>
                </a:lnTo>
                <a:lnTo>
                  <a:pt x="3185160" y="3048"/>
                </a:lnTo>
                <a:lnTo>
                  <a:pt x="3182112" y="3048"/>
                </a:lnTo>
                <a:lnTo>
                  <a:pt x="3182112" y="0"/>
                </a:lnTo>
                <a:close/>
                <a:moveTo>
                  <a:pt x="3188207" y="0"/>
                </a:moveTo>
                <a:lnTo>
                  <a:pt x="3191255" y="0"/>
                </a:lnTo>
                <a:lnTo>
                  <a:pt x="3191255" y="3048"/>
                </a:lnTo>
                <a:lnTo>
                  <a:pt x="3188207" y="3048"/>
                </a:lnTo>
                <a:lnTo>
                  <a:pt x="3188207" y="0"/>
                </a:lnTo>
                <a:close/>
                <a:moveTo>
                  <a:pt x="3194304" y="0"/>
                </a:moveTo>
                <a:lnTo>
                  <a:pt x="3197352" y="0"/>
                </a:lnTo>
                <a:lnTo>
                  <a:pt x="3197352" y="3048"/>
                </a:lnTo>
                <a:lnTo>
                  <a:pt x="3194304" y="3048"/>
                </a:lnTo>
                <a:lnTo>
                  <a:pt x="3194304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5" y="0"/>
                </a:moveTo>
                <a:lnTo>
                  <a:pt x="3209543" y="0"/>
                </a:lnTo>
                <a:lnTo>
                  <a:pt x="3209543" y="3048"/>
                </a:lnTo>
                <a:lnTo>
                  <a:pt x="3206495" y="3048"/>
                </a:lnTo>
                <a:lnTo>
                  <a:pt x="3206495" y="0"/>
                </a:lnTo>
                <a:close/>
                <a:moveTo>
                  <a:pt x="3212592" y="0"/>
                </a:moveTo>
                <a:lnTo>
                  <a:pt x="3215640" y="0"/>
                </a:lnTo>
                <a:lnTo>
                  <a:pt x="3215640" y="3048"/>
                </a:lnTo>
                <a:lnTo>
                  <a:pt x="3212592" y="3048"/>
                </a:lnTo>
                <a:lnTo>
                  <a:pt x="3212592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3" y="0"/>
                </a:moveTo>
                <a:lnTo>
                  <a:pt x="3227831" y="0"/>
                </a:lnTo>
                <a:lnTo>
                  <a:pt x="3227831" y="3048"/>
                </a:lnTo>
                <a:lnTo>
                  <a:pt x="3224783" y="3048"/>
                </a:lnTo>
                <a:lnTo>
                  <a:pt x="3224783" y="0"/>
                </a:lnTo>
                <a:close/>
                <a:moveTo>
                  <a:pt x="3230880" y="0"/>
                </a:moveTo>
                <a:lnTo>
                  <a:pt x="3233928" y="0"/>
                </a:lnTo>
                <a:lnTo>
                  <a:pt x="3233928" y="3048"/>
                </a:lnTo>
                <a:lnTo>
                  <a:pt x="3230880" y="3048"/>
                </a:lnTo>
                <a:lnTo>
                  <a:pt x="3230880" y="0"/>
                </a:lnTo>
                <a:close/>
                <a:moveTo>
                  <a:pt x="3236975" y="0"/>
                </a:moveTo>
                <a:lnTo>
                  <a:pt x="3240023" y="0"/>
                </a:lnTo>
                <a:lnTo>
                  <a:pt x="3240023" y="3048"/>
                </a:lnTo>
                <a:lnTo>
                  <a:pt x="3236975" y="3048"/>
                </a:lnTo>
                <a:lnTo>
                  <a:pt x="3236975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8" y="0"/>
                </a:moveTo>
                <a:lnTo>
                  <a:pt x="3252216" y="0"/>
                </a:lnTo>
                <a:lnTo>
                  <a:pt x="3252216" y="3048"/>
                </a:lnTo>
                <a:lnTo>
                  <a:pt x="3249168" y="3048"/>
                </a:lnTo>
                <a:lnTo>
                  <a:pt x="3249168" y="0"/>
                </a:lnTo>
                <a:close/>
                <a:moveTo>
                  <a:pt x="3255263" y="0"/>
                </a:moveTo>
                <a:lnTo>
                  <a:pt x="3258311" y="0"/>
                </a:lnTo>
                <a:lnTo>
                  <a:pt x="3258311" y="3048"/>
                </a:lnTo>
                <a:lnTo>
                  <a:pt x="3255263" y="3048"/>
                </a:lnTo>
                <a:lnTo>
                  <a:pt x="3255263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6" y="0"/>
                </a:moveTo>
                <a:lnTo>
                  <a:pt x="3270504" y="0"/>
                </a:lnTo>
                <a:lnTo>
                  <a:pt x="3270504" y="3048"/>
                </a:lnTo>
                <a:lnTo>
                  <a:pt x="3267456" y="3048"/>
                </a:lnTo>
                <a:lnTo>
                  <a:pt x="3267456" y="0"/>
                </a:lnTo>
                <a:close/>
                <a:moveTo>
                  <a:pt x="3273551" y="0"/>
                </a:moveTo>
                <a:lnTo>
                  <a:pt x="3276599" y="0"/>
                </a:lnTo>
                <a:lnTo>
                  <a:pt x="3276599" y="3048"/>
                </a:lnTo>
                <a:lnTo>
                  <a:pt x="3273551" y="3048"/>
                </a:lnTo>
                <a:lnTo>
                  <a:pt x="3273551" y="0"/>
                </a:lnTo>
                <a:close/>
                <a:moveTo>
                  <a:pt x="3279648" y="0"/>
                </a:moveTo>
                <a:lnTo>
                  <a:pt x="3282696" y="0"/>
                </a:lnTo>
                <a:lnTo>
                  <a:pt x="3282696" y="3048"/>
                </a:lnTo>
                <a:lnTo>
                  <a:pt x="3279648" y="3048"/>
                </a:lnTo>
                <a:lnTo>
                  <a:pt x="3279648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39" y="0"/>
                </a:moveTo>
                <a:lnTo>
                  <a:pt x="3294887" y="0"/>
                </a:lnTo>
                <a:lnTo>
                  <a:pt x="3294887" y="3048"/>
                </a:lnTo>
                <a:lnTo>
                  <a:pt x="3291839" y="3048"/>
                </a:lnTo>
                <a:lnTo>
                  <a:pt x="3291839" y="0"/>
                </a:lnTo>
                <a:close/>
                <a:moveTo>
                  <a:pt x="3297936" y="0"/>
                </a:moveTo>
                <a:lnTo>
                  <a:pt x="3300984" y="0"/>
                </a:lnTo>
                <a:lnTo>
                  <a:pt x="3300984" y="3048"/>
                </a:lnTo>
                <a:lnTo>
                  <a:pt x="3297936" y="3048"/>
                </a:lnTo>
                <a:lnTo>
                  <a:pt x="3297936" y="0"/>
                </a:lnTo>
                <a:close/>
                <a:moveTo>
                  <a:pt x="3304031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1" y="3048"/>
                </a:lnTo>
                <a:lnTo>
                  <a:pt x="3304031" y="0"/>
                </a:lnTo>
                <a:close/>
                <a:moveTo>
                  <a:pt x="3310128" y="0"/>
                </a:moveTo>
                <a:lnTo>
                  <a:pt x="3313175" y="0"/>
                </a:lnTo>
                <a:lnTo>
                  <a:pt x="3313175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4" y="0"/>
                </a:moveTo>
                <a:lnTo>
                  <a:pt x="3319272" y="0"/>
                </a:lnTo>
                <a:lnTo>
                  <a:pt x="3319272" y="3048"/>
                </a:lnTo>
                <a:lnTo>
                  <a:pt x="3316224" y="3048"/>
                </a:lnTo>
                <a:lnTo>
                  <a:pt x="3316224" y="0"/>
                </a:lnTo>
                <a:close/>
                <a:moveTo>
                  <a:pt x="3322319" y="0"/>
                </a:moveTo>
                <a:lnTo>
                  <a:pt x="3325367" y="0"/>
                </a:lnTo>
                <a:lnTo>
                  <a:pt x="3325367" y="3048"/>
                </a:lnTo>
                <a:lnTo>
                  <a:pt x="3322319" y="3048"/>
                </a:lnTo>
                <a:lnTo>
                  <a:pt x="3322319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2" y="0"/>
                </a:moveTo>
                <a:lnTo>
                  <a:pt x="3337560" y="0"/>
                </a:lnTo>
                <a:lnTo>
                  <a:pt x="3337560" y="3048"/>
                </a:lnTo>
                <a:lnTo>
                  <a:pt x="3334512" y="3048"/>
                </a:lnTo>
                <a:lnTo>
                  <a:pt x="3334512" y="0"/>
                </a:lnTo>
                <a:close/>
                <a:moveTo>
                  <a:pt x="3340607" y="0"/>
                </a:moveTo>
                <a:lnTo>
                  <a:pt x="3343655" y="0"/>
                </a:lnTo>
                <a:lnTo>
                  <a:pt x="3343655" y="3048"/>
                </a:lnTo>
                <a:lnTo>
                  <a:pt x="3340607" y="3048"/>
                </a:lnTo>
                <a:lnTo>
                  <a:pt x="3340607" y="0"/>
                </a:lnTo>
                <a:close/>
                <a:moveTo>
                  <a:pt x="3346704" y="0"/>
                </a:moveTo>
                <a:lnTo>
                  <a:pt x="3349752" y="0"/>
                </a:lnTo>
                <a:lnTo>
                  <a:pt x="3349752" y="3048"/>
                </a:lnTo>
                <a:lnTo>
                  <a:pt x="3346704" y="3048"/>
                </a:lnTo>
                <a:lnTo>
                  <a:pt x="3346704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5" y="0"/>
                </a:moveTo>
                <a:lnTo>
                  <a:pt x="3361943" y="0"/>
                </a:lnTo>
                <a:lnTo>
                  <a:pt x="3361943" y="3048"/>
                </a:lnTo>
                <a:lnTo>
                  <a:pt x="3358895" y="3048"/>
                </a:lnTo>
                <a:lnTo>
                  <a:pt x="3358895" y="0"/>
                </a:lnTo>
                <a:close/>
                <a:moveTo>
                  <a:pt x="3364992" y="0"/>
                </a:moveTo>
                <a:lnTo>
                  <a:pt x="3368040" y="0"/>
                </a:lnTo>
                <a:lnTo>
                  <a:pt x="3368040" y="3048"/>
                </a:lnTo>
                <a:lnTo>
                  <a:pt x="3364992" y="3048"/>
                </a:lnTo>
                <a:lnTo>
                  <a:pt x="3364992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3" y="0"/>
                </a:moveTo>
                <a:lnTo>
                  <a:pt x="3380231" y="0"/>
                </a:lnTo>
                <a:lnTo>
                  <a:pt x="3380231" y="3048"/>
                </a:lnTo>
                <a:lnTo>
                  <a:pt x="3377183" y="3048"/>
                </a:lnTo>
                <a:lnTo>
                  <a:pt x="3377183" y="0"/>
                </a:lnTo>
                <a:close/>
                <a:moveTo>
                  <a:pt x="3383280" y="0"/>
                </a:moveTo>
                <a:lnTo>
                  <a:pt x="3386328" y="0"/>
                </a:lnTo>
                <a:lnTo>
                  <a:pt x="3386328" y="3048"/>
                </a:lnTo>
                <a:lnTo>
                  <a:pt x="3383280" y="3048"/>
                </a:lnTo>
                <a:lnTo>
                  <a:pt x="3383280" y="0"/>
                </a:lnTo>
                <a:close/>
                <a:moveTo>
                  <a:pt x="3389375" y="0"/>
                </a:moveTo>
                <a:lnTo>
                  <a:pt x="3392423" y="0"/>
                </a:lnTo>
                <a:lnTo>
                  <a:pt x="3392423" y="3048"/>
                </a:lnTo>
                <a:lnTo>
                  <a:pt x="3389375" y="3048"/>
                </a:lnTo>
                <a:lnTo>
                  <a:pt x="3389375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8" y="0"/>
                </a:moveTo>
                <a:lnTo>
                  <a:pt x="3404616" y="0"/>
                </a:lnTo>
                <a:lnTo>
                  <a:pt x="3404616" y="3048"/>
                </a:lnTo>
                <a:lnTo>
                  <a:pt x="3401568" y="3048"/>
                </a:lnTo>
                <a:lnTo>
                  <a:pt x="3401568" y="0"/>
                </a:lnTo>
                <a:close/>
                <a:moveTo>
                  <a:pt x="3407663" y="0"/>
                </a:moveTo>
                <a:lnTo>
                  <a:pt x="3410711" y="0"/>
                </a:lnTo>
                <a:lnTo>
                  <a:pt x="3410711" y="3048"/>
                </a:lnTo>
                <a:lnTo>
                  <a:pt x="3407663" y="3048"/>
                </a:lnTo>
                <a:lnTo>
                  <a:pt x="3407663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6" y="0"/>
                </a:moveTo>
                <a:lnTo>
                  <a:pt x="3422904" y="0"/>
                </a:lnTo>
                <a:lnTo>
                  <a:pt x="3422904" y="3048"/>
                </a:lnTo>
                <a:lnTo>
                  <a:pt x="3419856" y="3048"/>
                </a:lnTo>
                <a:lnTo>
                  <a:pt x="3419856" y="0"/>
                </a:lnTo>
                <a:close/>
                <a:moveTo>
                  <a:pt x="3425951" y="0"/>
                </a:moveTo>
                <a:lnTo>
                  <a:pt x="3428999" y="0"/>
                </a:lnTo>
                <a:lnTo>
                  <a:pt x="3428999" y="3048"/>
                </a:lnTo>
                <a:lnTo>
                  <a:pt x="3425951" y="3048"/>
                </a:lnTo>
                <a:lnTo>
                  <a:pt x="3425951" y="0"/>
                </a:lnTo>
                <a:close/>
                <a:moveTo>
                  <a:pt x="3432048" y="0"/>
                </a:moveTo>
                <a:lnTo>
                  <a:pt x="3435096" y="0"/>
                </a:lnTo>
                <a:lnTo>
                  <a:pt x="3435096" y="3048"/>
                </a:lnTo>
                <a:lnTo>
                  <a:pt x="3432048" y="3048"/>
                </a:lnTo>
                <a:lnTo>
                  <a:pt x="3432048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39" y="0"/>
                </a:moveTo>
                <a:lnTo>
                  <a:pt x="3447287" y="0"/>
                </a:lnTo>
                <a:lnTo>
                  <a:pt x="3447287" y="3048"/>
                </a:lnTo>
                <a:lnTo>
                  <a:pt x="3444239" y="3048"/>
                </a:lnTo>
                <a:lnTo>
                  <a:pt x="3444239" y="0"/>
                </a:lnTo>
                <a:close/>
                <a:moveTo>
                  <a:pt x="3450336" y="0"/>
                </a:moveTo>
                <a:lnTo>
                  <a:pt x="3453384" y="0"/>
                </a:lnTo>
                <a:lnTo>
                  <a:pt x="3453384" y="3048"/>
                </a:lnTo>
                <a:lnTo>
                  <a:pt x="3450336" y="3048"/>
                </a:lnTo>
                <a:lnTo>
                  <a:pt x="3450336" y="0"/>
                </a:lnTo>
                <a:close/>
                <a:moveTo>
                  <a:pt x="3456431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1" y="3048"/>
                </a:lnTo>
                <a:lnTo>
                  <a:pt x="3456431" y="0"/>
                </a:lnTo>
                <a:close/>
                <a:moveTo>
                  <a:pt x="3462528" y="0"/>
                </a:moveTo>
                <a:lnTo>
                  <a:pt x="3465575" y="0"/>
                </a:lnTo>
                <a:lnTo>
                  <a:pt x="3465575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4" y="0"/>
                </a:moveTo>
                <a:lnTo>
                  <a:pt x="3471672" y="0"/>
                </a:lnTo>
                <a:lnTo>
                  <a:pt x="3471672" y="3048"/>
                </a:lnTo>
                <a:lnTo>
                  <a:pt x="3468624" y="3048"/>
                </a:lnTo>
                <a:lnTo>
                  <a:pt x="3468624" y="0"/>
                </a:lnTo>
                <a:close/>
                <a:moveTo>
                  <a:pt x="3474719" y="0"/>
                </a:moveTo>
                <a:lnTo>
                  <a:pt x="3477767" y="0"/>
                </a:lnTo>
                <a:lnTo>
                  <a:pt x="3477767" y="3048"/>
                </a:lnTo>
                <a:lnTo>
                  <a:pt x="3474719" y="3048"/>
                </a:lnTo>
                <a:lnTo>
                  <a:pt x="3474719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2" y="0"/>
                </a:moveTo>
                <a:lnTo>
                  <a:pt x="3489960" y="0"/>
                </a:lnTo>
                <a:lnTo>
                  <a:pt x="3489960" y="3048"/>
                </a:lnTo>
                <a:lnTo>
                  <a:pt x="3486912" y="3048"/>
                </a:lnTo>
                <a:lnTo>
                  <a:pt x="3486912" y="0"/>
                </a:lnTo>
                <a:close/>
                <a:moveTo>
                  <a:pt x="3493007" y="0"/>
                </a:moveTo>
                <a:lnTo>
                  <a:pt x="3496055" y="0"/>
                </a:lnTo>
                <a:lnTo>
                  <a:pt x="3496055" y="3048"/>
                </a:lnTo>
                <a:lnTo>
                  <a:pt x="3493007" y="3048"/>
                </a:lnTo>
                <a:lnTo>
                  <a:pt x="3493007" y="0"/>
                </a:lnTo>
                <a:close/>
                <a:moveTo>
                  <a:pt x="3499104" y="0"/>
                </a:moveTo>
                <a:lnTo>
                  <a:pt x="3502152" y="0"/>
                </a:lnTo>
                <a:lnTo>
                  <a:pt x="3502152" y="3048"/>
                </a:lnTo>
                <a:lnTo>
                  <a:pt x="3499104" y="3048"/>
                </a:lnTo>
                <a:lnTo>
                  <a:pt x="3499104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5" y="0"/>
                </a:moveTo>
                <a:lnTo>
                  <a:pt x="3514343" y="0"/>
                </a:lnTo>
                <a:lnTo>
                  <a:pt x="3514343" y="3048"/>
                </a:lnTo>
                <a:lnTo>
                  <a:pt x="3511295" y="3048"/>
                </a:lnTo>
                <a:lnTo>
                  <a:pt x="3511295" y="0"/>
                </a:lnTo>
                <a:close/>
                <a:moveTo>
                  <a:pt x="3517392" y="0"/>
                </a:moveTo>
                <a:lnTo>
                  <a:pt x="3520440" y="0"/>
                </a:lnTo>
                <a:lnTo>
                  <a:pt x="3520440" y="3048"/>
                </a:lnTo>
                <a:lnTo>
                  <a:pt x="3517392" y="3048"/>
                </a:lnTo>
                <a:lnTo>
                  <a:pt x="3517392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3" y="0"/>
                </a:moveTo>
                <a:lnTo>
                  <a:pt x="3532631" y="0"/>
                </a:lnTo>
                <a:lnTo>
                  <a:pt x="3532631" y="3048"/>
                </a:lnTo>
                <a:lnTo>
                  <a:pt x="3529583" y="3048"/>
                </a:lnTo>
                <a:lnTo>
                  <a:pt x="3529583" y="0"/>
                </a:lnTo>
                <a:close/>
                <a:moveTo>
                  <a:pt x="3535680" y="0"/>
                </a:moveTo>
                <a:lnTo>
                  <a:pt x="3538728" y="0"/>
                </a:lnTo>
                <a:lnTo>
                  <a:pt x="3538728" y="3048"/>
                </a:lnTo>
                <a:lnTo>
                  <a:pt x="3535680" y="3048"/>
                </a:lnTo>
                <a:lnTo>
                  <a:pt x="3535680" y="0"/>
                </a:lnTo>
                <a:close/>
                <a:moveTo>
                  <a:pt x="3541775" y="0"/>
                </a:moveTo>
                <a:lnTo>
                  <a:pt x="3544823" y="0"/>
                </a:lnTo>
                <a:lnTo>
                  <a:pt x="3544823" y="3048"/>
                </a:lnTo>
                <a:lnTo>
                  <a:pt x="3541775" y="3048"/>
                </a:lnTo>
                <a:lnTo>
                  <a:pt x="3541775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8" y="0"/>
                </a:moveTo>
                <a:lnTo>
                  <a:pt x="3557016" y="0"/>
                </a:lnTo>
                <a:lnTo>
                  <a:pt x="3557016" y="3048"/>
                </a:lnTo>
                <a:lnTo>
                  <a:pt x="3553968" y="3048"/>
                </a:lnTo>
                <a:lnTo>
                  <a:pt x="3553968" y="0"/>
                </a:lnTo>
                <a:close/>
                <a:moveTo>
                  <a:pt x="3560063" y="0"/>
                </a:moveTo>
                <a:lnTo>
                  <a:pt x="3563111" y="0"/>
                </a:lnTo>
                <a:lnTo>
                  <a:pt x="3563111" y="3048"/>
                </a:lnTo>
                <a:lnTo>
                  <a:pt x="3560063" y="3048"/>
                </a:lnTo>
                <a:lnTo>
                  <a:pt x="3560063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6" y="0"/>
                </a:moveTo>
                <a:lnTo>
                  <a:pt x="3575304" y="0"/>
                </a:lnTo>
                <a:lnTo>
                  <a:pt x="3575304" y="3048"/>
                </a:lnTo>
                <a:lnTo>
                  <a:pt x="3572256" y="3048"/>
                </a:lnTo>
                <a:lnTo>
                  <a:pt x="3572256" y="0"/>
                </a:lnTo>
                <a:close/>
                <a:moveTo>
                  <a:pt x="3578351" y="0"/>
                </a:moveTo>
                <a:lnTo>
                  <a:pt x="3581399" y="0"/>
                </a:lnTo>
                <a:lnTo>
                  <a:pt x="3581399" y="3048"/>
                </a:lnTo>
                <a:lnTo>
                  <a:pt x="3578351" y="3048"/>
                </a:lnTo>
                <a:lnTo>
                  <a:pt x="3578351" y="0"/>
                </a:lnTo>
                <a:close/>
                <a:moveTo>
                  <a:pt x="3584448" y="0"/>
                </a:moveTo>
                <a:lnTo>
                  <a:pt x="3587496" y="0"/>
                </a:lnTo>
                <a:lnTo>
                  <a:pt x="3587496" y="3048"/>
                </a:lnTo>
                <a:lnTo>
                  <a:pt x="3584448" y="3048"/>
                </a:lnTo>
                <a:lnTo>
                  <a:pt x="3584448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39" y="0"/>
                </a:moveTo>
                <a:lnTo>
                  <a:pt x="3599687" y="0"/>
                </a:lnTo>
                <a:lnTo>
                  <a:pt x="3599687" y="3048"/>
                </a:lnTo>
                <a:lnTo>
                  <a:pt x="3596639" y="3048"/>
                </a:lnTo>
                <a:lnTo>
                  <a:pt x="3596639" y="0"/>
                </a:lnTo>
                <a:close/>
                <a:moveTo>
                  <a:pt x="3602736" y="0"/>
                </a:moveTo>
                <a:lnTo>
                  <a:pt x="3605784" y="0"/>
                </a:lnTo>
                <a:lnTo>
                  <a:pt x="3605784" y="3048"/>
                </a:lnTo>
                <a:lnTo>
                  <a:pt x="3602736" y="3048"/>
                </a:lnTo>
                <a:lnTo>
                  <a:pt x="3602736" y="0"/>
                </a:lnTo>
                <a:close/>
                <a:moveTo>
                  <a:pt x="3608831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1" y="3048"/>
                </a:lnTo>
                <a:lnTo>
                  <a:pt x="3608831" y="0"/>
                </a:lnTo>
                <a:close/>
                <a:moveTo>
                  <a:pt x="3614928" y="0"/>
                </a:moveTo>
                <a:lnTo>
                  <a:pt x="3617975" y="0"/>
                </a:lnTo>
                <a:lnTo>
                  <a:pt x="3617975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4" y="0"/>
                </a:moveTo>
                <a:lnTo>
                  <a:pt x="3624072" y="0"/>
                </a:lnTo>
                <a:lnTo>
                  <a:pt x="3624072" y="3048"/>
                </a:lnTo>
                <a:lnTo>
                  <a:pt x="3621024" y="3048"/>
                </a:lnTo>
                <a:lnTo>
                  <a:pt x="3621024" y="0"/>
                </a:lnTo>
                <a:close/>
                <a:moveTo>
                  <a:pt x="3627119" y="0"/>
                </a:moveTo>
                <a:lnTo>
                  <a:pt x="3630167" y="0"/>
                </a:lnTo>
                <a:lnTo>
                  <a:pt x="3630167" y="3048"/>
                </a:lnTo>
                <a:lnTo>
                  <a:pt x="3627119" y="3048"/>
                </a:lnTo>
                <a:lnTo>
                  <a:pt x="3627119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2" y="0"/>
                </a:moveTo>
                <a:lnTo>
                  <a:pt x="3642360" y="0"/>
                </a:lnTo>
                <a:lnTo>
                  <a:pt x="3642360" y="3048"/>
                </a:lnTo>
                <a:lnTo>
                  <a:pt x="3639312" y="3048"/>
                </a:lnTo>
                <a:lnTo>
                  <a:pt x="3639312" y="0"/>
                </a:lnTo>
                <a:close/>
                <a:moveTo>
                  <a:pt x="3645407" y="0"/>
                </a:moveTo>
                <a:lnTo>
                  <a:pt x="3648455" y="0"/>
                </a:lnTo>
                <a:lnTo>
                  <a:pt x="3648455" y="3048"/>
                </a:lnTo>
                <a:lnTo>
                  <a:pt x="3645407" y="3048"/>
                </a:lnTo>
                <a:lnTo>
                  <a:pt x="3645407" y="0"/>
                </a:lnTo>
                <a:close/>
                <a:moveTo>
                  <a:pt x="3651504" y="0"/>
                </a:moveTo>
                <a:lnTo>
                  <a:pt x="3654552" y="0"/>
                </a:lnTo>
                <a:lnTo>
                  <a:pt x="3654552" y="3048"/>
                </a:lnTo>
                <a:lnTo>
                  <a:pt x="3651504" y="3048"/>
                </a:lnTo>
                <a:lnTo>
                  <a:pt x="3651504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5" y="0"/>
                </a:moveTo>
                <a:lnTo>
                  <a:pt x="3666743" y="0"/>
                </a:lnTo>
                <a:lnTo>
                  <a:pt x="3666743" y="3048"/>
                </a:lnTo>
                <a:lnTo>
                  <a:pt x="3663695" y="3048"/>
                </a:lnTo>
                <a:lnTo>
                  <a:pt x="3663695" y="0"/>
                </a:lnTo>
                <a:close/>
                <a:moveTo>
                  <a:pt x="3669792" y="0"/>
                </a:moveTo>
                <a:lnTo>
                  <a:pt x="3672840" y="0"/>
                </a:lnTo>
                <a:lnTo>
                  <a:pt x="3672840" y="3048"/>
                </a:lnTo>
                <a:lnTo>
                  <a:pt x="3669792" y="3048"/>
                </a:lnTo>
                <a:lnTo>
                  <a:pt x="3669792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3" y="0"/>
                </a:moveTo>
                <a:lnTo>
                  <a:pt x="3685031" y="0"/>
                </a:lnTo>
                <a:lnTo>
                  <a:pt x="3685031" y="3048"/>
                </a:lnTo>
                <a:lnTo>
                  <a:pt x="3681983" y="3048"/>
                </a:lnTo>
                <a:lnTo>
                  <a:pt x="3681983" y="0"/>
                </a:lnTo>
                <a:close/>
                <a:moveTo>
                  <a:pt x="3688080" y="0"/>
                </a:moveTo>
                <a:lnTo>
                  <a:pt x="3691128" y="0"/>
                </a:lnTo>
                <a:lnTo>
                  <a:pt x="3691128" y="3048"/>
                </a:lnTo>
                <a:lnTo>
                  <a:pt x="3688080" y="3048"/>
                </a:lnTo>
                <a:lnTo>
                  <a:pt x="3688080" y="0"/>
                </a:lnTo>
                <a:close/>
                <a:moveTo>
                  <a:pt x="3694175" y="0"/>
                </a:moveTo>
                <a:lnTo>
                  <a:pt x="3697223" y="0"/>
                </a:lnTo>
                <a:lnTo>
                  <a:pt x="3697223" y="3048"/>
                </a:lnTo>
                <a:lnTo>
                  <a:pt x="3694175" y="3048"/>
                </a:lnTo>
                <a:lnTo>
                  <a:pt x="3694175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8" y="0"/>
                </a:moveTo>
                <a:lnTo>
                  <a:pt x="3709416" y="0"/>
                </a:lnTo>
                <a:lnTo>
                  <a:pt x="3709416" y="3048"/>
                </a:lnTo>
                <a:lnTo>
                  <a:pt x="3706368" y="3048"/>
                </a:lnTo>
                <a:lnTo>
                  <a:pt x="3706368" y="0"/>
                </a:lnTo>
                <a:close/>
                <a:moveTo>
                  <a:pt x="3712463" y="0"/>
                </a:moveTo>
                <a:lnTo>
                  <a:pt x="3715511" y="0"/>
                </a:lnTo>
                <a:lnTo>
                  <a:pt x="3715511" y="3048"/>
                </a:lnTo>
                <a:lnTo>
                  <a:pt x="3712463" y="3048"/>
                </a:lnTo>
                <a:lnTo>
                  <a:pt x="3712463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6" y="0"/>
                </a:moveTo>
                <a:lnTo>
                  <a:pt x="3727704" y="0"/>
                </a:lnTo>
                <a:lnTo>
                  <a:pt x="3727704" y="3048"/>
                </a:lnTo>
                <a:lnTo>
                  <a:pt x="3724656" y="3048"/>
                </a:lnTo>
                <a:lnTo>
                  <a:pt x="3724656" y="0"/>
                </a:lnTo>
                <a:close/>
                <a:moveTo>
                  <a:pt x="3730751" y="0"/>
                </a:moveTo>
                <a:lnTo>
                  <a:pt x="3733799" y="0"/>
                </a:lnTo>
                <a:lnTo>
                  <a:pt x="3733799" y="3048"/>
                </a:lnTo>
                <a:lnTo>
                  <a:pt x="3730751" y="3048"/>
                </a:lnTo>
                <a:lnTo>
                  <a:pt x="3730751" y="0"/>
                </a:lnTo>
                <a:close/>
                <a:moveTo>
                  <a:pt x="3736848" y="0"/>
                </a:moveTo>
                <a:lnTo>
                  <a:pt x="3739896" y="0"/>
                </a:lnTo>
                <a:lnTo>
                  <a:pt x="3739896" y="3048"/>
                </a:lnTo>
                <a:lnTo>
                  <a:pt x="3736848" y="3048"/>
                </a:lnTo>
                <a:lnTo>
                  <a:pt x="3736848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39" y="0"/>
                </a:moveTo>
                <a:lnTo>
                  <a:pt x="3752087" y="0"/>
                </a:lnTo>
                <a:lnTo>
                  <a:pt x="3752087" y="3048"/>
                </a:lnTo>
                <a:lnTo>
                  <a:pt x="3749039" y="3048"/>
                </a:lnTo>
                <a:lnTo>
                  <a:pt x="3749039" y="0"/>
                </a:lnTo>
                <a:close/>
                <a:moveTo>
                  <a:pt x="3755136" y="0"/>
                </a:moveTo>
                <a:lnTo>
                  <a:pt x="3758184" y="0"/>
                </a:lnTo>
                <a:lnTo>
                  <a:pt x="3758184" y="3048"/>
                </a:lnTo>
                <a:lnTo>
                  <a:pt x="3755136" y="3048"/>
                </a:lnTo>
                <a:lnTo>
                  <a:pt x="3755136" y="0"/>
                </a:lnTo>
                <a:close/>
                <a:moveTo>
                  <a:pt x="3761231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1" y="3048"/>
                </a:lnTo>
                <a:lnTo>
                  <a:pt x="3761231" y="0"/>
                </a:lnTo>
                <a:close/>
                <a:moveTo>
                  <a:pt x="3767328" y="0"/>
                </a:moveTo>
                <a:lnTo>
                  <a:pt x="3770375" y="0"/>
                </a:lnTo>
                <a:lnTo>
                  <a:pt x="3770375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4" y="0"/>
                </a:moveTo>
                <a:lnTo>
                  <a:pt x="3776472" y="0"/>
                </a:lnTo>
                <a:lnTo>
                  <a:pt x="3776472" y="3048"/>
                </a:lnTo>
                <a:lnTo>
                  <a:pt x="3773424" y="3048"/>
                </a:lnTo>
                <a:lnTo>
                  <a:pt x="3773424" y="0"/>
                </a:lnTo>
                <a:close/>
                <a:moveTo>
                  <a:pt x="3779519" y="0"/>
                </a:moveTo>
                <a:lnTo>
                  <a:pt x="3782567" y="0"/>
                </a:lnTo>
                <a:lnTo>
                  <a:pt x="3782567" y="3048"/>
                </a:lnTo>
                <a:lnTo>
                  <a:pt x="3779519" y="3048"/>
                </a:lnTo>
                <a:lnTo>
                  <a:pt x="3779519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2" y="0"/>
                </a:moveTo>
                <a:lnTo>
                  <a:pt x="3794760" y="0"/>
                </a:lnTo>
                <a:lnTo>
                  <a:pt x="3794760" y="3048"/>
                </a:lnTo>
                <a:lnTo>
                  <a:pt x="3791712" y="3048"/>
                </a:lnTo>
                <a:lnTo>
                  <a:pt x="3791712" y="0"/>
                </a:lnTo>
                <a:close/>
                <a:moveTo>
                  <a:pt x="3797807" y="0"/>
                </a:moveTo>
                <a:lnTo>
                  <a:pt x="3800855" y="0"/>
                </a:lnTo>
                <a:lnTo>
                  <a:pt x="3800855" y="3048"/>
                </a:lnTo>
                <a:lnTo>
                  <a:pt x="3797807" y="3048"/>
                </a:lnTo>
                <a:lnTo>
                  <a:pt x="3797807" y="0"/>
                </a:lnTo>
                <a:close/>
                <a:moveTo>
                  <a:pt x="3803904" y="0"/>
                </a:moveTo>
                <a:lnTo>
                  <a:pt x="3806952" y="0"/>
                </a:lnTo>
                <a:lnTo>
                  <a:pt x="3806952" y="3048"/>
                </a:lnTo>
                <a:lnTo>
                  <a:pt x="3803904" y="3048"/>
                </a:lnTo>
                <a:lnTo>
                  <a:pt x="3803904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5" y="0"/>
                </a:moveTo>
                <a:lnTo>
                  <a:pt x="3819143" y="0"/>
                </a:lnTo>
                <a:lnTo>
                  <a:pt x="3819143" y="3048"/>
                </a:lnTo>
                <a:lnTo>
                  <a:pt x="3816095" y="3048"/>
                </a:lnTo>
                <a:lnTo>
                  <a:pt x="3816095" y="0"/>
                </a:lnTo>
                <a:close/>
                <a:moveTo>
                  <a:pt x="3822192" y="0"/>
                </a:moveTo>
                <a:lnTo>
                  <a:pt x="3825240" y="0"/>
                </a:lnTo>
                <a:lnTo>
                  <a:pt x="3825240" y="3048"/>
                </a:lnTo>
                <a:lnTo>
                  <a:pt x="3822192" y="3048"/>
                </a:lnTo>
                <a:lnTo>
                  <a:pt x="3822192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3" y="0"/>
                </a:moveTo>
                <a:lnTo>
                  <a:pt x="3837431" y="0"/>
                </a:lnTo>
                <a:lnTo>
                  <a:pt x="3837431" y="3048"/>
                </a:lnTo>
                <a:lnTo>
                  <a:pt x="3834383" y="3048"/>
                </a:lnTo>
                <a:lnTo>
                  <a:pt x="3834383" y="0"/>
                </a:lnTo>
                <a:close/>
                <a:moveTo>
                  <a:pt x="3840480" y="0"/>
                </a:moveTo>
                <a:lnTo>
                  <a:pt x="3843528" y="0"/>
                </a:lnTo>
                <a:lnTo>
                  <a:pt x="3843528" y="3048"/>
                </a:lnTo>
                <a:lnTo>
                  <a:pt x="3840480" y="3048"/>
                </a:lnTo>
                <a:lnTo>
                  <a:pt x="3840480" y="0"/>
                </a:lnTo>
                <a:close/>
                <a:moveTo>
                  <a:pt x="3846575" y="0"/>
                </a:moveTo>
                <a:lnTo>
                  <a:pt x="3849623" y="0"/>
                </a:lnTo>
                <a:lnTo>
                  <a:pt x="3849623" y="3048"/>
                </a:lnTo>
                <a:lnTo>
                  <a:pt x="3846575" y="3048"/>
                </a:lnTo>
                <a:lnTo>
                  <a:pt x="3846575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8" y="0"/>
                </a:moveTo>
                <a:lnTo>
                  <a:pt x="3861816" y="0"/>
                </a:lnTo>
                <a:lnTo>
                  <a:pt x="3861816" y="3048"/>
                </a:lnTo>
                <a:lnTo>
                  <a:pt x="3858768" y="3048"/>
                </a:lnTo>
                <a:lnTo>
                  <a:pt x="3858768" y="0"/>
                </a:lnTo>
                <a:close/>
                <a:moveTo>
                  <a:pt x="3864863" y="0"/>
                </a:moveTo>
                <a:lnTo>
                  <a:pt x="3867911" y="0"/>
                </a:lnTo>
                <a:lnTo>
                  <a:pt x="3867911" y="3048"/>
                </a:lnTo>
                <a:lnTo>
                  <a:pt x="3864863" y="3048"/>
                </a:lnTo>
                <a:lnTo>
                  <a:pt x="3864863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6" y="0"/>
                </a:moveTo>
                <a:lnTo>
                  <a:pt x="3880104" y="0"/>
                </a:lnTo>
                <a:lnTo>
                  <a:pt x="3880104" y="3048"/>
                </a:lnTo>
                <a:lnTo>
                  <a:pt x="3877056" y="3048"/>
                </a:lnTo>
                <a:lnTo>
                  <a:pt x="3877056" y="0"/>
                </a:lnTo>
                <a:close/>
                <a:moveTo>
                  <a:pt x="3883151" y="0"/>
                </a:moveTo>
                <a:lnTo>
                  <a:pt x="3886199" y="0"/>
                </a:lnTo>
                <a:lnTo>
                  <a:pt x="3886199" y="3048"/>
                </a:lnTo>
                <a:lnTo>
                  <a:pt x="3883151" y="3048"/>
                </a:lnTo>
                <a:lnTo>
                  <a:pt x="3883151" y="0"/>
                </a:lnTo>
                <a:close/>
                <a:moveTo>
                  <a:pt x="3889248" y="0"/>
                </a:moveTo>
                <a:lnTo>
                  <a:pt x="3892296" y="0"/>
                </a:lnTo>
                <a:lnTo>
                  <a:pt x="3892296" y="3048"/>
                </a:lnTo>
                <a:lnTo>
                  <a:pt x="3889248" y="3048"/>
                </a:lnTo>
                <a:lnTo>
                  <a:pt x="3889248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39" y="0"/>
                </a:moveTo>
                <a:lnTo>
                  <a:pt x="3904487" y="0"/>
                </a:lnTo>
                <a:lnTo>
                  <a:pt x="3904487" y="3048"/>
                </a:lnTo>
                <a:lnTo>
                  <a:pt x="3901439" y="3048"/>
                </a:lnTo>
                <a:lnTo>
                  <a:pt x="3901439" y="0"/>
                </a:lnTo>
                <a:close/>
                <a:moveTo>
                  <a:pt x="3907536" y="0"/>
                </a:moveTo>
                <a:lnTo>
                  <a:pt x="3910584" y="0"/>
                </a:lnTo>
                <a:lnTo>
                  <a:pt x="3910584" y="3048"/>
                </a:lnTo>
                <a:lnTo>
                  <a:pt x="3907536" y="3048"/>
                </a:lnTo>
                <a:lnTo>
                  <a:pt x="3907536" y="0"/>
                </a:lnTo>
                <a:close/>
                <a:moveTo>
                  <a:pt x="3913631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1" y="3048"/>
                </a:lnTo>
                <a:lnTo>
                  <a:pt x="3913631" y="0"/>
                </a:lnTo>
                <a:close/>
                <a:moveTo>
                  <a:pt x="3919728" y="0"/>
                </a:moveTo>
                <a:lnTo>
                  <a:pt x="3922775" y="0"/>
                </a:lnTo>
                <a:lnTo>
                  <a:pt x="3922775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4" y="0"/>
                </a:moveTo>
                <a:lnTo>
                  <a:pt x="3928872" y="0"/>
                </a:lnTo>
                <a:lnTo>
                  <a:pt x="3928872" y="3048"/>
                </a:lnTo>
                <a:lnTo>
                  <a:pt x="3925824" y="3048"/>
                </a:lnTo>
                <a:lnTo>
                  <a:pt x="3925824" y="0"/>
                </a:lnTo>
                <a:close/>
                <a:moveTo>
                  <a:pt x="3931919" y="0"/>
                </a:moveTo>
                <a:lnTo>
                  <a:pt x="3934967" y="0"/>
                </a:lnTo>
                <a:lnTo>
                  <a:pt x="3934967" y="3048"/>
                </a:lnTo>
                <a:lnTo>
                  <a:pt x="3931919" y="3048"/>
                </a:lnTo>
                <a:lnTo>
                  <a:pt x="3931919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2" y="0"/>
                </a:moveTo>
                <a:lnTo>
                  <a:pt x="3947160" y="0"/>
                </a:lnTo>
                <a:lnTo>
                  <a:pt x="3947160" y="3048"/>
                </a:lnTo>
                <a:lnTo>
                  <a:pt x="3944112" y="3048"/>
                </a:lnTo>
                <a:lnTo>
                  <a:pt x="3944112" y="0"/>
                </a:lnTo>
                <a:close/>
                <a:moveTo>
                  <a:pt x="3950207" y="0"/>
                </a:moveTo>
                <a:lnTo>
                  <a:pt x="3953255" y="0"/>
                </a:lnTo>
                <a:lnTo>
                  <a:pt x="3953255" y="3048"/>
                </a:lnTo>
                <a:lnTo>
                  <a:pt x="3950207" y="3048"/>
                </a:lnTo>
                <a:lnTo>
                  <a:pt x="3950207" y="0"/>
                </a:lnTo>
                <a:close/>
                <a:moveTo>
                  <a:pt x="3956304" y="0"/>
                </a:moveTo>
                <a:lnTo>
                  <a:pt x="3959352" y="0"/>
                </a:lnTo>
                <a:lnTo>
                  <a:pt x="3959352" y="3048"/>
                </a:lnTo>
                <a:lnTo>
                  <a:pt x="3956304" y="3048"/>
                </a:lnTo>
                <a:lnTo>
                  <a:pt x="3956304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5" y="0"/>
                </a:moveTo>
                <a:lnTo>
                  <a:pt x="3971543" y="0"/>
                </a:lnTo>
                <a:lnTo>
                  <a:pt x="3971543" y="3048"/>
                </a:lnTo>
                <a:lnTo>
                  <a:pt x="3968495" y="3048"/>
                </a:lnTo>
                <a:lnTo>
                  <a:pt x="3968495" y="0"/>
                </a:lnTo>
                <a:close/>
                <a:moveTo>
                  <a:pt x="3974592" y="0"/>
                </a:moveTo>
                <a:lnTo>
                  <a:pt x="3977640" y="0"/>
                </a:lnTo>
                <a:lnTo>
                  <a:pt x="3977640" y="3048"/>
                </a:lnTo>
                <a:lnTo>
                  <a:pt x="3974592" y="3048"/>
                </a:lnTo>
                <a:lnTo>
                  <a:pt x="3974592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3" y="0"/>
                </a:moveTo>
                <a:lnTo>
                  <a:pt x="3989831" y="0"/>
                </a:lnTo>
                <a:lnTo>
                  <a:pt x="3989831" y="3048"/>
                </a:lnTo>
                <a:lnTo>
                  <a:pt x="3986783" y="3048"/>
                </a:lnTo>
                <a:lnTo>
                  <a:pt x="3986783" y="0"/>
                </a:lnTo>
                <a:close/>
                <a:moveTo>
                  <a:pt x="3992880" y="0"/>
                </a:moveTo>
                <a:lnTo>
                  <a:pt x="3995928" y="0"/>
                </a:lnTo>
                <a:lnTo>
                  <a:pt x="3995928" y="3048"/>
                </a:lnTo>
                <a:lnTo>
                  <a:pt x="3992880" y="3048"/>
                </a:lnTo>
                <a:lnTo>
                  <a:pt x="3992880" y="0"/>
                </a:lnTo>
                <a:close/>
                <a:moveTo>
                  <a:pt x="3998975" y="0"/>
                </a:moveTo>
                <a:lnTo>
                  <a:pt x="4002023" y="0"/>
                </a:lnTo>
                <a:lnTo>
                  <a:pt x="4002023" y="3048"/>
                </a:lnTo>
                <a:lnTo>
                  <a:pt x="3998975" y="3048"/>
                </a:lnTo>
                <a:lnTo>
                  <a:pt x="3998975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8" y="0"/>
                </a:moveTo>
                <a:lnTo>
                  <a:pt x="4014216" y="0"/>
                </a:lnTo>
                <a:lnTo>
                  <a:pt x="4014216" y="3048"/>
                </a:lnTo>
                <a:lnTo>
                  <a:pt x="4011168" y="3048"/>
                </a:lnTo>
                <a:lnTo>
                  <a:pt x="4011168" y="0"/>
                </a:lnTo>
                <a:close/>
                <a:moveTo>
                  <a:pt x="4017263" y="0"/>
                </a:moveTo>
                <a:lnTo>
                  <a:pt x="4020311" y="0"/>
                </a:lnTo>
                <a:lnTo>
                  <a:pt x="4020311" y="3048"/>
                </a:lnTo>
                <a:lnTo>
                  <a:pt x="4017263" y="3048"/>
                </a:lnTo>
                <a:lnTo>
                  <a:pt x="4017263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6" y="0"/>
                </a:moveTo>
                <a:lnTo>
                  <a:pt x="4032504" y="0"/>
                </a:lnTo>
                <a:lnTo>
                  <a:pt x="4032504" y="3048"/>
                </a:lnTo>
                <a:lnTo>
                  <a:pt x="4029456" y="3048"/>
                </a:lnTo>
                <a:lnTo>
                  <a:pt x="4029456" y="0"/>
                </a:lnTo>
                <a:close/>
                <a:moveTo>
                  <a:pt x="4035551" y="0"/>
                </a:moveTo>
                <a:lnTo>
                  <a:pt x="4038599" y="0"/>
                </a:lnTo>
                <a:lnTo>
                  <a:pt x="4038599" y="3048"/>
                </a:lnTo>
                <a:lnTo>
                  <a:pt x="4035551" y="3048"/>
                </a:lnTo>
                <a:lnTo>
                  <a:pt x="4035551" y="0"/>
                </a:lnTo>
                <a:close/>
                <a:moveTo>
                  <a:pt x="4041648" y="0"/>
                </a:moveTo>
                <a:lnTo>
                  <a:pt x="4044696" y="0"/>
                </a:lnTo>
                <a:lnTo>
                  <a:pt x="4044696" y="3048"/>
                </a:lnTo>
                <a:lnTo>
                  <a:pt x="4041648" y="3048"/>
                </a:lnTo>
                <a:lnTo>
                  <a:pt x="4041648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39" y="0"/>
                </a:moveTo>
                <a:lnTo>
                  <a:pt x="4056887" y="0"/>
                </a:lnTo>
                <a:lnTo>
                  <a:pt x="4056887" y="3048"/>
                </a:lnTo>
                <a:lnTo>
                  <a:pt x="4053839" y="3048"/>
                </a:lnTo>
                <a:lnTo>
                  <a:pt x="4053839" y="0"/>
                </a:lnTo>
                <a:close/>
                <a:moveTo>
                  <a:pt x="4059936" y="0"/>
                </a:moveTo>
                <a:lnTo>
                  <a:pt x="4062984" y="0"/>
                </a:lnTo>
                <a:lnTo>
                  <a:pt x="4062984" y="3048"/>
                </a:lnTo>
                <a:lnTo>
                  <a:pt x="4059936" y="3048"/>
                </a:lnTo>
                <a:lnTo>
                  <a:pt x="4059936" y="0"/>
                </a:lnTo>
                <a:close/>
                <a:moveTo>
                  <a:pt x="4066031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1" y="3048"/>
                </a:lnTo>
                <a:lnTo>
                  <a:pt x="4066031" y="0"/>
                </a:lnTo>
                <a:close/>
                <a:moveTo>
                  <a:pt x="4072128" y="0"/>
                </a:moveTo>
                <a:lnTo>
                  <a:pt x="4075175" y="0"/>
                </a:lnTo>
                <a:lnTo>
                  <a:pt x="4075175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4" y="0"/>
                </a:moveTo>
                <a:lnTo>
                  <a:pt x="4081272" y="0"/>
                </a:lnTo>
                <a:lnTo>
                  <a:pt x="4081272" y="3048"/>
                </a:lnTo>
                <a:lnTo>
                  <a:pt x="4078224" y="3048"/>
                </a:lnTo>
                <a:lnTo>
                  <a:pt x="4078224" y="0"/>
                </a:lnTo>
                <a:close/>
                <a:moveTo>
                  <a:pt x="4084319" y="0"/>
                </a:moveTo>
                <a:lnTo>
                  <a:pt x="4087367" y="0"/>
                </a:lnTo>
                <a:lnTo>
                  <a:pt x="4087367" y="3048"/>
                </a:lnTo>
                <a:lnTo>
                  <a:pt x="4084319" y="3048"/>
                </a:lnTo>
                <a:lnTo>
                  <a:pt x="4084319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2" y="0"/>
                </a:moveTo>
                <a:lnTo>
                  <a:pt x="4099560" y="0"/>
                </a:lnTo>
                <a:lnTo>
                  <a:pt x="4099560" y="3048"/>
                </a:lnTo>
                <a:lnTo>
                  <a:pt x="4096512" y="3048"/>
                </a:lnTo>
                <a:lnTo>
                  <a:pt x="4096512" y="0"/>
                </a:lnTo>
                <a:close/>
                <a:moveTo>
                  <a:pt x="4102607" y="0"/>
                </a:moveTo>
                <a:lnTo>
                  <a:pt x="4105655" y="0"/>
                </a:lnTo>
                <a:lnTo>
                  <a:pt x="4105655" y="3048"/>
                </a:lnTo>
                <a:lnTo>
                  <a:pt x="4102607" y="3048"/>
                </a:lnTo>
                <a:lnTo>
                  <a:pt x="4102607" y="0"/>
                </a:lnTo>
                <a:close/>
                <a:moveTo>
                  <a:pt x="4108704" y="0"/>
                </a:moveTo>
                <a:lnTo>
                  <a:pt x="4111752" y="0"/>
                </a:lnTo>
                <a:lnTo>
                  <a:pt x="4111752" y="3048"/>
                </a:lnTo>
                <a:lnTo>
                  <a:pt x="4108704" y="3048"/>
                </a:lnTo>
                <a:lnTo>
                  <a:pt x="4108704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5" y="0"/>
                </a:moveTo>
                <a:lnTo>
                  <a:pt x="4123943" y="0"/>
                </a:lnTo>
                <a:lnTo>
                  <a:pt x="4123943" y="3048"/>
                </a:lnTo>
                <a:lnTo>
                  <a:pt x="4120895" y="3048"/>
                </a:lnTo>
                <a:lnTo>
                  <a:pt x="4120895" y="0"/>
                </a:lnTo>
                <a:close/>
                <a:moveTo>
                  <a:pt x="4126992" y="0"/>
                </a:moveTo>
                <a:lnTo>
                  <a:pt x="4130040" y="0"/>
                </a:lnTo>
                <a:lnTo>
                  <a:pt x="4130040" y="3048"/>
                </a:lnTo>
                <a:lnTo>
                  <a:pt x="4126992" y="3048"/>
                </a:lnTo>
                <a:lnTo>
                  <a:pt x="4126992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3" y="0"/>
                </a:moveTo>
                <a:lnTo>
                  <a:pt x="4142231" y="0"/>
                </a:lnTo>
                <a:lnTo>
                  <a:pt x="4142231" y="3048"/>
                </a:lnTo>
                <a:lnTo>
                  <a:pt x="4139183" y="3048"/>
                </a:lnTo>
                <a:lnTo>
                  <a:pt x="4139183" y="0"/>
                </a:lnTo>
                <a:close/>
                <a:moveTo>
                  <a:pt x="4145280" y="0"/>
                </a:moveTo>
                <a:lnTo>
                  <a:pt x="4148328" y="0"/>
                </a:lnTo>
                <a:lnTo>
                  <a:pt x="4148328" y="3048"/>
                </a:lnTo>
                <a:lnTo>
                  <a:pt x="4145280" y="3048"/>
                </a:lnTo>
                <a:lnTo>
                  <a:pt x="4145280" y="0"/>
                </a:lnTo>
                <a:close/>
                <a:moveTo>
                  <a:pt x="4151375" y="0"/>
                </a:moveTo>
                <a:lnTo>
                  <a:pt x="4154423" y="0"/>
                </a:lnTo>
                <a:lnTo>
                  <a:pt x="4154423" y="3048"/>
                </a:lnTo>
                <a:lnTo>
                  <a:pt x="4151375" y="3048"/>
                </a:lnTo>
                <a:lnTo>
                  <a:pt x="4151375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8" y="0"/>
                </a:moveTo>
                <a:lnTo>
                  <a:pt x="4166616" y="0"/>
                </a:lnTo>
                <a:lnTo>
                  <a:pt x="4166616" y="3048"/>
                </a:lnTo>
                <a:lnTo>
                  <a:pt x="4163568" y="3048"/>
                </a:lnTo>
                <a:lnTo>
                  <a:pt x="4163568" y="0"/>
                </a:lnTo>
                <a:close/>
                <a:moveTo>
                  <a:pt x="4169663" y="0"/>
                </a:moveTo>
                <a:lnTo>
                  <a:pt x="4172711" y="0"/>
                </a:lnTo>
                <a:lnTo>
                  <a:pt x="4172711" y="3048"/>
                </a:lnTo>
                <a:lnTo>
                  <a:pt x="4169663" y="3048"/>
                </a:lnTo>
                <a:lnTo>
                  <a:pt x="4169663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6" y="0"/>
                </a:moveTo>
                <a:lnTo>
                  <a:pt x="4184904" y="0"/>
                </a:lnTo>
                <a:lnTo>
                  <a:pt x="4184904" y="3048"/>
                </a:lnTo>
                <a:lnTo>
                  <a:pt x="4181856" y="3048"/>
                </a:lnTo>
                <a:lnTo>
                  <a:pt x="4181856" y="0"/>
                </a:lnTo>
                <a:close/>
                <a:moveTo>
                  <a:pt x="4187951" y="0"/>
                </a:moveTo>
                <a:lnTo>
                  <a:pt x="4190999" y="0"/>
                </a:lnTo>
                <a:lnTo>
                  <a:pt x="4190999" y="3048"/>
                </a:lnTo>
                <a:lnTo>
                  <a:pt x="4187951" y="3048"/>
                </a:lnTo>
                <a:lnTo>
                  <a:pt x="4187951" y="0"/>
                </a:lnTo>
                <a:close/>
                <a:moveTo>
                  <a:pt x="4194048" y="0"/>
                </a:moveTo>
                <a:lnTo>
                  <a:pt x="4197096" y="0"/>
                </a:lnTo>
                <a:lnTo>
                  <a:pt x="4197096" y="3048"/>
                </a:lnTo>
                <a:lnTo>
                  <a:pt x="4194048" y="3048"/>
                </a:lnTo>
                <a:lnTo>
                  <a:pt x="4194048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39" y="0"/>
                </a:moveTo>
                <a:lnTo>
                  <a:pt x="4209287" y="0"/>
                </a:lnTo>
                <a:lnTo>
                  <a:pt x="4209287" y="3048"/>
                </a:lnTo>
                <a:lnTo>
                  <a:pt x="4206239" y="3048"/>
                </a:lnTo>
                <a:lnTo>
                  <a:pt x="4206239" y="0"/>
                </a:lnTo>
                <a:close/>
                <a:moveTo>
                  <a:pt x="4212336" y="0"/>
                </a:moveTo>
                <a:lnTo>
                  <a:pt x="4215384" y="0"/>
                </a:lnTo>
                <a:lnTo>
                  <a:pt x="4215384" y="3048"/>
                </a:lnTo>
                <a:lnTo>
                  <a:pt x="4212336" y="3048"/>
                </a:lnTo>
                <a:lnTo>
                  <a:pt x="4212336" y="0"/>
                </a:lnTo>
                <a:close/>
                <a:moveTo>
                  <a:pt x="4218431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1" y="3048"/>
                </a:lnTo>
                <a:lnTo>
                  <a:pt x="4218431" y="0"/>
                </a:lnTo>
                <a:close/>
                <a:moveTo>
                  <a:pt x="4224528" y="0"/>
                </a:moveTo>
                <a:lnTo>
                  <a:pt x="4227575" y="0"/>
                </a:lnTo>
                <a:lnTo>
                  <a:pt x="4227575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4" y="0"/>
                </a:moveTo>
                <a:lnTo>
                  <a:pt x="4233672" y="0"/>
                </a:lnTo>
                <a:lnTo>
                  <a:pt x="4233672" y="3048"/>
                </a:lnTo>
                <a:lnTo>
                  <a:pt x="4230624" y="3048"/>
                </a:lnTo>
                <a:lnTo>
                  <a:pt x="4230624" y="0"/>
                </a:lnTo>
                <a:close/>
                <a:moveTo>
                  <a:pt x="4236719" y="0"/>
                </a:moveTo>
                <a:lnTo>
                  <a:pt x="4239767" y="0"/>
                </a:lnTo>
                <a:lnTo>
                  <a:pt x="4239767" y="3048"/>
                </a:lnTo>
                <a:lnTo>
                  <a:pt x="4236719" y="3048"/>
                </a:lnTo>
                <a:lnTo>
                  <a:pt x="4236719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2" y="0"/>
                </a:moveTo>
                <a:lnTo>
                  <a:pt x="4251960" y="0"/>
                </a:lnTo>
                <a:lnTo>
                  <a:pt x="4251960" y="3048"/>
                </a:lnTo>
                <a:lnTo>
                  <a:pt x="4248912" y="3048"/>
                </a:lnTo>
                <a:lnTo>
                  <a:pt x="4248912" y="0"/>
                </a:lnTo>
                <a:close/>
                <a:moveTo>
                  <a:pt x="4255007" y="0"/>
                </a:moveTo>
                <a:lnTo>
                  <a:pt x="4258055" y="0"/>
                </a:lnTo>
                <a:lnTo>
                  <a:pt x="4258055" y="3048"/>
                </a:lnTo>
                <a:lnTo>
                  <a:pt x="4255007" y="3048"/>
                </a:lnTo>
                <a:lnTo>
                  <a:pt x="4255007" y="0"/>
                </a:lnTo>
                <a:close/>
                <a:moveTo>
                  <a:pt x="4261104" y="0"/>
                </a:moveTo>
                <a:lnTo>
                  <a:pt x="4264152" y="0"/>
                </a:lnTo>
                <a:lnTo>
                  <a:pt x="4264152" y="3048"/>
                </a:lnTo>
                <a:lnTo>
                  <a:pt x="4261104" y="3048"/>
                </a:lnTo>
                <a:lnTo>
                  <a:pt x="4261104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5" y="0"/>
                </a:moveTo>
                <a:lnTo>
                  <a:pt x="4276343" y="0"/>
                </a:lnTo>
                <a:lnTo>
                  <a:pt x="4276343" y="3048"/>
                </a:lnTo>
                <a:lnTo>
                  <a:pt x="4273295" y="3048"/>
                </a:lnTo>
                <a:lnTo>
                  <a:pt x="4273295" y="0"/>
                </a:lnTo>
                <a:close/>
                <a:moveTo>
                  <a:pt x="4279392" y="0"/>
                </a:moveTo>
                <a:lnTo>
                  <a:pt x="4282440" y="0"/>
                </a:lnTo>
                <a:lnTo>
                  <a:pt x="4282440" y="3048"/>
                </a:lnTo>
                <a:lnTo>
                  <a:pt x="4279392" y="3048"/>
                </a:lnTo>
                <a:lnTo>
                  <a:pt x="4279392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3" y="0"/>
                </a:moveTo>
                <a:lnTo>
                  <a:pt x="4294631" y="0"/>
                </a:lnTo>
                <a:lnTo>
                  <a:pt x="4294631" y="3048"/>
                </a:lnTo>
                <a:lnTo>
                  <a:pt x="4291583" y="3048"/>
                </a:lnTo>
                <a:lnTo>
                  <a:pt x="4291583" y="0"/>
                </a:lnTo>
                <a:close/>
                <a:moveTo>
                  <a:pt x="4297680" y="0"/>
                </a:moveTo>
                <a:lnTo>
                  <a:pt x="4300728" y="0"/>
                </a:lnTo>
                <a:lnTo>
                  <a:pt x="4300728" y="3048"/>
                </a:lnTo>
                <a:lnTo>
                  <a:pt x="4297680" y="3048"/>
                </a:lnTo>
                <a:lnTo>
                  <a:pt x="4297680" y="0"/>
                </a:lnTo>
                <a:close/>
                <a:moveTo>
                  <a:pt x="4303775" y="0"/>
                </a:moveTo>
                <a:lnTo>
                  <a:pt x="4306823" y="0"/>
                </a:lnTo>
                <a:lnTo>
                  <a:pt x="4306823" y="3048"/>
                </a:lnTo>
                <a:lnTo>
                  <a:pt x="4303775" y="3048"/>
                </a:lnTo>
                <a:lnTo>
                  <a:pt x="4303775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8" y="0"/>
                </a:moveTo>
                <a:lnTo>
                  <a:pt x="4319016" y="0"/>
                </a:lnTo>
                <a:lnTo>
                  <a:pt x="4319016" y="3048"/>
                </a:lnTo>
                <a:lnTo>
                  <a:pt x="4315968" y="3048"/>
                </a:lnTo>
                <a:lnTo>
                  <a:pt x="4315968" y="0"/>
                </a:lnTo>
                <a:close/>
                <a:moveTo>
                  <a:pt x="4322063" y="0"/>
                </a:moveTo>
                <a:lnTo>
                  <a:pt x="4325111" y="0"/>
                </a:lnTo>
                <a:lnTo>
                  <a:pt x="4325111" y="3048"/>
                </a:lnTo>
                <a:lnTo>
                  <a:pt x="4322063" y="3048"/>
                </a:lnTo>
                <a:lnTo>
                  <a:pt x="4322063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6" y="0"/>
                </a:moveTo>
                <a:lnTo>
                  <a:pt x="4337304" y="0"/>
                </a:lnTo>
                <a:lnTo>
                  <a:pt x="4337304" y="3048"/>
                </a:lnTo>
                <a:lnTo>
                  <a:pt x="4334256" y="3048"/>
                </a:lnTo>
                <a:lnTo>
                  <a:pt x="4334256" y="0"/>
                </a:lnTo>
                <a:close/>
                <a:moveTo>
                  <a:pt x="4340351" y="0"/>
                </a:moveTo>
                <a:lnTo>
                  <a:pt x="4343399" y="0"/>
                </a:lnTo>
                <a:lnTo>
                  <a:pt x="4343399" y="3048"/>
                </a:lnTo>
                <a:lnTo>
                  <a:pt x="4340351" y="3048"/>
                </a:lnTo>
                <a:lnTo>
                  <a:pt x="4340351" y="0"/>
                </a:lnTo>
                <a:close/>
                <a:moveTo>
                  <a:pt x="4346448" y="0"/>
                </a:moveTo>
                <a:lnTo>
                  <a:pt x="4349496" y="0"/>
                </a:lnTo>
                <a:lnTo>
                  <a:pt x="4349496" y="3048"/>
                </a:lnTo>
                <a:lnTo>
                  <a:pt x="4346448" y="3048"/>
                </a:lnTo>
                <a:lnTo>
                  <a:pt x="4346448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39" y="0"/>
                </a:moveTo>
                <a:lnTo>
                  <a:pt x="4361687" y="0"/>
                </a:lnTo>
                <a:lnTo>
                  <a:pt x="4361687" y="3048"/>
                </a:lnTo>
                <a:lnTo>
                  <a:pt x="4358639" y="3048"/>
                </a:lnTo>
                <a:lnTo>
                  <a:pt x="4358639" y="0"/>
                </a:lnTo>
                <a:close/>
                <a:moveTo>
                  <a:pt x="4364736" y="0"/>
                </a:moveTo>
                <a:lnTo>
                  <a:pt x="4367784" y="0"/>
                </a:lnTo>
                <a:lnTo>
                  <a:pt x="4367784" y="3048"/>
                </a:lnTo>
                <a:lnTo>
                  <a:pt x="4364736" y="3048"/>
                </a:lnTo>
                <a:lnTo>
                  <a:pt x="4364736" y="0"/>
                </a:lnTo>
                <a:close/>
                <a:moveTo>
                  <a:pt x="4370831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1" y="3048"/>
                </a:lnTo>
                <a:lnTo>
                  <a:pt x="4370831" y="0"/>
                </a:lnTo>
                <a:close/>
                <a:moveTo>
                  <a:pt x="4376928" y="0"/>
                </a:moveTo>
                <a:lnTo>
                  <a:pt x="4379975" y="0"/>
                </a:lnTo>
                <a:lnTo>
                  <a:pt x="4379975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4" y="0"/>
                </a:moveTo>
                <a:lnTo>
                  <a:pt x="4386072" y="0"/>
                </a:lnTo>
                <a:lnTo>
                  <a:pt x="4386072" y="3048"/>
                </a:lnTo>
                <a:lnTo>
                  <a:pt x="4383024" y="3048"/>
                </a:lnTo>
                <a:lnTo>
                  <a:pt x="4383024" y="0"/>
                </a:lnTo>
                <a:close/>
                <a:moveTo>
                  <a:pt x="4389119" y="0"/>
                </a:moveTo>
                <a:lnTo>
                  <a:pt x="4392167" y="0"/>
                </a:lnTo>
                <a:lnTo>
                  <a:pt x="4392167" y="3048"/>
                </a:lnTo>
                <a:lnTo>
                  <a:pt x="4389119" y="3048"/>
                </a:lnTo>
                <a:lnTo>
                  <a:pt x="4389119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2" y="0"/>
                </a:moveTo>
                <a:lnTo>
                  <a:pt x="4404360" y="0"/>
                </a:lnTo>
                <a:lnTo>
                  <a:pt x="4404360" y="3048"/>
                </a:lnTo>
                <a:lnTo>
                  <a:pt x="4401312" y="3048"/>
                </a:lnTo>
                <a:lnTo>
                  <a:pt x="4401312" y="0"/>
                </a:lnTo>
                <a:close/>
                <a:moveTo>
                  <a:pt x="4407407" y="0"/>
                </a:moveTo>
                <a:lnTo>
                  <a:pt x="4410455" y="0"/>
                </a:lnTo>
                <a:lnTo>
                  <a:pt x="4410455" y="3048"/>
                </a:lnTo>
                <a:lnTo>
                  <a:pt x="4407407" y="3048"/>
                </a:lnTo>
                <a:lnTo>
                  <a:pt x="4407407" y="0"/>
                </a:lnTo>
                <a:close/>
                <a:moveTo>
                  <a:pt x="4413504" y="0"/>
                </a:moveTo>
                <a:lnTo>
                  <a:pt x="4416552" y="0"/>
                </a:lnTo>
                <a:lnTo>
                  <a:pt x="4416552" y="3048"/>
                </a:lnTo>
                <a:lnTo>
                  <a:pt x="4413504" y="3048"/>
                </a:lnTo>
                <a:lnTo>
                  <a:pt x="4413504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5" y="0"/>
                </a:moveTo>
                <a:lnTo>
                  <a:pt x="4428743" y="0"/>
                </a:lnTo>
                <a:lnTo>
                  <a:pt x="4428743" y="3048"/>
                </a:lnTo>
                <a:lnTo>
                  <a:pt x="4425695" y="3048"/>
                </a:lnTo>
                <a:lnTo>
                  <a:pt x="4425695" y="0"/>
                </a:lnTo>
                <a:close/>
                <a:moveTo>
                  <a:pt x="4431792" y="0"/>
                </a:moveTo>
                <a:lnTo>
                  <a:pt x="4434840" y="0"/>
                </a:lnTo>
                <a:lnTo>
                  <a:pt x="4434840" y="3048"/>
                </a:lnTo>
                <a:lnTo>
                  <a:pt x="4431792" y="3048"/>
                </a:lnTo>
                <a:lnTo>
                  <a:pt x="4431792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3" y="0"/>
                </a:moveTo>
                <a:lnTo>
                  <a:pt x="4447031" y="0"/>
                </a:lnTo>
                <a:lnTo>
                  <a:pt x="4447031" y="3048"/>
                </a:lnTo>
                <a:lnTo>
                  <a:pt x="4443983" y="3048"/>
                </a:lnTo>
                <a:lnTo>
                  <a:pt x="4443983" y="0"/>
                </a:lnTo>
                <a:close/>
                <a:moveTo>
                  <a:pt x="4450080" y="0"/>
                </a:moveTo>
                <a:lnTo>
                  <a:pt x="4453128" y="0"/>
                </a:lnTo>
                <a:lnTo>
                  <a:pt x="4453128" y="3048"/>
                </a:lnTo>
                <a:lnTo>
                  <a:pt x="4450080" y="3048"/>
                </a:lnTo>
                <a:lnTo>
                  <a:pt x="4450080" y="0"/>
                </a:lnTo>
                <a:close/>
                <a:moveTo>
                  <a:pt x="4456175" y="0"/>
                </a:moveTo>
                <a:lnTo>
                  <a:pt x="4459223" y="0"/>
                </a:lnTo>
                <a:lnTo>
                  <a:pt x="4459223" y="3048"/>
                </a:lnTo>
                <a:lnTo>
                  <a:pt x="4456175" y="3048"/>
                </a:lnTo>
                <a:lnTo>
                  <a:pt x="4456175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8" y="0"/>
                </a:moveTo>
                <a:lnTo>
                  <a:pt x="4471416" y="0"/>
                </a:lnTo>
                <a:lnTo>
                  <a:pt x="4471416" y="3048"/>
                </a:lnTo>
                <a:lnTo>
                  <a:pt x="4468368" y="3048"/>
                </a:lnTo>
                <a:lnTo>
                  <a:pt x="4468368" y="0"/>
                </a:lnTo>
                <a:close/>
                <a:moveTo>
                  <a:pt x="4474463" y="0"/>
                </a:moveTo>
                <a:lnTo>
                  <a:pt x="4477511" y="0"/>
                </a:lnTo>
                <a:lnTo>
                  <a:pt x="4477511" y="3048"/>
                </a:lnTo>
                <a:lnTo>
                  <a:pt x="4474463" y="3048"/>
                </a:lnTo>
                <a:lnTo>
                  <a:pt x="4474463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6" y="0"/>
                </a:moveTo>
                <a:lnTo>
                  <a:pt x="4489704" y="0"/>
                </a:lnTo>
                <a:lnTo>
                  <a:pt x="4489704" y="3048"/>
                </a:lnTo>
                <a:lnTo>
                  <a:pt x="4486656" y="3048"/>
                </a:lnTo>
                <a:lnTo>
                  <a:pt x="4486656" y="0"/>
                </a:lnTo>
                <a:close/>
                <a:moveTo>
                  <a:pt x="4492751" y="0"/>
                </a:moveTo>
                <a:lnTo>
                  <a:pt x="4495799" y="0"/>
                </a:lnTo>
                <a:lnTo>
                  <a:pt x="4495799" y="3048"/>
                </a:lnTo>
                <a:lnTo>
                  <a:pt x="4492751" y="3048"/>
                </a:lnTo>
                <a:lnTo>
                  <a:pt x="4492751" y="0"/>
                </a:lnTo>
                <a:close/>
                <a:moveTo>
                  <a:pt x="4498848" y="0"/>
                </a:moveTo>
                <a:lnTo>
                  <a:pt x="4501896" y="0"/>
                </a:lnTo>
                <a:lnTo>
                  <a:pt x="4501896" y="3048"/>
                </a:lnTo>
                <a:lnTo>
                  <a:pt x="4498848" y="3048"/>
                </a:lnTo>
                <a:lnTo>
                  <a:pt x="4498848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39" y="0"/>
                </a:moveTo>
                <a:lnTo>
                  <a:pt x="4514087" y="0"/>
                </a:lnTo>
                <a:lnTo>
                  <a:pt x="4514087" y="3048"/>
                </a:lnTo>
                <a:lnTo>
                  <a:pt x="4511039" y="3048"/>
                </a:lnTo>
                <a:lnTo>
                  <a:pt x="4511039" y="0"/>
                </a:lnTo>
                <a:close/>
                <a:moveTo>
                  <a:pt x="4517136" y="0"/>
                </a:moveTo>
                <a:lnTo>
                  <a:pt x="4520184" y="0"/>
                </a:lnTo>
                <a:lnTo>
                  <a:pt x="4520184" y="3048"/>
                </a:lnTo>
                <a:lnTo>
                  <a:pt x="4517136" y="3048"/>
                </a:lnTo>
                <a:lnTo>
                  <a:pt x="4517136" y="0"/>
                </a:lnTo>
                <a:close/>
                <a:moveTo>
                  <a:pt x="4523231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1" y="3048"/>
                </a:lnTo>
                <a:lnTo>
                  <a:pt x="4523231" y="0"/>
                </a:lnTo>
                <a:close/>
                <a:moveTo>
                  <a:pt x="4529328" y="0"/>
                </a:moveTo>
                <a:lnTo>
                  <a:pt x="4532375" y="0"/>
                </a:lnTo>
                <a:lnTo>
                  <a:pt x="4532375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4" y="0"/>
                </a:moveTo>
                <a:lnTo>
                  <a:pt x="4538472" y="0"/>
                </a:lnTo>
                <a:lnTo>
                  <a:pt x="4538472" y="3048"/>
                </a:lnTo>
                <a:lnTo>
                  <a:pt x="4535424" y="3048"/>
                </a:lnTo>
                <a:lnTo>
                  <a:pt x="4535424" y="0"/>
                </a:lnTo>
                <a:close/>
                <a:moveTo>
                  <a:pt x="4541519" y="0"/>
                </a:moveTo>
                <a:lnTo>
                  <a:pt x="4544567" y="0"/>
                </a:lnTo>
                <a:lnTo>
                  <a:pt x="4544567" y="3048"/>
                </a:lnTo>
                <a:lnTo>
                  <a:pt x="4541519" y="3048"/>
                </a:lnTo>
                <a:lnTo>
                  <a:pt x="4541519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2" y="0"/>
                </a:moveTo>
                <a:lnTo>
                  <a:pt x="4556760" y="0"/>
                </a:lnTo>
                <a:lnTo>
                  <a:pt x="4556760" y="3048"/>
                </a:lnTo>
                <a:lnTo>
                  <a:pt x="4553712" y="3048"/>
                </a:lnTo>
                <a:lnTo>
                  <a:pt x="4553712" y="0"/>
                </a:lnTo>
                <a:close/>
                <a:moveTo>
                  <a:pt x="4559807" y="0"/>
                </a:moveTo>
                <a:lnTo>
                  <a:pt x="4562855" y="0"/>
                </a:lnTo>
                <a:lnTo>
                  <a:pt x="4562855" y="3048"/>
                </a:lnTo>
                <a:lnTo>
                  <a:pt x="4559807" y="3048"/>
                </a:lnTo>
                <a:lnTo>
                  <a:pt x="4559807" y="0"/>
                </a:lnTo>
                <a:close/>
                <a:moveTo>
                  <a:pt x="4565904" y="0"/>
                </a:moveTo>
                <a:lnTo>
                  <a:pt x="4568952" y="0"/>
                </a:lnTo>
                <a:lnTo>
                  <a:pt x="4568952" y="3048"/>
                </a:lnTo>
                <a:lnTo>
                  <a:pt x="4565904" y="3048"/>
                </a:lnTo>
                <a:lnTo>
                  <a:pt x="4565904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5" y="0"/>
                </a:moveTo>
                <a:lnTo>
                  <a:pt x="4581143" y="0"/>
                </a:lnTo>
                <a:lnTo>
                  <a:pt x="4581143" y="3048"/>
                </a:lnTo>
                <a:lnTo>
                  <a:pt x="4578095" y="3048"/>
                </a:lnTo>
                <a:lnTo>
                  <a:pt x="4578095" y="0"/>
                </a:lnTo>
                <a:close/>
                <a:moveTo>
                  <a:pt x="4584192" y="0"/>
                </a:moveTo>
                <a:lnTo>
                  <a:pt x="4587240" y="0"/>
                </a:lnTo>
                <a:lnTo>
                  <a:pt x="4587240" y="3048"/>
                </a:lnTo>
                <a:lnTo>
                  <a:pt x="4584192" y="3048"/>
                </a:lnTo>
                <a:lnTo>
                  <a:pt x="4584192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3" y="0"/>
                </a:moveTo>
                <a:lnTo>
                  <a:pt x="4599431" y="0"/>
                </a:lnTo>
                <a:lnTo>
                  <a:pt x="4599431" y="3048"/>
                </a:lnTo>
                <a:lnTo>
                  <a:pt x="4596383" y="3048"/>
                </a:lnTo>
                <a:lnTo>
                  <a:pt x="4596383" y="0"/>
                </a:lnTo>
                <a:close/>
                <a:moveTo>
                  <a:pt x="4602480" y="0"/>
                </a:moveTo>
                <a:lnTo>
                  <a:pt x="4605528" y="0"/>
                </a:lnTo>
                <a:lnTo>
                  <a:pt x="4605528" y="3048"/>
                </a:lnTo>
                <a:lnTo>
                  <a:pt x="4602480" y="3048"/>
                </a:lnTo>
                <a:lnTo>
                  <a:pt x="4602480" y="0"/>
                </a:lnTo>
                <a:close/>
                <a:moveTo>
                  <a:pt x="4608575" y="0"/>
                </a:moveTo>
                <a:lnTo>
                  <a:pt x="4611623" y="0"/>
                </a:lnTo>
                <a:lnTo>
                  <a:pt x="4611623" y="3048"/>
                </a:lnTo>
                <a:lnTo>
                  <a:pt x="4608575" y="3048"/>
                </a:lnTo>
                <a:lnTo>
                  <a:pt x="4608575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8" y="0"/>
                </a:moveTo>
                <a:lnTo>
                  <a:pt x="4623816" y="0"/>
                </a:lnTo>
                <a:lnTo>
                  <a:pt x="4623816" y="3048"/>
                </a:lnTo>
                <a:lnTo>
                  <a:pt x="4620768" y="3048"/>
                </a:lnTo>
                <a:lnTo>
                  <a:pt x="4620768" y="0"/>
                </a:lnTo>
                <a:close/>
                <a:moveTo>
                  <a:pt x="4626863" y="0"/>
                </a:moveTo>
                <a:lnTo>
                  <a:pt x="4629911" y="0"/>
                </a:lnTo>
                <a:lnTo>
                  <a:pt x="4629911" y="3048"/>
                </a:lnTo>
                <a:lnTo>
                  <a:pt x="4626863" y="3048"/>
                </a:lnTo>
                <a:lnTo>
                  <a:pt x="4626863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6" y="0"/>
                </a:moveTo>
                <a:lnTo>
                  <a:pt x="4642104" y="0"/>
                </a:lnTo>
                <a:lnTo>
                  <a:pt x="4642104" y="3048"/>
                </a:lnTo>
                <a:lnTo>
                  <a:pt x="4639056" y="3048"/>
                </a:lnTo>
                <a:lnTo>
                  <a:pt x="4639056" y="0"/>
                </a:lnTo>
                <a:close/>
                <a:moveTo>
                  <a:pt x="4645151" y="0"/>
                </a:moveTo>
                <a:lnTo>
                  <a:pt x="4648199" y="0"/>
                </a:lnTo>
                <a:lnTo>
                  <a:pt x="4648199" y="3048"/>
                </a:lnTo>
                <a:lnTo>
                  <a:pt x="4645151" y="3048"/>
                </a:lnTo>
                <a:lnTo>
                  <a:pt x="4645151" y="0"/>
                </a:lnTo>
                <a:close/>
                <a:moveTo>
                  <a:pt x="4651248" y="0"/>
                </a:moveTo>
                <a:lnTo>
                  <a:pt x="4654296" y="0"/>
                </a:lnTo>
                <a:lnTo>
                  <a:pt x="4654296" y="3048"/>
                </a:lnTo>
                <a:lnTo>
                  <a:pt x="4651248" y="3048"/>
                </a:lnTo>
                <a:lnTo>
                  <a:pt x="4651248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39" y="0"/>
                </a:moveTo>
                <a:lnTo>
                  <a:pt x="4666487" y="0"/>
                </a:lnTo>
                <a:lnTo>
                  <a:pt x="4666487" y="3048"/>
                </a:lnTo>
                <a:lnTo>
                  <a:pt x="4663439" y="3048"/>
                </a:lnTo>
                <a:lnTo>
                  <a:pt x="4663439" y="0"/>
                </a:lnTo>
                <a:close/>
                <a:moveTo>
                  <a:pt x="4669536" y="0"/>
                </a:moveTo>
                <a:lnTo>
                  <a:pt x="4672584" y="0"/>
                </a:lnTo>
                <a:lnTo>
                  <a:pt x="4672584" y="3048"/>
                </a:lnTo>
                <a:lnTo>
                  <a:pt x="4669536" y="3048"/>
                </a:lnTo>
                <a:lnTo>
                  <a:pt x="4669536" y="0"/>
                </a:lnTo>
                <a:close/>
                <a:moveTo>
                  <a:pt x="4675631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1" y="3048"/>
                </a:lnTo>
                <a:lnTo>
                  <a:pt x="4675631" y="0"/>
                </a:lnTo>
                <a:close/>
                <a:moveTo>
                  <a:pt x="4681728" y="0"/>
                </a:moveTo>
                <a:lnTo>
                  <a:pt x="4684775" y="0"/>
                </a:lnTo>
                <a:lnTo>
                  <a:pt x="4684775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4" y="0"/>
                </a:moveTo>
                <a:lnTo>
                  <a:pt x="4690872" y="0"/>
                </a:lnTo>
                <a:lnTo>
                  <a:pt x="4690872" y="3048"/>
                </a:lnTo>
                <a:lnTo>
                  <a:pt x="4687824" y="3048"/>
                </a:lnTo>
                <a:lnTo>
                  <a:pt x="4687824" y="0"/>
                </a:lnTo>
                <a:close/>
                <a:moveTo>
                  <a:pt x="4693919" y="0"/>
                </a:moveTo>
                <a:lnTo>
                  <a:pt x="4696967" y="0"/>
                </a:lnTo>
                <a:lnTo>
                  <a:pt x="4696967" y="3048"/>
                </a:lnTo>
                <a:lnTo>
                  <a:pt x="4693919" y="3048"/>
                </a:lnTo>
                <a:lnTo>
                  <a:pt x="4693919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2" y="0"/>
                </a:moveTo>
                <a:lnTo>
                  <a:pt x="4709160" y="0"/>
                </a:lnTo>
                <a:lnTo>
                  <a:pt x="4709160" y="3048"/>
                </a:lnTo>
                <a:lnTo>
                  <a:pt x="4706112" y="3048"/>
                </a:lnTo>
                <a:lnTo>
                  <a:pt x="4706112" y="0"/>
                </a:lnTo>
                <a:close/>
                <a:moveTo>
                  <a:pt x="4712207" y="0"/>
                </a:moveTo>
                <a:lnTo>
                  <a:pt x="4715255" y="0"/>
                </a:lnTo>
                <a:lnTo>
                  <a:pt x="4715255" y="3048"/>
                </a:lnTo>
                <a:lnTo>
                  <a:pt x="4712207" y="3048"/>
                </a:lnTo>
                <a:lnTo>
                  <a:pt x="4712207" y="0"/>
                </a:lnTo>
                <a:close/>
                <a:moveTo>
                  <a:pt x="4718304" y="0"/>
                </a:moveTo>
                <a:lnTo>
                  <a:pt x="4721352" y="0"/>
                </a:lnTo>
                <a:lnTo>
                  <a:pt x="4721352" y="3048"/>
                </a:lnTo>
                <a:lnTo>
                  <a:pt x="4718304" y="3048"/>
                </a:lnTo>
                <a:lnTo>
                  <a:pt x="4718304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5" y="0"/>
                </a:moveTo>
                <a:lnTo>
                  <a:pt x="4733543" y="0"/>
                </a:lnTo>
                <a:lnTo>
                  <a:pt x="4733543" y="3048"/>
                </a:lnTo>
                <a:lnTo>
                  <a:pt x="4730495" y="3048"/>
                </a:lnTo>
                <a:lnTo>
                  <a:pt x="4730495" y="0"/>
                </a:lnTo>
                <a:close/>
                <a:moveTo>
                  <a:pt x="4736592" y="0"/>
                </a:moveTo>
                <a:lnTo>
                  <a:pt x="4739640" y="0"/>
                </a:lnTo>
                <a:lnTo>
                  <a:pt x="4739640" y="3048"/>
                </a:lnTo>
                <a:lnTo>
                  <a:pt x="4736592" y="3048"/>
                </a:lnTo>
                <a:lnTo>
                  <a:pt x="4736592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3" y="0"/>
                </a:moveTo>
                <a:lnTo>
                  <a:pt x="4751831" y="0"/>
                </a:lnTo>
                <a:lnTo>
                  <a:pt x="4751831" y="3048"/>
                </a:lnTo>
                <a:lnTo>
                  <a:pt x="4748783" y="3048"/>
                </a:lnTo>
                <a:lnTo>
                  <a:pt x="4748783" y="0"/>
                </a:lnTo>
                <a:close/>
                <a:moveTo>
                  <a:pt x="4754880" y="0"/>
                </a:moveTo>
                <a:lnTo>
                  <a:pt x="4757928" y="0"/>
                </a:lnTo>
                <a:lnTo>
                  <a:pt x="4757928" y="3048"/>
                </a:lnTo>
                <a:lnTo>
                  <a:pt x="4754880" y="3048"/>
                </a:lnTo>
                <a:lnTo>
                  <a:pt x="4754880" y="0"/>
                </a:lnTo>
                <a:close/>
                <a:moveTo>
                  <a:pt x="4760975" y="0"/>
                </a:moveTo>
                <a:lnTo>
                  <a:pt x="4764023" y="0"/>
                </a:lnTo>
                <a:lnTo>
                  <a:pt x="4764023" y="3048"/>
                </a:lnTo>
                <a:lnTo>
                  <a:pt x="4760975" y="3048"/>
                </a:lnTo>
                <a:lnTo>
                  <a:pt x="4760975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8" y="0"/>
                </a:moveTo>
                <a:lnTo>
                  <a:pt x="4776216" y="0"/>
                </a:lnTo>
                <a:lnTo>
                  <a:pt x="4776216" y="3048"/>
                </a:lnTo>
                <a:lnTo>
                  <a:pt x="4773168" y="3048"/>
                </a:lnTo>
                <a:lnTo>
                  <a:pt x="4773168" y="0"/>
                </a:lnTo>
                <a:close/>
                <a:moveTo>
                  <a:pt x="4779263" y="0"/>
                </a:moveTo>
                <a:lnTo>
                  <a:pt x="4782311" y="0"/>
                </a:lnTo>
                <a:lnTo>
                  <a:pt x="4782311" y="3048"/>
                </a:lnTo>
                <a:lnTo>
                  <a:pt x="4779263" y="3048"/>
                </a:lnTo>
                <a:lnTo>
                  <a:pt x="4779263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6" y="0"/>
                </a:moveTo>
                <a:lnTo>
                  <a:pt x="4794504" y="0"/>
                </a:lnTo>
                <a:lnTo>
                  <a:pt x="4794504" y="3048"/>
                </a:lnTo>
                <a:lnTo>
                  <a:pt x="4791456" y="3048"/>
                </a:lnTo>
                <a:lnTo>
                  <a:pt x="4791456" y="0"/>
                </a:lnTo>
                <a:close/>
                <a:moveTo>
                  <a:pt x="4797551" y="0"/>
                </a:moveTo>
                <a:lnTo>
                  <a:pt x="4800599" y="0"/>
                </a:lnTo>
                <a:lnTo>
                  <a:pt x="4800599" y="3048"/>
                </a:lnTo>
                <a:lnTo>
                  <a:pt x="4797551" y="3048"/>
                </a:lnTo>
                <a:lnTo>
                  <a:pt x="4797551" y="0"/>
                </a:lnTo>
                <a:close/>
                <a:moveTo>
                  <a:pt x="4803648" y="0"/>
                </a:moveTo>
                <a:lnTo>
                  <a:pt x="4806696" y="0"/>
                </a:lnTo>
                <a:lnTo>
                  <a:pt x="4806696" y="3048"/>
                </a:lnTo>
                <a:lnTo>
                  <a:pt x="4803648" y="3048"/>
                </a:lnTo>
                <a:lnTo>
                  <a:pt x="4803648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39" y="0"/>
                </a:moveTo>
                <a:lnTo>
                  <a:pt x="4818887" y="0"/>
                </a:lnTo>
                <a:lnTo>
                  <a:pt x="4818887" y="3048"/>
                </a:lnTo>
                <a:lnTo>
                  <a:pt x="4815839" y="3048"/>
                </a:lnTo>
                <a:lnTo>
                  <a:pt x="4815839" y="0"/>
                </a:lnTo>
                <a:close/>
                <a:moveTo>
                  <a:pt x="4821936" y="0"/>
                </a:moveTo>
                <a:lnTo>
                  <a:pt x="4824984" y="0"/>
                </a:lnTo>
                <a:lnTo>
                  <a:pt x="4824984" y="3048"/>
                </a:lnTo>
                <a:lnTo>
                  <a:pt x="4821936" y="3048"/>
                </a:lnTo>
                <a:lnTo>
                  <a:pt x="4821936" y="0"/>
                </a:lnTo>
                <a:close/>
                <a:moveTo>
                  <a:pt x="4828031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1" y="3048"/>
                </a:lnTo>
                <a:lnTo>
                  <a:pt x="4828031" y="0"/>
                </a:lnTo>
                <a:close/>
                <a:moveTo>
                  <a:pt x="4834128" y="0"/>
                </a:moveTo>
                <a:lnTo>
                  <a:pt x="4837175" y="0"/>
                </a:lnTo>
                <a:lnTo>
                  <a:pt x="4837175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4" y="0"/>
                </a:moveTo>
                <a:lnTo>
                  <a:pt x="4843272" y="0"/>
                </a:lnTo>
                <a:lnTo>
                  <a:pt x="4843272" y="3048"/>
                </a:lnTo>
                <a:lnTo>
                  <a:pt x="4840224" y="3048"/>
                </a:lnTo>
                <a:lnTo>
                  <a:pt x="4840224" y="0"/>
                </a:lnTo>
                <a:close/>
                <a:moveTo>
                  <a:pt x="4846319" y="0"/>
                </a:moveTo>
                <a:lnTo>
                  <a:pt x="4849367" y="0"/>
                </a:lnTo>
                <a:lnTo>
                  <a:pt x="4849367" y="3048"/>
                </a:lnTo>
                <a:lnTo>
                  <a:pt x="4846319" y="3048"/>
                </a:lnTo>
                <a:lnTo>
                  <a:pt x="4846319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2" y="0"/>
                </a:moveTo>
                <a:lnTo>
                  <a:pt x="4861560" y="0"/>
                </a:lnTo>
                <a:lnTo>
                  <a:pt x="4861560" y="3048"/>
                </a:lnTo>
                <a:lnTo>
                  <a:pt x="4858512" y="3048"/>
                </a:lnTo>
                <a:lnTo>
                  <a:pt x="4858512" y="0"/>
                </a:lnTo>
                <a:close/>
                <a:moveTo>
                  <a:pt x="4864607" y="0"/>
                </a:moveTo>
                <a:lnTo>
                  <a:pt x="4867655" y="0"/>
                </a:lnTo>
                <a:lnTo>
                  <a:pt x="4867655" y="3048"/>
                </a:lnTo>
                <a:lnTo>
                  <a:pt x="4864607" y="3048"/>
                </a:lnTo>
                <a:lnTo>
                  <a:pt x="4864607" y="0"/>
                </a:lnTo>
                <a:close/>
                <a:moveTo>
                  <a:pt x="4870704" y="0"/>
                </a:moveTo>
                <a:lnTo>
                  <a:pt x="4873752" y="0"/>
                </a:lnTo>
                <a:lnTo>
                  <a:pt x="4873752" y="3048"/>
                </a:lnTo>
                <a:lnTo>
                  <a:pt x="4870704" y="3048"/>
                </a:lnTo>
                <a:lnTo>
                  <a:pt x="4870704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5" y="0"/>
                </a:moveTo>
                <a:lnTo>
                  <a:pt x="4885943" y="0"/>
                </a:lnTo>
                <a:lnTo>
                  <a:pt x="4885943" y="3048"/>
                </a:lnTo>
                <a:lnTo>
                  <a:pt x="4882895" y="3048"/>
                </a:lnTo>
                <a:lnTo>
                  <a:pt x="4882895" y="0"/>
                </a:lnTo>
                <a:close/>
                <a:moveTo>
                  <a:pt x="4888992" y="0"/>
                </a:moveTo>
                <a:lnTo>
                  <a:pt x="4892040" y="0"/>
                </a:lnTo>
                <a:lnTo>
                  <a:pt x="4892040" y="3048"/>
                </a:lnTo>
                <a:lnTo>
                  <a:pt x="4888992" y="3048"/>
                </a:lnTo>
                <a:lnTo>
                  <a:pt x="4888992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3" y="0"/>
                </a:moveTo>
                <a:lnTo>
                  <a:pt x="4904231" y="0"/>
                </a:lnTo>
                <a:lnTo>
                  <a:pt x="4904231" y="3048"/>
                </a:lnTo>
                <a:lnTo>
                  <a:pt x="4901183" y="3048"/>
                </a:lnTo>
                <a:lnTo>
                  <a:pt x="4901183" y="0"/>
                </a:lnTo>
                <a:close/>
                <a:moveTo>
                  <a:pt x="4907280" y="0"/>
                </a:moveTo>
                <a:lnTo>
                  <a:pt x="4910328" y="0"/>
                </a:lnTo>
                <a:lnTo>
                  <a:pt x="4910328" y="3048"/>
                </a:lnTo>
                <a:lnTo>
                  <a:pt x="4907280" y="3048"/>
                </a:lnTo>
                <a:lnTo>
                  <a:pt x="4907280" y="0"/>
                </a:lnTo>
                <a:close/>
                <a:moveTo>
                  <a:pt x="4913375" y="0"/>
                </a:moveTo>
                <a:lnTo>
                  <a:pt x="4916423" y="0"/>
                </a:lnTo>
                <a:lnTo>
                  <a:pt x="4916423" y="3048"/>
                </a:lnTo>
                <a:lnTo>
                  <a:pt x="4913375" y="3048"/>
                </a:lnTo>
                <a:lnTo>
                  <a:pt x="4913375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8" y="0"/>
                </a:moveTo>
                <a:lnTo>
                  <a:pt x="4928616" y="0"/>
                </a:lnTo>
                <a:lnTo>
                  <a:pt x="4928616" y="3048"/>
                </a:lnTo>
                <a:lnTo>
                  <a:pt x="4925568" y="3048"/>
                </a:lnTo>
                <a:lnTo>
                  <a:pt x="4925568" y="0"/>
                </a:lnTo>
                <a:close/>
                <a:moveTo>
                  <a:pt x="4931663" y="0"/>
                </a:moveTo>
                <a:lnTo>
                  <a:pt x="4934711" y="0"/>
                </a:lnTo>
                <a:lnTo>
                  <a:pt x="4934711" y="3048"/>
                </a:lnTo>
                <a:lnTo>
                  <a:pt x="4931663" y="3048"/>
                </a:lnTo>
                <a:lnTo>
                  <a:pt x="4931663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6" y="0"/>
                </a:moveTo>
                <a:lnTo>
                  <a:pt x="4946904" y="0"/>
                </a:lnTo>
                <a:lnTo>
                  <a:pt x="4946904" y="3048"/>
                </a:lnTo>
                <a:lnTo>
                  <a:pt x="4943856" y="3048"/>
                </a:lnTo>
                <a:lnTo>
                  <a:pt x="4943856" y="0"/>
                </a:lnTo>
                <a:close/>
                <a:moveTo>
                  <a:pt x="4949951" y="0"/>
                </a:moveTo>
                <a:lnTo>
                  <a:pt x="4952999" y="0"/>
                </a:lnTo>
                <a:lnTo>
                  <a:pt x="4952999" y="3048"/>
                </a:lnTo>
                <a:lnTo>
                  <a:pt x="4949951" y="3048"/>
                </a:lnTo>
                <a:lnTo>
                  <a:pt x="4949951" y="0"/>
                </a:lnTo>
                <a:close/>
                <a:moveTo>
                  <a:pt x="4956048" y="0"/>
                </a:moveTo>
                <a:lnTo>
                  <a:pt x="4959096" y="0"/>
                </a:lnTo>
                <a:lnTo>
                  <a:pt x="4959096" y="3048"/>
                </a:lnTo>
                <a:lnTo>
                  <a:pt x="4956048" y="3048"/>
                </a:lnTo>
                <a:lnTo>
                  <a:pt x="4956048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39" y="0"/>
                </a:moveTo>
                <a:lnTo>
                  <a:pt x="4971287" y="0"/>
                </a:lnTo>
                <a:lnTo>
                  <a:pt x="4971287" y="3048"/>
                </a:lnTo>
                <a:lnTo>
                  <a:pt x="4968239" y="3048"/>
                </a:lnTo>
                <a:lnTo>
                  <a:pt x="4968239" y="0"/>
                </a:lnTo>
                <a:close/>
                <a:moveTo>
                  <a:pt x="4974336" y="0"/>
                </a:moveTo>
                <a:lnTo>
                  <a:pt x="4977384" y="0"/>
                </a:lnTo>
                <a:lnTo>
                  <a:pt x="4977384" y="3048"/>
                </a:lnTo>
                <a:lnTo>
                  <a:pt x="4974336" y="3048"/>
                </a:lnTo>
                <a:lnTo>
                  <a:pt x="4974336" y="0"/>
                </a:lnTo>
                <a:close/>
                <a:moveTo>
                  <a:pt x="4980431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1" y="3048"/>
                </a:lnTo>
                <a:lnTo>
                  <a:pt x="4980431" y="0"/>
                </a:lnTo>
                <a:close/>
                <a:moveTo>
                  <a:pt x="4986528" y="0"/>
                </a:moveTo>
                <a:lnTo>
                  <a:pt x="4989575" y="0"/>
                </a:lnTo>
                <a:lnTo>
                  <a:pt x="4989575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4" y="0"/>
                </a:moveTo>
                <a:lnTo>
                  <a:pt x="4995672" y="0"/>
                </a:lnTo>
                <a:lnTo>
                  <a:pt x="4995672" y="3048"/>
                </a:lnTo>
                <a:lnTo>
                  <a:pt x="4992624" y="3048"/>
                </a:lnTo>
                <a:lnTo>
                  <a:pt x="4992624" y="0"/>
                </a:lnTo>
                <a:close/>
                <a:moveTo>
                  <a:pt x="4998719" y="0"/>
                </a:moveTo>
                <a:lnTo>
                  <a:pt x="5001767" y="0"/>
                </a:lnTo>
                <a:lnTo>
                  <a:pt x="5001767" y="3048"/>
                </a:lnTo>
                <a:lnTo>
                  <a:pt x="4998719" y="3048"/>
                </a:lnTo>
                <a:lnTo>
                  <a:pt x="4998719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2" y="0"/>
                </a:moveTo>
                <a:lnTo>
                  <a:pt x="5013960" y="0"/>
                </a:lnTo>
                <a:lnTo>
                  <a:pt x="5013960" y="3048"/>
                </a:lnTo>
                <a:lnTo>
                  <a:pt x="5010912" y="3048"/>
                </a:lnTo>
                <a:lnTo>
                  <a:pt x="5010912" y="0"/>
                </a:lnTo>
                <a:close/>
                <a:moveTo>
                  <a:pt x="5017007" y="0"/>
                </a:moveTo>
                <a:lnTo>
                  <a:pt x="5020055" y="0"/>
                </a:lnTo>
                <a:lnTo>
                  <a:pt x="5020055" y="3048"/>
                </a:lnTo>
                <a:lnTo>
                  <a:pt x="5017007" y="3048"/>
                </a:lnTo>
                <a:lnTo>
                  <a:pt x="5017007" y="0"/>
                </a:lnTo>
                <a:close/>
                <a:moveTo>
                  <a:pt x="5023104" y="0"/>
                </a:moveTo>
                <a:lnTo>
                  <a:pt x="5026152" y="0"/>
                </a:lnTo>
                <a:lnTo>
                  <a:pt x="5026152" y="3048"/>
                </a:lnTo>
                <a:lnTo>
                  <a:pt x="5023104" y="3048"/>
                </a:lnTo>
                <a:lnTo>
                  <a:pt x="5023104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5" y="0"/>
                </a:moveTo>
                <a:lnTo>
                  <a:pt x="5038343" y="0"/>
                </a:lnTo>
                <a:lnTo>
                  <a:pt x="5038343" y="3048"/>
                </a:lnTo>
                <a:lnTo>
                  <a:pt x="5035295" y="3048"/>
                </a:lnTo>
                <a:lnTo>
                  <a:pt x="5035295" y="0"/>
                </a:lnTo>
                <a:close/>
                <a:moveTo>
                  <a:pt x="5041392" y="0"/>
                </a:moveTo>
                <a:lnTo>
                  <a:pt x="5044440" y="0"/>
                </a:lnTo>
                <a:lnTo>
                  <a:pt x="5044440" y="3048"/>
                </a:lnTo>
                <a:lnTo>
                  <a:pt x="5041392" y="3048"/>
                </a:lnTo>
                <a:lnTo>
                  <a:pt x="5041392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3" y="0"/>
                </a:moveTo>
                <a:lnTo>
                  <a:pt x="5056631" y="0"/>
                </a:lnTo>
                <a:lnTo>
                  <a:pt x="5056631" y="3048"/>
                </a:lnTo>
                <a:lnTo>
                  <a:pt x="5053583" y="3048"/>
                </a:lnTo>
                <a:lnTo>
                  <a:pt x="5053583" y="0"/>
                </a:lnTo>
                <a:close/>
                <a:moveTo>
                  <a:pt x="5059680" y="0"/>
                </a:moveTo>
                <a:lnTo>
                  <a:pt x="5062728" y="0"/>
                </a:lnTo>
                <a:lnTo>
                  <a:pt x="5062728" y="3048"/>
                </a:lnTo>
                <a:lnTo>
                  <a:pt x="5059680" y="3048"/>
                </a:lnTo>
                <a:lnTo>
                  <a:pt x="5059680" y="0"/>
                </a:lnTo>
                <a:close/>
                <a:moveTo>
                  <a:pt x="5065775" y="0"/>
                </a:moveTo>
                <a:lnTo>
                  <a:pt x="5068823" y="0"/>
                </a:lnTo>
                <a:lnTo>
                  <a:pt x="5068823" y="3048"/>
                </a:lnTo>
                <a:lnTo>
                  <a:pt x="5065775" y="3048"/>
                </a:lnTo>
                <a:lnTo>
                  <a:pt x="5065775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8" y="0"/>
                </a:moveTo>
                <a:lnTo>
                  <a:pt x="5081016" y="0"/>
                </a:lnTo>
                <a:lnTo>
                  <a:pt x="5081016" y="3048"/>
                </a:lnTo>
                <a:lnTo>
                  <a:pt x="5077968" y="3048"/>
                </a:lnTo>
                <a:lnTo>
                  <a:pt x="5077968" y="0"/>
                </a:lnTo>
                <a:close/>
                <a:moveTo>
                  <a:pt x="5084063" y="0"/>
                </a:moveTo>
                <a:lnTo>
                  <a:pt x="5087111" y="0"/>
                </a:lnTo>
                <a:lnTo>
                  <a:pt x="5087111" y="3048"/>
                </a:lnTo>
                <a:lnTo>
                  <a:pt x="5084063" y="3048"/>
                </a:lnTo>
                <a:lnTo>
                  <a:pt x="5084063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6" y="0"/>
                </a:moveTo>
                <a:lnTo>
                  <a:pt x="5099304" y="0"/>
                </a:lnTo>
                <a:lnTo>
                  <a:pt x="5099304" y="3048"/>
                </a:lnTo>
                <a:lnTo>
                  <a:pt x="5096256" y="3048"/>
                </a:lnTo>
                <a:lnTo>
                  <a:pt x="5096256" y="0"/>
                </a:lnTo>
                <a:close/>
                <a:moveTo>
                  <a:pt x="5102351" y="0"/>
                </a:moveTo>
                <a:lnTo>
                  <a:pt x="5105399" y="0"/>
                </a:lnTo>
                <a:lnTo>
                  <a:pt x="5105399" y="3048"/>
                </a:lnTo>
                <a:lnTo>
                  <a:pt x="5102351" y="3048"/>
                </a:lnTo>
                <a:lnTo>
                  <a:pt x="5102351" y="0"/>
                </a:lnTo>
                <a:close/>
                <a:moveTo>
                  <a:pt x="5108448" y="0"/>
                </a:moveTo>
                <a:lnTo>
                  <a:pt x="5111496" y="0"/>
                </a:lnTo>
                <a:lnTo>
                  <a:pt x="5111496" y="3048"/>
                </a:lnTo>
                <a:lnTo>
                  <a:pt x="5108448" y="3048"/>
                </a:lnTo>
                <a:lnTo>
                  <a:pt x="5108448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39" y="0"/>
                </a:moveTo>
                <a:lnTo>
                  <a:pt x="5123687" y="0"/>
                </a:lnTo>
                <a:lnTo>
                  <a:pt x="5123687" y="3048"/>
                </a:lnTo>
                <a:lnTo>
                  <a:pt x="5120639" y="3048"/>
                </a:lnTo>
                <a:lnTo>
                  <a:pt x="5120639" y="0"/>
                </a:lnTo>
                <a:close/>
                <a:moveTo>
                  <a:pt x="5126736" y="0"/>
                </a:moveTo>
                <a:lnTo>
                  <a:pt x="5129784" y="0"/>
                </a:lnTo>
                <a:lnTo>
                  <a:pt x="5129784" y="3048"/>
                </a:lnTo>
                <a:lnTo>
                  <a:pt x="5126736" y="3048"/>
                </a:lnTo>
                <a:lnTo>
                  <a:pt x="5126736" y="0"/>
                </a:lnTo>
                <a:close/>
                <a:moveTo>
                  <a:pt x="5132831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1" y="3048"/>
                </a:lnTo>
                <a:lnTo>
                  <a:pt x="5132831" y="0"/>
                </a:lnTo>
                <a:close/>
                <a:moveTo>
                  <a:pt x="5138928" y="0"/>
                </a:moveTo>
                <a:lnTo>
                  <a:pt x="5141975" y="0"/>
                </a:lnTo>
                <a:lnTo>
                  <a:pt x="5141975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4" y="0"/>
                </a:moveTo>
                <a:lnTo>
                  <a:pt x="5148072" y="0"/>
                </a:lnTo>
                <a:lnTo>
                  <a:pt x="5148072" y="3048"/>
                </a:lnTo>
                <a:lnTo>
                  <a:pt x="5145024" y="3048"/>
                </a:lnTo>
                <a:lnTo>
                  <a:pt x="5145024" y="0"/>
                </a:lnTo>
                <a:close/>
                <a:moveTo>
                  <a:pt x="5151119" y="0"/>
                </a:moveTo>
                <a:lnTo>
                  <a:pt x="5154167" y="0"/>
                </a:lnTo>
                <a:lnTo>
                  <a:pt x="5154167" y="3048"/>
                </a:lnTo>
                <a:lnTo>
                  <a:pt x="5151119" y="3048"/>
                </a:lnTo>
                <a:lnTo>
                  <a:pt x="5151119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2" y="0"/>
                </a:moveTo>
                <a:lnTo>
                  <a:pt x="5166360" y="0"/>
                </a:lnTo>
                <a:lnTo>
                  <a:pt x="5166360" y="3048"/>
                </a:lnTo>
                <a:lnTo>
                  <a:pt x="5163312" y="3048"/>
                </a:lnTo>
                <a:lnTo>
                  <a:pt x="5163312" y="0"/>
                </a:lnTo>
                <a:close/>
                <a:moveTo>
                  <a:pt x="5169407" y="0"/>
                </a:moveTo>
                <a:lnTo>
                  <a:pt x="5172455" y="0"/>
                </a:lnTo>
                <a:lnTo>
                  <a:pt x="5172455" y="3048"/>
                </a:lnTo>
                <a:lnTo>
                  <a:pt x="5169407" y="3048"/>
                </a:lnTo>
                <a:lnTo>
                  <a:pt x="5169407" y="0"/>
                </a:lnTo>
                <a:close/>
                <a:moveTo>
                  <a:pt x="5175504" y="0"/>
                </a:moveTo>
                <a:lnTo>
                  <a:pt x="5178552" y="0"/>
                </a:lnTo>
                <a:lnTo>
                  <a:pt x="5178552" y="3048"/>
                </a:lnTo>
                <a:lnTo>
                  <a:pt x="5175504" y="3048"/>
                </a:lnTo>
                <a:lnTo>
                  <a:pt x="5175504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5" y="0"/>
                </a:moveTo>
                <a:lnTo>
                  <a:pt x="5190743" y="0"/>
                </a:lnTo>
                <a:lnTo>
                  <a:pt x="5190743" y="3048"/>
                </a:lnTo>
                <a:lnTo>
                  <a:pt x="5187695" y="3048"/>
                </a:lnTo>
                <a:lnTo>
                  <a:pt x="5187695" y="0"/>
                </a:lnTo>
                <a:close/>
                <a:moveTo>
                  <a:pt x="5193792" y="0"/>
                </a:moveTo>
                <a:lnTo>
                  <a:pt x="5196840" y="0"/>
                </a:lnTo>
                <a:lnTo>
                  <a:pt x="5196840" y="3048"/>
                </a:lnTo>
                <a:lnTo>
                  <a:pt x="5193792" y="3048"/>
                </a:lnTo>
                <a:lnTo>
                  <a:pt x="5193792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3" y="0"/>
                </a:moveTo>
                <a:lnTo>
                  <a:pt x="5209031" y="0"/>
                </a:lnTo>
                <a:lnTo>
                  <a:pt x="5209031" y="3048"/>
                </a:lnTo>
                <a:lnTo>
                  <a:pt x="5205983" y="3048"/>
                </a:lnTo>
                <a:lnTo>
                  <a:pt x="5205983" y="0"/>
                </a:lnTo>
                <a:close/>
                <a:moveTo>
                  <a:pt x="5212080" y="0"/>
                </a:moveTo>
                <a:lnTo>
                  <a:pt x="5215128" y="0"/>
                </a:lnTo>
                <a:lnTo>
                  <a:pt x="5215128" y="3048"/>
                </a:lnTo>
                <a:lnTo>
                  <a:pt x="5212080" y="3048"/>
                </a:lnTo>
                <a:lnTo>
                  <a:pt x="5212080" y="0"/>
                </a:lnTo>
                <a:close/>
                <a:moveTo>
                  <a:pt x="5218175" y="0"/>
                </a:moveTo>
                <a:lnTo>
                  <a:pt x="5221223" y="0"/>
                </a:lnTo>
                <a:lnTo>
                  <a:pt x="5221223" y="3048"/>
                </a:lnTo>
                <a:lnTo>
                  <a:pt x="5218175" y="3048"/>
                </a:lnTo>
                <a:lnTo>
                  <a:pt x="5218175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8" y="0"/>
                </a:moveTo>
                <a:lnTo>
                  <a:pt x="5233416" y="0"/>
                </a:lnTo>
                <a:lnTo>
                  <a:pt x="5233416" y="3048"/>
                </a:lnTo>
                <a:lnTo>
                  <a:pt x="5230368" y="3048"/>
                </a:lnTo>
                <a:lnTo>
                  <a:pt x="5230368" y="0"/>
                </a:lnTo>
                <a:close/>
                <a:moveTo>
                  <a:pt x="5236463" y="0"/>
                </a:moveTo>
                <a:lnTo>
                  <a:pt x="5239511" y="0"/>
                </a:lnTo>
                <a:lnTo>
                  <a:pt x="5239511" y="3048"/>
                </a:lnTo>
                <a:lnTo>
                  <a:pt x="5236463" y="3048"/>
                </a:lnTo>
                <a:lnTo>
                  <a:pt x="5236463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6" y="0"/>
                </a:moveTo>
                <a:lnTo>
                  <a:pt x="5251704" y="0"/>
                </a:lnTo>
                <a:lnTo>
                  <a:pt x="5251704" y="3048"/>
                </a:lnTo>
                <a:lnTo>
                  <a:pt x="5248656" y="3048"/>
                </a:lnTo>
                <a:lnTo>
                  <a:pt x="5248656" y="0"/>
                </a:lnTo>
                <a:close/>
                <a:moveTo>
                  <a:pt x="5254751" y="0"/>
                </a:moveTo>
                <a:lnTo>
                  <a:pt x="5257799" y="0"/>
                </a:lnTo>
                <a:lnTo>
                  <a:pt x="5257799" y="3048"/>
                </a:lnTo>
                <a:lnTo>
                  <a:pt x="5254751" y="3048"/>
                </a:lnTo>
                <a:lnTo>
                  <a:pt x="5254751" y="0"/>
                </a:lnTo>
                <a:close/>
                <a:moveTo>
                  <a:pt x="5260848" y="0"/>
                </a:moveTo>
                <a:lnTo>
                  <a:pt x="5263896" y="0"/>
                </a:lnTo>
                <a:lnTo>
                  <a:pt x="5263896" y="3048"/>
                </a:lnTo>
                <a:lnTo>
                  <a:pt x="5260848" y="3048"/>
                </a:lnTo>
                <a:lnTo>
                  <a:pt x="5260848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39" y="0"/>
                </a:moveTo>
                <a:lnTo>
                  <a:pt x="5276087" y="0"/>
                </a:lnTo>
                <a:lnTo>
                  <a:pt x="5276087" y="3048"/>
                </a:lnTo>
                <a:lnTo>
                  <a:pt x="5273039" y="3048"/>
                </a:lnTo>
                <a:lnTo>
                  <a:pt x="5273039" y="0"/>
                </a:lnTo>
                <a:close/>
                <a:moveTo>
                  <a:pt x="5279136" y="0"/>
                </a:moveTo>
                <a:lnTo>
                  <a:pt x="5282184" y="0"/>
                </a:lnTo>
                <a:lnTo>
                  <a:pt x="5282184" y="3048"/>
                </a:lnTo>
                <a:lnTo>
                  <a:pt x="5279136" y="3048"/>
                </a:lnTo>
                <a:lnTo>
                  <a:pt x="5279136" y="0"/>
                </a:lnTo>
                <a:close/>
                <a:moveTo>
                  <a:pt x="5285231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1" y="3048"/>
                </a:lnTo>
                <a:lnTo>
                  <a:pt x="5285231" y="0"/>
                </a:lnTo>
                <a:close/>
                <a:moveTo>
                  <a:pt x="5291328" y="0"/>
                </a:moveTo>
                <a:lnTo>
                  <a:pt x="5294375" y="0"/>
                </a:lnTo>
                <a:lnTo>
                  <a:pt x="5294375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4" y="0"/>
                </a:moveTo>
                <a:lnTo>
                  <a:pt x="5300472" y="0"/>
                </a:lnTo>
                <a:lnTo>
                  <a:pt x="5300472" y="3048"/>
                </a:lnTo>
                <a:lnTo>
                  <a:pt x="5297424" y="3048"/>
                </a:lnTo>
                <a:lnTo>
                  <a:pt x="5297424" y="0"/>
                </a:lnTo>
                <a:close/>
                <a:moveTo>
                  <a:pt x="5303519" y="0"/>
                </a:moveTo>
                <a:lnTo>
                  <a:pt x="5306567" y="0"/>
                </a:lnTo>
                <a:lnTo>
                  <a:pt x="5306567" y="3048"/>
                </a:lnTo>
                <a:lnTo>
                  <a:pt x="5303519" y="3048"/>
                </a:lnTo>
                <a:lnTo>
                  <a:pt x="5303519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2" y="0"/>
                </a:moveTo>
                <a:lnTo>
                  <a:pt x="5318760" y="0"/>
                </a:lnTo>
                <a:lnTo>
                  <a:pt x="5318760" y="3048"/>
                </a:lnTo>
                <a:lnTo>
                  <a:pt x="5315712" y="3048"/>
                </a:lnTo>
                <a:lnTo>
                  <a:pt x="5315712" y="0"/>
                </a:lnTo>
                <a:close/>
                <a:moveTo>
                  <a:pt x="5321807" y="0"/>
                </a:moveTo>
                <a:lnTo>
                  <a:pt x="5324855" y="0"/>
                </a:lnTo>
                <a:lnTo>
                  <a:pt x="5324855" y="3048"/>
                </a:lnTo>
                <a:lnTo>
                  <a:pt x="5321807" y="3048"/>
                </a:lnTo>
                <a:lnTo>
                  <a:pt x="5321807" y="0"/>
                </a:lnTo>
                <a:close/>
                <a:moveTo>
                  <a:pt x="5327904" y="0"/>
                </a:moveTo>
                <a:lnTo>
                  <a:pt x="5330952" y="0"/>
                </a:lnTo>
                <a:lnTo>
                  <a:pt x="5330952" y="3048"/>
                </a:lnTo>
                <a:lnTo>
                  <a:pt x="5327904" y="3048"/>
                </a:lnTo>
                <a:lnTo>
                  <a:pt x="5327904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5" y="0"/>
                </a:moveTo>
                <a:lnTo>
                  <a:pt x="5343143" y="0"/>
                </a:lnTo>
                <a:lnTo>
                  <a:pt x="5343143" y="3048"/>
                </a:lnTo>
                <a:lnTo>
                  <a:pt x="5340095" y="3048"/>
                </a:lnTo>
                <a:lnTo>
                  <a:pt x="5340095" y="0"/>
                </a:lnTo>
                <a:close/>
                <a:moveTo>
                  <a:pt x="5346192" y="0"/>
                </a:moveTo>
                <a:lnTo>
                  <a:pt x="5349240" y="0"/>
                </a:lnTo>
                <a:lnTo>
                  <a:pt x="5349240" y="3048"/>
                </a:lnTo>
                <a:lnTo>
                  <a:pt x="5346192" y="3048"/>
                </a:lnTo>
                <a:lnTo>
                  <a:pt x="5346192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3" y="0"/>
                </a:moveTo>
                <a:lnTo>
                  <a:pt x="5361431" y="0"/>
                </a:lnTo>
                <a:lnTo>
                  <a:pt x="5361431" y="3048"/>
                </a:lnTo>
                <a:lnTo>
                  <a:pt x="5358383" y="3048"/>
                </a:lnTo>
                <a:lnTo>
                  <a:pt x="5358383" y="0"/>
                </a:lnTo>
                <a:close/>
                <a:moveTo>
                  <a:pt x="5364480" y="0"/>
                </a:moveTo>
                <a:lnTo>
                  <a:pt x="5367528" y="0"/>
                </a:lnTo>
                <a:lnTo>
                  <a:pt x="5367528" y="3048"/>
                </a:lnTo>
                <a:lnTo>
                  <a:pt x="5364480" y="3048"/>
                </a:lnTo>
                <a:lnTo>
                  <a:pt x="5364480" y="0"/>
                </a:lnTo>
                <a:close/>
                <a:moveTo>
                  <a:pt x="5370575" y="0"/>
                </a:moveTo>
                <a:lnTo>
                  <a:pt x="5373623" y="0"/>
                </a:lnTo>
                <a:lnTo>
                  <a:pt x="5373623" y="3048"/>
                </a:lnTo>
                <a:lnTo>
                  <a:pt x="5370575" y="3048"/>
                </a:lnTo>
                <a:lnTo>
                  <a:pt x="5370575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8" y="0"/>
                </a:moveTo>
                <a:lnTo>
                  <a:pt x="5385816" y="0"/>
                </a:lnTo>
                <a:lnTo>
                  <a:pt x="5385816" y="3048"/>
                </a:lnTo>
                <a:lnTo>
                  <a:pt x="5382768" y="3048"/>
                </a:lnTo>
                <a:lnTo>
                  <a:pt x="5382768" y="0"/>
                </a:lnTo>
                <a:close/>
                <a:moveTo>
                  <a:pt x="5388863" y="0"/>
                </a:moveTo>
                <a:lnTo>
                  <a:pt x="5391911" y="0"/>
                </a:lnTo>
                <a:lnTo>
                  <a:pt x="5391911" y="3048"/>
                </a:lnTo>
                <a:lnTo>
                  <a:pt x="5388863" y="3048"/>
                </a:lnTo>
                <a:lnTo>
                  <a:pt x="5388863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6" y="0"/>
                </a:moveTo>
                <a:lnTo>
                  <a:pt x="5404104" y="0"/>
                </a:lnTo>
                <a:lnTo>
                  <a:pt x="5404104" y="3048"/>
                </a:lnTo>
                <a:lnTo>
                  <a:pt x="5401056" y="3048"/>
                </a:lnTo>
                <a:lnTo>
                  <a:pt x="5401056" y="0"/>
                </a:lnTo>
                <a:close/>
                <a:moveTo>
                  <a:pt x="5407151" y="0"/>
                </a:moveTo>
                <a:lnTo>
                  <a:pt x="5410199" y="0"/>
                </a:lnTo>
                <a:lnTo>
                  <a:pt x="5410199" y="3048"/>
                </a:lnTo>
                <a:lnTo>
                  <a:pt x="5407151" y="3048"/>
                </a:lnTo>
                <a:lnTo>
                  <a:pt x="5407151" y="0"/>
                </a:lnTo>
                <a:close/>
                <a:moveTo>
                  <a:pt x="5413248" y="0"/>
                </a:moveTo>
                <a:lnTo>
                  <a:pt x="5416296" y="0"/>
                </a:lnTo>
                <a:lnTo>
                  <a:pt x="5416296" y="3048"/>
                </a:lnTo>
                <a:lnTo>
                  <a:pt x="5413248" y="3048"/>
                </a:lnTo>
                <a:lnTo>
                  <a:pt x="5413248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39" y="0"/>
                </a:moveTo>
                <a:lnTo>
                  <a:pt x="5428487" y="0"/>
                </a:lnTo>
                <a:lnTo>
                  <a:pt x="5428487" y="3048"/>
                </a:lnTo>
                <a:lnTo>
                  <a:pt x="5425439" y="3048"/>
                </a:lnTo>
                <a:lnTo>
                  <a:pt x="5425439" y="0"/>
                </a:lnTo>
                <a:close/>
                <a:moveTo>
                  <a:pt x="5431536" y="0"/>
                </a:moveTo>
                <a:lnTo>
                  <a:pt x="5434584" y="0"/>
                </a:lnTo>
                <a:lnTo>
                  <a:pt x="5434584" y="3048"/>
                </a:lnTo>
                <a:lnTo>
                  <a:pt x="5431536" y="3048"/>
                </a:lnTo>
                <a:lnTo>
                  <a:pt x="5431536" y="0"/>
                </a:lnTo>
                <a:close/>
                <a:moveTo>
                  <a:pt x="5437631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1" y="3048"/>
                </a:lnTo>
                <a:lnTo>
                  <a:pt x="5437631" y="0"/>
                </a:lnTo>
                <a:close/>
                <a:moveTo>
                  <a:pt x="5443728" y="0"/>
                </a:moveTo>
                <a:lnTo>
                  <a:pt x="5446775" y="0"/>
                </a:lnTo>
                <a:lnTo>
                  <a:pt x="5446775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4" y="0"/>
                </a:moveTo>
                <a:lnTo>
                  <a:pt x="5452872" y="0"/>
                </a:lnTo>
                <a:lnTo>
                  <a:pt x="5452872" y="3048"/>
                </a:lnTo>
                <a:lnTo>
                  <a:pt x="5449824" y="3048"/>
                </a:lnTo>
                <a:lnTo>
                  <a:pt x="5449824" y="0"/>
                </a:lnTo>
                <a:close/>
                <a:moveTo>
                  <a:pt x="5455919" y="0"/>
                </a:moveTo>
                <a:lnTo>
                  <a:pt x="5458967" y="0"/>
                </a:lnTo>
                <a:lnTo>
                  <a:pt x="5458967" y="3048"/>
                </a:lnTo>
                <a:lnTo>
                  <a:pt x="5455919" y="3048"/>
                </a:lnTo>
                <a:lnTo>
                  <a:pt x="5455919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2" y="0"/>
                </a:moveTo>
                <a:lnTo>
                  <a:pt x="5471160" y="0"/>
                </a:lnTo>
                <a:lnTo>
                  <a:pt x="5471160" y="3048"/>
                </a:lnTo>
                <a:lnTo>
                  <a:pt x="5468112" y="3048"/>
                </a:lnTo>
                <a:lnTo>
                  <a:pt x="5468112" y="0"/>
                </a:lnTo>
                <a:close/>
                <a:moveTo>
                  <a:pt x="5474207" y="0"/>
                </a:moveTo>
                <a:lnTo>
                  <a:pt x="5477255" y="0"/>
                </a:lnTo>
                <a:lnTo>
                  <a:pt x="5477255" y="3048"/>
                </a:lnTo>
                <a:lnTo>
                  <a:pt x="5474207" y="3048"/>
                </a:lnTo>
                <a:lnTo>
                  <a:pt x="5474207" y="0"/>
                </a:lnTo>
                <a:close/>
                <a:moveTo>
                  <a:pt x="5480304" y="0"/>
                </a:moveTo>
                <a:lnTo>
                  <a:pt x="5483352" y="0"/>
                </a:lnTo>
                <a:lnTo>
                  <a:pt x="5483352" y="3048"/>
                </a:lnTo>
                <a:lnTo>
                  <a:pt x="5480304" y="3048"/>
                </a:lnTo>
                <a:lnTo>
                  <a:pt x="5480304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5" y="0"/>
                </a:moveTo>
                <a:lnTo>
                  <a:pt x="5495543" y="0"/>
                </a:lnTo>
                <a:lnTo>
                  <a:pt x="5495543" y="3048"/>
                </a:lnTo>
                <a:lnTo>
                  <a:pt x="5492495" y="3048"/>
                </a:lnTo>
                <a:lnTo>
                  <a:pt x="5492495" y="0"/>
                </a:lnTo>
                <a:close/>
                <a:moveTo>
                  <a:pt x="5498592" y="0"/>
                </a:moveTo>
                <a:lnTo>
                  <a:pt x="5501640" y="0"/>
                </a:lnTo>
                <a:lnTo>
                  <a:pt x="5501640" y="3048"/>
                </a:lnTo>
                <a:lnTo>
                  <a:pt x="5498592" y="3048"/>
                </a:lnTo>
                <a:lnTo>
                  <a:pt x="5498592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3" y="0"/>
                </a:moveTo>
                <a:lnTo>
                  <a:pt x="5513831" y="0"/>
                </a:lnTo>
                <a:lnTo>
                  <a:pt x="5513831" y="3048"/>
                </a:lnTo>
                <a:lnTo>
                  <a:pt x="5510783" y="3048"/>
                </a:lnTo>
                <a:lnTo>
                  <a:pt x="5510783" y="0"/>
                </a:lnTo>
                <a:close/>
                <a:moveTo>
                  <a:pt x="5516880" y="0"/>
                </a:moveTo>
                <a:lnTo>
                  <a:pt x="5519928" y="0"/>
                </a:lnTo>
                <a:lnTo>
                  <a:pt x="5519928" y="3048"/>
                </a:lnTo>
                <a:lnTo>
                  <a:pt x="5516880" y="3048"/>
                </a:lnTo>
                <a:lnTo>
                  <a:pt x="5516880" y="0"/>
                </a:lnTo>
                <a:close/>
                <a:moveTo>
                  <a:pt x="5522975" y="0"/>
                </a:moveTo>
                <a:lnTo>
                  <a:pt x="5526023" y="0"/>
                </a:lnTo>
                <a:lnTo>
                  <a:pt x="5526023" y="3048"/>
                </a:lnTo>
                <a:lnTo>
                  <a:pt x="5522975" y="3048"/>
                </a:lnTo>
                <a:lnTo>
                  <a:pt x="5522975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8" y="0"/>
                </a:moveTo>
                <a:lnTo>
                  <a:pt x="5538216" y="0"/>
                </a:lnTo>
                <a:lnTo>
                  <a:pt x="5538216" y="3048"/>
                </a:lnTo>
                <a:lnTo>
                  <a:pt x="5535168" y="3048"/>
                </a:lnTo>
                <a:lnTo>
                  <a:pt x="5535168" y="0"/>
                </a:lnTo>
                <a:close/>
                <a:moveTo>
                  <a:pt x="5541263" y="0"/>
                </a:moveTo>
                <a:lnTo>
                  <a:pt x="5544311" y="0"/>
                </a:lnTo>
                <a:lnTo>
                  <a:pt x="5544311" y="3048"/>
                </a:lnTo>
                <a:lnTo>
                  <a:pt x="5541263" y="3048"/>
                </a:lnTo>
                <a:lnTo>
                  <a:pt x="5541263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6" y="0"/>
                </a:moveTo>
                <a:lnTo>
                  <a:pt x="5556504" y="0"/>
                </a:lnTo>
                <a:lnTo>
                  <a:pt x="5556504" y="3048"/>
                </a:lnTo>
                <a:lnTo>
                  <a:pt x="5553456" y="3048"/>
                </a:lnTo>
                <a:lnTo>
                  <a:pt x="5553456" y="0"/>
                </a:lnTo>
                <a:close/>
                <a:moveTo>
                  <a:pt x="5559551" y="0"/>
                </a:moveTo>
                <a:lnTo>
                  <a:pt x="5562599" y="0"/>
                </a:lnTo>
                <a:lnTo>
                  <a:pt x="5562599" y="3048"/>
                </a:lnTo>
                <a:lnTo>
                  <a:pt x="5559551" y="3048"/>
                </a:lnTo>
                <a:lnTo>
                  <a:pt x="5559551" y="0"/>
                </a:lnTo>
                <a:close/>
                <a:moveTo>
                  <a:pt x="5565648" y="0"/>
                </a:moveTo>
                <a:lnTo>
                  <a:pt x="5568696" y="0"/>
                </a:lnTo>
                <a:lnTo>
                  <a:pt x="5568696" y="3048"/>
                </a:lnTo>
                <a:lnTo>
                  <a:pt x="5565648" y="3048"/>
                </a:lnTo>
                <a:lnTo>
                  <a:pt x="5565648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39" y="0"/>
                </a:moveTo>
                <a:lnTo>
                  <a:pt x="5580887" y="0"/>
                </a:lnTo>
                <a:lnTo>
                  <a:pt x="5580887" y="3048"/>
                </a:lnTo>
                <a:lnTo>
                  <a:pt x="5577839" y="3048"/>
                </a:lnTo>
                <a:lnTo>
                  <a:pt x="5577839" y="0"/>
                </a:lnTo>
                <a:close/>
                <a:moveTo>
                  <a:pt x="5583936" y="0"/>
                </a:moveTo>
                <a:lnTo>
                  <a:pt x="5586984" y="0"/>
                </a:lnTo>
                <a:lnTo>
                  <a:pt x="5586984" y="3048"/>
                </a:lnTo>
                <a:lnTo>
                  <a:pt x="5583936" y="3048"/>
                </a:lnTo>
                <a:lnTo>
                  <a:pt x="5583936" y="0"/>
                </a:lnTo>
                <a:close/>
                <a:moveTo>
                  <a:pt x="5590031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1" y="3048"/>
                </a:lnTo>
                <a:lnTo>
                  <a:pt x="5590031" y="0"/>
                </a:lnTo>
                <a:close/>
                <a:moveTo>
                  <a:pt x="5596128" y="0"/>
                </a:moveTo>
                <a:lnTo>
                  <a:pt x="5599175" y="0"/>
                </a:lnTo>
                <a:lnTo>
                  <a:pt x="5599175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4" y="0"/>
                </a:moveTo>
                <a:lnTo>
                  <a:pt x="5605272" y="0"/>
                </a:lnTo>
                <a:lnTo>
                  <a:pt x="5605272" y="3048"/>
                </a:lnTo>
                <a:lnTo>
                  <a:pt x="5602224" y="3048"/>
                </a:lnTo>
                <a:lnTo>
                  <a:pt x="5602224" y="0"/>
                </a:lnTo>
                <a:close/>
                <a:moveTo>
                  <a:pt x="5608319" y="0"/>
                </a:moveTo>
                <a:lnTo>
                  <a:pt x="5611367" y="0"/>
                </a:lnTo>
                <a:lnTo>
                  <a:pt x="5611367" y="3048"/>
                </a:lnTo>
                <a:lnTo>
                  <a:pt x="5608319" y="3048"/>
                </a:lnTo>
                <a:lnTo>
                  <a:pt x="5608319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2" y="0"/>
                </a:moveTo>
                <a:lnTo>
                  <a:pt x="5623560" y="0"/>
                </a:lnTo>
                <a:lnTo>
                  <a:pt x="5623560" y="3048"/>
                </a:lnTo>
                <a:lnTo>
                  <a:pt x="5620512" y="3048"/>
                </a:lnTo>
                <a:lnTo>
                  <a:pt x="5620512" y="0"/>
                </a:lnTo>
                <a:close/>
                <a:moveTo>
                  <a:pt x="5626607" y="0"/>
                </a:moveTo>
                <a:lnTo>
                  <a:pt x="5629655" y="0"/>
                </a:lnTo>
                <a:lnTo>
                  <a:pt x="5629655" y="3048"/>
                </a:lnTo>
                <a:lnTo>
                  <a:pt x="5626607" y="3048"/>
                </a:lnTo>
                <a:lnTo>
                  <a:pt x="5626607" y="0"/>
                </a:lnTo>
                <a:close/>
                <a:moveTo>
                  <a:pt x="5632704" y="0"/>
                </a:moveTo>
                <a:lnTo>
                  <a:pt x="5635752" y="0"/>
                </a:lnTo>
                <a:lnTo>
                  <a:pt x="5635752" y="3048"/>
                </a:lnTo>
                <a:lnTo>
                  <a:pt x="5632704" y="3048"/>
                </a:lnTo>
                <a:lnTo>
                  <a:pt x="5632704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5" y="0"/>
                </a:moveTo>
                <a:lnTo>
                  <a:pt x="5647943" y="0"/>
                </a:lnTo>
                <a:lnTo>
                  <a:pt x="5647943" y="3048"/>
                </a:lnTo>
                <a:lnTo>
                  <a:pt x="5644895" y="3048"/>
                </a:lnTo>
                <a:lnTo>
                  <a:pt x="5644895" y="0"/>
                </a:lnTo>
                <a:close/>
                <a:moveTo>
                  <a:pt x="5650992" y="0"/>
                </a:moveTo>
                <a:lnTo>
                  <a:pt x="5654040" y="0"/>
                </a:lnTo>
                <a:lnTo>
                  <a:pt x="5654040" y="3048"/>
                </a:lnTo>
                <a:lnTo>
                  <a:pt x="5650992" y="3048"/>
                </a:lnTo>
                <a:lnTo>
                  <a:pt x="5650992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3" y="0"/>
                </a:moveTo>
                <a:lnTo>
                  <a:pt x="5666231" y="0"/>
                </a:lnTo>
                <a:lnTo>
                  <a:pt x="5666231" y="3048"/>
                </a:lnTo>
                <a:lnTo>
                  <a:pt x="5663183" y="3048"/>
                </a:lnTo>
                <a:lnTo>
                  <a:pt x="5663183" y="0"/>
                </a:lnTo>
                <a:close/>
                <a:moveTo>
                  <a:pt x="5669280" y="0"/>
                </a:moveTo>
                <a:lnTo>
                  <a:pt x="5672328" y="0"/>
                </a:lnTo>
                <a:lnTo>
                  <a:pt x="5672328" y="3048"/>
                </a:lnTo>
                <a:lnTo>
                  <a:pt x="5669280" y="3048"/>
                </a:lnTo>
                <a:lnTo>
                  <a:pt x="5669280" y="0"/>
                </a:lnTo>
                <a:close/>
                <a:moveTo>
                  <a:pt x="5675375" y="0"/>
                </a:moveTo>
                <a:lnTo>
                  <a:pt x="5678423" y="0"/>
                </a:lnTo>
                <a:lnTo>
                  <a:pt x="5678423" y="3048"/>
                </a:lnTo>
                <a:lnTo>
                  <a:pt x="5675375" y="3048"/>
                </a:lnTo>
                <a:lnTo>
                  <a:pt x="5675375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8" y="0"/>
                </a:moveTo>
                <a:lnTo>
                  <a:pt x="5690616" y="0"/>
                </a:lnTo>
                <a:lnTo>
                  <a:pt x="5690616" y="3048"/>
                </a:lnTo>
                <a:lnTo>
                  <a:pt x="5687568" y="3048"/>
                </a:lnTo>
                <a:lnTo>
                  <a:pt x="5687568" y="0"/>
                </a:lnTo>
                <a:close/>
                <a:moveTo>
                  <a:pt x="5693663" y="0"/>
                </a:moveTo>
                <a:lnTo>
                  <a:pt x="5696711" y="0"/>
                </a:lnTo>
                <a:lnTo>
                  <a:pt x="5696711" y="3048"/>
                </a:lnTo>
                <a:lnTo>
                  <a:pt x="5693663" y="3048"/>
                </a:lnTo>
                <a:lnTo>
                  <a:pt x="5693663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6" y="0"/>
                </a:moveTo>
                <a:lnTo>
                  <a:pt x="5708904" y="0"/>
                </a:lnTo>
                <a:lnTo>
                  <a:pt x="5708904" y="3048"/>
                </a:lnTo>
                <a:lnTo>
                  <a:pt x="5705856" y="3048"/>
                </a:lnTo>
                <a:lnTo>
                  <a:pt x="5705856" y="0"/>
                </a:lnTo>
                <a:close/>
                <a:moveTo>
                  <a:pt x="5711951" y="0"/>
                </a:moveTo>
                <a:lnTo>
                  <a:pt x="5714999" y="0"/>
                </a:lnTo>
                <a:lnTo>
                  <a:pt x="5714999" y="3048"/>
                </a:lnTo>
                <a:lnTo>
                  <a:pt x="5711951" y="3048"/>
                </a:lnTo>
                <a:lnTo>
                  <a:pt x="5711951" y="0"/>
                </a:lnTo>
                <a:close/>
                <a:moveTo>
                  <a:pt x="5718048" y="0"/>
                </a:moveTo>
                <a:lnTo>
                  <a:pt x="5721096" y="0"/>
                </a:lnTo>
                <a:lnTo>
                  <a:pt x="5721096" y="3048"/>
                </a:lnTo>
                <a:lnTo>
                  <a:pt x="5718048" y="3048"/>
                </a:lnTo>
                <a:lnTo>
                  <a:pt x="5718048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39" y="0"/>
                </a:moveTo>
                <a:lnTo>
                  <a:pt x="5733287" y="0"/>
                </a:lnTo>
                <a:lnTo>
                  <a:pt x="5733287" y="3048"/>
                </a:lnTo>
                <a:lnTo>
                  <a:pt x="5730239" y="3048"/>
                </a:lnTo>
                <a:lnTo>
                  <a:pt x="5730239" y="0"/>
                </a:lnTo>
                <a:close/>
                <a:moveTo>
                  <a:pt x="5736336" y="0"/>
                </a:moveTo>
                <a:lnTo>
                  <a:pt x="5739384" y="0"/>
                </a:lnTo>
                <a:lnTo>
                  <a:pt x="5739384" y="3048"/>
                </a:lnTo>
                <a:lnTo>
                  <a:pt x="5736336" y="3048"/>
                </a:lnTo>
                <a:lnTo>
                  <a:pt x="5736336" y="0"/>
                </a:lnTo>
                <a:close/>
                <a:moveTo>
                  <a:pt x="5742431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1" y="3048"/>
                </a:lnTo>
                <a:lnTo>
                  <a:pt x="5742431" y="0"/>
                </a:lnTo>
                <a:close/>
                <a:moveTo>
                  <a:pt x="5748528" y="0"/>
                </a:moveTo>
                <a:lnTo>
                  <a:pt x="5751575" y="0"/>
                </a:lnTo>
                <a:lnTo>
                  <a:pt x="5751575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4" y="0"/>
                </a:moveTo>
                <a:lnTo>
                  <a:pt x="5757672" y="0"/>
                </a:lnTo>
                <a:lnTo>
                  <a:pt x="5757672" y="3048"/>
                </a:lnTo>
                <a:lnTo>
                  <a:pt x="5754624" y="3048"/>
                </a:lnTo>
                <a:lnTo>
                  <a:pt x="5754624" y="0"/>
                </a:lnTo>
                <a:close/>
                <a:moveTo>
                  <a:pt x="5760719" y="0"/>
                </a:moveTo>
                <a:lnTo>
                  <a:pt x="5763767" y="0"/>
                </a:lnTo>
                <a:lnTo>
                  <a:pt x="5763767" y="3048"/>
                </a:lnTo>
                <a:lnTo>
                  <a:pt x="5760719" y="3048"/>
                </a:lnTo>
                <a:lnTo>
                  <a:pt x="5760719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2" y="0"/>
                </a:moveTo>
                <a:lnTo>
                  <a:pt x="5775960" y="0"/>
                </a:lnTo>
                <a:lnTo>
                  <a:pt x="5775960" y="3048"/>
                </a:lnTo>
                <a:lnTo>
                  <a:pt x="5772912" y="3048"/>
                </a:lnTo>
                <a:lnTo>
                  <a:pt x="5772912" y="0"/>
                </a:lnTo>
                <a:close/>
                <a:moveTo>
                  <a:pt x="5779007" y="0"/>
                </a:moveTo>
                <a:lnTo>
                  <a:pt x="5782055" y="0"/>
                </a:lnTo>
                <a:lnTo>
                  <a:pt x="5782055" y="3048"/>
                </a:lnTo>
                <a:lnTo>
                  <a:pt x="5779007" y="3048"/>
                </a:lnTo>
                <a:lnTo>
                  <a:pt x="5779007" y="0"/>
                </a:lnTo>
                <a:close/>
                <a:moveTo>
                  <a:pt x="5785104" y="0"/>
                </a:moveTo>
                <a:lnTo>
                  <a:pt x="5788152" y="0"/>
                </a:lnTo>
                <a:lnTo>
                  <a:pt x="5788152" y="3048"/>
                </a:lnTo>
                <a:lnTo>
                  <a:pt x="5785104" y="3048"/>
                </a:lnTo>
                <a:lnTo>
                  <a:pt x="5785104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5" y="0"/>
                </a:moveTo>
                <a:lnTo>
                  <a:pt x="5800343" y="0"/>
                </a:lnTo>
                <a:lnTo>
                  <a:pt x="5800343" y="3048"/>
                </a:lnTo>
                <a:lnTo>
                  <a:pt x="5797295" y="3048"/>
                </a:lnTo>
                <a:lnTo>
                  <a:pt x="5797295" y="0"/>
                </a:lnTo>
                <a:close/>
                <a:moveTo>
                  <a:pt x="5803392" y="0"/>
                </a:moveTo>
                <a:lnTo>
                  <a:pt x="5806440" y="0"/>
                </a:lnTo>
                <a:lnTo>
                  <a:pt x="5806440" y="3048"/>
                </a:lnTo>
                <a:lnTo>
                  <a:pt x="5803392" y="3048"/>
                </a:lnTo>
                <a:lnTo>
                  <a:pt x="5803392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3" y="0"/>
                </a:moveTo>
                <a:lnTo>
                  <a:pt x="5818631" y="0"/>
                </a:lnTo>
                <a:lnTo>
                  <a:pt x="5818631" y="3048"/>
                </a:lnTo>
                <a:lnTo>
                  <a:pt x="5815583" y="3048"/>
                </a:lnTo>
                <a:lnTo>
                  <a:pt x="5815583" y="0"/>
                </a:lnTo>
                <a:close/>
                <a:moveTo>
                  <a:pt x="5821680" y="0"/>
                </a:moveTo>
                <a:lnTo>
                  <a:pt x="5824728" y="0"/>
                </a:lnTo>
                <a:lnTo>
                  <a:pt x="5824728" y="3048"/>
                </a:lnTo>
                <a:lnTo>
                  <a:pt x="5821680" y="3048"/>
                </a:lnTo>
                <a:lnTo>
                  <a:pt x="5821680" y="0"/>
                </a:lnTo>
                <a:close/>
                <a:moveTo>
                  <a:pt x="5827775" y="0"/>
                </a:moveTo>
                <a:lnTo>
                  <a:pt x="5830823" y="0"/>
                </a:lnTo>
                <a:lnTo>
                  <a:pt x="5830823" y="3048"/>
                </a:lnTo>
                <a:lnTo>
                  <a:pt x="5827775" y="3048"/>
                </a:lnTo>
                <a:lnTo>
                  <a:pt x="5827775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8" y="0"/>
                </a:moveTo>
                <a:lnTo>
                  <a:pt x="5843016" y="0"/>
                </a:lnTo>
                <a:lnTo>
                  <a:pt x="5843016" y="3048"/>
                </a:lnTo>
                <a:lnTo>
                  <a:pt x="5839968" y="3048"/>
                </a:lnTo>
                <a:lnTo>
                  <a:pt x="5839968" y="0"/>
                </a:lnTo>
                <a:close/>
                <a:moveTo>
                  <a:pt x="5846063" y="0"/>
                </a:moveTo>
                <a:lnTo>
                  <a:pt x="5849111" y="0"/>
                </a:lnTo>
                <a:lnTo>
                  <a:pt x="5849111" y="3048"/>
                </a:lnTo>
                <a:lnTo>
                  <a:pt x="5846063" y="3048"/>
                </a:lnTo>
                <a:lnTo>
                  <a:pt x="5846063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6" y="0"/>
                </a:moveTo>
                <a:lnTo>
                  <a:pt x="5861304" y="0"/>
                </a:lnTo>
                <a:lnTo>
                  <a:pt x="5861304" y="3048"/>
                </a:lnTo>
                <a:lnTo>
                  <a:pt x="5858256" y="3048"/>
                </a:lnTo>
                <a:lnTo>
                  <a:pt x="5858256" y="0"/>
                </a:lnTo>
                <a:close/>
                <a:moveTo>
                  <a:pt x="5864351" y="0"/>
                </a:moveTo>
                <a:lnTo>
                  <a:pt x="5867399" y="0"/>
                </a:lnTo>
                <a:lnTo>
                  <a:pt x="5867399" y="3048"/>
                </a:lnTo>
                <a:lnTo>
                  <a:pt x="5864351" y="3048"/>
                </a:lnTo>
                <a:lnTo>
                  <a:pt x="5864351" y="0"/>
                </a:lnTo>
                <a:close/>
                <a:moveTo>
                  <a:pt x="5870448" y="0"/>
                </a:moveTo>
                <a:lnTo>
                  <a:pt x="5873496" y="0"/>
                </a:lnTo>
                <a:lnTo>
                  <a:pt x="5873496" y="3048"/>
                </a:lnTo>
                <a:lnTo>
                  <a:pt x="5870448" y="3048"/>
                </a:lnTo>
                <a:lnTo>
                  <a:pt x="5870448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39" y="0"/>
                </a:moveTo>
                <a:lnTo>
                  <a:pt x="5885687" y="0"/>
                </a:lnTo>
                <a:lnTo>
                  <a:pt x="5885687" y="3048"/>
                </a:lnTo>
                <a:lnTo>
                  <a:pt x="5882639" y="3048"/>
                </a:lnTo>
                <a:lnTo>
                  <a:pt x="5882639" y="0"/>
                </a:lnTo>
                <a:close/>
                <a:moveTo>
                  <a:pt x="5888736" y="0"/>
                </a:moveTo>
                <a:lnTo>
                  <a:pt x="5891784" y="0"/>
                </a:lnTo>
                <a:lnTo>
                  <a:pt x="5891784" y="3048"/>
                </a:lnTo>
                <a:lnTo>
                  <a:pt x="5888736" y="3048"/>
                </a:lnTo>
                <a:lnTo>
                  <a:pt x="5888736" y="0"/>
                </a:lnTo>
                <a:close/>
                <a:moveTo>
                  <a:pt x="5894831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1" y="3048"/>
                </a:lnTo>
                <a:lnTo>
                  <a:pt x="5894831" y="0"/>
                </a:lnTo>
                <a:close/>
                <a:moveTo>
                  <a:pt x="5900928" y="0"/>
                </a:moveTo>
                <a:lnTo>
                  <a:pt x="5903975" y="0"/>
                </a:lnTo>
                <a:lnTo>
                  <a:pt x="5903975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4" y="0"/>
                </a:moveTo>
                <a:lnTo>
                  <a:pt x="5910072" y="0"/>
                </a:lnTo>
                <a:lnTo>
                  <a:pt x="5910072" y="3048"/>
                </a:lnTo>
                <a:lnTo>
                  <a:pt x="5907024" y="3048"/>
                </a:lnTo>
                <a:lnTo>
                  <a:pt x="5907024" y="0"/>
                </a:lnTo>
                <a:close/>
                <a:moveTo>
                  <a:pt x="5913119" y="0"/>
                </a:moveTo>
                <a:lnTo>
                  <a:pt x="5916167" y="0"/>
                </a:lnTo>
                <a:lnTo>
                  <a:pt x="5916167" y="3048"/>
                </a:lnTo>
                <a:lnTo>
                  <a:pt x="5913119" y="3048"/>
                </a:lnTo>
                <a:lnTo>
                  <a:pt x="5913119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2" y="0"/>
                </a:moveTo>
                <a:lnTo>
                  <a:pt x="5928360" y="0"/>
                </a:lnTo>
                <a:lnTo>
                  <a:pt x="5928360" y="3048"/>
                </a:lnTo>
                <a:lnTo>
                  <a:pt x="5925312" y="3048"/>
                </a:lnTo>
                <a:lnTo>
                  <a:pt x="5925312" y="0"/>
                </a:lnTo>
                <a:close/>
                <a:moveTo>
                  <a:pt x="5931407" y="0"/>
                </a:moveTo>
                <a:lnTo>
                  <a:pt x="5934455" y="0"/>
                </a:lnTo>
                <a:lnTo>
                  <a:pt x="5934455" y="3048"/>
                </a:lnTo>
                <a:lnTo>
                  <a:pt x="5931407" y="3048"/>
                </a:lnTo>
                <a:lnTo>
                  <a:pt x="5931407" y="0"/>
                </a:lnTo>
                <a:close/>
                <a:moveTo>
                  <a:pt x="5937504" y="0"/>
                </a:moveTo>
                <a:lnTo>
                  <a:pt x="5940552" y="0"/>
                </a:lnTo>
                <a:lnTo>
                  <a:pt x="5940552" y="3048"/>
                </a:lnTo>
                <a:lnTo>
                  <a:pt x="5937504" y="3048"/>
                </a:lnTo>
                <a:lnTo>
                  <a:pt x="5937504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5" y="0"/>
                </a:moveTo>
                <a:lnTo>
                  <a:pt x="5952743" y="0"/>
                </a:lnTo>
                <a:lnTo>
                  <a:pt x="5952743" y="3048"/>
                </a:lnTo>
                <a:lnTo>
                  <a:pt x="5949695" y="3048"/>
                </a:lnTo>
                <a:lnTo>
                  <a:pt x="5949695" y="0"/>
                </a:lnTo>
                <a:close/>
                <a:moveTo>
                  <a:pt x="5955792" y="0"/>
                </a:moveTo>
                <a:lnTo>
                  <a:pt x="5958840" y="0"/>
                </a:lnTo>
                <a:lnTo>
                  <a:pt x="5958840" y="3048"/>
                </a:lnTo>
                <a:lnTo>
                  <a:pt x="5955792" y="3048"/>
                </a:lnTo>
                <a:lnTo>
                  <a:pt x="5955792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3" y="0"/>
                </a:moveTo>
                <a:lnTo>
                  <a:pt x="5971031" y="0"/>
                </a:lnTo>
                <a:lnTo>
                  <a:pt x="5971031" y="3048"/>
                </a:lnTo>
                <a:lnTo>
                  <a:pt x="5967983" y="3048"/>
                </a:lnTo>
                <a:lnTo>
                  <a:pt x="5967983" y="0"/>
                </a:lnTo>
                <a:close/>
                <a:moveTo>
                  <a:pt x="5974080" y="0"/>
                </a:moveTo>
                <a:lnTo>
                  <a:pt x="5977128" y="0"/>
                </a:lnTo>
                <a:lnTo>
                  <a:pt x="5977128" y="3048"/>
                </a:lnTo>
                <a:lnTo>
                  <a:pt x="5974080" y="3048"/>
                </a:lnTo>
                <a:lnTo>
                  <a:pt x="5974080" y="0"/>
                </a:lnTo>
                <a:close/>
                <a:moveTo>
                  <a:pt x="5980175" y="0"/>
                </a:moveTo>
                <a:lnTo>
                  <a:pt x="5983223" y="0"/>
                </a:lnTo>
                <a:lnTo>
                  <a:pt x="5983223" y="3048"/>
                </a:lnTo>
                <a:lnTo>
                  <a:pt x="5980175" y="3048"/>
                </a:lnTo>
                <a:lnTo>
                  <a:pt x="5980175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8" y="0"/>
                </a:moveTo>
                <a:lnTo>
                  <a:pt x="5995416" y="0"/>
                </a:lnTo>
                <a:lnTo>
                  <a:pt x="5995416" y="3048"/>
                </a:lnTo>
                <a:lnTo>
                  <a:pt x="5992368" y="3048"/>
                </a:lnTo>
                <a:lnTo>
                  <a:pt x="5992368" y="0"/>
                </a:lnTo>
                <a:close/>
                <a:moveTo>
                  <a:pt x="5998463" y="0"/>
                </a:moveTo>
                <a:lnTo>
                  <a:pt x="6001511" y="0"/>
                </a:lnTo>
                <a:lnTo>
                  <a:pt x="6001511" y="3048"/>
                </a:lnTo>
                <a:lnTo>
                  <a:pt x="5998463" y="3048"/>
                </a:lnTo>
                <a:lnTo>
                  <a:pt x="5998463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6" y="0"/>
                </a:moveTo>
                <a:lnTo>
                  <a:pt x="6013704" y="0"/>
                </a:lnTo>
                <a:lnTo>
                  <a:pt x="6013704" y="3048"/>
                </a:lnTo>
                <a:lnTo>
                  <a:pt x="6010656" y="3048"/>
                </a:lnTo>
                <a:lnTo>
                  <a:pt x="6010656" y="0"/>
                </a:lnTo>
                <a:close/>
                <a:moveTo>
                  <a:pt x="6016751" y="0"/>
                </a:moveTo>
                <a:lnTo>
                  <a:pt x="6019799" y="0"/>
                </a:lnTo>
                <a:lnTo>
                  <a:pt x="6019799" y="3048"/>
                </a:lnTo>
                <a:lnTo>
                  <a:pt x="6016751" y="3048"/>
                </a:lnTo>
                <a:lnTo>
                  <a:pt x="6016751" y="0"/>
                </a:lnTo>
                <a:close/>
                <a:moveTo>
                  <a:pt x="6022848" y="0"/>
                </a:moveTo>
                <a:lnTo>
                  <a:pt x="6025896" y="0"/>
                </a:lnTo>
                <a:lnTo>
                  <a:pt x="6025896" y="3048"/>
                </a:lnTo>
                <a:lnTo>
                  <a:pt x="6022848" y="3048"/>
                </a:lnTo>
                <a:lnTo>
                  <a:pt x="6022848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39" y="0"/>
                </a:moveTo>
                <a:lnTo>
                  <a:pt x="6038087" y="0"/>
                </a:lnTo>
                <a:lnTo>
                  <a:pt x="6038087" y="3048"/>
                </a:lnTo>
                <a:lnTo>
                  <a:pt x="6035039" y="3048"/>
                </a:lnTo>
                <a:lnTo>
                  <a:pt x="6035039" y="0"/>
                </a:lnTo>
                <a:close/>
                <a:moveTo>
                  <a:pt x="6041136" y="0"/>
                </a:moveTo>
                <a:lnTo>
                  <a:pt x="6044184" y="0"/>
                </a:lnTo>
                <a:lnTo>
                  <a:pt x="6044184" y="3048"/>
                </a:lnTo>
                <a:lnTo>
                  <a:pt x="6041136" y="3048"/>
                </a:lnTo>
                <a:lnTo>
                  <a:pt x="6041136" y="0"/>
                </a:lnTo>
                <a:close/>
                <a:moveTo>
                  <a:pt x="6047231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1" y="3048"/>
                </a:lnTo>
                <a:lnTo>
                  <a:pt x="6047231" y="0"/>
                </a:lnTo>
                <a:close/>
                <a:moveTo>
                  <a:pt x="6053328" y="0"/>
                </a:moveTo>
                <a:lnTo>
                  <a:pt x="6056375" y="0"/>
                </a:lnTo>
                <a:lnTo>
                  <a:pt x="6056375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4" y="0"/>
                </a:moveTo>
                <a:lnTo>
                  <a:pt x="6062472" y="0"/>
                </a:lnTo>
                <a:lnTo>
                  <a:pt x="6062472" y="3048"/>
                </a:lnTo>
                <a:lnTo>
                  <a:pt x="6059424" y="3048"/>
                </a:lnTo>
                <a:lnTo>
                  <a:pt x="6059424" y="0"/>
                </a:lnTo>
                <a:close/>
                <a:moveTo>
                  <a:pt x="6065519" y="0"/>
                </a:moveTo>
                <a:lnTo>
                  <a:pt x="6068567" y="0"/>
                </a:lnTo>
                <a:lnTo>
                  <a:pt x="6068567" y="3048"/>
                </a:lnTo>
                <a:lnTo>
                  <a:pt x="6065519" y="3048"/>
                </a:lnTo>
                <a:lnTo>
                  <a:pt x="6065519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2" y="0"/>
                </a:moveTo>
                <a:lnTo>
                  <a:pt x="6080760" y="0"/>
                </a:lnTo>
                <a:lnTo>
                  <a:pt x="6080760" y="3048"/>
                </a:lnTo>
                <a:lnTo>
                  <a:pt x="6077712" y="3048"/>
                </a:lnTo>
                <a:lnTo>
                  <a:pt x="6077712" y="0"/>
                </a:lnTo>
                <a:close/>
                <a:moveTo>
                  <a:pt x="6083807" y="0"/>
                </a:moveTo>
                <a:lnTo>
                  <a:pt x="6086855" y="0"/>
                </a:lnTo>
                <a:lnTo>
                  <a:pt x="6086855" y="3048"/>
                </a:lnTo>
                <a:lnTo>
                  <a:pt x="6083807" y="3048"/>
                </a:lnTo>
                <a:lnTo>
                  <a:pt x="6083807" y="0"/>
                </a:lnTo>
                <a:close/>
                <a:moveTo>
                  <a:pt x="6089904" y="0"/>
                </a:moveTo>
                <a:lnTo>
                  <a:pt x="6092952" y="0"/>
                </a:lnTo>
                <a:lnTo>
                  <a:pt x="6092952" y="3048"/>
                </a:lnTo>
                <a:lnTo>
                  <a:pt x="6089904" y="3048"/>
                </a:lnTo>
                <a:lnTo>
                  <a:pt x="6089904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5" y="0"/>
                </a:moveTo>
                <a:lnTo>
                  <a:pt x="6105143" y="0"/>
                </a:lnTo>
                <a:lnTo>
                  <a:pt x="6105143" y="3048"/>
                </a:lnTo>
                <a:lnTo>
                  <a:pt x="6102095" y="3048"/>
                </a:lnTo>
                <a:lnTo>
                  <a:pt x="6102095" y="0"/>
                </a:lnTo>
                <a:close/>
                <a:moveTo>
                  <a:pt x="6108192" y="0"/>
                </a:moveTo>
                <a:lnTo>
                  <a:pt x="6111240" y="0"/>
                </a:lnTo>
                <a:lnTo>
                  <a:pt x="6111240" y="3048"/>
                </a:lnTo>
                <a:lnTo>
                  <a:pt x="6108192" y="3048"/>
                </a:lnTo>
                <a:lnTo>
                  <a:pt x="6108192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3" y="0"/>
                </a:moveTo>
                <a:lnTo>
                  <a:pt x="6123431" y="0"/>
                </a:lnTo>
                <a:lnTo>
                  <a:pt x="6123431" y="3048"/>
                </a:lnTo>
                <a:lnTo>
                  <a:pt x="6120383" y="3048"/>
                </a:lnTo>
                <a:lnTo>
                  <a:pt x="6120383" y="0"/>
                </a:lnTo>
                <a:close/>
                <a:moveTo>
                  <a:pt x="6126480" y="0"/>
                </a:moveTo>
                <a:lnTo>
                  <a:pt x="6129528" y="0"/>
                </a:lnTo>
                <a:lnTo>
                  <a:pt x="6129528" y="3048"/>
                </a:lnTo>
                <a:lnTo>
                  <a:pt x="6126480" y="3048"/>
                </a:lnTo>
                <a:lnTo>
                  <a:pt x="6126480" y="0"/>
                </a:lnTo>
                <a:close/>
                <a:moveTo>
                  <a:pt x="6132575" y="0"/>
                </a:moveTo>
                <a:lnTo>
                  <a:pt x="6135623" y="0"/>
                </a:lnTo>
                <a:lnTo>
                  <a:pt x="6135623" y="3048"/>
                </a:lnTo>
                <a:lnTo>
                  <a:pt x="6132575" y="3048"/>
                </a:lnTo>
                <a:lnTo>
                  <a:pt x="6132575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8" y="0"/>
                </a:moveTo>
                <a:lnTo>
                  <a:pt x="6147816" y="0"/>
                </a:lnTo>
                <a:lnTo>
                  <a:pt x="6147816" y="3048"/>
                </a:lnTo>
                <a:lnTo>
                  <a:pt x="6144768" y="3048"/>
                </a:lnTo>
                <a:lnTo>
                  <a:pt x="6144768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59" y="0"/>
                </a:moveTo>
                <a:lnTo>
                  <a:pt x="6160007" y="0"/>
                </a:lnTo>
                <a:lnTo>
                  <a:pt x="6160007" y="3048"/>
                </a:lnTo>
                <a:lnTo>
                  <a:pt x="6156959" y="3048"/>
                </a:lnTo>
                <a:lnTo>
                  <a:pt x="6156959" y="0"/>
                </a:lnTo>
                <a:close/>
                <a:moveTo>
                  <a:pt x="6163056" y="0"/>
                </a:moveTo>
                <a:lnTo>
                  <a:pt x="6166104" y="0"/>
                </a:lnTo>
                <a:lnTo>
                  <a:pt x="6166104" y="3048"/>
                </a:lnTo>
                <a:lnTo>
                  <a:pt x="6163056" y="3048"/>
                </a:lnTo>
                <a:lnTo>
                  <a:pt x="6163056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7" y="0"/>
                </a:moveTo>
                <a:lnTo>
                  <a:pt x="6178295" y="0"/>
                </a:lnTo>
                <a:lnTo>
                  <a:pt x="6178295" y="3048"/>
                </a:lnTo>
                <a:lnTo>
                  <a:pt x="6175247" y="3048"/>
                </a:lnTo>
                <a:lnTo>
                  <a:pt x="6175247" y="0"/>
                </a:lnTo>
                <a:close/>
                <a:moveTo>
                  <a:pt x="6181344" y="0"/>
                </a:moveTo>
                <a:lnTo>
                  <a:pt x="6184392" y="0"/>
                </a:lnTo>
                <a:lnTo>
                  <a:pt x="6184392" y="3048"/>
                </a:lnTo>
                <a:lnTo>
                  <a:pt x="6181344" y="3048"/>
                </a:lnTo>
                <a:lnTo>
                  <a:pt x="6181344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5" y="0"/>
                </a:moveTo>
                <a:lnTo>
                  <a:pt x="6196583" y="0"/>
                </a:lnTo>
                <a:lnTo>
                  <a:pt x="6196583" y="3048"/>
                </a:lnTo>
                <a:lnTo>
                  <a:pt x="6193535" y="3048"/>
                </a:lnTo>
                <a:lnTo>
                  <a:pt x="6193535" y="0"/>
                </a:lnTo>
                <a:close/>
                <a:moveTo>
                  <a:pt x="6199632" y="0"/>
                </a:moveTo>
                <a:lnTo>
                  <a:pt x="6202680" y="0"/>
                </a:lnTo>
                <a:lnTo>
                  <a:pt x="6202680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8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8" y="3048"/>
                </a:lnTo>
                <a:lnTo>
                  <a:pt x="6205728" y="0"/>
                </a:lnTo>
                <a:close/>
                <a:moveTo>
                  <a:pt x="6211823" y="0"/>
                </a:moveTo>
                <a:lnTo>
                  <a:pt x="6214871" y="0"/>
                </a:lnTo>
                <a:lnTo>
                  <a:pt x="6214871" y="3048"/>
                </a:lnTo>
                <a:lnTo>
                  <a:pt x="6211823" y="3048"/>
                </a:lnTo>
                <a:lnTo>
                  <a:pt x="6211823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6" y="0"/>
                </a:moveTo>
                <a:lnTo>
                  <a:pt x="6227064" y="0"/>
                </a:lnTo>
                <a:lnTo>
                  <a:pt x="6227064" y="3048"/>
                </a:lnTo>
                <a:lnTo>
                  <a:pt x="6224016" y="3048"/>
                </a:lnTo>
                <a:lnTo>
                  <a:pt x="6224016" y="0"/>
                </a:lnTo>
                <a:close/>
                <a:moveTo>
                  <a:pt x="6230111" y="0"/>
                </a:moveTo>
                <a:lnTo>
                  <a:pt x="6233159" y="0"/>
                </a:lnTo>
                <a:lnTo>
                  <a:pt x="6233159" y="3048"/>
                </a:lnTo>
                <a:lnTo>
                  <a:pt x="6230111" y="3048"/>
                </a:lnTo>
                <a:lnTo>
                  <a:pt x="6230111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4" y="0"/>
                </a:moveTo>
                <a:lnTo>
                  <a:pt x="6245352" y="0"/>
                </a:lnTo>
                <a:lnTo>
                  <a:pt x="6245352" y="3048"/>
                </a:lnTo>
                <a:lnTo>
                  <a:pt x="6242304" y="3048"/>
                </a:lnTo>
                <a:lnTo>
                  <a:pt x="6242304" y="0"/>
                </a:lnTo>
                <a:close/>
                <a:moveTo>
                  <a:pt x="6248399" y="0"/>
                </a:moveTo>
                <a:lnTo>
                  <a:pt x="6251447" y="0"/>
                </a:lnTo>
                <a:lnTo>
                  <a:pt x="6251447" y="3048"/>
                </a:lnTo>
                <a:lnTo>
                  <a:pt x="6248399" y="3048"/>
                </a:lnTo>
                <a:lnTo>
                  <a:pt x="6248399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2" y="0"/>
                </a:moveTo>
                <a:lnTo>
                  <a:pt x="6263640" y="0"/>
                </a:lnTo>
                <a:lnTo>
                  <a:pt x="6263640" y="3048"/>
                </a:lnTo>
                <a:lnTo>
                  <a:pt x="6260592" y="3048"/>
                </a:lnTo>
                <a:lnTo>
                  <a:pt x="6260592" y="0"/>
                </a:lnTo>
                <a:close/>
                <a:moveTo>
                  <a:pt x="6266687" y="0"/>
                </a:moveTo>
                <a:lnTo>
                  <a:pt x="6269735" y="0"/>
                </a:lnTo>
                <a:lnTo>
                  <a:pt x="6269735" y="3048"/>
                </a:lnTo>
                <a:lnTo>
                  <a:pt x="6266687" y="3048"/>
                </a:lnTo>
                <a:lnTo>
                  <a:pt x="6266687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80" y="0"/>
                </a:moveTo>
                <a:lnTo>
                  <a:pt x="6281928" y="0"/>
                </a:lnTo>
                <a:lnTo>
                  <a:pt x="6281928" y="3048"/>
                </a:lnTo>
                <a:lnTo>
                  <a:pt x="6278880" y="3048"/>
                </a:lnTo>
                <a:lnTo>
                  <a:pt x="6278880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1" y="0"/>
                </a:moveTo>
                <a:lnTo>
                  <a:pt x="6294119" y="0"/>
                </a:lnTo>
                <a:lnTo>
                  <a:pt x="6294119" y="3048"/>
                </a:lnTo>
                <a:lnTo>
                  <a:pt x="6291071" y="3048"/>
                </a:lnTo>
                <a:lnTo>
                  <a:pt x="6291071" y="0"/>
                </a:lnTo>
                <a:close/>
                <a:moveTo>
                  <a:pt x="6297168" y="0"/>
                </a:moveTo>
                <a:lnTo>
                  <a:pt x="6300216" y="0"/>
                </a:lnTo>
                <a:lnTo>
                  <a:pt x="6300216" y="3048"/>
                </a:lnTo>
                <a:lnTo>
                  <a:pt x="6297168" y="3048"/>
                </a:lnTo>
                <a:lnTo>
                  <a:pt x="6297168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59" y="0"/>
                </a:moveTo>
                <a:lnTo>
                  <a:pt x="6312407" y="0"/>
                </a:lnTo>
                <a:lnTo>
                  <a:pt x="6312407" y="3048"/>
                </a:lnTo>
                <a:lnTo>
                  <a:pt x="6309359" y="3048"/>
                </a:lnTo>
                <a:lnTo>
                  <a:pt x="6309359" y="0"/>
                </a:lnTo>
                <a:close/>
                <a:moveTo>
                  <a:pt x="6315456" y="0"/>
                </a:moveTo>
                <a:lnTo>
                  <a:pt x="6318504" y="0"/>
                </a:lnTo>
                <a:lnTo>
                  <a:pt x="6318504" y="3048"/>
                </a:lnTo>
                <a:lnTo>
                  <a:pt x="6315456" y="3048"/>
                </a:lnTo>
                <a:lnTo>
                  <a:pt x="6315456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7" y="0"/>
                </a:moveTo>
                <a:lnTo>
                  <a:pt x="6330695" y="0"/>
                </a:lnTo>
                <a:lnTo>
                  <a:pt x="6330695" y="3048"/>
                </a:lnTo>
                <a:lnTo>
                  <a:pt x="6327647" y="3048"/>
                </a:lnTo>
                <a:lnTo>
                  <a:pt x="6327647" y="0"/>
                </a:lnTo>
                <a:close/>
                <a:moveTo>
                  <a:pt x="6333744" y="0"/>
                </a:moveTo>
                <a:lnTo>
                  <a:pt x="6336792" y="0"/>
                </a:lnTo>
                <a:lnTo>
                  <a:pt x="6336792" y="3048"/>
                </a:lnTo>
                <a:lnTo>
                  <a:pt x="6333744" y="3048"/>
                </a:lnTo>
                <a:lnTo>
                  <a:pt x="6333744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5" y="0"/>
                </a:moveTo>
                <a:lnTo>
                  <a:pt x="6348983" y="0"/>
                </a:lnTo>
                <a:lnTo>
                  <a:pt x="6348983" y="3048"/>
                </a:lnTo>
                <a:lnTo>
                  <a:pt x="6345935" y="3048"/>
                </a:lnTo>
                <a:lnTo>
                  <a:pt x="6345935" y="0"/>
                </a:lnTo>
                <a:close/>
                <a:moveTo>
                  <a:pt x="6352032" y="0"/>
                </a:moveTo>
                <a:lnTo>
                  <a:pt x="6355080" y="0"/>
                </a:lnTo>
                <a:lnTo>
                  <a:pt x="6355080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8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8" y="3048"/>
                </a:lnTo>
                <a:lnTo>
                  <a:pt x="6358128" y="0"/>
                </a:lnTo>
                <a:close/>
                <a:moveTo>
                  <a:pt x="6364223" y="0"/>
                </a:moveTo>
                <a:lnTo>
                  <a:pt x="6367271" y="0"/>
                </a:lnTo>
                <a:lnTo>
                  <a:pt x="6367271" y="3048"/>
                </a:lnTo>
                <a:lnTo>
                  <a:pt x="6364223" y="3048"/>
                </a:lnTo>
                <a:lnTo>
                  <a:pt x="6364223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6" y="0"/>
                </a:moveTo>
                <a:lnTo>
                  <a:pt x="6379464" y="0"/>
                </a:lnTo>
                <a:lnTo>
                  <a:pt x="6379464" y="3048"/>
                </a:lnTo>
                <a:lnTo>
                  <a:pt x="6376416" y="3048"/>
                </a:lnTo>
                <a:lnTo>
                  <a:pt x="6376416" y="0"/>
                </a:lnTo>
                <a:close/>
                <a:moveTo>
                  <a:pt x="6382511" y="0"/>
                </a:moveTo>
                <a:lnTo>
                  <a:pt x="6385559" y="0"/>
                </a:lnTo>
                <a:lnTo>
                  <a:pt x="6385559" y="3048"/>
                </a:lnTo>
                <a:lnTo>
                  <a:pt x="6382511" y="3048"/>
                </a:lnTo>
                <a:lnTo>
                  <a:pt x="6382511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4" y="0"/>
                </a:moveTo>
                <a:lnTo>
                  <a:pt x="6397752" y="0"/>
                </a:lnTo>
                <a:lnTo>
                  <a:pt x="6397752" y="3048"/>
                </a:lnTo>
                <a:lnTo>
                  <a:pt x="6394704" y="3048"/>
                </a:lnTo>
                <a:lnTo>
                  <a:pt x="6394704" y="0"/>
                </a:lnTo>
                <a:close/>
                <a:moveTo>
                  <a:pt x="6400799" y="0"/>
                </a:moveTo>
                <a:lnTo>
                  <a:pt x="6403847" y="0"/>
                </a:lnTo>
                <a:lnTo>
                  <a:pt x="6403847" y="3048"/>
                </a:lnTo>
                <a:lnTo>
                  <a:pt x="6400799" y="3048"/>
                </a:lnTo>
                <a:lnTo>
                  <a:pt x="6400799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2" y="0"/>
                </a:moveTo>
                <a:lnTo>
                  <a:pt x="6416040" y="0"/>
                </a:lnTo>
                <a:lnTo>
                  <a:pt x="6416040" y="3048"/>
                </a:lnTo>
                <a:lnTo>
                  <a:pt x="6412992" y="3048"/>
                </a:lnTo>
                <a:lnTo>
                  <a:pt x="6412992" y="0"/>
                </a:lnTo>
                <a:close/>
                <a:moveTo>
                  <a:pt x="6419087" y="0"/>
                </a:moveTo>
                <a:lnTo>
                  <a:pt x="6422135" y="0"/>
                </a:lnTo>
                <a:lnTo>
                  <a:pt x="6422135" y="3048"/>
                </a:lnTo>
                <a:lnTo>
                  <a:pt x="6419087" y="3048"/>
                </a:lnTo>
                <a:lnTo>
                  <a:pt x="6419087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80" y="0"/>
                </a:moveTo>
                <a:lnTo>
                  <a:pt x="6434328" y="0"/>
                </a:lnTo>
                <a:lnTo>
                  <a:pt x="6434328" y="3048"/>
                </a:lnTo>
                <a:lnTo>
                  <a:pt x="6431280" y="3048"/>
                </a:lnTo>
                <a:lnTo>
                  <a:pt x="6431280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1" y="0"/>
                </a:moveTo>
                <a:lnTo>
                  <a:pt x="6446519" y="0"/>
                </a:lnTo>
                <a:lnTo>
                  <a:pt x="6446519" y="3048"/>
                </a:lnTo>
                <a:lnTo>
                  <a:pt x="6443471" y="3048"/>
                </a:lnTo>
                <a:lnTo>
                  <a:pt x="6443471" y="0"/>
                </a:lnTo>
                <a:close/>
                <a:moveTo>
                  <a:pt x="6449568" y="0"/>
                </a:moveTo>
                <a:lnTo>
                  <a:pt x="6452616" y="0"/>
                </a:lnTo>
                <a:lnTo>
                  <a:pt x="6452616" y="3048"/>
                </a:lnTo>
                <a:lnTo>
                  <a:pt x="6449568" y="3048"/>
                </a:lnTo>
                <a:lnTo>
                  <a:pt x="6449568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59" y="0"/>
                </a:moveTo>
                <a:lnTo>
                  <a:pt x="6464807" y="0"/>
                </a:lnTo>
                <a:lnTo>
                  <a:pt x="6464807" y="3048"/>
                </a:lnTo>
                <a:lnTo>
                  <a:pt x="6461759" y="3048"/>
                </a:lnTo>
                <a:lnTo>
                  <a:pt x="6461759" y="0"/>
                </a:lnTo>
                <a:close/>
                <a:moveTo>
                  <a:pt x="6467856" y="0"/>
                </a:moveTo>
                <a:lnTo>
                  <a:pt x="6470904" y="0"/>
                </a:lnTo>
                <a:lnTo>
                  <a:pt x="6470904" y="3048"/>
                </a:lnTo>
                <a:lnTo>
                  <a:pt x="6467856" y="3048"/>
                </a:lnTo>
                <a:lnTo>
                  <a:pt x="6467856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7" y="0"/>
                </a:moveTo>
                <a:lnTo>
                  <a:pt x="6483095" y="0"/>
                </a:lnTo>
                <a:lnTo>
                  <a:pt x="6483095" y="3048"/>
                </a:lnTo>
                <a:lnTo>
                  <a:pt x="6480047" y="3048"/>
                </a:lnTo>
                <a:lnTo>
                  <a:pt x="6480047" y="0"/>
                </a:lnTo>
                <a:close/>
                <a:moveTo>
                  <a:pt x="6486144" y="0"/>
                </a:moveTo>
                <a:lnTo>
                  <a:pt x="6489192" y="0"/>
                </a:lnTo>
                <a:lnTo>
                  <a:pt x="6489192" y="3048"/>
                </a:lnTo>
                <a:lnTo>
                  <a:pt x="6486144" y="3048"/>
                </a:lnTo>
                <a:lnTo>
                  <a:pt x="6486144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5" y="0"/>
                </a:moveTo>
                <a:lnTo>
                  <a:pt x="6501383" y="0"/>
                </a:lnTo>
                <a:lnTo>
                  <a:pt x="6501383" y="3048"/>
                </a:lnTo>
                <a:lnTo>
                  <a:pt x="6498335" y="3048"/>
                </a:lnTo>
                <a:lnTo>
                  <a:pt x="6498335" y="0"/>
                </a:lnTo>
                <a:close/>
                <a:moveTo>
                  <a:pt x="6504432" y="0"/>
                </a:moveTo>
                <a:lnTo>
                  <a:pt x="6507480" y="0"/>
                </a:lnTo>
                <a:lnTo>
                  <a:pt x="6507480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8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8" y="3048"/>
                </a:lnTo>
                <a:lnTo>
                  <a:pt x="6510528" y="0"/>
                </a:lnTo>
                <a:close/>
                <a:moveTo>
                  <a:pt x="6516623" y="0"/>
                </a:moveTo>
                <a:lnTo>
                  <a:pt x="6519671" y="0"/>
                </a:lnTo>
                <a:lnTo>
                  <a:pt x="6519671" y="3048"/>
                </a:lnTo>
                <a:lnTo>
                  <a:pt x="6516623" y="3048"/>
                </a:lnTo>
                <a:lnTo>
                  <a:pt x="6516623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6" y="0"/>
                </a:moveTo>
                <a:lnTo>
                  <a:pt x="6531864" y="0"/>
                </a:lnTo>
                <a:lnTo>
                  <a:pt x="6531864" y="3048"/>
                </a:lnTo>
                <a:lnTo>
                  <a:pt x="6528816" y="3048"/>
                </a:lnTo>
                <a:lnTo>
                  <a:pt x="6528816" y="0"/>
                </a:lnTo>
                <a:close/>
                <a:moveTo>
                  <a:pt x="6534911" y="0"/>
                </a:moveTo>
                <a:lnTo>
                  <a:pt x="6537959" y="0"/>
                </a:lnTo>
                <a:lnTo>
                  <a:pt x="6537959" y="3048"/>
                </a:lnTo>
                <a:lnTo>
                  <a:pt x="6534911" y="3048"/>
                </a:lnTo>
                <a:lnTo>
                  <a:pt x="6534911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4" y="0"/>
                </a:moveTo>
                <a:lnTo>
                  <a:pt x="6550152" y="0"/>
                </a:lnTo>
                <a:lnTo>
                  <a:pt x="6550152" y="3048"/>
                </a:lnTo>
                <a:lnTo>
                  <a:pt x="6547104" y="3048"/>
                </a:lnTo>
                <a:lnTo>
                  <a:pt x="6547104" y="0"/>
                </a:lnTo>
                <a:close/>
                <a:moveTo>
                  <a:pt x="6553199" y="0"/>
                </a:moveTo>
                <a:lnTo>
                  <a:pt x="6556247" y="0"/>
                </a:lnTo>
                <a:lnTo>
                  <a:pt x="6556247" y="3048"/>
                </a:lnTo>
                <a:lnTo>
                  <a:pt x="6553199" y="3048"/>
                </a:lnTo>
                <a:lnTo>
                  <a:pt x="6553199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2" y="0"/>
                </a:moveTo>
                <a:lnTo>
                  <a:pt x="6568440" y="0"/>
                </a:lnTo>
                <a:lnTo>
                  <a:pt x="6568440" y="3048"/>
                </a:lnTo>
                <a:lnTo>
                  <a:pt x="6565392" y="3048"/>
                </a:lnTo>
                <a:lnTo>
                  <a:pt x="6565392" y="0"/>
                </a:lnTo>
                <a:close/>
                <a:moveTo>
                  <a:pt x="6571487" y="0"/>
                </a:moveTo>
                <a:lnTo>
                  <a:pt x="6574535" y="0"/>
                </a:lnTo>
                <a:lnTo>
                  <a:pt x="6574535" y="3048"/>
                </a:lnTo>
                <a:lnTo>
                  <a:pt x="6571487" y="3048"/>
                </a:lnTo>
                <a:lnTo>
                  <a:pt x="6571487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80" y="0"/>
                </a:moveTo>
                <a:lnTo>
                  <a:pt x="6586728" y="0"/>
                </a:lnTo>
                <a:lnTo>
                  <a:pt x="6586728" y="3048"/>
                </a:lnTo>
                <a:lnTo>
                  <a:pt x="6583680" y="3048"/>
                </a:lnTo>
                <a:lnTo>
                  <a:pt x="6583680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1" y="0"/>
                </a:moveTo>
                <a:lnTo>
                  <a:pt x="6598919" y="0"/>
                </a:lnTo>
                <a:lnTo>
                  <a:pt x="6598919" y="3048"/>
                </a:lnTo>
                <a:lnTo>
                  <a:pt x="6595871" y="3048"/>
                </a:lnTo>
                <a:lnTo>
                  <a:pt x="6595871" y="0"/>
                </a:lnTo>
                <a:close/>
                <a:moveTo>
                  <a:pt x="6601968" y="0"/>
                </a:moveTo>
                <a:lnTo>
                  <a:pt x="6605016" y="0"/>
                </a:lnTo>
                <a:lnTo>
                  <a:pt x="6605016" y="3048"/>
                </a:lnTo>
                <a:lnTo>
                  <a:pt x="6601968" y="3048"/>
                </a:lnTo>
                <a:lnTo>
                  <a:pt x="6601968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59" y="0"/>
                </a:moveTo>
                <a:lnTo>
                  <a:pt x="6617207" y="0"/>
                </a:lnTo>
                <a:lnTo>
                  <a:pt x="6617207" y="3048"/>
                </a:lnTo>
                <a:lnTo>
                  <a:pt x="6614159" y="3048"/>
                </a:lnTo>
                <a:lnTo>
                  <a:pt x="6614159" y="0"/>
                </a:lnTo>
                <a:close/>
                <a:moveTo>
                  <a:pt x="6620256" y="0"/>
                </a:moveTo>
                <a:lnTo>
                  <a:pt x="6623304" y="0"/>
                </a:lnTo>
                <a:lnTo>
                  <a:pt x="6623304" y="3048"/>
                </a:lnTo>
                <a:lnTo>
                  <a:pt x="6620256" y="3048"/>
                </a:lnTo>
                <a:lnTo>
                  <a:pt x="6620256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7" y="0"/>
                </a:moveTo>
                <a:lnTo>
                  <a:pt x="6635495" y="0"/>
                </a:lnTo>
                <a:lnTo>
                  <a:pt x="6635495" y="3048"/>
                </a:lnTo>
                <a:lnTo>
                  <a:pt x="6632447" y="3048"/>
                </a:lnTo>
                <a:lnTo>
                  <a:pt x="6632447" y="0"/>
                </a:lnTo>
                <a:close/>
                <a:moveTo>
                  <a:pt x="6638544" y="0"/>
                </a:moveTo>
                <a:lnTo>
                  <a:pt x="6641592" y="0"/>
                </a:lnTo>
                <a:lnTo>
                  <a:pt x="6641592" y="3048"/>
                </a:lnTo>
                <a:lnTo>
                  <a:pt x="6638544" y="3048"/>
                </a:lnTo>
                <a:lnTo>
                  <a:pt x="6638544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5" y="0"/>
                </a:moveTo>
                <a:lnTo>
                  <a:pt x="6653783" y="0"/>
                </a:lnTo>
                <a:lnTo>
                  <a:pt x="6653783" y="3048"/>
                </a:lnTo>
                <a:lnTo>
                  <a:pt x="6650735" y="3048"/>
                </a:lnTo>
                <a:lnTo>
                  <a:pt x="6650735" y="0"/>
                </a:lnTo>
                <a:close/>
                <a:moveTo>
                  <a:pt x="6656832" y="0"/>
                </a:moveTo>
                <a:lnTo>
                  <a:pt x="6659880" y="0"/>
                </a:lnTo>
                <a:lnTo>
                  <a:pt x="6659880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8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8" y="3048"/>
                </a:lnTo>
                <a:lnTo>
                  <a:pt x="6662928" y="0"/>
                </a:lnTo>
                <a:close/>
                <a:moveTo>
                  <a:pt x="6669023" y="0"/>
                </a:moveTo>
                <a:lnTo>
                  <a:pt x="6672071" y="0"/>
                </a:lnTo>
                <a:lnTo>
                  <a:pt x="6672071" y="3048"/>
                </a:lnTo>
                <a:lnTo>
                  <a:pt x="6669023" y="3048"/>
                </a:lnTo>
                <a:lnTo>
                  <a:pt x="6669023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6" y="0"/>
                </a:moveTo>
                <a:lnTo>
                  <a:pt x="6684264" y="0"/>
                </a:lnTo>
                <a:lnTo>
                  <a:pt x="6684264" y="3048"/>
                </a:lnTo>
                <a:lnTo>
                  <a:pt x="6681216" y="3048"/>
                </a:lnTo>
                <a:lnTo>
                  <a:pt x="6681216" y="0"/>
                </a:lnTo>
                <a:close/>
                <a:moveTo>
                  <a:pt x="6687311" y="0"/>
                </a:moveTo>
                <a:lnTo>
                  <a:pt x="6690359" y="0"/>
                </a:lnTo>
                <a:lnTo>
                  <a:pt x="6690359" y="3048"/>
                </a:lnTo>
                <a:lnTo>
                  <a:pt x="6687311" y="3048"/>
                </a:lnTo>
                <a:lnTo>
                  <a:pt x="6687311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4" y="0"/>
                </a:moveTo>
                <a:lnTo>
                  <a:pt x="6702552" y="0"/>
                </a:lnTo>
                <a:lnTo>
                  <a:pt x="6702552" y="3048"/>
                </a:lnTo>
                <a:lnTo>
                  <a:pt x="6699504" y="3048"/>
                </a:lnTo>
                <a:lnTo>
                  <a:pt x="6699504" y="0"/>
                </a:lnTo>
                <a:close/>
                <a:moveTo>
                  <a:pt x="6705599" y="0"/>
                </a:moveTo>
                <a:lnTo>
                  <a:pt x="6708647" y="0"/>
                </a:lnTo>
                <a:lnTo>
                  <a:pt x="6708647" y="3048"/>
                </a:lnTo>
                <a:lnTo>
                  <a:pt x="6705599" y="3048"/>
                </a:lnTo>
                <a:lnTo>
                  <a:pt x="6705599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2" y="0"/>
                </a:moveTo>
                <a:lnTo>
                  <a:pt x="6720840" y="0"/>
                </a:lnTo>
                <a:lnTo>
                  <a:pt x="6720840" y="3048"/>
                </a:lnTo>
                <a:lnTo>
                  <a:pt x="6717792" y="3048"/>
                </a:lnTo>
                <a:lnTo>
                  <a:pt x="6717792" y="0"/>
                </a:lnTo>
                <a:close/>
                <a:moveTo>
                  <a:pt x="6723887" y="0"/>
                </a:moveTo>
                <a:lnTo>
                  <a:pt x="6726935" y="0"/>
                </a:lnTo>
                <a:lnTo>
                  <a:pt x="6726935" y="3048"/>
                </a:lnTo>
                <a:lnTo>
                  <a:pt x="6723887" y="3048"/>
                </a:lnTo>
                <a:lnTo>
                  <a:pt x="6723887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80" y="0"/>
                </a:moveTo>
                <a:lnTo>
                  <a:pt x="6739128" y="0"/>
                </a:lnTo>
                <a:lnTo>
                  <a:pt x="6739128" y="3048"/>
                </a:lnTo>
                <a:lnTo>
                  <a:pt x="6736080" y="3048"/>
                </a:lnTo>
                <a:lnTo>
                  <a:pt x="6736080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1" y="0"/>
                </a:moveTo>
                <a:lnTo>
                  <a:pt x="6751319" y="0"/>
                </a:lnTo>
                <a:lnTo>
                  <a:pt x="6751319" y="3048"/>
                </a:lnTo>
                <a:lnTo>
                  <a:pt x="6748271" y="3048"/>
                </a:lnTo>
                <a:lnTo>
                  <a:pt x="6748271" y="0"/>
                </a:lnTo>
                <a:close/>
                <a:moveTo>
                  <a:pt x="6754368" y="0"/>
                </a:moveTo>
                <a:lnTo>
                  <a:pt x="6757416" y="0"/>
                </a:lnTo>
                <a:lnTo>
                  <a:pt x="6757416" y="3048"/>
                </a:lnTo>
                <a:lnTo>
                  <a:pt x="6754368" y="3048"/>
                </a:lnTo>
                <a:lnTo>
                  <a:pt x="6754368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59" y="0"/>
                </a:moveTo>
                <a:lnTo>
                  <a:pt x="6769607" y="0"/>
                </a:lnTo>
                <a:lnTo>
                  <a:pt x="6769607" y="3048"/>
                </a:lnTo>
                <a:lnTo>
                  <a:pt x="6766559" y="3048"/>
                </a:lnTo>
                <a:lnTo>
                  <a:pt x="6766559" y="0"/>
                </a:lnTo>
                <a:close/>
                <a:moveTo>
                  <a:pt x="6772656" y="0"/>
                </a:moveTo>
                <a:lnTo>
                  <a:pt x="6775704" y="0"/>
                </a:lnTo>
                <a:lnTo>
                  <a:pt x="6775704" y="3048"/>
                </a:lnTo>
                <a:lnTo>
                  <a:pt x="6772656" y="3048"/>
                </a:lnTo>
                <a:lnTo>
                  <a:pt x="6772656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7" y="0"/>
                </a:moveTo>
                <a:lnTo>
                  <a:pt x="6787895" y="0"/>
                </a:lnTo>
                <a:lnTo>
                  <a:pt x="6787895" y="3048"/>
                </a:lnTo>
                <a:lnTo>
                  <a:pt x="6784847" y="3048"/>
                </a:lnTo>
                <a:lnTo>
                  <a:pt x="6784847" y="0"/>
                </a:lnTo>
                <a:close/>
                <a:moveTo>
                  <a:pt x="6790944" y="0"/>
                </a:moveTo>
                <a:lnTo>
                  <a:pt x="6793992" y="0"/>
                </a:lnTo>
                <a:lnTo>
                  <a:pt x="6793992" y="3048"/>
                </a:lnTo>
                <a:lnTo>
                  <a:pt x="6790944" y="3048"/>
                </a:lnTo>
                <a:lnTo>
                  <a:pt x="6790944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5" y="0"/>
                </a:moveTo>
                <a:lnTo>
                  <a:pt x="6806183" y="0"/>
                </a:lnTo>
                <a:lnTo>
                  <a:pt x="6806183" y="3048"/>
                </a:lnTo>
                <a:lnTo>
                  <a:pt x="6803135" y="3048"/>
                </a:lnTo>
                <a:lnTo>
                  <a:pt x="6803135" y="0"/>
                </a:lnTo>
                <a:close/>
                <a:moveTo>
                  <a:pt x="6809232" y="0"/>
                </a:moveTo>
                <a:lnTo>
                  <a:pt x="6812280" y="0"/>
                </a:lnTo>
                <a:lnTo>
                  <a:pt x="6812280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8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8" y="3048"/>
                </a:lnTo>
                <a:lnTo>
                  <a:pt x="6815328" y="0"/>
                </a:lnTo>
                <a:close/>
                <a:moveTo>
                  <a:pt x="6821423" y="0"/>
                </a:moveTo>
                <a:lnTo>
                  <a:pt x="6824471" y="0"/>
                </a:lnTo>
                <a:lnTo>
                  <a:pt x="6824471" y="3048"/>
                </a:lnTo>
                <a:lnTo>
                  <a:pt x="6821423" y="3048"/>
                </a:lnTo>
                <a:lnTo>
                  <a:pt x="6821423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6" y="0"/>
                </a:moveTo>
                <a:lnTo>
                  <a:pt x="6836664" y="0"/>
                </a:lnTo>
                <a:lnTo>
                  <a:pt x="6836664" y="3048"/>
                </a:lnTo>
                <a:lnTo>
                  <a:pt x="6833616" y="3048"/>
                </a:lnTo>
                <a:lnTo>
                  <a:pt x="6833616" y="0"/>
                </a:lnTo>
                <a:close/>
                <a:moveTo>
                  <a:pt x="6839711" y="0"/>
                </a:moveTo>
                <a:lnTo>
                  <a:pt x="6842759" y="0"/>
                </a:lnTo>
                <a:lnTo>
                  <a:pt x="6842759" y="3048"/>
                </a:lnTo>
                <a:lnTo>
                  <a:pt x="6839711" y="3048"/>
                </a:lnTo>
                <a:lnTo>
                  <a:pt x="6839711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4" y="0"/>
                </a:moveTo>
                <a:lnTo>
                  <a:pt x="6854952" y="0"/>
                </a:lnTo>
                <a:lnTo>
                  <a:pt x="6854952" y="3048"/>
                </a:lnTo>
                <a:lnTo>
                  <a:pt x="6851904" y="3048"/>
                </a:lnTo>
                <a:lnTo>
                  <a:pt x="6851904" y="0"/>
                </a:lnTo>
                <a:close/>
                <a:moveTo>
                  <a:pt x="6857999" y="0"/>
                </a:moveTo>
                <a:lnTo>
                  <a:pt x="6861047" y="0"/>
                </a:lnTo>
                <a:lnTo>
                  <a:pt x="6861047" y="3048"/>
                </a:lnTo>
                <a:lnTo>
                  <a:pt x="6857999" y="3048"/>
                </a:lnTo>
                <a:lnTo>
                  <a:pt x="6857999" y="0"/>
                </a:lnTo>
                <a:close/>
                <a:moveTo>
                  <a:pt x="6864096" y="0"/>
                </a:moveTo>
                <a:lnTo>
                  <a:pt x="6867144" y="0"/>
                </a:lnTo>
                <a:lnTo>
                  <a:pt x="6867144" y="3048"/>
                </a:lnTo>
                <a:lnTo>
                  <a:pt x="6864096" y="3048"/>
                </a:lnTo>
                <a:lnTo>
                  <a:pt x="6864096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" name="Freeform 315"/>
          <p:cNvSpPr/>
          <p:nvPr/>
        </p:nvSpPr>
        <p:spPr>
          <a:xfrm>
            <a:off x="344424" y="347471"/>
            <a:ext cx="6873240" cy="4636008"/>
          </a:xfrm>
          <a:custGeom>
            <a:avLst/>
            <a:gdLst/>
            <a:ahLst/>
            <a:cxnLst/>
            <a:rect l="0" t="0" r="0" b="0"/>
            <a:pathLst>
              <a:path w="6873240" h="463600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0" y="6097"/>
                </a:moveTo>
                <a:lnTo>
                  <a:pt x="3048" y="6097"/>
                </a:lnTo>
                <a:lnTo>
                  <a:pt x="3048" y="9145"/>
                </a:lnTo>
                <a:lnTo>
                  <a:pt x="0" y="9145"/>
                </a:lnTo>
                <a:lnTo>
                  <a:pt x="0" y="6097"/>
                </a:lnTo>
                <a:close/>
                <a:moveTo>
                  <a:pt x="0" y="12192"/>
                </a:moveTo>
                <a:lnTo>
                  <a:pt x="3048" y="12192"/>
                </a:lnTo>
                <a:lnTo>
                  <a:pt x="3048" y="15240"/>
                </a:lnTo>
                <a:lnTo>
                  <a:pt x="0" y="15240"/>
                </a:lnTo>
                <a:lnTo>
                  <a:pt x="0" y="12192"/>
                </a:lnTo>
                <a:close/>
                <a:moveTo>
                  <a:pt x="0" y="18288"/>
                </a:moveTo>
                <a:lnTo>
                  <a:pt x="3048" y="18288"/>
                </a:lnTo>
                <a:lnTo>
                  <a:pt x="3048" y="21336"/>
                </a:lnTo>
                <a:lnTo>
                  <a:pt x="0" y="21336"/>
                </a:lnTo>
                <a:lnTo>
                  <a:pt x="0" y="18288"/>
                </a:lnTo>
                <a:close/>
                <a:moveTo>
                  <a:pt x="0" y="24385"/>
                </a:moveTo>
                <a:lnTo>
                  <a:pt x="3048" y="24385"/>
                </a:lnTo>
                <a:lnTo>
                  <a:pt x="3048" y="27433"/>
                </a:lnTo>
                <a:lnTo>
                  <a:pt x="0" y="27433"/>
                </a:lnTo>
                <a:lnTo>
                  <a:pt x="0" y="24385"/>
                </a:lnTo>
                <a:close/>
                <a:moveTo>
                  <a:pt x="0" y="30480"/>
                </a:moveTo>
                <a:lnTo>
                  <a:pt x="3048" y="30480"/>
                </a:lnTo>
                <a:lnTo>
                  <a:pt x="3048" y="33528"/>
                </a:lnTo>
                <a:lnTo>
                  <a:pt x="0" y="33528"/>
                </a:lnTo>
                <a:lnTo>
                  <a:pt x="0" y="30480"/>
                </a:lnTo>
                <a:close/>
                <a:moveTo>
                  <a:pt x="0" y="36577"/>
                </a:moveTo>
                <a:lnTo>
                  <a:pt x="3048" y="36577"/>
                </a:lnTo>
                <a:lnTo>
                  <a:pt x="3048" y="39625"/>
                </a:lnTo>
                <a:lnTo>
                  <a:pt x="0" y="39625"/>
                </a:lnTo>
                <a:lnTo>
                  <a:pt x="0" y="36577"/>
                </a:lnTo>
                <a:close/>
                <a:moveTo>
                  <a:pt x="0" y="42673"/>
                </a:moveTo>
                <a:lnTo>
                  <a:pt x="3048" y="42673"/>
                </a:lnTo>
                <a:lnTo>
                  <a:pt x="3048" y="45721"/>
                </a:lnTo>
                <a:lnTo>
                  <a:pt x="0" y="45721"/>
                </a:lnTo>
                <a:lnTo>
                  <a:pt x="0" y="42673"/>
                </a:lnTo>
                <a:close/>
                <a:moveTo>
                  <a:pt x="0" y="48768"/>
                </a:moveTo>
                <a:lnTo>
                  <a:pt x="3048" y="48768"/>
                </a:lnTo>
                <a:lnTo>
                  <a:pt x="3048" y="51816"/>
                </a:lnTo>
                <a:lnTo>
                  <a:pt x="0" y="51816"/>
                </a:lnTo>
                <a:lnTo>
                  <a:pt x="0" y="48768"/>
                </a:lnTo>
                <a:close/>
                <a:moveTo>
                  <a:pt x="0" y="54865"/>
                </a:moveTo>
                <a:lnTo>
                  <a:pt x="3048" y="54865"/>
                </a:lnTo>
                <a:lnTo>
                  <a:pt x="3048" y="57913"/>
                </a:lnTo>
                <a:lnTo>
                  <a:pt x="0" y="57913"/>
                </a:lnTo>
                <a:lnTo>
                  <a:pt x="0" y="54865"/>
                </a:lnTo>
                <a:close/>
                <a:moveTo>
                  <a:pt x="0" y="60961"/>
                </a:moveTo>
                <a:lnTo>
                  <a:pt x="3048" y="60961"/>
                </a:lnTo>
                <a:lnTo>
                  <a:pt x="3048" y="64009"/>
                </a:lnTo>
                <a:lnTo>
                  <a:pt x="0" y="64009"/>
                </a:lnTo>
                <a:lnTo>
                  <a:pt x="0" y="60961"/>
                </a:lnTo>
                <a:close/>
                <a:moveTo>
                  <a:pt x="0" y="67056"/>
                </a:moveTo>
                <a:lnTo>
                  <a:pt x="3048" y="67056"/>
                </a:lnTo>
                <a:lnTo>
                  <a:pt x="3048" y="70104"/>
                </a:lnTo>
                <a:lnTo>
                  <a:pt x="0" y="70104"/>
                </a:lnTo>
                <a:lnTo>
                  <a:pt x="0" y="67056"/>
                </a:lnTo>
                <a:close/>
                <a:moveTo>
                  <a:pt x="0" y="73153"/>
                </a:moveTo>
                <a:lnTo>
                  <a:pt x="3048" y="73153"/>
                </a:lnTo>
                <a:lnTo>
                  <a:pt x="3048" y="76201"/>
                </a:lnTo>
                <a:lnTo>
                  <a:pt x="0" y="76201"/>
                </a:lnTo>
                <a:lnTo>
                  <a:pt x="0" y="73153"/>
                </a:lnTo>
                <a:close/>
                <a:moveTo>
                  <a:pt x="0" y="79248"/>
                </a:moveTo>
                <a:lnTo>
                  <a:pt x="3048" y="79248"/>
                </a:lnTo>
                <a:lnTo>
                  <a:pt x="3048" y="82296"/>
                </a:lnTo>
                <a:lnTo>
                  <a:pt x="0" y="82296"/>
                </a:lnTo>
                <a:lnTo>
                  <a:pt x="0" y="79248"/>
                </a:lnTo>
                <a:close/>
                <a:moveTo>
                  <a:pt x="0" y="85344"/>
                </a:moveTo>
                <a:lnTo>
                  <a:pt x="3048" y="85344"/>
                </a:lnTo>
                <a:lnTo>
                  <a:pt x="3048" y="88392"/>
                </a:lnTo>
                <a:lnTo>
                  <a:pt x="0" y="88392"/>
                </a:lnTo>
                <a:lnTo>
                  <a:pt x="0" y="85344"/>
                </a:lnTo>
                <a:close/>
                <a:moveTo>
                  <a:pt x="0" y="91441"/>
                </a:moveTo>
                <a:lnTo>
                  <a:pt x="3048" y="91441"/>
                </a:lnTo>
                <a:lnTo>
                  <a:pt x="3048" y="94489"/>
                </a:lnTo>
                <a:lnTo>
                  <a:pt x="0" y="94489"/>
                </a:lnTo>
                <a:lnTo>
                  <a:pt x="0" y="91441"/>
                </a:lnTo>
                <a:close/>
                <a:moveTo>
                  <a:pt x="0" y="97536"/>
                </a:moveTo>
                <a:lnTo>
                  <a:pt x="3048" y="97536"/>
                </a:lnTo>
                <a:lnTo>
                  <a:pt x="3048" y="100584"/>
                </a:lnTo>
                <a:lnTo>
                  <a:pt x="0" y="100584"/>
                </a:lnTo>
                <a:lnTo>
                  <a:pt x="0" y="97536"/>
                </a:lnTo>
                <a:close/>
                <a:moveTo>
                  <a:pt x="0" y="103632"/>
                </a:moveTo>
                <a:lnTo>
                  <a:pt x="3048" y="103632"/>
                </a:lnTo>
                <a:lnTo>
                  <a:pt x="3048" y="106680"/>
                </a:lnTo>
                <a:lnTo>
                  <a:pt x="0" y="106680"/>
                </a:lnTo>
                <a:lnTo>
                  <a:pt x="0" y="103632"/>
                </a:lnTo>
                <a:close/>
                <a:moveTo>
                  <a:pt x="0" y="109729"/>
                </a:moveTo>
                <a:lnTo>
                  <a:pt x="3048" y="109729"/>
                </a:lnTo>
                <a:lnTo>
                  <a:pt x="3048" y="112777"/>
                </a:lnTo>
                <a:lnTo>
                  <a:pt x="0" y="112777"/>
                </a:lnTo>
                <a:lnTo>
                  <a:pt x="0" y="109729"/>
                </a:lnTo>
                <a:close/>
                <a:moveTo>
                  <a:pt x="0" y="115824"/>
                </a:moveTo>
                <a:lnTo>
                  <a:pt x="3048" y="115824"/>
                </a:lnTo>
                <a:lnTo>
                  <a:pt x="3048" y="118872"/>
                </a:lnTo>
                <a:lnTo>
                  <a:pt x="0" y="118872"/>
                </a:lnTo>
                <a:lnTo>
                  <a:pt x="0" y="115824"/>
                </a:lnTo>
                <a:close/>
                <a:moveTo>
                  <a:pt x="0" y="121921"/>
                </a:moveTo>
                <a:lnTo>
                  <a:pt x="3048" y="121921"/>
                </a:lnTo>
                <a:lnTo>
                  <a:pt x="3048" y="124969"/>
                </a:lnTo>
                <a:lnTo>
                  <a:pt x="0" y="124969"/>
                </a:lnTo>
                <a:lnTo>
                  <a:pt x="0" y="121921"/>
                </a:lnTo>
                <a:close/>
                <a:moveTo>
                  <a:pt x="0" y="128017"/>
                </a:moveTo>
                <a:lnTo>
                  <a:pt x="3048" y="128017"/>
                </a:lnTo>
                <a:lnTo>
                  <a:pt x="3048" y="131065"/>
                </a:lnTo>
                <a:lnTo>
                  <a:pt x="0" y="131065"/>
                </a:lnTo>
                <a:lnTo>
                  <a:pt x="0" y="128017"/>
                </a:lnTo>
                <a:close/>
                <a:moveTo>
                  <a:pt x="0" y="134112"/>
                </a:moveTo>
                <a:lnTo>
                  <a:pt x="3048" y="134112"/>
                </a:lnTo>
                <a:lnTo>
                  <a:pt x="3048" y="137160"/>
                </a:lnTo>
                <a:lnTo>
                  <a:pt x="0" y="137160"/>
                </a:lnTo>
                <a:lnTo>
                  <a:pt x="0" y="134112"/>
                </a:lnTo>
                <a:close/>
                <a:moveTo>
                  <a:pt x="0" y="140209"/>
                </a:moveTo>
                <a:lnTo>
                  <a:pt x="3048" y="140209"/>
                </a:lnTo>
                <a:lnTo>
                  <a:pt x="3048" y="143257"/>
                </a:lnTo>
                <a:lnTo>
                  <a:pt x="0" y="143257"/>
                </a:lnTo>
                <a:lnTo>
                  <a:pt x="0" y="140209"/>
                </a:lnTo>
                <a:close/>
                <a:moveTo>
                  <a:pt x="0" y="146304"/>
                </a:moveTo>
                <a:lnTo>
                  <a:pt x="3048" y="146304"/>
                </a:lnTo>
                <a:lnTo>
                  <a:pt x="3048" y="149352"/>
                </a:lnTo>
                <a:lnTo>
                  <a:pt x="0" y="149352"/>
                </a:lnTo>
                <a:lnTo>
                  <a:pt x="0" y="146304"/>
                </a:lnTo>
                <a:close/>
                <a:moveTo>
                  <a:pt x="0" y="152400"/>
                </a:moveTo>
                <a:lnTo>
                  <a:pt x="3048" y="152400"/>
                </a:lnTo>
                <a:lnTo>
                  <a:pt x="3048" y="155448"/>
                </a:lnTo>
                <a:lnTo>
                  <a:pt x="0" y="155448"/>
                </a:lnTo>
                <a:lnTo>
                  <a:pt x="0" y="152400"/>
                </a:lnTo>
                <a:close/>
                <a:moveTo>
                  <a:pt x="0" y="158497"/>
                </a:moveTo>
                <a:lnTo>
                  <a:pt x="3048" y="158497"/>
                </a:lnTo>
                <a:lnTo>
                  <a:pt x="3048" y="161545"/>
                </a:lnTo>
                <a:lnTo>
                  <a:pt x="0" y="161545"/>
                </a:lnTo>
                <a:lnTo>
                  <a:pt x="0" y="158497"/>
                </a:lnTo>
                <a:close/>
                <a:moveTo>
                  <a:pt x="0" y="164592"/>
                </a:moveTo>
                <a:lnTo>
                  <a:pt x="3048" y="164592"/>
                </a:lnTo>
                <a:lnTo>
                  <a:pt x="3048" y="167640"/>
                </a:lnTo>
                <a:lnTo>
                  <a:pt x="0" y="167640"/>
                </a:lnTo>
                <a:lnTo>
                  <a:pt x="0" y="164592"/>
                </a:lnTo>
                <a:close/>
                <a:moveTo>
                  <a:pt x="0" y="170688"/>
                </a:moveTo>
                <a:lnTo>
                  <a:pt x="3048" y="170688"/>
                </a:lnTo>
                <a:lnTo>
                  <a:pt x="3048" y="173736"/>
                </a:lnTo>
                <a:lnTo>
                  <a:pt x="0" y="173736"/>
                </a:lnTo>
                <a:lnTo>
                  <a:pt x="0" y="170688"/>
                </a:lnTo>
                <a:close/>
                <a:moveTo>
                  <a:pt x="0" y="176785"/>
                </a:moveTo>
                <a:lnTo>
                  <a:pt x="3048" y="176785"/>
                </a:lnTo>
                <a:lnTo>
                  <a:pt x="3048" y="179833"/>
                </a:lnTo>
                <a:lnTo>
                  <a:pt x="0" y="179833"/>
                </a:lnTo>
                <a:lnTo>
                  <a:pt x="0" y="176785"/>
                </a:lnTo>
                <a:close/>
                <a:moveTo>
                  <a:pt x="0" y="182880"/>
                </a:moveTo>
                <a:lnTo>
                  <a:pt x="3048" y="182880"/>
                </a:lnTo>
                <a:lnTo>
                  <a:pt x="3048" y="185928"/>
                </a:lnTo>
                <a:lnTo>
                  <a:pt x="0" y="185928"/>
                </a:lnTo>
                <a:lnTo>
                  <a:pt x="0" y="182880"/>
                </a:lnTo>
                <a:close/>
                <a:moveTo>
                  <a:pt x="0" y="188977"/>
                </a:moveTo>
                <a:lnTo>
                  <a:pt x="3048" y="188977"/>
                </a:lnTo>
                <a:lnTo>
                  <a:pt x="3048" y="192025"/>
                </a:lnTo>
                <a:lnTo>
                  <a:pt x="0" y="192025"/>
                </a:lnTo>
                <a:lnTo>
                  <a:pt x="0" y="188977"/>
                </a:lnTo>
                <a:close/>
                <a:moveTo>
                  <a:pt x="0" y="195073"/>
                </a:moveTo>
                <a:lnTo>
                  <a:pt x="3048" y="195073"/>
                </a:lnTo>
                <a:lnTo>
                  <a:pt x="3048" y="198121"/>
                </a:lnTo>
                <a:lnTo>
                  <a:pt x="0" y="198121"/>
                </a:lnTo>
                <a:lnTo>
                  <a:pt x="0" y="195073"/>
                </a:lnTo>
                <a:close/>
                <a:moveTo>
                  <a:pt x="0" y="201168"/>
                </a:moveTo>
                <a:lnTo>
                  <a:pt x="3048" y="201168"/>
                </a:lnTo>
                <a:lnTo>
                  <a:pt x="3048" y="204216"/>
                </a:lnTo>
                <a:lnTo>
                  <a:pt x="0" y="204216"/>
                </a:lnTo>
                <a:lnTo>
                  <a:pt x="0" y="201168"/>
                </a:lnTo>
                <a:close/>
                <a:moveTo>
                  <a:pt x="0" y="207265"/>
                </a:moveTo>
                <a:lnTo>
                  <a:pt x="3048" y="207265"/>
                </a:lnTo>
                <a:lnTo>
                  <a:pt x="3048" y="210313"/>
                </a:lnTo>
                <a:lnTo>
                  <a:pt x="0" y="210313"/>
                </a:lnTo>
                <a:lnTo>
                  <a:pt x="0" y="207265"/>
                </a:lnTo>
                <a:close/>
                <a:moveTo>
                  <a:pt x="0" y="213361"/>
                </a:moveTo>
                <a:lnTo>
                  <a:pt x="3048" y="213361"/>
                </a:lnTo>
                <a:lnTo>
                  <a:pt x="3048" y="216409"/>
                </a:lnTo>
                <a:lnTo>
                  <a:pt x="0" y="216409"/>
                </a:lnTo>
                <a:lnTo>
                  <a:pt x="0" y="213361"/>
                </a:lnTo>
                <a:close/>
                <a:moveTo>
                  <a:pt x="0" y="219456"/>
                </a:moveTo>
                <a:lnTo>
                  <a:pt x="3048" y="219456"/>
                </a:lnTo>
                <a:lnTo>
                  <a:pt x="3048" y="222504"/>
                </a:lnTo>
                <a:lnTo>
                  <a:pt x="0" y="222504"/>
                </a:lnTo>
                <a:lnTo>
                  <a:pt x="0" y="219456"/>
                </a:lnTo>
                <a:close/>
                <a:moveTo>
                  <a:pt x="0" y="225553"/>
                </a:moveTo>
                <a:lnTo>
                  <a:pt x="3048" y="225553"/>
                </a:lnTo>
                <a:lnTo>
                  <a:pt x="3048" y="228601"/>
                </a:lnTo>
                <a:lnTo>
                  <a:pt x="0" y="228601"/>
                </a:lnTo>
                <a:lnTo>
                  <a:pt x="0" y="225553"/>
                </a:lnTo>
                <a:close/>
                <a:moveTo>
                  <a:pt x="0" y="231648"/>
                </a:moveTo>
                <a:lnTo>
                  <a:pt x="3048" y="231648"/>
                </a:lnTo>
                <a:lnTo>
                  <a:pt x="3048" y="234696"/>
                </a:lnTo>
                <a:lnTo>
                  <a:pt x="0" y="234696"/>
                </a:lnTo>
                <a:lnTo>
                  <a:pt x="0" y="231648"/>
                </a:lnTo>
                <a:close/>
                <a:moveTo>
                  <a:pt x="0" y="237744"/>
                </a:moveTo>
                <a:lnTo>
                  <a:pt x="3048" y="237744"/>
                </a:lnTo>
                <a:lnTo>
                  <a:pt x="3048" y="240792"/>
                </a:lnTo>
                <a:lnTo>
                  <a:pt x="0" y="240792"/>
                </a:lnTo>
                <a:lnTo>
                  <a:pt x="0" y="237744"/>
                </a:lnTo>
                <a:close/>
                <a:moveTo>
                  <a:pt x="0" y="243841"/>
                </a:moveTo>
                <a:lnTo>
                  <a:pt x="3048" y="243841"/>
                </a:lnTo>
                <a:lnTo>
                  <a:pt x="3048" y="246889"/>
                </a:lnTo>
                <a:lnTo>
                  <a:pt x="0" y="246889"/>
                </a:lnTo>
                <a:lnTo>
                  <a:pt x="0" y="243841"/>
                </a:lnTo>
                <a:close/>
                <a:moveTo>
                  <a:pt x="0" y="249936"/>
                </a:moveTo>
                <a:lnTo>
                  <a:pt x="3048" y="249936"/>
                </a:lnTo>
                <a:lnTo>
                  <a:pt x="3048" y="252984"/>
                </a:lnTo>
                <a:lnTo>
                  <a:pt x="0" y="252984"/>
                </a:lnTo>
                <a:lnTo>
                  <a:pt x="0" y="249936"/>
                </a:lnTo>
                <a:close/>
                <a:moveTo>
                  <a:pt x="0" y="256032"/>
                </a:moveTo>
                <a:lnTo>
                  <a:pt x="3048" y="256032"/>
                </a:lnTo>
                <a:lnTo>
                  <a:pt x="3048" y="259080"/>
                </a:lnTo>
                <a:lnTo>
                  <a:pt x="0" y="259080"/>
                </a:lnTo>
                <a:lnTo>
                  <a:pt x="0" y="256032"/>
                </a:lnTo>
                <a:close/>
                <a:moveTo>
                  <a:pt x="0" y="262129"/>
                </a:moveTo>
                <a:lnTo>
                  <a:pt x="3048" y="262129"/>
                </a:lnTo>
                <a:lnTo>
                  <a:pt x="3048" y="265177"/>
                </a:lnTo>
                <a:lnTo>
                  <a:pt x="0" y="265177"/>
                </a:lnTo>
                <a:lnTo>
                  <a:pt x="0" y="262129"/>
                </a:lnTo>
                <a:close/>
                <a:moveTo>
                  <a:pt x="0" y="268224"/>
                </a:moveTo>
                <a:lnTo>
                  <a:pt x="3048" y="268224"/>
                </a:lnTo>
                <a:lnTo>
                  <a:pt x="3048" y="271272"/>
                </a:lnTo>
                <a:lnTo>
                  <a:pt x="0" y="271272"/>
                </a:lnTo>
                <a:lnTo>
                  <a:pt x="0" y="268224"/>
                </a:lnTo>
                <a:close/>
                <a:moveTo>
                  <a:pt x="0" y="274321"/>
                </a:moveTo>
                <a:lnTo>
                  <a:pt x="3048" y="274321"/>
                </a:lnTo>
                <a:lnTo>
                  <a:pt x="3048" y="277369"/>
                </a:lnTo>
                <a:lnTo>
                  <a:pt x="0" y="277369"/>
                </a:lnTo>
                <a:lnTo>
                  <a:pt x="0" y="274321"/>
                </a:lnTo>
                <a:close/>
                <a:moveTo>
                  <a:pt x="0" y="280417"/>
                </a:moveTo>
                <a:lnTo>
                  <a:pt x="3048" y="280417"/>
                </a:lnTo>
                <a:lnTo>
                  <a:pt x="3048" y="283465"/>
                </a:lnTo>
                <a:lnTo>
                  <a:pt x="0" y="283465"/>
                </a:lnTo>
                <a:lnTo>
                  <a:pt x="0" y="280417"/>
                </a:lnTo>
                <a:close/>
                <a:moveTo>
                  <a:pt x="0" y="286512"/>
                </a:moveTo>
                <a:lnTo>
                  <a:pt x="3048" y="286512"/>
                </a:lnTo>
                <a:lnTo>
                  <a:pt x="3048" y="289560"/>
                </a:lnTo>
                <a:lnTo>
                  <a:pt x="0" y="289560"/>
                </a:lnTo>
                <a:lnTo>
                  <a:pt x="0" y="286512"/>
                </a:lnTo>
                <a:close/>
                <a:moveTo>
                  <a:pt x="0" y="292609"/>
                </a:moveTo>
                <a:lnTo>
                  <a:pt x="3048" y="292609"/>
                </a:lnTo>
                <a:lnTo>
                  <a:pt x="3048" y="295657"/>
                </a:lnTo>
                <a:lnTo>
                  <a:pt x="0" y="295657"/>
                </a:lnTo>
                <a:lnTo>
                  <a:pt x="0" y="292609"/>
                </a:lnTo>
                <a:close/>
                <a:moveTo>
                  <a:pt x="0" y="298704"/>
                </a:moveTo>
                <a:lnTo>
                  <a:pt x="3048" y="298704"/>
                </a:lnTo>
                <a:lnTo>
                  <a:pt x="3048" y="301752"/>
                </a:lnTo>
                <a:lnTo>
                  <a:pt x="0" y="301752"/>
                </a:lnTo>
                <a:lnTo>
                  <a:pt x="0" y="298704"/>
                </a:lnTo>
                <a:close/>
                <a:moveTo>
                  <a:pt x="0" y="304800"/>
                </a:moveTo>
                <a:lnTo>
                  <a:pt x="3048" y="304800"/>
                </a:lnTo>
                <a:lnTo>
                  <a:pt x="3048" y="307848"/>
                </a:lnTo>
                <a:lnTo>
                  <a:pt x="0" y="307848"/>
                </a:lnTo>
                <a:lnTo>
                  <a:pt x="0" y="304800"/>
                </a:lnTo>
                <a:close/>
                <a:moveTo>
                  <a:pt x="0" y="310897"/>
                </a:moveTo>
                <a:lnTo>
                  <a:pt x="3048" y="310897"/>
                </a:lnTo>
                <a:lnTo>
                  <a:pt x="3048" y="313945"/>
                </a:lnTo>
                <a:lnTo>
                  <a:pt x="0" y="313945"/>
                </a:lnTo>
                <a:lnTo>
                  <a:pt x="0" y="310897"/>
                </a:lnTo>
                <a:close/>
                <a:moveTo>
                  <a:pt x="0" y="316992"/>
                </a:moveTo>
                <a:lnTo>
                  <a:pt x="3048" y="316992"/>
                </a:lnTo>
                <a:lnTo>
                  <a:pt x="3048" y="320040"/>
                </a:lnTo>
                <a:lnTo>
                  <a:pt x="0" y="320040"/>
                </a:lnTo>
                <a:lnTo>
                  <a:pt x="0" y="316992"/>
                </a:lnTo>
                <a:close/>
                <a:moveTo>
                  <a:pt x="0" y="323088"/>
                </a:moveTo>
                <a:lnTo>
                  <a:pt x="3048" y="323088"/>
                </a:lnTo>
                <a:lnTo>
                  <a:pt x="3048" y="326136"/>
                </a:lnTo>
                <a:lnTo>
                  <a:pt x="0" y="326136"/>
                </a:lnTo>
                <a:lnTo>
                  <a:pt x="0" y="323088"/>
                </a:lnTo>
                <a:close/>
                <a:moveTo>
                  <a:pt x="0" y="329185"/>
                </a:moveTo>
                <a:lnTo>
                  <a:pt x="3048" y="329185"/>
                </a:lnTo>
                <a:lnTo>
                  <a:pt x="3048" y="332233"/>
                </a:lnTo>
                <a:lnTo>
                  <a:pt x="0" y="332233"/>
                </a:lnTo>
                <a:lnTo>
                  <a:pt x="0" y="329185"/>
                </a:lnTo>
                <a:close/>
                <a:moveTo>
                  <a:pt x="0" y="335280"/>
                </a:moveTo>
                <a:lnTo>
                  <a:pt x="3048" y="335280"/>
                </a:lnTo>
                <a:lnTo>
                  <a:pt x="3048" y="338328"/>
                </a:lnTo>
                <a:lnTo>
                  <a:pt x="0" y="338328"/>
                </a:lnTo>
                <a:lnTo>
                  <a:pt x="0" y="335280"/>
                </a:lnTo>
                <a:close/>
                <a:moveTo>
                  <a:pt x="0" y="341377"/>
                </a:moveTo>
                <a:lnTo>
                  <a:pt x="3048" y="341377"/>
                </a:lnTo>
                <a:lnTo>
                  <a:pt x="3048" y="344425"/>
                </a:lnTo>
                <a:lnTo>
                  <a:pt x="0" y="344425"/>
                </a:lnTo>
                <a:lnTo>
                  <a:pt x="0" y="341377"/>
                </a:lnTo>
                <a:close/>
                <a:moveTo>
                  <a:pt x="0" y="347473"/>
                </a:moveTo>
                <a:lnTo>
                  <a:pt x="3048" y="347473"/>
                </a:lnTo>
                <a:lnTo>
                  <a:pt x="3048" y="350521"/>
                </a:lnTo>
                <a:lnTo>
                  <a:pt x="0" y="350521"/>
                </a:lnTo>
                <a:lnTo>
                  <a:pt x="0" y="347473"/>
                </a:lnTo>
                <a:close/>
                <a:moveTo>
                  <a:pt x="0" y="353568"/>
                </a:moveTo>
                <a:lnTo>
                  <a:pt x="3048" y="353568"/>
                </a:lnTo>
                <a:lnTo>
                  <a:pt x="3048" y="356616"/>
                </a:lnTo>
                <a:lnTo>
                  <a:pt x="0" y="356616"/>
                </a:lnTo>
                <a:lnTo>
                  <a:pt x="0" y="353568"/>
                </a:lnTo>
                <a:close/>
                <a:moveTo>
                  <a:pt x="0" y="359665"/>
                </a:moveTo>
                <a:lnTo>
                  <a:pt x="3048" y="359665"/>
                </a:lnTo>
                <a:lnTo>
                  <a:pt x="3048" y="362713"/>
                </a:lnTo>
                <a:lnTo>
                  <a:pt x="0" y="362713"/>
                </a:lnTo>
                <a:lnTo>
                  <a:pt x="0" y="359665"/>
                </a:lnTo>
                <a:close/>
                <a:moveTo>
                  <a:pt x="0" y="365761"/>
                </a:moveTo>
                <a:lnTo>
                  <a:pt x="3048" y="365761"/>
                </a:lnTo>
                <a:lnTo>
                  <a:pt x="3048" y="368809"/>
                </a:lnTo>
                <a:lnTo>
                  <a:pt x="0" y="368809"/>
                </a:lnTo>
                <a:lnTo>
                  <a:pt x="0" y="365761"/>
                </a:lnTo>
                <a:close/>
                <a:moveTo>
                  <a:pt x="0" y="371856"/>
                </a:moveTo>
                <a:lnTo>
                  <a:pt x="3048" y="371856"/>
                </a:lnTo>
                <a:lnTo>
                  <a:pt x="3048" y="374904"/>
                </a:lnTo>
                <a:lnTo>
                  <a:pt x="0" y="374904"/>
                </a:lnTo>
                <a:lnTo>
                  <a:pt x="0" y="371856"/>
                </a:lnTo>
                <a:close/>
                <a:moveTo>
                  <a:pt x="0" y="377953"/>
                </a:moveTo>
                <a:lnTo>
                  <a:pt x="3048" y="377953"/>
                </a:lnTo>
                <a:lnTo>
                  <a:pt x="3048" y="381001"/>
                </a:lnTo>
                <a:lnTo>
                  <a:pt x="0" y="381001"/>
                </a:lnTo>
                <a:lnTo>
                  <a:pt x="0" y="377953"/>
                </a:lnTo>
                <a:close/>
                <a:moveTo>
                  <a:pt x="0" y="384048"/>
                </a:moveTo>
                <a:lnTo>
                  <a:pt x="3048" y="384048"/>
                </a:lnTo>
                <a:lnTo>
                  <a:pt x="3048" y="387096"/>
                </a:lnTo>
                <a:lnTo>
                  <a:pt x="0" y="387096"/>
                </a:lnTo>
                <a:lnTo>
                  <a:pt x="0" y="384048"/>
                </a:lnTo>
                <a:close/>
                <a:moveTo>
                  <a:pt x="0" y="390144"/>
                </a:moveTo>
                <a:lnTo>
                  <a:pt x="3048" y="390144"/>
                </a:lnTo>
                <a:lnTo>
                  <a:pt x="3048" y="393192"/>
                </a:lnTo>
                <a:lnTo>
                  <a:pt x="0" y="393192"/>
                </a:lnTo>
                <a:lnTo>
                  <a:pt x="0" y="390144"/>
                </a:lnTo>
                <a:close/>
                <a:moveTo>
                  <a:pt x="0" y="396241"/>
                </a:moveTo>
                <a:lnTo>
                  <a:pt x="3048" y="396241"/>
                </a:lnTo>
                <a:lnTo>
                  <a:pt x="3048" y="399289"/>
                </a:lnTo>
                <a:lnTo>
                  <a:pt x="0" y="399289"/>
                </a:lnTo>
                <a:lnTo>
                  <a:pt x="0" y="396241"/>
                </a:lnTo>
                <a:close/>
                <a:moveTo>
                  <a:pt x="0" y="402336"/>
                </a:moveTo>
                <a:lnTo>
                  <a:pt x="3048" y="402336"/>
                </a:lnTo>
                <a:lnTo>
                  <a:pt x="3048" y="405384"/>
                </a:lnTo>
                <a:lnTo>
                  <a:pt x="0" y="405384"/>
                </a:lnTo>
                <a:lnTo>
                  <a:pt x="0" y="402336"/>
                </a:lnTo>
                <a:close/>
                <a:moveTo>
                  <a:pt x="0" y="408432"/>
                </a:moveTo>
                <a:lnTo>
                  <a:pt x="3048" y="408432"/>
                </a:lnTo>
                <a:lnTo>
                  <a:pt x="3048" y="411480"/>
                </a:lnTo>
                <a:lnTo>
                  <a:pt x="0" y="411480"/>
                </a:lnTo>
                <a:lnTo>
                  <a:pt x="0" y="408432"/>
                </a:lnTo>
                <a:close/>
                <a:moveTo>
                  <a:pt x="0" y="414529"/>
                </a:moveTo>
                <a:lnTo>
                  <a:pt x="3048" y="414529"/>
                </a:lnTo>
                <a:lnTo>
                  <a:pt x="3048" y="417577"/>
                </a:lnTo>
                <a:lnTo>
                  <a:pt x="0" y="417577"/>
                </a:lnTo>
                <a:lnTo>
                  <a:pt x="0" y="414529"/>
                </a:lnTo>
                <a:close/>
                <a:moveTo>
                  <a:pt x="0" y="420624"/>
                </a:moveTo>
                <a:lnTo>
                  <a:pt x="3048" y="420624"/>
                </a:lnTo>
                <a:lnTo>
                  <a:pt x="3048" y="423672"/>
                </a:lnTo>
                <a:lnTo>
                  <a:pt x="0" y="423672"/>
                </a:lnTo>
                <a:lnTo>
                  <a:pt x="0" y="420624"/>
                </a:lnTo>
                <a:close/>
                <a:moveTo>
                  <a:pt x="0" y="426721"/>
                </a:moveTo>
                <a:lnTo>
                  <a:pt x="3048" y="426721"/>
                </a:lnTo>
                <a:lnTo>
                  <a:pt x="3048" y="429769"/>
                </a:lnTo>
                <a:lnTo>
                  <a:pt x="0" y="429769"/>
                </a:lnTo>
                <a:lnTo>
                  <a:pt x="0" y="426721"/>
                </a:lnTo>
                <a:close/>
                <a:moveTo>
                  <a:pt x="0" y="432817"/>
                </a:moveTo>
                <a:lnTo>
                  <a:pt x="3048" y="432817"/>
                </a:lnTo>
                <a:lnTo>
                  <a:pt x="3048" y="435865"/>
                </a:lnTo>
                <a:lnTo>
                  <a:pt x="0" y="435865"/>
                </a:lnTo>
                <a:lnTo>
                  <a:pt x="0" y="432817"/>
                </a:lnTo>
                <a:close/>
                <a:moveTo>
                  <a:pt x="0" y="438912"/>
                </a:moveTo>
                <a:lnTo>
                  <a:pt x="3048" y="438912"/>
                </a:lnTo>
                <a:lnTo>
                  <a:pt x="3048" y="441960"/>
                </a:lnTo>
                <a:lnTo>
                  <a:pt x="0" y="441960"/>
                </a:lnTo>
                <a:lnTo>
                  <a:pt x="0" y="438912"/>
                </a:lnTo>
                <a:close/>
                <a:moveTo>
                  <a:pt x="0" y="445009"/>
                </a:moveTo>
                <a:lnTo>
                  <a:pt x="3048" y="445009"/>
                </a:lnTo>
                <a:lnTo>
                  <a:pt x="3048" y="448057"/>
                </a:lnTo>
                <a:lnTo>
                  <a:pt x="0" y="448057"/>
                </a:lnTo>
                <a:lnTo>
                  <a:pt x="0" y="445009"/>
                </a:lnTo>
                <a:close/>
                <a:moveTo>
                  <a:pt x="0" y="451104"/>
                </a:moveTo>
                <a:lnTo>
                  <a:pt x="3048" y="451104"/>
                </a:lnTo>
                <a:lnTo>
                  <a:pt x="3048" y="454152"/>
                </a:lnTo>
                <a:lnTo>
                  <a:pt x="0" y="454152"/>
                </a:lnTo>
                <a:lnTo>
                  <a:pt x="0" y="451104"/>
                </a:lnTo>
                <a:close/>
                <a:moveTo>
                  <a:pt x="0" y="457200"/>
                </a:moveTo>
                <a:lnTo>
                  <a:pt x="3048" y="457200"/>
                </a:lnTo>
                <a:lnTo>
                  <a:pt x="3048" y="460248"/>
                </a:lnTo>
                <a:lnTo>
                  <a:pt x="0" y="460248"/>
                </a:lnTo>
                <a:lnTo>
                  <a:pt x="0" y="457200"/>
                </a:lnTo>
                <a:close/>
                <a:moveTo>
                  <a:pt x="0" y="463297"/>
                </a:moveTo>
                <a:lnTo>
                  <a:pt x="3048" y="463297"/>
                </a:lnTo>
                <a:lnTo>
                  <a:pt x="3048" y="466345"/>
                </a:lnTo>
                <a:lnTo>
                  <a:pt x="0" y="466345"/>
                </a:lnTo>
                <a:lnTo>
                  <a:pt x="0" y="463297"/>
                </a:lnTo>
                <a:close/>
                <a:moveTo>
                  <a:pt x="0" y="469392"/>
                </a:moveTo>
                <a:lnTo>
                  <a:pt x="3048" y="469392"/>
                </a:lnTo>
                <a:lnTo>
                  <a:pt x="3048" y="472440"/>
                </a:lnTo>
                <a:lnTo>
                  <a:pt x="0" y="472440"/>
                </a:lnTo>
                <a:lnTo>
                  <a:pt x="0" y="469392"/>
                </a:lnTo>
                <a:close/>
                <a:moveTo>
                  <a:pt x="0" y="475488"/>
                </a:moveTo>
                <a:lnTo>
                  <a:pt x="3048" y="475488"/>
                </a:lnTo>
                <a:lnTo>
                  <a:pt x="3048" y="478536"/>
                </a:lnTo>
                <a:lnTo>
                  <a:pt x="0" y="478536"/>
                </a:lnTo>
                <a:lnTo>
                  <a:pt x="0" y="475488"/>
                </a:lnTo>
                <a:close/>
                <a:moveTo>
                  <a:pt x="0" y="481585"/>
                </a:moveTo>
                <a:lnTo>
                  <a:pt x="3048" y="481585"/>
                </a:lnTo>
                <a:lnTo>
                  <a:pt x="3048" y="484633"/>
                </a:lnTo>
                <a:lnTo>
                  <a:pt x="0" y="484633"/>
                </a:lnTo>
                <a:lnTo>
                  <a:pt x="0" y="481585"/>
                </a:lnTo>
                <a:close/>
                <a:moveTo>
                  <a:pt x="0" y="487680"/>
                </a:moveTo>
                <a:lnTo>
                  <a:pt x="3048" y="487680"/>
                </a:lnTo>
                <a:lnTo>
                  <a:pt x="3048" y="490728"/>
                </a:lnTo>
                <a:lnTo>
                  <a:pt x="0" y="490728"/>
                </a:lnTo>
                <a:lnTo>
                  <a:pt x="0" y="487680"/>
                </a:lnTo>
                <a:close/>
                <a:moveTo>
                  <a:pt x="0" y="493777"/>
                </a:moveTo>
                <a:lnTo>
                  <a:pt x="3048" y="493777"/>
                </a:lnTo>
                <a:lnTo>
                  <a:pt x="3048" y="496825"/>
                </a:lnTo>
                <a:lnTo>
                  <a:pt x="0" y="496825"/>
                </a:lnTo>
                <a:lnTo>
                  <a:pt x="0" y="493777"/>
                </a:lnTo>
                <a:close/>
                <a:moveTo>
                  <a:pt x="0" y="499873"/>
                </a:moveTo>
                <a:lnTo>
                  <a:pt x="3048" y="499873"/>
                </a:lnTo>
                <a:lnTo>
                  <a:pt x="3048" y="502921"/>
                </a:lnTo>
                <a:lnTo>
                  <a:pt x="0" y="502921"/>
                </a:lnTo>
                <a:lnTo>
                  <a:pt x="0" y="499873"/>
                </a:lnTo>
                <a:close/>
                <a:moveTo>
                  <a:pt x="0" y="505968"/>
                </a:moveTo>
                <a:lnTo>
                  <a:pt x="3048" y="505968"/>
                </a:lnTo>
                <a:lnTo>
                  <a:pt x="3048" y="509016"/>
                </a:lnTo>
                <a:lnTo>
                  <a:pt x="0" y="509016"/>
                </a:lnTo>
                <a:lnTo>
                  <a:pt x="0" y="505968"/>
                </a:lnTo>
                <a:close/>
                <a:moveTo>
                  <a:pt x="0" y="512065"/>
                </a:moveTo>
                <a:lnTo>
                  <a:pt x="3048" y="512065"/>
                </a:lnTo>
                <a:lnTo>
                  <a:pt x="3048" y="515113"/>
                </a:lnTo>
                <a:lnTo>
                  <a:pt x="0" y="515113"/>
                </a:lnTo>
                <a:lnTo>
                  <a:pt x="0" y="512065"/>
                </a:lnTo>
                <a:close/>
                <a:moveTo>
                  <a:pt x="0" y="518161"/>
                </a:moveTo>
                <a:lnTo>
                  <a:pt x="3048" y="518161"/>
                </a:lnTo>
                <a:lnTo>
                  <a:pt x="3048" y="521209"/>
                </a:lnTo>
                <a:lnTo>
                  <a:pt x="0" y="521209"/>
                </a:lnTo>
                <a:lnTo>
                  <a:pt x="0" y="518161"/>
                </a:lnTo>
                <a:close/>
                <a:moveTo>
                  <a:pt x="0" y="524256"/>
                </a:moveTo>
                <a:lnTo>
                  <a:pt x="3048" y="524256"/>
                </a:lnTo>
                <a:lnTo>
                  <a:pt x="3048" y="527304"/>
                </a:lnTo>
                <a:lnTo>
                  <a:pt x="0" y="527304"/>
                </a:lnTo>
                <a:lnTo>
                  <a:pt x="0" y="524256"/>
                </a:lnTo>
                <a:close/>
                <a:moveTo>
                  <a:pt x="0" y="530353"/>
                </a:moveTo>
                <a:lnTo>
                  <a:pt x="3048" y="530353"/>
                </a:lnTo>
                <a:lnTo>
                  <a:pt x="3048" y="533401"/>
                </a:lnTo>
                <a:lnTo>
                  <a:pt x="0" y="533401"/>
                </a:lnTo>
                <a:lnTo>
                  <a:pt x="0" y="530353"/>
                </a:lnTo>
                <a:close/>
                <a:moveTo>
                  <a:pt x="0" y="536448"/>
                </a:moveTo>
                <a:lnTo>
                  <a:pt x="3048" y="536448"/>
                </a:lnTo>
                <a:lnTo>
                  <a:pt x="3048" y="539496"/>
                </a:lnTo>
                <a:lnTo>
                  <a:pt x="0" y="539496"/>
                </a:lnTo>
                <a:lnTo>
                  <a:pt x="0" y="536448"/>
                </a:lnTo>
                <a:close/>
                <a:moveTo>
                  <a:pt x="0" y="542544"/>
                </a:moveTo>
                <a:lnTo>
                  <a:pt x="3048" y="542544"/>
                </a:lnTo>
                <a:lnTo>
                  <a:pt x="3048" y="545592"/>
                </a:lnTo>
                <a:lnTo>
                  <a:pt x="0" y="545592"/>
                </a:lnTo>
                <a:lnTo>
                  <a:pt x="0" y="542544"/>
                </a:lnTo>
                <a:close/>
                <a:moveTo>
                  <a:pt x="0" y="548641"/>
                </a:moveTo>
                <a:lnTo>
                  <a:pt x="3048" y="548641"/>
                </a:lnTo>
                <a:lnTo>
                  <a:pt x="3048" y="551689"/>
                </a:lnTo>
                <a:lnTo>
                  <a:pt x="0" y="551689"/>
                </a:lnTo>
                <a:lnTo>
                  <a:pt x="0" y="548641"/>
                </a:lnTo>
                <a:close/>
                <a:moveTo>
                  <a:pt x="0" y="554736"/>
                </a:moveTo>
                <a:lnTo>
                  <a:pt x="3048" y="554736"/>
                </a:lnTo>
                <a:lnTo>
                  <a:pt x="3048" y="557784"/>
                </a:lnTo>
                <a:lnTo>
                  <a:pt x="0" y="557784"/>
                </a:lnTo>
                <a:lnTo>
                  <a:pt x="0" y="554736"/>
                </a:lnTo>
                <a:close/>
                <a:moveTo>
                  <a:pt x="0" y="560832"/>
                </a:moveTo>
                <a:lnTo>
                  <a:pt x="3048" y="560832"/>
                </a:lnTo>
                <a:lnTo>
                  <a:pt x="3048" y="563880"/>
                </a:lnTo>
                <a:lnTo>
                  <a:pt x="0" y="563880"/>
                </a:lnTo>
                <a:lnTo>
                  <a:pt x="0" y="560832"/>
                </a:lnTo>
                <a:close/>
                <a:moveTo>
                  <a:pt x="0" y="566929"/>
                </a:moveTo>
                <a:lnTo>
                  <a:pt x="3048" y="566929"/>
                </a:lnTo>
                <a:lnTo>
                  <a:pt x="3048" y="569977"/>
                </a:lnTo>
                <a:lnTo>
                  <a:pt x="0" y="569977"/>
                </a:lnTo>
                <a:lnTo>
                  <a:pt x="0" y="566929"/>
                </a:lnTo>
                <a:close/>
                <a:moveTo>
                  <a:pt x="0" y="573024"/>
                </a:moveTo>
                <a:lnTo>
                  <a:pt x="3048" y="573024"/>
                </a:lnTo>
                <a:lnTo>
                  <a:pt x="3048" y="576072"/>
                </a:lnTo>
                <a:lnTo>
                  <a:pt x="0" y="576072"/>
                </a:lnTo>
                <a:lnTo>
                  <a:pt x="0" y="573024"/>
                </a:lnTo>
                <a:close/>
                <a:moveTo>
                  <a:pt x="0" y="579121"/>
                </a:moveTo>
                <a:lnTo>
                  <a:pt x="3048" y="579121"/>
                </a:lnTo>
                <a:lnTo>
                  <a:pt x="3048" y="582169"/>
                </a:lnTo>
                <a:lnTo>
                  <a:pt x="0" y="582169"/>
                </a:lnTo>
                <a:lnTo>
                  <a:pt x="0" y="579121"/>
                </a:lnTo>
                <a:close/>
                <a:moveTo>
                  <a:pt x="0" y="585217"/>
                </a:moveTo>
                <a:lnTo>
                  <a:pt x="3048" y="585217"/>
                </a:lnTo>
                <a:lnTo>
                  <a:pt x="3048" y="588265"/>
                </a:lnTo>
                <a:lnTo>
                  <a:pt x="0" y="588265"/>
                </a:lnTo>
                <a:lnTo>
                  <a:pt x="0" y="585217"/>
                </a:lnTo>
                <a:close/>
                <a:moveTo>
                  <a:pt x="0" y="591312"/>
                </a:moveTo>
                <a:lnTo>
                  <a:pt x="3048" y="591312"/>
                </a:lnTo>
                <a:lnTo>
                  <a:pt x="3048" y="594360"/>
                </a:lnTo>
                <a:lnTo>
                  <a:pt x="0" y="594360"/>
                </a:lnTo>
                <a:lnTo>
                  <a:pt x="0" y="591312"/>
                </a:lnTo>
                <a:close/>
                <a:moveTo>
                  <a:pt x="0" y="597409"/>
                </a:moveTo>
                <a:lnTo>
                  <a:pt x="3048" y="597409"/>
                </a:lnTo>
                <a:lnTo>
                  <a:pt x="3048" y="600457"/>
                </a:lnTo>
                <a:lnTo>
                  <a:pt x="0" y="600457"/>
                </a:lnTo>
                <a:lnTo>
                  <a:pt x="0" y="597409"/>
                </a:lnTo>
                <a:close/>
                <a:moveTo>
                  <a:pt x="0" y="603504"/>
                </a:moveTo>
                <a:lnTo>
                  <a:pt x="3048" y="603504"/>
                </a:lnTo>
                <a:lnTo>
                  <a:pt x="3048" y="606552"/>
                </a:lnTo>
                <a:lnTo>
                  <a:pt x="0" y="606552"/>
                </a:lnTo>
                <a:lnTo>
                  <a:pt x="0" y="603504"/>
                </a:lnTo>
                <a:close/>
                <a:moveTo>
                  <a:pt x="0" y="609600"/>
                </a:moveTo>
                <a:lnTo>
                  <a:pt x="3048" y="609600"/>
                </a:lnTo>
                <a:lnTo>
                  <a:pt x="3048" y="612648"/>
                </a:lnTo>
                <a:lnTo>
                  <a:pt x="0" y="612648"/>
                </a:lnTo>
                <a:lnTo>
                  <a:pt x="0" y="609600"/>
                </a:lnTo>
                <a:close/>
                <a:moveTo>
                  <a:pt x="0" y="615697"/>
                </a:moveTo>
                <a:lnTo>
                  <a:pt x="3048" y="615697"/>
                </a:lnTo>
                <a:lnTo>
                  <a:pt x="3048" y="618745"/>
                </a:lnTo>
                <a:lnTo>
                  <a:pt x="0" y="618745"/>
                </a:lnTo>
                <a:lnTo>
                  <a:pt x="0" y="615697"/>
                </a:lnTo>
                <a:close/>
                <a:moveTo>
                  <a:pt x="0" y="621792"/>
                </a:moveTo>
                <a:lnTo>
                  <a:pt x="3048" y="621792"/>
                </a:lnTo>
                <a:lnTo>
                  <a:pt x="3048" y="624840"/>
                </a:lnTo>
                <a:lnTo>
                  <a:pt x="0" y="624840"/>
                </a:lnTo>
                <a:lnTo>
                  <a:pt x="0" y="621792"/>
                </a:lnTo>
                <a:close/>
                <a:moveTo>
                  <a:pt x="0" y="627888"/>
                </a:moveTo>
                <a:lnTo>
                  <a:pt x="3048" y="627888"/>
                </a:lnTo>
                <a:lnTo>
                  <a:pt x="3048" y="630936"/>
                </a:lnTo>
                <a:lnTo>
                  <a:pt x="0" y="630936"/>
                </a:lnTo>
                <a:lnTo>
                  <a:pt x="0" y="627888"/>
                </a:lnTo>
                <a:close/>
                <a:moveTo>
                  <a:pt x="0" y="633985"/>
                </a:moveTo>
                <a:lnTo>
                  <a:pt x="3048" y="633985"/>
                </a:lnTo>
                <a:lnTo>
                  <a:pt x="3048" y="637033"/>
                </a:lnTo>
                <a:lnTo>
                  <a:pt x="0" y="637033"/>
                </a:lnTo>
                <a:lnTo>
                  <a:pt x="0" y="633985"/>
                </a:lnTo>
                <a:close/>
                <a:moveTo>
                  <a:pt x="0" y="640080"/>
                </a:moveTo>
                <a:lnTo>
                  <a:pt x="3048" y="640080"/>
                </a:lnTo>
                <a:lnTo>
                  <a:pt x="3048" y="643128"/>
                </a:lnTo>
                <a:lnTo>
                  <a:pt x="0" y="643128"/>
                </a:lnTo>
                <a:lnTo>
                  <a:pt x="0" y="640080"/>
                </a:lnTo>
                <a:close/>
                <a:moveTo>
                  <a:pt x="0" y="646177"/>
                </a:moveTo>
                <a:lnTo>
                  <a:pt x="3048" y="646177"/>
                </a:lnTo>
                <a:lnTo>
                  <a:pt x="3048" y="649225"/>
                </a:lnTo>
                <a:lnTo>
                  <a:pt x="0" y="649225"/>
                </a:lnTo>
                <a:lnTo>
                  <a:pt x="0" y="646177"/>
                </a:lnTo>
                <a:close/>
                <a:moveTo>
                  <a:pt x="0" y="652273"/>
                </a:moveTo>
                <a:lnTo>
                  <a:pt x="3048" y="652273"/>
                </a:lnTo>
                <a:lnTo>
                  <a:pt x="3048" y="655321"/>
                </a:lnTo>
                <a:lnTo>
                  <a:pt x="0" y="655321"/>
                </a:lnTo>
                <a:lnTo>
                  <a:pt x="0" y="652273"/>
                </a:lnTo>
                <a:close/>
                <a:moveTo>
                  <a:pt x="0" y="658368"/>
                </a:moveTo>
                <a:lnTo>
                  <a:pt x="3048" y="658368"/>
                </a:lnTo>
                <a:lnTo>
                  <a:pt x="3048" y="661416"/>
                </a:lnTo>
                <a:lnTo>
                  <a:pt x="0" y="661416"/>
                </a:lnTo>
                <a:lnTo>
                  <a:pt x="0" y="658368"/>
                </a:lnTo>
                <a:close/>
                <a:moveTo>
                  <a:pt x="0" y="664465"/>
                </a:moveTo>
                <a:lnTo>
                  <a:pt x="3048" y="664465"/>
                </a:lnTo>
                <a:lnTo>
                  <a:pt x="3048" y="667513"/>
                </a:lnTo>
                <a:lnTo>
                  <a:pt x="0" y="667513"/>
                </a:lnTo>
                <a:lnTo>
                  <a:pt x="0" y="664465"/>
                </a:lnTo>
                <a:close/>
                <a:moveTo>
                  <a:pt x="0" y="670561"/>
                </a:moveTo>
                <a:lnTo>
                  <a:pt x="3048" y="670561"/>
                </a:lnTo>
                <a:lnTo>
                  <a:pt x="3048" y="673609"/>
                </a:lnTo>
                <a:lnTo>
                  <a:pt x="0" y="673609"/>
                </a:lnTo>
                <a:lnTo>
                  <a:pt x="0" y="670561"/>
                </a:lnTo>
                <a:close/>
                <a:moveTo>
                  <a:pt x="0" y="676656"/>
                </a:moveTo>
                <a:lnTo>
                  <a:pt x="3048" y="676656"/>
                </a:lnTo>
                <a:lnTo>
                  <a:pt x="3048" y="679704"/>
                </a:lnTo>
                <a:lnTo>
                  <a:pt x="0" y="679704"/>
                </a:lnTo>
                <a:lnTo>
                  <a:pt x="0" y="676656"/>
                </a:lnTo>
                <a:close/>
                <a:moveTo>
                  <a:pt x="0" y="682753"/>
                </a:moveTo>
                <a:lnTo>
                  <a:pt x="3048" y="682753"/>
                </a:lnTo>
                <a:lnTo>
                  <a:pt x="3048" y="685801"/>
                </a:lnTo>
                <a:lnTo>
                  <a:pt x="0" y="685801"/>
                </a:lnTo>
                <a:lnTo>
                  <a:pt x="0" y="682753"/>
                </a:lnTo>
                <a:close/>
                <a:moveTo>
                  <a:pt x="0" y="688848"/>
                </a:moveTo>
                <a:lnTo>
                  <a:pt x="3048" y="688848"/>
                </a:lnTo>
                <a:lnTo>
                  <a:pt x="3048" y="691896"/>
                </a:lnTo>
                <a:lnTo>
                  <a:pt x="0" y="691896"/>
                </a:lnTo>
                <a:lnTo>
                  <a:pt x="0" y="688848"/>
                </a:lnTo>
                <a:close/>
                <a:moveTo>
                  <a:pt x="0" y="694944"/>
                </a:moveTo>
                <a:lnTo>
                  <a:pt x="3048" y="694944"/>
                </a:lnTo>
                <a:lnTo>
                  <a:pt x="3048" y="697992"/>
                </a:lnTo>
                <a:lnTo>
                  <a:pt x="0" y="697992"/>
                </a:lnTo>
                <a:lnTo>
                  <a:pt x="0" y="694944"/>
                </a:lnTo>
                <a:close/>
                <a:moveTo>
                  <a:pt x="0" y="701041"/>
                </a:moveTo>
                <a:lnTo>
                  <a:pt x="3048" y="701041"/>
                </a:lnTo>
                <a:lnTo>
                  <a:pt x="3048" y="704089"/>
                </a:lnTo>
                <a:lnTo>
                  <a:pt x="0" y="704089"/>
                </a:lnTo>
                <a:lnTo>
                  <a:pt x="0" y="701041"/>
                </a:lnTo>
                <a:close/>
                <a:moveTo>
                  <a:pt x="0" y="707136"/>
                </a:moveTo>
                <a:lnTo>
                  <a:pt x="3048" y="707136"/>
                </a:lnTo>
                <a:lnTo>
                  <a:pt x="3048" y="710184"/>
                </a:lnTo>
                <a:lnTo>
                  <a:pt x="0" y="710184"/>
                </a:lnTo>
                <a:lnTo>
                  <a:pt x="0" y="707136"/>
                </a:lnTo>
                <a:close/>
                <a:moveTo>
                  <a:pt x="0" y="713232"/>
                </a:moveTo>
                <a:lnTo>
                  <a:pt x="3048" y="713232"/>
                </a:lnTo>
                <a:lnTo>
                  <a:pt x="3048" y="716280"/>
                </a:lnTo>
                <a:lnTo>
                  <a:pt x="0" y="716280"/>
                </a:lnTo>
                <a:lnTo>
                  <a:pt x="0" y="713232"/>
                </a:lnTo>
                <a:close/>
                <a:moveTo>
                  <a:pt x="0" y="719329"/>
                </a:moveTo>
                <a:lnTo>
                  <a:pt x="3048" y="719329"/>
                </a:lnTo>
                <a:lnTo>
                  <a:pt x="3048" y="722377"/>
                </a:lnTo>
                <a:lnTo>
                  <a:pt x="0" y="722377"/>
                </a:lnTo>
                <a:lnTo>
                  <a:pt x="0" y="719329"/>
                </a:lnTo>
                <a:close/>
                <a:moveTo>
                  <a:pt x="0" y="725424"/>
                </a:moveTo>
                <a:lnTo>
                  <a:pt x="3048" y="725424"/>
                </a:lnTo>
                <a:lnTo>
                  <a:pt x="3048" y="728472"/>
                </a:lnTo>
                <a:lnTo>
                  <a:pt x="0" y="728472"/>
                </a:lnTo>
                <a:lnTo>
                  <a:pt x="0" y="725424"/>
                </a:lnTo>
                <a:close/>
                <a:moveTo>
                  <a:pt x="0" y="731521"/>
                </a:moveTo>
                <a:lnTo>
                  <a:pt x="3048" y="731521"/>
                </a:lnTo>
                <a:lnTo>
                  <a:pt x="3048" y="734569"/>
                </a:lnTo>
                <a:lnTo>
                  <a:pt x="0" y="734569"/>
                </a:lnTo>
                <a:lnTo>
                  <a:pt x="0" y="731521"/>
                </a:lnTo>
                <a:close/>
                <a:moveTo>
                  <a:pt x="0" y="737617"/>
                </a:moveTo>
                <a:lnTo>
                  <a:pt x="3048" y="737617"/>
                </a:lnTo>
                <a:lnTo>
                  <a:pt x="3048" y="740665"/>
                </a:lnTo>
                <a:lnTo>
                  <a:pt x="0" y="740665"/>
                </a:lnTo>
                <a:lnTo>
                  <a:pt x="0" y="737617"/>
                </a:lnTo>
                <a:close/>
                <a:moveTo>
                  <a:pt x="0" y="743712"/>
                </a:moveTo>
                <a:lnTo>
                  <a:pt x="3048" y="743712"/>
                </a:lnTo>
                <a:lnTo>
                  <a:pt x="3048" y="746760"/>
                </a:lnTo>
                <a:lnTo>
                  <a:pt x="0" y="746760"/>
                </a:lnTo>
                <a:lnTo>
                  <a:pt x="0" y="743712"/>
                </a:lnTo>
                <a:close/>
                <a:moveTo>
                  <a:pt x="0" y="749809"/>
                </a:moveTo>
                <a:lnTo>
                  <a:pt x="3048" y="749809"/>
                </a:lnTo>
                <a:lnTo>
                  <a:pt x="3048" y="752857"/>
                </a:lnTo>
                <a:lnTo>
                  <a:pt x="0" y="752857"/>
                </a:lnTo>
                <a:lnTo>
                  <a:pt x="0" y="749809"/>
                </a:lnTo>
                <a:close/>
                <a:moveTo>
                  <a:pt x="0" y="755904"/>
                </a:moveTo>
                <a:lnTo>
                  <a:pt x="3048" y="755904"/>
                </a:lnTo>
                <a:lnTo>
                  <a:pt x="3048" y="758952"/>
                </a:lnTo>
                <a:lnTo>
                  <a:pt x="0" y="758952"/>
                </a:lnTo>
                <a:lnTo>
                  <a:pt x="0" y="755904"/>
                </a:lnTo>
                <a:close/>
                <a:moveTo>
                  <a:pt x="0" y="762000"/>
                </a:moveTo>
                <a:lnTo>
                  <a:pt x="3048" y="762000"/>
                </a:lnTo>
                <a:lnTo>
                  <a:pt x="3048" y="765048"/>
                </a:lnTo>
                <a:lnTo>
                  <a:pt x="0" y="765048"/>
                </a:lnTo>
                <a:lnTo>
                  <a:pt x="0" y="762000"/>
                </a:lnTo>
                <a:close/>
                <a:moveTo>
                  <a:pt x="0" y="768097"/>
                </a:moveTo>
                <a:lnTo>
                  <a:pt x="3048" y="768097"/>
                </a:lnTo>
                <a:lnTo>
                  <a:pt x="3048" y="771145"/>
                </a:lnTo>
                <a:lnTo>
                  <a:pt x="0" y="771145"/>
                </a:lnTo>
                <a:lnTo>
                  <a:pt x="0" y="768097"/>
                </a:lnTo>
                <a:close/>
                <a:moveTo>
                  <a:pt x="0" y="774192"/>
                </a:moveTo>
                <a:lnTo>
                  <a:pt x="3048" y="774192"/>
                </a:lnTo>
                <a:lnTo>
                  <a:pt x="3048" y="777240"/>
                </a:lnTo>
                <a:lnTo>
                  <a:pt x="0" y="777240"/>
                </a:lnTo>
                <a:lnTo>
                  <a:pt x="0" y="774192"/>
                </a:lnTo>
                <a:close/>
                <a:moveTo>
                  <a:pt x="0" y="780288"/>
                </a:moveTo>
                <a:lnTo>
                  <a:pt x="3048" y="780288"/>
                </a:lnTo>
                <a:lnTo>
                  <a:pt x="3048" y="783336"/>
                </a:lnTo>
                <a:lnTo>
                  <a:pt x="0" y="783336"/>
                </a:lnTo>
                <a:lnTo>
                  <a:pt x="0" y="780288"/>
                </a:lnTo>
                <a:close/>
                <a:moveTo>
                  <a:pt x="0" y="786385"/>
                </a:moveTo>
                <a:lnTo>
                  <a:pt x="3048" y="786385"/>
                </a:lnTo>
                <a:lnTo>
                  <a:pt x="3048" y="789433"/>
                </a:lnTo>
                <a:lnTo>
                  <a:pt x="0" y="789433"/>
                </a:lnTo>
                <a:lnTo>
                  <a:pt x="0" y="786385"/>
                </a:lnTo>
                <a:close/>
                <a:moveTo>
                  <a:pt x="0" y="792480"/>
                </a:moveTo>
                <a:lnTo>
                  <a:pt x="3048" y="792480"/>
                </a:lnTo>
                <a:lnTo>
                  <a:pt x="3048" y="795528"/>
                </a:lnTo>
                <a:lnTo>
                  <a:pt x="0" y="795528"/>
                </a:lnTo>
                <a:lnTo>
                  <a:pt x="0" y="792480"/>
                </a:lnTo>
                <a:close/>
                <a:moveTo>
                  <a:pt x="0" y="798577"/>
                </a:moveTo>
                <a:lnTo>
                  <a:pt x="3048" y="798577"/>
                </a:lnTo>
                <a:lnTo>
                  <a:pt x="3048" y="801625"/>
                </a:lnTo>
                <a:lnTo>
                  <a:pt x="0" y="801625"/>
                </a:lnTo>
                <a:lnTo>
                  <a:pt x="0" y="798577"/>
                </a:lnTo>
                <a:close/>
                <a:moveTo>
                  <a:pt x="0" y="804673"/>
                </a:moveTo>
                <a:lnTo>
                  <a:pt x="3048" y="804673"/>
                </a:lnTo>
                <a:lnTo>
                  <a:pt x="3048" y="807721"/>
                </a:lnTo>
                <a:lnTo>
                  <a:pt x="0" y="807721"/>
                </a:lnTo>
                <a:lnTo>
                  <a:pt x="0" y="804673"/>
                </a:lnTo>
                <a:close/>
                <a:moveTo>
                  <a:pt x="0" y="810768"/>
                </a:moveTo>
                <a:lnTo>
                  <a:pt x="3048" y="810768"/>
                </a:lnTo>
                <a:lnTo>
                  <a:pt x="3048" y="813816"/>
                </a:lnTo>
                <a:lnTo>
                  <a:pt x="0" y="813816"/>
                </a:lnTo>
                <a:lnTo>
                  <a:pt x="0" y="810768"/>
                </a:lnTo>
                <a:close/>
                <a:moveTo>
                  <a:pt x="0" y="816865"/>
                </a:moveTo>
                <a:lnTo>
                  <a:pt x="3048" y="816865"/>
                </a:lnTo>
                <a:lnTo>
                  <a:pt x="3048" y="819913"/>
                </a:lnTo>
                <a:lnTo>
                  <a:pt x="0" y="819913"/>
                </a:lnTo>
                <a:lnTo>
                  <a:pt x="0" y="816865"/>
                </a:lnTo>
                <a:close/>
                <a:moveTo>
                  <a:pt x="0" y="822961"/>
                </a:moveTo>
                <a:lnTo>
                  <a:pt x="3048" y="822961"/>
                </a:lnTo>
                <a:lnTo>
                  <a:pt x="3048" y="826009"/>
                </a:lnTo>
                <a:lnTo>
                  <a:pt x="0" y="826009"/>
                </a:lnTo>
                <a:lnTo>
                  <a:pt x="0" y="822961"/>
                </a:lnTo>
                <a:close/>
                <a:moveTo>
                  <a:pt x="0" y="829056"/>
                </a:moveTo>
                <a:lnTo>
                  <a:pt x="3048" y="829056"/>
                </a:lnTo>
                <a:lnTo>
                  <a:pt x="3048" y="832104"/>
                </a:lnTo>
                <a:lnTo>
                  <a:pt x="0" y="832104"/>
                </a:lnTo>
                <a:lnTo>
                  <a:pt x="0" y="829056"/>
                </a:lnTo>
                <a:close/>
                <a:moveTo>
                  <a:pt x="0" y="835153"/>
                </a:moveTo>
                <a:lnTo>
                  <a:pt x="3048" y="835153"/>
                </a:lnTo>
                <a:lnTo>
                  <a:pt x="3048" y="838201"/>
                </a:lnTo>
                <a:lnTo>
                  <a:pt x="0" y="838201"/>
                </a:lnTo>
                <a:lnTo>
                  <a:pt x="0" y="835153"/>
                </a:lnTo>
                <a:close/>
                <a:moveTo>
                  <a:pt x="0" y="841248"/>
                </a:moveTo>
                <a:lnTo>
                  <a:pt x="3048" y="841248"/>
                </a:lnTo>
                <a:lnTo>
                  <a:pt x="3048" y="844296"/>
                </a:lnTo>
                <a:lnTo>
                  <a:pt x="0" y="844296"/>
                </a:lnTo>
                <a:lnTo>
                  <a:pt x="0" y="841248"/>
                </a:lnTo>
                <a:close/>
                <a:moveTo>
                  <a:pt x="0" y="847344"/>
                </a:moveTo>
                <a:lnTo>
                  <a:pt x="3048" y="847344"/>
                </a:lnTo>
                <a:lnTo>
                  <a:pt x="3048" y="850392"/>
                </a:lnTo>
                <a:lnTo>
                  <a:pt x="0" y="850392"/>
                </a:lnTo>
                <a:lnTo>
                  <a:pt x="0" y="847344"/>
                </a:lnTo>
                <a:close/>
                <a:moveTo>
                  <a:pt x="0" y="853441"/>
                </a:moveTo>
                <a:lnTo>
                  <a:pt x="3048" y="853441"/>
                </a:lnTo>
                <a:lnTo>
                  <a:pt x="3048" y="856489"/>
                </a:lnTo>
                <a:lnTo>
                  <a:pt x="0" y="856489"/>
                </a:lnTo>
                <a:lnTo>
                  <a:pt x="0" y="853441"/>
                </a:lnTo>
                <a:close/>
                <a:moveTo>
                  <a:pt x="0" y="859536"/>
                </a:moveTo>
                <a:lnTo>
                  <a:pt x="3048" y="859536"/>
                </a:lnTo>
                <a:lnTo>
                  <a:pt x="3048" y="862584"/>
                </a:lnTo>
                <a:lnTo>
                  <a:pt x="0" y="862584"/>
                </a:lnTo>
                <a:lnTo>
                  <a:pt x="0" y="859536"/>
                </a:lnTo>
                <a:close/>
                <a:moveTo>
                  <a:pt x="0" y="865632"/>
                </a:moveTo>
                <a:lnTo>
                  <a:pt x="3048" y="865632"/>
                </a:lnTo>
                <a:lnTo>
                  <a:pt x="3048" y="868680"/>
                </a:lnTo>
                <a:lnTo>
                  <a:pt x="0" y="868680"/>
                </a:lnTo>
                <a:lnTo>
                  <a:pt x="0" y="865632"/>
                </a:lnTo>
                <a:close/>
                <a:moveTo>
                  <a:pt x="0" y="871729"/>
                </a:moveTo>
                <a:lnTo>
                  <a:pt x="3048" y="871729"/>
                </a:lnTo>
                <a:lnTo>
                  <a:pt x="3048" y="874777"/>
                </a:lnTo>
                <a:lnTo>
                  <a:pt x="0" y="874777"/>
                </a:lnTo>
                <a:lnTo>
                  <a:pt x="0" y="871729"/>
                </a:lnTo>
                <a:close/>
                <a:moveTo>
                  <a:pt x="0" y="877824"/>
                </a:moveTo>
                <a:lnTo>
                  <a:pt x="3048" y="877824"/>
                </a:lnTo>
                <a:lnTo>
                  <a:pt x="3048" y="880872"/>
                </a:lnTo>
                <a:lnTo>
                  <a:pt x="0" y="880872"/>
                </a:lnTo>
                <a:lnTo>
                  <a:pt x="0" y="877824"/>
                </a:lnTo>
                <a:close/>
                <a:moveTo>
                  <a:pt x="0" y="883921"/>
                </a:moveTo>
                <a:lnTo>
                  <a:pt x="3048" y="883921"/>
                </a:lnTo>
                <a:lnTo>
                  <a:pt x="3048" y="886969"/>
                </a:lnTo>
                <a:lnTo>
                  <a:pt x="0" y="886969"/>
                </a:lnTo>
                <a:lnTo>
                  <a:pt x="0" y="883921"/>
                </a:lnTo>
                <a:close/>
                <a:moveTo>
                  <a:pt x="0" y="890017"/>
                </a:moveTo>
                <a:lnTo>
                  <a:pt x="3048" y="890017"/>
                </a:lnTo>
                <a:lnTo>
                  <a:pt x="3048" y="893065"/>
                </a:lnTo>
                <a:lnTo>
                  <a:pt x="0" y="893065"/>
                </a:lnTo>
                <a:lnTo>
                  <a:pt x="0" y="890017"/>
                </a:lnTo>
                <a:close/>
                <a:moveTo>
                  <a:pt x="0" y="896112"/>
                </a:moveTo>
                <a:lnTo>
                  <a:pt x="3048" y="896112"/>
                </a:lnTo>
                <a:lnTo>
                  <a:pt x="3048" y="899160"/>
                </a:lnTo>
                <a:lnTo>
                  <a:pt x="0" y="899160"/>
                </a:lnTo>
                <a:lnTo>
                  <a:pt x="0" y="896112"/>
                </a:lnTo>
                <a:close/>
                <a:moveTo>
                  <a:pt x="0" y="902209"/>
                </a:moveTo>
                <a:lnTo>
                  <a:pt x="3048" y="902209"/>
                </a:lnTo>
                <a:lnTo>
                  <a:pt x="3048" y="905257"/>
                </a:lnTo>
                <a:lnTo>
                  <a:pt x="0" y="905257"/>
                </a:lnTo>
                <a:lnTo>
                  <a:pt x="0" y="902209"/>
                </a:lnTo>
                <a:close/>
                <a:moveTo>
                  <a:pt x="0" y="908304"/>
                </a:moveTo>
                <a:lnTo>
                  <a:pt x="3048" y="908304"/>
                </a:lnTo>
                <a:lnTo>
                  <a:pt x="3048" y="911352"/>
                </a:lnTo>
                <a:lnTo>
                  <a:pt x="0" y="911352"/>
                </a:lnTo>
                <a:lnTo>
                  <a:pt x="0" y="908304"/>
                </a:lnTo>
                <a:close/>
                <a:moveTo>
                  <a:pt x="0" y="914400"/>
                </a:moveTo>
                <a:lnTo>
                  <a:pt x="3048" y="914400"/>
                </a:lnTo>
                <a:lnTo>
                  <a:pt x="3048" y="917448"/>
                </a:lnTo>
                <a:lnTo>
                  <a:pt x="0" y="917448"/>
                </a:lnTo>
                <a:lnTo>
                  <a:pt x="0" y="914400"/>
                </a:lnTo>
                <a:close/>
                <a:moveTo>
                  <a:pt x="0" y="920497"/>
                </a:moveTo>
                <a:lnTo>
                  <a:pt x="3048" y="920497"/>
                </a:lnTo>
                <a:lnTo>
                  <a:pt x="3048" y="923545"/>
                </a:lnTo>
                <a:lnTo>
                  <a:pt x="0" y="923545"/>
                </a:lnTo>
                <a:lnTo>
                  <a:pt x="0" y="920497"/>
                </a:lnTo>
                <a:close/>
                <a:moveTo>
                  <a:pt x="0" y="926592"/>
                </a:moveTo>
                <a:lnTo>
                  <a:pt x="3048" y="926592"/>
                </a:lnTo>
                <a:lnTo>
                  <a:pt x="3048" y="929640"/>
                </a:lnTo>
                <a:lnTo>
                  <a:pt x="0" y="929640"/>
                </a:lnTo>
                <a:lnTo>
                  <a:pt x="0" y="926592"/>
                </a:lnTo>
                <a:close/>
                <a:moveTo>
                  <a:pt x="0" y="932688"/>
                </a:moveTo>
                <a:lnTo>
                  <a:pt x="3048" y="932688"/>
                </a:lnTo>
                <a:lnTo>
                  <a:pt x="3048" y="935736"/>
                </a:lnTo>
                <a:lnTo>
                  <a:pt x="0" y="935736"/>
                </a:lnTo>
                <a:lnTo>
                  <a:pt x="0" y="932688"/>
                </a:lnTo>
                <a:close/>
                <a:moveTo>
                  <a:pt x="0" y="938785"/>
                </a:moveTo>
                <a:lnTo>
                  <a:pt x="3048" y="938785"/>
                </a:lnTo>
                <a:lnTo>
                  <a:pt x="3048" y="941833"/>
                </a:lnTo>
                <a:lnTo>
                  <a:pt x="0" y="941833"/>
                </a:lnTo>
                <a:lnTo>
                  <a:pt x="0" y="938785"/>
                </a:lnTo>
                <a:close/>
                <a:moveTo>
                  <a:pt x="0" y="944880"/>
                </a:moveTo>
                <a:lnTo>
                  <a:pt x="3048" y="944880"/>
                </a:lnTo>
                <a:lnTo>
                  <a:pt x="3048" y="947928"/>
                </a:lnTo>
                <a:lnTo>
                  <a:pt x="0" y="947928"/>
                </a:lnTo>
                <a:lnTo>
                  <a:pt x="0" y="944880"/>
                </a:lnTo>
                <a:close/>
                <a:moveTo>
                  <a:pt x="0" y="950977"/>
                </a:moveTo>
                <a:lnTo>
                  <a:pt x="3048" y="950977"/>
                </a:lnTo>
                <a:lnTo>
                  <a:pt x="3048" y="954025"/>
                </a:lnTo>
                <a:lnTo>
                  <a:pt x="0" y="954025"/>
                </a:lnTo>
                <a:lnTo>
                  <a:pt x="0" y="950977"/>
                </a:lnTo>
                <a:close/>
                <a:moveTo>
                  <a:pt x="0" y="957073"/>
                </a:moveTo>
                <a:lnTo>
                  <a:pt x="3048" y="957073"/>
                </a:lnTo>
                <a:lnTo>
                  <a:pt x="3048" y="960121"/>
                </a:lnTo>
                <a:lnTo>
                  <a:pt x="0" y="960121"/>
                </a:lnTo>
                <a:lnTo>
                  <a:pt x="0" y="957073"/>
                </a:lnTo>
                <a:close/>
                <a:moveTo>
                  <a:pt x="0" y="963168"/>
                </a:moveTo>
                <a:lnTo>
                  <a:pt x="3048" y="963168"/>
                </a:lnTo>
                <a:lnTo>
                  <a:pt x="3048" y="966216"/>
                </a:lnTo>
                <a:lnTo>
                  <a:pt x="0" y="966216"/>
                </a:lnTo>
                <a:lnTo>
                  <a:pt x="0" y="963168"/>
                </a:lnTo>
                <a:close/>
                <a:moveTo>
                  <a:pt x="0" y="969265"/>
                </a:moveTo>
                <a:lnTo>
                  <a:pt x="3048" y="969265"/>
                </a:lnTo>
                <a:lnTo>
                  <a:pt x="3048" y="972313"/>
                </a:lnTo>
                <a:lnTo>
                  <a:pt x="0" y="972313"/>
                </a:lnTo>
                <a:lnTo>
                  <a:pt x="0" y="969265"/>
                </a:lnTo>
                <a:close/>
                <a:moveTo>
                  <a:pt x="0" y="975361"/>
                </a:moveTo>
                <a:lnTo>
                  <a:pt x="3048" y="975361"/>
                </a:lnTo>
                <a:lnTo>
                  <a:pt x="3048" y="978409"/>
                </a:lnTo>
                <a:lnTo>
                  <a:pt x="0" y="978409"/>
                </a:lnTo>
                <a:lnTo>
                  <a:pt x="0" y="975361"/>
                </a:lnTo>
                <a:close/>
                <a:moveTo>
                  <a:pt x="0" y="981456"/>
                </a:moveTo>
                <a:lnTo>
                  <a:pt x="3048" y="981456"/>
                </a:lnTo>
                <a:lnTo>
                  <a:pt x="3048" y="984504"/>
                </a:lnTo>
                <a:lnTo>
                  <a:pt x="0" y="984504"/>
                </a:lnTo>
                <a:lnTo>
                  <a:pt x="0" y="981456"/>
                </a:lnTo>
                <a:close/>
                <a:moveTo>
                  <a:pt x="0" y="987553"/>
                </a:moveTo>
                <a:lnTo>
                  <a:pt x="3048" y="987553"/>
                </a:lnTo>
                <a:lnTo>
                  <a:pt x="3048" y="990601"/>
                </a:lnTo>
                <a:lnTo>
                  <a:pt x="0" y="990601"/>
                </a:lnTo>
                <a:lnTo>
                  <a:pt x="0" y="987553"/>
                </a:lnTo>
                <a:close/>
                <a:moveTo>
                  <a:pt x="0" y="993648"/>
                </a:moveTo>
                <a:lnTo>
                  <a:pt x="3048" y="993648"/>
                </a:lnTo>
                <a:lnTo>
                  <a:pt x="3048" y="996696"/>
                </a:lnTo>
                <a:lnTo>
                  <a:pt x="0" y="996696"/>
                </a:lnTo>
                <a:lnTo>
                  <a:pt x="0" y="993648"/>
                </a:lnTo>
                <a:close/>
                <a:moveTo>
                  <a:pt x="0" y="999744"/>
                </a:moveTo>
                <a:lnTo>
                  <a:pt x="3048" y="999744"/>
                </a:lnTo>
                <a:lnTo>
                  <a:pt x="3048" y="1002792"/>
                </a:lnTo>
                <a:lnTo>
                  <a:pt x="0" y="1002792"/>
                </a:lnTo>
                <a:lnTo>
                  <a:pt x="0" y="999744"/>
                </a:lnTo>
                <a:close/>
                <a:moveTo>
                  <a:pt x="0" y="1005841"/>
                </a:moveTo>
                <a:lnTo>
                  <a:pt x="3048" y="1005841"/>
                </a:lnTo>
                <a:lnTo>
                  <a:pt x="3048" y="1008889"/>
                </a:lnTo>
                <a:lnTo>
                  <a:pt x="0" y="1008889"/>
                </a:lnTo>
                <a:lnTo>
                  <a:pt x="0" y="1005841"/>
                </a:lnTo>
                <a:close/>
                <a:moveTo>
                  <a:pt x="0" y="1011936"/>
                </a:moveTo>
                <a:lnTo>
                  <a:pt x="3048" y="1011936"/>
                </a:lnTo>
                <a:lnTo>
                  <a:pt x="3048" y="1014984"/>
                </a:lnTo>
                <a:lnTo>
                  <a:pt x="0" y="1014984"/>
                </a:lnTo>
                <a:lnTo>
                  <a:pt x="0" y="1011936"/>
                </a:lnTo>
                <a:close/>
                <a:moveTo>
                  <a:pt x="0" y="1018032"/>
                </a:moveTo>
                <a:lnTo>
                  <a:pt x="3048" y="1018032"/>
                </a:lnTo>
                <a:lnTo>
                  <a:pt x="3048" y="1021080"/>
                </a:lnTo>
                <a:lnTo>
                  <a:pt x="0" y="1021080"/>
                </a:lnTo>
                <a:lnTo>
                  <a:pt x="0" y="1018032"/>
                </a:lnTo>
                <a:close/>
                <a:moveTo>
                  <a:pt x="0" y="1024129"/>
                </a:moveTo>
                <a:lnTo>
                  <a:pt x="3048" y="1024129"/>
                </a:lnTo>
                <a:lnTo>
                  <a:pt x="3048" y="1027177"/>
                </a:lnTo>
                <a:lnTo>
                  <a:pt x="0" y="1027177"/>
                </a:lnTo>
                <a:lnTo>
                  <a:pt x="0" y="1024129"/>
                </a:lnTo>
                <a:close/>
                <a:moveTo>
                  <a:pt x="0" y="1030224"/>
                </a:moveTo>
                <a:lnTo>
                  <a:pt x="3048" y="1030224"/>
                </a:lnTo>
                <a:lnTo>
                  <a:pt x="3048" y="1033272"/>
                </a:lnTo>
                <a:lnTo>
                  <a:pt x="0" y="1033272"/>
                </a:lnTo>
                <a:lnTo>
                  <a:pt x="0" y="1030224"/>
                </a:lnTo>
                <a:close/>
                <a:moveTo>
                  <a:pt x="0" y="1036321"/>
                </a:moveTo>
                <a:lnTo>
                  <a:pt x="3048" y="1036321"/>
                </a:lnTo>
                <a:lnTo>
                  <a:pt x="3048" y="1039369"/>
                </a:lnTo>
                <a:lnTo>
                  <a:pt x="0" y="1039369"/>
                </a:lnTo>
                <a:lnTo>
                  <a:pt x="0" y="1036321"/>
                </a:lnTo>
                <a:close/>
                <a:moveTo>
                  <a:pt x="0" y="1042417"/>
                </a:moveTo>
                <a:lnTo>
                  <a:pt x="3048" y="1042417"/>
                </a:lnTo>
                <a:lnTo>
                  <a:pt x="3048" y="1045465"/>
                </a:lnTo>
                <a:lnTo>
                  <a:pt x="0" y="1045465"/>
                </a:lnTo>
                <a:lnTo>
                  <a:pt x="0" y="1042417"/>
                </a:lnTo>
                <a:close/>
                <a:moveTo>
                  <a:pt x="0" y="1048512"/>
                </a:moveTo>
                <a:lnTo>
                  <a:pt x="3048" y="1048512"/>
                </a:lnTo>
                <a:lnTo>
                  <a:pt x="3048" y="1051560"/>
                </a:lnTo>
                <a:lnTo>
                  <a:pt x="0" y="1051560"/>
                </a:lnTo>
                <a:lnTo>
                  <a:pt x="0" y="1048512"/>
                </a:lnTo>
                <a:close/>
                <a:moveTo>
                  <a:pt x="0" y="1054609"/>
                </a:moveTo>
                <a:lnTo>
                  <a:pt x="3048" y="1054609"/>
                </a:lnTo>
                <a:lnTo>
                  <a:pt x="3048" y="1057657"/>
                </a:lnTo>
                <a:lnTo>
                  <a:pt x="0" y="1057657"/>
                </a:lnTo>
                <a:lnTo>
                  <a:pt x="0" y="1054609"/>
                </a:lnTo>
                <a:close/>
                <a:moveTo>
                  <a:pt x="0" y="1060704"/>
                </a:moveTo>
                <a:lnTo>
                  <a:pt x="3048" y="1060704"/>
                </a:lnTo>
                <a:lnTo>
                  <a:pt x="3048" y="1063752"/>
                </a:lnTo>
                <a:lnTo>
                  <a:pt x="0" y="1063752"/>
                </a:lnTo>
                <a:lnTo>
                  <a:pt x="0" y="1060704"/>
                </a:lnTo>
                <a:close/>
                <a:moveTo>
                  <a:pt x="0" y="1066800"/>
                </a:moveTo>
                <a:lnTo>
                  <a:pt x="3048" y="1066800"/>
                </a:lnTo>
                <a:lnTo>
                  <a:pt x="3048" y="1069848"/>
                </a:lnTo>
                <a:lnTo>
                  <a:pt x="0" y="1069848"/>
                </a:lnTo>
                <a:lnTo>
                  <a:pt x="0" y="1066800"/>
                </a:lnTo>
                <a:close/>
                <a:moveTo>
                  <a:pt x="0" y="1072897"/>
                </a:moveTo>
                <a:lnTo>
                  <a:pt x="3048" y="1072897"/>
                </a:lnTo>
                <a:lnTo>
                  <a:pt x="3048" y="1075945"/>
                </a:lnTo>
                <a:lnTo>
                  <a:pt x="0" y="1075945"/>
                </a:lnTo>
                <a:lnTo>
                  <a:pt x="0" y="1072897"/>
                </a:lnTo>
                <a:close/>
                <a:moveTo>
                  <a:pt x="0" y="1078992"/>
                </a:moveTo>
                <a:lnTo>
                  <a:pt x="3048" y="1078992"/>
                </a:lnTo>
                <a:lnTo>
                  <a:pt x="3048" y="1082040"/>
                </a:lnTo>
                <a:lnTo>
                  <a:pt x="0" y="1082040"/>
                </a:lnTo>
                <a:lnTo>
                  <a:pt x="0" y="1078992"/>
                </a:lnTo>
                <a:close/>
                <a:moveTo>
                  <a:pt x="0" y="1085088"/>
                </a:moveTo>
                <a:lnTo>
                  <a:pt x="3048" y="1085088"/>
                </a:lnTo>
                <a:lnTo>
                  <a:pt x="3048" y="1088136"/>
                </a:lnTo>
                <a:lnTo>
                  <a:pt x="0" y="1088136"/>
                </a:lnTo>
                <a:lnTo>
                  <a:pt x="0" y="1085088"/>
                </a:lnTo>
                <a:close/>
                <a:moveTo>
                  <a:pt x="0" y="1091185"/>
                </a:moveTo>
                <a:lnTo>
                  <a:pt x="3048" y="1091185"/>
                </a:lnTo>
                <a:lnTo>
                  <a:pt x="3048" y="1094233"/>
                </a:lnTo>
                <a:lnTo>
                  <a:pt x="0" y="1094233"/>
                </a:lnTo>
                <a:lnTo>
                  <a:pt x="0" y="1091185"/>
                </a:lnTo>
                <a:close/>
                <a:moveTo>
                  <a:pt x="0" y="1097280"/>
                </a:moveTo>
                <a:lnTo>
                  <a:pt x="3048" y="1097280"/>
                </a:lnTo>
                <a:lnTo>
                  <a:pt x="3048" y="1100328"/>
                </a:lnTo>
                <a:lnTo>
                  <a:pt x="0" y="1100328"/>
                </a:lnTo>
                <a:lnTo>
                  <a:pt x="0" y="1097280"/>
                </a:lnTo>
                <a:close/>
                <a:moveTo>
                  <a:pt x="0" y="1103377"/>
                </a:moveTo>
                <a:lnTo>
                  <a:pt x="3048" y="1103377"/>
                </a:lnTo>
                <a:lnTo>
                  <a:pt x="3048" y="1106425"/>
                </a:lnTo>
                <a:lnTo>
                  <a:pt x="0" y="1106425"/>
                </a:lnTo>
                <a:lnTo>
                  <a:pt x="0" y="1103377"/>
                </a:lnTo>
                <a:close/>
                <a:moveTo>
                  <a:pt x="0" y="1109473"/>
                </a:moveTo>
                <a:lnTo>
                  <a:pt x="3048" y="1109473"/>
                </a:lnTo>
                <a:lnTo>
                  <a:pt x="3048" y="1112521"/>
                </a:lnTo>
                <a:lnTo>
                  <a:pt x="0" y="1112521"/>
                </a:lnTo>
                <a:lnTo>
                  <a:pt x="0" y="1109473"/>
                </a:lnTo>
                <a:close/>
                <a:moveTo>
                  <a:pt x="0" y="1115568"/>
                </a:moveTo>
                <a:lnTo>
                  <a:pt x="3048" y="1115568"/>
                </a:lnTo>
                <a:lnTo>
                  <a:pt x="3048" y="1118616"/>
                </a:lnTo>
                <a:lnTo>
                  <a:pt x="0" y="1118616"/>
                </a:lnTo>
                <a:lnTo>
                  <a:pt x="0" y="1115568"/>
                </a:lnTo>
                <a:close/>
                <a:moveTo>
                  <a:pt x="0" y="1121665"/>
                </a:moveTo>
                <a:lnTo>
                  <a:pt x="3048" y="1121665"/>
                </a:lnTo>
                <a:lnTo>
                  <a:pt x="3048" y="1124713"/>
                </a:lnTo>
                <a:lnTo>
                  <a:pt x="0" y="1124713"/>
                </a:lnTo>
                <a:lnTo>
                  <a:pt x="0" y="1121665"/>
                </a:lnTo>
                <a:close/>
                <a:moveTo>
                  <a:pt x="0" y="1127761"/>
                </a:moveTo>
                <a:lnTo>
                  <a:pt x="3048" y="1127761"/>
                </a:lnTo>
                <a:lnTo>
                  <a:pt x="3048" y="1130809"/>
                </a:lnTo>
                <a:lnTo>
                  <a:pt x="0" y="1130809"/>
                </a:lnTo>
                <a:lnTo>
                  <a:pt x="0" y="1127761"/>
                </a:lnTo>
                <a:close/>
                <a:moveTo>
                  <a:pt x="0" y="1133856"/>
                </a:moveTo>
                <a:lnTo>
                  <a:pt x="3048" y="1133856"/>
                </a:lnTo>
                <a:lnTo>
                  <a:pt x="3048" y="1136904"/>
                </a:lnTo>
                <a:lnTo>
                  <a:pt x="0" y="1136904"/>
                </a:lnTo>
                <a:lnTo>
                  <a:pt x="0" y="1133856"/>
                </a:lnTo>
                <a:close/>
                <a:moveTo>
                  <a:pt x="0" y="1139953"/>
                </a:moveTo>
                <a:lnTo>
                  <a:pt x="3048" y="1139953"/>
                </a:lnTo>
                <a:lnTo>
                  <a:pt x="3048" y="1143001"/>
                </a:lnTo>
                <a:lnTo>
                  <a:pt x="0" y="1143001"/>
                </a:lnTo>
                <a:lnTo>
                  <a:pt x="0" y="1139953"/>
                </a:lnTo>
                <a:close/>
                <a:moveTo>
                  <a:pt x="0" y="1146048"/>
                </a:moveTo>
                <a:lnTo>
                  <a:pt x="3048" y="1146048"/>
                </a:lnTo>
                <a:lnTo>
                  <a:pt x="3048" y="1149096"/>
                </a:lnTo>
                <a:lnTo>
                  <a:pt x="0" y="1149096"/>
                </a:lnTo>
                <a:lnTo>
                  <a:pt x="0" y="1146048"/>
                </a:lnTo>
                <a:close/>
                <a:moveTo>
                  <a:pt x="0" y="1152144"/>
                </a:moveTo>
                <a:lnTo>
                  <a:pt x="3048" y="1152144"/>
                </a:lnTo>
                <a:lnTo>
                  <a:pt x="3048" y="1155192"/>
                </a:lnTo>
                <a:lnTo>
                  <a:pt x="0" y="1155192"/>
                </a:lnTo>
                <a:lnTo>
                  <a:pt x="0" y="1152144"/>
                </a:lnTo>
                <a:close/>
                <a:moveTo>
                  <a:pt x="0" y="1158241"/>
                </a:moveTo>
                <a:lnTo>
                  <a:pt x="3048" y="1158241"/>
                </a:lnTo>
                <a:lnTo>
                  <a:pt x="3048" y="1161289"/>
                </a:lnTo>
                <a:lnTo>
                  <a:pt x="0" y="1161289"/>
                </a:lnTo>
                <a:lnTo>
                  <a:pt x="0" y="1158241"/>
                </a:lnTo>
                <a:close/>
                <a:moveTo>
                  <a:pt x="0" y="1164336"/>
                </a:moveTo>
                <a:lnTo>
                  <a:pt x="3048" y="1164336"/>
                </a:lnTo>
                <a:lnTo>
                  <a:pt x="3048" y="1167384"/>
                </a:lnTo>
                <a:lnTo>
                  <a:pt x="0" y="1167384"/>
                </a:lnTo>
                <a:lnTo>
                  <a:pt x="0" y="1164336"/>
                </a:lnTo>
                <a:close/>
                <a:moveTo>
                  <a:pt x="0" y="1170432"/>
                </a:moveTo>
                <a:lnTo>
                  <a:pt x="3048" y="1170432"/>
                </a:lnTo>
                <a:lnTo>
                  <a:pt x="3048" y="1173480"/>
                </a:lnTo>
                <a:lnTo>
                  <a:pt x="0" y="1173480"/>
                </a:lnTo>
                <a:lnTo>
                  <a:pt x="0" y="1170432"/>
                </a:lnTo>
                <a:close/>
                <a:moveTo>
                  <a:pt x="0" y="1176529"/>
                </a:moveTo>
                <a:lnTo>
                  <a:pt x="3048" y="1176529"/>
                </a:lnTo>
                <a:lnTo>
                  <a:pt x="3048" y="1179577"/>
                </a:lnTo>
                <a:lnTo>
                  <a:pt x="0" y="1179577"/>
                </a:lnTo>
                <a:lnTo>
                  <a:pt x="0" y="1176529"/>
                </a:lnTo>
                <a:close/>
                <a:moveTo>
                  <a:pt x="0" y="1182624"/>
                </a:moveTo>
                <a:lnTo>
                  <a:pt x="3048" y="1182624"/>
                </a:lnTo>
                <a:lnTo>
                  <a:pt x="3048" y="1185672"/>
                </a:lnTo>
                <a:lnTo>
                  <a:pt x="0" y="1185672"/>
                </a:lnTo>
                <a:lnTo>
                  <a:pt x="0" y="1182624"/>
                </a:lnTo>
                <a:close/>
                <a:moveTo>
                  <a:pt x="0" y="1188721"/>
                </a:moveTo>
                <a:lnTo>
                  <a:pt x="3048" y="1188721"/>
                </a:lnTo>
                <a:lnTo>
                  <a:pt x="3048" y="1191769"/>
                </a:lnTo>
                <a:lnTo>
                  <a:pt x="0" y="1191769"/>
                </a:lnTo>
                <a:lnTo>
                  <a:pt x="0" y="1188721"/>
                </a:lnTo>
                <a:close/>
                <a:moveTo>
                  <a:pt x="0" y="1194817"/>
                </a:moveTo>
                <a:lnTo>
                  <a:pt x="3048" y="1194817"/>
                </a:lnTo>
                <a:lnTo>
                  <a:pt x="3048" y="1197865"/>
                </a:lnTo>
                <a:lnTo>
                  <a:pt x="0" y="1197865"/>
                </a:lnTo>
                <a:lnTo>
                  <a:pt x="0" y="1194817"/>
                </a:lnTo>
                <a:close/>
                <a:moveTo>
                  <a:pt x="0" y="1200912"/>
                </a:moveTo>
                <a:lnTo>
                  <a:pt x="3048" y="1200912"/>
                </a:lnTo>
                <a:lnTo>
                  <a:pt x="3048" y="1203960"/>
                </a:lnTo>
                <a:lnTo>
                  <a:pt x="0" y="1203960"/>
                </a:lnTo>
                <a:lnTo>
                  <a:pt x="0" y="1200912"/>
                </a:lnTo>
                <a:close/>
                <a:moveTo>
                  <a:pt x="0" y="1207009"/>
                </a:moveTo>
                <a:lnTo>
                  <a:pt x="3048" y="1207009"/>
                </a:lnTo>
                <a:lnTo>
                  <a:pt x="3048" y="1210057"/>
                </a:lnTo>
                <a:lnTo>
                  <a:pt x="0" y="1210057"/>
                </a:lnTo>
                <a:lnTo>
                  <a:pt x="0" y="1207009"/>
                </a:lnTo>
                <a:close/>
                <a:moveTo>
                  <a:pt x="0" y="1213104"/>
                </a:moveTo>
                <a:lnTo>
                  <a:pt x="3048" y="1213104"/>
                </a:lnTo>
                <a:lnTo>
                  <a:pt x="3048" y="1216152"/>
                </a:lnTo>
                <a:lnTo>
                  <a:pt x="0" y="1216152"/>
                </a:lnTo>
                <a:lnTo>
                  <a:pt x="0" y="1213104"/>
                </a:lnTo>
                <a:close/>
                <a:moveTo>
                  <a:pt x="0" y="1219200"/>
                </a:moveTo>
                <a:lnTo>
                  <a:pt x="3048" y="1219200"/>
                </a:lnTo>
                <a:lnTo>
                  <a:pt x="3048" y="1222248"/>
                </a:lnTo>
                <a:lnTo>
                  <a:pt x="0" y="1222248"/>
                </a:lnTo>
                <a:lnTo>
                  <a:pt x="0" y="1219200"/>
                </a:lnTo>
                <a:close/>
                <a:moveTo>
                  <a:pt x="0" y="1225297"/>
                </a:moveTo>
                <a:lnTo>
                  <a:pt x="3048" y="1225297"/>
                </a:lnTo>
                <a:lnTo>
                  <a:pt x="3048" y="1228345"/>
                </a:lnTo>
                <a:lnTo>
                  <a:pt x="0" y="1228345"/>
                </a:lnTo>
                <a:lnTo>
                  <a:pt x="0" y="1225297"/>
                </a:lnTo>
                <a:close/>
                <a:moveTo>
                  <a:pt x="0" y="1231392"/>
                </a:moveTo>
                <a:lnTo>
                  <a:pt x="3048" y="1231392"/>
                </a:lnTo>
                <a:lnTo>
                  <a:pt x="3048" y="1234440"/>
                </a:lnTo>
                <a:lnTo>
                  <a:pt x="0" y="1234440"/>
                </a:lnTo>
                <a:lnTo>
                  <a:pt x="0" y="1231392"/>
                </a:lnTo>
                <a:close/>
                <a:moveTo>
                  <a:pt x="0" y="1237488"/>
                </a:moveTo>
                <a:lnTo>
                  <a:pt x="3048" y="1237488"/>
                </a:lnTo>
                <a:lnTo>
                  <a:pt x="3048" y="1240536"/>
                </a:lnTo>
                <a:lnTo>
                  <a:pt x="0" y="1240536"/>
                </a:lnTo>
                <a:lnTo>
                  <a:pt x="0" y="1237488"/>
                </a:lnTo>
                <a:close/>
                <a:moveTo>
                  <a:pt x="0" y="1243585"/>
                </a:moveTo>
                <a:lnTo>
                  <a:pt x="3048" y="1243585"/>
                </a:lnTo>
                <a:lnTo>
                  <a:pt x="3048" y="1246633"/>
                </a:lnTo>
                <a:lnTo>
                  <a:pt x="0" y="1246633"/>
                </a:lnTo>
                <a:lnTo>
                  <a:pt x="0" y="1243585"/>
                </a:lnTo>
                <a:close/>
                <a:moveTo>
                  <a:pt x="0" y="1249680"/>
                </a:moveTo>
                <a:lnTo>
                  <a:pt x="3048" y="1249680"/>
                </a:lnTo>
                <a:lnTo>
                  <a:pt x="3048" y="1252728"/>
                </a:lnTo>
                <a:lnTo>
                  <a:pt x="0" y="1252728"/>
                </a:lnTo>
                <a:lnTo>
                  <a:pt x="0" y="1249680"/>
                </a:lnTo>
                <a:close/>
                <a:moveTo>
                  <a:pt x="0" y="1255777"/>
                </a:moveTo>
                <a:lnTo>
                  <a:pt x="3048" y="1255777"/>
                </a:lnTo>
                <a:lnTo>
                  <a:pt x="3048" y="1258825"/>
                </a:lnTo>
                <a:lnTo>
                  <a:pt x="0" y="1258825"/>
                </a:lnTo>
                <a:lnTo>
                  <a:pt x="0" y="1255777"/>
                </a:lnTo>
                <a:close/>
                <a:moveTo>
                  <a:pt x="0" y="1261873"/>
                </a:moveTo>
                <a:lnTo>
                  <a:pt x="3048" y="1261873"/>
                </a:lnTo>
                <a:lnTo>
                  <a:pt x="3048" y="1264921"/>
                </a:lnTo>
                <a:lnTo>
                  <a:pt x="0" y="1264921"/>
                </a:lnTo>
                <a:lnTo>
                  <a:pt x="0" y="1261873"/>
                </a:lnTo>
                <a:close/>
                <a:moveTo>
                  <a:pt x="0" y="1267968"/>
                </a:moveTo>
                <a:lnTo>
                  <a:pt x="3048" y="1267968"/>
                </a:lnTo>
                <a:lnTo>
                  <a:pt x="3048" y="1271016"/>
                </a:lnTo>
                <a:lnTo>
                  <a:pt x="0" y="1271016"/>
                </a:lnTo>
                <a:lnTo>
                  <a:pt x="0" y="1267968"/>
                </a:lnTo>
                <a:close/>
                <a:moveTo>
                  <a:pt x="0" y="1274065"/>
                </a:moveTo>
                <a:lnTo>
                  <a:pt x="3048" y="1274065"/>
                </a:lnTo>
                <a:lnTo>
                  <a:pt x="3048" y="1277113"/>
                </a:lnTo>
                <a:lnTo>
                  <a:pt x="0" y="1277113"/>
                </a:lnTo>
                <a:lnTo>
                  <a:pt x="0" y="1274065"/>
                </a:lnTo>
                <a:close/>
                <a:moveTo>
                  <a:pt x="0" y="1280161"/>
                </a:moveTo>
                <a:lnTo>
                  <a:pt x="3048" y="1280161"/>
                </a:lnTo>
                <a:lnTo>
                  <a:pt x="3048" y="1283209"/>
                </a:lnTo>
                <a:lnTo>
                  <a:pt x="0" y="1283209"/>
                </a:lnTo>
                <a:lnTo>
                  <a:pt x="0" y="1280161"/>
                </a:lnTo>
                <a:close/>
                <a:moveTo>
                  <a:pt x="0" y="1286256"/>
                </a:moveTo>
                <a:lnTo>
                  <a:pt x="3048" y="1286256"/>
                </a:lnTo>
                <a:lnTo>
                  <a:pt x="3048" y="1289304"/>
                </a:lnTo>
                <a:lnTo>
                  <a:pt x="0" y="1289304"/>
                </a:lnTo>
                <a:lnTo>
                  <a:pt x="0" y="1286256"/>
                </a:lnTo>
                <a:close/>
                <a:moveTo>
                  <a:pt x="0" y="1292353"/>
                </a:moveTo>
                <a:lnTo>
                  <a:pt x="3048" y="1292353"/>
                </a:lnTo>
                <a:lnTo>
                  <a:pt x="3048" y="1295401"/>
                </a:lnTo>
                <a:lnTo>
                  <a:pt x="0" y="1295401"/>
                </a:lnTo>
                <a:lnTo>
                  <a:pt x="0" y="1292353"/>
                </a:lnTo>
                <a:close/>
                <a:moveTo>
                  <a:pt x="0" y="1298448"/>
                </a:moveTo>
                <a:lnTo>
                  <a:pt x="3048" y="1298448"/>
                </a:lnTo>
                <a:lnTo>
                  <a:pt x="3048" y="1301496"/>
                </a:lnTo>
                <a:lnTo>
                  <a:pt x="0" y="1301496"/>
                </a:lnTo>
                <a:lnTo>
                  <a:pt x="0" y="1298448"/>
                </a:lnTo>
                <a:close/>
                <a:moveTo>
                  <a:pt x="0" y="1304544"/>
                </a:moveTo>
                <a:lnTo>
                  <a:pt x="3048" y="1304544"/>
                </a:lnTo>
                <a:lnTo>
                  <a:pt x="3048" y="1307592"/>
                </a:lnTo>
                <a:lnTo>
                  <a:pt x="0" y="1307592"/>
                </a:lnTo>
                <a:lnTo>
                  <a:pt x="0" y="1304544"/>
                </a:lnTo>
                <a:close/>
                <a:moveTo>
                  <a:pt x="0" y="1310641"/>
                </a:moveTo>
                <a:lnTo>
                  <a:pt x="3048" y="1310641"/>
                </a:lnTo>
                <a:lnTo>
                  <a:pt x="3048" y="1313689"/>
                </a:lnTo>
                <a:lnTo>
                  <a:pt x="0" y="1313689"/>
                </a:lnTo>
                <a:lnTo>
                  <a:pt x="0" y="1310641"/>
                </a:lnTo>
                <a:close/>
                <a:moveTo>
                  <a:pt x="0" y="1316736"/>
                </a:moveTo>
                <a:lnTo>
                  <a:pt x="3048" y="1316736"/>
                </a:lnTo>
                <a:lnTo>
                  <a:pt x="3048" y="1319784"/>
                </a:lnTo>
                <a:lnTo>
                  <a:pt x="0" y="1319784"/>
                </a:lnTo>
                <a:lnTo>
                  <a:pt x="0" y="1316736"/>
                </a:lnTo>
                <a:close/>
                <a:moveTo>
                  <a:pt x="0" y="1322832"/>
                </a:moveTo>
                <a:lnTo>
                  <a:pt x="3048" y="1322832"/>
                </a:lnTo>
                <a:lnTo>
                  <a:pt x="3048" y="1325880"/>
                </a:lnTo>
                <a:lnTo>
                  <a:pt x="0" y="1325880"/>
                </a:lnTo>
                <a:lnTo>
                  <a:pt x="0" y="1322832"/>
                </a:lnTo>
                <a:close/>
                <a:moveTo>
                  <a:pt x="0" y="1328929"/>
                </a:moveTo>
                <a:lnTo>
                  <a:pt x="3048" y="1328929"/>
                </a:lnTo>
                <a:lnTo>
                  <a:pt x="3048" y="1331977"/>
                </a:lnTo>
                <a:lnTo>
                  <a:pt x="0" y="1331977"/>
                </a:lnTo>
                <a:lnTo>
                  <a:pt x="0" y="1328929"/>
                </a:lnTo>
                <a:close/>
                <a:moveTo>
                  <a:pt x="0" y="1335024"/>
                </a:moveTo>
                <a:lnTo>
                  <a:pt x="3048" y="1335024"/>
                </a:lnTo>
                <a:lnTo>
                  <a:pt x="3048" y="1338072"/>
                </a:lnTo>
                <a:lnTo>
                  <a:pt x="0" y="1338072"/>
                </a:lnTo>
                <a:lnTo>
                  <a:pt x="0" y="1335024"/>
                </a:lnTo>
                <a:close/>
                <a:moveTo>
                  <a:pt x="0" y="1341121"/>
                </a:moveTo>
                <a:lnTo>
                  <a:pt x="3048" y="1341121"/>
                </a:lnTo>
                <a:lnTo>
                  <a:pt x="3048" y="1344169"/>
                </a:lnTo>
                <a:lnTo>
                  <a:pt x="0" y="1344169"/>
                </a:lnTo>
                <a:lnTo>
                  <a:pt x="0" y="1341121"/>
                </a:lnTo>
                <a:close/>
                <a:moveTo>
                  <a:pt x="0" y="1347217"/>
                </a:moveTo>
                <a:lnTo>
                  <a:pt x="3048" y="1347217"/>
                </a:lnTo>
                <a:lnTo>
                  <a:pt x="3048" y="1350265"/>
                </a:lnTo>
                <a:lnTo>
                  <a:pt x="0" y="1350265"/>
                </a:lnTo>
                <a:lnTo>
                  <a:pt x="0" y="1347217"/>
                </a:lnTo>
                <a:close/>
                <a:moveTo>
                  <a:pt x="0" y="1353312"/>
                </a:moveTo>
                <a:lnTo>
                  <a:pt x="3048" y="1353312"/>
                </a:lnTo>
                <a:lnTo>
                  <a:pt x="3048" y="1356360"/>
                </a:lnTo>
                <a:lnTo>
                  <a:pt x="0" y="1356360"/>
                </a:lnTo>
                <a:lnTo>
                  <a:pt x="0" y="1353312"/>
                </a:lnTo>
                <a:close/>
                <a:moveTo>
                  <a:pt x="0" y="1359409"/>
                </a:moveTo>
                <a:lnTo>
                  <a:pt x="3048" y="1359409"/>
                </a:lnTo>
                <a:lnTo>
                  <a:pt x="3048" y="1362457"/>
                </a:lnTo>
                <a:lnTo>
                  <a:pt x="0" y="1362457"/>
                </a:lnTo>
                <a:lnTo>
                  <a:pt x="0" y="1359409"/>
                </a:lnTo>
                <a:close/>
                <a:moveTo>
                  <a:pt x="0" y="1365504"/>
                </a:moveTo>
                <a:lnTo>
                  <a:pt x="3048" y="1365504"/>
                </a:lnTo>
                <a:lnTo>
                  <a:pt x="3048" y="1368552"/>
                </a:lnTo>
                <a:lnTo>
                  <a:pt x="0" y="1368552"/>
                </a:lnTo>
                <a:lnTo>
                  <a:pt x="0" y="1365504"/>
                </a:lnTo>
                <a:close/>
                <a:moveTo>
                  <a:pt x="0" y="1371600"/>
                </a:moveTo>
                <a:lnTo>
                  <a:pt x="3048" y="1371600"/>
                </a:lnTo>
                <a:lnTo>
                  <a:pt x="3048" y="1374648"/>
                </a:lnTo>
                <a:lnTo>
                  <a:pt x="0" y="1374648"/>
                </a:lnTo>
                <a:lnTo>
                  <a:pt x="0" y="1371600"/>
                </a:lnTo>
                <a:close/>
                <a:moveTo>
                  <a:pt x="0" y="1377697"/>
                </a:moveTo>
                <a:lnTo>
                  <a:pt x="3048" y="1377697"/>
                </a:lnTo>
                <a:lnTo>
                  <a:pt x="3048" y="1380745"/>
                </a:lnTo>
                <a:lnTo>
                  <a:pt x="0" y="1380745"/>
                </a:lnTo>
                <a:lnTo>
                  <a:pt x="0" y="1377697"/>
                </a:lnTo>
                <a:close/>
                <a:moveTo>
                  <a:pt x="0" y="1383792"/>
                </a:moveTo>
                <a:lnTo>
                  <a:pt x="3048" y="1383792"/>
                </a:lnTo>
                <a:lnTo>
                  <a:pt x="3048" y="1386840"/>
                </a:lnTo>
                <a:lnTo>
                  <a:pt x="0" y="1386840"/>
                </a:lnTo>
                <a:lnTo>
                  <a:pt x="0" y="1383792"/>
                </a:lnTo>
                <a:close/>
                <a:moveTo>
                  <a:pt x="0" y="1389888"/>
                </a:moveTo>
                <a:lnTo>
                  <a:pt x="3048" y="1389888"/>
                </a:lnTo>
                <a:lnTo>
                  <a:pt x="3048" y="1392936"/>
                </a:lnTo>
                <a:lnTo>
                  <a:pt x="0" y="1392936"/>
                </a:lnTo>
                <a:lnTo>
                  <a:pt x="0" y="1389888"/>
                </a:lnTo>
                <a:close/>
                <a:moveTo>
                  <a:pt x="0" y="1395985"/>
                </a:moveTo>
                <a:lnTo>
                  <a:pt x="3048" y="1395985"/>
                </a:lnTo>
                <a:lnTo>
                  <a:pt x="3048" y="1399033"/>
                </a:lnTo>
                <a:lnTo>
                  <a:pt x="0" y="1399033"/>
                </a:lnTo>
                <a:lnTo>
                  <a:pt x="0" y="1395985"/>
                </a:lnTo>
                <a:close/>
                <a:moveTo>
                  <a:pt x="0" y="1402080"/>
                </a:moveTo>
                <a:lnTo>
                  <a:pt x="3048" y="1402080"/>
                </a:lnTo>
                <a:lnTo>
                  <a:pt x="3048" y="1405128"/>
                </a:lnTo>
                <a:lnTo>
                  <a:pt x="0" y="1405128"/>
                </a:lnTo>
                <a:lnTo>
                  <a:pt x="0" y="1402080"/>
                </a:lnTo>
                <a:close/>
                <a:moveTo>
                  <a:pt x="0" y="1408177"/>
                </a:moveTo>
                <a:lnTo>
                  <a:pt x="3048" y="1408177"/>
                </a:lnTo>
                <a:lnTo>
                  <a:pt x="3048" y="1411225"/>
                </a:lnTo>
                <a:lnTo>
                  <a:pt x="0" y="1411225"/>
                </a:lnTo>
                <a:lnTo>
                  <a:pt x="0" y="1408177"/>
                </a:lnTo>
                <a:close/>
                <a:moveTo>
                  <a:pt x="0" y="1414273"/>
                </a:moveTo>
                <a:lnTo>
                  <a:pt x="3048" y="1414273"/>
                </a:lnTo>
                <a:lnTo>
                  <a:pt x="3048" y="1417321"/>
                </a:lnTo>
                <a:lnTo>
                  <a:pt x="0" y="1417321"/>
                </a:lnTo>
                <a:lnTo>
                  <a:pt x="0" y="1414273"/>
                </a:lnTo>
                <a:close/>
                <a:moveTo>
                  <a:pt x="0" y="1420368"/>
                </a:moveTo>
                <a:lnTo>
                  <a:pt x="3048" y="1420368"/>
                </a:lnTo>
                <a:lnTo>
                  <a:pt x="3048" y="1423416"/>
                </a:lnTo>
                <a:lnTo>
                  <a:pt x="0" y="1423416"/>
                </a:lnTo>
                <a:lnTo>
                  <a:pt x="0" y="1420368"/>
                </a:lnTo>
                <a:close/>
                <a:moveTo>
                  <a:pt x="0" y="1426465"/>
                </a:moveTo>
                <a:lnTo>
                  <a:pt x="3048" y="1426465"/>
                </a:lnTo>
                <a:lnTo>
                  <a:pt x="3048" y="1429513"/>
                </a:lnTo>
                <a:lnTo>
                  <a:pt x="0" y="1429513"/>
                </a:lnTo>
                <a:lnTo>
                  <a:pt x="0" y="1426465"/>
                </a:lnTo>
                <a:close/>
                <a:moveTo>
                  <a:pt x="0" y="1432561"/>
                </a:moveTo>
                <a:lnTo>
                  <a:pt x="3048" y="1432561"/>
                </a:lnTo>
                <a:lnTo>
                  <a:pt x="3048" y="1435609"/>
                </a:lnTo>
                <a:lnTo>
                  <a:pt x="0" y="1435609"/>
                </a:lnTo>
                <a:lnTo>
                  <a:pt x="0" y="1432561"/>
                </a:lnTo>
                <a:close/>
                <a:moveTo>
                  <a:pt x="0" y="1438656"/>
                </a:moveTo>
                <a:lnTo>
                  <a:pt x="3048" y="1438656"/>
                </a:lnTo>
                <a:lnTo>
                  <a:pt x="3048" y="1441704"/>
                </a:lnTo>
                <a:lnTo>
                  <a:pt x="0" y="1441704"/>
                </a:lnTo>
                <a:lnTo>
                  <a:pt x="0" y="1438656"/>
                </a:lnTo>
                <a:close/>
                <a:moveTo>
                  <a:pt x="0" y="1444753"/>
                </a:moveTo>
                <a:lnTo>
                  <a:pt x="3048" y="1444753"/>
                </a:lnTo>
                <a:lnTo>
                  <a:pt x="3048" y="1447801"/>
                </a:lnTo>
                <a:lnTo>
                  <a:pt x="0" y="1447801"/>
                </a:lnTo>
                <a:lnTo>
                  <a:pt x="0" y="1444753"/>
                </a:lnTo>
                <a:close/>
                <a:moveTo>
                  <a:pt x="0" y="1450848"/>
                </a:moveTo>
                <a:lnTo>
                  <a:pt x="3048" y="1450848"/>
                </a:lnTo>
                <a:lnTo>
                  <a:pt x="3048" y="1453896"/>
                </a:lnTo>
                <a:lnTo>
                  <a:pt x="0" y="1453896"/>
                </a:lnTo>
                <a:lnTo>
                  <a:pt x="0" y="1450848"/>
                </a:lnTo>
                <a:close/>
                <a:moveTo>
                  <a:pt x="0" y="1456944"/>
                </a:moveTo>
                <a:lnTo>
                  <a:pt x="3048" y="1456944"/>
                </a:lnTo>
                <a:lnTo>
                  <a:pt x="3048" y="1459992"/>
                </a:lnTo>
                <a:lnTo>
                  <a:pt x="0" y="1459992"/>
                </a:lnTo>
                <a:lnTo>
                  <a:pt x="0" y="1456944"/>
                </a:lnTo>
                <a:close/>
                <a:moveTo>
                  <a:pt x="0" y="1463041"/>
                </a:moveTo>
                <a:lnTo>
                  <a:pt x="3048" y="1463041"/>
                </a:lnTo>
                <a:lnTo>
                  <a:pt x="3048" y="1466089"/>
                </a:lnTo>
                <a:lnTo>
                  <a:pt x="0" y="1466089"/>
                </a:lnTo>
                <a:lnTo>
                  <a:pt x="0" y="1463041"/>
                </a:lnTo>
                <a:close/>
                <a:moveTo>
                  <a:pt x="0" y="1469136"/>
                </a:moveTo>
                <a:lnTo>
                  <a:pt x="3048" y="1469136"/>
                </a:lnTo>
                <a:lnTo>
                  <a:pt x="3048" y="1472184"/>
                </a:lnTo>
                <a:lnTo>
                  <a:pt x="0" y="1472184"/>
                </a:lnTo>
                <a:lnTo>
                  <a:pt x="0" y="1469136"/>
                </a:lnTo>
                <a:close/>
                <a:moveTo>
                  <a:pt x="0" y="1475232"/>
                </a:moveTo>
                <a:lnTo>
                  <a:pt x="3048" y="1475232"/>
                </a:lnTo>
                <a:lnTo>
                  <a:pt x="3048" y="1478280"/>
                </a:lnTo>
                <a:lnTo>
                  <a:pt x="0" y="1478280"/>
                </a:lnTo>
                <a:lnTo>
                  <a:pt x="0" y="1475232"/>
                </a:lnTo>
                <a:close/>
                <a:moveTo>
                  <a:pt x="0" y="1481329"/>
                </a:moveTo>
                <a:lnTo>
                  <a:pt x="3048" y="1481329"/>
                </a:lnTo>
                <a:lnTo>
                  <a:pt x="3048" y="1484377"/>
                </a:lnTo>
                <a:lnTo>
                  <a:pt x="0" y="1484377"/>
                </a:lnTo>
                <a:lnTo>
                  <a:pt x="0" y="1481329"/>
                </a:lnTo>
                <a:close/>
                <a:moveTo>
                  <a:pt x="0" y="1487424"/>
                </a:moveTo>
                <a:lnTo>
                  <a:pt x="3048" y="1487424"/>
                </a:lnTo>
                <a:lnTo>
                  <a:pt x="3048" y="1490472"/>
                </a:lnTo>
                <a:lnTo>
                  <a:pt x="0" y="1490472"/>
                </a:lnTo>
                <a:lnTo>
                  <a:pt x="0" y="1487424"/>
                </a:lnTo>
                <a:close/>
                <a:moveTo>
                  <a:pt x="0" y="1493521"/>
                </a:moveTo>
                <a:lnTo>
                  <a:pt x="3048" y="1493521"/>
                </a:lnTo>
                <a:lnTo>
                  <a:pt x="3048" y="1496569"/>
                </a:lnTo>
                <a:lnTo>
                  <a:pt x="0" y="1496569"/>
                </a:lnTo>
                <a:lnTo>
                  <a:pt x="0" y="1493521"/>
                </a:lnTo>
                <a:close/>
                <a:moveTo>
                  <a:pt x="0" y="1499617"/>
                </a:moveTo>
                <a:lnTo>
                  <a:pt x="3048" y="1499617"/>
                </a:lnTo>
                <a:lnTo>
                  <a:pt x="3048" y="1502665"/>
                </a:lnTo>
                <a:lnTo>
                  <a:pt x="0" y="1502665"/>
                </a:lnTo>
                <a:lnTo>
                  <a:pt x="0" y="1499617"/>
                </a:lnTo>
                <a:close/>
                <a:moveTo>
                  <a:pt x="0" y="1505712"/>
                </a:moveTo>
                <a:lnTo>
                  <a:pt x="3048" y="1505712"/>
                </a:lnTo>
                <a:lnTo>
                  <a:pt x="3048" y="1508760"/>
                </a:lnTo>
                <a:lnTo>
                  <a:pt x="0" y="1508760"/>
                </a:lnTo>
                <a:lnTo>
                  <a:pt x="0" y="1505712"/>
                </a:lnTo>
                <a:close/>
                <a:moveTo>
                  <a:pt x="0" y="1511809"/>
                </a:moveTo>
                <a:lnTo>
                  <a:pt x="3048" y="1511809"/>
                </a:lnTo>
                <a:lnTo>
                  <a:pt x="3048" y="1514857"/>
                </a:lnTo>
                <a:lnTo>
                  <a:pt x="0" y="1514857"/>
                </a:lnTo>
                <a:lnTo>
                  <a:pt x="0" y="1511809"/>
                </a:lnTo>
                <a:close/>
                <a:moveTo>
                  <a:pt x="0" y="1517904"/>
                </a:moveTo>
                <a:lnTo>
                  <a:pt x="3048" y="1517904"/>
                </a:lnTo>
                <a:lnTo>
                  <a:pt x="3048" y="1520952"/>
                </a:lnTo>
                <a:lnTo>
                  <a:pt x="0" y="1520952"/>
                </a:lnTo>
                <a:lnTo>
                  <a:pt x="0" y="1517904"/>
                </a:lnTo>
                <a:close/>
                <a:moveTo>
                  <a:pt x="0" y="1524000"/>
                </a:moveTo>
                <a:lnTo>
                  <a:pt x="3048" y="1524000"/>
                </a:lnTo>
                <a:lnTo>
                  <a:pt x="3048" y="1527048"/>
                </a:lnTo>
                <a:lnTo>
                  <a:pt x="0" y="1527048"/>
                </a:lnTo>
                <a:lnTo>
                  <a:pt x="0" y="1524000"/>
                </a:lnTo>
                <a:close/>
                <a:moveTo>
                  <a:pt x="0" y="1530097"/>
                </a:moveTo>
                <a:lnTo>
                  <a:pt x="3048" y="1530097"/>
                </a:lnTo>
                <a:lnTo>
                  <a:pt x="3048" y="1533145"/>
                </a:lnTo>
                <a:lnTo>
                  <a:pt x="0" y="1533145"/>
                </a:lnTo>
                <a:lnTo>
                  <a:pt x="0" y="1530097"/>
                </a:lnTo>
                <a:close/>
                <a:moveTo>
                  <a:pt x="0" y="1536192"/>
                </a:moveTo>
                <a:lnTo>
                  <a:pt x="3048" y="1536192"/>
                </a:lnTo>
                <a:lnTo>
                  <a:pt x="3048" y="1539240"/>
                </a:lnTo>
                <a:lnTo>
                  <a:pt x="0" y="1539240"/>
                </a:lnTo>
                <a:lnTo>
                  <a:pt x="0" y="1536192"/>
                </a:lnTo>
                <a:close/>
                <a:moveTo>
                  <a:pt x="0" y="1542288"/>
                </a:moveTo>
                <a:lnTo>
                  <a:pt x="3048" y="1542288"/>
                </a:lnTo>
                <a:lnTo>
                  <a:pt x="3048" y="1545336"/>
                </a:lnTo>
                <a:lnTo>
                  <a:pt x="0" y="1545336"/>
                </a:lnTo>
                <a:lnTo>
                  <a:pt x="0" y="1542288"/>
                </a:lnTo>
                <a:close/>
                <a:moveTo>
                  <a:pt x="0" y="1548385"/>
                </a:moveTo>
                <a:lnTo>
                  <a:pt x="3048" y="1548385"/>
                </a:lnTo>
                <a:lnTo>
                  <a:pt x="3048" y="1551433"/>
                </a:lnTo>
                <a:lnTo>
                  <a:pt x="0" y="1551433"/>
                </a:lnTo>
                <a:lnTo>
                  <a:pt x="0" y="1548385"/>
                </a:lnTo>
                <a:close/>
                <a:moveTo>
                  <a:pt x="0" y="1554480"/>
                </a:moveTo>
                <a:lnTo>
                  <a:pt x="3048" y="1554480"/>
                </a:lnTo>
                <a:lnTo>
                  <a:pt x="3048" y="1557528"/>
                </a:lnTo>
                <a:lnTo>
                  <a:pt x="0" y="1557528"/>
                </a:lnTo>
                <a:lnTo>
                  <a:pt x="0" y="1554480"/>
                </a:lnTo>
                <a:close/>
                <a:moveTo>
                  <a:pt x="0" y="1560577"/>
                </a:moveTo>
                <a:lnTo>
                  <a:pt x="3048" y="1560577"/>
                </a:lnTo>
                <a:lnTo>
                  <a:pt x="3048" y="1563625"/>
                </a:lnTo>
                <a:lnTo>
                  <a:pt x="0" y="1563625"/>
                </a:lnTo>
                <a:lnTo>
                  <a:pt x="0" y="1560577"/>
                </a:lnTo>
                <a:close/>
                <a:moveTo>
                  <a:pt x="0" y="1566673"/>
                </a:moveTo>
                <a:lnTo>
                  <a:pt x="3048" y="1566673"/>
                </a:lnTo>
                <a:lnTo>
                  <a:pt x="3048" y="1569721"/>
                </a:lnTo>
                <a:lnTo>
                  <a:pt x="0" y="1569721"/>
                </a:lnTo>
                <a:lnTo>
                  <a:pt x="0" y="1566673"/>
                </a:lnTo>
                <a:close/>
                <a:moveTo>
                  <a:pt x="0" y="1572768"/>
                </a:moveTo>
                <a:lnTo>
                  <a:pt x="3048" y="1572768"/>
                </a:lnTo>
                <a:lnTo>
                  <a:pt x="3048" y="1575816"/>
                </a:lnTo>
                <a:lnTo>
                  <a:pt x="0" y="1575816"/>
                </a:lnTo>
                <a:lnTo>
                  <a:pt x="0" y="1572768"/>
                </a:lnTo>
                <a:close/>
                <a:moveTo>
                  <a:pt x="0" y="1578865"/>
                </a:moveTo>
                <a:lnTo>
                  <a:pt x="3048" y="1578865"/>
                </a:lnTo>
                <a:lnTo>
                  <a:pt x="3048" y="1581913"/>
                </a:lnTo>
                <a:lnTo>
                  <a:pt x="0" y="1581913"/>
                </a:lnTo>
                <a:lnTo>
                  <a:pt x="0" y="1578865"/>
                </a:lnTo>
                <a:close/>
                <a:moveTo>
                  <a:pt x="0" y="1584961"/>
                </a:moveTo>
                <a:lnTo>
                  <a:pt x="3048" y="1584961"/>
                </a:lnTo>
                <a:lnTo>
                  <a:pt x="3048" y="1588009"/>
                </a:lnTo>
                <a:lnTo>
                  <a:pt x="0" y="1588009"/>
                </a:lnTo>
                <a:lnTo>
                  <a:pt x="0" y="1584961"/>
                </a:lnTo>
                <a:close/>
                <a:moveTo>
                  <a:pt x="0" y="1591056"/>
                </a:moveTo>
                <a:lnTo>
                  <a:pt x="3048" y="1591056"/>
                </a:lnTo>
                <a:lnTo>
                  <a:pt x="3048" y="1594104"/>
                </a:lnTo>
                <a:lnTo>
                  <a:pt x="0" y="1594104"/>
                </a:lnTo>
                <a:lnTo>
                  <a:pt x="0" y="1591056"/>
                </a:lnTo>
                <a:close/>
                <a:moveTo>
                  <a:pt x="0" y="1597153"/>
                </a:moveTo>
                <a:lnTo>
                  <a:pt x="3048" y="1597153"/>
                </a:lnTo>
                <a:lnTo>
                  <a:pt x="3048" y="1600201"/>
                </a:lnTo>
                <a:lnTo>
                  <a:pt x="0" y="1600201"/>
                </a:lnTo>
                <a:lnTo>
                  <a:pt x="0" y="1597153"/>
                </a:lnTo>
                <a:close/>
                <a:moveTo>
                  <a:pt x="0" y="1603248"/>
                </a:moveTo>
                <a:lnTo>
                  <a:pt x="3048" y="1603248"/>
                </a:lnTo>
                <a:lnTo>
                  <a:pt x="3048" y="1606296"/>
                </a:lnTo>
                <a:lnTo>
                  <a:pt x="0" y="1606296"/>
                </a:lnTo>
                <a:lnTo>
                  <a:pt x="0" y="1603248"/>
                </a:lnTo>
                <a:close/>
                <a:moveTo>
                  <a:pt x="0" y="1609344"/>
                </a:moveTo>
                <a:lnTo>
                  <a:pt x="3048" y="1609344"/>
                </a:lnTo>
                <a:lnTo>
                  <a:pt x="3048" y="1612392"/>
                </a:lnTo>
                <a:lnTo>
                  <a:pt x="0" y="1612392"/>
                </a:lnTo>
                <a:lnTo>
                  <a:pt x="0" y="1609344"/>
                </a:lnTo>
                <a:close/>
                <a:moveTo>
                  <a:pt x="0" y="1615441"/>
                </a:moveTo>
                <a:lnTo>
                  <a:pt x="3048" y="1615441"/>
                </a:lnTo>
                <a:lnTo>
                  <a:pt x="3048" y="1618489"/>
                </a:lnTo>
                <a:lnTo>
                  <a:pt x="0" y="1618489"/>
                </a:lnTo>
                <a:lnTo>
                  <a:pt x="0" y="1615441"/>
                </a:lnTo>
                <a:close/>
                <a:moveTo>
                  <a:pt x="0" y="1621536"/>
                </a:moveTo>
                <a:lnTo>
                  <a:pt x="3048" y="1621536"/>
                </a:lnTo>
                <a:lnTo>
                  <a:pt x="3048" y="1624584"/>
                </a:lnTo>
                <a:lnTo>
                  <a:pt x="0" y="1624584"/>
                </a:lnTo>
                <a:lnTo>
                  <a:pt x="0" y="1621536"/>
                </a:lnTo>
                <a:close/>
                <a:moveTo>
                  <a:pt x="0" y="1627632"/>
                </a:moveTo>
                <a:lnTo>
                  <a:pt x="3048" y="1627632"/>
                </a:lnTo>
                <a:lnTo>
                  <a:pt x="3048" y="1630680"/>
                </a:lnTo>
                <a:lnTo>
                  <a:pt x="0" y="1630680"/>
                </a:lnTo>
                <a:lnTo>
                  <a:pt x="0" y="1627632"/>
                </a:lnTo>
                <a:close/>
                <a:moveTo>
                  <a:pt x="0" y="1633729"/>
                </a:moveTo>
                <a:lnTo>
                  <a:pt x="3048" y="1633729"/>
                </a:lnTo>
                <a:lnTo>
                  <a:pt x="3048" y="1636777"/>
                </a:lnTo>
                <a:lnTo>
                  <a:pt x="0" y="1636777"/>
                </a:lnTo>
                <a:lnTo>
                  <a:pt x="0" y="1633729"/>
                </a:lnTo>
                <a:close/>
                <a:moveTo>
                  <a:pt x="0" y="1639824"/>
                </a:moveTo>
                <a:lnTo>
                  <a:pt x="3048" y="1639824"/>
                </a:lnTo>
                <a:lnTo>
                  <a:pt x="3048" y="1642872"/>
                </a:lnTo>
                <a:lnTo>
                  <a:pt x="0" y="1642872"/>
                </a:lnTo>
                <a:lnTo>
                  <a:pt x="0" y="1639824"/>
                </a:lnTo>
                <a:close/>
                <a:moveTo>
                  <a:pt x="0" y="1645921"/>
                </a:moveTo>
                <a:lnTo>
                  <a:pt x="3048" y="1645921"/>
                </a:lnTo>
                <a:lnTo>
                  <a:pt x="3048" y="1648969"/>
                </a:lnTo>
                <a:lnTo>
                  <a:pt x="0" y="1648969"/>
                </a:lnTo>
                <a:lnTo>
                  <a:pt x="0" y="1645921"/>
                </a:lnTo>
                <a:close/>
                <a:moveTo>
                  <a:pt x="0" y="1652017"/>
                </a:moveTo>
                <a:lnTo>
                  <a:pt x="3048" y="1652017"/>
                </a:lnTo>
                <a:lnTo>
                  <a:pt x="3048" y="1655065"/>
                </a:lnTo>
                <a:lnTo>
                  <a:pt x="0" y="1655065"/>
                </a:lnTo>
                <a:lnTo>
                  <a:pt x="0" y="1652017"/>
                </a:lnTo>
                <a:close/>
                <a:moveTo>
                  <a:pt x="0" y="1658112"/>
                </a:moveTo>
                <a:lnTo>
                  <a:pt x="3048" y="1658112"/>
                </a:lnTo>
                <a:lnTo>
                  <a:pt x="3048" y="1661160"/>
                </a:lnTo>
                <a:lnTo>
                  <a:pt x="0" y="1661160"/>
                </a:lnTo>
                <a:lnTo>
                  <a:pt x="0" y="1658112"/>
                </a:lnTo>
                <a:close/>
                <a:moveTo>
                  <a:pt x="0" y="1664209"/>
                </a:moveTo>
                <a:lnTo>
                  <a:pt x="3048" y="1664209"/>
                </a:lnTo>
                <a:lnTo>
                  <a:pt x="3048" y="1667257"/>
                </a:lnTo>
                <a:lnTo>
                  <a:pt x="0" y="1667257"/>
                </a:lnTo>
                <a:lnTo>
                  <a:pt x="0" y="1664209"/>
                </a:lnTo>
                <a:close/>
                <a:moveTo>
                  <a:pt x="0" y="1670304"/>
                </a:moveTo>
                <a:lnTo>
                  <a:pt x="3048" y="1670304"/>
                </a:lnTo>
                <a:lnTo>
                  <a:pt x="3048" y="1673352"/>
                </a:lnTo>
                <a:lnTo>
                  <a:pt x="0" y="1673352"/>
                </a:lnTo>
                <a:lnTo>
                  <a:pt x="0" y="1670304"/>
                </a:lnTo>
                <a:close/>
                <a:moveTo>
                  <a:pt x="0" y="1676400"/>
                </a:moveTo>
                <a:lnTo>
                  <a:pt x="3048" y="1676400"/>
                </a:lnTo>
                <a:lnTo>
                  <a:pt x="3048" y="1679448"/>
                </a:lnTo>
                <a:lnTo>
                  <a:pt x="0" y="1679448"/>
                </a:lnTo>
                <a:lnTo>
                  <a:pt x="0" y="1676400"/>
                </a:lnTo>
                <a:close/>
                <a:moveTo>
                  <a:pt x="0" y="1682497"/>
                </a:moveTo>
                <a:lnTo>
                  <a:pt x="3048" y="1682497"/>
                </a:lnTo>
                <a:lnTo>
                  <a:pt x="3048" y="1685545"/>
                </a:lnTo>
                <a:lnTo>
                  <a:pt x="0" y="1685545"/>
                </a:lnTo>
                <a:lnTo>
                  <a:pt x="0" y="1682497"/>
                </a:lnTo>
                <a:close/>
                <a:moveTo>
                  <a:pt x="0" y="1688592"/>
                </a:moveTo>
                <a:lnTo>
                  <a:pt x="3048" y="1688592"/>
                </a:lnTo>
                <a:lnTo>
                  <a:pt x="3048" y="1691640"/>
                </a:lnTo>
                <a:lnTo>
                  <a:pt x="0" y="1691640"/>
                </a:lnTo>
                <a:lnTo>
                  <a:pt x="0" y="1688592"/>
                </a:lnTo>
                <a:close/>
                <a:moveTo>
                  <a:pt x="0" y="1694688"/>
                </a:moveTo>
                <a:lnTo>
                  <a:pt x="3048" y="1694688"/>
                </a:lnTo>
                <a:lnTo>
                  <a:pt x="3048" y="1697736"/>
                </a:lnTo>
                <a:lnTo>
                  <a:pt x="0" y="1697736"/>
                </a:lnTo>
                <a:lnTo>
                  <a:pt x="0" y="1694688"/>
                </a:lnTo>
                <a:close/>
                <a:moveTo>
                  <a:pt x="0" y="1700785"/>
                </a:moveTo>
                <a:lnTo>
                  <a:pt x="3048" y="1700785"/>
                </a:lnTo>
                <a:lnTo>
                  <a:pt x="3048" y="1703833"/>
                </a:lnTo>
                <a:lnTo>
                  <a:pt x="0" y="1703833"/>
                </a:lnTo>
                <a:lnTo>
                  <a:pt x="0" y="1700785"/>
                </a:lnTo>
                <a:close/>
                <a:moveTo>
                  <a:pt x="0" y="1706880"/>
                </a:moveTo>
                <a:lnTo>
                  <a:pt x="3048" y="1706880"/>
                </a:lnTo>
                <a:lnTo>
                  <a:pt x="3048" y="1709928"/>
                </a:lnTo>
                <a:lnTo>
                  <a:pt x="0" y="1709928"/>
                </a:lnTo>
                <a:lnTo>
                  <a:pt x="0" y="1706880"/>
                </a:lnTo>
                <a:close/>
                <a:moveTo>
                  <a:pt x="0" y="1712977"/>
                </a:moveTo>
                <a:lnTo>
                  <a:pt x="3048" y="1712977"/>
                </a:lnTo>
                <a:lnTo>
                  <a:pt x="3048" y="1716025"/>
                </a:lnTo>
                <a:lnTo>
                  <a:pt x="0" y="1716025"/>
                </a:lnTo>
                <a:lnTo>
                  <a:pt x="0" y="1712977"/>
                </a:lnTo>
                <a:close/>
                <a:moveTo>
                  <a:pt x="0" y="1719073"/>
                </a:moveTo>
                <a:lnTo>
                  <a:pt x="3048" y="1719073"/>
                </a:lnTo>
                <a:lnTo>
                  <a:pt x="3048" y="1722121"/>
                </a:lnTo>
                <a:lnTo>
                  <a:pt x="0" y="1722121"/>
                </a:lnTo>
                <a:lnTo>
                  <a:pt x="0" y="1719073"/>
                </a:lnTo>
                <a:close/>
                <a:moveTo>
                  <a:pt x="0" y="1725168"/>
                </a:moveTo>
                <a:lnTo>
                  <a:pt x="3048" y="1725168"/>
                </a:lnTo>
                <a:lnTo>
                  <a:pt x="3048" y="1728216"/>
                </a:lnTo>
                <a:lnTo>
                  <a:pt x="0" y="1728216"/>
                </a:lnTo>
                <a:lnTo>
                  <a:pt x="0" y="1725168"/>
                </a:lnTo>
                <a:close/>
                <a:moveTo>
                  <a:pt x="0" y="1731265"/>
                </a:moveTo>
                <a:lnTo>
                  <a:pt x="3048" y="1731265"/>
                </a:lnTo>
                <a:lnTo>
                  <a:pt x="3048" y="1734313"/>
                </a:lnTo>
                <a:lnTo>
                  <a:pt x="0" y="1734313"/>
                </a:lnTo>
                <a:lnTo>
                  <a:pt x="0" y="1731265"/>
                </a:lnTo>
                <a:close/>
                <a:moveTo>
                  <a:pt x="0" y="1737360"/>
                </a:moveTo>
                <a:lnTo>
                  <a:pt x="3048" y="1737360"/>
                </a:lnTo>
                <a:lnTo>
                  <a:pt x="3048" y="1740408"/>
                </a:lnTo>
                <a:lnTo>
                  <a:pt x="0" y="1740408"/>
                </a:lnTo>
                <a:lnTo>
                  <a:pt x="0" y="1737360"/>
                </a:lnTo>
                <a:close/>
                <a:moveTo>
                  <a:pt x="0" y="1743456"/>
                </a:moveTo>
                <a:lnTo>
                  <a:pt x="3048" y="1743456"/>
                </a:lnTo>
                <a:lnTo>
                  <a:pt x="3048" y="1746504"/>
                </a:lnTo>
                <a:lnTo>
                  <a:pt x="0" y="1746504"/>
                </a:lnTo>
                <a:lnTo>
                  <a:pt x="0" y="1743456"/>
                </a:lnTo>
                <a:close/>
                <a:moveTo>
                  <a:pt x="0" y="1749553"/>
                </a:moveTo>
                <a:lnTo>
                  <a:pt x="3048" y="1749553"/>
                </a:lnTo>
                <a:lnTo>
                  <a:pt x="3048" y="1752601"/>
                </a:lnTo>
                <a:lnTo>
                  <a:pt x="0" y="1752601"/>
                </a:lnTo>
                <a:lnTo>
                  <a:pt x="0" y="1749553"/>
                </a:lnTo>
                <a:close/>
                <a:moveTo>
                  <a:pt x="0" y="1755649"/>
                </a:moveTo>
                <a:lnTo>
                  <a:pt x="3048" y="1755649"/>
                </a:lnTo>
                <a:lnTo>
                  <a:pt x="3048" y="1758697"/>
                </a:lnTo>
                <a:lnTo>
                  <a:pt x="0" y="1758697"/>
                </a:lnTo>
                <a:lnTo>
                  <a:pt x="0" y="1755649"/>
                </a:lnTo>
                <a:close/>
                <a:moveTo>
                  <a:pt x="0" y="1761744"/>
                </a:moveTo>
                <a:lnTo>
                  <a:pt x="3048" y="1761744"/>
                </a:lnTo>
                <a:lnTo>
                  <a:pt x="3048" y="1764792"/>
                </a:lnTo>
                <a:lnTo>
                  <a:pt x="0" y="1764792"/>
                </a:lnTo>
                <a:lnTo>
                  <a:pt x="0" y="1761744"/>
                </a:lnTo>
                <a:close/>
                <a:moveTo>
                  <a:pt x="0" y="1767840"/>
                </a:moveTo>
                <a:lnTo>
                  <a:pt x="3048" y="1767840"/>
                </a:lnTo>
                <a:lnTo>
                  <a:pt x="3048" y="1770888"/>
                </a:lnTo>
                <a:lnTo>
                  <a:pt x="0" y="1770888"/>
                </a:lnTo>
                <a:lnTo>
                  <a:pt x="0" y="1767840"/>
                </a:lnTo>
                <a:close/>
                <a:moveTo>
                  <a:pt x="0" y="1773937"/>
                </a:moveTo>
                <a:lnTo>
                  <a:pt x="3048" y="1773937"/>
                </a:lnTo>
                <a:lnTo>
                  <a:pt x="3048" y="1776985"/>
                </a:lnTo>
                <a:lnTo>
                  <a:pt x="0" y="1776985"/>
                </a:lnTo>
                <a:lnTo>
                  <a:pt x="0" y="1773937"/>
                </a:lnTo>
                <a:close/>
                <a:moveTo>
                  <a:pt x="0" y="1780032"/>
                </a:moveTo>
                <a:lnTo>
                  <a:pt x="3048" y="1780032"/>
                </a:lnTo>
                <a:lnTo>
                  <a:pt x="3048" y="1783080"/>
                </a:lnTo>
                <a:lnTo>
                  <a:pt x="0" y="1783080"/>
                </a:lnTo>
                <a:lnTo>
                  <a:pt x="0" y="1780032"/>
                </a:lnTo>
                <a:close/>
                <a:moveTo>
                  <a:pt x="0" y="1786128"/>
                </a:moveTo>
                <a:lnTo>
                  <a:pt x="3048" y="1786128"/>
                </a:lnTo>
                <a:lnTo>
                  <a:pt x="3048" y="1789176"/>
                </a:lnTo>
                <a:lnTo>
                  <a:pt x="0" y="1789176"/>
                </a:lnTo>
                <a:lnTo>
                  <a:pt x="0" y="1786128"/>
                </a:lnTo>
                <a:close/>
                <a:moveTo>
                  <a:pt x="0" y="1792225"/>
                </a:moveTo>
                <a:lnTo>
                  <a:pt x="3048" y="1792225"/>
                </a:lnTo>
                <a:lnTo>
                  <a:pt x="3048" y="1795273"/>
                </a:lnTo>
                <a:lnTo>
                  <a:pt x="0" y="1795273"/>
                </a:lnTo>
                <a:lnTo>
                  <a:pt x="0" y="1792225"/>
                </a:lnTo>
                <a:close/>
                <a:moveTo>
                  <a:pt x="0" y="1798321"/>
                </a:moveTo>
                <a:lnTo>
                  <a:pt x="3048" y="1798321"/>
                </a:lnTo>
                <a:lnTo>
                  <a:pt x="3048" y="1801369"/>
                </a:lnTo>
                <a:lnTo>
                  <a:pt x="0" y="1801369"/>
                </a:lnTo>
                <a:lnTo>
                  <a:pt x="0" y="1798321"/>
                </a:lnTo>
                <a:close/>
                <a:moveTo>
                  <a:pt x="0" y="1804416"/>
                </a:moveTo>
                <a:lnTo>
                  <a:pt x="3048" y="1804416"/>
                </a:lnTo>
                <a:lnTo>
                  <a:pt x="3048" y="1807464"/>
                </a:lnTo>
                <a:lnTo>
                  <a:pt x="0" y="1807464"/>
                </a:lnTo>
                <a:lnTo>
                  <a:pt x="0" y="1804416"/>
                </a:lnTo>
                <a:close/>
                <a:moveTo>
                  <a:pt x="0" y="1810512"/>
                </a:moveTo>
                <a:lnTo>
                  <a:pt x="3048" y="1810512"/>
                </a:lnTo>
                <a:lnTo>
                  <a:pt x="3048" y="1813560"/>
                </a:lnTo>
                <a:lnTo>
                  <a:pt x="0" y="1813560"/>
                </a:lnTo>
                <a:lnTo>
                  <a:pt x="0" y="1810512"/>
                </a:lnTo>
                <a:close/>
                <a:moveTo>
                  <a:pt x="0" y="1816609"/>
                </a:moveTo>
                <a:lnTo>
                  <a:pt x="3048" y="1816609"/>
                </a:lnTo>
                <a:lnTo>
                  <a:pt x="3048" y="1819657"/>
                </a:lnTo>
                <a:lnTo>
                  <a:pt x="0" y="1819657"/>
                </a:lnTo>
                <a:lnTo>
                  <a:pt x="0" y="1816609"/>
                </a:lnTo>
                <a:close/>
                <a:moveTo>
                  <a:pt x="0" y="1822705"/>
                </a:moveTo>
                <a:lnTo>
                  <a:pt x="3048" y="1822705"/>
                </a:lnTo>
                <a:lnTo>
                  <a:pt x="3048" y="1825753"/>
                </a:lnTo>
                <a:lnTo>
                  <a:pt x="0" y="1825753"/>
                </a:lnTo>
                <a:lnTo>
                  <a:pt x="0" y="1822705"/>
                </a:lnTo>
                <a:close/>
                <a:moveTo>
                  <a:pt x="0" y="1828800"/>
                </a:moveTo>
                <a:lnTo>
                  <a:pt x="3048" y="1828800"/>
                </a:lnTo>
                <a:lnTo>
                  <a:pt x="3048" y="1831848"/>
                </a:lnTo>
                <a:lnTo>
                  <a:pt x="0" y="1831848"/>
                </a:lnTo>
                <a:lnTo>
                  <a:pt x="0" y="1828800"/>
                </a:lnTo>
                <a:close/>
                <a:moveTo>
                  <a:pt x="0" y="1834897"/>
                </a:moveTo>
                <a:lnTo>
                  <a:pt x="3048" y="1834897"/>
                </a:lnTo>
                <a:lnTo>
                  <a:pt x="3048" y="1837945"/>
                </a:lnTo>
                <a:lnTo>
                  <a:pt x="0" y="1837945"/>
                </a:lnTo>
                <a:lnTo>
                  <a:pt x="0" y="1834897"/>
                </a:lnTo>
                <a:close/>
                <a:moveTo>
                  <a:pt x="0" y="1840993"/>
                </a:moveTo>
                <a:lnTo>
                  <a:pt x="3048" y="1840993"/>
                </a:lnTo>
                <a:lnTo>
                  <a:pt x="3048" y="1844041"/>
                </a:lnTo>
                <a:lnTo>
                  <a:pt x="0" y="1844041"/>
                </a:lnTo>
                <a:lnTo>
                  <a:pt x="0" y="1840993"/>
                </a:lnTo>
                <a:close/>
                <a:moveTo>
                  <a:pt x="0" y="1847088"/>
                </a:moveTo>
                <a:lnTo>
                  <a:pt x="3048" y="1847088"/>
                </a:lnTo>
                <a:lnTo>
                  <a:pt x="3048" y="1850136"/>
                </a:lnTo>
                <a:lnTo>
                  <a:pt x="0" y="1850136"/>
                </a:lnTo>
                <a:lnTo>
                  <a:pt x="0" y="1847088"/>
                </a:lnTo>
                <a:close/>
                <a:moveTo>
                  <a:pt x="0" y="1853184"/>
                </a:moveTo>
                <a:lnTo>
                  <a:pt x="3048" y="1853184"/>
                </a:lnTo>
                <a:lnTo>
                  <a:pt x="3048" y="1856232"/>
                </a:lnTo>
                <a:lnTo>
                  <a:pt x="0" y="1856232"/>
                </a:lnTo>
                <a:lnTo>
                  <a:pt x="0" y="1853184"/>
                </a:lnTo>
                <a:close/>
                <a:moveTo>
                  <a:pt x="0" y="1859281"/>
                </a:moveTo>
                <a:lnTo>
                  <a:pt x="3048" y="1859281"/>
                </a:lnTo>
                <a:lnTo>
                  <a:pt x="3048" y="1862329"/>
                </a:lnTo>
                <a:lnTo>
                  <a:pt x="0" y="1862329"/>
                </a:lnTo>
                <a:lnTo>
                  <a:pt x="0" y="1859281"/>
                </a:lnTo>
                <a:close/>
                <a:moveTo>
                  <a:pt x="0" y="1865377"/>
                </a:moveTo>
                <a:lnTo>
                  <a:pt x="3048" y="1865377"/>
                </a:lnTo>
                <a:lnTo>
                  <a:pt x="3048" y="1868425"/>
                </a:lnTo>
                <a:lnTo>
                  <a:pt x="0" y="1868425"/>
                </a:lnTo>
                <a:lnTo>
                  <a:pt x="0" y="1865377"/>
                </a:lnTo>
                <a:close/>
                <a:moveTo>
                  <a:pt x="0" y="1871472"/>
                </a:moveTo>
                <a:lnTo>
                  <a:pt x="3048" y="1871472"/>
                </a:lnTo>
                <a:lnTo>
                  <a:pt x="3048" y="1874520"/>
                </a:lnTo>
                <a:lnTo>
                  <a:pt x="0" y="1874520"/>
                </a:lnTo>
                <a:lnTo>
                  <a:pt x="0" y="1871472"/>
                </a:lnTo>
                <a:close/>
                <a:moveTo>
                  <a:pt x="0" y="1877568"/>
                </a:moveTo>
                <a:lnTo>
                  <a:pt x="3048" y="1877568"/>
                </a:lnTo>
                <a:lnTo>
                  <a:pt x="3048" y="1880616"/>
                </a:lnTo>
                <a:lnTo>
                  <a:pt x="0" y="1880616"/>
                </a:lnTo>
                <a:lnTo>
                  <a:pt x="0" y="1877568"/>
                </a:lnTo>
                <a:close/>
                <a:moveTo>
                  <a:pt x="0" y="1883665"/>
                </a:moveTo>
                <a:lnTo>
                  <a:pt x="3048" y="1883665"/>
                </a:lnTo>
                <a:lnTo>
                  <a:pt x="3048" y="1886713"/>
                </a:lnTo>
                <a:lnTo>
                  <a:pt x="0" y="1886713"/>
                </a:lnTo>
                <a:lnTo>
                  <a:pt x="0" y="1883665"/>
                </a:lnTo>
                <a:close/>
                <a:moveTo>
                  <a:pt x="0" y="1889760"/>
                </a:moveTo>
                <a:lnTo>
                  <a:pt x="3048" y="1889760"/>
                </a:lnTo>
                <a:lnTo>
                  <a:pt x="3048" y="1892808"/>
                </a:lnTo>
                <a:lnTo>
                  <a:pt x="0" y="1892808"/>
                </a:lnTo>
                <a:lnTo>
                  <a:pt x="0" y="1889760"/>
                </a:lnTo>
                <a:close/>
                <a:moveTo>
                  <a:pt x="0" y="1895856"/>
                </a:moveTo>
                <a:lnTo>
                  <a:pt x="3048" y="1895856"/>
                </a:lnTo>
                <a:lnTo>
                  <a:pt x="3048" y="1898904"/>
                </a:lnTo>
                <a:lnTo>
                  <a:pt x="0" y="1898904"/>
                </a:lnTo>
                <a:lnTo>
                  <a:pt x="0" y="1895856"/>
                </a:lnTo>
                <a:close/>
                <a:moveTo>
                  <a:pt x="0" y="1901953"/>
                </a:moveTo>
                <a:lnTo>
                  <a:pt x="3048" y="1901953"/>
                </a:lnTo>
                <a:lnTo>
                  <a:pt x="3048" y="1905001"/>
                </a:lnTo>
                <a:lnTo>
                  <a:pt x="0" y="1905001"/>
                </a:lnTo>
                <a:lnTo>
                  <a:pt x="0" y="1901953"/>
                </a:lnTo>
                <a:close/>
                <a:moveTo>
                  <a:pt x="0" y="1908049"/>
                </a:moveTo>
                <a:lnTo>
                  <a:pt x="3048" y="1908049"/>
                </a:lnTo>
                <a:lnTo>
                  <a:pt x="3048" y="1911097"/>
                </a:lnTo>
                <a:lnTo>
                  <a:pt x="0" y="1911097"/>
                </a:lnTo>
                <a:lnTo>
                  <a:pt x="0" y="1908049"/>
                </a:lnTo>
                <a:close/>
                <a:moveTo>
                  <a:pt x="0" y="1914144"/>
                </a:moveTo>
                <a:lnTo>
                  <a:pt x="3048" y="1914144"/>
                </a:lnTo>
                <a:lnTo>
                  <a:pt x="3048" y="1917192"/>
                </a:lnTo>
                <a:lnTo>
                  <a:pt x="0" y="1917192"/>
                </a:lnTo>
                <a:lnTo>
                  <a:pt x="0" y="1914144"/>
                </a:lnTo>
                <a:close/>
                <a:moveTo>
                  <a:pt x="0" y="1920240"/>
                </a:moveTo>
                <a:lnTo>
                  <a:pt x="3048" y="1920240"/>
                </a:lnTo>
                <a:lnTo>
                  <a:pt x="3048" y="1923288"/>
                </a:lnTo>
                <a:lnTo>
                  <a:pt x="0" y="1923288"/>
                </a:lnTo>
                <a:lnTo>
                  <a:pt x="0" y="1920240"/>
                </a:lnTo>
                <a:close/>
                <a:moveTo>
                  <a:pt x="0" y="1926337"/>
                </a:moveTo>
                <a:lnTo>
                  <a:pt x="3048" y="1926337"/>
                </a:lnTo>
                <a:lnTo>
                  <a:pt x="3048" y="1929385"/>
                </a:lnTo>
                <a:lnTo>
                  <a:pt x="0" y="1929385"/>
                </a:lnTo>
                <a:lnTo>
                  <a:pt x="0" y="1926337"/>
                </a:lnTo>
                <a:close/>
                <a:moveTo>
                  <a:pt x="0" y="1932432"/>
                </a:moveTo>
                <a:lnTo>
                  <a:pt x="3048" y="1932432"/>
                </a:lnTo>
                <a:lnTo>
                  <a:pt x="3048" y="1935480"/>
                </a:lnTo>
                <a:lnTo>
                  <a:pt x="0" y="1935480"/>
                </a:lnTo>
                <a:lnTo>
                  <a:pt x="0" y="1932432"/>
                </a:lnTo>
                <a:close/>
                <a:moveTo>
                  <a:pt x="0" y="1938528"/>
                </a:moveTo>
                <a:lnTo>
                  <a:pt x="3048" y="1938528"/>
                </a:lnTo>
                <a:lnTo>
                  <a:pt x="3048" y="1941576"/>
                </a:lnTo>
                <a:lnTo>
                  <a:pt x="0" y="1941576"/>
                </a:lnTo>
                <a:lnTo>
                  <a:pt x="0" y="1938528"/>
                </a:lnTo>
                <a:close/>
                <a:moveTo>
                  <a:pt x="0" y="1944625"/>
                </a:moveTo>
                <a:lnTo>
                  <a:pt x="3048" y="1944625"/>
                </a:lnTo>
                <a:lnTo>
                  <a:pt x="3048" y="1947673"/>
                </a:lnTo>
                <a:lnTo>
                  <a:pt x="0" y="1947673"/>
                </a:lnTo>
                <a:lnTo>
                  <a:pt x="0" y="1944625"/>
                </a:lnTo>
                <a:close/>
                <a:moveTo>
                  <a:pt x="0" y="1950721"/>
                </a:moveTo>
                <a:lnTo>
                  <a:pt x="3048" y="1950721"/>
                </a:lnTo>
                <a:lnTo>
                  <a:pt x="3048" y="1953769"/>
                </a:lnTo>
                <a:lnTo>
                  <a:pt x="0" y="1953769"/>
                </a:lnTo>
                <a:lnTo>
                  <a:pt x="0" y="1950721"/>
                </a:lnTo>
                <a:close/>
                <a:moveTo>
                  <a:pt x="0" y="1956816"/>
                </a:moveTo>
                <a:lnTo>
                  <a:pt x="3048" y="1956816"/>
                </a:lnTo>
                <a:lnTo>
                  <a:pt x="3048" y="1959864"/>
                </a:lnTo>
                <a:lnTo>
                  <a:pt x="0" y="1959864"/>
                </a:lnTo>
                <a:lnTo>
                  <a:pt x="0" y="1956816"/>
                </a:lnTo>
                <a:close/>
                <a:moveTo>
                  <a:pt x="0" y="1962912"/>
                </a:moveTo>
                <a:lnTo>
                  <a:pt x="3048" y="1962912"/>
                </a:lnTo>
                <a:lnTo>
                  <a:pt x="3048" y="1965960"/>
                </a:lnTo>
                <a:lnTo>
                  <a:pt x="0" y="1965960"/>
                </a:lnTo>
                <a:lnTo>
                  <a:pt x="0" y="1962912"/>
                </a:lnTo>
                <a:close/>
                <a:moveTo>
                  <a:pt x="0" y="1969009"/>
                </a:moveTo>
                <a:lnTo>
                  <a:pt x="3048" y="1969009"/>
                </a:lnTo>
                <a:lnTo>
                  <a:pt x="3048" y="1972057"/>
                </a:lnTo>
                <a:lnTo>
                  <a:pt x="0" y="1972057"/>
                </a:lnTo>
                <a:lnTo>
                  <a:pt x="0" y="1969009"/>
                </a:lnTo>
                <a:close/>
                <a:moveTo>
                  <a:pt x="0" y="1975105"/>
                </a:moveTo>
                <a:lnTo>
                  <a:pt x="3048" y="1975105"/>
                </a:lnTo>
                <a:lnTo>
                  <a:pt x="3048" y="1978153"/>
                </a:lnTo>
                <a:lnTo>
                  <a:pt x="0" y="1978153"/>
                </a:lnTo>
                <a:lnTo>
                  <a:pt x="0" y="1975105"/>
                </a:lnTo>
                <a:close/>
                <a:moveTo>
                  <a:pt x="0" y="1981200"/>
                </a:moveTo>
                <a:lnTo>
                  <a:pt x="3048" y="1981200"/>
                </a:lnTo>
                <a:lnTo>
                  <a:pt x="3048" y="1984248"/>
                </a:lnTo>
                <a:lnTo>
                  <a:pt x="0" y="1984248"/>
                </a:lnTo>
                <a:lnTo>
                  <a:pt x="0" y="1981200"/>
                </a:lnTo>
                <a:close/>
                <a:moveTo>
                  <a:pt x="0" y="1987297"/>
                </a:moveTo>
                <a:lnTo>
                  <a:pt x="3048" y="1987297"/>
                </a:lnTo>
                <a:lnTo>
                  <a:pt x="3048" y="1990345"/>
                </a:lnTo>
                <a:lnTo>
                  <a:pt x="0" y="1990345"/>
                </a:lnTo>
                <a:lnTo>
                  <a:pt x="0" y="1987297"/>
                </a:lnTo>
                <a:close/>
                <a:moveTo>
                  <a:pt x="0" y="1993393"/>
                </a:moveTo>
                <a:lnTo>
                  <a:pt x="3048" y="1993393"/>
                </a:lnTo>
                <a:lnTo>
                  <a:pt x="3048" y="1996441"/>
                </a:lnTo>
                <a:lnTo>
                  <a:pt x="0" y="1996441"/>
                </a:lnTo>
                <a:lnTo>
                  <a:pt x="0" y="1993393"/>
                </a:lnTo>
                <a:close/>
                <a:moveTo>
                  <a:pt x="0" y="1999488"/>
                </a:moveTo>
                <a:lnTo>
                  <a:pt x="3048" y="1999488"/>
                </a:lnTo>
                <a:lnTo>
                  <a:pt x="3048" y="2002536"/>
                </a:lnTo>
                <a:lnTo>
                  <a:pt x="0" y="2002536"/>
                </a:lnTo>
                <a:lnTo>
                  <a:pt x="0" y="1999488"/>
                </a:lnTo>
                <a:close/>
                <a:moveTo>
                  <a:pt x="0" y="2005584"/>
                </a:moveTo>
                <a:lnTo>
                  <a:pt x="3048" y="2005584"/>
                </a:lnTo>
                <a:lnTo>
                  <a:pt x="3048" y="2008632"/>
                </a:lnTo>
                <a:lnTo>
                  <a:pt x="0" y="2008632"/>
                </a:lnTo>
                <a:lnTo>
                  <a:pt x="0" y="2005584"/>
                </a:lnTo>
                <a:close/>
                <a:moveTo>
                  <a:pt x="0" y="2011681"/>
                </a:moveTo>
                <a:lnTo>
                  <a:pt x="3048" y="2011681"/>
                </a:lnTo>
                <a:lnTo>
                  <a:pt x="3048" y="2014729"/>
                </a:lnTo>
                <a:lnTo>
                  <a:pt x="0" y="2014729"/>
                </a:lnTo>
                <a:lnTo>
                  <a:pt x="0" y="2011681"/>
                </a:lnTo>
                <a:close/>
                <a:moveTo>
                  <a:pt x="0" y="2017777"/>
                </a:moveTo>
                <a:lnTo>
                  <a:pt x="3048" y="2017777"/>
                </a:lnTo>
                <a:lnTo>
                  <a:pt x="3048" y="2020825"/>
                </a:lnTo>
                <a:lnTo>
                  <a:pt x="0" y="2020825"/>
                </a:lnTo>
                <a:lnTo>
                  <a:pt x="0" y="2017777"/>
                </a:lnTo>
                <a:close/>
                <a:moveTo>
                  <a:pt x="0" y="2023872"/>
                </a:moveTo>
                <a:lnTo>
                  <a:pt x="3048" y="2023872"/>
                </a:lnTo>
                <a:lnTo>
                  <a:pt x="3048" y="2026920"/>
                </a:lnTo>
                <a:lnTo>
                  <a:pt x="0" y="2026920"/>
                </a:lnTo>
                <a:lnTo>
                  <a:pt x="0" y="2023872"/>
                </a:lnTo>
                <a:close/>
                <a:moveTo>
                  <a:pt x="0" y="2029968"/>
                </a:moveTo>
                <a:lnTo>
                  <a:pt x="3048" y="2029968"/>
                </a:lnTo>
                <a:lnTo>
                  <a:pt x="3048" y="2033016"/>
                </a:lnTo>
                <a:lnTo>
                  <a:pt x="0" y="2033016"/>
                </a:lnTo>
                <a:lnTo>
                  <a:pt x="0" y="2029968"/>
                </a:lnTo>
                <a:close/>
                <a:moveTo>
                  <a:pt x="0" y="2036065"/>
                </a:moveTo>
                <a:lnTo>
                  <a:pt x="3048" y="2036065"/>
                </a:lnTo>
                <a:lnTo>
                  <a:pt x="3048" y="2039113"/>
                </a:lnTo>
                <a:lnTo>
                  <a:pt x="0" y="2039113"/>
                </a:lnTo>
                <a:lnTo>
                  <a:pt x="0" y="2036065"/>
                </a:lnTo>
                <a:close/>
                <a:moveTo>
                  <a:pt x="0" y="2042160"/>
                </a:moveTo>
                <a:lnTo>
                  <a:pt x="3048" y="2042160"/>
                </a:lnTo>
                <a:lnTo>
                  <a:pt x="3048" y="2045208"/>
                </a:lnTo>
                <a:lnTo>
                  <a:pt x="0" y="2045208"/>
                </a:lnTo>
                <a:lnTo>
                  <a:pt x="0" y="2042160"/>
                </a:lnTo>
                <a:close/>
                <a:moveTo>
                  <a:pt x="0" y="2048256"/>
                </a:moveTo>
                <a:lnTo>
                  <a:pt x="3048" y="2048256"/>
                </a:lnTo>
                <a:lnTo>
                  <a:pt x="3048" y="2051304"/>
                </a:lnTo>
                <a:lnTo>
                  <a:pt x="0" y="2051304"/>
                </a:lnTo>
                <a:lnTo>
                  <a:pt x="0" y="2048256"/>
                </a:lnTo>
                <a:close/>
                <a:moveTo>
                  <a:pt x="0" y="2054353"/>
                </a:moveTo>
                <a:lnTo>
                  <a:pt x="3048" y="2054353"/>
                </a:lnTo>
                <a:lnTo>
                  <a:pt x="3048" y="2057401"/>
                </a:lnTo>
                <a:lnTo>
                  <a:pt x="0" y="2057401"/>
                </a:lnTo>
                <a:lnTo>
                  <a:pt x="0" y="2054353"/>
                </a:lnTo>
                <a:close/>
                <a:moveTo>
                  <a:pt x="0" y="2060449"/>
                </a:moveTo>
                <a:lnTo>
                  <a:pt x="3048" y="2060449"/>
                </a:lnTo>
                <a:lnTo>
                  <a:pt x="3048" y="2063497"/>
                </a:lnTo>
                <a:lnTo>
                  <a:pt x="0" y="2063497"/>
                </a:lnTo>
                <a:lnTo>
                  <a:pt x="0" y="2060449"/>
                </a:lnTo>
                <a:close/>
                <a:moveTo>
                  <a:pt x="0" y="2066544"/>
                </a:moveTo>
                <a:lnTo>
                  <a:pt x="3048" y="2066544"/>
                </a:lnTo>
                <a:lnTo>
                  <a:pt x="3048" y="2069592"/>
                </a:lnTo>
                <a:lnTo>
                  <a:pt x="0" y="2069592"/>
                </a:lnTo>
                <a:lnTo>
                  <a:pt x="0" y="2066544"/>
                </a:lnTo>
                <a:close/>
                <a:moveTo>
                  <a:pt x="0" y="2072640"/>
                </a:moveTo>
                <a:lnTo>
                  <a:pt x="3048" y="2072640"/>
                </a:lnTo>
                <a:lnTo>
                  <a:pt x="3048" y="2075688"/>
                </a:lnTo>
                <a:lnTo>
                  <a:pt x="0" y="2075688"/>
                </a:lnTo>
                <a:lnTo>
                  <a:pt x="0" y="2072640"/>
                </a:lnTo>
                <a:close/>
                <a:moveTo>
                  <a:pt x="0" y="2078737"/>
                </a:moveTo>
                <a:lnTo>
                  <a:pt x="3048" y="2078737"/>
                </a:lnTo>
                <a:lnTo>
                  <a:pt x="3048" y="2081785"/>
                </a:lnTo>
                <a:lnTo>
                  <a:pt x="0" y="2081785"/>
                </a:lnTo>
                <a:lnTo>
                  <a:pt x="0" y="2078737"/>
                </a:lnTo>
                <a:close/>
                <a:moveTo>
                  <a:pt x="0" y="2084832"/>
                </a:moveTo>
                <a:lnTo>
                  <a:pt x="3048" y="2084832"/>
                </a:lnTo>
                <a:lnTo>
                  <a:pt x="3048" y="2087880"/>
                </a:lnTo>
                <a:lnTo>
                  <a:pt x="0" y="2087880"/>
                </a:lnTo>
                <a:lnTo>
                  <a:pt x="0" y="2084832"/>
                </a:lnTo>
                <a:close/>
                <a:moveTo>
                  <a:pt x="0" y="2090928"/>
                </a:moveTo>
                <a:lnTo>
                  <a:pt x="3048" y="2090928"/>
                </a:lnTo>
                <a:lnTo>
                  <a:pt x="3048" y="2093976"/>
                </a:lnTo>
                <a:lnTo>
                  <a:pt x="0" y="2093976"/>
                </a:lnTo>
                <a:lnTo>
                  <a:pt x="0" y="2090928"/>
                </a:lnTo>
                <a:close/>
                <a:moveTo>
                  <a:pt x="0" y="2097025"/>
                </a:moveTo>
                <a:lnTo>
                  <a:pt x="3048" y="2097025"/>
                </a:lnTo>
                <a:lnTo>
                  <a:pt x="3048" y="2100073"/>
                </a:lnTo>
                <a:lnTo>
                  <a:pt x="0" y="2100073"/>
                </a:lnTo>
                <a:lnTo>
                  <a:pt x="0" y="2097025"/>
                </a:lnTo>
                <a:close/>
                <a:moveTo>
                  <a:pt x="0" y="2103121"/>
                </a:moveTo>
                <a:lnTo>
                  <a:pt x="3048" y="2103121"/>
                </a:lnTo>
                <a:lnTo>
                  <a:pt x="3048" y="2106169"/>
                </a:lnTo>
                <a:lnTo>
                  <a:pt x="0" y="2106169"/>
                </a:lnTo>
                <a:lnTo>
                  <a:pt x="0" y="2103121"/>
                </a:lnTo>
                <a:close/>
                <a:moveTo>
                  <a:pt x="0" y="2109216"/>
                </a:moveTo>
                <a:lnTo>
                  <a:pt x="3048" y="2109216"/>
                </a:lnTo>
                <a:lnTo>
                  <a:pt x="3048" y="2112264"/>
                </a:lnTo>
                <a:lnTo>
                  <a:pt x="0" y="2112264"/>
                </a:lnTo>
                <a:lnTo>
                  <a:pt x="0" y="2109216"/>
                </a:lnTo>
                <a:close/>
                <a:moveTo>
                  <a:pt x="0" y="2115312"/>
                </a:moveTo>
                <a:lnTo>
                  <a:pt x="3048" y="2115312"/>
                </a:lnTo>
                <a:lnTo>
                  <a:pt x="3048" y="2118360"/>
                </a:lnTo>
                <a:lnTo>
                  <a:pt x="0" y="2118360"/>
                </a:lnTo>
                <a:lnTo>
                  <a:pt x="0" y="2115312"/>
                </a:lnTo>
                <a:close/>
                <a:moveTo>
                  <a:pt x="0" y="2121409"/>
                </a:moveTo>
                <a:lnTo>
                  <a:pt x="3048" y="2121409"/>
                </a:lnTo>
                <a:lnTo>
                  <a:pt x="3048" y="2124457"/>
                </a:lnTo>
                <a:lnTo>
                  <a:pt x="0" y="2124457"/>
                </a:lnTo>
                <a:lnTo>
                  <a:pt x="0" y="2121409"/>
                </a:lnTo>
                <a:close/>
                <a:moveTo>
                  <a:pt x="0" y="2127505"/>
                </a:moveTo>
                <a:lnTo>
                  <a:pt x="3048" y="2127505"/>
                </a:lnTo>
                <a:lnTo>
                  <a:pt x="3048" y="2130553"/>
                </a:lnTo>
                <a:lnTo>
                  <a:pt x="0" y="2130553"/>
                </a:lnTo>
                <a:lnTo>
                  <a:pt x="0" y="2127505"/>
                </a:lnTo>
                <a:close/>
                <a:moveTo>
                  <a:pt x="0" y="2133600"/>
                </a:moveTo>
                <a:lnTo>
                  <a:pt x="3048" y="2133600"/>
                </a:lnTo>
                <a:lnTo>
                  <a:pt x="3048" y="2136648"/>
                </a:lnTo>
                <a:lnTo>
                  <a:pt x="0" y="2136648"/>
                </a:lnTo>
                <a:lnTo>
                  <a:pt x="0" y="2133600"/>
                </a:lnTo>
                <a:close/>
                <a:moveTo>
                  <a:pt x="0" y="2139697"/>
                </a:moveTo>
                <a:lnTo>
                  <a:pt x="3048" y="2139697"/>
                </a:lnTo>
                <a:lnTo>
                  <a:pt x="3048" y="2142745"/>
                </a:lnTo>
                <a:lnTo>
                  <a:pt x="0" y="2142745"/>
                </a:lnTo>
                <a:lnTo>
                  <a:pt x="0" y="2139697"/>
                </a:lnTo>
                <a:close/>
                <a:moveTo>
                  <a:pt x="0" y="2145793"/>
                </a:moveTo>
                <a:lnTo>
                  <a:pt x="3048" y="2145793"/>
                </a:lnTo>
                <a:lnTo>
                  <a:pt x="3048" y="2148841"/>
                </a:lnTo>
                <a:lnTo>
                  <a:pt x="0" y="2148841"/>
                </a:lnTo>
                <a:lnTo>
                  <a:pt x="0" y="2145793"/>
                </a:lnTo>
                <a:close/>
                <a:moveTo>
                  <a:pt x="0" y="2151888"/>
                </a:moveTo>
                <a:lnTo>
                  <a:pt x="3048" y="2151888"/>
                </a:lnTo>
                <a:lnTo>
                  <a:pt x="3048" y="2154936"/>
                </a:lnTo>
                <a:lnTo>
                  <a:pt x="0" y="2154936"/>
                </a:lnTo>
                <a:lnTo>
                  <a:pt x="0" y="2151888"/>
                </a:lnTo>
                <a:close/>
                <a:moveTo>
                  <a:pt x="0" y="2157984"/>
                </a:moveTo>
                <a:lnTo>
                  <a:pt x="3048" y="2157984"/>
                </a:lnTo>
                <a:lnTo>
                  <a:pt x="3048" y="2161032"/>
                </a:lnTo>
                <a:lnTo>
                  <a:pt x="0" y="2161032"/>
                </a:lnTo>
                <a:lnTo>
                  <a:pt x="0" y="2157984"/>
                </a:lnTo>
                <a:close/>
                <a:moveTo>
                  <a:pt x="0" y="2164081"/>
                </a:moveTo>
                <a:lnTo>
                  <a:pt x="3048" y="2164081"/>
                </a:lnTo>
                <a:lnTo>
                  <a:pt x="3048" y="2167129"/>
                </a:lnTo>
                <a:lnTo>
                  <a:pt x="0" y="2167129"/>
                </a:lnTo>
                <a:lnTo>
                  <a:pt x="0" y="2164081"/>
                </a:lnTo>
                <a:close/>
                <a:moveTo>
                  <a:pt x="0" y="2170177"/>
                </a:moveTo>
                <a:lnTo>
                  <a:pt x="3048" y="2170177"/>
                </a:lnTo>
                <a:lnTo>
                  <a:pt x="3048" y="2173225"/>
                </a:lnTo>
                <a:lnTo>
                  <a:pt x="0" y="2173225"/>
                </a:lnTo>
                <a:lnTo>
                  <a:pt x="0" y="2170177"/>
                </a:lnTo>
                <a:close/>
                <a:moveTo>
                  <a:pt x="0" y="2176272"/>
                </a:moveTo>
                <a:lnTo>
                  <a:pt x="3048" y="2176272"/>
                </a:lnTo>
                <a:lnTo>
                  <a:pt x="3048" y="2179320"/>
                </a:lnTo>
                <a:lnTo>
                  <a:pt x="0" y="2179320"/>
                </a:lnTo>
                <a:lnTo>
                  <a:pt x="0" y="2176272"/>
                </a:lnTo>
                <a:close/>
                <a:moveTo>
                  <a:pt x="0" y="2182368"/>
                </a:moveTo>
                <a:lnTo>
                  <a:pt x="3048" y="2182368"/>
                </a:lnTo>
                <a:lnTo>
                  <a:pt x="3048" y="2185416"/>
                </a:lnTo>
                <a:lnTo>
                  <a:pt x="0" y="2185416"/>
                </a:lnTo>
                <a:lnTo>
                  <a:pt x="0" y="2182368"/>
                </a:lnTo>
                <a:close/>
                <a:moveTo>
                  <a:pt x="0" y="2188465"/>
                </a:moveTo>
                <a:lnTo>
                  <a:pt x="3048" y="2188465"/>
                </a:lnTo>
                <a:lnTo>
                  <a:pt x="3048" y="2191513"/>
                </a:lnTo>
                <a:lnTo>
                  <a:pt x="0" y="2191513"/>
                </a:lnTo>
                <a:lnTo>
                  <a:pt x="0" y="2188465"/>
                </a:lnTo>
                <a:close/>
                <a:moveTo>
                  <a:pt x="0" y="2194560"/>
                </a:moveTo>
                <a:lnTo>
                  <a:pt x="3048" y="2194560"/>
                </a:lnTo>
                <a:lnTo>
                  <a:pt x="3048" y="2197608"/>
                </a:lnTo>
                <a:lnTo>
                  <a:pt x="0" y="2197608"/>
                </a:lnTo>
                <a:lnTo>
                  <a:pt x="0" y="2194560"/>
                </a:lnTo>
                <a:close/>
                <a:moveTo>
                  <a:pt x="0" y="2200656"/>
                </a:moveTo>
                <a:lnTo>
                  <a:pt x="3048" y="2200656"/>
                </a:lnTo>
                <a:lnTo>
                  <a:pt x="3048" y="2203704"/>
                </a:lnTo>
                <a:lnTo>
                  <a:pt x="0" y="2203704"/>
                </a:lnTo>
                <a:lnTo>
                  <a:pt x="0" y="2200656"/>
                </a:lnTo>
                <a:close/>
                <a:moveTo>
                  <a:pt x="0" y="2206753"/>
                </a:moveTo>
                <a:lnTo>
                  <a:pt x="3048" y="2206753"/>
                </a:lnTo>
                <a:lnTo>
                  <a:pt x="3048" y="2209801"/>
                </a:lnTo>
                <a:lnTo>
                  <a:pt x="0" y="2209801"/>
                </a:lnTo>
                <a:lnTo>
                  <a:pt x="0" y="2206753"/>
                </a:lnTo>
                <a:close/>
                <a:moveTo>
                  <a:pt x="0" y="2212849"/>
                </a:moveTo>
                <a:lnTo>
                  <a:pt x="3048" y="2212849"/>
                </a:lnTo>
                <a:lnTo>
                  <a:pt x="3048" y="2215897"/>
                </a:lnTo>
                <a:lnTo>
                  <a:pt x="0" y="2215897"/>
                </a:lnTo>
                <a:lnTo>
                  <a:pt x="0" y="2212849"/>
                </a:lnTo>
                <a:close/>
                <a:moveTo>
                  <a:pt x="0" y="2218944"/>
                </a:moveTo>
                <a:lnTo>
                  <a:pt x="3048" y="2218944"/>
                </a:lnTo>
                <a:lnTo>
                  <a:pt x="3048" y="2221992"/>
                </a:lnTo>
                <a:lnTo>
                  <a:pt x="0" y="2221992"/>
                </a:lnTo>
                <a:lnTo>
                  <a:pt x="0" y="2218944"/>
                </a:lnTo>
                <a:close/>
                <a:moveTo>
                  <a:pt x="0" y="2225040"/>
                </a:moveTo>
                <a:lnTo>
                  <a:pt x="3048" y="2225040"/>
                </a:lnTo>
                <a:lnTo>
                  <a:pt x="3048" y="2228088"/>
                </a:lnTo>
                <a:lnTo>
                  <a:pt x="0" y="2228088"/>
                </a:lnTo>
                <a:lnTo>
                  <a:pt x="0" y="2225040"/>
                </a:lnTo>
                <a:close/>
                <a:moveTo>
                  <a:pt x="0" y="2231137"/>
                </a:moveTo>
                <a:lnTo>
                  <a:pt x="3048" y="2231137"/>
                </a:lnTo>
                <a:lnTo>
                  <a:pt x="3048" y="2234185"/>
                </a:lnTo>
                <a:lnTo>
                  <a:pt x="0" y="2234185"/>
                </a:lnTo>
                <a:lnTo>
                  <a:pt x="0" y="2231137"/>
                </a:lnTo>
                <a:close/>
                <a:moveTo>
                  <a:pt x="0" y="2237232"/>
                </a:moveTo>
                <a:lnTo>
                  <a:pt x="3048" y="2237232"/>
                </a:lnTo>
                <a:lnTo>
                  <a:pt x="3048" y="2240280"/>
                </a:lnTo>
                <a:lnTo>
                  <a:pt x="0" y="2240280"/>
                </a:lnTo>
                <a:lnTo>
                  <a:pt x="0" y="2237232"/>
                </a:lnTo>
                <a:close/>
                <a:moveTo>
                  <a:pt x="0" y="2243328"/>
                </a:moveTo>
                <a:lnTo>
                  <a:pt x="3048" y="2243328"/>
                </a:lnTo>
                <a:lnTo>
                  <a:pt x="3048" y="2246376"/>
                </a:lnTo>
                <a:lnTo>
                  <a:pt x="0" y="2246376"/>
                </a:lnTo>
                <a:lnTo>
                  <a:pt x="0" y="2243328"/>
                </a:lnTo>
                <a:close/>
                <a:moveTo>
                  <a:pt x="0" y="2249425"/>
                </a:moveTo>
                <a:lnTo>
                  <a:pt x="3048" y="2249425"/>
                </a:lnTo>
                <a:lnTo>
                  <a:pt x="3048" y="2252473"/>
                </a:lnTo>
                <a:lnTo>
                  <a:pt x="0" y="2252473"/>
                </a:lnTo>
                <a:lnTo>
                  <a:pt x="0" y="2249425"/>
                </a:lnTo>
                <a:close/>
                <a:moveTo>
                  <a:pt x="0" y="2255521"/>
                </a:moveTo>
                <a:lnTo>
                  <a:pt x="3048" y="2255521"/>
                </a:lnTo>
                <a:lnTo>
                  <a:pt x="3048" y="2258569"/>
                </a:lnTo>
                <a:lnTo>
                  <a:pt x="0" y="2258569"/>
                </a:lnTo>
                <a:lnTo>
                  <a:pt x="0" y="2255521"/>
                </a:lnTo>
                <a:close/>
                <a:moveTo>
                  <a:pt x="0" y="2261616"/>
                </a:moveTo>
                <a:lnTo>
                  <a:pt x="3048" y="2261616"/>
                </a:lnTo>
                <a:lnTo>
                  <a:pt x="3048" y="2264664"/>
                </a:lnTo>
                <a:lnTo>
                  <a:pt x="0" y="2264664"/>
                </a:lnTo>
                <a:lnTo>
                  <a:pt x="0" y="2261616"/>
                </a:lnTo>
                <a:close/>
                <a:moveTo>
                  <a:pt x="0" y="2267712"/>
                </a:moveTo>
                <a:lnTo>
                  <a:pt x="3048" y="2267712"/>
                </a:lnTo>
                <a:lnTo>
                  <a:pt x="3048" y="2270760"/>
                </a:lnTo>
                <a:lnTo>
                  <a:pt x="0" y="2270760"/>
                </a:lnTo>
                <a:lnTo>
                  <a:pt x="0" y="2267712"/>
                </a:lnTo>
                <a:close/>
                <a:moveTo>
                  <a:pt x="0" y="2273809"/>
                </a:moveTo>
                <a:lnTo>
                  <a:pt x="3048" y="2273809"/>
                </a:lnTo>
                <a:lnTo>
                  <a:pt x="3048" y="2276857"/>
                </a:lnTo>
                <a:lnTo>
                  <a:pt x="0" y="2276857"/>
                </a:lnTo>
                <a:lnTo>
                  <a:pt x="0" y="2273809"/>
                </a:lnTo>
                <a:close/>
                <a:moveTo>
                  <a:pt x="0" y="2279905"/>
                </a:moveTo>
                <a:lnTo>
                  <a:pt x="3048" y="2279905"/>
                </a:lnTo>
                <a:lnTo>
                  <a:pt x="3048" y="2282953"/>
                </a:lnTo>
                <a:lnTo>
                  <a:pt x="0" y="2282953"/>
                </a:lnTo>
                <a:lnTo>
                  <a:pt x="0" y="2279905"/>
                </a:lnTo>
                <a:close/>
                <a:moveTo>
                  <a:pt x="0" y="2286000"/>
                </a:moveTo>
                <a:lnTo>
                  <a:pt x="3048" y="2286000"/>
                </a:lnTo>
                <a:lnTo>
                  <a:pt x="3048" y="2289048"/>
                </a:lnTo>
                <a:lnTo>
                  <a:pt x="0" y="2289048"/>
                </a:lnTo>
                <a:lnTo>
                  <a:pt x="0" y="2286000"/>
                </a:lnTo>
                <a:close/>
                <a:moveTo>
                  <a:pt x="0" y="2292097"/>
                </a:moveTo>
                <a:lnTo>
                  <a:pt x="3048" y="2292097"/>
                </a:lnTo>
                <a:lnTo>
                  <a:pt x="3048" y="2295145"/>
                </a:lnTo>
                <a:lnTo>
                  <a:pt x="0" y="2295145"/>
                </a:lnTo>
                <a:lnTo>
                  <a:pt x="0" y="2292097"/>
                </a:lnTo>
                <a:close/>
                <a:moveTo>
                  <a:pt x="0" y="2298193"/>
                </a:moveTo>
                <a:lnTo>
                  <a:pt x="3048" y="2298193"/>
                </a:lnTo>
                <a:lnTo>
                  <a:pt x="3048" y="2301241"/>
                </a:lnTo>
                <a:lnTo>
                  <a:pt x="0" y="2301241"/>
                </a:lnTo>
                <a:lnTo>
                  <a:pt x="0" y="2298193"/>
                </a:lnTo>
                <a:close/>
                <a:moveTo>
                  <a:pt x="0" y="2304288"/>
                </a:moveTo>
                <a:lnTo>
                  <a:pt x="3048" y="2304288"/>
                </a:lnTo>
                <a:lnTo>
                  <a:pt x="3048" y="2307336"/>
                </a:lnTo>
                <a:lnTo>
                  <a:pt x="0" y="2307336"/>
                </a:lnTo>
                <a:lnTo>
                  <a:pt x="0" y="2304288"/>
                </a:lnTo>
                <a:close/>
                <a:moveTo>
                  <a:pt x="0" y="2310384"/>
                </a:moveTo>
                <a:lnTo>
                  <a:pt x="3048" y="2310384"/>
                </a:lnTo>
                <a:lnTo>
                  <a:pt x="3048" y="2313432"/>
                </a:lnTo>
                <a:lnTo>
                  <a:pt x="0" y="2313432"/>
                </a:lnTo>
                <a:lnTo>
                  <a:pt x="0" y="2310384"/>
                </a:lnTo>
                <a:close/>
                <a:moveTo>
                  <a:pt x="0" y="2316481"/>
                </a:moveTo>
                <a:lnTo>
                  <a:pt x="3048" y="2316481"/>
                </a:lnTo>
                <a:lnTo>
                  <a:pt x="3048" y="2319529"/>
                </a:lnTo>
                <a:lnTo>
                  <a:pt x="0" y="2319529"/>
                </a:lnTo>
                <a:lnTo>
                  <a:pt x="0" y="2316481"/>
                </a:lnTo>
                <a:close/>
                <a:moveTo>
                  <a:pt x="0" y="2322577"/>
                </a:moveTo>
                <a:lnTo>
                  <a:pt x="3048" y="2322577"/>
                </a:lnTo>
                <a:lnTo>
                  <a:pt x="3048" y="2325625"/>
                </a:lnTo>
                <a:lnTo>
                  <a:pt x="0" y="2325625"/>
                </a:lnTo>
                <a:lnTo>
                  <a:pt x="0" y="2322577"/>
                </a:lnTo>
                <a:close/>
                <a:moveTo>
                  <a:pt x="0" y="2328672"/>
                </a:moveTo>
                <a:lnTo>
                  <a:pt x="3048" y="2328672"/>
                </a:lnTo>
                <a:lnTo>
                  <a:pt x="3048" y="2331720"/>
                </a:lnTo>
                <a:lnTo>
                  <a:pt x="0" y="2331720"/>
                </a:lnTo>
                <a:lnTo>
                  <a:pt x="0" y="2328672"/>
                </a:lnTo>
                <a:close/>
                <a:moveTo>
                  <a:pt x="0" y="2334768"/>
                </a:moveTo>
                <a:lnTo>
                  <a:pt x="3048" y="2334768"/>
                </a:lnTo>
                <a:lnTo>
                  <a:pt x="3048" y="2337816"/>
                </a:lnTo>
                <a:lnTo>
                  <a:pt x="0" y="2337816"/>
                </a:lnTo>
                <a:lnTo>
                  <a:pt x="0" y="2334768"/>
                </a:lnTo>
                <a:close/>
                <a:moveTo>
                  <a:pt x="0" y="2340865"/>
                </a:moveTo>
                <a:lnTo>
                  <a:pt x="3048" y="2340865"/>
                </a:lnTo>
                <a:lnTo>
                  <a:pt x="3048" y="2343913"/>
                </a:lnTo>
                <a:lnTo>
                  <a:pt x="0" y="2343913"/>
                </a:lnTo>
                <a:lnTo>
                  <a:pt x="0" y="2340865"/>
                </a:lnTo>
                <a:close/>
                <a:moveTo>
                  <a:pt x="0" y="2346960"/>
                </a:moveTo>
                <a:lnTo>
                  <a:pt x="3048" y="2346960"/>
                </a:lnTo>
                <a:lnTo>
                  <a:pt x="3048" y="2350008"/>
                </a:lnTo>
                <a:lnTo>
                  <a:pt x="0" y="2350008"/>
                </a:lnTo>
                <a:lnTo>
                  <a:pt x="0" y="2346960"/>
                </a:lnTo>
                <a:close/>
                <a:moveTo>
                  <a:pt x="0" y="2353056"/>
                </a:moveTo>
                <a:lnTo>
                  <a:pt x="3048" y="2353056"/>
                </a:lnTo>
                <a:lnTo>
                  <a:pt x="3048" y="2356104"/>
                </a:lnTo>
                <a:lnTo>
                  <a:pt x="0" y="2356104"/>
                </a:lnTo>
                <a:lnTo>
                  <a:pt x="0" y="2353056"/>
                </a:lnTo>
                <a:close/>
                <a:moveTo>
                  <a:pt x="0" y="2359153"/>
                </a:moveTo>
                <a:lnTo>
                  <a:pt x="3048" y="2359153"/>
                </a:lnTo>
                <a:lnTo>
                  <a:pt x="3048" y="2362201"/>
                </a:lnTo>
                <a:lnTo>
                  <a:pt x="0" y="2362201"/>
                </a:lnTo>
                <a:lnTo>
                  <a:pt x="0" y="2359153"/>
                </a:lnTo>
                <a:close/>
                <a:moveTo>
                  <a:pt x="0" y="2365249"/>
                </a:moveTo>
                <a:lnTo>
                  <a:pt x="3048" y="2365249"/>
                </a:lnTo>
                <a:lnTo>
                  <a:pt x="3048" y="2368297"/>
                </a:lnTo>
                <a:lnTo>
                  <a:pt x="0" y="2368297"/>
                </a:lnTo>
                <a:lnTo>
                  <a:pt x="0" y="2365249"/>
                </a:lnTo>
                <a:close/>
                <a:moveTo>
                  <a:pt x="0" y="2371344"/>
                </a:moveTo>
                <a:lnTo>
                  <a:pt x="3048" y="2371344"/>
                </a:lnTo>
                <a:lnTo>
                  <a:pt x="3048" y="2374392"/>
                </a:lnTo>
                <a:lnTo>
                  <a:pt x="0" y="2374392"/>
                </a:lnTo>
                <a:lnTo>
                  <a:pt x="0" y="2371344"/>
                </a:lnTo>
                <a:close/>
                <a:moveTo>
                  <a:pt x="0" y="2377440"/>
                </a:moveTo>
                <a:lnTo>
                  <a:pt x="3048" y="2377440"/>
                </a:lnTo>
                <a:lnTo>
                  <a:pt x="3048" y="2380488"/>
                </a:lnTo>
                <a:lnTo>
                  <a:pt x="0" y="2380488"/>
                </a:lnTo>
                <a:lnTo>
                  <a:pt x="0" y="2377440"/>
                </a:lnTo>
                <a:close/>
                <a:moveTo>
                  <a:pt x="0" y="2383537"/>
                </a:moveTo>
                <a:lnTo>
                  <a:pt x="3048" y="2383537"/>
                </a:lnTo>
                <a:lnTo>
                  <a:pt x="3048" y="2386585"/>
                </a:lnTo>
                <a:lnTo>
                  <a:pt x="0" y="2386585"/>
                </a:lnTo>
                <a:lnTo>
                  <a:pt x="0" y="2383537"/>
                </a:lnTo>
                <a:close/>
                <a:moveTo>
                  <a:pt x="0" y="2389632"/>
                </a:moveTo>
                <a:lnTo>
                  <a:pt x="3048" y="2389632"/>
                </a:lnTo>
                <a:lnTo>
                  <a:pt x="3048" y="2392680"/>
                </a:lnTo>
                <a:lnTo>
                  <a:pt x="0" y="2392680"/>
                </a:lnTo>
                <a:lnTo>
                  <a:pt x="0" y="2389632"/>
                </a:lnTo>
                <a:close/>
                <a:moveTo>
                  <a:pt x="0" y="2395728"/>
                </a:moveTo>
                <a:lnTo>
                  <a:pt x="3048" y="2395728"/>
                </a:lnTo>
                <a:lnTo>
                  <a:pt x="3048" y="2398776"/>
                </a:lnTo>
                <a:lnTo>
                  <a:pt x="0" y="2398776"/>
                </a:lnTo>
                <a:lnTo>
                  <a:pt x="0" y="2395728"/>
                </a:lnTo>
                <a:close/>
                <a:moveTo>
                  <a:pt x="0" y="2401825"/>
                </a:moveTo>
                <a:lnTo>
                  <a:pt x="3048" y="2401825"/>
                </a:lnTo>
                <a:lnTo>
                  <a:pt x="3048" y="2404873"/>
                </a:lnTo>
                <a:lnTo>
                  <a:pt x="0" y="2404873"/>
                </a:lnTo>
                <a:lnTo>
                  <a:pt x="0" y="2401825"/>
                </a:lnTo>
                <a:close/>
                <a:moveTo>
                  <a:pt x="0" y="2407921"/>
                </a:moveTo>
                <a:lnTo>
                  <a:pt x="3048" y="2407921"/>
                </a:lnTo>
                <a:lnTo>
                  <a:pt x="3048" y="2410969"/>
                </a:lnTo>
                <a:lnTo>
                  <a:pt x="0" y="2410969"/>
                </a:lnTo>
                <a:lnTo>
                  <a:pt x="0" y="2407921"/>
                </a:lnTo>
                <a:close/>
                <a:moveTo>
                  <a:pt x="0" y="2414016"/>
                </a:moveTo>
                <a:lnTo>
                  <a:pt x="3048" y="2414016"/>
                </a:lnTo>
                <a:lnTo>
                  <a:pt x="3048" y="2417064"/>
                </a:lnTo>
                <a:lnTo>
                  <a:pt x="0" y="2417064"/>
                </a:lnTo>
                <a:lnTo>
                  <a:pt x="0" y="2414016"/>
                </a:lnTo>
                <a:close/>
                <a:moveTo>
                  <a:pt x="0" y="2420112"/>
                </a:moveTo>
                <a:lnTo>
                  <a:pt x="3048" y="2420112"/>
                </a:lnTo>
                <a:lnTo>
                  <a:pt x="3048" y="2423160"/>
                </a:lnTo>
                <a:lnTo>
                  <a:pt x="0" y="2423160"/>
                </a:lnTo>
                <a:lnTo>
                  <a:pt x="0" y="2420112"/>
                </a:lnTo>
                <a:close/>
                <a:moveTo>
                  <a:pt x="0" y="2426209"/>
                </a:moveTo>
                <a:lnTo>
                  <a:pt x="3048" y="2426209"/>
                </a:lnTo>
                <a:lnTo>
                  <a:pt x="3048" y="2429257"/>
                </a:lnTo>
                <a:lnTo>
                  <a:pt x="0" y="2429257"/>
                </a:lnTo>
                <a:lnTo>
                  <a:pt x="0" y="2426209"/>
                </a:lnTo>
                <a:close/>
                <a:moveTo>
                  <a:pt x="0" y="2432305"/>
                </a:moveTo>
                <a:lnTo>
                  <a:pt x="3048" y="2432305"/>
                </a:lnTo>
                <a:lnTo>
                  <a:pt x="3048" y="2435353"/>
                </a:lnTo>
                <a:lnTo>
                  <a:pt x="0" y="2435353"/>
                </a:lnTo>
                <a:lnTo>
                  <a:pt x="0" y="2432305"/>
                </a:lnTo>
                <a:close/>
                <a:moveTo>
                  <a:pt x="0" y="2438400"/>
                </a:moveTo>
                <a:lnTo>
                  <a:pt x="3048" y="2438400"/>
                </a:lnTo>
                <a:lnTo>
                  <a:pt x="3048" y="2441448"/>
                </a:lnTo>
                <a:lnTo>
                  <a:pt x="0" y="2441448"/>
                </a:lnTo>
                <a:lnTo>
                  <a:pt x="0" y="2438400"/>
                </a:lnTo>
                <a:close/>
                <a:moveTo>
                  <a:pt x="0" y="2444497"/>
                </a:moveTo>
                <a:lnTo>
                  <a:pt x="3048" y="2444497"/>
                </a:lnTo>
                <a:lnTo>
                  <a:pt x="3048" y="2447545"/>
                </a:lnTo>
                <a:lnTo>
                  <a:pt x="0" y="2447545"/>
                </a:lnTo>
                <a:lnTo>
                  <a:pt x="0" y="2444497"/>
                </a:lnTo>
                <a:close/>
                <a:moveTo>
                  <a:pt x="0" y="2450593"/>
                </a:moveTo>
                <a:lnTo>
                  <a:pt x="3048" y="2450593"/>
                </a:lnTo>
                <a:lnTo>
                  <a:pt x="3048" y="2453641"/>
                </a:lnTo>
                <a:lnTo>
                  <a:pt x="0" y="2453641"/>
                </a:lnTo>
                <a:lnTo>
                  <a:pt x="0" y="2450593"/>
                </a:lnTo>
                <a:close/>
                <a:moveTo>
                  <a:pt x="0" y="2456688"/>
                </a:moveTo>
                <a:lnTo>
                  <a:pt x="3048" y="2456688"/>
                </a:lnTo>
                <a:lnTo>
                  <a:pt x="3048" y="2459736"/>
                </a:lnTo>
                <a:lnTo>
                  <a:pt x="0" y="2459736"/>
                </a:lnTo>
                <a:lnTo>
                  <a:pt x="0" y="2456688"/>
                </a:lnTo>
                <a:close/>
                <a:moveTo>
                  <a:pt x="0" y="2462784"/>
                </a:moveTo>
                <a:lnTo>
                  <a:pt x="3048" y="2462784"/>
                </a:lnTo>
                <a:lnTo>
                  <a:pt x="3048" y="2465832"/>
                </a:lnTo>
                <a:lnTo>
                  <a:pt x="0" y="2465832"/>
                </a:lnTo>
                <a:lnTo>
                  <a:pt x="0" y="2462784"/>
                </a:lnTo>
                <a:close/>
                <a:moveTo>
                  <a:pt x="0" y="2468881"/>
                </a:moveTo>
                <a:lnTo>
                  <a:pt x="3048" y="2468881"/>
                </a:lnTo>
                <a:lnTo>
                  <a:pt x="3048" y="2471929"/>
                </a:lnTo>
                <a:lnTo>
                  <a:pt x="0" y="2471929"/>
                </a:lnTo>
                <a:lnTo>
                  <a:pt x="0" y="2468881"/>
                </a:lnTo>
                <a:close/>
                <a:moveTo>
                  <a:pt x="0" y="2474977"/>
                </a:moveTo>
                <a:lnTo>
                  <a:pt x="3048" y="2474977"/>
                </a:lnTo>
                <a:lnTo>
                  <a:pt x="3048" y="2478025"/>
                </a:lnTo>
                <a:lnTo>
                  <a:pt x="0" y="2478025"/>
                </a:lnTo>
                <a:lnTo>
                  <a:pt x="0" y="2474977"/>
                </a:lnTo>
                <a:close/>
                <a:moveTo>
                  <a:pt x="0" y="2481072"/>
                </a:moveTo>
                <a:lnTo>
                  <a:pt x="3048" y="2481072"/>
                </a:lnTo>
                <a:lnTo>
                  <a:pt x="3048" y="2484120"/>
                </a:lnTo>
                <a:lnTo>
                  <a:pt x="0" y="2484120"/>
                </a:lnTo>
                <a:lnTo>
                  <a:pt x="0" y="2481072"/>
                </a:lnTo>
                <a:close/>
                <a:moveTo>
                  <a:pt x="0" y="2487168"/>
                </a:moveTo>
                <a:lnTo>
                  <a:pt x="3048" y="2487168"/>
                </a:lnTo>
                <a:lnTo>
                  <a:pt x="3048" y="2490216"/>
                </a:lnTo>
                <a:lnTo>
                  <a:pt x="0" y="2490216"/>
                </a:lnTo>
                <a:lnTo>
                  <a:pt x="0" y="2487168"/>
                </a:lnTo>
                <a:close/>
                <a:moveTo>
                  <a:pt x="0" y="2493265"/>
                </a:moveTo>
                <a:lnTo>
                  <a:pt x="3048" y="2493265"/>
                </a:lnTo>
                <a:lnTo>
                  <a:pt x="3048" y="2496313"/>
                </a:lnTo>
                <a:lnTo>
                  <a:pt x="0" y="2496313"/>
                </a:lnTo>
                <a:lnTo>
                  <a:pt x="0" y="2493265"/>
                </a:lnTo>
                <a:close/>
                <a:moveTo>
                  <a:pt x="0" y="2499360"/>
                </a:moveTo>
                <a:lnTo>
                  <a:pt x="3048" y="2499360"/>
                </a:lnTo>
                <a:lnTo>
                  <a:pt x="3048" y="2502408"/>
                </a:lnTo>
                <a:lnTo>
                  <a:pt x="0" y="2502408"/>
                </a:lnTo>
                <a:lnTo>
                  <a:pt x="0" y="2499360"/>
                </a:lnTo>
                <a:close/>
                <a:moveTo>
                  <a:pt x="0" y="2505456"/>
                </a:moveTo>
                <a:lnTo>
                  <a:pt x="3048" y="2505456"/>
                </a:lnTo>
                <a:lnTo>
                  <a:pt x="3048" y="2508504"/>
                </a:lnTo>
                <a:lnTo>
                  <a:pt x="0" y="2508504"/>
                </a:lnTo>
                <a:lnTo>
                  <a:pt x="0" y="2505456"/>
                </a:lnTo>
                <a:close/>
                <a:moveTo>
                  <a:pt x="0" y="2511553"/>
                </a:moveTo>
                <a:lnTo>
                  <a:pt x="3048" y="2511553"/>
                </a:lnTo>
                <a:lnTo>
                  <a:pt x="3048" y="2514601"/>
                </a:lnTo>
                <a:lnTo>
                  <a:pt x="0" y="2514601"/>
                </a:lnTo>
                <a:lnTo>
                  <a:pt x="0" y="2511553"/>
                </a:lnTo>
                <a:close/>
                <a:moveTo>
                  <a:pt x="0" y="2517649"/>
                </a:moveTo>
                <a:lnTo>
                  <a:pt x="3048" y="2517649"/>
                </a:lnTo>
                <a:lnTo>
                  <a:pt x="3048" y="2520697"/>
                </a:lnTo>
                <a:lnTo>
                  <a:pt x="0" y="2520697"/>
                </a:lnTo>
                <a:lnTo>
                  <a:pt x="0" y="2517649"/>
                </a:lnTo>
                <a:close/>
                <a:moveTo>
                  <a:pt x="0" y="2523744"/>
                </a:moveTo>
                <a:lnTo>
                  <a:pt x="3048" y="2523744"/>
                </a:lnTo>
                <a:lnTo>
                  <a:pt x="3048" y="2526792"/>
                </a:lnTo>
                <a:lnTo>
                  <a:pt x="0" y="2526792"/>
                </a:lnTo>
                <a:lnTo>
                  <a:pt x="0" y="2523744"/>
                </a:lnTo>
                <a:close/>
                <a:moveTo>
                  <a:pt x="0" y="2529840"/>
                </a:moveTo>
                <a:lnTo>
                  <a:pt x="3048" y="2529840"/>
                </a:lnTo>
                <a:lnTo>
                  <a:pt x="3048" y="2532888"/>
                </a:lnTo>
                <a:lnTo>
                  <a:pt x="0" y="2532888"/>
                </a:lnTo>
                <a:lnTo>
                  <a:pt x="0" y="2529840"/>
                </a:lnTo>
                <a:close/>
                <a:moveTo>
                  <a:pt x="0" y="2535937"/>
                </a:moveTo>
                <a:lnTo>
                  <a:pt x="3048" y="2535937"/>
                </a:lnTo>
                <a:lnTo>
                  <a:pt x="3048" y="2538985"/>
                </a:lnTo>
                <a:lnTo>
                  <a:pt x="0" y="2538985"/>
                </a:lnTo>
                <a:lnTo>
                  <a:pt x="0" y="2535937"/>
                </a:lnTo>
                <a:close/>
                <a:moveTo>
                  <a:pt x="0" y="2542032"/>
                </a:moveTo>
                <a:lnTo>
                  <a:pt x="3048" y="2542032"/>
                </a:lnTo>
                <a:lnTo>
                  <a:pt x="3048" y="2545080"/>
                </a:lnTo>
                <a:lnTo>
                  <a:pt x="0" y="2545080"/>
                </a:lnTo>
                <a:lnTo>
                  <a:pt x="0" y="2542032"/>
                </a:lnTo>
                <a:close/>
                <a:moveTo>
                  <a:pt x="0" y="2548128"/>
                </a:moveTo>
                <a:lnTo>
                  <a:pt x="3048" y="2548128"/>
                </a:lnTo>
                <a:lnTo>
                  <a:pt x="3048" y="2551176"/>
                </a:lnTo>
                <a:lnTo>
                  <a:pt x="0" y="2551176"/>
                </a:lnTo>
                <a:lnTo>
                  <a:pt x="0" y="2548128"/>
                </a:lnTo>
                <a:close/>
                <a:moveTo>
                  <a:pt x="0" y="2554225"/>
                </a:moveTo>
                <a:lnTo>
                  <a:pt x="3048" y="2554225"/>
                </a:lnTo>
                <a:lnTo>
                  <a:pt x="3048" y="2557273"/>
                </a:lnTo>
                <a:lnTo>
                  <a:pt x="0" y="2557273"/>
                </a:lnTo>
                <a:lnTo>
                  <a:pt x="0" y="2554225"/>
                </a:lnTo>
                <a:close/>
                <a:moveTo>
                  <a:pt x="0" y="2560321"/>
                </a:moveTo>
                <a:lnTo>
                  <a:pt x="3048" y="2560321"/>
                </a:lnTo>
                <a:lnTo>
                  <a:pt x="3048" y="2563369"/>
                </a:lnTo>
                <a:lnTo>
                  <a:pt x="0" y="2563369"/>
                </a:lnTo>
                <a:lnTo>
                  <a:pt x="0" y="2560321"/>
                </a:lnTo>
                <a:close/>
                <a:moveTo>
                  <a:pt x="0" y="2566416"/>
                </a:moveTo>
                <a:lnTo>
                  <a:pt x="3048" y="2566416"/>
                </a:lnTo>
                <a:lnTo>
                  <a:pt x="3048" y="2569464"/>
                </a:lnTo>
                <a:lnTo>
                  <a:pt x="0" y="2569464"/>
                </a:lnTo>
                <a:lnTo>
                  <a:pt x="0" y="2566416"/>
                </a:lnTo>
                <a:close/>
                <a:moveTo>
                  <a:pt x="0" y="2572512"/>
                </a:moveTo>
                <a:lnTo>
                  <a:pt x="3048" y="2572512"/>
                </a:lnTo>
                <a:lnTo>
                  <a:pt x="3048" y="2575560"/>
                </a:lnTo>
                <a:lnTo>
                  <a:pt x="0" y="2575560"/>
                </a:lnTo>
                <a:lnTo>
                  <a:pt x="0" y="2572512"/>
                </a:lnTo>
                <a:close/>
                <a:moveTo>
                  <a:pt x="0" y="2578609"/>
                </a:moveTo>
                <a:lnTo>
                  <a:pt x="3048" y="2578609"/>
                </a:lnTo>
                <a:lnTo>
                  <a:pt x="3048" y="2581657"/>
                </a:lnTo>
                <a:lnTo>
                  <a:pt x="0" y="2581657"/>
                </a:lnTo>
                <a:lnTo>
                  <a:pt x="0" y="2578609"/>
                </a:lnTo>
                <a:close/>
                <a:moveTo>
                  <a:pt x="0" y="2584705"/>
                </a:moveTo>
                <a:lnTo>
                  <a:pt x="3048" y="2584705"/>
                </a:lnTo>
                <a:lnTo>
                  <a:pt x="3048" y="2587753"/>
                </a:lnTo>
                <a:lnTo>
                  <a:pt x="0" y="2587753"/>
                </a:lnTo>
                <a:lnTo>
                  <a:pt x="0" y="2584705"/>
                </a:lnTo>
                <a:close/>
                <a:moveTo>
                  <a:pt x="0" y="2590800"/>
                </a:moveTo>
                <a:lnTo>
                  <a:pt x="3048" y="2590800"/>
                </a:lnTo>
                <a:lnTo>
                  <a:pt x="3048" y="2593848"/>
                </a:lnTo>
                <a:lnTo>
                  <a:pt x="0" y="2593848"/>
                </a:lnTo>
                <a:lnTo>
                  <a:pt x="0" y="2590800"/>
                </a:lnTo>
                <a:close/>
                <a:moveTo>
                  <a:pt x="0" y="2596897"/>
                </a:moveTo>
                <a:lnTo>
                  <a:pt x="3048" y="2596897"/>
                </a:lnTo>
                <a:lnTo>
                  <a:pt x="3048" y="2599945"/>
                </a:lnTo>
                <a:lnTo>
                  <a:pt x="0" y="2599945"/>
                </a:lnTo>
                <a:lnTo>
                  <a:pt x="0" y="2596897"/>
                </a:lnTo>
                <a:close/>
                <a:moveTo>
                  <a:pt x="0" y="2602993"/>
                </a:moveTo>
                <a:lnTo>
                  <a:pt x="3048" y="2602993"/>
                </a:lnTo>
                <a:lnTo>
                  <a:pt x="3048" y="2606041"/>
                </a:lnTo>
                <a:lnTo>
                  <a:pt x="0" y="2606041"/>
                </a:lnTo>
                <a:lnTo>
                  <a:pt x="0" y="2602993"/>
                </a:lnTo>
                <a:close/>
                <a:moveTo>
                  <a:pt x="0" y="2609088"/>
                </a:moveTo>
                <a:lnTo>
                  <a:pt x="3048" y="2609088"/>
                </a:lnTo>
                <a:lnTo>
                  <a:pt x="3048" y="2612136"/>
                </a:lnTo>
                <a:lnTo>
                  <a:pt x="0" y="2612136"/>
                </a:lnTo>
                <a:lnTo>
                  <a:pt x="0" y="2609088"/>
                </a:lnTo>
                <a:close/>
                <a:moveTo>
                  <a:pt x="0" y="2615184"/>
                </a:moveTo>
                <a:lnTo>
                  <a:pt x="3048" y="2615184"/>
                </a:lnTo>
                <a:lnTo>
                  <a:pt x="3048" y="2618232"/>
                </a:lnTo>
                <a:lnTo>
                  <a:pt x="0" y="2618232"/>
                </a:lnTo>
                <a:lnTo>
                  <a:pt x="0" y="2615184"/>
                </a:lnTo>
                <a:close/>
                <a:moveTo>
                  <a:pt x="0" y="2621281"/>
                </a:moveTo>
                <a:lnTo>
                  <a:pt x="3048" y="2621281"/>
                </a:lnTo>
                <a:lnTo>
                  <a:pt x="3048" y="2624329"/>
                </a:lnTo>
                <a:lnTo>
                  <a:pt x="0" y="2624329"/>
                </a:lnTo>
                <a:lnTo>
                  <a:pt x="0" y="2621281"/>
                </a:lnTo>
                <a:close/>
                <a:moveTo>
                  <a:pt x="0" y="2627377"/>
                </a:moveTo>
                <a:lnTo>
                  <a:pt x="3048" y="2627377"/>
                </a:lnTo>
                <a:lnTo>
                  <a:pt x="3048" y="2630425"/>
                </a:lnTo>
                <a:lnTo>
                  <a:pt x="0" y="2630425"/>
                </a:lnTo>
                <a:lnTo>
                  <a:pt x="0" y="2627377"/>
                </a:lnTo>
                <a:close/>
                <a:moveTo>
                  <a:pt x="0" y="2633472"/>
                </a:moveTo>
                <a:lnTo>
                  <a:pt x="3048" y="2633472"/>
                </a:lnTo>
                <a:lnTo>
                  <a:pt x="3048" y="2636520"/>
                </a:lnTo>
                <a:lnTo>
                  <a:pt x="0" y="2636520"/>
                </a:lnTo>
                <a:lnTo>
                  <a:pt x="0" y="2633472"/>
                </a:lnTo>
                <a:close/>
                <a:moveTo>
                  <a:pt x="0" y="2639568"/>
                </a:moveTo>
                <a:lnTo>
                  <a:pt x="3048" y="2639568"/>
                </a:lnTo>
                <a:lnTo>
                  <a:pt x="3048" y="2642616"/>
                </a:lnTo>
                <a:lnTo>
                  <a:pt x="0" y="2642616"/>
                </a:lnTo>
                <a:lnTo>
                  <a:pt x="0" y="2639568"/>
                </a:lnTo>
                <a:close/>
                <a:moveTo>
                  <a:pt x="0" y="2645665"/>
                </a:moveTo>
                <a:lnTo>
                  <a:pt x="3048" y="2645665"/>
                </a:lnTo>
                <a:lnTo>
                  <a:pt x="3048" y="2648713"/>
                </a:lnTo>
                <a:lnTo>
                  <a:pt x="0" y="2648713"/>
                </a:lnTo>
                <a:lnTo>
                  <a:pt x="0" y="2645665"/>
                </a:lnTo>
                <a:close/>
                <a:moveTo>
                  <a:pt x="0" y="2651760"/>
                </a:moveTo>
                <a:lnTo>
                  <a:pt x="3048" y="2651760"/>
                </a:lnTo>
                <a:lnTo>
                  <a:pt x="3048" y="2654808"/>
                </a:lnTo>
                <a:lnTo>
                  <a:pt x="0" y="2654808"/>
                </a:lnTo>
                <a:lnTo>
                  <a:pt x="0" y="2651760"/>
                </a:lnTo>
                <a:close/>
                <a:moveTo>
                  <a:pt x="0" y="2657856"/>
                </a:moveTo>
                <a:lnTo>
                  <a:pt x="3048" y="2657856"/>
                </a:lnTo>
                <a:lnTo>
                  <a:pt x="3048" y="2660904"/>
                </a:lnTo>
                <a:lnTo>
                  <a:pt x="0" y="2660904"/>
                </a:lnTo>
                <a:lnTo>
                  <a:pt x="0" y="2657856"/>
                </a:lnTo>
                <a:close/>
                <a:moveTo>
                  <a:pt x="0" y="2663953"/>
                </a:moveTo>
                <a:lnTo>
                  <a:pt x="3048" y="2663953"/>
                </a:lnTo>
                <a:lnTo>
                  <a:pt x="3048" y="2667001"/>
                </a:lnTo>
                <a:lnTo>
                  <a:pt x="0" y="2667001"/>
                </a:lnTo>
                <a:lnTo>
                  <a:pt x="0" y="2663953"/>
                </a:lnTo>
                <a:close/>
                <a:moveTo>
                  <a:pt x="0" y="2670049"/>
                </a:moveTo>
                <a:lnTo>
                  <a:pt x="3048" y="2670049"/>
                </a:lnTo>
                <a:lnTo>
                  <a:pt x="3048" y="2673097"/>
                </a:lnTo>
                <a:lnTo>
                  <a:pt x="0" y="2673097"/>
                </a:lnTo>
                <a:lnTo>
                  <a:pt x="0" y="2670049"/>
                </a:lnTo>
                <a:close/>
                <a:moveTo>
                  <a:pt x="0" y="2676144"/>
                </a:moveTo>
                <a:lnTo>
                  <a:pt x="3048" y="2676144"/>
                </a:lnTo>
                <a:lnTo>
                  <a:pt x="3048" y="2679192"/>
                </a:lnTo>
                <a:lnTo>
                  <a:pt x="0" y="2679192"/>
                </a:lnTo>
                <a:lnTo>
                  <a:pt x="0" y="2676144"/>
                </a:lnTo>
                <a:close/>
                <a:moveTo>
                  <a:pt x="0" y="2682240"/>
                </a:moveTo>
                <a:lnTo>
                  <a:pt x="3048" y="2682240"/>
                </a:lnTo>
                <a:lnTo>
                  <a:pt x="3048" y="2685288"/>
                </a:lnTo>
                <a:lnTo>
                  <a:pt x="0" y="2685288"/>
                </a:lnTo>
                <a:lnTo>
                  <a:pt x="0" y="2682240"/>
                </a:lnTo>
                <a:close/>
                <a:moveTo>
                  <a:pt x="0" y="2688337"/>
                </a:moveTo>
                <a:lnTo>
                  <a:pt x="3048" y="2688337"/>
                </a:lnTo>
                <a:lnTo>
                  <a:pt x="3048" y="2691385"/>
                </a:lnTo>
                <a:lnTo>
                  <a:pt x="0" y="2691385"/>
                </a:lnTo>
                <a:lnTo>
                  <a:pt x="0" y="2688337"/>
                </a:lnTo>
                <a:close/>
                <a:moveTo>
                  <a:pt x="0" y="2694432"/>
                </a:moveTo>
                <a:lnTo>
                  <a:pt x="3048" y="2694432"/>
                </a:lnTo>
                <a:lnTo>
                  <a:pt x="3048" y="2697480"/>
                </a:lnTo>
                <a:lnTo>
                  <a:pt x="0" y="2697480"/>
                </a:lnTo>
                <a:lnTo>
                  <a:pt x="0" y="2694432"/>
                </a:lnTo>
                <a:close/>
                <a:moveTo>
                  <a:pt x="0" y="2700528"/>
                </a:moveTo>
                <a:lnTo>
                  <a:pt x="3048" y="2700528"/>
                </a:lnTo>
                <a:lnTo>
                  <a:pt x="3048" y="2703576"/>
                </a:lnTo>
                <a:lnTo>
                  <a:pt x="0" y="2703576"/>
                </a:lnTo>
                <a:lnTo>
                  <a:pt x="0" y="2700528"/>
                </a:lnTo>
                <a:close/>
                <a:moveTo>
                  <a:pt x="0" y="2706625"/>
                </a:moveTo>
                <a:lnTo>
                  <a:pt x="3048" y="2706625"/>
                </a:lnTo>
                <a:lnTo>
                  <a:pt x="3048" y="2709673"/>
                </a:lnTo>
                <a:lnTo>
                  <a:pt x="0" y="2709673"/>
                </a:lnTo>
                <a:lnTo>
                  <a:pt x="0" y="2706625"/>
                </a:lnTo>
                <a:close/>
                <a:moveTo>
                  <a:pt x="0" y="2712721"/>
                </a:moveTo>
                <a:lnTo>
                  <a:pt x="3048" y="2712721"/>
                </a:lnTo>
                <a:lnTo>
                  <a:pt x="3048" y="2715769"/>
                </a:lnTo>
                <a:lnTo>
                  <a:pt x="0" y="2715769"/>
                </a:lnTo>
                <a:lnTo>
                  <a:pt x="0" y="2712721"/>
                </a:lnTo>
                <a:close/>
                <a:moveTo>
                  <a:pt x="0" y="2718816"/>
                </a:moveTo>
                <a:lnTo>
                  <a:pt x="3048" y="2718816"/>
                </a:lnTo>
                <a:lnTo>
                  <a:pt x="3048" y="2721864"/>
                </a:lnTo>
                <a:lnTo>
                  <a:pt x="0" y="2721864"/>
                </a:lnTo>
                <a:lnTo>
                  <a:pt x="0" y="2718816"/>
                </a:lnTo>
                <a:close/>
                <a:moveTo>
                  <a:pt x="0" y="2724912"/>
                </a:moveTo>
                <a:lnTo>
                  <a:pt x="3048" y="2724912"/>
                </a:lnTo>
                <a:lnTo>
                  <a:pt x="3048" y="2727960"/>
                </a:lnTo>
                <a:lnTo>
                  <a:pt x="0" y="2727960"/>
                </a:lnTo>
                <a:lnTo>
                  <a:pt x="0" y="2724912"/>
                </a:lnTo>
                <a:close/>
                <a:moveTo>
                  <a:pt x="0" y="2731009"/>
                </a:moveTo>
                <a:lnTo>
                  <a:pt x="3048" y="2731009"/>
                </a:lnTo>
                <a:lnTo>
                  <a:pt x="3048" y="2734057"/>
                </a:lnTo>
                <a:lnTo>
                  <a:pt x="0" y="2734057"/>
                </a:lnTo>
                <a:lnTo>
                  <a:pt x="0" y="2731009"/>
                </a:lnTo>
                <a:close/>
                <a:moveTo>
                  <a:pt x="0" y="2737105"/>
                </a:moveTo>
                <a:lnTo>
                  <a:pt x="3048" y="2737105"/>
                </a:lnTo>
                <a:lnTo>
                  <a:pt x="3048" y="2740153"/>
                </a:lnTo>
                <a:lnTo>
                  <a:pt x="0" y="2740153"/>
                </a:lnTo>
                <a:lnTo>
                  <a:pt x="0" y="2737105"/>
                </a:lnTo>
                <a:close/>
                <a:moveTo>
                  <a:pt x="0" y="2743200"/>
                </a:moveTo>
                <a:lnTo>
                  <a:pt x="3048" y="2743200"/>
                </a:lnTo>
                <a:lnTo>
                  <a:pt x="3048" y="2746248"/>
                </a:lnTo>
                <a:lnTo>
                  <a:pt x="0" y="2746248"/>
                </a:lnTo>
                <a:lnTo>
                  <a:pt x="0" y="2743200"/>
                </a:lnTo>
                <a:close/>
                <a:moveTo>
                  <a:pt x="0" y="2749297"/>
                </a:moveTo>
                <a:lnTo>
                  <a:pt x="3048" y="2749297"/>
                </a:lnTo>
                <a:lnTo>
                  <a:pt x="3048" y="2752345"/>
                </a:lnTo>
                <a:lnTo>
                  <a:pt x="0" y="2752345"/>
                </a:lnTo>
                <a:lnTo>
                  <a:pt x="0" y="2749297"/>
                </a:lnTo>
                <a:close/>
                <a:moveTo>
                  <a:pt x="0" y="2755393"/>
                </a:moveTo>
                <a:lnTo>
                  <a:pt x="3048" y="2755393"/>
                </a:lnTo>
                <a:lnTo>
                  <a:pt x="3048" y="2758441"/>
                </a:lnTo>
                <a:lnTo>
                  <a:pt x="0" y="2758441"/>
                </a:lnTo>
                <a:lnTo>
                  <a:pt x="0" y="2755393"/>
                </a:lnTo>
                <a:close/>
                <a:moveTo>
                  <a:pt x="0" y="2761488"/>
                </a:moveTo>
                <a:lnTo>
                  <a:pt x="3048" y="2761488"/>
                </a:lnTo>
                <a:lnTo>
                  <a:pt x="3048" y="2764536"/>
                </a:lnTo>
                <a:lnTo>
                  <a:pt x="0" y="2764536"/>
                </a:lnTo>
                <a:lnTo>
                  <a:pt x="0" y="2761488"/>
                </a:lnTo>
                <a:close/>
                <a:moveTo>
                  <a:pt x="0" y="2767584"/>
                </a:moveTo>
                <a:lnTo>
                  <a:pt x="3048" y="2767584"/>
                </a:lnTo>
                <a:lnTo>
                  <a:pt x="3048" y="2770632"/>
                </a:lnTo>
                <a:lnTo>
                  <a:pt x="0" y="2770632"/>
                </a:lnTo>
                <a:lnTo>
                  <a:pt x="0" y="2767584"/>
                </a:lnTo>
                <a:close/>
                <a:moveTo>
                  <a:pt x="0" y="2773681"/>
                </a:moveTo>
                <a:lnTo>
                  <a:pt x="3048" y="2773681"/>
                </a:lnTo>
                <a:lnTo>
                  <a:pt x="3048" y="2776729"/>
                </a:lnTo>
                <a:lnTo>
                  <a:pt x="0" y="2776729"/>
                </a:lnTo>
                <a:lnTo>
                  <a:pt x="0" y="2773681"/>
                </a:lnTo>
                <a:close/>
                <a:moveTo>
                  <a:pt x="0" y="2779777"/>
                </a:moveTo>
                <a:lnTo>
                  <a:pt x="3048" y="2779777"/>
                </a:lnTo>
                <a:lnTo>
                  <a:pt x="3048" y="2782825"/>
                </a:lnTo>
                <a:lnTo>
                  <a:pt x="0" y="2782825"/>
                </a:lnTo>
                <a:lnTo>
                  <a:pt x="0" y="2779777"/>
                </a:lnTo>
                <a:close/>
                <a:moveTo>
                  <a:pt x="0" y="2785872"/>
                </a:moveTo>
                <a:lnTo>
                  <a:pt x="3048" y="2785872"/>
                </a:lnTo>
                <a:lnTo>
                  <a:pt x="3048" y="2788920"/>
                </a:lnTo>
                <a:lnTo>
                  <a:pt x="0" y="2788920"/>
                </a:lnTo>
                <a:lnTo>
                  <a:pt x="0" y="2785872"/>
                </a:lnTo>
                <a:close/>
                <a:moveTo>
                  <a:pt x="0" y="2791968"/>
                </a:moveTo>
                <a:lnTo>
                  <a:pt x="3048" y="2791968"/>
                </a:lnTo>
                <a:lnTo>
                  <a:pt x="3048" y="2795016"/>
                </a:lnTo>
                <a:lnTo>
                  <a:pt x="0" y="2795016"/>
                </a:lnTo>
                <a:lnTo>
                  <a:pt x="0" y="2791968"/>
                </a:lnTo>
                <a:close/>
                <a:moveTo>
                  <a:pt x="0" y="2798065"/>
                </a:moveTo>
                <a:lnTo>
                  <a:pt x="3048" y="2798065"/>
                </a:lnTo>
                <a:lnTo>
                  <a:pt x="3048" y="2801113"/>
                </a:lnTo>
                <a:lnTo>
                  <a:pt x="0" y="2801113"/>
                </a:lnTo>
                <a:lnTo>
                  <a:pt x="0" y="2798065"/>
                </a:lnTo>
                <a:close/>
                <a:moveTo>
                  <a:pt x="0" y="2804160"/>
                </a:moveTo>
                <a:lnTo>
                  <a:pt x="3048" y="2804160"/>
                </a:lnTo>
                <a:lnTo>
                  <a:pt x="3048" y="2807208"/>
                </a:lnTo>
                <a:lnTo>
                  <a:pt x="0" y="2807208"/>
                </a:lnTo>
                <a:lnTo>
                  <a:pt x="0" y="2804160"/>
                </a:lnTo>
                <a:close/>
                <a:moveTo>
                  <a:pt x="0" y="2810256"/>
                </a:moveTo>
                <a:lnTo>
                  <a:pt x="3048" y="2810256"/>
                </a:lnTo>
                <a:lnTo>
                  <a:pt x="3048" y="2813304"/>
                </a:lnTo>
                <a:lnTo>
                  <a:pt x="0" y="2813304"/>
                </a:lnTo>
                <a:lnTo>
                  <a:pt x="0" y="2810256"/>
                </a:lnTo>
                <a:close/>
                <a:moveTo>
                  <a:pt x="0" y="2816353"/>
                </a:moveTo>
                <a:lnTo>
                  <a:pt x="3048" y="2816353"/>
                </a:lnTo>
                <a:lnTo>
                  <a:pt x="3048" y="2819401"/>
                </a:lnTo>
                <a:lnTo>
                  <a:pt x="0" y="2819401"/>
                </a:lnTo>
                <a:lnTo>
                  <a:pt x="0" y="2816353"/>
                </a:lnTo>
                <a:close/>
                <a:moveTo>
                  <a:pt x="0" y="2822449"/>
                </a:moveTo>
                <a:lnTo>
                  <a:pt x="3048" y="2822449"/>
                </a:lnTo>
                <a:lnTo>
                  <a:pt x="3048" y="2825497"/>
                </a:lnTo>
                <a:lnTo>
                  <a:pt x="0" y="2825497"/>
                </a:lnTo>
                <a:lnTo>
                  <a:pt x="0" y="2822449"/>
                </a:lnTo>
                <a:close/>
                <a:moveTo>
                  <a:pt x="0" y="2828544"/>
                </a:moveTo>
                <a:lnTo>
                  <a:pt x="3048" y="2828544"/>
                </a:lnTo>
                <a:lnTo>
                  <a:pt x="3048" y="2831592"/>
                </a:lnTo>
                <a:lnTo>
                  <a:pt x="0" y="2831592"/>
                </a:lnTo>
                <a:lnTo>
                  <a:pt x="0" y="2828544"/>
                </a:lnTo>
                <a:close/>
                <a:moveTo>
                  <a:pt x="0" y="2834640"/>
                </a:moveTo>
                <a:lnTo>
                  <a:pt x="3048" y="2834640"/>
                </a:lnTo>
                <a:lnTo>
                  <a:pt x="3048" y="2837688"/>
                </a:lnTo>
                <a:lnTo>
                  <a:pt x="0" y="2837688"/>
                </a:lnTo>
                <a:lnTo>
                  <a:pt x="0" y="2834640"/>
                </a:lnTo>
                <a:close/>
                <a:moveTo>
                  <a:pt x="0" y="2840737"/>
                </a:moveTo>
                <a:lnTo>
                  <a:pt x="3048" y="2840737"/>
                </a:lnTo>
                <a:lnTo>
                  <a:pt x="3048" y="2843785"/>
                </a:lnTo>
                <a:lnTo>
                  <a:pt x="0" y="2843785"/>
                </a:lnTo>
                <a:lnTo>
                  <a:pt x="0" y="2840737"/>
                </a:lnTo>
                <a:close/>
                <a:moveTo>
                  <a:pt x="0" y="2846832"/>
                </a:moveTo>
                <a:lnTo>
                  <a:pt x="3048" y="2846832"/>
                </a:lnTo>
                <a:lnTo>
                  <a:pt x="3048" y="2849880"/>
                </a:lnTo>
                <a:lnTo>
                  <a:pt x="0" y="2849880"/>
                </a:lnTo>
                <a:lnTo>
                  <a:pt x="0" y="2846832"/>
                </a:lnTo>
                <a:close/>
                <a:moveTo>
                  <a:pt x="0" y="2852928"/>
                </a:moveTo>
                <a:lnTo>
                  <a:pt x="3048" y="2852928"/>
                </a:lnTo>
                <a:lnTo>
                  <a:pt x="3048" y="2855976"/>
                </a:lnTo>
                <a:lnTo>
                  <a:pt x="0" y="2855976"/>
                </a:lnTo>
                <a:lnTo>
                  <a:pt x="0" y="2852928"/>
                </a:lnTo>
                <a:close/>
                <a:moveTo>
                  <a:pt x="0" y="2859025"/>
                </a:moveTo>
                <a:lnTo>
                  <a:pt x="3048" y="2859025"/>
                </a:lnTo>
                <a:lnTo>
                  <a:pt x="3048" y="2862073"/>
                </a:lnTo>
                <a:lnTo>
                  <a:pt x="0" y="2862073"/>
                </a:lnTo>
                <a:lnTo>
                  <a:pt x="0" y="2859025"/>
                </a:lnTo>
                <a:close/>
                <a:moveTo>
                  <a:pt x="0" y="2865121"/>
                </a:moveTo>
                <a:lnTo>
                  <a:pt x="3048" y="2865121"/>
                </a:lnTo>
                <a:lnTo>
                  <a:pt x="3048" y="2868169"/>
                </a:lnTo>
                <a:lnTo>
                  <a:pt x="0" y="2868169"/>
                </a:lnTo>
                <a:lnTo>
                  <a:pt x="0" y="2865121"/>
                </a:lnTo>
                <a:close/>
                <a:moveTo>
                  <a:pt x="0" y="2871216"/>
                </a:moveTo>
                <a:lnTo>
                  <a:pt x="3048" y="2871216"/>
                </a:lnTo>
                <a:lnTo>
                  <a:pt x="3048" y="2874264"/>
                </a:lnTo>
                <a:lnTo>
                  <a:pt x="0" y="2874264"/>
                </a:lnTo>
                <a:lnTo>
                  <a:pt x="0" y="2871216"/>
                </a:lnTo>
                <a:close/>
                <a:moveTo>
                  <a:pt x="0" y="2877312"/>
                </a:moveTo>
                <a:lnTo>
                  <a:pt x="3048" y="2877312"/>
                </a:lnTo>
                <a:lnTo>
                  <a:pt x="3048" y="2880360"/>
                </a:lnTo>
                <a:lnTo>
                  <a:pt x="0" y="2880360"/>
                </a:lnTo>
                <a:lnTo>
                  <a:pt x="0" y="2877312"/>
                </a:lnTo>
                <a:close/>
                <a:moveTo>
                  <a:pt x="0" y="2883409"/>
                </a:moveTo>
                <a:lnTo>
                  <a:pt x="3048" y="2883409"/>
                </a:lnTo>
                <a:lnTo>
                  <a:pt x="3048" y="2886457"/>
                </a:lnTo>
                <a:lnTo>
                  <a:pt x="0" y="2886457"/>
                </a:lnTo>
                <a:lnTo>
                  <a:pt x="0" y="2883409"/>
                </a:lnTo>
                <a:close/>
                <a:moveTo>
                  <a:pt x="0" y="2889505"/>
                </a:moveTo>
                <a:lnTo>
                  <a:pt x="3048" y="2889505"/>
                </a:lnTo>
                <a:lnTo>
                  <a:pt x="3048" y="2892553"/>
                </a:lnTo>
                <a:lnTo>
                  <a:pt x="0" y="2892553"/>
                </a:lnTo>
                <a:lnTo>
                  <a:pt x="0" y="2889505"/>
                </a:lnTo>
                <a:close/>
                <a:moveTo>
                  <a:pt x="0" y="2895600"/>
                </a:moveTo>
                <a:lnTo>
                  <a:pt x="3048" y="2895600"/>
                </a:lnTo>
                <a:lnTo>
                  <a:pt x="3048" y="2898648"/>
                </a:lnTo>
                <a:lnTo>
                  <a:pt x="0" y="2898648"/>
                </a:lnTo>
                <a:lnTo>
                  <a:pt x="0" y="2895600"/>
                </a:lnTo>
                <a:close/>
                <a:moveTo>
                  <a:pt x="0" y="2901697"/>
                </a:moveTo>
                <a:lnTo>
                  <a:pt x="3048" y="2901697"/>
                </a:lnTo>
                <a:lnTo>
                  <a:pt x="3048" y="2904745"/>
                </a:lnTo>
                <a:lnTo>
                  <a:pt x="0" y="2904745"/>
                </a:lnTo>
                <a:lnTo>
                  <a:pt x="0" y="2901697"/>
                </a:lnTo>
                <a:close/>
                <a:moveTo>
                  <a:pt x="0" y="2907793"/>
                </a:moveTo>
                <a:lnTo>
                  <a:pt x="3048" y="2907793"/>
                </a:lnTo>
                <a:lnTo>
                  <a:pt x="3048" y="2910841"/>
                </a:lnTo>
                <a:lnTo>
                  <a:pt x="0" y="2910841"/>
                </a:lnTo>
                <a:lnTo>
                  <a:pt x="0" y="2907793"/>
                </a:lnTo>
                <a:close/>
                <a:moveTo>
                  <a:pt x="0" y="2913888"/>
                </a:moveTo>
                <a:lnTo>
                  <a:pt x="3048" y="2913888"/>
                </a:lnTo>
                <a:lnTo>
                  <a:pt x="3048" y="2916936"/>
                </a:lnTo>
                <a:lnTo>
                  <a:pt x="0" y="2916936"/>
                </a:lnTo>
                <a:lnTo>
                  <a:pt x="0" y="2913888"/>
                </a:lnTo>
                <a:close/>
                <a:moveTo>
                  <a:pt x="0" y="2919984"/>
                </a:moveTo>
                <a:lnTo>
                  <a:pt x="3048" y="2919984"/>
                </a:lnTo>
                <a:lnTo>
                  <a:pt x="3048" y="2923032"/>
                </a:lnTo>
                <a:lnTo>
                  <a:pt x="0" y="2923032"/>
                </a:lnTo>
                <a:lnTo>
                  <a:pt x="0" y="2919984"/>
                </a:lnTo>
                <a:close/>
                <a:moveTo>
                  <a:pt x="0" y="2926081"/>
                </a:moveTo>
                <a:lnTo>
                  <a:pt x="3048" y="2926081"/>
                </a:lnTo>
                <a:lnTo>
                  <a:pt x="3048" y="2929129"/>
                </a:lnTo>
                <a:lnTo>
                  <a:pt x="0" y="2929129"/>
                </a:lnTo>
                <a:lnTo>
                  <a:pt x="0" y="2926081"/>
                </a:lnTo>
                <a:close/>
                <a:moveTo>
                  <a:pt x="0" y="2932177"/>
                </a:moveTo>
                <a:lnTo>
                  <a:pt x="3048" y="2932177"/>
                </a:lnTo>
                <a:lnTo>
                  <a:pt x="3048" y="2935225"/>
                </a:lnTo>
                <a:lnTo>
                  <a:pt x="0" y="2935225"/>
                </a:lnTo>
                <a:lnTo>
                  <a:pt x="0" y="2932177"/>
                </a:lnTo>
                <a:close/>
                <a:moveTo>
                  <a:pt x="0" y="2938272"/>
                </a:moveTo>
                <a:lnTo>
                  <a:pt x="3048" y="2938272"/>
                </a:lnTo>
                <a:lnTo>
                  <a:pt x="3048" y="2941320"/>
                </a:lnTo>
                <a:lnTo>
                  <a:pt x="0" y="2941320"/>
                </a:lnTo>
                <a:lnTo>
                  <a:pt x="0" y="2938272"/>
                </a:lnTo>
                <a:close/>
                <a:moveTo>
                  <a:pt x="0" y="2944368"/>
                </a:moveTo>
                <a:lnTo>
                  <a:pt x="3048" y="2944368"/>
                </a:lnTo>
                <a:lnTo>
                  <a:pt x="3048" y="2947416"/>
                </a:lnTo>
                <a:lnTo>
                  <a:pt x="0" y="2947416"/>
                </a:lnTo>
                <a:lnTo>
                  <a:pt x="0" y="2944368"/>
                </a:lnTo>
                <a:close/>
                <a:moveTo>
                  <a:pt x="0" y="2950465"/>
                </a:moveTo>
                <a:lnTo>
                  <a:pt x="3048" y="2950465"/>
                </a:lnTo>
                <a:lnTo>
                  <a:pt x="3048" y="2953513"/>
                </a:lnTo>
                <a:lnTo>
                  <a:pt x="0" y="2953513"/>
                </a:lnTo>
                <a:lnTo>
                  <a:pt x="0" y="2950465"/>
                </a:lnTo>
                <a:close/>
                <a:moveTo>
                  <a:pt x="0" y="2956560"/>
                </a:moveTo>
                <a:lnTo>
                  <a:pt x="3048" y="2956560"/>
                </a:lnTo>
                <a:lnTo>
                  <a:pt x="3048" y="2959608"/>
                </a:lnTo>
                <a:lnTo>
                  <a:pt x="0" y="2959608"/>
                </a:lnTo>
                <a:lnTo>
                  <a:pt x="0" y="2956560"/>
                </a:lnTo>
                <a:close/>
                <a:moveTo>
                  <a:pt x="0" y="2962656"/>
                </a:moveTo>
                <a:lnTo>
                  <a:pt x="3048" y="2962656"/>
                </a:lnTo>
                <a:lnTo>
                  <a:pt x="3048" y="2965704"/>
                </a:lnTo>
                <a:lnTo>
                  <a:pt x="0" y="2965704"/>
                </a:lnTo>
                <a:lnTo>
                  <a:pt x="0" y="2962656"/>
                </a:lnTo>
                <a:close/>
                <a:moveTo>
                  <a:pt x="0" y="2968753"/>
                </a:moveTo>
                <a:lnTo>
                  <a:pt x="3048" y="2968753"/>
                </a:lnTo>
                <a:lnTo>
                  <a:pt x="3048" y="2971801"/>
                </a:lnTo>
                <a:lnTo>
                  <a:pt x="0" y="2971801"/>
                </a:lnTo>
                <a:lnTo>
                  <a:pt x="0" y="2968753"/>
                </a:lnTo>
                <a:close/>
                <a:moveTo>
                  <a:pt x="0" y="2974849"/>
                </a:moveTo>
                <a:lnTo>
                  <a:pt x="3048" y="2974849"/>
                </a:lnTo>
                <a:lnTo>
                  <a:pt x="3048" y="2977897"/>
                </a:lnTo>
                <a:lnTo>
                  <a:pt x="0" y="2977897"/>
                </a:lnTo>
                <a:lnTo>
                  <a:pt x="0" y="2974849"/>
                </a:lnTo>
                <a:close/>
                <a:moveTo>
                  <a:pt x="0" y="2980944"/>
                </a:moveTo>
                <a:lnTo>
                  <a:pt x="3048" y="2980944"/>
                </a:lnTo>
                <a:lnTo>
                  <a:pt x="3048" y="2983992"/>
                </a:lnTo>
                <a:lnTo>
                  <a:pt x="0" y="2983992"/>
                </a:lnTo>
                <a:lnTo>
                  <a:pt x="0" y="2980944"/>
                </a:lnTo>
                <a:close/>
                <a:moveTo>
                  <a:pt x="0" y="2987040"/>
                </a:moveTo>
                <a:lnTo>
                  <a:pt x="3048" y="2987040"/>
                </a:lnTo>
                <a:lnTo>
                  <a:pt x="3048" y="2990088"/>
                </a:lnTo>
                <a:lnTo>
                  <a:pt x="0" y="2990088"/>
                </a:lnTo>
                <a:lnTo>
                  <a:pt x="0" y="2987040"/>
                </a:lnTo>
                <a:close/>
                <a:moveTo>
                  <a:pt x="0" y="2993137"/>
                </a:moveTo>
                <a:lnTo>
                  <a:pt x="3048" y="2993137"/>
                </a:lnTo>
                <a:lnTo>
                  <a:pt x="3048" y="2996185"/>
                </a:lnTo>
                <a:lnTo>
                  <a:pt x="0" y="2996185"/>
                </a:lnTo>
                <a:lnTo>
                  <a:pt x="0" y="2993137"/>
                </a:lnTo>
                <a:close/>
                <a:moveTo>
                  <a:pt x="0" y="2999232"/>
                </a:moveTo>
                <a:lnTo>
                  <a:pt x="3048" y="2999232"/>
                </a:lnTo>
                <a:lnTo>
                  <a:pt x="3048" y="3002280"/>
                </a:lnTo>
                <a:lnTo>
                  <a:pt x="0" y="3002280"/>
                </a:lnTo>
                <a:lnTo>
                  <a:pt x="0" y="2999232"/>
                </a:lnTo>
                <a:close/>
                <a:moveTo>
                  <a:pt x="0" y="3005328"/>
                </a:moveTo>
                <a:lnTo>
                  <a:pt x="3048" y="3005328"/>
                </a:lnTo>
                <a:lnTo>
                  <a:pt x="3048" y="3008376"/>
                </a:lnTo>
                <a:lnTo>
                  <a:pt x="0" y="3008376"/>
                </a:lnTo>
                <a:lnTo>
                  <a:pt x="0" y="3005328"/>
                </a:lnTo>
                <a:close/>
                <a:moveTo>
                  <a:pt x="0" y="3011425"/>
                </a:moveTo>
                <a:lnTo>
                  <a:pt x="3048" y="3011425"/>
                </a:lnTo>
                <a:lnTo>
                  <a:pt x="3048" y="3014473"/>
                </a:lnTo>
                <a:lnTo>
                  <a:pt x="0" y="3014473"/>
                </a:lnTo>
                <a:lnTo>
                  <a:pt x="0" y="3011425"/>
                </a:lnTo>
                <a:close/>
                <a:moveTo>
                  <a:pt x="0" y="3017521"/>
                </a:moveTo>
                <a:lnTo>
                  <a:pt x="3048" y="3017521"/>
                </a:lnTo>
                <a:lnTo>
                  <a:pt x="3048" y="3020569"/>
                </a:lnTo>
                <a:lnTo>
                  <a:pt x="0" y="3020569"/>
                </a:lnTo>
                <a:lnTo>
                  <a:pt x="0" y="3017521"/>
                </a:lnTo>
                <a:close/>
                <a:moveTo>
                  <a:pt x="0" y="3023616"/>
                </a:moveTo>
                <a:lnTo>
                  <a:pt x="3048" y="3023616"/>
                </a:lnTo>
                <a:lnTo>
                  <a:pt x="3048" y="3026664"/>
                </a:lnTo>
                <a:lnTo>
                  <a:pt x="0" y="3026664"/>
                </a:lnTo>
                <a:lnTo>
                  <a:pt x="0" y="3023616"/>
                </a:lnTo>
                <a:close/>
                <a:moveTo>
                  <a:pt x="0" y="3029712"/>
                </a:moveTo>
                <a:lnTo>
                  <a:pt x="3048" y="3029712"/>
                </a:lnTo>
                <a:lnTo>
                  <a:pt x="3048" y="3032760"/>
                </a:lnTo>
                <a:lnTo>
                  <a:pt x="0" y="3032760"/>
                </a:lnTo>
                <a:lnTo>
                  <a:pt x="0" y="3029712"/>
                </a:lnTo>
                <a:close/>
                <a:moveTo>
                  <a:pt x="0" y="3035809"/>
                </a:moveTo>
                <a:lnTo>
                  <a:pt x="3048" y="3035809"/>
                </a:lnTo>
                <a:lnTo>
                  <a:pt x="3048" y="3038857"/>
                </a:lnTo>
                <a:lnTo>
                  <a:pt x="0" y="3038857"/>
                </a:lnTo>
                <a:lnTo>
                  <a:pt x="0" y="3035809"/>
                </a:lnTo>
                <a:close/>
                <a:moveTo>
                  <a:pt x="0" y="3041905"/>
                </a:moveTo>
                <a:lnTo>
                  <a:pt x="3048" y="3041905"/>
                </a:lnTo>
                <a:lnTo>
                  <a:pt x="3048" y="3044953"/>
                </a:lnTo>
                <a:lnTo>
                  <a:pt x="0" y="3044953"/>
                </a:lnTo>
                <a:lnTo>
                  <a:pt x="0" y="3041905"/>
                </a:lnTo>
                <a:close/>
                <a:moveTo>
                  <a:pt x="0" y="3048000"/>
                </a:moveTo>
                <a:lnTo>
                  <a:pt x="3048" y="3048000"/>
                </a:lnTo>
                <a:lnTo>
                  <a:pt x="3048" y="3051048"/>
                </a:lnTo>
                <a:lnTo>
                  <a:pt x="0" y="3051048"/>
                </a:lnTo>
                <a:lnTo>
                  <a:pt x="0" y="3048000"/>
                </a:lnTo>
                <a:close/>
                <a:moveTo>
                  <a:pt x="0" y="3054097"/>
                </a:moveTo>
                <a:lnTo>
                  <a:pt x="3048" y="3054097"/>
                </a:lnTo>
                <a:lnTo>
                  <a:pt x="3048" y="3057145"/>
                </a:lnTo>
                <a:lnTo>
                  <a:pt x="0" y="3057145"/>
                </a:lnTo>
                <a:lnTo>
                  <a:pt x="0" y="3054097"/>
                </a:lnTo>
                <a:close/>
                <a:moveTo>
                  <a:pt x="0" y="3060193"/>
                </a:moveTo>
                <a:lnTo>
                  <a:pt x="3048" y="3060193"/>
                </a:lnTo>
                <a:lnTo>
                  <a:pt x="3048" y="3063241"/>
                </a:lnTo>
                <a:lnTo>
                  <a:pt x="0" y="3063241"/>
                </a:lnTo>
                <a:lnTo>
                  <a:pt x="0" y="3060193"/>
                </a:lnTo>
                <a:close/>
                <a:moveTo>
                  <a:pt x="0" y="3066288"/>
                </a:moveTo>
                <a:lnTo>
                  <a:pt x="3048" y="3066288"/>
                </a:lnTo>
                <a:lnTo>
                  <a:pt x="3048" y="3069336"/>
                </a:lnTo>
                <a:lnTo>
                  <a:pt x="0" y="3069336"/>
                </a:lnTo>
                <a:lnTo>
                  <a:pt x="0" y="3066288"/>
                </a:lnTo>
                <a:close/>
                <a:moveTo>
                  <a:pt x="0" y="3072384"/>
                </a:moveTo>
                <a:lnTo>
                  <a:pt x="3048" y="3072384"/>
                </a:lnTo>
                <a:lnTo>
                  <a:pt x="3048" y="3075432"/>
                </a:lnTo>
                <a:lnTo>
                  <a:pt x="0" y="3075432"/>
                </a:lnTo>
                <a:lnTo>
                  <a:pt x="0" y="3072384"/>
                </a:lnTo>
                <a:close/>
                <a:moveTo>
                  <a:pt x="0" y="3078481"/>
                </a:moveTo>
                <a:lnTo>
                  <a:pt x="3048" y="3078481"/>
                </a:lnTo>
                <a:lnTo>
                  <a:pt x="3048" y="3081529"/>
                </a:lnTo>
                <a:lnTo>
                  <a:pt x="0" y="3081529"/>
                </a:lnTo>
                <a:lnTo>
                  <a:pt x="0" y="3078481"/>
                </a:lnTo>
                <a:close/>
                <a:moveTo>
                  <a:pt x="0" y="3084577"/>
                </a:moveTo>
                <a:lnTo>
                  <a:pt x="3048" y="3084577"/>
                </a:lnTo>
                <a:lnTo>
                  <a:pt x="3048" y="3087625"/>
                </a:lnTo>
                <a:lnTo>
                  <a:pt x="0" y="3087625"/>
                </a:lnTo>
                <a:lnTo>
                  <a:pt x="0" y="3084577"/>
                </a:lnTo>
                <a:close/>
                <a:moveTo>
                  <a:pt x="0" y="3090672"/>
                </a:moveTo>
                <a:lnTo>
                  <a:pt x="3048" y="3090672"/>
                </a:lnTo>
                <a:lnTo>
                  <a:pt x="3048" y="3093720"/>
                </a:lnTo>
                <a:lnTo>
                  <a:pt x="0" y="3093720"/>
                </a:lnTo>
                <a:lnTo>
                  <a:pt x="0" y="3090672"/>
                </a:lnTo>
                <a:close/>
                <a:moveTo>
                  <a:pt x="0" y="3096768"/>
                </a:moveTo>
                <a:lnTo>
                  <a:pt x="3048" y="3096768"/>
                </a:lnTo>
                <a:lnTo>
                  <a:pt x="3048" y="3099816"/>
                </a:lnTo>
                <a:lnTo>
                  <a:pt x="0" y="3099816"/>
                </a:lnTo>
                <a:lnTo>
                  <a:pt x="0" y="3096768"/>
                </a:lnTo>
                <a:close/>
                <a:moveTo>
                  <a:pt x="0" y="3102865"/>
                </a:moveTo>
                <a:lnTo>
                  <a:pt x="3048" y="3102865"/>
                </a:lnTo>
                <a:lnTo>
                  <a:pt x="3048" y="3105913"/>
                </a:lnTo>
                <a:lnTo>
                  <a:pt x="0" y="3105913"/>
                </a:lnTo>
                <a:lnTo>
                  <a:pt x="0" y="3102865"/>
                </a:lnTo>
                <a:close/>
                <a:moveTo>
                  <a:pt x="0" y="3108960"/>
                </a:moveTo>
                <a:lnTo>
                  <a:pt x="3048" y="3108960"/>
                </a:lnTo>
                <a:lnTo>
                  <a:pt x="3048" y="3112008"/>
                </a:lnTo>
                <a:lnTo>
                  <a:pt x="0" y="3112008"/>
                </a:lnTo>
                <a:lnTo>
                  <a:pt x="0" y="3108960"/>
                </a:lnTo>
                <a:close/>
                <a:moveTo>
                  <a:pt x="0" y="3115056"/>
                </a:moveTo>
                <a:lnTo>
                  <a:pt x="3048" y="3115056"/>
                </a:lnTo>
                <a:lnTo>
                  <a:pt x="3048" y="3118104"/>
                </a:lnTo>
                <a:lnTo>
                  <a:pt x="0" y="3118104"/>
                </a:lnTo>
                <a:lnTo>
                  <a:pt x="0" y="3115056"/>
                </a:lnTo>
                <a:close/>
                <a:moveTo>
                  <a:pt x="0" y="3121153"/>
                </a:moveTo>
                <a:lnTo>
                  <a:pt x="3048" y="3121153"/>
                </a:lnTo>
                <a:lnTo>
                  <a:pt x="3048" y="3124201"/>
                </a:lnTo>
                <a:lnTo>
                  <a:pt x="0" y="3124201"/>
                </a:lnTo>
                <a:lnTo>
                  <a:pt x="0" y="3121153"/>
                </a:lnTo>
                <a:close/>
                <a:moveTo>
                  <a:pt x="0" y="3127249"/>
                </a:moveTo>
                <a:lnTo>
                  <a:pt x="3048" y="3127249"/>
                </a:lnTo>
                <a:lnTo>
                  <a:pt x="3048" y="3130297"/>
                </a:lnTo>
                <a:lnTo>
                  <a:pt x="0" y="3130297"/>
                </a:lnTo>
                <a:lnTo>
                  <a:pt x="0" y="3127249"/>
                </a:lnTo>
                <a:close/>
                <a:moveTo>
                  <a:pt x="0" y="3133344"/>
                </a:moveTo>
                <a:lnTo>
                  <a:pt x="3048" y="3133344"/>
                </a:lnTo>
                <a:lnTo>
                  <a:pt x="3048" y="3136392"/>
                </a:lnTo>
                <a:lnTo>
                  <a:pt x="0" y="3136392"/>
                </a:lnTo>
                <a:lnTo>
                  <a:pt x="0" y="3133344"/>
                </a:lnTo>
                <a:close/>
                <a:moveTo>
                  <a:pt x="0" y="3139440"/>
                </a:moveTo>
                <a:lnTo>
                  <a:pt x="3048" y="3139440"/>
                </a:lnTo>
                <a:lnTo>
                  <a:pt x="3048" y="3142488"/>
                </a:lnTo>
                <a:lnTo>
                  <a:pt x="0" y="3142488"/>
                </a:lnTo>
                <a:lnTo>
                  <a:pt x="0" y="3139440"/>
                </a:lnTo>
                <a:close/>
                <a:moveTo>
                  <a:pt x="0" y="3145537"/>
                </a:moveTo>
                <a:lnTo>
                  <a:pt x="3048" y="3145537"/>
                </a:lnTo>
                <a:lnTo>
                  <a:pt x="3048" y="3148585"/>
                </a:lnTo>
                <a:lnTo>
                  <a:pt x="0" y="3148585"/>
                </a:lnTo>
                <a:lnTo>
                  <a:pt x="0" y="3145537"/>
                </a:lnTo>
                <a:close/>
                <a:moveTo>
                  <a:pt x="0" y="3151632"/>
                </a:moveTo>
                <a:lnTo>
                  <a:pt x="3048" y="3151632"/>
                </a:lnTo>
                <a:lnTo>
                  <a:pt x="3048" y="3154680"/>
                </a:lnTo>
                <a:lnTo>
                  <a:pt x="0" y="3154680"/>
                </a:lnTo>
                <a:lnTo>
                  <a:pt x="0" y="3151632"/>
                </a:lnTo>
                <a:close/>
                <a:moveTo>
                  <a:pt x="0" y="3157728"/>
                </a:moveTo>
                <a:lnTo>
                  <a:pt x="3048" y="3157728"/>
                </a:lnTo>
                <a:lnTo>
                  <a:pt x="3048" y="3160776"/>
                </a:lnTo>
                <a:lnTo>
                  <a:pt x="0" y="3160776"/>
                </a:lnTo>
                <a:lnTo>
                  <a:pt x="0" y="3157728"/>
                </a:lnTo>
                <a:close/>
                <a:moveTo>
                  <a:pt x="0" y="3163825"/>
                </a:moveTo>
                <a:lnTo>
                  <a:pt x="3048" y="3163825"/>
                </a:lnTo>
                <a:lnTo>
                  <a:pt x="3048" y="3166873"/>
                </a:lnTo>
                <a:lnTo>
                  <a:pt x="0" y="3166873"/>
                </a:lnTo>
                <a:lnTo>
                  <a:pt x="0" y="3163825"/>
                </a:lnTo>
                <a:close/>
                <a:moveTo>
                  <a:pt x="0" y="3169921"/>
                </a:moveTo>
                <a:lnTo>
                  <a:pt x="3048" y="3169921"/>
                </a:lnTo>
                <a:lnTo>
                  <a:pt x="3048" y="3172969"/>
                </a:lnTo>
                <a:lnTo>
                  <a:pt x="0" y="3172969"/>
                </a:lnTo>
                <a:lnTo>
                  <a:pt x="0" y="3169921"/>
                </a:lnTo>
                <a:close/>
                <a:moveTo>
                  <a:pt x="0" y="3176016"/>
                </a:moveTo>
                <a:lnTo>
                  <a:pt x="3048" y="3176016"/>
                </a:lnTo>
                <a:lnTo>
                  <a:pt x="3048" y="3179064"/>
                </a:lnTo>
                <a:lnTo>
                  <a:pt x="0" y="3179064"/>
                </a:lnTo>
                <a:lnTo>
                  <a:pt x="0" y="3176016"/>
                </a:lnTo>
                <a:close/>
                <a:moveTo>
                  <a:pt x="0" y="3182112"/>
                </a:moveTo>
                <a:lnTo>
                  <a:pt x="3048" y="3182112"/>
                </a:lnTo>
                <a:lnTo>
                  <a:pt x="3048" y="3185160"/>
                </a:lnTo>
                <a:lnTo>
                  <a:pt x="0" y="3185160"/>
                </a:lnTo>
                <a:lnTo>
                  <a:pt x="0" y="3182112"/>
                </a:lnTo>
                <a:close/>
                <a:moveTo>
                  <a:pt x="0" y="3188209"/>
                </a:moveTo>
                <a:lnTo>
                  <a:pt x="3048" y="3188209"/>
                </a:lnTo>
                <a:lnTo>
                  <a:pt x="3048" y="3191257"/>
                </a:lnTo>
                <a:lnTo>
                  <a:pt x="0" y="3191257"/>
                </a:lnTo>
                <a:lnTo>
                  <a:pt x="0" y="3188209"/>
                </a:lnTo>
                <a:close/>
                <a:moveTo>
                  <a:pt x="0" y="3194305"/>
                </a:moveTo>
                <a:lnTo>
                  <a:pt x="3048" y="3194305"/>
                </a:lnTo>
                <a:lnTo>
                  <a:pt x="3048" y="3197353"/>
                </a:lnTo>
                <a:lnTo>
                  <a:pt x="0" y="3197353"/>
                </a:lnTo>
                <a:lnTo>
                  <a:pt x="0" y="3194305"/>
                </a:lnTo>
                <a:close/>
                <a:moveTo>
                  <a:pt x="0" y="3200400"/>
                </a:moveTo>
                <a:lnTo>
                  <a:pt x="3048" y="3200400"/>
                </a:lnTo>
                <a:lnTo>
                  <a:pt x="3048" y="3203448"/>
                </a:lnTo>
                <a:lnTo>
                  <a:pt x="0" y="3203448"/>
                </a:lnTo>
                <a:lnTo>
                  <a:pt x="0" y="3200400"/>
                </a:lnTo>
                <a:close/>
                <a:moveTo>
                  <a:pt x="0" y="3206497"/>
                </a:moveTo>
                <a:lnTo>
                  <a:pt x="3048" y="3206497"/>
                </a:lnTo>
                <a:lnTo>
                  <a:pt x="3048" y="3209545"/>
                </a:lnTo>
                <a:lnTo>
                  <a:pt x="0" y="3209545"/>
                </a:lnTo>
                <a:lnTo>
                  <a:pt x="0" y="3206497"/>
                </a:lnTo>
                <a:close/>
                <a:moveTo>
                  <a:pt x="0" y="3212593"/>
                </a:moveTo>
                <a:lnTo>
                  <a:pt x="3048" y="3212593"/>
                </a:lnTo>
                <a:lnTo>
                  <a:pt x="3048" y="3215641"/>
                </a:lnTo>
                <a:lnTo>
                  <a:pt x="0" y="3215641"/>
                </a:lnTo>
                <a:lnTo>
                  <a:pt x="0" y="3212593"/>
                </a:lnTo>
                <a:close/>
                <a:moveTo>
                  <a:pt x="0" y="3218688"/>
                </a:moveTo>
                <a:lnTo>
                  <a:pt x="3048" y="3218688"/>
                </a:lnTo>
                <a:lnTo>
                  <a:pt x="3048" y="3221736"/>
                </a:lnTo>
                <a:lnTo>
                  <a:pt x="0" y="3221736"/>
                </a:lnTo>
                <a:lnTo>
                  <a:pt x="0" y="3218688"/>
                </a:lnTo>
                <a:close/>
                <a:moveTo>
                  <a:pt x="0" y="3224784"/>
                </a:moveTo>
                <a:lnTo>
                  <a:pt x="3048" y="3224784"/>
                </a:lnTo>
                <a:lnTo>
                  <a:pt x="3048" y="3227832"/>
                </a:lnTo>
                <a:lnTo>
                  <a:pt x="0" y="3227832"/>
                </a:lnTo>
                <a:lnTo>
                  <a:pt x="0" y="3224784"/>
                </a:lnTo>
                <a:close/>
                <a:moveTo>
                  <a:pt x="0" y="3230881"/>
                </a:moveTo>
                <a:lnTo>
                  <a:pt x="3048" y="3230881"/>
                </a:lnTo>
                <a:lnTo>
                  <a:pt x="3048" y="3233929"/>
                </a:lnTo>
                <a:lnTo>
                  <a:pt x="0" y="3233929"/>
                </a:lnTo>
                <a:lnTo>
                  <a:pt x="0" y="3230881"/>
                </a:lnTo>
                <a:close/>
                <a:moveTo>
                  <a:pt x="0" y="3236977"/>
                </a:moveTo>
                <a:lnTo>
                  <a:pt x="3048" y="3236977"/>
                </a:lnTo>
                <a:lnTo>
                  <a:pt x="3048" y="3240025"/>
                </a:lnTo>
                <a:lnTo>
                  <a:pt x="0" y="3240025"/>
                </a:lnTo>
                <a:lnTo>
                  <a:pt x="0" y="3236977"/>
                </a:lnTo>
                <a:close/>
                <a:moveTo>
                  <a:pt x="0" y="3243072"/>
                </a:moveTo>
                <a:lnTo>
                  <a:pt x="3048" y="3243072"/>
                </a:lnTo>
                <a:lnTo>
                  <a:pt x="3048" y="3246120"/>
                </a:lnTo>
                <a:lnTo>
                  <a:pt x="0" y="3246120"/>
                </a:lnTo>
                <a:lnTo>
                  <a:pt x="0" y="3243072"/>
                </a:lnTo>
                <a:close/>
                <a:moveTo>
                  <a:pt x="0" y="3249168"/>
                </a:moveTo>
                <a:lnTo>
                  <a:pt x="3048" y="3249168"/>
                </a:lnTo>
                <a:lnTo>
                  <a:pt x="3048" y="3252216"/>
                </a:lnTo>
                <a:lnTo>
                  <a:pt x="0" y="3252216"/>
                </a:lnTo>
                <a:lnTo>
                  <a:pt x="0" y="3249168"/>
                </a:lnTo>
                <a:close/>
                <a:moveTo>
                  <a:pt x="0" y="3255265"/>
                </a:moveTo>
                <a:lnTo>
                  <a:pt x="3048" y="3255265"/>
                </a:lnTo>
                <a:lnTo>
                  <a:pt x="3048" y="3258313"/>
                </a:lnTo>
                <a:lnTo>
                  <a:pt x="0" y="3258313"/>
                </a:lnTo>
                <a:lnTo>
                  <a:pt x="0" y="3255265"/>
                </a:lnTo>
                <a:close/>
                <a:moveTo>
                  <a:pt x="0" y="3261360"/>
                </a:moveTo>
                <a:lnTo>
                  <a:pt x="3048" y="3261360"/>
                </a:lnTo>
                <a:lnTo>
                  <a:pt x="3048" y="3264408"/>
                </a:lnTo>
                <a:lnTo>
                  <a:pt x="0" y="3264408"/>
                </a:lnTo>
                <a:lnTo>
                  <a:pt x="0" y="3261360"/>
                </a:lnTo>
                <a:close/>
                <a:moveTo>
                  <a:pt x="0" y="3267456"/>
                </a:moveTo>
                <a:lnTo>
                  <a:pt x="3048" y="3267456"/>
                </a:lnTo>
                <a:lnTo>
                  <a:pt x="3048" y="3270504"/>
                </a:lnTo>
                <a:lnTo>
                  <a:pt x="0" y="3270504"/>
                </a:lnTo>
                <a:lnTo>
                  <a:pt x="0" y="3267456"/>
                </a:lnTo>
                <a:close/>
                <a:moveTo>
                  <a:pt x="0" y="3273553"/>
                </a:moveTo>
                <a:lnTo>
                  <a:pt x="3048" y="3273553"/>
                </a:lnTo>
                <a:lnTo>
                  <a:pt x="3048" y="3276601"/>
                </a:lnTo>
                <a:lnTo>
                  <a:pt x="0" y="3276601"/>
                </a:lnTo>
                <a:lnTo>
                  <a:pt x="0" y="3273553"/>
                </a:lnTo>
                <a:close/>
                <a:moveTo>
                  <a:pt x="0" y="3279649"/>
                </a:moveTo>
                <a:lnTo>
                  <a:pt x="3048" y="3279649"/>
                </a:lnTo>
                <a:lnTo>
                  <a:pt x="3048" y="3282697"/>
                </a:lnTo>
                <a:lnTo>
                  <a:pt x="0" y="3282697"/>
                </a:lnTo>
                <a:lnTo>
                  <a:pt x="0" y="3279649"/>
                </a:lnTo>
                <a:close/>
                <a:moveTo>
                  <a:pt x="0" y="3285744"/>
                </a:moveTo>
                <a:lnTo>
                  <a:pt x="3048" y="3285744"/>
                </a:lnTo>
                <a:lnTo>
                  <a:pt x="3048" y="3288792"/>
                </a:lnTo>
                <a:lnTo>
                  <a:pt x="0" y="3288792"/>
                </a:lnTo>
                <a:lnTo>
                  <a:pt x="0" y="3285744"/>
                </a:lnTo>
                <a:close/>
                <a:moveTo>
                  <a:pt x="0" y="3291840"/>
                </a:moveTo>
                <a:lnTo>
                  <a:pt x="3048" y="3291840"/>
                </a:lnTo>
                <a:lnTo>
                  <a:pt x="3048" y="3294888"/>
                </a:lnTo>
                <a:lnTo>
                  <a:pt x="0" y="3294888"/>
                </a:lnTo>
                <a:lnTo>
                  <a:pt x="0" y="3291840"/>
                </a:lnTo>
                <a:close/>
                <a:moveTo>
                  <a:pt x="0" y="3297937"/>
                </a:moveTo>
                <a:lnTo>
                  <a:pt x="3048" y="3297937"/>
                </a:lnTo>
                <a:lnTo>
                  <a:pt x="3048" y="3300985"/>
                </a:lnTo>
                <a:lnTo>
                  <a:pt x="0" y="3300985"/>
                </a:lnTo>
                <a:lnTo>
                  <a:pt x="0" y="3297937"/>
                </a:lnTo>
                <a:close/>
                <a:moveTo>
                  <a:pt x="0" y="3304032"/>
                </a:moveTo>
                <a:lnTo>
                  <a:pt x="3048" y="3304032"/>
                </a:lnTo>
                <a:lnTo>
                  <a:pt x="3048" y="3307080"/>
                </a:lnTo>
                <a:lnTo>
                  <a:pt x="0" y="3307080"/>
                </a:lnTo>
                <a:lnTo>
                  <a:pt x="0" y="3304032"/>
                </a:lnTo>
                <a:close/>
                <a:moveTo>
                  <a:pt x="0" y="3310128"/>
                </a:moveTo>
                <a:lnTo>
                  <a:pt x="3048" y="3310128"/>
                </a:lnTo>
                <a:lnTo>
                  <a:pt x="3048" y="3313176"/>
                </a:lnTo>
                <a:lnTo>
                  <a:pt x="0" y="3313176"/>
                </a:lnTo>
                <a:lnTo>
                  <a:pt x="0" y="3310128"/>
                </a:lnTo>
                <a:close/>
                <a:moveTo>
                  <a:pt x="0" y="3316225"/>
                </a:moveTo>
                <a:lnTo>
                  <a:pt x="3048" y="3316225"/>
                </a:lnTo>
                <a:lnTo>
                  <a:pt x="3048" y="3319273"/>
                </a:lnTo>
                <a:lnTo>
                  <a:pt x="0" y="3319273"/>
                </a:lnTo>
                <a:lnTo>
                  <a:pt x="0" y="3316225"/>
                </a:lnTo>
                <a:close/>
                <a:moveTo>
                  <a:pt x="0" y="3322321"/>
                </a:moveTo>
                <a:lnTo>
                  <a:pt x="3048" y="3322321"/>
                </a:lnTo>
                <a:lnTo>
                  <a:pt x="3048" y="3325369"/>
                </a:lnTo>
                <a:lnTo>
                  <a:pt x="0" y="3325369"/>
                </a:lnTo>
                <a:lnTo>
                  <a:pt x="0" y="3322321"/>
                </a:lnTo>
                <a:close/>
                <a:moveTo>
                  <a:pt x="0" y="3328416"/>
                </a:moveTo>
                <a:lnTo>
                  <a:pt x="3048" y="3328416"/>
                </a:lnTo>
                <a:lnTo>
                  <a:pt x="3048" y="3331464"/>
                </a:lnTo>
                <a:lnTo>
                  <a:pt x="0" y="3331464"/>
                </a:lnTo>
                <a:lnTo>
                  <a:pt x="0" y="3328416"/>
                </a:lnTo>
                <a:close/>
                <a:moveTo>
                  <a:pt x="0" y="3334512"/>
                </a:moveTo>
                <a:lnTo>
                  <a:pt x="3048" y="3334512"/>
                </a:lnTo>
                <a:lnTo>
                  <a:pt x="3048" y="3337560"/>
                </a:lnTo>
                <a:lnTo>
                  <a:pt x="0" y="3337560"/>
                </a:lnTo>
                <a:lnTo>
                  <a:pt x="0" y="3334512"/>
                </a:lnTo>
                <a:close/>
                <a:moveTo>
                  <a:pt x="0" y="3340609"/>
                </a:moveTo>
                <a:lnTo>
                  <a:pt x="3048" y="3340609"/>
                </a:lnTo>
                <a:lnTo>
                  <a:pt x="3048" y="3343657"/>
                </a:lnTo>
                <a:lnTo>
                  <a:pt x="0" y="3343657"/>
                </a:lnTo>
                <a:lnTo>
                  <a:pt x="0" y="3340609"/>
                </a:lnTo>
                <a:close/>
                <a:moveTo>
                  <a:pt x="0" y="3346705"/>
                </a:moveTo>
                <a:lnTo>
                  <a:pt x="3048" y="3346705"/>
                </a:lnTo>
                <a:lnTo>
                  <a:pt x="3048" y="3349753"/>
                </a:lnTo>
                <a:lnTo>
                  <a:pt x="0" y="3349753"/>
                </a:lnTo>
                <a:lnTo>
                  <a:pt x="0" y="3346705"/>
                </a:lnTo>
                <a:close/>
                <a:moveTo>
                  <a:pt x="0" y="3352800"/>
                </a:moveTo>
                <a:lnTo>
                  <a:pt x="3048" y="3352800"/>
                </a:lnTo>
                <a:lnTo>
                  <a:pt x="3048" y="3355848"/>
                </a:lnTo>
                <a:lnTo>
                  <a:pt x="0" y="3355848"/>
                </a:lnTo>
                <a:lnTo>
                  <a:pt x="0" y="3352800"/>
                </a:lnTo>
                <a:close/>
                <a:moveTo>
                  <a:pt x="0" y="3358896"/>
                </a:moveTo>
                <a:lnTo>
                  <a:pt x="3048" y="3358896"/>
                </a:lnTo>
                <a:lnTo>
                  <a:pt x="3048" y="3361944"/>
                </a:lnTo>
                <a:lnTo>
                  <a:pt x="0" y="3361944"/>
                </a:lnTo>
                <a:lnTo>
                  <a:pt x="0" y="3358896"/>
                </a:lnTo>
                <a:close/>
                <a:moveTo>
                  <a:pt x="0" y="3364993"/>
                </a:moveTo>
                <a:lnTo>
                  <a:pt x="3048" y="3364993"/>
                </a:lnTo>
                <a:lnTo>
                  <a:pt x="3048" y="3368041"/>
                </a:lnTo>
                <a:lnTo>
                  <a:pt x="0" y="3368041"/>
                </a:lnTo>
                <a:lnTo>
                  <a:pt x="0" y="3364993"/>
                </a:lnTo>
                <a:close/>
                <a:moveTo>
                  <a:pt x="0" y="3371088"/>
                </a:moveTo>
                <a:lnTo>
                  <a:pt x="3048" y="3371088"/>
                </a:lnTo>
                <a:lnTo>
                  <a:pt x="3048" y="3374136"/>
                </a:lnTo>
                <a:lnTo>
                  <a:pt x="0" y="3374136"/>
                </a:lnTo>
                <a:lnTo>
                  <a:pt x="0" y="3371088"/>
                </a:lnTo>
                <a:close/>
                <a:moveTo>
                  <a:pt x="0" y="3377185"/>
                </a:moveTo>
                <a:lnTo>
                  <a:pt x="3048" y="3377185"/>
                </a:lnTo>
                <a:lnTo>
                  <a:pt x="3048" y="3380233"/>
                </a:lnTo>
                <a:lnTo>
                  <a:pt x="0" y="3380233"/>
                </a:lnTo>
                <a:lnTo>
                  <a:pt x="0" y="3377185"/>
                </a:lnTo>
                <a:close/>
                <a:moveTo>
                  <a:pt x="0" y="3383280"/>
                </a:moveTo>
                <a:lnTo>
                  <a:pt x="3048" y="3383280"/>
                </a:lnTo>
                <a:lnTo>
                  <a:pt x="3048" y="3386328"/>
                </a:lnTo>
                <a:lnTo>
                  <a:pt x="0" y="3386328"/>
                </a:lnTo>
                <a:lnTo>
                  <a:pt x="0" y="3383280"/>
                </a:lnTo>
                <a:close/>
                <a:moveTo>
                  <a:pt x="0" y="3389377"/>
                </a:moveTo>
                <a:lnTo>
                  <a:pt x="3048" y="3389377"/>
                </a:lnTo>
                <a:lnTo>
                  <a:pt x="3048" y="3392425"/>
                </a:lnTo>
                <a:lnTo>
                  <a:pt x="0" y="3392425"/>
                </a:lnTo>
                <a:lnTo>
                  <a:pt x="0" y="3389377"/>
                </a:lnTo>
                <a:close/>
                <a:moveTo>
                  <a:pt x="0" y="3395472"/>
                </a:moveTo>
                <a:lnTo>
                  <a:pt x="3048" y="3395472"/>
                </a:lnTo>
                <a:lnTo>
                  <a:pt x="3048" y="3398520"/>
                </a:lnTo>
                <a:lnTo>
                  <a:pt x="0" y="3398520"/>
                </a:lnTo>
                <a:lnTo>
                  <a:pt x="0" y="3395472"/>
                </a:lnTo>
                <a:close/>
                <a:moveTo>
                  <a:pt x="0" y="3401569"/>
                </a:moveTo>
                <a:lnTo>
                  <a:pt x="3048" y="3401569"/>
                </a:lnTo>
                <a:lnTo>
                  <a:pt x="3048" y="3404617"/>
                </a:lnTo>
                <a:lnTo>
                  <a:pt x="0" y="3404617"/>
                </a:lnTo>
                <a:lnTo>
                  <a:pt x="0" y="3401569"/>
                </a:lnTo>
                <a:close/>
                <a:moveTo>
                  <a:pt x="0" y="3407665"/>
                </a:moveTo>
                <a:lnTo>
                  <a:pt x="3048" y="3407665"/>
                </a:lnTo>
                <a:lnTo>
                  <a:pt x="3048" y="3410713"/>
                </a:lnTo>
                <a:lnTo>
                  <a:pt x="0" y="3410713"/>
                </a:lnTo>
                <a:lnTo>
                  <a:pt x="0" y="3407665"/>
                </a:lnTo>
                <a:close/>
                <a:moveTo>
                  <a:pt x="0" y="3413760"/>
                </a:moveTo>
                <a:lnTo>
                  <a:pt x="3048" y="3413760"/>
                </a:lnTo>
                <a:lnTo>
                  <a:pt x="3048" y="3416808"/>
                </a:lnTo>
                <a:lnTo>
                  <a:pt x="0" y="3416808"/>
                </a:lnTo>
                <a:lnTo>
                  <a:pt x="0" y="3413760"/>
                </a:lnTo>
                <a:close/>
                <a:moveTo>
                  <a:pt x="0" y="3419857"/>
                </a:moveTo>
                <a:lnTo>
                  <a:pt x="3048" y="3419857"/>
                </a:lnTo>
                <a:lnTo>
                  <a:pt x="3048" y="3422905"/>
                </a:lnTo>
                <a:lnTo>
                  <a:pt x="0" y="3422905"/>
                </a:lnTo>
                <a:lnTo>
                  <a:pt x="0" y="3419857"/>
                </a:lnTo>
                <a:close/>
                <a:moveTo>
                  <a:pt x="0" y="3425952"/>
                </a:moveTo>
                <a:lnTo>
                  <a:pt x="3048" y="3425952"/>
                </a:lnTo>
                <a:lnTo>
                  <a:pt x="3048" y="3429000"/>
                </a:lnTo>
                <a:lnTo>
                  <a:pt x="0" y="3429000"/>
                </a:lnTo>
                <a:lnTo>
                  <a:pt x="0" y="3425952"/>
                </a:lnTo>
                <a:close/>
                <a:moveTo>
                  <a:pt x="0" y="3432049"/>
                </a:moveTo>
                <a:lnTo>
                  <a:pt x="3048" y="3432049"/>
                </a:lnTo>
                <a:lnTo>
                  <a:pt x="3048" y="3435097"/>
                </a:lnTo>
                <a:lnTo>
                  <a:pt x="0" y="3435097"/>
                </a:lnTo>
                <a:lnTo>
                  <a:pt x="0" y="3432049"/>
                </a:lnTo>
                <a:close/>
                <a:moveTo>
                  <a:pt x="0" y="3438144"/>
                </a:moveTo>
                <a:lnTo>
                  <a:pt x="3048" y="3438144"/>
                </a:lnTo>
                <a:lnTo>
                  <a:pt x="3048" y="3441192"/>
                </a:lnTo>
                <a:lnTo>
                  <a:pt x="0" y="3441192"/>
                </a:lnTo>
                <a:lnTo>
                  <a:pt x="0" y="3438144"/>
                </a:lnTo>
                <a:close/>
                <a:moveTo>
                  <a:pt x="0" y="3444241"/>
                </a:moveTo>
                <a:lnTo>
                  <a:pt x="3048" y="3444241"/>
                </a:lnTo>
                <a:lnTo>
                  <a:pt x="3048" y="3447289"/>
                </a:lnTo>
                <a:lnTo>
                  <a:pt x="0" y="3447289"/>
                </a:lnTo>
                <a:lnTo>
                  <a:pt x="0" y="3444241"/>
                </a:lnTo>
                <a:close/>
                <a:moveTo>
                  <a:pt x="0" y="3450336"/>
                </a:moveTo>
                <a:lnTo>
                  <a:pt x="3048" y="3450336"/>
                </a:lnTo>
                <a:lnTo>
                  <a:pt x="3048" y="3453384"/>
                </a:lnTo>
                <a:lnTo>
                  <a:pt x="0" y="3453384"/>
                </a:lnTo>
                <a:lnTo>
                  <a:pt x="0" y="3450336"/>
                </a:lnTo>
                <a:close/>
                <a:moveTo>
                  <a:pt x="0" y="3456432"/>
                </a:moveTo>
                <a:lnTo>
                  <a:pt x="3048" y="3456432"/>
                </a:lnTo>
                <a:lnTo>
                  <a:pt x="3048" y="3459480"/>
                </a:lnTo>
                <a:lnTo>
                  <a:pt x="0" y="3459480"/>
                </a:lnTo>
                <a:lnTo>
                  <a:pt x="0" y="3456432"/>
                </a:lnTo>
                <a:close/>
                <a:moveTo>
                  <a:pt x="0" y="3462529"/>
                </a:moveTo>
                <a:lnTo>
                  <a:pt x="3048" y="3462529"/>
                </a:lnTo>
                <a:lnTo>
                  <a:pt x="3048" y="3465577"/>
                </a:lnTo>
                <a:lnTo>
                  <a:pt x="0" y="3465577"/>
                </a:lnTo>
                <a:lnTo>
                  <a:pt x="0" y="3462529"/>
                </a:lnTo>
                <a:close/>
                <a:moveTo>
                  <a:pt x="0" y="3468624"/>
                </a:moveTo>
                <a:lnTo>
                  <a:pt x="3048" y="3468624"/>
                </a:lnTo>
                <a:lnTo>
                  <a:pt x="3048" y="3471672"/>
                </a:lnTo>
                <a:lnTo>
                  <a:pt x="0" y="3471672"/>
                </a:lnTo>
                <a:lnTo>
                  <a:pt x="0" y="3468624"/>
                </a:lnTo>
                <a:close/>
                <a:moveTo>
                  <a:pt x="0" y="3474721"/>
                </a:moveTo>
                <a:lnTo>
                  <a:pt x="3048" y="3474721"/>
                </a:lnTo>
                <a:lnTo>
                  <a:pt x="3048" y="3477769"/>
                </a:lnTo>
                <a:lnTo>
                  <a:pt x="0" y="3477769"/>
                </a:lnTo>
                <a:lnTo>
                  <a:pt x="0" y="3474721"/>
                </a:lnTo>
                <a:close/>
                <a:moveTo>
                  <a:pt x="0" y="3480816"/>
                </a:moveTo>
                <a:lnTo>
                  <a:pt x="3048" y="3480816"/>
                </a:lnTo>
                <a:lnTo>
                  <a:pt x="3048" y="3483864"/>
                </a:lnTo>
                <a:lnTo>
                  <a:pt x="0" y="3483864"/>
                </a:lnTo>
                <a:lnTo>
                  <a:pt x="0" y="3480816"/>
                </a:lnTo>
                <a:close/>
                <a:moveTo>
                  <a:pt x="0" y="3486913"/>
                </a:moveTo>
                <a:lnTo>
                  <a:pt x="3048" y="3486913"/>
                </a:lnTo>
                <a:lnTo>
                  <a:pt x="3048" y="3489961"/>
                </a:lnTo>
                <a:lnTo>
                  <a:pt x="0" y="3489961"/>
                </a:lnTo>
                <a:lnTo>
                  <a:pt x="0" y="3486913"/>
                </a:lnTo>
                <a:close/>
                <a:moveTo>
                  <a:pt x="0" y="3493008"/>
                </a:moveTo>
                <a:lnTo>
                  <a:pt x="3048" y="3493008"/>
                </a:lnTo>
                <a:lnTo>
                  <a:pt x="3048" y="3496056"/>
                </a:lnTo>
                <a:lnTo>
                  <a:pt x="0" y="3496056"/>
                </a:lnTo>
                <a:lnTo>
                  <a:pt x="0" y="3493008"/>
                </a:lnTo>
                <a:close/>
                <a:moveTo>
                  <a:pt x="0" y="3499105"/>
                </a:moveTo>
                <a:lnTo>
                  <a:pt x="3048" y="3499105"/>
                </a:lnTo>
                <a:lnTo>
                  <a:pt x="3048" y="3502153"/>
                </a:lnTo>
                <a:lnTo>
                  <a:pt x="0" y="3502153"/>
                </a:lnTo>
                <a:lnTo>
                  <a:pt x="0" y="3499105"/>
                </a:lnTo>
                <a:close/>
                <a:moveTo>
                  <a:pt x="0" y="3505200"/>
                </a:moveTo>
                <a:lnTo>
                  <a:pt x="3048" y="3505200"/>
                </a:lnTo>
                <a:lnTo>
                  <a:pt x="3048" y="3508248"/>
                </a:lnTo>
                <a:lnTo>
                  <a:pt x="0" y="3508248"/>
                </a:lnTo>
                <a:lnTo>
                  <a:pt x="0" y="3505200"/>
                </a:lnTo>
                <a:close/>
                <a:moveTo>
                  <a:pt x="0" y="3511296"/>
                </a:moveTo>
                <a:lnTo>
                  <a:pt x="3048" y="3511296"/>
                </a:lnTo>
                <a:lnTo>
                  <a:pt x="3048" y="3514344"/>
                </a:lnTo>
                <a:lnTo>
                  <a:pt x="0" y="3514344"/>
                </a:lnTo>
                <a:lnTo>
                  <a:pt x="0" y="3511296"/>
                </a:lnTo>
                <a:close/>
                <a:moveTo>
                  <a:pt x="0" y="3517393"/>
                </a:moveTo>
                <a:lnTo>
                  <a:pt x="3048" y="3517393"/>
                </a:lnTo>
                <a:lnTo>
                  <a:pt x="3048" y="3520441"/>
                </a:lnTo>
                <a:lnTo>
                  <a:pt x="0" y="3520441"/>
                </a:lnTo>
                <a:lnTo>
                  <a:pt x="0" y="3517393"/>
                </a:lnTo>
                <a:close/>
                <a:moveTo>
                  <a:pt x="0" y="3523488"/>
                </a:moveTo>
                <a:lnTo>
                  <a:pt x="3048" y="3523488"/>
                </a:lnTo>
                <a:lnTo>
                  <a:pt x="3048" y="3526536"/>
                </a:lnTo>
                <a:lnTo>
                  <a:pt x="0" y="3526536"/>
                </a:lnTo>
                <a:lnTo>
                  <a:pt x="0" y="3523488"/>
                </a:lnTo>
                <a:close/>
                <a:moveTo>
                  <a:pt x="0" y="3529585"/>
                </a:moveTo>
                <a:lnTo>
                  <a:pt x="3048" y="3529585"/>
                </a:lnTo>
                <a:lnTo>
                  <a:pt x="3048" y="3532633"/>
                </a:lnTo>
                <a:lnTo>
                  <a:pt x="0" y="3532633"/>
                </a:lnTo>
                <a:lnTo>
                  <a:pt x="0" y="3529585"/>
                </a:lnTo>
                <a:close/>
                <a:moveTo>
                  <a:pt x="0" y="3535680"/>
                </a:moveTo>
                <a:lnTo>
                  <a:pt x="3048" y="3535680"/>
                </a:lnTo>
                <a:lnTo>
                  <a:pt x="3048" y="3538728"/>
                </a:lnTo>
                <a:lnTo>
                  <a:pt x="0" y="3538728"/>
                </a:lnTo>
                <a:lnTo>
                  <a:pt x="0" y="3535680"/>
                </a:lnTo>
                <a:close/>
                <a:moveTo>
                  <a:pt x="0" y="3541777"/>
                </a:moveTo>
                <a:lnTo>
                  <a:pt x="3048" y="3541777"/>
                </a:lnTo>
                <a:lnTo>
                  <a:pt x="3048" y="3544825"/>
                </a:lnTo>
                <a:lnTo>
                  <a:pt x="0" y="3544825"/>
                </a:lnTo>
                <a:lnTo>
                  <a:pt x="0" y="3541777"/>
                </a:lnTo>
                <a:close/>
                <a:moveTo>
                  <a:pt x="0" y="3547872"/>
                </a:moveTo>
                <a:lnTo>
                  <a:pt x="3048" y="3547872"/>
                </a:lnTo>
                <a:lnTo>
                  <a:pt x="3048" y="3550920"/>
                </a:lnTo>
                <a:lnTo>
                  <a:pt x="0" y="3550920"/>
                </a:lnTo>
                <a:lnTo>
                  <a:pt x="0" y="3547872"/>
                </a:lnTo>
                <a:close/>
                <a:moveTo>
                  <a:pt x="0" y="3553969"/>
                </a:moveTo>
                <a:lnTo>
                  <a:pt x="3048" y="3553969"/>
                </a:lnTo>
                <a:lnTo>
                  <a:pt x="3048" y="3557017"/>
                </a:lnTo>
                <a:lnTo>
                  <a:pt x="0" y="3557017"/>
                </a:lnTo>
                <a:lnTo>
                  <a:pt x="0" y="3553969"/>
                </a:lnTo>
                <a:close/>
                <a:moveTo>
                  <a:pt x="0" y="3560065"/>
                </a:moveTo>
                <a:lnTo>
                  <a:pt x="3048" y="3560065"/>
                </a:lnTo>
                <a:lnTo>
                  <a:pt x="3048" y="3563113"/>
                </a:lnTo>
                <a:lnTo>
                  <a:pt x="0" y="3563113"/>
                </a:lnTo>
                <a:lnTo>
                  <a:pt x="0" y="3560065"/>
                </a:lnTo>
                <a:close/>
                <a:moveTo>
                  <a:pt x="0" y="3566160"/>
                </a:moveTo>
                <a:lnTo>
                  <a:pt x="3048" y="3566160"/>
                </a:lnTo>
                <a:lnTo>
                  <a:pt x="3048" y="3569208"/>
                </a:lnTo>
                <a:lnTo>
                  <a:pt x="0" y="3569208"/>
                </a:lnTo>
                <a:lnTo>
                  <a:pt x="0" y="3566160"/>
                </a:lnTo>
                <a:close/>
                <a:moveTo>
                  <a:pt x="0" y="3572257"/>
                </a:moveTo>
                <a:lnTo>
                  <a:pt x="3048" y="3572257"/>
                </a:lnTo>
                <a:lnTo>
                  <a:pt x="3048" y="3575305"/>
                </a:lnTo>
                <a:lnTo>
                  <a:pt x="0" y="3575305"/>
                </a:lnTo>
                <a:lnTo>
                  <a:pt x="0" y="3572257"/>
                </a:lnTo>
                <a:close/>
                <a:moveTo>
                  <a:pt x="0" y="3578352"/>
                </a:moveTo>
                <a:lnTo>
                  <a:pt x="3048" y="3578352"/>
                </a:lnTo>
                <a:lnTo>
                  <a:pt x="3048" y="3581400"/>
                </a:lnTo>
                <a:lnTo>
                  <a:pt x="0" y="3581400"/>
                </a:lnTo>
                <a:lnTo>
                  <a:pt x="0" y="3578352"/>
                </a:lnTo>
                <a:close/>
                <a:moveTo>
                  <a:pt x="0" y="3584449"/>
                </a:moveTo>
                <a:lnTo>
                  <a:pt x="3048" y="3584449"/>
                </a:lnTo>
                <a:lnTo>
                  <a:pt x="3048" y="3587497"/>
                </a:lnTo>
                <a:lnTo>
                  <a:pt x="0" y="3587497"/>
                </a:lnTo>
                <a:lnTo>
                  <a:pt x="0" y="3584449"/>
                </a:lnTo>
                <a:close/>
                <a:moveTo>
                  <a:pt x="0" y="3590544"/>
                </a:moveTo>
                <a:lnTo>
                  <a:pt x="3048" y="3590544"/>
                </a:lnTo>
                <a:lnTo>
                  <a:pt x="3048" y="3593592"/>
                </a:lnTo>
                <a:lnTo>
                  <a:pt x="0" y="3593592"/>
                </a:lnTo>
                <a:lnTo>
                  <a:pt x="0" y="3590544"/>
                </a:lnTo>
                <a:close/>
                <a:moveTo>
                  <a:pt x="0" y="3596641"/>
                </a:moveTo>
                <a:lnTo>
                  <a:pt x="3048" y="3596641"/>
                </a:lnTo>
                <a:lnTo>
                  <a:pt x="3048" y="3599689"/>
                </a:lnTo>
                <a:lnTo>
                  <a:pt x="0" y="3599689"/>
                </a:lnTo>
                <a:lnTo>
                  <a:pt x="0" y="3596641"/>
                </a:lnTo>
                <a:close/>
                <a:moveTo>
                  <a:pt x="0" y="3602736"/>
                </a:moveTo>
                <a:lnTo>
                  <a:pt x="3048" y="3602736"/>
                </a:lnTo>
                <a:lnTo>
                  <a:pt x="3048" y="3605784"/>
                </a:lnTo>
                <a:lnTo>
                  <a:pt x="0" y="3605784"/>
                </a:lnTo>
                <a:lnTo>
                  <a:pt x="0" y="3602736"/>
                </a:lnTo>
                <a:close/>
                <a:moveTo>
                  <a:pt x="0" y="3608832"/>
                </a:moveTo>
                <a:lnTo>
                  <a:pt x="3048" y="3608832"/>
                </a:lnTo>
                <a:lnTo>
                  <a:pt x="3048" y="3611880"/>
                </a:lnTo>
                <a:lnTo>
                  <a:pt x="0" y="3611880"/>
                </a:lnTo>
                <a:lnTo>
                  <a:pt x="0" y="3608832"/>
                </a:lnTo>
                <a:close/>
                <a:moveTo>
                  <a:pt x="0" y="3614929"/>
                </a:moveTo>
                <a:lnTo>
                  <a:pt x="3048" y="3614929"/>
                </a:lnTo>
                <a:lnTo>
                  <a:pt x="3048" y="3617977"/>
                </a:lnTo>
                <a:lnTo>
                  <a:pt x="0" y="3617977"/>
                </a:lnTo>
                <a:lnTo>
                  <a:pt x="0" y="3614929"/>
                </a:lnTo>
                <a:close/>
                <a:moveTo>
                  <a:pt x="0" y="3621024"/>
                </a:moveTo>
                <a:lnTo>
                  <a:pt x="3048" y="3621024"/>
                </a:lnTo>
                <a:lnTo>
                  <a:pt x="3048" y="3624072"/>
                </a:lnTo>
                <a:lnTo>
                  <a:pt x="0" y="3624072"/>
                </a:lnTo>
                <a:lnTo>
                  <a:pt x="0" y="3621024"/>
                </a:lnTo>
                <a:close/>
                <a:moveTo>
                  <a:pt x="0" y="3627121"/>
                </a:moveTo>
                <a:lnTo>
                  <a:pt x="3048" y="3627121"/>
                </a:lnTo>
                <a:lnTo>
                  <a:pt x="3048" y="3630169"/>
                </a:lnTo>
                <a:lnTo>
                  <a:pt x="0" y="3630169"/>
                </a:lnTo>
                <a:lnTo>
                  <a:pt x="0" y="3627121"/>
                </a:lnTo>
                <a:close/>
                <a:moveTo>
                  <a:pt x="0" y="3633216"/>
                </a:moveTo>
                <a:lnTo>
                  <a:pt x="3048" y="3633216"/>
                </a:lnTo>
                <a:lnTo>
                  <a:pt x="3048" y="3636264"/>
                </a:lnTo>
                <a:lnTo>
                  <a:pt x="0" y="3636264"/>
                </a:lnTo>
                <a:lnTo>
                  <a:pt x="0" y="3633216"/>
                </a:lnTo>
                <a:close/>
                <a:moveTo>
                  <a:pt x="0" y="3639313"/>
                </a:moveTo>
                <a:lnTo>
                  <a:pt x="3048" y="3639313"/>
                </a:lnTo>
                <a:lnTo>
                  <a:pt x="3048" y="3642361"/>
                </a:lnTo>
                <a:lnTo>
                  <a:pt x="0" y="3642361"/>
                </a:lnTo>
                <a:lnTo>
                  <a:pt x="0" y="3639313"/>
                </a:lnTo>
                <a:close/>
                <a:moveTo>
                  <a:pt x="0" y="3645408"/>
                </a:moveTo>
                <a:lnTo>
                  <a:pt x="3048" y="3645408"/>
                </a:lnTo>
                <a:lnTo>
                  <a:pt x="3048" y="3648456"/>
                </a:lnTo>
                <a:lnTo>
                  <a:pt x="0" y="3648456"/>
                </a:lnTo>
                <a:lnTo>
                  <a:pt x="0" y="3645408"/>
                </a:lnTo>
                <a:close/>
                <a:moveTo>
                  <a:pt x="0" y="3651505"/>
                </a:moveTo>
                <a:lnTo>
                  <a:pt x="3048" y="3651505"/>
                </a:lnTo>
                <a:lnTo>
                  <a:pt x="3048" y="3654553"/>
                </a:lnTo>
                <a:lnTo>
                  <a:pt x="0" y="3654553"/>
                </a:lnTo>
                <a:lnTo>
                  <a:pt x="0" y="3651505"/>
                </a:lnTo>
                <a:close/>
                <a:moveTo>
                  <a:pt x="0" y="3657600"/>
                </a:moveTo>
                <a:lnTo>
                  <a:pt x="3048" y="3657600"/>
                </a:lnTo>
                <a:lnTo>
                  <a:pt x="3048" y="3660648"/>
                </a:lnTo>
                <a:lnTo>
                  <a:pt x="0" y="3660648"/>
                </a:lnTo>
                <a:lnTo>
                  <a:pt x="0" y="3657600"/>
                </a:lnTo>
                <a:close/>
                <a:moveTo>
                  <a:pt x="0" y="3663696"/>
                </a:moveTo>
                <a:lnTo>
                  <a:pt x="3048" y="3663696"/>
                </a:lnTo>
                <a:lnTo>
                  <a:pt x="3048" y="3666744"/>
                </a:lnTo>
                <a:lnTo>
                  <a:pt x="0" y="3666744"/>
                </a:lnTo>
                <a:lnTo>
                  <a:pt x="0" y="3663696"/>
                </a:lnTo>
                <a:close/>
                <a:moveTo>
                  <a:pt x="0" y="3669793"/>
                </a:moveTo>
                <a:lnTo>
                  <a:pt x="3048" y="3669793"/>
                </a:lnTo>
                <a:lnTo>
                  <a:pt x="3048" y="3672841"/>
                </a:lnTo>
                <a:lnTo>
                  <a:pt x="0" y="3672841"/>
                </a:lnTo>
                <a:lnTo>
                  <a:pt x="0" y="3669793"/>
                </a:lnTo>
                <a:close/>
                <a:moveTo>
                  <a:pt x="0" y="3675888"/>
                </a:moveTo>
                <a:lnTo>
                  <a:pt x="3048" y="3675888"/>
                </a:lnTo>
                <a:lnTo>
                  <a:pt x="3048" y="3678936"/>
                </a:lnTo>
                <a:lnTo>
                  <a:pt x="0" y="3678936"/>
                </a:lnTo>
                <a:lnTo>
                  <a:pt x="0" y="3675888"/>
                </a:lnTo>
                <a:close/>
                <a:moveTo>
                  <a:pt x="0" y="3681985"/>
                </a:moveTo>
                <a:lnTo>
                  <a:pt x="3048" y="3681985"/>
                </a:lnTo>
                <a:lnTo>
                  <a:pt x="3048" y="3685033"/>
                </a:lnTo>
                <a:lnTo>
                  <a:pt x="0" y="3685033"/>
                </a:lnTo>
                <a:lnTo>
                  <a:pt x="0" y="3681985"/>
                </a:lnTo>
                <a:close/>
                <a:moveTo>
                  <a:pt x="0" y="3688080"/>
                </a:moveTo>
                <a:lnTo>
                  <a:pt x="3048" y="3688080"/>
                </a:lnTo>
                <a:lnTo>
                  <a:pt x="3048" y="3691128"/>
                </a:lnTo>
                <a:lnTo>
                  <a:pt x="0" y="3691128"/>
                </a:lnTo>
                <a:lnTo>
                  <a:pt x="0" y="3688080"/>
                </a:lnTo>
                <a:close/>
                <a:moveTo>
                  <a:pt x="0" y="3694177"/>
                </a:moveTo>
                <a:lnTo>
                  <a:pt x="3048" y="3694177"/>
                </a:lnTo>
                <a:lnTo>
                  <a:pt x="3048" y="3697225"/>
                </a:lnTo>
                <a:lnTo>
                  <a:pt x="0" y="3697225"/>
                </a:lnTo>
                <a:lnTo>
                  <a:pt x="0" y="3694177"/>
                </a:lnTo>
                <a:close/>
                <a:moveTo>
                  <a:pt x="0" y="3700272"/>
                </a:moveTo>
                <a:lnTo>
                  <a:pt x="3048" y="3700272"/>
                </a:lnTo>
                <a:lnTo>
                  <a:pt x="3048" y="3703320"/>
                </a:lnTo>
                <a:lnTo>
                  <a:pt x="0" y="3703320"/>
                </a:lnTo>
                <a:lnTo>
                  <a:pt x="0" y="3700272"/>
                </a:lnTo>
                <a:close/>
                <a:moveTo>
                  <a:pt x="0" y="3706369"/>
                </a:moveTo>
                <a:lnTo>
                  <a:pt x="3048" y="3706369"/>
                </a:lnTo>
                <a:lnTo>
                  <a:pt x="3048" y="3709417"/>
                </a:lnTo>
                <a:lnTo>
                  <a:pt x="0" y="3709417"/>
                </a:lnTo>
                <a:lnTo>
                  <a:pt x="0" y="3706369"/>
                </a:lnTo>
                <a:close/>
                <a:moveTo>
                  <a:pt x="0" y="3712465"/>
                </a:moveTo>
                <a:lnTo>
                  <a:pt x="3048" y="3712465"/>
                </a:lnTo>
                <a:lnTo>
                  <a:pt x="3048" y="3715513"/>
                </a:lnTo>
                <a:lnTo>
                  <a:pt x="0" y="3715513"/>
                </a:lnTo>
                <a:lnTo>
                  <a:pt x="0" y="3712465"/>
                </a:lnTo>
                <a:close/>
                <a:moveTo>
                  <a:pt x="0" y="3718560"/>
                </a:moveTo>
                <a:lnTo>
                  <a:pt x="3048" y="3718560"/>
                </a:lnTo>
                <a:lnTo>
                  <a:pt x="3048" y="3721608"/>
                </a:lnTo>
                <a:lnTo>
                  <a:pt x="0" y="3721608"/>
                </a:lnTo>
                <a:lnTo>
                  <a:pt x="0" y="3718560"/>
                </a:lnTo>
                <a:close/>
                <a:moveTo>
                  <a:pt x="0" y="3724657"/>
                </a:moveTo>
                <a:lnTo>
                  <a:pt x="3048" y="3724657"/>
                </a:lnTo>
                <a:lnTo>
                  <a:pt x="3048" y="3727705"/>
                </a:lnTo>
                <a:lnTo>
                  <a:pt x="0" y="3727705"/>
                </a:lnTo>
                <a:lnTo>
                  <a:pt x="0" y="3724657"/>
                </a:lnTo>
                <a:close/>
                <a:moveTo>
                  <a:pt x="0" y="3730752"/>
                </a:moveTo>
                <a:lnTo>
                  <a:pt x="3048" y="3730752"/>
                </a:lnTo>
                <a:lnTo>
                  <a:pt x="3048" y="3733800"/>
                </a:lnTo>
                <a:lnTo>
                  <a:pt x="0" y="3733800"/>
                </a:lnTo>
                <a:lnTo>
                  <a:pt x="0" y="3730752"/>
                </a:lnTo>
                <a:close/>
                <a:moveTo>
                  <a:pt x="0" y="3736849"/>
                </a:moveTo>
                <a:lnTo>
                  <a:pt x="3048" y="3736849"/>
                </a:lnTo>
                <a:lnTo>
                  <a:pt x="3048" y="3739897"/>
                </a:lnTo>
                <a:lnTo>
                  <a:pt x="0" y="3739897"/>
                </a:lnTo>
                <a:lnTo>
                  <a:pt x="0" y="3736849"/>
                </a:lnTo>
                <a:close/>
                <a:moveTo>
                  <a:pt x="0" y="3742944"/>
                </a:moveTo>
                <a:lnTo>
                  <a:pt x="3048" y="3742944"/>
                </a:lnTo>
                <a:lnTo>
                  <a:pt x="3048" y="3745992"/>
                </a:lnTo>
                <a:lnTo>
                  <a:pt x="0" y="3745992"/>
                </a:lnTo>
                <a:lnTo>
                  <a:pt x="0" y="3742944"/>
                </a:lnTo>
                <a:close/>
                <a:moveTo>
                  <a:pt x="0" y="3749041"/>
                </a:moveTo>
                <a:lnTo>
                  <a:pt x="3048" y="3749041"/>
                </a:lnTo>
                <a:lnTo>
                  <a:pt x="3048" y="3752089"/>
                </a:lnTo>
                <a:lnTo>
                  <a:pt x="0" y="3752089"/>
                </a:lnTo>
                <a:lnTo>
                  <a:pt x="0" y="3749041"/>
                </a:lnTo>
                <a:close/>
                <a:moveTo>
                  <a:pt x="0" y="3755136"/>
                </a:moveTo>
                <a:lnTo>
                  <a:pt x="3048" y="3755136"/>
                </a:lnTo>
                <a:lnTo>
                  <a:pt x="3048" y="3758184"/>
                </a:lnTo>
                <a:lnTo>
                  <a:pt x="0" y="3758184"/>
                </a:lnTo>
                <a:lnTo>
                  <a:pt x="0" y="3755136"/>
                </a:lnTo>
                <a:close/>
                <a:moveTo>
                  <a:pt x="0" y="3761232"/>
                </a:moveTo>
                <a:lnTo>
                  <a:pt x="3048" y="3761232"/>
                </a:lnTo>
                <a:lnTo>
                  <a:pt x="3048" y="3764280"/>
                </a:lnTo>
                <a:lnTo>
                  <a:pt x="0" y="3764280"/>
                </a:lnTo>
                <a:lnTo>
                  <a:pt x="0" y="3761232"/>
                </a:lnTo>
                <a:close/>
                <a:moveTo>
                  <a:pt x="0" y="3767329"/>
                </a:moveTo>
                <a:lnTo>
                  <a:pt x="3048" y="3767329"/>
                </a:lnTo>
                <a:lnTo>
                  <a:pt x="3048" y="3770377"/>
                </a:lnTo>
                <a:lnTo>
                  <a:pt x="0" y="3770377"/>
                </a:lnTo>
                <a:lnTo>
                  <a:pt x="0" y="3767329"/>
                </a:lnTo>
                <a:close/>
                <a:moveTo>
                  <a:pt x="0" y="3773424"/>
                </a:moveTo>
                <a:lnTo>
                  <a:pt x="3048" y="3773424"/>
                </a:lnTo>
                <a:lnTo>
                  <a:pt x="3048" y="3776472"/>
                </a:lnTo>
                <a:lnTo>
                  <a:pt x="0" y="3776472"/>
                </a:lnTo>
                <a:lnTo>
                  <a:pt x="0" y="3773424"/>
                </a:lnTo>
                <a:close/>
                <a:moveTo>
                  <a:pt x="0" y="3779521"/>
                </a:moveTo>
                <a:lnTo>
                  <a:pt x="3048" y="3779521"/>
                </a:lnTo>
                <a:lnTo>
                  <a:pt x="3048" y="3782569"/>
                </a:lnTo>
                <a:lnTo>
                  <a:pt x="0" y="3782569"/>
                </a:lnTo>
                <a:lnTo>
                  <a:pt x="0" y="3779521"/>
                </a:lnTo>
                <a:close/>
                <a:moveTo>
                  <a:pt x="0" y="3785616"/>
                </a:moveTo>
                <a:lnTo>
                  <a:pt x="3048" y="3785616"/>
                </a:lnTo>
                <a:lnTo>
                  <a:pt x="3048" y="3788664"/>
                </a:lnTo>
                <a:lnTo>
                  <a:pt x="0" y="3788664"/>
                </a:lnTo>
                <a:lnTo>
                  <a:pt x="0" y="3785616"/>
                </a:lnTo>
                <a:close/>
                <a:moveTo>
                  <a:pt x="0" y="3791713"/>
                </a:moveTo>
                <a:lnTo>
                  <a:pt x="3048" y="3791713"/>
                </a:lnTo>
                <a:lnTo>
                  <a:pt x="3048" y="3794761"/>
                </a:lnTo>
                <a:lnTo>
                  <a:pt x="0" y="3794761"/>
                </a:lnTo>
                <a:lnTo>
                  <a:pt x="0" y="3791713"/>
                </a:lnTo>
                <a:close/>
                <a:moveTo>
                  <a:pt x="0" y="3797808"/>
                </a:moveTo>
                <a:lnTo>
                  <a:pt x="3048" y="3797808"/>
                </a:lnTo>
                <a:lnTo>
                  <a:pt x="3048" y="3800856"/>
                </a:lnTo>
                <a:lnTo>
                  <a:pt x="0" y="3800856"/>
                </a:lnTo>
                <a:lnTo>
                  <a:pt x="0" y="3797808"/>
                </a:lnTo>
                <a:close/>
                <a:moveTo>
                  <a:pt x="0" y="3803905"/>
                </a:moveTo>
                <a:lnTo>
                  <a:pt x="3048" y="3803905"/>
                </a:lnTo>
                <a:lnTo>
                  <a:pt x="3048" y="3806953"/>
                </a:lnTo>
                <a:lnTo>
                  <a:pt x="0" y="3806953"/>
                </a:lnTo>
                <a:lnTo>
                  <a:pt x="0" y="3803905"/>
                </a:lnTo>
                <a:close/>
                <a:moveTo>
                  <a:pt x="0" y="3810000"/>
                </a:moveTo>
                <a:lnTo>
                  <a:pt x="3048" y="3810000"/>
                </a:lnTo>
                <a:lnTo>
                  <a:pt x="3048" y="3813048"/>
                </a:lnTo>
                <a:lnTo>
                  <a:pt x="0" y="3813048"/>
                </a:lnTo>
                <a:lnTo>
                  <a:pt x="0" y="3810000"/>
                </a:lnTo>
                <a:close/>
                <a:moveTo>
                  <a:pt x="0" y="3816096"/>
                </a:moveTo>
                <a:lnTo>
                  <a:pt x="3048" y="3816096"/>
                </a:lnTo>
                <a:lnTo>
                  <a:pt x="3048" y="3819144"/>
                </a:lnTo>
                <a:lnTo>
                  <a:pt x="0" y="3819144"/>
                </a:lnTo>
                <a:lnTo>
                  <a:pt x="0" y="3816096"/>
                </a:lnTo>
                <a:close/>
                <a:moveTo>
                  <a:pt x="0" y="3822193"/>
                </a:moveTo>
                <a:lnTo>
                  <a:pt x="3048" y="3822193"/>
                </a:lnTo>
                <a:lnTo>
                  <a:pt x="3048" y="3825241"/>
                </a:lnTo>
                <a:lnTo>
                  <a:pt x="0" y="3825241"/>
                </a:lnTo>
                <a:lnTo>
                  <a:pt x="0" y="3822193"/>
                </a:lnTo>
                <a:close/>
                <a:moveTo>
                  <a:pt x="0" y="3828288"/>
                </a:moveTo>
                <a:lnTo>
                  <a:pt x="3048" y="3828288"/>
                </a:lnTo>
                <a:lnTo>
                  <a:pt x="3048" y="3831336"/>
                </a:lnTo>
                <a:lnTo>
                  <a:pt x="0" y="3831336"/>
                </a:lnTo>
                <a:lnTo>
                  <a:pt x="0" y="3828288"/>
                </a:lnTo>
                <a:close/>
                <a:moveTo>
                  <a:pt x="0" y="3834385"/>
                </a:moveTo>
                <a:lnTo>
                  <a:pt x="3048" y="3834385"/>
                </a:lnTo>
                <a:lnTo>
                  <a:pt x="3048" y="3837433"/>
                </a:lnTo>
                <a:lnTo>
                  <a:pt x="0" y="3837433"/>
                </a:lnTo>
                <a:lnTo>
                  <a:pt x="0" y="3834385"/>
                </a:lnTo>
                <a:close/>
                <a:moveTo>
                  <a:pt x="0" y="3840480"/>
                </a:moveTo>
                <a:lnTo>
                  <a:pt x="3048" y="3840480"/>
                </a:lnTo>
                <a:lnTo>
                  <a:pt x="3048" y="3843528"/>
                </a:lnTo>
                <a:lnTo>
                  <a:pt x="0" y="3843528"/>
                </a:lnTo>
                <a:lnTo>
                  <a:pt x="0" y="3840480"/>
                </a:lnTo>
                <a:close/>
                <a:moveTo>
                  <a:pt x="0" y="3846577"/>
                </a:moveTo>
                <a:lnTo>
                  <a:pt x="3048" y="3846577"/>
                </a:lnTo>
                <a:lnTo>
                  <a:pt x="3048" y="3849625"/>
                </a:lnTo>
                <a:lnTo>
                  <a:pt x="0" y="3849625"/>
                </a:lnTo>
                <a:lnTo>
                  <a:pt x="0" y="3846577"/>
                </a:lnTo>
                <a:close/>
                <a:moveTo>
                  <a:pt x="0" y="3852672"/>
                </a:moveTo>
                <a:lnTo>
                  <a:pt x="3048" y="3852672"/>
                </a:lnTo>
                <a:lnTo>
                  <a:pt x="3048" y="3855720"/>
                </a:lnTo>
                <a:lnTo>
                  <a:pt x="0" y="3855720"/>
                </a:lnTo>
                <a:lnTo>
                  <a:pt x="0" y="3852672"/>
                </a:lnTo>
                <a:close/>
                <a:moveTo>
                  <a:pt x="0" y="3858769"/>
                </a:moveTo>
                <a:lnTo>
                  <a:pt x="3048" y="3858769"/>
                </a:lnTo>
                <a:lnTo>
                  <a:pt x="3048" y="3861817"/>
                </a:lnTo>
                <a:lnTo>
                  <a:pt x="0" y="3861817"/>
                </a:lnTo>
                <a:lnTo>
                  <a:pt x="0" y="3858769"/>
                </a:lnTo>
                <a:close/>
                <a:moveTo>
                  <a:pt x="0" y="3864865"/>
                </a:moveTo>
                <a:lnTo>
                  <a:pt x="3048" y="3864865"/>
                </a:lnTo>
                <a:lnTo>
                  <a:pt x="3048" y="3867913"/>
                </a:lnTo>
                <a:lnTo>
                  <a:pt x="0" y="3867913"/>
                </a:lnTo>
                <a:lnTo>
                  <a:pt x="0" y="3864865"/>
                </a:lnTo>
                <a:close/>
                <a:moveTo>
                  <a:pt x="0" y="3870960"/>
                </a:moveTo>
                <a:lnTo>
                  <a:pt x="3048" y="3870960"/>
                </a:lnTo>
                <a:lnTo>
                  <a:pt x="3048" y="3874008"/>
                </a:lnTo>
                <a:lnTo>
                  <a:pt x="0" y="3874008"/>
                </a:lnTo>
                <a:lnTo>
                  <a:pt x="0" y="3870960"/>
                </a:lnTo>
                <a:close/>
                <a:moveTo>
                  <a:pt x="0" y="3877057"/>
                </a:moveTo>
                <a:lnTo>
                  <a:pt x="3048" y="3877057"/>
                </a:lnTo>
                <a:lnTo>
                  <a:pt x="3048" y="3880105"/>
                </a:lnTo>
                <a:lnTo>
                  <a:pt x="0" y="3880105"/>
                </a:lnTo>
                <a:lnTo>
                  <a:pt x="0" y="3877057"/>
                </a:lnTo>
                <a:close/>
                <a:moveTo>
                  <a:pt x="0" y="3883152"/>
                </a:moveTo>
                <a:lnTo>
                  <a:pt x="3048" y="3883152"/>
                </a:lnTo>
                <a:lnTo>
                  <a:pt x="3048" y="3886200"/>
                </a:lnTo>
                <a:lnTo>
                  <a:pt x="0" y="3886200"/>
                </a:lnTo>
                <a:lnTo>
                  <a:pt x="0" y="3883152"/>
                </a:lnTo>
                <a:close/>
                <a:moveTo>
                  <a:pt x="0" y="3889249"/>
                </a:moveTo>
                <a:lnTo>
                  <a:pt x="3048" y="3889249"/>
                </a:lnTo>
                <a:lnTo>
                  <a:pt x="3048" y="3892297"/>
                </a:lnTo>
                <a:lnTo>
                  <a:pt x="0" y="3892297"/>
                </a:lnTo>
                <a:lnTo>
                  <a:pt x="0" y="3889249"/>
                </a:lnTo>
                <a:close/>
                <a:moveTo>
                  <a:pt x="0" y="3895344"/>
                </a:moveTo>
                <a:lnTo>
                  <a:pt x="3048" y="3895344"/>
                </a:lnTo>
                <a:lnTo>
                  <a:pt x="3048" y="3898392"/>
                </a:lnTo>
                <a:lnTo>
                  <a:pt x="0" y="3898392"/>
                </a:lnTo>
                <a:lnTo>
                  <a:pt x="0" y="3895344"/>
                </a:lnTo>
                <a:close/>
                <a:moveTo>
                  <a:pt x="0" y="3901441"/>
                </a:moveTo>
                <a:lnTo>
                  <a:pt x="3048" y="3901441"/>
                </a:lnTo>
                <a:lnTo>
                  <a:pt x="3048" y="3904489"/>
                </a:lnTo>
                <a:lnTo>
                  <a:pt x="0" y="3904489"/>
                </a:lnTo>
                <a:lnTo>
                  <a:pt x="0" y="3901441"/>
                </a:lnTo>
                <a:close/>
                <a:moveTo>
                  <a:pt x="0" y="3907536"/>
                </a:moveTo>
                <a:lnTo>
                  <a:pt x="3048" y="3907536"/>
                </a:lnTo>
                <a:lnTo>
                  <a:pt x="3048" y="3910584"/>
                </a:lnTo>
                <a:lnTo>
                  <a:pt x="0" y="3910584"/>
                </a:lnTo>
                <a:lnTo>
                  <a:pt x="0" y="3907536"/>
                </a:lnTo>
                <a:close/>
                <a:moveTo>
                  <a:pt x="0" y="3913632"/>
                </a:moveTo>
                <a:lnTo>
                  <a:pt x="3048" y="3913632"/>
                </a:lnTo>
                <a:lnTo>
                  <a:pt x="3048" y="3916680"/>
                </a:lnTo>
                <a:lnTo>
                  <a:pt x="0" y="3916680"/>
                </a:lnTo>
                <a:lnTo>
                  <a:pt x="0" y="3913632"/>
                </a:lnTo>
                <a:close/>
                <a:moveTo>
                  <a:pt x="0" y="3919729"/>
                </a:moveTo>
                <a:lnTo>
                  <a:pt x="3048" y="3919729"/>
                </a:lnTo>
                <a:lnTo>
                  <a:pt x="3048" y="3922777"/>
                </a:lnTo>
                <a:lnTo>
                  <a:pt x="0" y="3922777"/>
                </a:lnTo>
                <a:lnTo>
                  <a:pt x="0" y="3919729"/>
                </a:lnTo>
                <a:close/>
                <a:moveTo>
                  <a:pt x="0" y="3925824"/>
                </a:moveTo>
                <a:lnTo>
                  <a:pt x="3048" y="3925824"/>
                </a:lnTo>
                <a:lnTo>
                  <a:pt x="3048" y="3928872"/>
                </a:lnTo>
                <a:lnTo>
                  <a:pt x="0" y="3928872"/>
                </a:lnTo>
                <a:lnTo>
                  <a:pt x="0" y="3925824"/>
                </a:lnTo>
                <a:close/>
                <a:moveTo>
                  <a:pt x="0" y="3931921"/>
                </a:moveTo>
                <a:lnTo>
                  <a:pt x="3048" y="3931921"/>
                </a:lnTo>
                <a:lnTo>
                  <a:pt x="3048" y="3934969"/>
                </a:lnTo>
                <a:lnTo>
                  <a:pt x="0" y="3934969"/>
                </a:lnTo>
                <a:lnTo>
                  <a:pt x="0" y="3931921"/>
                </a:lnTo>
                <a:close/>
                <a:moveTo>
                  <a:pt x="0" y="3938016"/>
                </a:moveTo>
                <a:lnTo>
                  <a:pt x="3048" y="3938016"/>
                </a:lnTo>
                <a:lnTo>
                  <a:pt x="3048" y="3941064"/>
                </a:lnTo>
                <a:lnTo>
                  <a:pt x="0" y="3941064"/>
                </a:lnTo>
                <a:lnTo>
                  <a:pt x="0" y="3938016"/>
                </a:lnTo>
                <a:close/>
                <a:moveTo>
                  <a:pt x="0" y="3944113"/>
                </a:moveTo>
                <a:lnTo>
                  <a:pt x="3048" y="3944113"/>
                </a:lnTo>
                <a:lnTo>
                  <a:pt x="3048" y="3947161"/>
                </a:lnTo>
                <a:lnTo>
                  <a:pt x="0" y="3947161"/>
                </a:lnTo>
                <a:lnTo>
                  <a:pt x="0" y="3944113"/>
                </a:lnTo>
                <a:close/>
                <a:moveTo>
                  <a:pt x="0" y="3950208"/>
                </a:moveTo>
                <a:lnTo>
                  <a:pt x="3048" y="3950208"/>
                </a:lnTo>
                <a:lnTo>
                  <a:pt x="3048" y="3953256"/>
                </a:lnTo>
                <a:lnTo>
                  <a:pt x="0" y="3953256"/>
                </a:lnTo>
                <a:lnTo>
                  <a:pt x="0" y="3950208"/>
                </a:lnTo>
                <a:close/>
                <a:moveTo>
                  <a:pt x="0" y="3956305"/>
                </a:moveTo>
                <a:lnTo>
                  <a:pt x="3048" y="3956305"/>
                </a:lnTo>
                <a:lnTo>
                  <a:pt x="3048" y="3959353"/>
                </a:lnTo>
                <a:lnTo>
                  <a:pt x="0" y="3959353"/>
                </a:lnTo>
                <a:lnTo>
                  <a:pt x="0" y="3956305"/>
                </a:lnTo>
                <a:close/>
                <a:moveTo>
                  <a:pt x="0" y="3962400"/>
                </a:moveTo>
                <a:lnTo>
                  <a:pt x="3048" y="3962400"/>
                </a:lnTo>
                <a:lnTo>
                  <a:pt x="3048" y="3965448"/>
                </a:lnTo>
                <a:lnTo>
                  <a:pt x="0" y="3965448"/>
                </a:lnTo>
                <a:lnTo>
                  <a:pt x="0" y="3962400"/>
                </a:lnTo>
                <a:close/>
                <a:moveTo>
                  <a:pt x="0" y="3968496"/>
                </a:moveTo>
                <a:lnTo>
                  <a:pt x="3048" y="3968496"/>
                </a:lnTo>
                <a:lnTo>
                  <a:pt x="3048" y="3971544"/>
                </a:lnTo>
                <a:lnTo>
                  <a:pt x="0" y="3971544"/>
                </a:lnTo>
                <a:lnTo>
                  <a:pt x="0" y="3968496"/>
                </a:lnTo>
                <a:close/>
                <a:moveTo>
                  <a:pt x="0" y="3974593"/>
                </a:moveTo>
                <a:lnTo>
                  <a:pt x="3048" y="3974593"/>
                </a:lnTo>
                <a:lnTo>
                  <a:pt x="3048" y="3977641"/>
                </a:lnTo>
                <a:lnTo>
                  <a:pt x="0" y="3977641"/>
                </a:lnTo>
                <a:lnTo>
                  <a:pt x="0" y="3974593"/>
                </a:lnTo>
                <a:close/>
                <a:moveTo>
                  <a:pt x="0" y="3980688"/>
                </a:moveTo>
                <a:lnTo>
                  <a:pt x="3048" y="3980688"/>
                </a:lnTo>
                <a:lnTo>
                  <a:pt x="3048" y="3983736"/>
                </a:lnTo>
                <a:lnTo>
                  <a:pt x="0" y="3983736"/>
                </a:lnTo>
                <a:lnTo>
                  <a:pt x="0" y="3980688"/>
                </a:lnTo>
                <a:close/>
                <a:moveTo>
                  <a:pt x="0" y="3986785"/>
                </a:moveTo>
                <a:lnTo>
                  <a:pt x="3048" y="3986785"/>
                </a:lnTo>
                <a:lnTo>
                  <a:pt x="3048" y="3989833"/>
                </a:lnTo>
                <a:lnTo>
                  <a:pt x="0" y="3989833"/>
                </a:lnTo>
                <a:lnTo>
                  <a:pt x="0" y="3986785"/>
                </a:lnTo>
                <a:close/>
                <a:moveTo>
                  <a:pt x="0" y="3992880"/>
                </a:moveTo>
                <a:lnTo>
                  <a:pt x="3048" y="3992880"/>
                </a:lnTo>
                <a:lnTo>
                  <a:pt x="3048" y="3995928"/>
                </a:lnTo>
                <a:lnTo>
                  <a:pt x="0" y="3995928"/>
                </a:lnTo>
                <a:lnTo>
                  <a:pt x="0" y="3992880"/>
                </a:lnTo>
                <a:close/>
                <a:moveTo>
                  <a:pt x="0" y="3998977"/>
                </a:moveTo>
                <a:lnTo>
                  <a:pt x="3048" y="3998977"/>
                </a:lnTo>
                <a:lnTo>
                  <a:pt x="3048" y="4002025"/>
                </a:lnTo>
                <a:lnTo>
                  <a:pt x="0" y="4002025"/>
                </a:lnTo>
                <a:lnTo>
                  <a:pt x="0" y="3998977"/>
                </a:lnTo>
                <a:close/>
                <a:moveTo>
                  <a:pt x="0" y="4005072"/>
                </a:moveTo>
                <a:lnTo>
                  <a:pt x="3048" y="4005072"/>
                </a:lnTo>
                <a:lnTo>
                  <a:pt x="3048" y="4008120"/>
                </a:lnTo>
                <a:lnTo>
                  <a:pt x="0" y="4008120"/>
                </a:lnTo>
                <a:lnTo>
                  <a:pt x="0" y="4005072"/>
                </a:lnTo>
                <a:close/>
                <a:moveTo>
                  <a:pt x="0" y="4011169"/>
                </a:moveTo>
                <a:lnTo>
                  <a:pt x="3048" y="4011169"/>
                </a:lnTo>
                <a:lnTo>
                  <a:pt x="3048" y="4014217"/>
                </a:lnTo>
                <a:lnTo>
                  <a:pt x="0" y="4014217"/>
                </a:lnTo>
                <a:lnTo>
                  <a:pt x="0" y="4011169"/>
                </a:lnTo>
                <a:close/>
                <a:moveTo>
                  <a:pt x="0" y="4017265"/>
                </a:moveTo>
                <a:lnTo>
                  <a:pt x="3048" y="4017265"/>
                </a:lnTo>
                <a:lnTo>
                  <a:pt x="3048" y="4020313"/>
                </a:lnTo>
                <a:lnTo>
                  <a:pt x="0" y="4020313"/>
                </a:lnTo>
                <a:lnTo>
                  <a:pt x="0" y="4017265"/>
                </a:lnTo>
                <a:close/>
                <a:moveTo>
                  <a:pt x="0" y="4023360"/>
                </a:moveTo>
                <a:lnTo>
                  <a:pt x="3048" y="4023360"/>
                </a:lnTo>
                <a:lnTo>
                  <a:pt x="3048" y="4026408"/>
                </a:lnTo>
                <a:lnTo>
                  <a:pt x="0" y="4026408"/>
                </a:lnTo>
                <a:lnTo>
                  <a:pt x="0" y="4023360"/>
                </a:lnTo>
                <a:close/>
                <a:moveTo>
                  <a:pt x="0" y="4029457"/>
                </a:moveTo>
                <a:lnTo>
                  <a:pt x="3048" y="4029457"/>
                </a:lnTo>
                <a:lnTo>
                  <a:pt x="3048" y="4032505"/>
                </a:lnTo>
                <a:lnTo>
                  <a:pt x="0" y="4032505"/>
                </a:lnTo>
                <a:lnTo>
                  <a:pt x="0" y="4029457"/>
                </a:lnTo>
                <a:close/>
                <a:moveTo>
                  <a:pt x="0" y="4035552"/>
                </a:moveTo>
                <a:lnTo>
                  <a:pt x="3048" y="4035552"/>
                </a:lnTo>
                <a:lnTo>
                  <a:pt x="3048" y="4038600"/>
                </a:lnTo>
                <a:lnTo>
                  <a:pt x="0" y="4038600"/>
                </a:lnTo>
                <a:lnTo>
                  <a:pt x="0" y="4035552"/>
                </a:lnTo>
                <a:close/>
                <a:moveTo>
                  <a:pt x="0" y="4041649"/>
                </a:moveTo>
                <a:lnTo>
                  <a:pt x="3048" y="4041649"/>
                </a:lnTo>
                <a:lnTo>
                  <a:pt x="3048" y="4044697"/>
                </a:lnTo>
                <a:lnTo>
                  <a:pt x="0" y="4044697"/>
                </a:lnTo>
                <a:lnTo>
                  <a:pt x="0" y="4041649"/>
                </a:lnTo>
                <a:close/>
                <a:moveTo>
                  <a:pt x="0" y="4047744"/>
                </a:moveTo>
                <a:lnTo>
                  <a:pt x="3048" y="4047744"/>
                </a:lnTo>
                <a:lnTo>
                  <a:pt x="3048" y="4050792"/>
                </a:lnTo>
                <a:lnTo>
                  <a:pt x="0" y="4050792"/>
                </a:lnTo>
                <a:lnTo>
                  <a:pt x="0" y="4047744"/>
                </a:lnTo>
                <a:close/>
                <a:moveTo>
                  <a:pt x="0" y="4053841"/>
                </a:moveTo>
                <a:lnTo>
                  <a:pt x="3048" y="4053841"/>
                </a:lnTo>
                <a:lnTo>
                  <a:pt x="3048" y="4056889"/>
                </a:lnTo>
                <a:lnTo>
                  <a:pt x="0" y="4056889"/>
                </a:lnTo>
                <a:lnTo>
                  <a:pt x="0" y="4053841"/>
                </a:lnTo>
                <a:close/>
                <a:moveTo>
                  <a:pt x="0" y="4059936"/>
                </a:moveTo>
                <a:lnTo>
                  <a:pt x="3048" y="4059936"/>
                </a:lnTo>
                <a:lnTo>
                  <a:pt x="3048" y="4062984"/>
                </a:lnTo>
                <a:lnTo>
                  <a:pt x="0" y="4062984"/>
                </a:lnTo>
                <a:lnTo>
                  <a:pt x="0" y="4059936"/>
                </a:lnTo>
                <a:close/>
                <a:moveTo>
                  <a:pt x="0" y="4066032"/>
                </a:moveTo>
                <a:lnTo>
                  <a:pt x="3048" y="4066032"/>
                </a:lnTo>
                <a:lnTo>
                  <a:pt x="3048" y="4069080"/>
                </a:lnTo>
                <a:lnTo>
                  <a:pt x="0" y="4069080"/>
                </a:lnTo>
                <a:lnTo>
                  <a:pt x="0" y="4066032"/>
                </a:lnTo>
                <a:close/>
                <a:moveTo>
                  <a:pt x="0" y="4072129"/>
                </a:moveTo>
                <a:lnTo>
                  <a:pt x="3048" y="4072129"/>
                </a:lnTo>
                <a:lnTo>
                  <a:pt x="3048" y="4075177"/>
                </a:lnTo>
                <a:lnTo>
                  <a:pt x="0" y="4075177"/>
                </a:lnTo>
                <a:lnTo>
                  <a:pt x="0" y="4072129"/>
                </a:lnTo>
                <a:close/>
                <a:moveTo>
                  <a:pt x="0" y="4078224"/>
                </a:moveTo>
                <a:lnTo>
                  <a:pt x="3048" y="4078224"/>
                </a:lnTo>
                <a:lnTo>
                  <a:pt x="3048" y="4081272"/>
                </a:lnTo>
                <a:lnTo>
                  <a:pt x="0" y="4081272"/>
                </a:lnTo>
                <a:lnTo>
                  <a:pt x="0" y="4078224"/>
                </a:lnTo>
                <a:close/>
                <a:moveTo>
                  <a:pt x="0" y="4084321"/>
                </a:moveTo>
                <a:lnTo>
                  <a:pt x="3048" y="4084321"/>
                </a:lnTo>
                <a:lnTo>
                  <a:pt x="3048" y="4087369"/>
                </a:lnTo>
                <a:lnTo>
                  <a:pt x="0" y="4087369"/>
                </a:lnTo>
                <a:lnTo>
                  <a:pt x="0" y="4084321"/>
                </a:lnTo>
                <a:close/>
                <a:moveTo>
                  <a:pt x="0" y="4090416"/>
                </a:moveTo>
                <a:lnTo>
                  <a:pt x="3048" y="4090416"/>
                </a:lnTo>
                <a:lnTo>
                  <a:pt x="3048" y="4093464"/>
                </a:lnTo>
                <a:lnTo>
                  <a:pt x="0" y="4093464"/>
                </a:lnTo>
                <a:lnTo>
                  <a:pt x="0" y="4090416"/>
                </a:lnTo>
                <a:close/>
                <a:moveTo>
                  <a:pt x="0" y="4096513"/>
                </a:moveTo>
                <a:lnTo>
                  <a:pt x="3048" y="4096513"/>
                </a:lnTo>
                <a:lnTo>
                  <a:pt x="3048" y="4099561"/>
                </a:lnTo>
                <a:lnTo>
                  <a:pt x="0" y="4099561"/>
                </a:lnTo>
                <a:lnTo>
                  <a:pt x="0" y="4096513"/>
                </a:lnTo>
                <a:close/>
                <a:moveTo>
                  <a:pt x="0" y="4102608"/>
                </a:moveTo>
                <a:lnTo>
                  <a:pt x="3048" y="4102608"/>
                </a:lnTo>
                <a:lnTo>
                  <a:pt x="3048" y="4105656"/>
                </a:lnTo>
                <a:lnTo>
                  <a:pt x="0" y="4105656"/>
                </a:lnTo>
                <a:lnTo>
                  <a:pt x="0" y="4102608"/>
                </a:lnTo>
                <a:close/>
                <a:moveTo>
                  <a:pt x="0" y="4108705"/>
                </a:moveTo>
                <a:lnTo>
                  <a:pt x="3048" y="4108705"/>
                </a:lnTo>
                <a:lnTo>
                  <a:pt x="3048" y="4111753"/>
                </a:lnTo>
                <a:lnTo>
                  <a:pt x="0" y="4111753"/>
                </a:lnTo>
                <a:lnTo>
                  <a:pt x="0" y="4108705"/>
                </a:lnTo>
                <a:close/>
                <a:moveTo>
                  <a:pt x="0" y="4114800"/>
                </a:moveTo>
                <a:lnTo>
                  <a:pt x="3048" y="4114800"/>
                </a:lnTo>
                <a:lnTo>
                  <a:pt x="3048" y="4117848"/>
                </a:lnTo>
                <a:lnTo>
                  <a:pt x="0" y="4117848"/>
                </a:lnTo>
                <a:lnTo>
                  <a:pt x="0" y="4114800"/>
                </a:lnTo>
                <a:close/>
                <a:moveTo>
                  <a:pt x="0" y="4120896"/>
                </a:moveTo>
                <a:lnTo>
                  <a:pt x="3048" y="4120896"/>
                </a:lnTo>
                <a:lnTo>
                  <a:pt x="3048" y="4123944"/>
                </a:lnTo>
                <a:lnTo>
                  <a:pt x="0" y="4123944"/>
                </a:lnTo>
                <a:lnTo>
                  <a:pt x="0" y="4120896"/>
                </a:lnTo>
                <a:close/>
                <a:moveTo>
                  <a:pt x="0" y="4126993"/>
                </a:moveTo>
                <a:lnTo>
                  <a:pt x="3048" y="4126993"/>
                </a:lnTo>
                <a:lnTo>
                  <a:pt x="3048" y="4130041"/>
                </a:lnTo>
                <a:lnTo>
                  <a:pt x="0" y="4130041"/>
                </a:lnTo>
                <a:lnTo>
                  <a:pt x="0" y="4126993"/>
                </a:lnTo>
                <a:close/>
                <a:moveTo>
                  <a:pt x="0" y="4133088"/>
                </a:moveTo>
                <a:lnTo>
                  <a:pt x="3048" y="4133088"/>
                </a:lnTo>
                <a:lnTo>
                  <a:pt x="3048" y="4136136"/>
                </a:lnTo>
                <a:lnTo>
                  <a:pt x="0" y="4136136"/>
                </a:lnTo>
                <a:lnTo>
                  <a:pt x="0" y="4133088"/>
                </a:lnTo>
                <a:close/>
                <a:moveTo>
                  <a:pt x="0" y="4139185"/>
                </a:moveTo>
                <a:lnTo>
                  <a:pt x="3048" y="4139185"/>
                </a:lnTo>
                <a:lnTo>
                  <a:pt x="3048" y="4142233"/>
                </a:lnTo>
                <a:lnTo>
                  <a:pt x="0" y="4142233"/>
                </a:lnTo>
                <a:lnTo>
                  <a:pt x="0" y="4139185"/>
                </a:lnTo>
                <a:close/>
                <a:moveTo>
                  <a:pt x="0" y="4145280"/>
                </a:moveTo>
                <a:lnTo>
                  <a:pt x="3048" y="4145280"/>
                </a:lnTo>
                <a:lnTo>
                  <a:pt x="3048" y="4148328"/>
                </a:lnTo>
                <a:lnTo>
                  <a:pt x="0" y="4148328"/>
                </a:lnTo>
                <a:lnTo>
                  <a:pt x="0" y="4145280"/>
                </a:lnTo>
                <a:close/>
                <a:moveTo>
                  <a:pt x="0" y="4151377"/>
                </a:moveTo>
                <a:lnTo>
                  <a:pt x="3048" y="4151377"/>
                </a:lnTo>
                <a:lnTo>
                  <a:pt x="3048" y="4154425"/>
                </a:lnTo>
                <a:lnTo>
                  <a:pt x="0" y="4154425"/>
                </a:lnTo>
                <a:lnTo>
                  <a:pt x="0" y="4151377"/>
                </a:lnTo>
                <a:close/>
                <a:moveTo>
                  <a:pt x="0" y="4157472"/>
                </a:moveTo>
                <a:lnTo>
                  <a:pt x="3048" y="4157472"/>
                </a:lnTo>
                <a:lnTo>
                  <a:pt x="3048" y="4160520"/>
                </a:lnTo>
                <a:lnTo>
                  <a:pt x="0" y="4160520"/>
                </a:lnTo>
                <a:lnTo>
                  <a:pt x="0" y="4157472"/>
                </a:lnTo>
                <a:close/>
                <a:moveTo>
                  <a:pt x="0" y="4163569"/>
                </a:moveTo>
                <a:lnTo>
                  <a:pt x="3048" y="4163569"/>
                </a:lnTo>
                <a:lnTo>
                  <a:pt x="3048" y="4166617"/>
                </a:lnTo>
                <a:lnTo>
                  <a:pt x="0" y="4166617"/>
                </a:lnTo>
                <a:lnTo>
                  <a:pt x="0" y="4163569"/>
                </a:lnTo>
                <a:close/>
                <a:moveTo>
                  <a:pt x="0" y="4169664"/>
                </a:moveTo>
                <a:lnTo>
                  <a:pt x="3048" y="4169664"/>
                </a:lnTo>
                <a:lnTo>
                  <a:pt x="3048" y="4172712"/>
                </a:lnTo>
                <a:lnTo>
                  <a:pt x="0" y="4172712"/>
                </a:lnTo>
                <a:lnTo>
                  <a:pt x="0" y="4169664"/>
                </a:lnTo>
                <a:close/>
                <a:moveTo>
                  <a:pt x="0" y="4175760"/>
                </a:moveTo>
                <a:lnTo>
                  <a:pt x="3048" y="4175760"/>
                </a:lnTo>
                <a:lnTo>
                  <a:pt x="3048" y="4178808"/>
                </a:lnTo>
                <a:lnTo>
                  <a:pt x="0" y="4178808"/>
                </a:lnTo>
                <a:lnTo>
                  <a:pt x="0" y="4175760"/>
                </a:lnTo>
                <a:close/>
                <a:moveTo>
                  <a:pt x="0" y="4181856"/>
                </a:moveTo>
                <a:lnTo>
                  <a:pt x="3048" y="4181856"/>
                </a:lnTo>
                <a:lnTo>
                  <a:pt x="3048" y="4184904"/>
                </a:lnTo>
                <a:lnTo>
                  <a:pt x="0" y="4184904"/>
                </a:lnTo>
                <a:lnTo>
                  <a:pt x="0" y="4181856"/>
                </a:lnTo>
                <a:close/>
                <a:moveTo>
                  <a:pt x="0" y="4187952"/>
                </a:moveTo>
                <a:lnTo>
                  <a:pt x="3048" y="4187952"/>
                </a:lnTo>
                <a:lnTo>
                  <a:pt x="3048" y="4191000"/>
                </a:lnTo>
                <a:lnTo>
                  <a:pt x="0" y="4191000"/>
                </a:lnTo>
                <a:lnTo>
                  <a:pt x="0" y="4187952"/>
                </a:lnTo>
                <a:close/>
                <a:moveTo>
                  <a:pt x="0" y="4194049"/>
                </a:moveTo>
                <a:lnTo>
                  <a:pt x="3048" y="4194049"/>
                </a:lnTo>
                <a:lnTo>
                  <a:pt x="3048" y="4197097"/>
                </a:lnTo>
                <a:lnTo>
                  <a:pt x="0" y="4197097"/>
                </a:lnTo>
                <a:lnTo>
                  <a:pt x="0" y="4194049"/>
                </a:lnTo>
                <a:close/>
                <a:moveTo>
                  <a:pt x="0" y="4200145"/>
                </a:moveTo>
                <a:lnTo>
                  <a:pt x="3048" y="4200145"/>
                </a:lnTo>
                <a:lnTo>
                  <a:pt x="3048" y="4203193"/>
                </a:lnTo>
                <a:lnTo>
                  <a:pt x="0" y="4203193"/>
                </a:lnTo>
                <a:lnTo>
                  <a:pt x="0" y="4200145"/>
                </a:lnTo>
                <a:close/>
                <a:moveTo>
                  <a:pt x="0" y="4206241"/>
                </a:moveTo>
                <a:lnTo>
                  <a:pt x="3048" y="4206241"/>
                </a:lnTo>
                <a:lnTo>
                  <a:pt x="3048" y="4209289"/>
                </a:lnTo>
                <a:lnTo>
                  <a:pt x="0" y="4209289"/>
                </a:lnTo>
                <a:lnTo>
                  <a:pt x="0" y="4206241"/>
                </a:lnTo>
                <a:close/>
                <a:moveTo>
                  <a:pt x="0" y="4212337"/>
                </a:moveTo>
                <a:lnTo>
                  <a:pt x="3048" y="4212337"/>
                </a:lnTo>
                <a:lnTo>
                  <a:pt x="3048" y="4215385"/>
                </a:lnTo>
                <a:lnTo>
                  <a:pt x="0" y="4215385"/>
                </a:lnTo>
                <a:lnTo>
                  <a:pt x="0" y="4212337"/>
                </a:lnTo>
                <a:close/>
                <a:moveTo>
                  <a:pt x="0" y="4218432"/>
                </a:moveTo>
                <a:lnTo>
                  <a:pt x="3048" y="4218432"/>
                </a:lnTo>
                <a:lnTo>
                  <a:pt x="3048" y="4221480"/>
                </a:lnTo>
                <a:lnTo>
                  <a:pt x="0" y="4221480"/>
                </a:lnTo>
                <a:lnTo>
                  <a:pt x="0" y="4218432"/>
                </a:lnTo>
                <a:close/>
                <a:moveTo>
                  <a:pt x="0" y="4224528"/>
                </a:moveTo>
                <a:lnTo>
                  <a:pt x="3048" y="4224528"/>
                </a:lnTo>
                <a:lnTo>
                  <a:pt x="3048" y="4227576"/>
                </a:lnTo>
                <a:lnTo>
                  <a:pt x="0" y="4227576"/>
                </a:lnTo>
                <a:lnTo>
                  <a:pt x="0" y="4224528"/>
                </a:lnTo>
                <a:close/>
                <a:moveTo>
                  <a:pt x="0" y="4230624"/>
                </a:moveTo>
                <a:lnTo>
                  <a:pt x="3048" y="4230624"/>
                </a:lnTo>
                <a:lnTo>
                  <a:pt x="3048" y="4233672"/>
                </a:lnTo>
                <a:lnTo>
                  <a:pt x="0" y="4233672"/>
                </a:lnTo>
                <a:lnTo>
                  <a:pt x="0" y="4230624"/>
                </a:lnTo>
                <a:close/>
                <a:moveTo>
                  <a:pt x="0" y="4236720"/>
                </a:moveTo>
                <a:lnTo>
                  <a:pt x="3048" y="4236720"/>
                </a:lnTo>
                <a:lnTo>
                  <a:pt x="3048" y="4239768"/>
                </a:lnTo>
                <a:lnTo>
                  <a:pt x="0" y="4239768"/>
                </a:lnTo>
                <a:lnTo>
                  <a:pt x="0" y="4236720"/>
                </a:lnTo>
                <a:close/>
                <a:moveTo>
                  <a:pt x="0" y="4242816"/>
                </a:moveTo>
                <a:lnTo>
                  <a:pt x="3048" y="4242816"/>
                </a:lnTo>
                <a:lnTo>
                  <a:pt x="3048" y="4245864"/>
                </a:lnTo>
                <a:lnTo>
                  <a:pt x="0" y="4245864"/>
                </a:lnTo>
                <a:lnTo>
                  <a:pt x="0" y="4242816"/>
                </a:lnTo>
                <a:close/>
                <a:moveTo>
                  <a:pt x="0" y="4248913"/>
                </a:moveTo>
                <a:lnTo>
                  <a:pt x="3048" y="4248913"/>
                </a:lnTo>
                <a:lnTo>
                  <a:pt x="3048" y="4251961"/>
                </a:lnTo>
                <a:lnTo>
                  <a:pt x="0" y="4251961"/>
                </a:lnTo>
                <a:lnTo>
                  <a:pt x="0" y="4248913"/>
                </a:lnTo>
                <a:close/>
                <a:moveTo>
                  <a:pt x="0" y="4255009"/>
                </a:moveTo>
                <a:lnTo>
                  <a:pt x="3048" y="4255009"/>
                </a:lnTo>
                <a:lnTo>
                  <a:pt x="3048" y="4258057"/>
                </a:lnTo>
                <a:lnTo>
                  <a:pt x="0" y="4258057"/>
                </a:lnTo>
                <a:lnTo>
                  <a:pt x="0" y="4255009"/>
                </a:lnTo>
                <a:close/>
                <a:moveTo>
                  <a:pt x="0" y="4261105"/>
                </a:moveTo>
                <a:lnTo>
                  <a:pt x="3048" y="4261105"/>
                </a:lnTo>
                <a:lnTo>
                  <a:pt x="3048" y="4264153"/>
                </a:lnTo>
                <a:lnTo>
                  <a:pt x="0" y="4264153"/>
                </a:lnTo>
                <a:lnTo>
                  <a:pt x="0" y="4261105"/>
                </a:lnTo>
                <a:close/>
                <a:moveTo>
                  <a:pt x="0" y="4267201"/>
                </a:moveTo>
                <a:lnTo>
                  <a:pt x="3048" y="4267201"/>
                </a:lnTo>
                <a:lnTo>
                  <a:pt x="3048" y="4270249"/>
                </a:lnTo>
                <a:lnTo>
                  <a:pt x="0" y="4270249"/>
                </a:lnTo>
                <a:lnTo>
                  <a:pt x="0" y="4267201"/>
                </a:lnTo>
                <a:close/>
                <a:moveTo>
                  <a:pt x="0" y="4273296"/>
                </a:moveTo>
                <a:lnTo>
                  <a:pt x="3048" y="4273296"/>
                </a:lnTo>
                <a:lnTo>
                  <a:pt x="3048" y="4276344"/>
                </a:lnTo>
                <a:lnTo>
                  <a:pt x="0" y="4276344"/>
                </a:lnTo>
                <a:lnTo>
                  <a:pt x="0" y="4273296"/>
                </a:lnTo>
                <a:close/>
                <a:moveTo>
                  <a:pt x="0" y="4279392"/>
                </a:moveTo>
                <a:lnTo>
                  <a:pt x="3048" y="4279392"/>
                </a:lnTo>
                <a:lnTo>
                  <a:pt x="3048" y="4282440"/>
                </a:lnTo>
                <a:lnTo>
                  <a:pt x="0" y="4282440"/>
                </a:lnTo>
                <a:lnTo>
                  <a:pt x="0" y="4279392"/>
                </a:lnTo>
                <a:close/>
                <a:moveTo>
                  <a:pt x="0" y="4285488"/>
                </a:moveTo>
                <a:lnTo>
                  <a:pt x="3048" y="4285488"/>
                </a:lnTo>
                <a:lnTo>
                  <a:pt x="3048" y="4288536"/>
                </a:lnTo>
                <a:lnTo>
                  <a:pt x="0" y="4288536"/>
                </a:lnTo>
                <a:lnTo>
                  <a:pt x="0" y="4285488"/>
                </a:lnTo>
                <a:close/>
                <a:moveTo>
                  <a:pt x="0" y="4291584"/>
                </a:moveTo>
                <a:lnTo>
                  <a:pt x="3048" y="4291584"/>
                </a:lnTo>
                <a:lnTo>
                  <a:pt x="3048" y="4294632"/>
                </a:lnTo>
                <a:lnTo>
                  <a:pt x="0" y="4294632"/>
                </a:lnTo>
                <a:lnTo>
                  <a:pt x="0" y="4291584"/>
                </a:lnTo>
                <a:close/>
                <a:moveTo>
                  <a:pt x="0" y="4297681"/>
                </a:moveTo>
                <a:lnTo>
                  <a:pt x="3048" y="4297681"/>
                </a:lnTo>
                <a:lnTo>
                  <a:pt x="3048" y="4300729"/>
                </a:lnTo>
                <a:lnTo>
                  <a:pt x="0" y="4300729"/>
                </a:lnTo>
                <a:lnTo>
                  <a:pt x="0" y="4297681"/>
                </a:lnTo>
                <a:close/>
                <a:moveTo>
                  <a:pt x="0" y="4303777"/>
                </a:moveTo>
                <a:lnTo>
                  <a:pt x="3048" y="4303777"/>
                </a:lnTo>
                <a:lnTo>
                  <a:pt x="3048" y="4306825"/>
                </a:lnTo>
                <a:lnTo>
                  <a:pt x="0" y="4306825"/>
                </a:lnTo>
                <a:lnTo>
                  <a:pt x="0" y="4303777"/>
                </a:lnTo>
                <a:close/>
                <a:moveTo>
                  <a:pt x="0" y="4309873"/>
                </a:moveTo>
                <a:lnTo>
                  <a:pt x="3048" y="4309873"/>
                </a:lnTo>
                <a:lnTo>
                  <a:pt x="3048" y="4312921"/>
                </a:lnTo>
                <a:lnTo>
                  <a:pt x="0" y="4312921"/>
                </a:lnTo>
                <a:lnTo>
                  <a:pt x="0" y="4309873"/>
                </a:lnTo>
                <a:close/>
                <a:moveTo>
                  <a:pt x="0" y="4315969"/>
                </a:moveTo>
                <a:lnTo>
                  <a:pt x="3048" y="4315969"/>
                </a:lnTo>
                <a:lnTo>
                  <a:pt x="3048" y="4319017"/>
                </a:lnTo>
                <a:lnTo>
                  <a:pt x="0" y="4319017"/>
                </a:lnTo>
                <a:lnTo>
                  <a:pt x="0" y="4315969"/>
                </a:lnTo>
                <a:close/>
                <a:moveTo>
                  <a:pt x="0" y="4322064"/>
                </a:moveTo>
                <a:lnTo>
                  <a:pt x="3048" y="4322064"/>
                </a:lnTo>
                <a:lnTo>
                  <a:pt x="3048" y="4325112"/>
                </a:lnTo>
                <a:lnTo>
                  <a:pt x="0" y="4325112"/>
                </a:lnTo>
                <a:lnTo>
                  <a:pt x="0" y="4322064"/>
                </a:lnTo>
                <a:close/>
                <a:moveTo>
                  <a:pt x="0" y="4328160"/>
                </a:moveTo>
                <a:lnTo>
                  <a:pt x="3048" y="4328160"/>
                </a:lnTo>
                <a:lnTo>
                  <a:pt x="3048" y="4331208"/>
                </a:lnTo>
                <a:lnTo>
                  <a:pt x="0" y="4331208"/>
                </a:lnTo>
                <a:lnTo>
                  <a:pt x="0" y="4328160"/>
                </a:lnTo>
                <a:close/>
                <a:moveTo>
                  <a:pt x="0" y="4334256"/>
                </a:moveTo>
                <a:lnTo>
                  <a:pt x="3048" y="4334256"/>
                </a:lnTo>
                <a:lnTo>
                  <a:pt x="3048" y="4337304"/>
                </a:lnTo>
                <a:lnTo>
                  <a:pt x="0" y="4337304"/>
                </a:lnTo>
                <a:lnTo>
                  <a:pt x="0" y="4334256"/>
                </a:lnTo>
                <a:close/>
                <a:moveTo>
                  <a:pt x="0" y="4340352"/>
                </a:moveTo>
                <a:lnTo>
                  <a:pt x="3048" y="4340352"/>
                </a:lnTo>
                <a:lnTo>
                  <a:pt x="3048" y="4343400"/>
                </a:lnTo>
                <a:lnTo>
                  <a:pt x="0" y="4343400"/>
                </a:lnTo>
                <a:lnTo>
                  <a:pt x="0" y="4340352"/>
                </a:lnTo>
                <a:close/>
                <a:moveTo>
                  <a:pt x="0" y="4346449"/>
                </a:moveTo>
                <a:lnTo>
                  <a:pt x="3048" y="4346449"/>
                </a:lnTo>
                <a:lnTo>
                  <a:pt x="3048" y="4349497"/>
                </a:lnTo>
                <a:lnTo>
                  <a:pt x="0" y="4349497"/>
                </a:lnTo>
                <a:lnTo>
                  <a:pt x="0" y="4346449"/>
                </a:lnTo>
                <a:close/>
                <a:moveTo>
                  <a:pt x="0" y="4352545"/>
                </a:moveTo>
                <a:lnTo>
                  <a:pt x="3048" y="4352545"/>
                </a:lnTo>
                <a:lnTo>
                  <a:pt x="3048" y="4355593"/>
                </a:lnTo>
                <a:lnTo>
                  <a:pt x="0" y="4355593"/>
                </a:lnTo>
                <a:lnTo>
                  <a:pt x="0" y="4352545"/>
                </a:lnTo>
                <a:close/>
                <a:moveTo>
                  <a:pt x="0" y="4358641"/>
                </a:moveTo>
                <a:lnTo>
                  <a:pt x="3048" y="4358641"/>
                </a:lnTo>
                <a:lnTo>
                  <a:pt x="3048" y="4361689"/>
                </a:lnTo>
                <a:lnTo>
                  <a:pt x="0" y="4361689"/>
                </a:lnTo>
                <a:lnTo>
                  <a:pt x="0" y="4358641"/>
                </a:lnTo>
                <a:close/>
                <a:moveTo>
                  <a:pt x="0" y="4364737"/>
                </a:moveTo>
                <a:lnTo>
                  <a:pt x="3048" y="4364737"/>
                </a:lnTo>
                <a:lnTo>
                  <a:pt x="3048" y="4367785"/>
                </a:lnTo>
                <a:lnTo>
                  <a:pt x="0" y="4367785"/>
                </a:lnTo>
                <a:lnTo>
                  <a:pt x="0" y="4364737"/>
                </a:lnTo>
                <a:close/>
                <a:moveTo>
                  <a:pt x="0" y="4370832"/>
                </a:moveTo>
                <a:lnTo>
                  <a:pt x="3048" y="4370832"/>
                </a:lnTo>
                <a:lnTo>
                  <a:pt x="3048" y="4373880"/>
                </a:lnTo>
                <a:lnTo>
                  <a:pt x="0" y="4373880"/>
                </a:lnTo>
                <a:lnTo>
                  <a:pt x="0" y="4370832"/>
                </a:lnTo>
                <a:close/>
                <a:moveTo>
                  <a:pt x="0" y="4376928"/>
                </a:moveTo>
                <a:lnTo>
                  <a:pt x="3048" y="4376928"/>
                </a:lnTo>
                <a:lnTo>
                  <a:pt x="3048" y="4379976"/>
                </a:lnTo>
                <a:lnTo>
                  <a:pt x="0" y="4379976"/>
                </a:lnTo>
                <a:lnTo>
                  <a:pt x="0" y="4376928"/>
                </a:lnTo>
                <a:close/>
                <a:moveTo>
                  <a:pt x="0" y="4383024"/>
                </a:moveTo>
                <a:lnTo>
                  <a:pt x="3048" y="4383024"/>
                </a:lnTo>
                <a:lnTo>
                  <a:pt x="3048" y="4386072"/>
                </a:lnTo>
                <a:lnTo>
                  <a:pt x="0" y="4386072"/>
                </a:lnTo>
                <a:lnTo>
                  <a:pt x="0" y="4383024"/>
                </a:lnTo>
                <a:close/>
                <a:moveTo>
                  <a:pt x="0" y="4389120"/>
                </a:moveTo>
                <a:lnTo>
                  <a:pt x="3048" y="4389120"/>
                </a:lnTo>
                <a:lnTo>
                  <a:pt x="3048" y="4392168"/>
                </a:lnTo>
                <a:lnTo>
                  <a:pt x="0" y="4392168"/>
                </a:lnTo>
                <a:lnTo>
                  <a:pt x="0" y="4389120"/>
                </a:lnTo>
                <a:close/>
                <a:moveTo>
                  <a:pt x="0" y="4395216"/>
                </a:moveTo>
                <a:lnTo>
                  <a:pt x="3048" y="4395216"/>
                </a:lnTo>
                <a:lnTo>
                  <a:pt x="3048" y="4398264"/>
                </a:lnTo>
                <a:lnTo>
                  <a:pt x="0" y="4398264"/>
                </a:lnTo>
                <a:lnTo>
                  <a:pt x="0" y="4395216"/>
                </a:lnTo>
                <a:close/>
                <a:moveTo>
                  <a:pt x="0" y="4401313"/>
                </a:moveTo>
                <a:lnTo>
                  <a:pt x="3048" y="4401313"/>
                </a:lnTo>
                <a:lnTo>
                  <a:pt x="3048" y="4404361"/>
                </a:lnTo>
                <a:lnTo>
                  <a:pt x="0" y="4404361"/>
                </a:lnTo>
                <a:lnTo>
                  <a:pt x="0" y="4401313"/>
                </a:lnTo>
                <a:close/>
                <a:moveTo>
                  <a:pt x="0" y="4407409"/>
                </a:moveTo>
                <a:lnTo>
                  <a:pt x="3048" y="4407409"/>
                </a:lnTo>
                <a:lnTo>
                  <a:pt x="3048" y="4410457"/>
                </a:lnTo>
                <a:lnTo>
                  <a:pt x="0" y="4410457"/>
                </a:lnTo>
                <a:lnTo>
                  <a:pt x="0" y="4407409"/>
                </a:lnTo>
                <a:close/>
                <a:moveTo>
                  <a:pt x="0" y="4413505"/>
                </a:moveTo>
                <a:lnTo>
                  <a:pt x="3048" y="4413505"/>
                </a:lnTo>
                <a:lnTo>
                  <a:pt x="3048" y="4416553"/>
                </a:lnTo>
                <a:lnTo>
                  <a:pt x="0" y="4416553"/>
                </a:lnTo>
                <a:lnTo>
                  <a:pt x="0" y="4413505"/>
                </a:lnTo>
                <a:close/>
                <a:moveTo>
                  <a:pt x="0" y="4419601"/>
                </a:moveTo>
                <a:lnTo>
                  <a:pt x="3048" y="4419601"/>
                </a:lnTo>
                <a:lnTo>
                  <a:pt x="3048" y="4422649"/>
                </a:lnTo>
                <a:lnTo>
                  <a:pt x="0" y="4422649"/>
                </a:lnTo>
                <a:lnTo>
                  <a:pt x="0" y="4419601"/>
                </a:lnTo>
                <a:close/>
                <a:moveTo>
                  <a:pt x="0" y="4425696"/>
                </a:moveTo>
                <a:lnTo>
                  <a:pt x="3048" y="4425696"/>
                </a:lnTo>
                <a:lnTo>
                  <a:pt x="3048" y="4428744"/>
                </a:lnTo>
                <a:lnTo>
                  <a:pt x="0" y="4428744"/>
                </a:lnTo>
                <a:lnTo>
                  <a:pt x="0" y="4425696"/>
                </a:lnTo>
                <a:close/>
                <a:moveTo>
                  <a:pt x="0" y="4431792"/>
                </a:moveTo>
                <a:lnTo>
                  <a:pt x="3048" y="4431792"/>
                </a:lnTo>
                <a:lnTo>
                  <a:pt x="3048" y="4434840"/>
                </a:lnTo>
                <a:lnTo>
                  <a:pt x="0" y="4434840"/>
                </a:lnTo>
                <a:lnTo>
                  <a:pt x="0" y="4431792"/>
                </a:lnTo>
                <a:close/>
                <a:moveTo>
                  <a:pt x="0" y="4437888"/>
                </a:moveTo>
                <a:lnTo>
                  <a:pt x="3048" y="4437888"/>
                </a:lnTo>
                <a:lnTo>
                  <a:pt x="3048" y="4440936"/>
                </a:lnTo>
                <a:lnTo>
                  <a:pt x="0" y="4440936"/>
                </a:lnTo>
                <a:lnTo>
                  <a:pt x="0" y="4437888"/>
                </a:lnTo>
                <a:close/>
                <a:moveTo>
                  <a:pt x="0" y="4443984"/>
                </a:moveTo>
                <a:lnTo>
                  <a:pt x="3048" y="4443984"/>
                </a:lnTo>
                <a:lnTo>
                  <a:pt x="3048" y="4447032"/>
                </a:lnTo>
                <a:lnTo>
                  <a:pt x="0" y="4447032"/>
                </a:lnTo>
                <a:lnTo>
                  <a:pt x="0" y="4443984"/>
                </a:lnTo>
                <a:close/>
                <a:moveTo>
                  <a:pt x="0" y="4450081"/>
                </a:moveTo>
                <a:lnTo>
                  <a:pt x="3048" y="4450081"/>
                </a:lnTo>
                <a:lnTo>
                  <a:pt x="3048" y="4453129"/>
                </a:lnTo>
                <a:lnTo>
                  <a:pt x="0" y="4453129"/>
                </a:lnTo>
                <a:lnTo>
                  <a:pt x="0" y="4450081"/>
                </a:lnTo>
                <a:close/>
                <a:moveTo>
                  <a:pt x="0" y="4456177"/>
                </a:moveTo>
                <a:lnTo>
                  <a:pt x="3048" y="4456177"/>
                </a:lnTo>
                <a:lnTo>
                  <a:pt x="3048" y="4459225"/>
                </a:lnTo>
                <a:lnTo>
                  <a:pt x="0" y="4459225"/>
                </a:lnTo>
                <a:lnTo>
                  <a:pt x="0" y="4456177"/>
                </a:lnTo>
                <a:close/>
                <a:moveTo>
                  <a:pt x="0" y="4462273"/>
                </a:moveTo>
                <a:lnTo>
                  <a:pt x="3048" y="4462273"/>
                </a:lnTo>
                <a:lnTo>
                  <a:pt x="3048" y="4465321"/>
                </a:lnTo>
                <a:lnTo>
                  <a:pt x="0" y="4465321"/>
                </a:lnTo>
                <a:lnTo>
                  <a:pt x="0" y="4462273"/>
                </a:lnTo>
                <a:close/>
                <a:moveTo>
                  <a:pt x="0" y="4468369"/>
                </a:moveTo>
                <a:lnTo>
                  <a:pt x="3048" y="4468369"/>
                </a:lnTo>
                <a:lnTo>
                  <a:pt x="3048" y="4471417"/>
                </a:lnTo>
                <a:lnTo>
                  <a:pt x="0" y="4471417"/>
                </a:lnTo>
                <a:lnTo>
                  <a:pt x="0" y="4468369"/>
                </a:lnTo>
                <a:close/>
                <a:moveTo>
                  <a:pt x="0" y="4474464"/>
                </a:moveTo>
                <a:lnTo>
                  <a:pt x="3048" y="4474464"/>
                </a:lnTo>
                <a:lnTo>
                  <a:pt x="3048" y="4477512"/>
                </a:lnTo>
                <a:lnTo>
                  <a:pt x="0" y="4477512"/>
                </a:lnTo>
                <a:lnTo>
                  <a:pt x="0" y="4474464"/>
                </a:lnTo>
                <a:close/>
                <a:moveTo>
                  <a:pt x="0" y="4480560"/>
                </a:moveTo>
                <a:lnTo>
                  <a:pt x="3048" y="4480560"/>
                </a:lnTo>
                <a:lnTo>
                  <a:pt x="3048" y="4483608"/>
                </a:lnTo>
                <a:lnTo>
                  <a:pt x="0" y="4483608"/>
                </a:lnTo>
                <a:lnTo>
                  <a:pt x="0" y="4480560"/>
                </a:lnTo>
                <a:close/>
                <a:moveTo>
                  <a:pt x="0" y="4486656"/>
                </a:moveTo>
                <a:lnTo>
                  <a:pt x="3048" y="4486656"/>
                </a:lnTo>
                <a:lnTo>
                  <a:pt x="3048" y="4489704"/>
                </a:lnTo>
                <a:lnTo>
                  <a:pt x="0" y="4489704"/>
                </a:lnTo>
                <a:lnTo>
                  <a:pt x="0" y="4486656"/>
                </a:lnTo>
                <a:close/>
                <a:moveTo>
                  <a:pt x="0" y="4492752"/>
                </a:moveTo>
                <a:lnTo>
                  <a:pt x="3048" y="4492752"/>
                </a:lnTo>
                <a:lnTo>
                  <a:pt x="3048" y="4495800"/>
                </a:lnTo>
                <a:lnTo>
                  <a:pt x="0" y="4495800"/>
                </a:lnTo>
                <a:lnTo>
                  <a:pt x="0" y="4492752"/>
                </a:lnTo>
                <a:close/>
                <a:moveTo>
                  <a:pt x="0" y="4498849"/>
                </a:moveTo>
                <a:lnTo>
                  <a:pt x="3048" y="4498849"/>
                </a:lnTo>
                <a:lnTo>
                  <a:pt x="3048" y="4501897"/>
                </a:lnTo>
                <a:lnTo>
                  <a:pt x="0" y="4501897"/>
                </a:lnTo>
                <a:lnTo>
                  <a:pt x="0" y="4498849"/>
                </a:lnTo>
                <a:close/>
                <a:moveTo>
                  <a:pt x="0" y="4504945"/>
                </a:moveTo>
                <a:lnTo>
                  <a:pt x="3048" y="4504945"/>
                </a:lnTo>
                <a:lnTo>
                  <a:pt x="3048" y="4507993"/>
                </a:lnTo>
                <a:lnTo>
                  <a:pt x="0" y="4507993"/>
                </a:lnTo>
                <a:lnTo>
                  <a:pt x="0" y="4504945"/>
                </a:lnTo>
                <a:close/>
                <a:moveTo>
                  <a:pt x="0" y="4511041"/>
                </a:moveTo>
                <a:lnTo>
                  <a:pt x="3048" y="4511041"/>
                </a:lnTo>
                <a:lnTo>
                  <a:pt x="3048" y="4514089"/>
                </a:lnTo>
                <a:lnTo>
                  <a:pt x="0" y="4514089"/>
                </a:lnTo>
                <a:lnTo>
                  <a:pt x="0" y="4511041"/>
                </a:lnTo>
                <a:close/>
                <a:moveTo>
                  <a:pt x="0" y="4517137"/>
                </a:moveTo>
                <a:lnTo>
                  <a:pt x="3048" y="4517137"/>
                </a:lnTo>
                <a:lnTo>
                  <a:pt x="3048" y="4520185"/>
                </a:lnTo>
                <a:lnTo>
                  <a:pt x="0" y="4520185"/>
                </a:lnTo>
                <a:lnTo>
                  <a:pt x="0" y="4517137"/>
                </a:lnTo>
                <a:close/>
                <a:moveTo>
                  <a:pt x="0" y="4523232"/>
                </a:moveTo>
                <a:lnTo>
                  <a:pt x="3048" y="4523232"/>
                </a:lnTo>
                <a:lnTo>
                  <a:pt x="3048" y="4526280"/>
                </a:lnTo>
                <a:lnTo>
                  <a:pt x="0" y="4526280"/>
                </a:lnTo>
                <a:lnTo>
                  <a:pt x="0" y="4523232"/>
                </a:lnTo>
                <a:close/>
                <a:moveTo>
                  <a:pt x="0" y="4529328"/>
                </a:moveTo>
                <a:lnTo>
                  <a:pt x="3048" y="4529328"/>
                </a:lnTo>
                <a:lnTo>
                  <a:pt x="3048" y="4532376"/>
                </a:lnTo>
                <a:lnTo>
                  <a:pt x="0" y="4532376"/>
                </a:lnTo>
                <a:lnTo>
                  <a:pt x="0" y="4529328"/>
                </a:lnTo>
                <a:close/>
                <a:moveTo>
                  <a:pt x="0" y="4535424"/>
                </a:moveTo>
                <a:lnTo>
                  <a:pt x="3048" y="4535424"/>
                </a:lnTo>
                <a:lnTo>
                  <a:pt x="3048" y="4538472"/>
                </a:lnTo>
                <a:lnTo>
                  <a:pt x="0" y="4538472"/>
                </a:lnTo>
                <a:lnTo>
                  <a:pt x="0" y="4535424"/>
                </a:lnTo>
                <a:close/>
                <a:moveTo>
                  <a:pt x="0" y="4541520"/>
                </a:moveTo>
                <a:lnTo>
                  <a:pt x="3048" y="4541520"/>
                </a:lnTo>
                <a:lnTo>
                  <a:pt x="3048" y="4544568"/>
                </a:lnTo>
                <a:lnTo>
                  <a:pt x="0" y="4544568"/>
                </a:lnTo>
                <a:lnTo>
                  <a:pt x="0" y="4541520"/>
                </a:lnTo>
                <a:close/>
                <a:moveTo>
                  <a:pt x="0" y="4547616"/>
                </a:moveTo>
                <a:lnTo>
                  <a:pt x="3048" y="4547616"/>
                </a:lnTo>
                <a:lnTo>
                  <a:pt x="3048" y="4550664"/>
                </a:lnTo>
                <a:lnTo>
                  <a:pt x="0" y="4550664"/>
                </a:lnTo>
                <a:lnTo>
                  <a:pt x="0" y="4547616"/>
                </a:lnTo>
                <a:close/>
                <a:moveTo>
                  <a:pt x="0" y="4553713"/>
                </a:moveTo>
                <a:lnTo>
                  <a:pt x="3048" y="4553713"/>
                </a:lnTo>
                <a:lnTo>
                  <a:pt x="3048" y="4556761"/>
                </a:lnTo>
                <a:lnTo>
                  <a:pt x="0" y="4556761"/>
                </a:lnTo>
                <a:lnTo>
                  <a:pt x="0" y="4553713"/>
                </a:lnTo>
                <a:close/>
                <a:moveTo>
                  <a:pt x="0" y="4559809"/>
                </a:moveTo>
                <a:lnTo>
                  <a:pt x="3048" y="4559809"/>
                </a:lnTo>
                <a:lnTo>
                  <a:pt x="3048" y="4562857"/>
                </a:lnTo>
                <a:lnTo>
                  <a:pt x="0" y="4562857"/>
                </a:lnTo>
                <a:lnTo>
                  <a:pt x="0" y="4559809"/>
                </a:lnTo>
                <a:close/>
                <a:moveTo>
                  <a:pt x="0" y="4565905"/>
                </a:moveTo>
                <a:lnTo>
                  <a:pt x="3048" y="4565905"/>
                </a:lnTo>
                <a:lnTo>
                  <a:pt x="3048" y="4568953"/>
                </a:lnTo>
                <a:lnTo>
                  <a:pt x="0" y="4568953"/>
                </a:lnTo>
                <a:lnTo>
                  <a:pt x="0" y="4565905"/>
                </a:lnTo>
                <a:close/>
                <a:moveTo>
                  <a:pt x="0" y="4572001"/>
                </a:moveTo>
                <a:lnTo>
                  <a:pt x="3048" y="4572001"/>
                </a:lnTo>
                <a:lnTo>
                  <a:pt x="3048" y="4575049"/>
                </a:lnTo>
                <a:lnTo>
                  <a:pt x="0" y="4575049"/>
                </a:lnTo>
                <a:lnTo>
                  <a:pt x="0" y="4572001"/>
                </a:lnTo>
                <a:close/>
                <a:moveTo>
                  <a:pt x="0" y="4578096"/>
                </a:moveTo>
                <a:lnTo>
                  <a:pt x="3048" y="4578096"/>
                </a:lnTo>
                <a:lnTo>
                  <a:pt x="3048" y="4581144"/>
                </a:lnTo>
                <a:lnTo>
                  <a:pt x="0" y="4581144"/>
                </a:lnTo>
                <a:lnTo>
                  <a:pt x="0" y="4578096"/>
                </a:lnTo>
                <a:close/>
                <a:moveTo>
                  <a:pt x="0" y="4584192"/>
                </a:moveTo>
                <a:lnTo>
                  <a:pt x="3048" y="4584192"/>
                </a:lnTo>
                <a:lnTo>
                  <a:pt x="3048" y="4587240"/>
                </a:lnTo>
                <a:lnTo>
                  <a:pt x="0" y="4587240"/>
                </a:lnTo>
                <a:lnTo>
                  <a:pt x="0" y="4584192"/>
                </a:lnTo>
                <a:close/>
                <a:moveTo>
                  <a:pt x="0" y="4590289"/>
                </a:moveTo>
                <a:lnTo>
                  <a:pt x="3048" y="4590289"/>
                </a:lnTo>
                <a:lnTo>
                  <a:pt x="3048" y="4593337"/>
                </a:lnTo>
                <a:lnTo>
                  <a:pt x="0" y="4593337"/>
                </a:lnTo>
                <a:lnTo>
                  <a:pt x="0" y="4590289"/>
                </a:lnTo>
                <a:close/>
                <a:moveTo>
                  <a:pt x="0" y="4596385"/>
                </a:moveTo>
                <a:lnTo>
                  <a:pt x="3048" y="4596385"/>
                </a:lnTo>
                <a:lnTo>
                  <a:pt x="3048" y="4599433"/>
                </a:lnTo>
                <a:lnTo>
                  <a:pt x="0" y="4599433"/>
                </a:lnTo>
                <a:lnTo>
                  <a:pt x="0" y="4596385"/>
                </a:lnTo>
                <a:close/>
                <a:moveTo>
                  <a:pt x="0" y="4602480"/>
                </a:moveTo>
                <a:lnTo>
                  <a:pt x="3048" y="4602480"/>
                </a:lnTo>
                <a:lnTo>
                  <a:pt x="3048" y="4605528"/>
                </a:lnTo>
                <a:lnTo>
                  <a:pt x="0" y="4605528"/>
                </a:lnTo>
                <a:lnTo>
                  <a:pt x="0" y="4602480"/>
                </a:lnTo>
                <a:close/>
                <a:moveTo>
                  <a:pt x="0" y="4608576"/>
                </a:moveTo>
                <a:lnTo>
                  <a:pt x="3048" y="4608576"/>
                </a:lnTo>
                <a:lnTo>
                  <a:pt x="3048" y="4611624"/>
                </a:lnTo>
                <a:lnTo>
                  <a:pt x="0" y="4611624"/>
                </a:lnTo>
                <a:lnTo>
                  <a:pt x="0" y="4608576"/>
                </a:lnTo>
                <a:close/>
                <a:moveTo>
                  <a:pt x="0" y="4614673"/>
                </a:moveTo>
                <a:lnTo>
                  <a:pt x="3048" y="4614673"/>
                </a:lnTo>
                <a:lnTo>
                  <a:pt x="3048" y="4617721"/>
                </a:lnTo>
                <a:lnTo>
                  <a:pt x="0" y="4617721"/>
                </a:lnTo>
                <a:lnTo>
                  <a:pt x="0" y="4614673"/>
                </a:lnTo>
                <a:close/>
                <a:moveTo>
                  <a:pt x="0" y="4620769"/>
                </a:moveTo>
                <a:lnTo>
                  <a:pt x="3048" y="4620769"/>
                </a:lnTo>
                <a:lnTo>
                  <a:pt x="3048" y="4623817"/>
                </a:lnTo>
                <a:lnTo>
                  <a:pt x="0" y="4623817"/>
                </a:lnTo>
                <a:lnTo>
                  <a:pt x="0" y="4620769"/>
                </a:lnTo>
                <a:close/>
                <a:moveTo>
                  <a:pt x="0" y="4626864"/>
                </a:moveTo>
                <a:lnTo>
                  <a:pt x="3048" y="4626864"/>
                </a:lnTo>
                <a:lnTo>
                  <a:pt x="3048" y="4629912"/>
                </a:lnTo>
                <a:lnTo>
                  <a:pt x="0" y="4629912"/>
                </a:lnTo>
                <a:lnTo>
                  <a:pt x="0" y="4626864"/>
                </a:lnTo>
                <a:close/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6870192" y="6097"/>
                </a:moveTo>
                <a:lnTo>
                  <a:pt x="6873240" y="6097"/>
                </a:lnTo>
                <a:lnTo>
                  <a:pt x="6873240" y="9145"/>
                </a:lnTo>
                <a:lnTo>
                  <a:pt x="6870192" y="9145"/>
                </a:lnTo>
                <a:lnTo>
                  <a:pt x="6870192" y="6097"/>
                </a:lnTo>
                <a:close/>
                <a:moveTo>
                  <a:pt x="6870192" y="12192"/>
                </a:moveTo>
                <a:lnTo>
                  <a:pt x="6873240" y="12192"/>
                </a:lnTo>
                <a:lnTo>
                  <a:pt x="6873240" y="15240"/>
                </a:lnTo>
                <a:lnTo>
                  <a:pt x="6870192" y="15240"/>
                </a:lnTo>
                <a:lnTo>
                  <a:pt x="6870192" y="12192"/>
                </a:lnTo>
                <a:close/>
                <a:moveTo>
                  <a:pt x="6870192" y="18288"/>
                </a:moveTo>
                <a:lnTo>
                  <a:pt x="6873240" y="18288"/>
                </a:lnTo>
                <a:lnTo>
                  <a:pt x="6873240" y="21336"/>
                </a:lnTo>
                <a:lnTo>
                  <a:pt x="6870192" y="21336"/>
                </a:lnTo>
                <a:lnTo>
                  <a:pt x="6870192" y="18288"/>
                </a:lnTo>
                <a:close/>
                <a:moveTo>
                  <a:pt x="6870192" y="24385"/>
                </a:moveTo>
                <a:lnTo>
                  <a:pt x="6873240" y="24385"/>
                </a:lnTo>
                <a:lnTo>
                  <a:pt x="6873240" y="27433"/>
                </a:lnTo>
                <a:lnTo>
                  <a:pt x="6870192" y="27433"/>
                </a:lnTo>
                <a:lnTo>
                  <a:pt x="6870192" y="24385"/>
                </a:lnTo>
                <a:close/>
                <a:moveTo>
                  <a:pt x="6870192" y="30480"/>
                </a:moveTo>
                <a:lnTo>
                  <a:pt x="6873240" y="30480"/>
                </a:lnTo>
                <a:lnTo>
                  <a:pt x="6873240" y="33528"/>
                </a:lnTo>
                <a:lnTo>
                  <a:pt x="6870192" y="33528"/>
                </a:lnTo>
                <a:lnTo>
                  <a:pt x="6870192" y="30480"/>
                </a:lnTo>
                <a:close/>
                <a:moveTo>
                  <a:pt x="6870192" y="36577"/>
                </a:moveTo>
                <a:lnTo>
                  <a:pt x="6873240" y="36577"/>
                </a:lnTo>
                <a:lnTo>
                  <a:pt x="6873240" y="39625"/>
                </a:lnTo>
                <a:lnTo>
                  <a:pt x="6870192" y="39625"/>
                </a:lnTo>
                <a:lnTo>
                  <a:pt x="6870192" y="36577"/>
                </a:lnTo>
                <a:close/>
                <a:moveTo>
                  <a:pt x="6870192" y="42673"/>
                </a:moveTo>
                <a:lnTo>
                  <a:pt x="6873240" y="42673"/>
                </a:lnTo>
                <a:lnTo>
                  <a:pt x="6873240" y="45721"/>
                </a:lnTo>
                <a:lnTo>
                  <a:pt x="6870192" y="45721"/>
                </a:lnTo>
                <a:lnTo>
                  <a:pt x="6870192" y="42673"/>
                </a:lnTo>
                <a:close/>
                <a:moveTo>
                  <a:pt x="6870192" y="48768"/>
                </a:moveTo>
                <a:lnTo>
                  <a:pt x="6873240" y="48768"/>
                </a:lnTo>
                <a:lnTo>
                  <a:pt x="6873240" y="51816"/>
                </a:lnTo>
                <a:lnTo>
                  <a:pt x="6870192" y="51816"/>
                </a:lnTo>
                <a:lnTo>
                  <a:pt x="6870192" y="48768"/>
                </a:lnTo>
                <a:close/>
                <a:moveTo>
                  <a:pt x="6870192" y="54865"/>
                </a:moveTo>
                <a:lnTo>
                  <a:pt x="6873240" y="54865"/>
                </a:lnTo>
                <a:lnTo>
                  <a:pt x="6873240" y="57913"/>
                </a:lnTo>
                <a:lnTo>
                  <a:pt x="6870192" y="57913"/>
                </a:lnTo>
                <a:lnTo>
                  <a:pt x="6870192" y="54865"/>
                </a:lnTo>
                <a:close/>
                <a:moveTo>
                  <a:pt x="6870192" y="60961"/>
                </a:moveTo>
                <a:lnTo>
                  <a:pt x="6873240" y="60961"/>
                </a:lnTo>
                <a:lnTo>
                  <a:pt x="6873240" y="64009"/>
                </a:lnTo>
                <a:lnTo>
                  <a:pt x="6870192" y="64009"/>
                </a:lnTo>
                <a:lnTo>
                  <a:pt x="6870192" y="60961"/>
                </a:lnTo>
                <a:close/>
                <a:moveTo>
                  <a:pt x="6870192" y="67056"/>
                </a:moveTo>
                <a:lnTo>
                  <a:pt x="6873240" y="67056"/>
                </a:lnTo>
                <a:lnTo>
                  <a:pt x="6873240" y="70104"/>
                </a:lnTo>
                <a:lnTo>
                  <a:pt x="6870192" y="70104"/>
                </a:lnTo>
                <a:lnTo>
                  <a:pt x="6870192" y="67056"/>
                </a:lnTo>
                <a:close/>
                <a:moveTo>
                  <a:pt x="6870192" y="73153"/>
                </a:moveTo>
                <a:lnTo>
                  <a:pt x="6873240" y="73153"/>
                </a:lnTo>
                <a:lnTo>
                  <a:pt x="6873240" y="76201"/>
                </a:lnTo>
                <a:lnTo>
                  <a:pt x="6870192" y="76201"/>
                </a:lnTo>
                <a:lnTo>
                  <a:pt x="6870192" y="73153"/>
                </a:lnTo>
                <a:close/>
                <a:moveTo>
                  <a:pt x="6870192" y="79248"/>
                </a:moveTo>
                <a:lnTo>
                  <a:pt x="6873240" y="79248"/>
                </a:lnTo>
                <a:lnTo>
                  <a:pt x="6873240" y="82296"/>
                </a:lnTo>
                <a:lnTo>
                  <a:pt x="6870192" y="82296"/>
                </a:lnTo>
                <a:lnTo>
                  <a:pt x="6870192" y="79248"/>
                </a:lnTo>
                <a:close/>
                <a:moveTo>
                  <a:pt x="6870192" y="85344"/>
                </a:moveTo>
                <a:lnTo>
                  <a:pt x="6873240" y="85344"/>
                </a:lnTo>
                <a:lnTo>
                  <a:pt x="6873240" y="88392"/>
                </a:lnTo>
                <a:lnTo>
                  <a:pt x="6870192" y="88392"/>
                </a:lnTo>
                <a:lnTo>
                  <a:pt x="6870192" y="85344"/>
                </a:lnTo>
                <a:close/>
                <a:moveTo>
                  <a:pt x="6870192" y="91441"/>
                </a:moveTo>
                <a:lnTo>
                  <a:pt x="6873240" y="91441"/>
                </a:lnTo>
                <a:lnTo>
                  <a:pt x="6873240" y="94489"/>
                </a:lnTo>
                <a:lnTo>
                  <a:pt x="6870192" y="94489"/>
                </a:lnTo>
                <a:lnTo>
                  <a:pt x="6870192" y="91441"/>
                </a:lnTo>
                <a:close/>
                <a:moveTo>
                  <a:pt x="6870192" y="97536"/>
                </a:moveTo>
                <a:lnTo>
                  <a:pt x="6873240" y="97536"/>
                </a:lnTo>
                <a:lnTo>
                  <a:pt x="6873240" y="100584"/>
                </a:lnTo>
                <a:lnTo>
                  <a:pt x="6870192" y="100584"/>
                </a:lnTo>
                <a:lnTo>
                  <a:pt x="6870192" y="97536"/>
                </a:lnTo>
                <a:close/>
                <a:moveTo>
                  <a:pt x="6870192" y="103632"/>
                </a:moveTo>
                <a:lnTo>
                  <a:pt x="6873240" y="103632"/>
                </a:lnTo>
                <a:lnTo>
                  <a:pt x="6873240" y="106680"/>
                </a:lnTo>
                <a:lnTo>
                  <a:pt x="6870192" y="106680"/>
                </a:lnTo>
                <a:lnTo>
                  <a:pt x="6870192" y="103632"/>
                </a:lnTo>
                <a:close/>
                <a:moveTo>
                  <a:pt x="6870192" y="109729"/>
                </a:moveTo>
                <a:lnTo>
                  <a:pt x="6873240" y="109729"/>
                </a:lnTo>
                <a:lnTo>
                  <a:pt x="6873240" y="112777"/>
                </a:lnTo>
                <a:lnTo>
                  <a:pt x="6870192" y="112777"/>
                </a:lnTo>
                <a:lnTo>
                  <a:pt x="6870192" y="109729"/>
                </a:lnTo>
                <a:close/>
                <a:moveTo>
                  <a:pt x="6870192" y="115824"/>
                </a:moveTo>
                <a:lnTo>
                  <a:pt x="6873240" y="115824"/>
                </a:lnTo>
                <a:lnTo>
                  <a:pt x="6873240" y="118872"/>
                </a:lnTo>
                <a:lnTo>
                  <a:pt x="6870192" y="118872"/>
                </a:lnTo>
                <a:lnTo>
                  <a:pt x="6870192" y="115824"/>
                </a:lnTo>
                <a:close/>
                <a:moveTo>
                  <a:pt x="6870192" y="121921"/>
                </a:moveTo>
                <a:lnTo>
                  <a:pt x="6873240" y="121921"/>
                </a:lnTo>
                <a:lnTo>
                  <a:pt x="6873240" y="124969"/>
                </a:lnTo>
                <a:lnTo>
                  <a:pt x="6870192" y="124969"/>
                </a:lnTo>
                <a:lnTo>
                  <a:pt x="6870192" y="121921"/>
                </a:lnTo>
                <a:close/>
                <a:moveTo>
                  <a:pt x="6870192" y="128017"/>
                </a:moveTo>
                <a:lnTo>
                  <a:pt x="6873240" y="128017"/>
                </a:lnTo>
                <a:lnTo>
                  <a:pt x="6873240" y="131065"/>
                </a:lnTo>
                <a:lnTo>
                  <a:pt x="6870192" y="131065"/>
                </a:lnTo>
                <a:lnTo>
                  <a:pt x="6870192" y="128017"/>
                </a:lnTo>
                <a:close/>
                <a:moveTo>
                  <a:pt x="6870192" y="134112"/>
                </a:moveTo>
                <a:lnTo>
                  <a:pt x="6873240" y="134112"/>
                </a:lnTo>
                <a:lnTo>
                  <a:pt x="6873240" y="137160"/>
                </a:lnTo>
                <a:lnTo>
                  <a:pt x="6870192" y="137160"/>
                </a:lnTo>
                <a:lnTo>
                  <a:pt x="6870192" y="134112"/>
                </a:lnTo>
                <a:close/>
                <a:moveTo>
                  <a:pt x="6870192" y="140209"/>
                </a:moveTo>
                <a:lnTo>
                  <a:pt x="6873240" y="140209"/>
                </a:lnTo>
                <a:lnTo>
                  <a:pt x="6873240" y="143257"/>
                </a:lnTo>
                <a:lnTo>
                  <a:pt x="6870192" y="143257"/>
                </a:lnTo>
                <a:lnTo>
                  <a:pt x="6870192" y="140209"/>
                </a:lnTo>
                <a:close/>
                <a:moveTo>
                  <a:pt x="6870192" y="146304"/>
                </a:moveTo>
                <a:lnTo>
                  <a:pt x="6873240" y="146304"/>
                </a:lnTo>
                <a:lnTo>
                  <a:pt x="6873240" y="149352"/>
                </a:lnTo>
                <a:lnTo>
                  <a:pt x="6870192" y="149352"/>
                </a:lnTo>
                <a:lnTo>
                  <a:pt x="6870192" y="146304"/>
                </a:lnTo>
                <a:close/>
                <a:moveTo>
                  <a:pt x="6870192" y="152400"/>
                </a:moveTo>
                <a:lnTo>
                  <a:pt x="6873240" y="152400"/>
                </a:lnTo>
                <a:lnTo>
                  <a:pt x="6873240" y="155448"/>
                </a:lnTo>
                <a:lnTo>
                  <a:pt x="6870192" y="155448"/>
                </a:lnTo>
                <a:lnTo>
                  <a:pt x="6870192" y="152400"/>
                </a:lnTo>
                <a:close/>
                <a:moveTo>
                  <a:pt x="6870192" y="158497"/>
                </a:moveTo>
                <a:lnTo>
                  <a:pt x="6873240" y="158497"/>
                </a:lnTo>
                <a:lnTo>
                  <a:pt x="6873240" y="161545"/>
                </a:lnTo>
                <a:lnTo>
                  <a:pt x="6870192" y="161545"/>
                </a:lnTo>
                <a:lnTo>
                  <a:pt x="6870192" y="158497"/>
                </a:lnTo>
                <a:close/>
                <a:moveTo>
                  <a:pt x="6870192" y="164592"/>
                </a:moveTo>
                <a:lnTo>
                  <a:pt x="6873240" y="164592"/>
                </a:lnTo>
                <a:lnTo>
                  <a:pt x="6873240" y="167640"/>
                </a:lnTo>
                <a:lnTo>
                  <a:pt x="6870192" y="167640"/>
                </a:lnTo>
                <a:lnTo>
                  <a:pt x="6870192" y="164592"/>
                </a:lnTo>
                <a:close/>
                <a:moveTo>
                  <a:pt x="6870192" y="170688"/>
                </a:moveTo>
                <a:lnTo>
                  <a:pt x="6873240" y="170688"/>
                </a:lnTo>
                <a:lnTo>
                  <a:pt x="6873240" y="173736"/>
                </a:lnTo>
                <a:lnTo>
                  <a:pt x="6870192" y="173736"/>
                </a:lnTo>
                <a:lnTo>
                  <a:pt x="6870192" y="170688"/>
                </a:lnTo>
                <a:close/>
                <a:moveTo>
                  <a:pt x="6870192" y="176785"/>
                </a:moveTo>
                <a:lnTo>
                  <a:pt x="6873240" y="176785"/>
                </a:lnTo>
                <a:lnTo>
                  <a:pt x="6873240" y="179833"/>
                </a:lnTo>
                <a:lnTo>
                  <a:pt x="6870192" y="179833"/>
                </a:lnTo>
                <a:lnTo>
                  <a:pt x="6870192" y="176785"/>
                </a:lnTo>
                <a:close/>
                <a:moveTo>
                  <a:pt x="6870192" y="182880"/>
                </a:moveTo>
                <a:lnTo>
                  <a:pt x="6873240" y="182880"/>
                </a:lnTo>
                <a:lnTo>
                  <a:pt x="6873240" y="185928"/>
                </a:lnTo>
                <a:lnTo>
                  <a:pt x="6870192" y="185928"/>
                </a:lnTo>
                <a:lnTo>
                  <a:pt x="6870192" y="182880"/>
                </a:lnTo>
                <a:close/>
                <a:moveTo>
                  <a:pt x="6870192" y="188977"/>
                </a:moveTo>
                <a:lnTo>
                  <a:pt x="6873240" y="188977"/>
                </a:lnTo>
                <a:lnTo>
                  <a:pt x="6873240" y="192025"/>
                </a:lnTo>
                <a:lnTo>
                  <a:pt x="6870192" y="192025"/>
                </a:lnTo>
                <a:lnTo>
                  <a:pt x="6870192" y="188977"/>
                </a:lnTo>
                <a:close/>
                <a:moveTo>
                  <a:pt x="6870192" y="195073"/>
                </a:moveTo>
                <a:lnTo>
                  <a:pt x="6873240" y="195073"/>
                </a:lnTo>
                <a:lnTo>
                  <a:pt x="6873240" y="198121"/>
                </a:lnTo>
                <a:lnTo>
                  <a:pt x="6870192" y="198121"/>
                </a:lnTo>
                <a:lnTo>
                  <a:pt x="6870192" y="195073"/>
                </a:lnTo>
                <a:close/>
                <a:moveTo>
                  <a:pt x="6870192" y="201168"/>
                </a:moveTo>
                <a:lnTo>
                  <a:pt x="6873240" y="201168"/>
                </a:lnTo>
                <a:lnTo>
                  <a:pt x="6873240" y="204216"/>
                </a:lnTo>
                <a:lnTo>
                  <a:pt x="6870192" y="204216"/>
                </a:lnTo>
                <a:lnTo>
                  <a:pt x="6870192" y="201168"/>
                </a:lnTo>
                <a:close/>
                <a:moveTo>
                  <a:pt x="6870192" y="207265"/>
                </a:moveTo>
                <a:lnTo>
                  <a:pt x="6873240" y="207265"/>
                </a:lnTo>
                <a:lnTo>
                  <a:pt x="6873240" y="210313"/>
                </a:lnTo>
                <a:lnTo>
                  <a:pt x="6870192" y="210313"/>
                </a:lnTo>
                <a:lnTo>
                  <a:pt x="6870192" y="207265"/>
                </a:lnTo>
                <a:close/>
                <a:moveTo>
                  <a:pt x="6870192" y="213361"/>
                </a:moveTo>
                <a:lnTo>
                  <a:pt x="6873240" y="213361"/>
                </a:lnTo>
                <a:lnTo>
                  <a:pt x="6873240" y="216409"/>
                </a:lnTo>
                <a:lnTo>
                  <a:pt x="6870192" y="216409"/>
                </a:lnTo>
                <a:lnTo>
                  <a:pt x="6870192" y="213361"/>
                </a:lnTo>
                <a:close/>
                <a:moveTo>
                  <a:pt x="6870192" y="219456"/>
                </a:moveTo>
                <a:lnTo>
                  <a:pt x="6873240" y="219456"/>
                </a:lnTo>
                <a:lnTo>
                  <a:pt x="6873240" y="222504"/>
                </a:lnTo>
                <a:lnTo>
                  <a:pt x="6870192" y="222504"/>
                </a:lnTo>
                <a:lnTo>
                  <a:pt x="6870192" y="219456"/>
                </a:lnTo>
                <a:close/>
                <a:moveTo>
                  <a:pt x="6870192" y="225553"/>
                </a:moveTo>
                <a:lnTo>
                  <a:pt x="6873240" y="225553"/>
                </a:lnTo>
                <a:lnTo>
                  <a:pt x="6873240" y="228601"/>
                </a:lnTo>
                <a:lnTo>
                  <a:pt x="6870192" y="228601"/>
                </a:lnTo>
                <a:lnTo>
                  <a:pt x="6870192" y="225553"/>
                </a:lnTo>
                <a:close/>
                <a:moveTo>
                  <a:pt x="6870192" y="231648"/>
                </a:moveTo>
                <a:lnTo>
                  <a:pt x="6873240" y="231648"/>
                </a:lnTo>
                <a:lnTo>
                  <a:pt x="6873240" y="234696"/>
                </a:lnTo>
                <a:lnTo>
                  <a:pt x="6870192" y="234696"/>
                </a:lnTo>
                <a:lnTo>
                  <a:pt x="6870192" y="231648"/>
                </a:lnTo>
                <a:close/>
                <a:moveTo>
                  <a:pt x="6870192" y="237744"/>
                </a:moveTo>
                <a:lnTo>
                  <a:pt x="6873240" y="237744"/>
                </a:lnTo>
                <a:lnTo>
                  <a:pt x="6873240" y="240792"/>
                </a:lnTo>
                <a:lnTo>
                  <a:pt x="6870192" y="240792"/>
                </a:lnTo>
                <a:lnTo>
                  <a:pt x="6870192" y="237744"/>
                </a:lnTo>
                <a:close/>
                <a:moveTo>
                  <a:pt x="6870192" y="243841"/>
                </a:moveTo>
                <a:lnTo>
                  <a:pt x="6873240" y="243841"/>
                </a:lnTo>
                <a:lnTo>
                  <a:pt x="6873240" y="246889"/>
                </a:lnTo>
                <a:lnTo>
                  <a:pt x="6870192" y="246889"/>
                </a:lnTo>
                <a:lnTo>
                  <a:pt x="6870192" y="243841"/>
                </a:lnTo>
                <a:close/>
                <a:moveTo>
                  <a:pt x="6870192" y="249936"/>
                </a:moveTo>
                <a:lnTo>
                  <a:pt x="6873240" y="249936"/>
                </a:lnTo>
                <a:lnTo>
                  <a:pt x="6873240" y="252984"/>
                </a:lnTo>
                <a:lnTo>
                  <a:pt x="6870192" y="252984"/>
                </a:lnTo>
                <a:lnTo>
                  <a:pt x="6870192" y="249936"/>
                </a:lnTo>
                <a:close/>
                <a:moveTo>
                  <a:pt x="6870192" y="256032"/>
                </a:moveTo>
                <a:lnTo>
                  <a:pt x="6873240" y="256032"/>
                </a:lnTo>
                <a:lnTo>
                  <a:pt x="6873240" y="259080"/>
                </a:lnTo>
                <a:lnTo>
                  <a:pt x="6870192" y="259080"/>
                </a:lnTo>
                <a:lnTo>
                  <a:pt x="6870192" y="256032"/>
                </a:lnTo>
                <a:close/>
                <a:moveTo>
                  <a:pt x="6870192" y="262129"/>
                </a:moveTo>
                <a:lnTo>
                  <a:pt x="6873240" y="262129"/>
                </a:lnTo>
                <a:lnTo>
                  <a:pt x="6873240" y="265177"/>
                </a:lnTo>
                <a:lnTo>
                  <a:pt x="6870192" y="265177"/>
                </a:lnTo>
                <a:lnTo>
                  <a:pt x="6870192" y="262129"/>
                </a:lnTo>
                <a:close/>
                <a:moveTo>
                  <a:pt x="6870192" y="268224"/>
                </a:moveTo>
                <a:lnTo>
                  <a:pt x="6873240" y="268224"/>
                </a:lnTo>
                <a:lnTo>
                  <a:pt x="6873240" y="271272"/>
                </a:lnTo>
                <a:lnTo>
                  <a:pt x="6870192" y="271272"/>
                </a:lnTo>
                <a:lnTo>
                  <a:pt x="6870192" y="268224"/>
                </a:lnTo>
                <a:close/>
                <a:moveTo>
                  <a:pt x="6870192" y="274321"/>
                </a:moveTo>
                <a:lnTo>
                  <a:pt x="6873240" y="274321"/>
                </a:lnTo>
                <a:lnTo>
                  <a:pt x="6873240" y="277369"/>
                </a:lnTo>
                <a:lnTo>
                  <a:pt x="6870192" y="277369"/>
                </a:lnTo>
                <a:lnTo>
                  <a:pt x="6870192" y="274321"/>
                </a:lnTo>
                <a:close/>
                <a:moveTo>
                  <a:pt x="6870192" y="280417"/>
                </a:moveTo>
                <a:lnTo>
                  <a:pt x="6873240" y="280417"/>
                </a:lnTo>
                <a:lnTo>
                  <a:pt x="6873240" y="283465"/>
                </a:lnTo>
                <a:lnTo>
                  <a:pt x="6870192" y="283465"/>
                </a:lnTo>
                <a:lnTo>
                  <a:pt x="6870192" y="280417"/>
                </a:lnTo>
                <a:close/>
                <a:moveTo>
                  <a:pt x="6870192" y="286512"/>
                </a:moveTo>
                <a:lnTo>
                  <a:pt x="6873240" y="286512"/>
                </a:lnTo>
                <a:lnTo>
                  <a:pt x="6873240" y="289560"/>
                </a:lnTo>
                <a:lnTo>
                  <a:pt x="6870192" y="289560"/>
                </a:lnTo>
                <a:lnTo>
                  <a:pt x="6870192" y="286512"/>
                </a:lnTo>
                <a:close/>
                <a:moveTo>
                  <a:pt x="6870192" y="292609"/>
                </a:moveTo>
                <a:lnTo>
                  <a:pt x="6873240" y="292609"/>
                </a:lnTo>
                <a:lnTo>
                  <a:pt x="6873240" y="295657"/>
                </a:lnTo>
                <a:lnTo>
                  <a:pt x="6870192" y="295657"/>
                </a:lnTo>
                <a:lnTo>
                  <a:pt x="6870192" y="292609"/>
                </a:lnTo>
                <a:close/>
                <a:moveTo>
                  <a:pt x="6870192" y="298704"/>
                </a:moveTo>
                <a:lnTo>
                  <a:pt x="6873240" y="298704"/>
                </a:lnTo>
                <a:lnTo>
                  <a:pt x="6873240" y="301752"/>
                </a:lnTo>
                <a:lnTo>
                  <a:pt x="6870192" y="301752"/>
                </a:lnTo>
                <a:lnTo>
                  <a:pt x="6870192" y="298704"/>
                </a:lnTo>
                <a:close/>
                <a:moveTo>
                  <a:pt x="6870192" y="304800"/>
                </a:moveTo>
                <a:lnTo>
                  <a:pt x="6873240" y="304800"/>
                </a:lnTo>
                <a:lnTo>
                  <a:pt x="6873240" y="307848"/>
                </a:lnTo>
                <a:lnTo>
                  <a:pt x="6870192" y="307848"/>
                </a:lnTo>
                <a:lnTo>
                  <a:pt x="6870192" y="304800"/>
                </a:lnTo>
                <a:close/>
                <a:moveTo>
                  <a:pt x="6870192" y="310897"/>
                </a:moveTo>
                <a:lnTo>
                  <a:pt x="6873240" y="310897"/>
                </a:lnTo>
                <a:lnTo>
                  <a:pt x="6873240" y="313945"/>
                </a:lnTo>
                <a:lnTo>
                  <a:pt x="6870192" y="313945"/>
                </a:lnTo>
                <a:lnTo>
                  <a:pt x="6870192" y="310897"/>
                </a:lnTo>
                <a:close/>
                <a:moveTo>
                  <a:pt x="6870192" y="316992"/>
                </a:moveTo>
                <a:lnTo>
                  <a:pt x="6873240" y="316992"/>
                </a:lnTo>
                <a:lnTo>
                  <a:pt x="6873240" y="320040"/>
                </a:lnTo>
                <a:lnTo>
                  <a:pt x="6870192" y="320040"/>
                </a:lnTo>
                <a:lnTo>
                  <a:pt x="6870192" y="316992"/>
                </a:lnTo>
                <a:close/>
                <a:moveTo>
                  <a:pt x="6870192" y="323088"/>
                </a:moveTo>
                <a:lnTo>
                  <a:pt x="6873240" y="323088"/>
                </a:lnTo>
                <a:lnTo>
                  <a:pt x="6873240" y="326136"/>
                </a:lnTo>
                <a:lnTo>
                  <a:pt x="6870192" y="326136"/>
                </a:lnTo>
                <a:lnTo>
                  <a:pt x="6870192" y="323088"/>
                </a:lnTo>
                <a:close/>
                <a:moveTo>
                  <a:pt x="6870192" y="329185"/>
                </a:moveTo>
                <a:lnTo>
                  <a:pt x="6873240" y="329185"/>
                </a:lnTo>
                <a:lnTo>
                  <a:pt x="6873240" y="332233"/>
                </a:lnTo>
                <a:lnTo>
                  <a:pt x="6870192" y="332233"/>
                </a:lnTo>
                <a:lnTo>
                  <a:pt x="6870192" y="329185"/>
                </a:lnTo>
                <a:close/>
                <a:moveTo>
                  <a:pt x="6870192" y="335280"/>
                </a:moveTo>
                <a:lnTo>
                  <a:pt x="6873240" y="335280"/>
                </a:lnTo>
                <a:lnTo>
                  <a:pt x="6873240" y="338328"/>
                </a:lnTo>
                <a:lnTo>
                  <a:pt x="6870192" y="338328"/>
                </a:lnTo>
                <a:lnTo>
                  <a:pt x="6870192" y="335280"/>
                </a:lnTo>
                <a:close/>
                <a:moveTo>
                  <a:pt x="6870192" y="341377"/>
                </a:moveTo>
                <a:lnTo>
                  <a:pt x="6873240" y="341377"/>
                </a:lnTo>
                <a:lnTo>
                  <a:pt x="6873240" y="344425"/>
                </a:lnTo>
                <a:lnTo>
                  <a:pt x="6870192" y="344425"/>
                </a:lnTo>
                <a:lnTo>
                  <a:pt x="6870192" y="341377"/>
                </a:lnTo>
                <a:close/>
                <a:moveTo>
                  <a:pt x="6870192" y="347473"/>
                </a:moveTo>
                <a:lnTo>
                  <a:pt x="6873240" y="347473"/>
                </a:lnTo>
                <a:lnTo>
                  <a:pt x="6873240" y="350521"/>
                </a:lnTo>
                <a:lnTo>
                  <a:pt x="6870192" y="350521"/>
                </a:lnTo>
                <a:lnTo>
                  <a:pt x="6870192" y="347473"/>
                </a:lnTo>
                <a:close/>
                <a:moveTo>
                  <a:pt x="6870192" y="353568"/>
                </a:moveTo>
                <a:lnTo>
                  <a:pt x="6873240" y="353568"/>
                </a:lnTo>
                <a:lnTo>
                  <a:pt x="6873240" y="356616"/>
                </a:lnTo>
                <a:lnTo>
                  <a:pt x="6870192" y="356616"/>
                </a:lnTo>
                <a:lnTo>
                  <a:pt x="6870192" y="353568"/>
                </a:lnTo>
                <a:close/>
                <a:moveTo>
                  <a:pt x="6870192" y="359665"/>
                </a:moveTo>
                <a:lnTo>
                  <a:pt x="6873240" y="359665"/>
                </a:lnTo>
                <a:lnTo>
                  <a:pt x="6873240" y="362713"/>
                </a:lnTo>
                <a:lnTo>
                  <a:pt x="6870192" y="362713"/>
                </a:lnTo>
                <a:lnTo>
                  <a:pt x="6870192" y="359665"/>
                </a:lnTo>
                <a:close/>
                <a:moveTo>
                  <a:pt x="6870192" y="365761"/>
                </a:moveTo>
                <a:lnTo>
                  <a:pt x="6873240" y="365761"/>
                </a:lnTo>
                <a:lnTo>
                  <a:pt x="6873240" y="368809"/>
                </a:lnTo>
                <a:lnTo>
                  <a:pt x="6870192" y="368809"/>
                </a:lnTo>
                <a:lnTo>
                  <a:pt x="6870192" y="365761"/>
                </a:lnTo>
                <a:close/>
                <a:moveTo>
                  <a:pt x="6870192" y="371856"/>
                </a:moveTo>
                <a:lnTo>
                  <a:pt x="6873240" y="371856"/>
                </a:lnTo>
                <a:lnTo>
                  <a:pt x="6873240" y="374904"/>
                </a:lnTo>
                <a:lnTo>
                  <a:pt x="6870192" y="374904"/>
                </a:lnTo>
                <a:lnTo>
                  <a:pt x="6870192" y="371856"/>
                </a:lnTo>
                <a:close/>
                <a:moveTo>
                  <a:pt x="6870192" y="377953"/>
                </a:moveTo>
                <a:lnTo>
                  <a:pt x="6873240" y="377953"/>
                </a:lnTo>
                <a:lnTo>
                  <a:pt x="6873240" y="381001"/>
                </a:lnTo>
                <a:lnTo>
                  <a:pt x="6870192" y="381001"/>
                </a:lnTo>
                <a:lnTo>
                  <a:pt x="6870192" y="377953"/>
                </a:lnTo>
                <a:close/>
                <a:moveTo>
                  <a:pt x="6870192" y="384048"/>
                </a:moveTo>
                <a:lnTo>
                  <a:pt x="6873240" y="384048"/>
                </a:lnTo>
                <a:lnTo>
                  <a:pt x="6873240" y="387096"/>
                </a:lnTo>
                <a:lnTo>
                  <a:pt x="6870192" y="387096"/>
                </a:lnTo>
                <a:lnTo>
                  <a:pt x="6870192" y="384048"/>
                </a:lnTo>
                <a:close/>
                <a:moveTo>
                  <a:pt x="6870192" y="390144"/>
                </a:moveTo>
                <a:lnTo>
                  <a:pt x="6873240" y="390144"/>
                </a:lnTo>
                <a:lnTo>
                  <a:pt x="6873240" y="393192"/>
                </a:lnTo>
                <a:lnTo>
                  <a:pt x="6870192" y="393192"/>
                </a:lnTo>
                <a:lnTo>
                  <a:pt x="6870192" y="390144"/>
                </a:lnTo>
                <a:close/>
                <a:moveTo>
                  <a:pt x="6870192" y="396241"/>
                </a:moveTo>
                <a:lnTo>
                  <a:pt x="6873240" y="396241"/>
                </a:lnTo>
                <a:lnTo>
                  <a:pt x="6873240" y="399289"/>
                </a:lnTo>
                <a:lnTo>
                  <a:pt x="6870192" y="399289"/>
                </a:lnTo>
                <a:lnTo>
                  <a:pt x="6870192" y="396241"/>
                </a:lnTo>
                <a:close/>
                <a:moveTo>
                  <a:pt x="6870192" y="402336"/>
                </a:moveTo>
                <a:lnTo>
                  <a:pt x="6873240" y="402336"/>
                </a:lnTo>
                <a:lnTo>
                  <a:pt x="6873240" y="405384"/>
                </a:lnTo>
                <a:lnTo>
                  <a:pt x="6870192" y="405384"/>
                </a:lnTo>
                <a:lnTo>
                  <a:pt x="6870192" y="402336"/>
                </a:lnTo>
                <a:close/>
                <a:moveTo>
                  <a:pt x="6870192" y="408432"/>
                </a:moveTo>
                <a:lnTo>
                  <a:pt x="6873240" y="408432"/>
                </a:lnTo>
                <a:lnTo>
                  <a:pt x="6873240" y="411480"/>
                </a:lnTo>
                <a:lnTo>
                  <a:pt x="6870192" y="411480"/>
                </a:lnTo>
                <a:lnTo>
                  <a:pt x="6870192" y="408432"/>
                </a:lnTo>
                <a:close/>
                <a:moveTo>
                  <a:pt x="6870192" y="414529"/>
                </a:moveTo>
                <a:lnTo>
                  <a:pt x="6873240" y="414529"/>
                </a:lnTo>
                <a:lnTo>
                  <a:pt x="6873240" y="417577"/>
                </a:lnTo>
                <a:lnTo>
                  <a:pt x="6870192" y="417577"/>
                </a:lnTo>
                <a:lnTo>
                  <a:pt x="6870192" y="414529"/>
                </a:lnTo>
                <a:close/>
                <a:moveTo>
                  <a:pt x="6870192" y="420624"/>
                </a:moveTo>
                <a:lnTo>
                  <a:pt x="6873240" y="420624"/>
                </a:lnTo>
                <a:lnTo>
                  <a:pt x="6873240" y="423672"/>
                </a:lnTo>
                <a:lnTo>
                  <a:pt x="6870192" y="423672"/>
                </a:lnTo>
                <a:lnTo>
                  <a:pt x="6870192" y="420624"/>
                </a:lnTo>
                <a:close/>
                <a:moveTo>
                  <a:pt x="6870192" y="426721"/>
                </a:moveTo>
                <a:lnTo>
                  <a:pt x="6873240" y="426721"/>
                </a:lnTo>
                <a:lnTo>
                  <a:pt x="6873240" y="429769"/>
                </a:lnTo>
                <a:lnTo>
                  <a:pt x="6870192" y="429769"/>
                </a:lnTo>
                <a:lnTo>
                  <a:pt x="6870192" y="426721"/>
                </a:lnTo>
                <a:close/>
                <a:moveTo>
                  <a:pt x="6870192" y="432817"/>
                </a:moveTo>
                <a:lnTo>
                  <a:pt x="6873240" y="432817"/>
                </a:lnTo>
                <a:lnTo>
                  <a:pt x="6873240" y="435865"/>
                </a:lnTo>
                <a:lnTo>
                  <a:pt x="6870192" y="435865"/>
                </a:lnTo>
                <a:lnTo>
                  <a:pt x="6870192" y="432817"/>
                </a:lnTo>
                <a:close/>
                <a:moveTo>
                  <a:pt x="6870192" y="438912"/>
                </a:moveTo>
                <a:lnTo>
                  <a:pt x="6873240" y="438912"/>
                </a:lnTo>
                <a:lnTo>
                  <a:pt x="6873240" y="441960"/>
                </a:lnTo>
                <a:lnTo>
                  <a:pt x="6870192" y="441960"/>
                </a:lnTo>
                <a:lnTo>
                  <a:pt x="6870192" y="438912"/>
                </a:lnTo>
                <a:close/>
                <a:moveTo>
                  <a:pt x="6870192" y="445009"/>
                </a:moveTo>
                <a:lnTo>
                  <a:pt x="6873240" y="445009"/>
                </a:lnTo>
                <a:lnTo>
                  <a:pt x="6873240" y="448057"/>
                </a:lnTo>
                <a:lnTo>
                  <a:pt x="6870192" y="448057"/>
                </a:lnTo>
                <a:lnTo>
                  <a:pt x="6870192" y="445009"/>
                </a:lnTo>
                <a:close/>
                <a:moveTo>
                  <a:pt x="6870192" y="451104"/>
                </a:moveTo>
                <a:lnTo>
                  <a:pt x="6873240" y="451104"/>
                </a:lnTo>
                <a:lnTo>
                  <a:pt x="6873240" y="454152"/>
                </a:lnTo>
                <a:lnTo>
                  <a:pt x="6870192" y="454152"/>
                </a:lnTo>
                <a:lnTo>
                  <a:pt x="6870192" y="451104"/>
                </a:lnTo>
                <a:close/>
                <a:moveTo>
                  <a:pt x="6870192" y="457200"/>
                </a:moveTo>
                <a:lnTo>
                  <a:pt x="6873240" y="457200"/>
                </a:lnTo>
                <a:lnTo>
                  <a:pt x="6873240" y="460248"/>
                </a:lnTo>
                <a:lnTo>
                  <a:pt x="6870192" y="460248"/>
                </a:lnTo>
                <a:lnTo>
                  <a:pt x="6870192" y="457200"/>
                </a:lnTo>
                <a:close/>
                <a:moveTo>
                  <a:pt x="6870192" y="463297"/>
                </a:moveTo>
                <a:lnTo>
                  <a:pt x="6873240" y="463297"/>
                </a:lnTo>
                <a:lnTo>
                  <a:pt x="6873240" y="466345"/>
                </a:lnTo>
                <a:lnTo>
                  <a:pt x="6870192" y="466345"/>
                </a:lnTo>
                <a:lnTo>
                  <a:pt x="6870192" y="463297"/>
                </a:lnTo>
                <a:close/>
                <a:moveTo>
                  <a:pt x="6870192" y="469392"/>
                </a:moveTo>
                <a:lnTo>
                  <a:pt x="6873240" y="469392"/>
                </a:lnTo>
                <a:lnTo>
                  <a:pt x="6873240" y="472440"/>
                </a:lnTo>
                <a:lnTo>
                  <a:pt x="6870192" y="472440"/>
                </a:lnTo>
                <a:lnTo>
                  <a:pt x="6870192" y="469392"/>
                </a:lnTo>
                <a:close/>
                <a:moveTo>
                  <a:pt x="6870192" y="475488"/>
                </a:moveTo>
                <a:lnTo>
                  <a:pt x="6873240" y="475488"/>
                </a:lnTo>
                <a:lnTo>
                  <a:pt x="6873240" y="478536"/>
                </a:lnTo>
                <a:lnTo>
                  <a:pt x="6870192" y="478536"/>
                </a:lnTo>
                <a:lnTo>
                  <a:pt x="6870192" y="475488"/>
                </a:lnTo>
                <a:close/>
                <a:moveTo>
                  <a:pt x="6870192" y="481585"/>
                </a:moveTo>
                <a:lnTo>
                  <a:pt x="6873240" y="481585"/>
                </a:lnTo>
                <a:lnTo>
                  <a:pt x="6873240" y="484633"/>
                </a:lnTo>
                <a:lnTo>
                  <a:pt x="6870192" y="484633"/>
                </a:lnTo>
                <a:lnTo>
                  <a:pt x="6870192" y="481585"/>
                </a:lnTo>
                <a:close/>
                <a:moveTo>
                  <a:pt x="6870192" y="487680"/>
                </a:moveTo>
                <a:lnTo>
                  <a:pt x="6873240" y="487680"/>
                </a:lnTo>
                <a:lnTo>
                  <a:pt x="6873240" y="490728"/>
                </a:lnTo>
                <a:lnTo>
                  <a:pt x="6870192" y="490728"/>
                </a:lnTo>
                <a:lnTo>
                  <a:pt x="6870192" y="487680"/>
                </a:lnTo>
                <a:close/>
                <a:moveTo>
                  <a:pt x="6870192" y="493777"/>
                </a:moveTo>
                <a:lnTo>
                  <a:pt x="6873240" y="493777"/>
                </a:lnTo>
                <a:lnTo>
                  <a:pt x="6873240" y="496825"/>
                </a:lnTo>
                <a:lnTo>
                  <a:pt x="6870192" y="496825"/>
                </a:lnTo>
                <a:lnTo>
                  <a:pt x="6870192" y="493777"/>
                </a:lnTo>
                <a:close/>
                <a:moveTo>
                  <a:pt x="6870192" y="499873"/>
                </a:moveTo>
                <a:lnTo>
                  <a:pt x="6873240" y="499873"/>
                </a:lnTo>
                <a:lnTo>
                  <a:pt x="6873240" y="502921"/>
                </a:lnTo>
                <a:lnTo>
                  <a:pt x="6870192" y="502921"/>
                </a:lnTo>
                <a:lnTo>
                  <a:pt x="6870192" y="499873"/>
                </a:lnTo>
                <a:close/>
                <a:moveTo>
                  <a:pt x="6870192" y="505968"/>
                </a:moveTo>
                <a:lnTo>
                  <a:pt x="6873240" y="505968"/>
                </a:lnTo>
                <a:lnTo>
                  <a:pt x="6873240" y="509016"/>
                </a:lnTo>
                <a:lnTo>
                  <a:pt x="6870192" y="509016"/>
                </a:lnTo>
                <a:lnTo>
                  <a:pt x="6870192" y="505968"/>
                </a:lnTo>
                <a:close/>
                <a:moveTo>
                  <a:pt x="6870192" y="512065"/>
                </a:moveTo>
                <a:lnTo>
                  <a:pt x="6873240" y="512065"/>
                </a:lnTo>
                <a:lnTo>
                  <a:pt x="6873240" y="515113"/>
                </a:lnTo>
                <a:lnTo>
                  <a:pt x="6870192" y="515113"/>
                </a:lnTo>
                <a:lnTo>
                  <a:pt x="6870192" y="512065"/>
                </a:lnTo>
                <a:close/>
                <a:moveTo>
                  <a:pt x="6870192" y="518161"/>
                </a:moveTo>
                <a:lnTo>
                  <a:pt x="6873240" y="518161"/>
                </a:lnTo>
                <a:lnTo>
                  <a:pt x="6873240" y="521209"/>
                </a:lnTo>
                <a:lnTo>
                  <a:pt x="6870192" y="521209"/>
                </a:lnTo>
                <a:lnTo>
                  <a:pt x="6870192" y="518161"/>
                </a:lnTo>
                <a:close/>
                <a:moveTo>
                  <a:pt x="6870192" y="524256"/>
                </a:moveTo>
                <a:lnTo>
                  <a:pt x="6873240" y="524256"/>
                </a:lnTo>
                <a:lnTo>
                  <a:pt x="6873240" y="527304"/>
                </a:lnTo>
                <a:lnTo>
                  <a:pt x="6870192" y="527304"/>
                </a:lnTo>
                <a:lnTo>
                  <a:pt x="6870192" y="524256"/>
                </a:lnTo>
                <a:close/>
                <a:moveTo>
                  <a:pt x="6870192" y="530353"/>
                </a:moveTo>
                <a:lnTo>
                  <a:pt x="6873240" y="530353"/>
                </a:lnTo>
                <a:lnTo>
                  <a:pt x="6873240" y="533401"/>
                </a:lnTo>
                <a:lnTo>
                  <a:pt x="6870192" y="533401"/>
                </a:lnTo>
                <a:lnTo>
                  <a:pt x="6870192" y="530353"/>
                </a:lnTo>
                <a:close/>
                <a:moveTo>
                  <a:pt x="6870192" y="536448"/>
                </a:moveTo>
                <a:lnTo>
                  <a:pt x="6873240" y="536448"/>
                </a:lnTo>
                <a:lnTo>
                  <a:pt x="6873240" y="539496"/>
                </a:lnTo>
                <a:lnTo>
                  <a:pt x="6870192" y="539496"/>
                </a:lnTo>
                <a:lnTo>
                  <a:pt x="6870192" y="536448"/>
                </a:lnTo>
                <a:close/>
                <a:moveTo>
                  <a:pt x="6870192" y="542544"/>
                </a:moveTo>
                <a:lnTo>
                  <a:pt x="6873240" y="542544"/>
                </a:lnTo>
                <a:lnTo>
                  <a:pt x="6873240" y="545592"/>
                </a:lnTo>
                <a:lnTo>
                  <a:pt x="6870192" y="545592"/>
                </a:lnTo>
                <a:lnTo>
                  <a:pt x="6870192" y="542544"/>
                </a:lnTo>
                <a:close/>
                <a:moveTo>
                  <a:pt x="6870192" y="548641"/>
                </a:moveTo>
                <a:lnTo>
                  <a:pt x="6873240" y="548641"/>
                </a:lnTo>
                <a:lnTo>
                  <a:pt x="6873240" y="551689"/>
                </a:lnTo>
                <a:lnTo>
                  <a:pt x="6870192" y="551689"/>
                </a:lnTo>
                <a:lnTo>
                  <a:pt x="6870192" y="548641"/>
                </a:lnTo>
                <a:close/>
                <a:moveTo>
                  <a:pt x="6870192" y="554736"/>
                </a:moveTo>
                <a:lnTo>
                  <a:pt x="6873240" y="554736"/>
                </a:lnTo>
                <a:lnTo>
                  <a:pt x="6873240" y="557784"/>
                </a:lnTo>
                <a:lnTo>
                  <a:pt x="6870192" y="557784"/>
                </a:lnTo>
                <a:lnTo>
                  <a:pt x="6870192" y="554736"/>
                </a:lnTo>
                <a:close/>
                <a:moveTo>
                  <a:pt x="6870192" y="560832"/>
                </a:moveTo>
                <a:lnTo>
                  <a:pt x="6873240" y="560832"/>
                </a:lnTo>
                <a:lnTo>
                  <a:pt x="6873240" y="563880"/>
                </a:lnTo>
                <a:lnTo>
                  <a:pt x="6870192" y="563880"/>
                </a:lnTo>
                <a:lnTo>
                  <a:pt x="6870192" y="560832"/>
                </a:lnTo>
                <a:close/>
                <a:moveTo>
                  <a:pt x="6870192" y="566929"/>
                </a:moveTo>
                <a:lnTo>
                  <a:pt x="6873240" y="566929"/>
                </a:lnTo>
                <a:lnTo>
                  <a:pt x="6873240" y="569977"/>
                </a:lnTo>
                <a:lnTo>
                  <a:pt x="6870192" y="569977"/>
                </a:lnTo>
                <a:lnTo>
                  <a:pt x="6870192" y="566929"/>
                </a:lnTo>
                <a:close/>
                <a:moveTo>
                  <a:pt x="6870192" y="573024"/>
                </a:moveTo>
                <a:lnTo>
                  <a:pt x="6873240" y="573024"/>
                </a:lnTo>
                <a:lnTo>
                  <a:pt x="6873240" y="576072"/>
                </a:lnTo>
                <a:lnTo>
                  <a:pt x="6870192" y="576072"/>
                </a:lnTo>
                <a:lnTo>
                  <a:pt x="6870192" y="573024"/>
                </a:lnTo>
                <a:close/>
                <a:moveTo>
                  <a:pt x="6870192" y="579121"/>
                </a:moveTo>
                <a:lnTo>
                  <a:pt x="6873240" y="579121"/>
                </a:lnTo>
                <a:lnTo>
                  <a:pt x="6873240" y="582169"/>
                </a:lnTo>
                <a:lnTo>
                  <a:pt x="6870192" y="582169"/>
                </a:lnTo>
                <a:lnTo>
                  <a:pt x="6870192" y="579121"/>
                </a:lnTo>
                <a:close/>
                <a:moveTo>
                  <a:pt x="6870192" y="585217"/>
                </a:moveTo>
                <a:lnTo>
                  <a:pt x="6873240" y="585217"/>
                </a:lnTo>
                <a:lnTo>
                  <a:pt x="6873240" y="588265"/>
                </a:lnTo>
                <a:lnTo>
                  <a:pt x="6870192" y="588265"/>
                </a:lnTo>
                <a:lnTo>
                  <a:pt x="6870192" y="585217"/>
                </a:lnTo>
                <a:close/>
                <a:moveTo>
                  <a:pt x="6870192" y="591312"/>
                </a:moveTo>
                <a:lnTo>
                  <a:pt x="6873240" y="591312"/>
                </a:lnTo>
                <a:lnTo>
                  <a:pt x="6873240" y="594360"/>
                </a:lnTo>
                <a:lnTo>
                  <a:pt x="6870192" y="594360"/>
                </a:lnTo>
                <a:lnTo>
                  <a:pt x="6870192" y="591312"/>
                </a:lnTo>
                <a:close/>
                <a:moveTo>
                  <a:pt x="6870192" y="597409"/>
                </a:moveTo>
                <a:lnTo>
                  <a:pt x="6873240" y="597409"/>
                </a:lnTo>
                <a:lnTo>
                  <a:pt x="6873240" y="600457"/>
                </a:lnTo>
                <a:lnTo>
                  <a:pt x="6870192" y="600457"/>
                </a:lnTo>
                <a:lnTo>
                  <a:pt x="6870192" y="597409"/>
                </a:lnTo>
                <a:close/>
                <a:moveTo>
                  <a:pt x="6870192" y="603504"/>
                </a:moveTo>
                <a:lnTo>
                  <a:pt x="6873240" y="603504"/>
                </a:lnTo>
                <a:lnTo>
                  <a:pt x="6873240" y="606552"/>
                </a:lnTo>
                <a:lnTo>
                  <a:pt x="6870192" y="606552"/>
                </a:lnTo>
                <a:lnTo>
                  <a:pt x="6870192" y="603504"/>
                </a:lnTo>
                <a:close/>
                <a:moveTo>
                  <a:pt x="6870192" y="609600"/>
                </a:moveTo>
                <a:lnTo>
                  <a:pt x="6873240" y="609600"/>
                </a:lnTo>
                <a:lnTo>
                  <a:pt x="6873240" y="612648"/>
                </a:lnTo>
                <a:lnTo>
                  <a:pt x="6870192" y="612648"/>
                </a:lnTo>
                <a:lnTo>
                  <a:pt x="6870192" y="609600"/>
                </a:lnTo>
                <a:close/>
                <a:moveTo>
                  <a:pt x="6870192" y="615697"/>
                </a:moveTo>
                <a:lnTo>
                  <a:pt x="6873240" y="615697"/>
                </a:lnTo>
                <a:lnTo>
                  <a:pt x="6873240" y="618745"/>
                </a:lnTo>
                <a:lnTo>
                  <a:pt x="6870192" y="618745"/>
                </a:lnTo>
                <a:lnTo>
                  <a:pt x="6870192" y="615697"/>
                </a:lnTo>
                <a:close/>
                <a:moveTo>
                  <a:pt x="6870192" y="621792"/>
                </a:moveTo>
                <a:lnTo>
                  <a:pt x="6873240" y="621792"/>
                </a:lnTo>
                <a:lnTo>
                  <a:pt x="6873240" y="624840"/>
                </a:lnTo>
                <a:lnTo>
                  <a:pt x="6870192" y="624840"/>
                </a:lnTo>
                <a:lnTo>
                  <a:pt x="6870192" y="621792"/>
                </a:lnTo>
                <a:close/>
                <a:moveTo>
                  <a:pt x="6870192" y="627888"/>
                </a:moveTo>
                <a:lnTo>
                  <a:pt x="6873240" y="627888"/>
                </a:lnTo>
                <a:lnTo>
                  <a:pt x="6873240" y="630936"/>
                </a:lnTo>
                <a:lnTo>
                  <a:pt x="6870192" y="630936"/>
                </a:lnTo>
                <a:lnTo>
                  <a:pt x="6870192" y="627888"/>
                </a:lnTo>
                <a:close/>
                <a:moveTo>
                  <a:pt x="6870192" y="633985"/>
                </a:moveTo>
                <a:lnTo>
                  <a:pt x="6873240" y="633985"/>
                </a:lnTo>
                <a:lnTo>
                  <a:pt x="6873240" y="637033"/>
                </a:lnTo>
                <a:lnTo>
                  <a:pt x="6870192" y="637033"/>
                </a:lnTo>
                <a:lnTo>
                  <a:pt x="6870192" y="633985"/>
                </a:lnTo>
                <a:close/>
                <a:moveTo>
                  <a:pt x="6870192" y="640080"/>
                </a:moveTo>
                <a:lnTo>
                  <a:pt x="6873240" y="640080"/>
                </a:lnTo>
                <a:lnTo>
                  <a:pt x="6873240" y="643128"/>
                </a:lnTo>
                <a:lnTo>
                  <a:pt x="6870192" y="643128"/>
                </a:lnTo>
                <a:lnTo>
                  <a:pt x="6870192" y="640080"/>
                </a:lnTo>
                <a:close/>
                <a:moveTo>
                  <a:pt x="6870192" y="646177"/>
                </a:moveTo>
                <a:lnTo>
                  <a:pt x="6873240" y="646177"/>
                </a:lnTo>
                <a:lnTo>
                  <a:pt x="6873240" y="649225"/>
                </a:lnTo>
                <a:lnTo>
                  <a:pt x="6870192" y="649225"/>
                </a:lnTo>
                <a:lnTo>
                  <a:pt x="6870192" y="646177"/>
                </a:lnTo>
                <a:close/>
                <a:moveTo>
                  <a:pt x="6870192" y="652273"/>
                </a:moveTo>
                <a:lnTo>
                  <a:pt x="6873240" y="652273"/>
                </a:lnTo>
                <a:lnTo>
                  <a:pt x="6873240" y="655321"/>
                </a:lnTo>
                <a:lnTo>
                  <a:pt x="6870192" y="655321"/>
                </a:lnTo>
                <a:lnTo>
                  <a:pt x="6870192" y="652273"/>
                </a:lnTo>
                <a:close/>
                <a:moveTo>
                  <a:pt x="6870192" y="658368"/>
                </a:moveTo>
                <a:lnTo>
                  <a:pt x="6873240" y="658368"/>
                </a:lnTo>
                <a:lnTo>
                  <a:pt x="6873240" y="661416"/>
                </a:lnTo>
                <a:lnTo>
                  <a:pt x="6870192" y="661416"/>
                </a:lnTo>
                <a:lnTo>
                  <a:pt x="6870192" y="658368"/>
                </a:lnTo>
                <a:close/>
                <a:moveTo>
                  <a:pt x="6870192" y="664465"/>
                </a:moveTo>
                <a:lnTo>
                  <a:pt x="6873240" y="664465"/>
                </a:lnTo>
                <a:lnTo>
                  <a:pt x="6873240" y="667513"/>
                </a:lnTo>
                <a:lnTo>
                  <a:pt x="6870192" y="667513"/>
                </a:lnTo>
                <a:lnTo>
                  <a:pt x="6870192" y="664465"/>
                </a:lnTo>
                <a:close/>
                <a:moveTo>
                  <a:pt x="6870192" y="670561"/>
                </a:moveTo>
                <a:lnTo>
                  <a:pt x="6873240" y="670561"/>
                </a:lnTo>
                <a:lnTo>
                  <a:pt x="6873240" y="673609"/>
                </a:lnTo>
                <a:lnTo>
                  <a:pt x="6870192" y="673609"/>
                </a:lnTo>
                <a:lnTo>
                  <a:pt x="6870192" y="670561"/>
                </a:lnTo>
                <a:close/>
                <a:moveTo>
                  <a:pt x="6870192" y="676656"/>
                </a:moveTo>
                <a:lnTo>
                  <a:pt x="6873240" y="676656"/>
                </a:lnTo>
                <a:lnTo>
                  <a:pt x="6873240" y="679704"/>
                </a:lnTo>
                <a:lnTo>
                  <a:pt x="6870192" y="679704"/>
                </a:lnTo>
                <a:lnTo>
                  <a:pt x="6870192" y="676656"/>
                </a:lnTo>
                <a:close/>
                <a:moveTo>
                  <a:pt x="6870192" y="682753"/>
                </a:moveTo>
                <a:lnTo>
                  <a:pt x="6873240" y="682753"/>
                </a:lnTo>
                <a:lnTo>
                  <a:pt x="6873240" y="685801"/>
                </a:lnTo>
                <a:lnTo>
                  <a:pt x="6870192" y="685801"/>
                </a:lnTo>
                <a:lnTo>
                  <a:pt x="6870192" y="682753"/>
                </a:lnTo>
                <a:close/>
                <a:moveTo>
                  <a:pt x="6870192" y="688848"/>
                </a:moveTo>
                <a:lnTo>
                  <a:pt x="6873240" y="688848"/>
                </a:lnTo>
                <a:lnTo>
                  <a:pt x="6873240" y="691896"/>
                </a:lnTo>
                <a:lnTo>
                  <a:pt x="6870192" y="691896"/>
                </a:lnTo>
                <a:lnTo>
                  <a:pt x="6870192" y="688848"/>
                </a:lnTo>
                <a:close/>
                <a:moveTo>
                  <a:pt x="6870192" y="694944"/>
                </a:moveTo>
                <a:lnTo>
                  <a:pt x="6873240" y="694944"/>
                </a:lnTo>
                <a:lnTo>
                  <a:pt x="6873240" y="697992"/>
                </a:lnTo>
                <a:lnTo>
                  <a:pt x="6870192" y="697992"/>
                </a:lnTo>
                <a:lnTo>
                  <a:pt x="6870192" y="694944"/>
                </a:lnTo>
                <a:close/>
                <a:moveTo>
                  <a:pt x="6870192" y="701041"/>
                </a:moveTo>
                <a:lnTo>
                  <a:pt x="6873240" y="701041"/>
                </a:lnTo>
                <a:lnTo>
                  <a:pt x="6873240" y="704089"/>
                </a:lnTo>
                <a:lnTo>
                  <a:pt x="6870192" y="704089"/>
                </a:lnTo>
                <a:lnTo>
                  <a:pt x="6870192" y="701041"/>
                </a:lnTo>
                <a:close/>
                <a:moveTo>
                  <a:pt x="6870192" y="707136"/>
                </a:moveTo>
                <a:lnTo>
                  <a:pt x="6873240" y="707136"/>
                </a:lnTo>
                <a:lnTo>
                  <a:pt x="6873240" y="710184"/>
                </a:lnTo>
                <a:lnTo>
                  <a:pt x="6870192" y="710184"/>
                </a:lnTo>
                <a:lnTo>
                  <a:pt x="6870192" y="707136"/>
                </a:lnTo>
                <a:close/>
                <a:moveTo>
                  <a:pt x="6870192" y="713232"/>
                </a:moveTo>
                <a:lnTo>
                  <a:pt x="6873240" y="713232"/>
                </a:lnTo>
                <a:lnTo>
                  <a:pt x="6873240" y="716280"/>
                </a:lnTo>
                <a:lnTo>
                  <a:pt x="6870192" y="716280"/>
                </a:lnTo>
                <a:lnTo>
                  <a:pt x="6870192" y="713232"/>
                </a:lnTo>
                <a:close/>
                <a:moveTo>
                  <a:pt x="6870192" y="719329"/>
                </a:moveTo>
                <a:lnTo>
                  <a:pt x="6873240" y="719329"/>
                </a:lnTo>
                <a:lnTo>
                  <a:pt x="6873240" y="722377"/>
                </a:lnTo>
                <a:lnTo>
                  <a:pt x="6870192" y="722377"/>
                </a:lnTo>
                <a:lnTo>
                  <a:pt x="6870192" y="719329"/>
                </a:lnTo>
                <a:close/>
                <a:moveTo>
                  <a:pt x="6870192" y="725424"/>
                </a:moveTo>
                <a:lnTo>
                  <a:pt x="6873240" y="725424"/>
                </a:lnTo>
                <a:lnTo>
                  <a:pt x="6873240" y="728472"/>
                </a:lnTo>
                <a:lnTo>
                  <a:pt x="6870192" y="728472"/>
                </a:lnTo>
                <a:lnTo>
                  <a:pt x="6870192" y="725424"/>
                </a:lnTo>
                <a:close/>
                <a:moveTo>
                  <a:pt x="6870192" y="731521"/>
                </a:moveTo>
                <a:lnTo>
                  <a:pt x="6873240" y="731521"/>
                </a:lnTo>
                <a:lnTo>
                  <a:pt x="6873240" y="734569"/>
                </a:lnTo>
                <a:lnTo>
                  <a:pt x="6870192" y="734569"/>
                </a:lnTo>
                <a:lnTo>
                  <a:pt x="6870192" y="731521"/>
                </a:lnTo>
                <a:close/>
                <a:moveTo>
                  <a:pt x="6870192" y="737617"/>
                </a:moveTo>
                <a:lnTo>
                  <a:pt x="6873240" y="737617"/>
                </a:lnTo>
                <a:lnTo>
                  <a:pt x="6873240" y="740665"/>
                </a:lnTo>
                <a:lnTo>
                  <a:pt x="6870192" y="740665"/>
                </a:lnTo>
                <a:lnTo>
                  <a:pt x="6870192" y="737617"/>
                </a:lnTo>
                <a:close/>
                <a:moveTo>
                  <a:pt x="6870192" y="743712"/>
                </a:moveTo>
                <a:lnTo>
                  <a:pt x="6873240" y="743712"/>
                </a:lnTo>
                <a:lnTo>
                  <a:pt x="6873240" y="746760"/>
                </a:lnTo>
                <a:lnTo>
                  <a:pt x="6870192" y="746760"/>
                </a:lnTo>
                <a:lnTo>
                  <a:pt x="6870192" y="743712"/>
                </a:lnTo>
                <a:close/>
                <a:moveTo>
                  <a:pt x="6870192" y="749809"/>
                </a:moveTo>
                <a:lnTo>
                  <a:pt x="6873240" y="749809"/>
                </a:lnTo>
                <a:lnTo>
                  <a:pt x="6873240" y="752857"/>
                </a:lnTo>
                <a:lnTo>
                  <a:pt x="6870192" y="752857"/>
                </a:lnTo>
                <a:lnTo>
                  <a:pt x="6870192" y="749809"/>
                </a:lnTo>
                <a:close/>
                <a:moveTo>
                  <a:pt x="6870192" y="755904"/>
                </a:moveTo>
                <a:lnTo>
                  <a:pt x="6873240" y="755904"/>
                </a:lnTo>
                <a:lnTo>
                  <a:pt x="6873240" y="758952"/>
                </a:lnTo>
                <a:lnTo>
                  <a:pt x="6870192" y="758952"/>
                </a:lnTo>
                <a:lnTo>
                  <a:pt x="6870192" y="755904"/>
                </a:lnTo>
                <a:close/>
                <a:moveTo>
                  <a:pt x="6870192" y="762000"/>
                </a:moveTo>
                <a:lnTo>
                  <a:pt x="6873240" y="762000"/>
                </a:lnTo>
                <a:lnTo>
                  <a:pt x="6873240" y="765048"/>
                </a:lnTo>
                <a:lnTo>
                  <a:pt x="6870192" y="765048"/>
                </a:lnTo>
                <a:lnTo>
                  <a:pt x="6870192" y="762000"/>
                </a:lnTo>
                <a:close/>
                <a:moveTo>
                  <a:pt x="6870192" y="768097"/>
                </a:moveTo>
                <a:lnTo>
                  <a:pt x="6873240" y="768097"/>
                </a:lnTo>
                <a:lnTo>
                  <a:pt x="6873240" y="771145"/>
                </a:lnTo>
                <a:lnTo>
                  <a:pt x="6870192" y="771145"/>
                </a:lnTo>
                <a:lnTo>
                  <a:pt x="6870192" y="768097"/>
                </a:lnTo>
                <a:close/>
                <a:moveTo>
                  <a:pt x="6870192" y="774192"/>
                </a:moveTo>
                <a:lnTo>
                  <a:pt x="6873240" y="774192"/>
                </a:lnTo>
                <a:lnTo>
                  <a:pt x="6873240" y="777240"/>
                </a:lnTo>
                <a:lnTo>
                  <a:pt x="6870192" y="777240"/>
                </a:lnTo>
                <a:lnTo>
                  <a:pt x="6870192" y="774192"/>
                </a:lnTo>
                <a:close/>
                <a:moveTo>
                  <a:pt x="6870192" y="780288"/>
                </a:moveTo>
                <a:lnTo>
                  <a:pt x="6873240" y="780288"/>
                </a:lnTo>
                <a:lnTo>
                  <a:pt x="6873240" y="783336"/>
                </a:lnTo>
                <a:lnTo>
                  <a:pt x="6870192" y="783336"/>
                </a:lnTo>
                <a:lnTo>
                  <a:pt x="6870192" y="780288"/>
                </a:lnTo>
                <a:close/>
                <a:moveTo>
                  <a:pt x="6870192" y="786385"/>
                </a:moveTo>
                <a:lnTo>
                  <a:pt x="6873240" y="786385"/>
                </a:lnTo>
                <a:lnTo>
                  <a:pt x="6873240" y="789433"/>
                </a:lnTo>
                <a:lnTo>
                  <a:pt x="6870192" y="789433"/>
                </a:lnTo>
                <a:lnTo>
                  <a:pt x="6870192" y="786385"/>
                </a:lnTo>
                <a:close/>
                <a:moveTo>
                  <a:pt x="6870192" y="792480"/>
                </a:moveTo>
                <a:lnTo>
                  <a:pt x="6873240" y="792480"/>
                </a:lnTo>
                <a:lnTo>
                  <a:pt x="6873240" y="795528"/>
                </a:lnTo>
                <a:lnTo>
                  <a:pt x="6870192" y="795528"/>
                </a:lnTo>
                <a:lnTo>
                  <a:pt x="6870192" y="792480"/>
                </a:lnTo>
                <a:close/>
                <a:moveTo>
                  <a:pt x="6870192" y="798577"/>
                </a:moveTo>
                <a:lnTo>
                  <a:pt x="6873240" y="798577"/>
                </a:lnTo>
                <a:lnTo>
                  <a:pt x="6873240" y="801625"/>
                </a:lnTo>
                <a:lnTo>
                  <a:pt x="6870192" y="801625"/>
                </a:lnTo>
                <a:lnTo>
                  <a:pt x="6870192" y="798577"/>
                </a:lnTo>
                <a:close/>
                <a:moveTo>
                  <a:pt x="6870192" y="804673"/>
                </a:moveTo>
                <a:lnTo>
                  <a:pt x="6873240" y="804673"/>
                </a:lnTo>
                <a:lnTo>
                  <a:pt x="6873240" y="807721"/>
                </a:lnTo>
                <a:lnTo>
                  <a:pt x="6870192" y="807721"/>
                </a:lnTo>
                <a:lnTo>
                  <a:pt x="6870192" y="804673"/>
                </a:lnTo>
                <a:close/>
                <a:moveTo>
                  <a:pt x="6870192" y="810768"/>
                </a:moveTo>
                <a:lnTo>
                  <a:pt x="6873240" y="810768"/>
                </a:lnTo>
                <a:lnTo>
                  <a:pt x="6873240" y="813816"/>
                </a:lnTo>
                <a:lnTo>
                  <a:pt x="6870192" y="813816"/>
                </a:lnTo>
                <a:lnTo>
                  <a:pt x="6870192" y="810768"/>
                </a:lnTo>
                <a:close/>
                <a:moveTo>
                  <a:pt x="6870192" y="816865"/>
                </a:moveTo>
                <a:lnTo>
                  <a:pt x="6873240" y="816865"/>
                </a:lnTo>
                <a:lnTo>
                  <a:pt x="6873240" y="819913"/>
                </a:lnTo>
                <a:lnTo>
                  <a:pt x="6870192" y="819913"/>
                </a:lnTo>
                <a:lnTo>
                  <a:pt x="6870192" y="816865"/>
                </a:lnTo>
                <a:close/>
                <a:moveTo>
                  <a:pt x="6870192" y="822961"/>
                </a:moveTo>
                <a:lnTo>
                  <a:pt x="6873240" y="822961"/>
                </a:lnTo>
                <a:lnTo>
                  <a:pt x="6873240" y="826009"/>
                </a:lnTo>
                <a:lnTo>
                  <a:pt x="6870192" y="826009"/>
                </a:lnTo>
                <a:lnTo>
                  <a:pt x="6870192" y="822961"/>
                </a:lnTo>
                <a:close/>
                <a:moveTo>
                  <a:pt x="6870192" y="829056"/>
                </a:moveTo>
                <a:lnTo>
                  <a:pt x="6873240" y="829056"/>
                </a:lnTo>
                <a:lnTo>
                  <a:pt x="6873240" y="832104"/>
                </a:lnTo>
                <a:lnTo>
                  <a:pt x="6870192" y="832104"/>
                </a:lnTo>
                <a:lnTo>
                  <a:pt x="6870192" y="829056"/>
                </a:lnTo>
                <a:close/>
                <a:moveTo>
                  <a:pt x="6870192" y="835153"/>
                </a:moveTo>
                <a:lnTo>
                  <a:pt x="6873240" y="835153"/>
                </a:lnTo>
                <a:lnTo>
                  <a:pt x="6873240" y="838201"/>
                </a:lnTo>
                <a:lnTo>
                  <a:pt x="6870192" y="838201"/>
                </a:lnTo>
                <a:lnTo>
                  <a:pt x="6870192" y="835153"/>
                </a:lnTo>
                <a:close/>
                <a:moveTo>
                  <a:pt x="6870192" y="841248"/>
                </a:moveTo>
                <a:lnTo>
                  <a:pt x="6873240" y="841248"/>
                </a:lnTo>
                <a:lnTo>
                  <a:pt x="6873240" y="844296"/>
                </a:lnTo>
                <a:lnTo>
                  <a:pt x="6870192" y="844296"/>
                </a:lnTo>
                <a:lnTo>
                  <a:pt x="6870192" y="841248"/>
                </a:lnTo>
                <a:close/>
                <a:moveTo>
                  <a:pt x="6870192" y="847344"/>
                </a:moveTo>
                <a:lnTo>
                  <a:pt x="6873240" y="847344"/>
                </a:lnTo>
                <a:lnTo>
                  <a:pt x="6873240" y="850392"/>
                </a:lnTo>
                <a:lnTo>
                  <a:pt x="6870192" y="850392"/>
                </a:lnTo>
                <a:lnTo>
                  <a:pt x="6870192" y="847344"/>
                </a:lnTo>
                <a:close/>
                <a:moveTo>
                  <a:pt x="6870192" y="853441"/>
                </a:moveTo>
                <a:lnTo>
                  <a:pt x="6873240" y="853441"/>
                </a:lnTo>
                <a:lnTo>
                  <a:pt x="6873240" y="856489"/>
                </a:lnTo>
                <a:lnTo>
                  <a:pt x="6870192" y="856489"/>
                </a:lnTo>
                <a:lnTo>
                  <a:pt x="6870192" y="853441"/>
                </a:lnTo>
                <a:close/>
                <a:moveTo>
                  <a:pt x="6870192" y="859536"/>
                </a:moveTo>
                <a:lnTo>
                  <a:pt x="6873240" y="859536"/>
                </a:lnTo>
                <a:lnTo>
                  <a:pt x="6873240" y="862584"/>
                </a:lnTo>
                <a:lnTo>
                  <a:pt x="6870192" y="862584"/>
                </a:lnTo>
                <a:lnTo>
                  <a:pt x="6870192" y="859536"/>
                </a:lnTo>
                <a:close/>
                <a:moveTo>
                  <a:pt x="6870192" y="865632"/>
                </a:moveTo>
                <a:lnTo>
                  <a:pt x="6873240" y="865632"/>
                </a:lnTo>
                <a:lnTo>
                  <a:pt x="6873240" y="868680"/>
                </a:lnTo>
                <a:lnTo>
                  <a:pt x="6870192" y="868680"/>
                </a:lnTo>
                <a:lnTo>
                  <a:pt x="6870192" y="865632"/>
                </a:lnTo>
                <a:close/>
                <a:moveTo>
                  <a:pt x="6870192" y="871729"/>
                </a:moveTo>
                <a:lnTo>
                  <a:pt x="6873240" y="871729"/>
                </a:lnTo>
                <a:lnTo>
                  <a:pt x="6873240" y="874777"/>
                </a:lnTo>
                <a:lnTo>
                  <a:pt x="6870192" y="874777"/>
                </a:lnTo>
                <a:lnTo>
                  <a:pt x="6870192" y="871729"/>
                </a:lnTo>
                <a:close/>
                <a:moveTo>
                  <a:pt x="6870192" y="877824"/>
                </a:moveTo>
                <a:lnTo>
                  <a:pt x="6873240" y="877824"/>
                </a:lnTo>
                <a:lnTo>
                  <a:pt x="6873240" y="880872"/>
                </a:lnTo>
                <a:lnTo>
                  <a:pt x="6870192" y="880872"/>
                </a:lnTo>
                <a:lnTo>
                  <a:pt x="6870192" y="877824"/>
                </a:lnTo>
                <a:close/>
                <a:moveTo>
                  <a:pt x="6870192" y="883921"/>
                </a:moveTo>
                <a:lnTo>
                  <a:pt x="6873240" y="883921"/>
                </a:lnTo>
                <a:lnTo>
                  <a:pt x="6873240" y="886969"/>
                </a:lnTo>
                <a:lnTo>
                  <a:pt x="6870192" y="886969"/>
                </a:lnTo>
                <a:lnTo>
                  <a:pt x="6870192" y="883921"/>
                </a:lnTo>
                <a:close/>
                <a:moveTo>
                  <a:pt x="6870192" y="890017"/>
                </a:moveTo>
                <a:lnTo>
                  <a:pt x="6873240" y="890017"/>
                </a:lnTo>
                <a:lnTo>
                  <a:pt x="6873240" y="893065"/>
                </a:lnTo>
                <a:lnTo>
                  <a:pt x="6870192" y="893065"/>
                </a:lnTo>
                <a:lnTo>
                  <a:pt x="6870192" y="890017"/>
                </a:lnTo>
                <a:close/>
                <a:moveTo>
                  <a:pt x="6870192" y="896112"/>
                </a:moveTo>
                <a:lnTo>
                  <a:pt x="6873240" y="896112"/>
                </a:lnTo>
                <a:lnTo>
                  <a:pt x="6873240" y="899160"/>
                </a:lnTo>
                <a:lnTo>
                  <a:pt x="6870192" y="899160"/>
                </a:lnTo>
                <a:lnTo>
                  <a:pt x="6870192" y="896112"/>
                </a:lnTo>
                <a:close/>
                <a:moveTo>
                  <a:pt x="6870192" y="902209"/>
                </a:moveTo>
                <a:lnTo>
                  <a:pt x="6873240" y="902209"/>
                </a:lnTo>
                <a:lnTo>
                  <a:pt x="6873240" y="905257"/>
                </a:lnTo>
                <a:lnTo>
                  <a:pt x="6870192" y="905257"/>
                </a:lnTo>
                <a:lnTo>
                  <a:pt x="6870192" y="902209"/>
                </a:lnTo>
                <a:close/>
                <a:moveTo>
                  <a:pt x="6870192" y="908304"/>
                </a:moveTo>
                <a:lnTo>
                  <a:pt x="6873240" y="908304"/>
                </a:lnTo>
                <a:lnTo>
                  <a:pt x="6873240" y="911352"/>
                </a:lnTo>
                <a:lnTo>
                  <a:pt x="6870192" y="911352"/>
                </a:lnTo>
                <a:lnTo>
                  <a:pt x="6870192" y="908304"/>
                </a:lnTo>
                <a:close/>
                <a:moveTo>
                  <a:pt x="6870192" y="914400"/>
                </a:moveTo>
                <a:lnTo>
                  <a:pt x="6873240" y="914400"/>
                </a:lnTo>
                <a:lnTo>
                  <a:pt x="6873240" y="917448"/>
                </a:lnTo>
                <a:lnTo>
                  <a:pt x="6870192" y="917448"/>
                </a:lnTo>
                <a:lnTo>
                  <a:pt x="6870192" y="914400"/>
                </a:lnTo>
                <a:close/>
                <a:moveTo>
                  <a:pt x="6870192" y="920497"/>
                </a:moveTo>
                <a:lnTo>
                  <a:pt x="6873240" y="920497"/>
                </a:lnTo>
                <a:lnTo>
                  <a:pt x="6873240" y="923545"/>
                </a:lnTo>
                <a:lnTo>
                  <a:pt x="6870192" y="923545"/>
                </a:lnTo>
                <a:lnTo>
                  <a:pt x="6870192" y="920497"/>
                </a:lnTo>
                <a:close/>
                <a:moveTo>
                  <a:pt x="6870192" y="926592"/>
                </a:moveTo>
                <a:lnTo>
                  <a:pt x="6873240" y="926592"/>
                </a:lnTo>
                <a:lnTo>
                  <a:pt x="6873240" y="929640"/>
                </a:lnTo>
                <a:lnTo>
                  <a:pt x="6870192" y="929640"/>
                </a:lnTo>
                <a:lnTo>
                  <a:pt x="6870192" y="926592"/>
                </a:lnTo>
                <a:close/>
                <a:moveTo>
                  <a:pt x="6870192" y="932688"/>
                </a:moveTo>
                <a:lnTo>
                  <a:pt x="6873240" y="932688"/>
                </a:lnTo>
                <a:lnTo>
                  <a:pt x="6873240" y="935736"/>
                </a:lnTo>
                <a:lnTo>
                  <a:pt x="6870192" y="935736"/>
                </a:lnTo>
                <a:lnTo>
                  <a:pt x="6870192" y="932688"/>
                </a:lnTo>
                <a:close/>
                <a:moveTo>
                  <a:pt x="6870192" y="938785"/>
                </a:moveTo>
                <a:lnTo>
                  <a:pt x="6873240" y="938785"/>
                </a:lnTo>
                <a:lnTo>
                  <a:pt x="6873240" y="941833"/>
                </a:lnTo>
                <a:lnTo>
                  <a:pt x="6870192" y="941833"/>
                </a:lnTo>
                <a:lnTo>
                  <a:pt x="6870192" y="938785"/>
                </a:lnTo>
                <a:close/>
                <a:moveTo>
                  <a:pt x="6870192" y="944880"/>
                </a:moveTo>
                <a:lnTo>
                  <a:pt x="6873240" y="944880"/>
                </a:lnTo>
                <a:lnTo>
                  <a:pt x="6873240" y="947928"/>
                </a:lnTo>
                <a:lnTo>
                  <a:pt x="6870192" y="947928"/>
                </a:lnTo>
                <a:lnTo>
                  <a:pt x="6870192" y="944880"/>
                </a:lnTo>
                <a:close/>
                <a:moveTo>
                  <a:pt x="6870192" y="950977"/>
                </a:moveTo>
                <a:lnTo>
                  <a:pt x="6873240" y="950977"/>
                </a:lnTo>
                <a:lnTo>
                  <a:pt x="6873240" y="954025"/>
                </a:lnTo>
                <a:lnTo>
                  <a:pt x="6870192" y="954025"/>
                </a:lnTo>
                <a:lnTo>
                  <a:pt x="6870192" y="950977"/>
                </a:lnTo>
                <a:close/>
                <a:moveTo>
                  <a:pt x="6870192" y="957073"/>
                </a:moveTo>
                <a:lnTo>
                  <a:pt x="6873240" y="957073"/>
                </a:lnTo>
                <a:lnTo>
                  <a:pt x="6873240" y="960121"/>
                </a:lnTo>
                <a:lnTo>
                  <a:pt x="6870192" y="960121"/>
                </a:lnTo>
                <a:lnTo>
                  <a:pt x="6870192" y="957073"/>
                </a:lnTo>
                <a:close/>
                <a:moveTo>
                  <a:pt x="6870192" y="963168"/>
                </a:moveTo>
                <a:lnTo>
                  <a:pt x="6873240" y="963168"/>
                </a:lnTo>
                <a:lnTo>
                  <a:pt x="6873240" y="966216"/>
                </a:lnTo>
                <a:lnTo>
                  <a:pt x="6870192" y="966216"/>
                </a:lnTo>
                <a:lnTo>
                  <a:pt x="6870192" y="963168"/>
                </a:lnTo>
                <a:close/>
                <a:moveTo>
                  <a:pt x="6870192" y="969265"/>
                </a:moveTo>
                <a:lnTo>
                  <a:pt x="6873240" y="969265"/>
                </a:lnTo>
                <a:lnTo>
                  <a:pt x="6873240" y="972313"/>
                </a:lnTo>
                <a:lnTo>
                  <a:pt x="6870192" y="972313"/>
                </a:lnTo>
                <a:lnTo>
                  <a:pt x="6870192" y="969265"/>
                </a:lnTo>
                <a:close/>
                <a:moveTo>
                  <a:pt x="6870192" y="975361"/>
                </a:moveTo>
                <a:lnTo>
                  <a:pt x="6873240" y="975361"/>
                </a:lnTo>
                <a:lnTo>
                  <a:pt x="6873240" y="978409"/>
                </a:lnTo>
                <a:lnTo>
                  <a:pt x="6870192" y="978409"/>
                </a:lnTo>
                <a:lnTo>
                  <a:pt x="6870192" y="975361"/>
                </a:lnTo>
                <a:close/>
                <a:moveTo>
                  <a:pt x="6870192" y="981456"/>
                </a:moveTo>
                <a:lnTo>
                  <a:pt x="6873240" y="981456"/>
                </a:lnTo>
                <a:lnTo>
                  <a:pt x="6873240" y="984504"/>
                </a:lnTo>
                <a:lnTo>
                  <a:pt x="6870192" y="984504"/>
                </a:lnTo>
                <a:lnTo>
                  <a:pt x="6870192" y="981456"/>
                </a:lnTo>
                <a:close/>
                <a:moveTo>
                  <a:pt x="6870192" y="987553"/>
                </a:moveTo>
                <a:lnTo>
                  <a:pt x="6873240" y="987553"/>
                </a:lnTo>
                <a:lnTo>
                  <a:pt x="6873240" y="990601"/>
                </a:lnTo>
                <a:lnTo>
                  <a:pt x="6870192" y="990601"/>
                </a:lnTo>
                <a:lnTo>
                  <a:pt x="6870192" y="987553"/>
                </a:lnTo>
                <a:close/>
                <a:moveTo>
                  <a:pt x="6870192" y="993648"/>
                </a:moveTo>
                <a:lnTo>
                  <a:pt x="6873240" y="993648"/>
                </a:lnTo>
                <a:lnTo>
                  <a:pt x="6873240" y="996696"/>
                </a:lnTo>
                <a:lnTo>
                  <a:pt x="6870192" y="996696"/>
                </a:lnTo>
                <a:lnTo>
                  <a:pt x="6870192" y="993648"/>
                </a:lnTo>
                <a:close/>
                <a:moveTo>
                  <a:pt x="6870192" y="999744"/>
                </a:moveTo>
                <a:lnTo>
                  <a:pt x="6873240" y="999744"/>
                </a:lnTo>
                <a:lnTo>
                  <a:pt x="6873240" y="1002792"/>
                </a:lnTo>
                <a:lnTo>
                  <a:pt x="6870192" y="1002792"/>
                </a:lnTo>
                <a:lnTo>
                  <a:pt x="6870192" y="999744"/>
                </a:lnTo>
                <a:close/>
                <a:moveTo>
                  <a:pt x="6870192" y="1005841"/>
                </a:moveTo>
                <a:lnTo>
                  <a:pt x="6873240" y="1005841"/>
                </a:lnTo>
                <a:lnTo>
                  <a:pt x="6873240" y="1008889"/>
                </a:lnTo>
                <a:lnTo>
                  <a:pt x="6870192" y="1008889"/>
                </a:lnTo>
                <a:lnTo>
                  <a:pt x="6870192" y="1005841"/>
                </a:lnTo>
                <a:close/>
                <a:moveTo>
                  <a:pt x="6870192" y="1011936"/>
                </a:moveTo>
                <a:lnTo>
                  <a:pt x="6873240" y="1011936"/>
                </a:lnTo>
                <a:lnTo>
                  <a:pt x="6873240" y="1014984"/>
                </a:lnTo>
                <a:lnTo>
                  <a:pt x="6870192" y="1014984"/>
                </a:lnTo>
                <a:lnTo>
                  <a:pt x="6870192" y="1011936"/>
                </a:lnTo>
                <a:close/>
                <a:moveTo>
                  <a:pt x="6870192" y="1018032"/>
                </a:moveTo>
                <a:lnTo>
                  <a:pt x="6873240" y="1018032"/>
                </a:lnTo>
                <a:lnTo>
                  <a:pt x="6873240" y="1021080"/>
                </a:lnTo>
                <a:lnTo>
                  <a:pt x="6870192" y="1021080"/>
                </a:lnTo>
                <a:lnTo>
                  <a:pt x="6870192" y="1018032"/>
                </a:lnTo>
                <a:close/>
                <a:moveTo>
                  <a:pt x="6870192" y="1024129"/>
                </a:moveTo>
                <a:lnTo>
                  <a:pt x="6873240" y="1024129"/>
                </a:lnTo>
                <a:lnTo>
                  <a:pt x="6873240" y="1027177"/>
                </a:lnTo>
                <a:lnTo>
                  <a:pt x="6870192" y="1027177"/>
                </a:lnTo>
                <a:lnTo>
                  <a:pt x="6870192" y="1024129"/>
                </a:lnTo>
                <a:close/>
                <a:moveTo>
                  <a:pt x="6870192" y="1030224"/>
                </a:moveTo>
                <a:lnTo>
                  <a:pt x="6873240" y="1030224"/>
                </a:lnTo>
                <a:lnTo>
                  <a:pt x="6873240" y="1033272"/>
                </a:lnTo>
                <a:lnTo>
                  <a:pt x="6870192" y="1033272"/>
                </a:lnTo>
                <a:lnTo>
                  <a:pt x="6870192" y="1030224"/>
                </a:lnTo>
                <a:close/>
                <a:moveTo>
                  <a:pt x="6870192" y="1036321"/>
                </a:moveTo>
                <a:lnTo>
                  <a:pt x="6873240" y="1036321"/>
                </a:lnTo>
                <a:lnTo>
                  <a:pt x="6873240" y="1039369"/>
                </a:lnTo>
                <a:lnTo>
                  <a:pt x="6870192" y="1039369"/>
                </a:lnTo>
                <a:lnTo>
                  <a:pt x="6870192" y="1036321"/>
                </a:lnTo>
                <a:close/>
                <a:moveTo>
                  <a:pt x="6870192" y="1042417"/>
                </a:moveTo>
                <a:lnTo>
                  <a:pt x="6873240" y="1042417"/>
                </a:lnTo>
                <a:lnTo>
                  <a:pt x="6873240" y="1045465"/>
                </a:lnTo>
                <a:lnTo>
                  <a:pt x="6870192" y="1045465"/>
                </a:lnTo>
                <a:lnTo>
                  <a:pt x="6870192" y="1042417"/>
                </a:lnTo>
                <a:close/>
                <a:moveTo>
                  <a:pt x="6870192" y="1048512"/>
                </a:moveTo>
                <a:lnTo>
                  <a:pt x="6873240" y="1048512"/>
                </a:lnTo>
                <a:lnTo>
                  <a:pt x="6873240" y="1051560"/>
                </a:lnTo>
                <a:lnTo>
                  <a:pt x="6870192" y="1051560"/>
                </a:lnTo>
                <a:lnTo>
                  <a:pt x="6870192" y="1048512"/>
                </a:lnTo>
                <a:close/>
                <a:moveTo>
                  <a:pt x="6870192" y="1054609"/>
                </a:moveTo>
                <a:lnTo>
                  <a:pt x="6873240" y="1054609"/>
                </a:lnTo>
                <a:lnTo>
                  <a:pt x="6873240" y="1057657"/>
                </a:lnTo>
                <a:lnTo>
                  <a:pt x="6870192" y="1057657"/>
                </a:lnTo>
                <a:lnTo>
                  <a:pt x="6870192" y="1054609"/>
                </a:lnTo>
                <a:close/>
                <a:moveTo>
                  <a:pt x="6870192" y="1060704"/>
                </a:moveTo>
                <a:lnTo>
                  <a:pt x="6873240" y="1060704"/>
                </a:lnTo>
                <a:lnTo>
                  <a:pt x="6873240" y="1063752"/>
                </a:lnTo>
                <a:lnTo>
                  <a:pt x="6870192" y="1063752"/>
                </a:lnTo>
                <a:lnTo>
                  <a:pt x="6870192" y="1060704"/>
                </a:lnTo>
                <a:close/>
                <a:moveTo>
                  <a:pt x="6870192" y="1066800"/>
                </a:moveTo>
                <a:lnTo>
                  <a:pt x="6873240" y="1066800"/>
                </a:lnTo>
                <a:lnTo>
                  <a:pt x="6873240" y="1069848"/>
                </a:lnTo>
                <a:lnTo>
                  <a:pt x="6870192" y="1069848"/>
                </a:lnTo>
                <a:lnTo>
                  <a:pt x="6870192" y="1066800"/>
                </a:lnTo>
                <a:close/>
                <a:moveTo>
                  <a:pt x="6870192" y="1072897"/>
                </a:moveTo>
                <a:lnTo>
                  <a:pt x="6873240" y="1072897"/>
                </a:lnTo>
                <a:lnTo>
                  <a:pt x="6873240" y="1075945"/>
                </a:lnTo>
                <a:lnTo>
                  <a:pt x="6870192" y="1075945"/>
                </a:lnTo>
                <a:lnTo>
                  <a:pt x="6870192" y="1072897"/>
                </a:lnTo>
                <a:close/>
                <a:moveTo>
                  <a:pt x="6870192" y="1078992"/>
                </a:moveTo>
                <a:lnTo>
                  <a:pt x="6873240" y="1078992"/>
                </a:lnTo>
                <a:lnTo>
                  <a:pt x="6873240" y="1082040"/>
                </a:lnTo>
                <a:lnTo>
                  <a:pt x="6870192" y="1082040"/>
                </a:lnTo>
                <a:lnTo>
                  <a:pt x="6870192" y="1078992"/>
                </a:lnTo>
                <a:close/>
                <a:moveTo>
                  <a:pt x="6870192" y="1085088"/>
                </a:moveTo>
                <a:lnTo>
                  <a:pt x="6873240" y="1085088"/>
                </a:lnTo>
                <a:lnTo>
                  <a:pt x="6873240" y="1088136"/>
                </a:lnTo>
                <a:lnTo>
                  <a:pt x="6870192" y="1088136"/>
                </a:lnTo>
                <a:lnTo>
                  <a:pt x="6870192" y="1085088"/>
                </a:lnTo>
                <a:close/>
                <a:moveTo>
                  <a:pt x="6870192" y="1091185"/>
                </a:moveTo>
                <a:lnTo>
                  <a:pt x="6873240" y="1091185"/>
                </a:lnTo>
                <a:lnTo>
                  <a:pt x="6873240" y="1094233"/>
                </a:lnTo>
                <a:lnTo>
                  <a:pt x="6870192" y="1094233"/>
                </a:lnTo>
                <a:lnTo>
                  <a:pt x="6870192" y="1091185"/>
                </a:lnTo>
                <a:close/>
                <a:moveTo>
                  <a:pt x="6870192" y="1097280"/>
                </a:moveTo>
                <a:lnTo>
                  <a:pt x="6873240" y="1097280"/>
                </a:lnTo>
                <a:lnTo>
                  <a:pt x="6873240" y="1100328"/>
                </a:lnTo>
                <a:lnTo>
                  <a:pt x="6870192" y="1100328"/>
                </a:lnTo>
                <a:lnTo>
                  <a:pt x="6870192" y="1097280"/>
                </a:lnTo>
                <a:close/>
                <a:moveTo>
                  <a:pt x="6870192" y="1103377"/>
                </a:moveTo>
                <a:lnTo>
                  <a:pt x="6873240" y="1103377"/>
                </a:lnTo>
                <a:lnTo>
                  <a:pt x="6873240" y="1106425"/>
                </a:lnTo>
                <a:lnTo>
                  <a:pt x="6870192" y="1106425"/>
                </a:lnTo>
                <a:lnTo>
                  <a:pt x="6870192" y="1103377"/>
                </a:lnTo>
                <a:close/>
                <a:moveTo>
                  <a:pt x="6870192" y="1109473"/>
                </a:moveTo>
                <a:lnTo>
                  <a:pt x="6873240" y="1109473"/>
                </a:lnTo>
                <a:lnTo>
                  <a:pt x="6873240" y="1112521"/>
                </a:lnTo>
                <a:lnTo>
                  <a:pt x="6870192" y="1112521"/>
                </a:lnTo>
                <a:lnTo>
                  <a:pt x="6870192" y="1109473"/>
                </a:lnTo>
                <a:close/>
                <a:moveTo>
                  <a:pt x="6870192" y="1115568"/>
                </a:moveTo>
                <a:lnTo>
                  <a:pt x="6873240" y="1115568"/>
                </a:lnTo>
                <a:lnTo>
                  <a:pt x="6873240" y="1118616"/>
                </a:lnTo>
                <a:lnTo>
                  <a:pt x="6870192" y="1118616"/>
                </a:lnTo>
                <a:lnTo>
                  <a:pt x="6870192" y="1115568"/>
                </a:lnTo>
                <a:close/>
                <a:moveTo>
                  <a:pt x="6870192" y="1121665"/>
                </a:moveTo>
                <a:lnTo>
                  <a:pt x="6873240" y="1121665"/>
                </a:lnTo>
                <a:lnTo>
                  <a:pt x="6873240" y="1124713"/>
                </a:lnTo>
                <a:lnTo>
                  <a:pt x="6870192" y="1124713"/>
                </a:lnTo>
                <a:lnTo>
                  <a:pt x="6870192" y="1121665"/>
                </a:lnTo>
                <a:close/>
                <a:moveTo>
                  <a:pt x="6870192" y="1127761"/>
                </a:moveTo>
                <a:lnTo>
                  <a:pt x="6873240" y="1127761"/>
                </a:lnTo>
                <a:lnTo>
                  <a:pt x="6873240" y="1130809"/>
                </a:lnTo>
                <a:lnTo>
                  <a:pt x="6870192" y="1130809"/>
                </a:lnTo>
                <a:lnTo>
                  <a:pt x="6870192" y="1127761"/>
                </a:lnTo>
                <a:close/>
                <a:moveTo>
                  <a:pt x="6870192" y="1133856"/>
                </a:moveTo>
                <a:lnTo>
                  <a:pt x="6873240" y="1133856"/>
                </a:lnTo>
                <a:lnTo>
                  <a:pt x="6873240" y="1136904"/>
                </a:lnTo>
                <a:lnTo>
                  <a:pt x="6870192" y="1136904"/>
                </a:lnTo>
                <a:lnTo>
                  <a:pt x="6870192" y="1133856"/>
                </a:lnTo>
                <a:close/>
                <a:moveTo>
                  <a:pt x="6870192" y="1139953"/>
                </a:moveTo>
                <a:lnTo>
                  <a:pt x="6873240" y="1139953"/>
                </a:lnTo>
                <a:lnTo>
                  <a:pt x="6873240" y="1143001"/>
                </a:lnTo>
                <a:lnTo>
                  <a:pt x="6870192" y="1143001"/>
                </a:lnTo>
                <a:lnTo>
                  <a:pt x="6870192" y="1139953"/>
                </a:lnTo>
                <a:close/>
                <a:moveTo>
                  <a:pt x="6870192" y="1146048"/>
                </a:moveTo>
                <a:lnTo>
                  <a:pt x="6873240" y="1146048"/>
                </a:lnTo>
                <a:lnTo>
                  <a:pt x="6873240" y="1149096"/>
                </a:lnTo>
                <a:lnTo>
                  <a:pt x="6870192" y="1149096"/>
                </a:lnTo>
                <a:lnTo>
                  <a:pt x="6870192" y="1146048"/>
                </a:lnTo>
                <a:close/>
                <a:moveTo>
                  <a:pt x="6870192" y="1152144"/>
                </a:moveTo>
                <a:lnTo>
                  <a:pt x="6873240" y="1152144"/>
                </a:lnTo>
                <a:lnTo>
                  <a:pt x="6873240" y="1155192"/>
                </a:lnTo>
                <a:lnTo>
                  <a:pt x="6870192" y="1155192"/>
                </a:lnTo>
                <a:lnTo>
                  <a:pt x="6870192" y="1152144"/>
                </a:lnTo>
                <a:close/>
                <a:moveTo>
                  <a:pt x="6870192" y="1158241"/>
                </a:moveTo>
                <a:lnTo>
                  <a:pt x="6873240" y="1158241"/>
                </a:lnTo>
                <a:lnTo>
                  <a:pt x="6873240" y="1161289"/>
                </a:lnTo>
                <a:lnTo>
                  <a:pt x="6870192" y="1161289"/>
                </a:lnTo>
                <a:lnTo>
                  <a:pt x="6870192" y="1158241"/>
                </a:lnTo>
                <a:close/>
                <a:moveTo>
                  <a:pt x="6870192" y="1164336"/>
                </a:moveTo>
                <a:lnTo>
                  <a:pt x="6873240" y="1164336"/>
                </a:lnTo>
                <a:lnTo>
                  <a:pt x="6873240" y="1167384"/>
                </a:lnTo>
                <a:lnTo>
                  <a:pt x="6870192" y="1167384"/>
                </a:lnTo>
                <a:lnTo>
                  <a:pt x="6870192" y="1164336"/>
                </a:lnTo>
                <a:close/>
                <a:moveTo>
                  <a:pt x="6870192" y="1170432"/>
                </a:moveTo>
                <a:lnTo>
                  <a:pt x="6873240" y="1170432"/>
                </a:lnTo>
                <a:lnTo>
                  <a:pt x="6873240" y="1173480"/>
                </a:lnTo>
                <a:lnTo>
                  <a:pt x="6870192" y="1173480"/>
                </a:lnTo>
                <a:lnTo>
                  <a:pt x="6870192" y="1170432"/>
                </a:lnTo>
                <a:close/>
                <a:moveTo>
                  <a:pt x="6870192" y="1176529"/>
                </a:moveTo>
                <a:lnTo>
                  <a:pt x="6873240" y="1176529"/>
                </a:lnTo>
                <a:lnTo>
                  <a:pt x="6873240" y="1179577"/>
                </a:lnTo>
                <a:lnTo>
                  <a:pt x="6870192" y="1179577"/>
                </a:lnTo>
                <a:lnTo>
                  <a:pt x="6870192" y="1176529"/>
                </a:lnTo>
                <a:close/>
                <a:moveTo>
                  <a:pt x="6870192" y="1182624"/>
                </a:moveTo>
                <a:lnTo>
                  <a:pt x="6873240" y="1182624"/>
                </a:lnTo>
                <a:lnTo>
                  <a:pt x="6873240" y="1185672"/>
                </a:lnTo>
                <a:lnTo>
                  <a:pt x="6870192" y="1185672"/>
                </a:lnTo>
                <a:lnTo>
                  <a:pt x="6870192" y="1182624"/>
                </a:lnTo>
                <a:close/>
                <a:moveTo>
                  <a:pt x="6870192" y="1188721"/>
                </a:moveTo>
                <a:lnTo>
                  <a:pt x="6873240" y="1188721"/>
                </a:lnTo>
                <a:lnTo>
                  <a:pt x="6873240" y="1191769"/>
                </a:lnTo>
                <a:lnTo>
                  <a:pt x="6870192" y="1191769"/>
                </a:lnTo>
                <a:lnTo>
                  <a:pt x="6870192" y="1188721"/>
                </a:lnTo>
                <a:close/>
                <a:moveTo>
                  <a:pt x="6870192" y="1194817"/>
                </a:moveTo>
                <a:lnTo>
                  <a:pt x="6873240" y="1194817"/>
                </a:lnTo>
                <a:lnTo>
                  <a:pt x="6873240" y="1197865"/>
                </a:lnTo>
                <a:lnTo>
                  <a:pt x="6870192" y="1197865"/>
                </a:lnTo>
                <a:lnTo>
                  <a:pt x="6870192" y="1194817"/>
                </a:lnTo>
                <a:close/>
                <a:moveTo>
                  <a:pt x="6870192" y="1200912"/>
                </a:moveTo>
                <a:lnTo>
                  <a:pt x="6873240" y="1200912"/>
                </a:lnTo>
                <a:lnTo>
                  <a:pt x="6873240" y="1203960"/>
                </a:lnTo>
                <a:lnTo>
                  <a:pt x="6870192" y="1203960"/>
                </a:lnTo>
                <a:lnTo>
                  <a:pt x="6870192" y="1200912"/>
                </a:lnTo>
                <a:close/>
                <a:moveTo>
                  <a:pt x="6870192" y="1207009"/>
                </a:moveTo>
                <a:lnTo>
                  <a:pt x="6873240" y="1207009"/>
                </a:lnTo>
                <a:lnTo>
                  <a:pt x="6873240" y="1210057"/>
                </a:lnTo>
                <a:lnTo>
                  <a:pt x="6870192" y="1210057"/>
                </a:lnTo>
                <a:lnTo>
                  <a:pt x="6870192" y="1207009"/>
                </a:lnTo>
                <a:close/>
                <a:moveTo>
                  <a:pt x="6870192" y="1213104"/>
                </a:moveTo>
                <a:lnTo>
                  <a:pt x="6873240" y="1213104"/>
                </a:lnTo>
                <a:lnTo>
                  <a:pt x="6873240" y="1216152"/>
                </a:lnTo>
                <a:lnTo>
                  <a:pt x="6870192" y="1216152"/>
                </a:lnTo>
                <a:lnTo>
                  <a:pt x="6870192" y="1213104"/>
                </a:lnTo>
                <a:close/>
                <a:moveTo>
                  <a:pt x="6870192" y="1219200"/>
                </a:moveTo>
                <a:lnTo>
                  <a:pt x="6873240" y="1219200"/>
                </a:lnTo>
                <a:lnTo>
                  <a:pt x="6873240" y="1222248"/>
                </a:lnTo>
                <a:lnTo>
                  <a:pt x="6870192" y="1222248"/>
                </a:lnTo>
                <a:lnTo>
                  <a:pt x="6870192" y="1219200"/>
                </a:lnTo>
                <a:close/>
                <a:moveTo>
                  <a:pt x="6870192" y="1225297"/>
                </a:moveTo>
                <a:lnTo>
                  <a:pt x="6873240" y="1225297"/>
                </a:lnTo>
                <a:lnTo>
                  <a:pt x="6873240" y="1228345"/>
                </a:lnTo>
                <a:lnTo>
                  <a:pt x="6870192" y="1228345"/>
                </a:lnTo>
                <a:lnTo>
                  <a:pt x="6870192" y="1225297"/>
                </a:lnTo>
                <a:close/>
                <a:moveTo>
                  <a:pt x="6870192" y="1231392"/>
                </a:moveTo>
                <a:lnTo>
                  <a:pt x="6873240" y="1231392"/>
                </a:lnTo>
                <a:lnTo>
                  <a:pt x="6873240" y="1234440"/>
                </a:lnTo>
                <a:lnTo>
                  <a:pt x="6870192" y="1234440"/>
                </a:lnTo>
                <a:lnTo>
                  <a:pt x="6870192" y="1231392"/>
                </a:lnTo>
                <a:close/>
                <a:moveTo>
                  <a:pt x="6870192" y="1237488"/>
                </a:moveTo>
                <a:lnTo>
                  <a:pt x="6873240" y="1237488"/>
                </a:lnTo>
                <a:lnTo>
                  <a:pt x="6873240" y="1240536"/>
                </a:lnTo>
                <a:lnTo>
                  <a:pt x="6870192" y="1240536"/>
                </a:lnTo>
                <a:lnTo>
                  <a:pt x="6870192" y="1237488"/>
                </a:lnTo>
                <a:close/>
                <a:moveTo>
                  <a:pt x="6870192" y="1243585"/>
                </a:moveTo>
                <a:lnTo>
                  <a:pt x="6873240" y="1243585"/>
                </a:lnTo>
                <a:lnTo>
                  <a:pt x="6873240" y="1246633"/>
                </a:lnTo>
                <a:lnTo>
                  <a:pt x="6870192" y="1246633"/>
                </a:lnTo>
                <a:lnTo>
                  <a:pt x="6870192" y="1243585"/>
                </a:lnTo>
                <a:close/>
                <a:moveTo>
                  <a:pt x="6870192" y="1249680"/>
                </a:moveTo>
                <a:lnTo>
                  <a:pt x="6873240" y="1249680"/>
                </a:lnTo>
                <a:lnTo>
                  <a:pt x="6873240" y="1252728"/>
                </a:lnTo>
                <a:lnTo>
                  <a:pt x="6870192" y="1252728"/>
                </a:lnTo>
                <a:lnTo>
                  <a:pt x="6870192" y="1249680"/>
                </a:lnTo>
                <a:close/>
                <a:moveTo>
                  <a:pt x="6870192" y="1255777"/>
                </a:moveTo>
                <a:lnTo>
                  <a:pt x="6873240" y="1255777"/>
                </a:lnTo>
                <a:lnTo>
                  <a:pt x="6873240" y="1258825"/>
                </a:lnTo>
                <a:lnTo>
                  <a:pt x="6870192" y="1258825"/>
                </a:lnTo>
                <a:lnTo>
                  <a:pt x="6870192" y="1255777"/>
                </a:lnTo>
                <a:close/>
                <a:moveTo>
                  <a:pt x="6870192" y="1261873"/>
                </a:moveTo>
                <a:lnTo>
                  <a:pt x="6873240" y="1261873"/>
                </a:lnTo>
                <a:lnTo>
                  <a:pt x="6873240" y="1264921"/>
                </a:lnTo>
                <a:lnTo>
                  <a:pt x="6870192" y="1264921"/>
                </a:lnTo>
                <a:lnTo>
                  <a:pt x="6870192" y="1261873"/>
                </a:lnTo>
                <a:close/>
                <a:moveTo>
                  <a:pt x="6870192" y="1267968"/>
                </a:moveTo>
                <a:lnTo>
                  <a:pt x="6873240" y="1267968"/>
                </a:lnTo>
                <a:lnTo>
                  <a:pt x="6873240" y="1271016"/>
                </a:lnTo>
                <a:lnTo>
                  <a:pt x="6870192" y="1271016"/>
                </a:lnTo>
                <a:lnTo>
                  <a:pt x="6870192" y="1267968"/>
                </a:lnTo>
                <a:close/>
                <a:moveTo>
                  <a:pt x="6870192" y="1274065"/>
                </a:moveTo>
                <a:lnTo>
                  <a:pt x="6873240" y="1274065"/>
                </a:lnTo>
                <a:lnTo>
                  <a:pt x="6873240" y="1277113"/>
                </a:lnTo>
                <a:lnTo>
                  <a:pt x="6870192" y="1277113"/>
                </a:lnTo>
                <a:lnTo>
                  <a:pt x="6870192" y="1274065"/>
                </a:lnTo>
                <a:close/>
                <a:moveTo>
                  <a:pt x="6870192" y="1280161"/>
                </a:moveTo>
                <a:lnTo>
                  <a:pt x="6873240" y="1280161"/>
                </a:lnTo>
                <a:lnTo>
                  <a:pt x="6873240" y="1283209"/>
                </a:lnTo>
                <a:lnTo>
                  <a:pt x="6870192" y="1283209"/>
                </a:lnTo>
                <a:lnTo>
                  <a:pt x="6870192" y="1280161"/>
                </a:lnTo>
                <a:close/>
                <a:moveTo>
                  <a:pt x="6870192" y="1286256"/>
                </a:moveTo>
                <a:lnTo>
                  <a:pt x="6873240" y="1286256"/>
                </a:lnTo>
                <a:lnTo>
                  <a:pt x="6873240" y="1289304"/>
                </a:lnTo>
                <a:lnTo>
                  <a:pt x="6870192" y="1289304"/>
                </a:lnTo>
                <a:lnTo>
                  <a:pt x="6870192" y="1286256"/>
                </a:lnTo>
                <a:close/>
                <a:moveTo>
                  <a:pt x="6870192" y="1292353"/>
                </a:moveTo>
                <a:lnTo>
                  <a:pt x="6873240" y="1292353"/>
                </a:lnTo>
                <a:lnTo>
                  <a:pt x="6873240" y="1295401"/>
                </a:lnTo>
                <a:lnTo>
                  <a:pt x="6870192" y="1295401"/>
                </a:lnTo>
                <a:lnTo>
                  <a:pt x="6870192" y="1292353"/>
                </a:lnTo>
                <a:close/>
                <a:moveTo>
                  <a:pt x="6870192" y="1298448"/>
                </a:moveTo>
                <a:lnTo>
                  <a:pt x="6873240" y="1298448"/>
                </a:lnTo>
                <a:lnTo>
                  <a:pt x="6873240" y="1301496"/>
                </a:lnTo>
                <a:lnTo>
                  <a:pt x="6870192" y="1301496"/>
                </a:lnTo>
                <a:lnTo>
                  <a:pt x="6870192" y="1298448"/>
                </a:lnTo>
                <a:close/>
                <a:moveTo>
                  <a:pt x="6870192" y="1304544"/>
                </a:moveTo>
                <a:lnTo>
                  <a:pt x="6873240" y="1304544"/>
                </a:lnTo>
                <a:lnTo>
                  <a:pt x="6873240" y="1307592"/>
                </a:lnTo>
                <a:lnTo>
                  <a:pt x="6870192" y="1307592"/>
                </a:lnTo>
                <a:lnTo>
                  <a:pt x="6870192" y="1304544"/>
                </a:lnTo>
                <a:close/>
                <a:moveTo>
                  <a:pt x="6870192" y="1310641"/>
                </a:moveTo>
                <a:lnTo>
                  <a:pt x="6873240" y="1310641"/>
                </a:lnTo>
                <a:lnTo>
                  <a:pt x="6873240" y="1313689"/>
                </a:lnTo>
                <a:lnTo>
                  <a:pt x="6870192" y="1313689"/>
                </a:lnTo>
                <a:lnTo>
                  <a:pt x="6870192" y="1310641"/>
                </a:lnTo>
                <a:close/>
                <a:moveTo>
                  <a:pt x="6870192" y="1316736"/>
                </a:moveTo>
                <a:lnTo>
                  <a:pt x="6873240" y="1316736"/>
                </a:lnTo>
                <a:lnTo>
                  <a:pt x="6873240" y="1319784"/>
                </a:lnTo>
                <a:lnTo>
                  <a:pt x="6870192" y="1319784"/>
                </a:lnTo>
                <a:lnTo>
                  <a:pt x="6870192" y="1316736"/>
                </a:lnTo>
                <a:close/>
                <a:moveTo>
                  <a:pt x="6870192" y="1322832"/>
                </a:moveTo>
                <a:lnTo>
                  <a:pt x="6873240" y="1322832"/>
                </a:lnTo>
                <a:lnTo>
                  <a:pt x="6873240" y="1325880"/>
                </a:lnTo>
                <a:lnTo>
                  <a:pt x="6870192" y="1325880"/>
                </a:lnTo>
                <a:lnTo>
                  <a:pt x="6870192" y="1322832"/>
                </a:lnTo>
                <a:close/>
                <a:moveTo>
                  <a:pt x="6870192" y="1328929"/>
                </a:moveTo>
                <a:lnTo>
                  <a:pt x="6873240" y="1328929"/>
                </a:lnTo>
                <a:lnTo>
                  <a:pt x="6873240" y="1331977"/>
                </a:lnTo>
                <a:lnTo>
                  <a:pt x="6870192" y="1331977"/>
                </a:lnTo>
                <a:lnTo>
                  <a:pt x="6870192" y="1328929"/>
                </a:lnTo>
                <a:close/>
                <a:moveTo>
                  <a:pt x="6870192" y="1335024"/>
                </a:moveTo>
                <a:lnTo>
                  <a:pt x="6873240" y="1335024"/>
                </a:lnTo>
                <a:lnTo>
                  <a:pt x="6873240" y="1338072"/>
                </a:lnTo>
                <a:lnTo>
                  <a:pt x="6870192" y="1338072"/>
                </a:lnTo>
                <a:lnTo>
                  <a:pt x="6870192" y="1335024"/>
                </a:lnTo>
                <a:close/>
                <a:moveTo>
                  <a:pt x="6870192" y="1341121"/>
                </a:moveTo>
                <a:lnTo>
                  <a:pt x="6873240" y="1341121"/>
                </a:lnTo>
                <a:lnTo>
                  <a:pt x="6873240" y="1344169"/>
                </a:lnTo>
                <a:lnTo>
                  <a:pt x="6870192" y="1344169"/>
                </a:lnTo>
                <a:lnTo>
                  <a:pt x="6870192" y="1341121"/>
                </a:lnTo>
                <a:close/>
                <a:moveTo>
                  <a:pt x="6870192" y="1347217"/>
                </a:moveTo>
                <a:lnTo>
                  <a:pt x="6873240" y="1347217"/>
                </a:lnTo>
                <a:lnTo>
                  <a:pt x="6873240" y="1350265"/>
                </a:lnTo>
                <a:lnTo>
                  <a:pt x="6870192" y="1350265"/>
                </a:lnTo>
                <a:lnTo>
                  <a:pt x="6870192" y="1347217"/>
                </a:lnTo>
                <a:close/>
                <a:moveTo>
                  <a:pt x="6870192" y="1353312"/>
                </a:moveTo>
                <a:lnTo>
                  <a:pt x="6873240" y="1353312"/>
                </a:lnTo>
                <a:lnTo>
                  <a:pt x="6873240" y="1356360"/>
                </a:lnTo>
                <a:lnTo>
                  <a:pt x="6870192" y="1356360"/>
                </a:lnTo>
                <a:lnTo>
                  <a:pt x="6870192" y="1353312"/>
                </a:lnTo>
                <a:close/>
                <a:moveTo>
                  <a:pt x="6870192" y="1359409"/>
                </a:moveTo>
                <a:lnTo>
                  <a:pt x="6873240" y="1359409"/>
                </a:lnTo>
                <a:lnTo>
                  <a:pt x="6873240" y="1362457"/>
                </a:lnTo>
                <a:lnTo>
                  <a:pt x="6870192" y="1362457"/>
                </a:lnTo>
                <a:lnTo>
                  <a:pt x="6870192" y="1359409"/>
                </a:lnTo>
                <a:close/>
                <a:moveTo>
                  <a:pt x="6870192" y="1365504"/>
                </a:moveTo>
                <a:lnTo>
                  <a:pt x="6873240" y="1365504"/>
                </a:lnTo>
                <a:lnTo>
                  <a:pt x="6873240" y="1368552"/>
                </a:lnTo>
                <a:lnTo>
                  <a:pt x="6870192" y="1368552"/>
                </a:lnTo>
                <a:lnTo>
                  <a:pt x="6870192" y="1365504"/>
                </a:lnTo>
                <a:close/>
                <a:moveTo>
                  <a:pt x="6870192" y="1371600"/>
                </a:moveTo>
                <a:lnTo>
                  <a:pt x="6873240" y="1371600"/>
                </a:lnTo>
                <a:lnTo>
                  <a:pt x="6873240" y="1374648"/>
                </a:lnTo>
                <a:lnTo>
                  <a:pt x="6870192" y="1374648"/>
                </a:lnTo>
                <a:lnTo>
                  <a:pt x="6870192" y="1371600"/>
                </a:lnTo>
                <a:close/>
                <a:moveTo>
                  <a:pt x="6870192" y="1377697"/>
                </a:moveTo>
                <a:lnTo>
                  <a:pt x="6873240" y="1377697"/>
                </a:lnTo>
                <a:lnTo>
                  <a:pt x="6873240" y="1380745"/>
                </a:lnTo>
                <a:lnTo>
                  <a:pt x="6870192" y="1380745"/>
                </a:lnTo>
                <a:lnTo>
                  <a:pt x="6870192" y="1377697"/>
                </a:lnTo>
                <a:close/>
                <a:moveTo>
                  <a:pt x="6870192" y="1383792"/>
                </a:moveTo>
                <a:lnTo>
                  <a:pt x="6873240" y="1383792"/>
                </a:lnTo>
                <a:lnTo>
                  <a:pt x="6873240" y="1386840"/>
                </a:lnTo>
                <a:lnTo>
                  <a:pt x="6870192" y="1386840"/>
                </a:lnTo>
                <a:lnTo>
                  <a:pt x="6870192" y="1383792"/>
                </a:lnTo>
                <a:close/>
                <a:moveTo>
                  <a:pt x="6870192" y="1389888"/>
                </a:moveTo>
                <a:lnTo>
                  <a:pt x="6873240" y="1389888"/>
                </a:lnTo>
                <a:lnTo>
                  <a:pt x="6873240" y="1392936"/>
                </a:lnTo>
                <a:lnTo>
                  <a:pt x="6870192" y="1392936"/>
                </a:lnTo>
                <a:lnTo>
                  <a:pt x="6870192" y="1389888"/>
                </a:lnTo>
                <a:close/>
                <a:moveTo>
                  <a:pt x="6870192" y="1395985"/>
                </a:moveTo>
                <a:lnTo>
                  <a:pt x="6873240" y="1395985"/>
                </a:lnTo>
                <a:lnTo>
                  <a:pt x="6873240" y="1399033"/>
                </a:lnTo>
                <a:lnTo>
                  <a:pt x="6870192" y="1399033"/>
                </a:lnTo>
                <a:lnTo>
                  <a:pt x="6870192" y="1395985"/>
                </a:lnTo>
                <a:close/>
                <a:moveTo>
                  <a:pt x="6870192" y="1402080"/>
                </a:moveTo>
                <a:lnTo>
                  <a:pt x="6873240" y="1402080"/>
                </a:lnTo>
                <a:lnTo>
                  <a:pt x="6873240" y="1405128"/>
                </a:lnTo>
                <a:lnTo>
                  <a:pt x="6870192" y="1405128"/>
                </a:lnTo>
                <a:lnTo>
                  <a:pt x="6870192" y="1402080"/>
                </a:lnTo>
                <a:close/>
                <a:moveTo>
                  <a:pt x="6870192" y="1408177"/>
                </a:moveTo>
                <a:lnTo>
                  <a:pt x="6873240" y="1408177"/>
                </a:lnTo>
                <a:lnTo>
                  <a:pt x="6873240" y="1411225"/>
                </a:lnTo>
                <a:lnTo>
                  <a:pt x="6870192" y="1411225"/>
                </a:lnTo>
                <a:lnTo>
                  <a:pt x="6870192" y="1408177"/>
                </a:lnTo>
                <a:close/>
                <a:moveTo>
                  <a:pt x="6870192" y="1414273"/>
                </a:moveTo>
                <a:lnTo>
                  <a:pt x="6873240" y="1414273"/>
                </a:lnTo>
                <a:lnTo>
                  <a:pt x="6873240" y="1417321"/>
                </a:lnTo>
                <a:lnTo>
                  <a:pt x="6870192" y="1417321"/>
                </a:lnTo>
                <a:lnTo>
                  <a:pt x="6870192" y="1414273"/>
                </a:lnTo>
                <a:close/>
                <a:moveTo>
                  <a:pt x="6870192" y="1420368"/>
                </a:moveTo>
                <a:lnTo>
                  <a:pt x="6873240" y="1420368"/>
                </a:lnTo>
                <a:lnTo>
                  <a:pt x="6873240" y="1423416"/>
                </a:lnTo>
                <a:lnTo>
                  <a:pt x="6870192" y="1423416"/>
                </a:lnTo>
                <a:lnTo>
                  <a:pt x="6870192" y="1420368"/>
                </a:lnTo>
                <a:close/>
                <a:moveTo>
                  <a:pt x="6870192" y="1426465"/>
                </a:moveTo>
                <a:lnTo>
                  <a:pt x="6873240" y="1426465"/>
                </a:lnTo>
                <a:lnTo>
                  <a:pt x="6873240" y="1429513"/>
                </a:lnTo>
                <a:lnTo>
                  <a:pt x="6870192" y="1429513"/>
                </a:lnTo>
                <a:lnTo>
                  <a:pt x="6870192" y="1426465"/>
                </a:lnTo>
                <a:close/>
                <a:moveTo>
                  <a:pt x="6870192" y="1432561"/>
                </a:moveTo>
                <a:lnTo>
                  <a:pt x="6873240" y="1432561"/>
                </a:lnTo>
                <a:lnTo>
                  <a:pt x="6873240" y="1435609"/>
                </a:lnTo>
                <a:lnTo>
                  <a:pt x="6870192" y="1435609"/>
                </a:lnTo>
                <a:lnTo>
                  <a:pt x="6870192" y="1432561"/>
                </a:lnTo>
                <a:close/>
                <a:moveTo>
                  <a:pt x="6870192" y="1438656"/>
                </a:moveTo>
                <a:lnTo>
                  <a:pt x="6873240" y="1438656"/>
                </a:lnTo>
                <a:lnTo>
                  <a:pt x="6873240" y="1441704"/>
                </a:lnTo>
                <a:lnTo>
                  <a:pt x="6870192" y="1441704"/>
                </a:lnTo>
                <a:lnTo>
                  <a:pt x="6870192" y="1438656"/>
                </a:lnTo>
                <a:close/>
                <a:moveTo>
                  <a:pt x="6870192" y="1444753"/>
                </a:moveTo>
                <a:lnTo>
                  <a:pt x="6873240" y="1444753"/>
                </a:lnTo>
                <a:lnTo>
                  <a:pt x="6873240" y="1447801"/>
                </a:lnTo>
                <a:lnTo>
                  <a:pt x="6870192" y="1447801"/>
                </a:lnTo>
                <a:lnTo>
                  <a:pt x="6870192" y="1444753"/>
                </a:lnTo>
                <a:close/>
                <a:moveTo>
                  <a:pt x="6870192" y="1450848"/>
                </a:moveTo>
                <a:lnTo>
                  <a:pt x="6873240" y="1450848"/>
                </a:lnTo>
                <a:lnTo>
                  <a:pt x="6873240" y="1453896"/>
                </a:lnTo>
                <a:lnTo>
                  <a:pt x="6870192" y="1453896"/>
                </a:lnTo>
                <a:lnTo>
                  <a:pt x="6870192" y="1450848"/>
                </a:lnTo>
                <a:close/>
                <a:moveTo>
                  <a:pt x="6870192" y="1456944"/>
                </a:moveTo>
                <a:lnTo>
                  <a:pt x="6873240" y="1456944"/>
                </a:lnTo>
                <a:lnTo>
                  <a:pt x="6873240" y="1459992"/>
                </a:lnTo>
                <a:lnTo>
                  <a:pt x="6870192" y="1459992"/>
                </a:lnTo>
                <a:lnTo>
                  <a:pt x="6870192" y="1456944"/>
                </a:lnTo>
                <a:close/>
                <a:moveTo>
                  <a:pt x="6870192" y="1463041"/>
                </a:moveTo>
                <a:lnTo>
                  <a:pt x="6873240" y="1463041"/>
                </a:lnTo>
                <a:lnTo>
                  <a:pt x="6873240" y="1466089"/>
                </a:lnTo>
                <a:lnTo>
                  <a:pt x="6870192" y="1466089"/>
                </a:lnTo>
                <a:lnTo>
                  <a:pt x="6870192" y="1463041"/>
                </a:lnTo>
                <a:close/>
                <a:moveTo>
                  <a:pt x="6870192" y="1469136"/>
                </a:moveTo>
                <a:lnTo>
                  <a:pt x="6873240" y="1469136"/>
                </a:lnTo>
                <a:lnTo>
                  <a:pt x="6873240" y="1472184"/>
                </a:lnTo>
                <a:lnTo>
                  <a:pt x="6870192" y="1472184"/>
                </a:lnTo>
                <a:lnTo>
                  <a:pt x="6870192" y="1469136"/>
                </a:lnTo>
                <a:close/>
                <a:moveTo>
                  <a:pt x="6870192" y="1475232"/>
                </a:moveTo>
                <a:lnTo>
                  <a:pt x="6873240" y="1475232"/>
                </a:lnTo>
                <a:lnTo>
                  <a:pt x="6873240" y="1478280"/>
                </a:lnTo>
                <a:lnTo>
                  <a:pt x="6870192" y="1478280"/>
                </a:lnTo>
                <a:lnTo>
                  <a:pt x="6870192" y="1475232"/>
                </a:lnTo>
                <a:close/>
                <a:moveTo>
                  <a:pt x="6870192" y="1481329"/>
                </a:moveTo>
                <a:lnTo>
                  <a:pt x="6873240" y="1481329"/>
                </a:lnTo>
                <a:lnTo>
                  <a:pt x="6873240" y="1484377"/>
                </a:lnTo>
                <a:lnTo>
                  <a:pt x="6870192" y="1484377"/>
                </a:lnTo>
                <a:lnTo>
                  <a:pt x="6870192" y="1481329"/>
                </a:lnTo>
                <a:close/>
                <a:moveTo>
                  <a:pt x="6870192" y="1487424"/>
                </a:moveTo>
                <a:lnTo>
                  <a:pt x="6873240" y="1487424"/>
                </a:lnTo>
                <a:lnTo>
                  <a:pt x="6873240" y="1490472"/>
                </a:lnTo>
                <a:lnTo>
                  <a:pt x="6870192" y="1490472"/>
                </a:lnTo>
                <a:lnTo>
                  <a:pt x="6870192" y="1487424"/>
                </a:lnTo>
                <a:close/>
                <a:moveTo>
                  <a:pt x="6870192" y="1493521"/>
                </a:moveTo>
                <a:lnTo>
                  <a:pt x="6873240" y="1493521"/>
                </a:lnTo>
                <a:lnTo>
                  <a:pt x="6873240" y="1496569"/>
                </a:lnTo>
                <a:lnTo>
                  <a:pt x="6870192" y="1496569"/>
                </a:lnTo>
                <a:lnTo>
                  <a:pt x="6870192" y="1493521"/>
                </a:lnTo>
                <a:close/>
                <a:moveTo>
                  <a:pt x="6870192" y="1499617"/>
                </a:moveTo>
                <a:lnTo>
                  <a:pt x="6873240" y="1499617"/>
                </a:lnTo>
                <a:lnTo>
                  <a:pt x="6873240" y="1502665"/>
                </a:lnTo>
                <a:lnTo>
                  <a:pt x="6870192" y="1502665"/>
                </a:lnTo>
                <a:lnTo>
                  <a:pt x="6870192" y="1499617"/>
                </a:lnTo>
                <a:close/>
                <a:moveTo>
                  <a:pt x="6870192" y="1505712"/>
                </a:moveTo>
                <a:lnTo>
                  <a:pt x="6873240" y="1505712"/>
                </a:lnTo>
                <a:lnTo>
                  <a:pt x="6873240" y="1508760"/>
                </a:lnTo>
                <a:lnTo>
                  <a:pt x="6870192" y="1508760"/>
                </a:lnTo>
                <a:lnTo>
                  <a:pt x="6870192" y="1505712"/>
                </a:lnTo>
                <a:close/>
                <a:moveTo>
                  <a:pt x="6870192" y="1511809"/>
                </a:moveTo>
                <a:lnTo>
                  <a:pt x="6873240" y="1511809"/>
                </a:lnTo>
                <a:lnTo>
                  <a:pt x="6873240" y="1514857"/>
                </a:lnTo>
                <a:lnTo>
                  <a:pt x="6870192" y="1514857"/>
                </a:lnTo>
                <a:lnTo>
                  <a:pt x="6870192" y="1511809"/>
                </a:lnTo>
                <a:close/>
                <a:moveTo>
                  <a:pt x="6870192" y="1517904"/>
                </a:moveTo>
                <a:lnTo>
                  <a:pt x="6873240" y="1517904"/>
                </a:lnTo>
                <a:lnTo>
                  <a:pt x="6873240" y="1520952"/>
                </a:lnTo>
                <a:lnTo>
                  <a:pt x="6870192" y="1520952"/>
                </a:lnTo>
                <a:lnTo>
                  <a:pt x="6870192" y="1517904"/>
                </a:lnTo>
                <a:close/>
                <a:moveTo>
                  <a:pt x="6870192" y="1524000"/>
                </a:moveTo>
                <a:lnTo>
                  <a:pt x="6873240" y="1524000"/>
                </a:lnTo>
                <a:lnTo>
                  <a:pt x="6873240" y="1527048"/>
                </a:lnTo>
                <a:lnTo>
                  <a:pt x="6870192" y="1527048"/>
                </a:lnTo>
                <a:lnTo>
                  <a:pt x="6870192" y="1524000"/>
                </a:lnTo>
                <a:close/>
                <a:moveTo>
                  <a:pt x="6870192" y="1530097"/>
                </a:moveTo>
                <a:lnTo>
                  <a:pt x="6873240" y="1530097"/>
                </a:lnTo>
                <a:lnTo>
                  <a:pt x="6873240" y="1533145"/>
                </a:lnTo>
                <a:lnTo>
                  <a:pt x="6870192" y="1533145"/>
                </a:lnTo>
                <a:lnTo>
                  <a:pt x="6870192" y="1530097"/>
                </a:lnTo>
                <a:close/>
                <a:moveTo>
                  <a:pt x="6870192" y="1536192"/>
                </a:moveTo>
                <a:lnTo>
                  <a:pt x="6873240" y="1536192"/>
                </a:lnTo>
                <a:lnTo>
                  <a:pt x="6873240" y="1539240"/>
                </a:lnTo>
                <a:lnTo>
                  <a:pt x="6870192" y="1539240"/>
                </a:lnTo>
                <a:lnTo>
                  <a:pt x="6870192" y="1536192"/>
                </a:lnTo>
                <a:close/>
                <a:moveTo>
                  <a:pt x="6870192" y="1542288"/>
                </a:moveTo>
                <a:lnTo>
                  <a:pt x="6873240" y="1542288"/>
                </a:lnTo>
                <a:lnTo>
                  <a:pt x="6873240" y="1545336"/>
                </a:lnTo>
                <a:lnTo>
                  <a:pt x="6870192" y="1545336"/>
                </a:lnTo>
                <a:lnTo>
                  <a:pt x="6870192" y="1542288"/>
                </a:lnTo>
                <a:close/>
                <a:moveTo>
                  <a:pt x="6870192" y="1548385"/>
                </a:moveTo>
                <a:lnTo>
                  <a:pt x="6873240" y="1548385"/>
                </a:lnTo>
                <a:lnTo>
                  <a:pt x="6873240" y="1551433"/>
                </a:lnTo>
                <a:lnTo>
                  <a:pt x="6870192" y="1551433"/>
                </a:lnTo>
                <a:lnTo>
                  <a:pt x="6870192" y="1548385"/>
                </a:lnTo>
                <a:close/>
                <a:moveTo>
                  <a:pt x="6870192" y="1554480"/>
                </a:moveTo>
                <a:lnTo>
                  <a:pt x="6873240" y="1554480"/>
                </a:lnTo>
                <a:lnTo>
                  <a:pt x="6873240" y="1557528"/>
                </a:lnTo>
                <a:lnTo>
                  <a:pt x="6870192" y="1557528"/>
                </a:lnTo>
                <a:lnTo>
                  <a:pt x="6870192" y="1554480"/>
                </a:lnTo>
                <a:close/>
                <a:moveTo>
                  <a:pt x="6870192" y="1560577"/>
                </a:moveTo>
                <a:lnTo>
                  <a:pt x="6873240" y="1560577"/>
                </a:lnTo>
                <a:lnTo>
                  <a:pt x="6873240" y="1563625"/>
                </a:lnTo>
                <a:lnTo>
                  <a:pt x="6870192" y="1563625"/>
                </a:lnTo>
                <a:lnTo>
                  <a:pt x="6870192" y="1560577"/>
                </a:lnTo>
                <a:close/>
                <a:moveTo>
                  <a:pt x="6870192" y="1566673"/>
                </a:moveTo>
                <a:lnTo>
                  <a:pt x="6873240" y="1566673"/>
                </a:lnTo>
                <a:lnTo>
                  <a:pt x="6873240" y="1569721"/>
                </a:lnTo>
                <a:lnTo>
                  <a:pt x="6870192" y="1569721"/>
                </a:lnTo>
                <a:lnTo>
                  <a:pt x="6870192" y="1566673"/>
                </a:lnTo>
                <a:close/>
                <a:moveTo>
                  <a:pt x="6870192" y="1572768"/>
                </a:moveTo>
                <a:lnTo>
                  <a:pt x="6873240" y="1572768"/>
                </a:lnTo>
                <a:lnTo>
                  <a:pt x="6873240" y="1575816"/>
                </a:lnTo>
                <a:lnTo>
                  <a:pt x="6870192" y="1575816"/>
                </a:lnTo>
                <a:lnTo>
                  <a:pt x="6870192" y="1572768"/>
                </a:lnTo>
                <a:close/>
                <a:moveTo>
                  <a:pt x="6870192" y="1578865"/>
                </a:moveTo>
                <a:lnTo>
                  <a:pt x="6873240" y="1578865"/>
                </a:lnTo>
                <a:lnTo>
                  <a:pt x="6873240" y="1581913"/>
                </a:lnTo>
                <a:lnTo>
                  <a:pt x="6870192" y="1581913"/>
                </a:lnTo>
                <a:lnTo>
                  <a:pt x="6870192" y="1578865"/>
                </a:lnTo>
                <a:close/>
                <a:moveTo>
                  <a:pt x="6870192" y="1584961"/>
                </a:moveTo>
                <a:lnTo>
                  <a:pt x="6873240" y="1584961"/>
                </a:lnTo>
                <a:lnTo>
                  <a:pt x="6873240" y="1588009"/>
                </a:lnTo>
                <a:lnTo>
                  <a:pt x="6870192" y="1588009"/>
                </a:lnTo>
                <a:lnTo>
                  <a:pt x="6870192" y="1584961"/>
                </a:lnTo>
                <a:close/>
                <a:moveTo>
                  <a:pt x="6870192" y="1591056"/>
                </a:moveTo>
                <a:lnTo>
                  <a:pt x="6873240" y="1591056"/>
                </a:lnTo>
                <a:lnTo>
                  <a:pt x="6873240" y="1594104"/>
                </a:lnTo>
                <a:lnTo>
                  <a:pt x="6870192" y="1594104"/>
                </a:lnTo>
                <a:lnTo>
                  <a:pt x="6870192" y="1591056"/>
                </a:lnTo>
                <a:close/>
                <a:moveTo>
                  <a:pt x="6870192" y="1597153"/>
                </a:moveTo>
                <a:lnTo>
                  <a:pt x="6873240" y="1597153"/>
                </a:lnTo>
                <a:lnTo>
                  <a:pt x="6873240" y="1600201"/>
                </a:lnTo>
                <a:lnTo>
                  <a:pt x="6870192" y="1600201"/>
                </a:lnTo>
                <a:lnTo>
                  <a:pt x="6870192" y="1597153"/>
                </a:lnTo>
                <a:close/>
                <a:moveTo>
                  <a:pt x="6870192" y="1603248"/>
                </a:moveTo>
                <a:lnTo>
                  <a:pt x="6873240" y="1603248"/>
                </a:lnTo>
                <a:lnTo>
                  <a:pt x="6873240" y="1606296"/>
                </a:lnTo>
                <a:lnTo>
                  <a:pt x="6870192" y="1606296"/>
                </a:lnTo>
                <a:lnTo>
                  <a:pt x="6870192" y="1603248"/>
                </a:lnTo>
                <a:close/>
                <a:moveTo>
                  <a:pt x="6870192" y="1609344"/>
                </a:moveTo>
                <a:lnTo>
                  <a:pt x="6873240" y="1609344"/>
                </a:lnTo>
                <a:lnTo>
                  <a:pt x="6873240" y="1612392"/>
                </a:lnTo>
                <a:lnTo>
                  <a:pt x="6870192" y="1612392"/>
                </a:lnTo>
                <a:lnTo>
                  <a:pt x="6870192" y="1609344"/>
                </a:lnTo>
                <a:close/>
                <a:moveTo>
                  <a:pt x="6870192" y="1615441"/>
                </a:moveTo>
                <a:lnTo>
                  <a:pt x="6873240" y="1615441"/>
                </a:lnTo>
                <a:lnTo>
                  <a:pt x="6873240" y="1618489"/>
                </a:lnTo>
                <a:lnTo>
                  <a:pt x="6870192" y="1618489"/>
                </a:lnTo>
                <a:lnTo>
                  <a:pt x="6870192" y="1615441"/>
                </a:lnTo>
                <a:close/>
                <a:moveTo>
                  <a:pt x="6870192" y="1621536"/>
                </a:moveTo>
                <a:lnTo>
                  <a:pt x="6873240" y="1621536"/>
                </a:lnTo>
                <a:lnTo>
                  <a:pt x="6873240" y="1624584"/>
                </a:lnTo>
                <a:lnTo>
                  <a:pt x="6870192" y="1624584"/>
                </a:lnTo>
                <a:lnTo>
                  <a:pt x="6870192" y="1621536"/>
                </a:lnTo>
                <a:close/>
                <a:moveTo>
                  <a:pt x="6870192" y="1627632"/>
                </a:moveTo>
                <a:lnTo>
                  <a:pt x="6873240" y="1627632"/>
                </a:lnTo>
                <a:lnTo>
                  <a:pt x="6873240" y="1630680"/>
                </a:lnTo>
                <a:lnTo>
                  <a:pt x="6870192" y="1630680"/>
                </a:lnTo>
                <a:lnTo>
                  <a:pt x="6870192" y="1627632"/>
                </a:lnTo>
                <a:close/>
                <a:moveTo>
                  <a:pt x="6870192" y="1633729"/>
                </a:moveTo>
                <a:lnTo>
                  <a:pt x="6873240" y="1633729"/>
                </a:lnTo>
                <a:lnTo>
                  <a:pt x="6873240" y="1636777"/>
                </a:lnTo>
                <a:lnTo>
                  <a:pt x="6870192" y="1636777"/>
                </a:lnTo>
                <a:lnTo>
                  <a:pt x="6870192" y="1633729"/>
                </a:lnTo>
                <a:close/>
                <a:moveTo>
                  <a:pt x="6870192" y="1639824"/>
                </a:moveTo>
                <a:lnTo>
                  <a:pt x="6873240" y="1639824"/>
                </a:lnTo>
                <a:lnTo>
                  <a:pt x="6873240" y="1642872"/>
                </a:lnTo>
                <a:lnTo>
                  <a:pt x="6870192" y="1642872"/>
                </a:lnTo>
                <a:lnTo>
                  <a:pt x="6870192" y="1639824"/>
                </a:lnTo>
                <a:close/>
                <a:moveTo>
                  <a:pt x="6870192" y="1645921"/>
                </a:moveTo>
                <a:lnTo>
                  <a:pt x="6873240" y="1645921"/>
                </a:lnTo>
                <a:lnTo>
                  <a:pt x="6873240" y="1648969"/>
                </a:lnTo>
                <a:lnTo>
                  <a:pt x="6870192" y="1648969"/>
                </a:lnTo>
                <a:lnTo>
                  <a:pt x="6870192" y="1645921"/>
                </a:lnTo>
                <a:close/>
                <a:moveTo>
                  <a:pt x="6870192" y="1652017"/>
                </a:moveTo>
                <a:lnTo>
                  <a:pt x="6873240" y="1652017"/>
                </a:lnTo>
                <a:lnTo>
                  <a:pt x="6873240" y="1655065"/>
                </a:lnTo>
                <a:lnTo>
                  <a:pt x="6870192" y="1655065"/>
                </a:lnTo>
                <a:lnTo>
                  <a:pt x="6870192" y="1652017"/>
                </a:lnTo>
                <a:close/>
                <a:moveTo>
                  <a:pt x="6870192" y="1658112"/>
                </a:moveTo>
                <a:lnTo>
                  <a:pt x="6873240" y="1658112"/>
                </a:lnTo>
                <a:lnTo>
                  <a:pt x="6873240" y="1661160"/>
                </a:lnTo>
                <a:lnTo>
                  <a:pt x="6870192" y="1661160"/>
                </a:lnTo>
                <a:lnTo>
                  <a:pt x="6870192" y="1658112"/>
                </a:lnTo>
                <a:close/>
                <a:moveTo>
                  <a:pt x="6870192" y="1664209"/>
                </a:moveTo>
                <a:lnTo>
                  <a:pt x="6873240" y="1664209"/>
                </a:lnTo>
                <a:lnTo>
                  <a:pt x="6873240" y="1667257"/>
                </a:lnTo>
                <a:lnTo>
                  <a:pt x="6870192" y="1667257"/>
                </a:lnTo>
                <a:lnTo>
                  <a:pt x="6870192" y="1664209"/>
                </a:lnTo>
                <a:close/>
                <a:moveTo>
                  <a:pt x="6870192" y="1670304"/>
                </a:moveTo>
                <a:lnTo>
                  <a:pt x="6873240" y="1670304"/>
                </a:lnTo>
                <a:lnTo>
                  <a:pt x="6873240" y="1673352"/>
                </a:lnTo>
                <a:lnTo>
                  <a:pt x="6870192" y="1673352"/>
                </a:lnTo>
                <a:lnTo>
                  <a:pt x="6870192" y="1670304"/>
                </a:lnTo>
                <a:close/>
                <a:moveTo>
                  <a:pt x="6870192" y="1676400"/>
                </a:moveTo>
                <a:lnTo>
                  <a:pt x="6873240" y="1676400"/>
                </a:lnTo>
                <a:lnTo>
                  <a:pt x="6873240" y="1679448"/>
                </a:lnTo>
                <a:lnTo>
                  <a:pt x="6870192" y="1679448"/>
                </a:lnTo>
                <a:lnTo>
                  <a:pt x="6870192" y="1676400"/>
                </a:lnTo>
                <a:close/>
                <a:moveTo>
                  <a:pt x="6870192" y="1682497"/>
                </a:moveTo>
                <a:lnTo>
                  <a:pt x="6873240" y="1682497"/>
                </a:lnTo>
                <a:lnTo>
                  <a:pt x="6873240" y="1685545"/>
                </a:lnTo>
                <a:lnTo>
                  <a:pt x="6870192" y="1685545"/>
                </a:lnTo>
                <a:lnTo>
                  <a:pt x="6870192" y="1682497"/>
                </a:lnTo>
                <a:close/>
                <a:moveTo>
                  <a:pt x="6870192" y="1688592"/>
                </a:moveTo>
                <a:lnTo>
                  <a:pt x="6873240" y="1688592"/>
                </a:lnTo>
                <a:lnTo>
                  <a:pt x="6873240" y="1691640"/>
                </a:lnTo>
                <a:lnTo>
                  <a:pt x="6870192" y="1691640"/>
                </a:lnTo>
                <a:lnTo>
                  <a:pt x="6870192" y="1688592"/>
                </a:lnTo>
                <a:close/>
                <a:moveTo>
                  <a:pt x="6870192" y="1694688"/>
                </a:moveTo>
                <a:lnTo>
                  <a:pt x="6873240" y="1694688"/>
                </a:lnTo>
                <a:lnTo>
                  <a:pt x="6873240" y="1697736"/>
                </a:lnTo>
                <a:lnTo>
                  <a:pt x="6870192" y="1697736"/>
                </a:lnTo>
                <a:lnTo>
                  <a:pt x="6870192" y="1694688"/>
                </a:lnTo>
                <a:close/>
                <a:moveTo>
                  <a:pt x="6870192" y="1700785"/>
                </a:moveTo>
                <a:lnTo>
                  <a:pt x="6873240" y="1700785"/>
                </a:lnTo>
                <a:lnTo>
                  <a:pt x="6873240" y="1703833"/>
                </a:lnTo>
                <a:lnTo>
                  <a:pt x="6870192" y="1703833"/>
                </a:lnTo>
                <a:lnTo>
                  <a:pt x="6870192" y="1700785"/>
                </a:lnTo>
                <a:close/>
                <a:moveTo>
                  <a:pt x="6870192" y="1706880"/>
                </a:moveTo>
                <a:lnTo>
                  <a:pt x="6873240" y="1706880"/>
                </a:lnTo>
                <a:lnTo>
                  <a:pt x="6873240" y="1709928"/>
                </a:lnTo>
                <a:lnTo>
                  <a:pt x="6870192" y="1709928"/>
                </a:lnTo>
                <a:lnTo>
                  <a:pt x="6870192" y="1706880"/>
                </a:lnTo>
                <a:close/>
                <a:moveTo>
                  <a:pt x="6870192" y="1712977"/>
                </a:moveTo>
                <a:lnTo>
                  <a:pt x="6873240" y="1712977"/>
                </a:lnTo>
                <a:lnTo>
                  <a:pt x="6873240" y="1716025"/>
                </a:lnTo>
                <a:lnTo>
                  <a:pt x="6870192" y="1716025"/>
                </a:lnTo>
                <a:lnTo>
                  <a:pt x="6870192" y="1712977"/>
                </a:lnTo>
                <a:close/>
                <a:moveTo>
                  <a:pt x="6870192" y="1719073"/>
                </a:moveTo>
                <a:lnTo>
                  <a:pt x="6873240" y="1719073"/>
                </a:lnTo>
                <a:lnTo>
                  <a:pt x="6873240" y="1722121"/>
                </a:lnTo>
                <a:lnTo>
                  <a:pt x="6870192" y="1722121"/>
                </a:lnTo>
                <a:lnTo>
                  <a:pt x="6870192" y="1719073"/>
                </a:lnTo>
                <a:close/>
                <a:moveTo>
                  <a:pt x="6870192" y="1725168"/>
                </a:moveTo>
                <a:lnTo>
                  <a:pt x="6873240" y="1725168"/>
                </a:lnTo>
                <a:lnTo>
                  <a:pt x="6873240" y="1728216"/>
                </a:lnTo>
                <a:lnTo>
                  <a:pt x="6870192" y="1728216"/>
                </a:lnTo>
                <a:lnTo>
                  <a:pt x="6870192" y="1725168"/>
                </a:lnTo>
                <a:close/>
                <a:moveTo>
                  <a:pt x="6870192" y="1731265"/>
                </a:moveTo>
                <a:lnTo>
                  <a:pt x="6873240" y="1731265"/>
                </a:lnTo>
                <a:lnTo>
                  <a:pt x="6873240" y="1734313"/>
                </a:lnTo>
                <a:lnTo>
                  <a:pt x="6870192" y="1734313"/>
                </a:lnTo>
                <a:lnTo>
                  <a:pt x="6870192" y="1731265"/>
                </a:lnTo>
                <a:close/>
                <a:moveTo>
                  <a:pt x="6870192" y="1737360"/>
                </a:moveTo>
                <a:lnTo>
                  <a:pt x="6873240" y="1737360"/>
                </a:lnTo>
                <a:lnTo>
                  <a:pt x="6873240" y="1740408"/>
                </a:lnTo>
                <a:lnTo>
                  <a:pt x="6870192" y="1740408"/>
                </a:lnTo>
                <a:lnTo>
                  <a:pt x="6870192" y="1737360"/>
                </a:lnTo>
                <a:close/>
                <a:moveTo>
                  <a:pt x="6870192" y="1743456"/>
                </a:moveTo>
                <a:lnTo>
                  <a:pt x="6873240" y="1743456"/>
                </a:lnTo>
                <a:lnTo>
                  <a:pt x="6873240" y="1746504"/>
                </a:lnTo>
                <a:lnTo>
                  <a:pt x="6870192" y="1746504"/>
                </a:lnTo>
                <a:lnTo>
                  <a:pt x="6870192" y="1743456"/>
                </a:lnTo>
                <a:close/>
                <a:moveTo>
                  <a:pt x="6870192" y="1749553"/>
                </a:moveTo>
                <a:lnTo>
                  <a:pt x="6873240" y="1749553"/>
                </a:lnTo>
                <a:lnTo>
                  <a:pt x="6873240" y="1752601"/>
                </a:lnTo>
                <a:lnTo>
                  <a:pt x="6870192" y="1752601"/>
                </a:lnTo>
                <a:lnTo>
                  <a:pt x="6870192" y="1749553"/>
                </a:lnTo>
                <a:close/>
                <a:moveTo>
                  <a:pt x="6870192" y="1755649"/>
                </a:moveTo>
                <a:lnTo>
                  <a:pt x="6873240" y="1755649"/>
                </a:lnTo>
                <a:lnTo>
                  <a:pt x="6873240" y="1758697"/>
                </a:lnTo>
                <a:lnTo>
                  <a:pt x="6870192" y="1758697"/>
                </a:lnTo>
                <a:lnTo>
                  <a:pt x="6870192" y="1755649"/>
                </a:lnTo>
                <a:close/>
                <a:moveTo>
                  <a:pt x="6870192" y="1761744"/>
                </a:moveTo>
                <a:lnTo>
                  <a:pt x="6873240" y="1761744"/>
                </a:lnTo>
                <a:lnTo>
                  <a:pt x="6873240" y="1764792"/>
                </a:lnTo>
                <a:lnTo>
                  <a:pt x="6870192" y="1764792"/>
                </a:lnTo>
                <a:lnTo>
                  <a:pt x="6870192" y="1761744"/>
                </a:lnTo>
                <a:close/>
                <a:moveTo>
                  <a:pt x="6870192" y="1767840"/>
                </a:moveTo>
                <a:lnTo>
                  <a:pt x="6873240" y="1767840"/>
                </a:lnTo>
                <a:lnTo>
                  <a:pt x="6873240" y="1770888"/>
                </a:lnTo>
                <a:lnTo>
                  <a:pt x="6870192" y="1770888"/>
                </a:lnTo>
                <a:lnTo>
                  <a:pt x="6870192" y="1767840"/>
                </a:lnTo>
                <a:close/>
                <a:moveTo>
                  <a:pt x="6870192" y="1773937"/>
                </a:moveTo>
                <a:lnTo>
                  <a:pt x="6873240" y="1773937"/>
                </a:lnTo>
                <a:lnTo>
                  <a:pt x="6873240" y="1776985"/>
                </a:lnTo>
                <a:lnTo>
                  <a:pt x="6870192" y="1776985"/>
                </a:lnTo>
                <a:lnTo>
                  <a:pt x="6870192" y="1773937"/>
                </a:lnTo>
                <a:close/>
                <a:moveTo>
                  <a:pt x="6870192" y="1780032"/>
                </a:moveTo>
                <a:lnTo>
                  <a:pt x="6873240" y="1780032"/>
                </a:lnTo>
                <a:lnTo>
                  <a:pt x="6873240" y="1783080"/>
                </a:lnTo>
                <a:lnTo>
                  <a:pt x="6870192" y="1783080"/>
                </a:lnTo>
                <a:lnTo>
                  <a:pt x="6870192" y="1780032"/>
                </a:lnTo>
                <a:close/>
                <a:moveTo>
                  <a:pt x="6870192" y="1786128"/>
                </a:moveTo>
                <a:lnTo>
                  <a:pt x="6873240" y="1786128"/>
                </a:lnTo>
                <a:lnTo>
                  <a:pt x="6873240" y="1789176"/>
                </a:lnTo>
                <a:lnTo>
                  <a:pt x="6870192" y="1789176"/>
                </a:lnTo>
                <a:lnTo>
                  <a:pt x="6870192" y="1786128"/>
                </a:lnTo>
                <a:close/>
                <a:moveTo>
                  <a:pt x="6870192" y="1792225"/>
                </a:moveTo>
                <a:lnTo>
                  <a:pt x="6873240" y="1792225"/>
                </a:lnTo>
                <a:lnTo>
                  <a:pt x="6873240" y="1795273"/>
                </a:lnTo>
                <a:lnTo>
                  <a:pt x="6870192" y="1795273"/>
                </a:lnTo>
                <a:lnTo>
                  <a:pt x="6870192" y="1792225"/>
                </a:lnTo>
                <a:close/>
                <a:moveTo>
                  <a:pt x="6870192" y="1798321"/>
                </a:moveTo>
                <a:lnTo>
                  <a:pt x="6873240" y="1798321"/>
                </a:lnTo>
                <a:lnTo>
                  <a:pt x="6873240" y="1801369"/>
                </a:lnTo>
                <a:lnTo>
                  <a:pt x="6870192" y="1801369"/>
                </a:lnTo>
                <a:lnTo>
                  <a:pt x="6870192" y="1798321"/>
                </a:lnTo>
                <a:close/>
                <a:moveTo>
                  <a:pt x="6870192" y="1804416"/>
                </a:moveTo>
                <a:lnTo>
                  <a:pt x="6873240" y="1804416"/>
                </a:lnTo>
                <a:lnTo>
                  <a:pt x="6873240" y="1807464"/>
                </a:lnTo>
                <a:lnTo>
                  <a:pt x="6870192" y="1807464"/>
                </a:lnTo>
                <a:lnTo>
                  <a:pt x="6870192" y="1804416"/>
                </a:lnTo>
                <a:close/>
                <a:moveTo>
                  <a:pt x="6870192" y="1810512"/>
                </a:moveTo>
                <a:lnTo>
                  <a:pt x="6873240" y="1810512"/>
                </a:lnTo>
                <a:lnTo>
                  <a:pt x="6873240" y="1813560"/>
                </a:lnTo>
                <a:lnTo>
                  <a:pt x="6870192" y="1813560"/>
                </a:lnTo>
                <a:lnTo>
                  <a:pt x="6870192" y="1810512"/>
                </a:lnTo>
                <a:close/>
                <a:moveTo>
                  <a:pt x="6870192" y="1816609"/>
                </a:moveTo>
                <a:lnTo>
                  <a:pt x="6873240" y="1816609"/>
                </a:lnTo>
                <a:lnTo>
                  <a:pt x="6873240" y="1819657"/>
                </a:lnTo>
                <a:lnTo>
                  <a:pt x="6870192" y="1819657"/>
                </a:lnTo>
                <a:lnTo>
                  <a:pt x="6870192" y="1816609"/>
                </a:lnTo>
                <a:close/>
                <a:moveTo>
                  <a:pt x="6870192" y="1822705"/>
                </a:moveTo>
                <a:lnTo>
                  <a:pt x="6873240" y="1822705"/>
                </a:lnTo>
                <a:lnTo>
                  <a:pt x="6873240" y="1825753"/>
                </a:lnTo>
                <a:lnTo>
                  <a:pt x="6870192" y="1825753"/>
                </a:lnTo>
                <a:lnTo>
                  <a:pt x="6870192" y="1822705"/>
                </a:lnTo>
                <a:close/>
                <a:moveTo>
                  <a:pt x="6870192" y="1828800"/>
                </a:moveTo>
                <a:lnTo>
                  <a:pt x="6873240" y="1828800"/>
                </a:lnTo>
                <a:lnTo>
                  <a:pt x="6873240" y="1831848"/>
                </a:lnTo>
                <a:lnTo>
                  <a:pt x="6870192" y="1831848"/>
                </a:lnTo>
                <a:lnTo>
                  <a:pt x="6870192" y="1828800"/>
                </a:lnTo>
                <a:close/>
                <a:moveTo>
                  <a:pt x="6870192" y="1834897"/>
                </a:moveTo>
                <a:lnTo>
                  <a:pt x="6873240" y="1834897"/>
                </a:lnTo>
                <a:lnTo>
                  <a:pt x="6873240" y="1837945"/>
                </a:lnTo>
                <a:lnTo>
                  <a:pt x="6870192" y="1837945"/>
                </a:lnTo>
                <a:lnTo>
                  <a:pt x="6870192" y="1834897"/>
                </a:lnTo>
                <a:close/>
                <a:moveTo>
                  <a:pt x="6870192" y="1840993"/>
                </a:moveTo>
                <a:lnTo>
                  <a:pt x="6873240" y="1840993"/>
                </a:lnTo>
                <a:lnTo>
                  <a:pt x="6873240" y="1844041"/>
                </a:lnTo>
                <a:lnTo>
                  <a:pt x="6870192" y="1844041"/>
                </a:lnTo>
                <a:lnTo>
                  <a:pt x="6870192" y="1840993"/>
                </a:lnTo>
                <a:close/>
                <a:moveTo>
                  <a:pt x="6870192" y="1847088"/>
                </a:moveTo>
                <a:lnTo>
                  <a:pt x="6873240" y="1847088"/>
                </a:lnTo>
                <a:lnTo>
                  <a:pt x="6873240" y="1850136"/>
                </a:lnTo>
                <a:lnTo>
                  <a:pt x="6870192" y="1850136"/>
                </a:lnTo>
                <a:lnTo>
                  <a:pt x="6870192" y="1847088"/>
                </a:lnTo>
                <a:close/>
                <a:moveTo>
                  <a:pt x="6870192" y="1853184"/>
                </a:moveTo>
                <a:lnTo>
                  <a:pt x="6873240" y="1853184"/>
                </a:lnTo>
                <a:lnTo>
                  <a:pt x="6873240" y="1856232"/>
                </a:lnTo>
                <a:lnTo>
                  <a:pt x="6870192" y="1856232"/>
                </a:lnTo>
                <a:lnTo>
                  <a:pt x="6870192" y="1853184"/>
                </a:lnTo>
                <a:close/>
                <a:moveTo>
                  <a:pt x="6870192" y="1859281"/>
                </a:moveTo>
                <a:lnTo>
                  <a:pt x="6873240" y="1859281"/>
                </a:lnTo>
                <a:lnTo>
                  <a:pt x="6873240" y="1862329"/>
                </a:lnTo>
                <a:lnTo>
                  <a:pt x="6870192" y="1862329"/>
                </a:lnTo>
                <a:lnTo>
                  <a:pt x="6870192" y="1859281"/>
                </a:lnTo>
                <a:close/>
                <a:moveTo>
                  <a:pt x="6870192" y="1865377"/>
                </a:moveTo>
                <a:lnTo>
                  <a:pt x="6873240" y="1865377"/>
                </a:lnTo>
                <a:lnTo>
                  <a:pt x="6873240" y="1868425"/>
                </a:lnTo>
                <a:lnTo>
                  <a:pt x="6870192" y="1868425"/>
                </a:lnTo>
                <a:lnTo>
                  <a:pt x="6870192" y="1865377"/>
                </a:lnTo>
                <a:close/>
                <a:moveTo>
                  <a:pt x="6870192" y="1871472"/>
                </a:moveTo>
                <a:lnTo>
                  <a:pt x="6873240" y="1871472"/>
                </a:lnTo>
                <a:lnTo>
                  <a:pt x="6873240" y="1874520"/>
                </a:lnTo>
                <a:lnTo>
                  <a:pt x="6870192" y="1874520"/>
                </a:lnTo>
                <a:lnTo>
                  <a:pt x="6870192" y="1871472"/>
                </a:lnTo>
                <a:close/>
                <a:moveTo>
                  <a:pt x="6870192" y="1877568"/>
                </a:moveTo>
                <a:lnTo>
                  <a:pt x="6873240" y="1877568"/>
                </a:lnTo>
                <a:lnTo>
                  <a:pt x="6873240" y="1880616"/>
                </a:lnTo>
                <a:lnTo>
                  <a:pt x="6870192" y="1880616"/>
                </a:lnTo>
                <a:lnTo>
                  <a:pt x="6870192" y="1877568"/>
                </a:lnTo>
                <a:close/>
                <a:moveTo>
                  <a:pt x="6870192" y="1883665"/>
                </a:moveTo>
                <a:lnTo>
                  <a:pt x="6873240" y="1883665"/>
                </a:lnTo>
                <a:lnTo>
                  <a:pt x="6873240" y="1886713"/>
                </a:lnTo>
                <a:lnTo>
                  <a:pt x="6870192" y="1886713"/>
                </a:lnTo>
                <a:lnTo>
                  <a:pt x="6870192" y="1883665"/>
                </a:lnTo>
                <a:close/>
                <a:moveTo>
                  <a:pt x="6870192" y="1889760"/>
                </a:moveTo>
                <a:lnTo>
                  <a:pt x="6873240" y="1889760"/>
                </a:lnTo>
                <a:lnTo>
                  <a:pt x="6873240" y="1892808"/>
                </a:lnTo>
                <a:lnTo>
                  <a:pt x="6870192" y="1892808"/>
                </a:lnTo>
                <a:lnTo>
                  <a:pt x="6870192" y="1889760"/>
                </a:lnTo>
                <a:close/>
                <a:moveTo>
                  <a:pt x="6870192" y="1895856"/>
                </a:moveTo>
                <a:lnTo>
                  <a:pt x="6873240" y="1895856"/>
                </a:lnTo>
                <a:lnTo>
                  <a:pt x="6873240" y="1898904"/>
                </a:lnTo>
                <a:lnTo>
                  <a:pt x="6870192" y="1898904"/>
                </a:lnTo>
                <a:lnTo>
                  <a:pt x="6870192" y="1895856"/>
                </a:lnTo>
                <a:close/>
                <a:moveTo>
                  <a:pt x="6870192" y="1901953"/>
                </a:moveTo>
                <a:lnTo>
                  <a:pt x="6873240" y="1901953"/>
                </a:lnTo>
                <a:lnTo>
                  <a:pt x="6873240" y="1905001"/>
                </a:lnTo>
                <a:lnTo>
                  <a:pt x="6870192" y="1905001"/>
                </a:lnTo>
                <a:lnTo>
                  <a:pt x="6870192" y="1901953"/>
                </a:lnTo>
                <a:close/>
                <a:moveTo>
                  <a:pt x="6870192" y="1908049"/>
                </a:moveTo>
                <a:lnTo>
                  <a:pt x="6873240" y="1908049"/>
                </a:lnTo>
                <a:lnTo>
                  <a:pt x="6873240" y="1911097"/>
                </a:lnTo>
                <a:lnTo>
                  <a:pt x="6870192" y="1911097"/>
                </a:lnTo>
                <a:lnTo>
                  <a:pt x="6870192" y="1908049"/>
                </a:lnTo>
                <a:close/>
                <a:moveTo>
                  <a:pt x="6870192" y="1914144"/>
                </a:moveTo>
                <a:lnTo>
                  <a:pt x="6873240" y="1914144"/>
                </a:lnTo>
                <a:lnTo>
                  <a:pt x="6873240" y="1917192"/>
                </a:lnTo>
                <a:lnTo>
                  <a:pt x="6870192" y="1917192"/>
                </a:lnTo>
                <a:lnTo>
                  <a:pt x="6870192" y="1914144"/>
                </a:lnTo>
                <a:close/>
                <a:moveTo>
                  <a:pt x="6870192" y="1920240"/>
                </a:moveTo>
                <a:lnTo>
                  <a:pt x="6873240" y="1920240"/>
                </a:lnTo>
                <a:lnTo>
                  <a:pt x="6873240" y="1923288"/>
                </a:lnTo>
                <a:lnTo>
                  <a:pt x="6870192" y="1923288"/>
                </a:lnTo>
                <a:lnTo>
                  <a:pt x="6870192" y="1920240"/>
                </a:lnTo>
                <a:close/>
                <a:moveTo>
                  <a:pt x="6870192" y="1926337"/>
                </a:moveTo>
                <a:lnTo>
                  <a:pt x="6873240" y="1926337"/>
                </a:lnTo>
                <a:lnTo>
                  <a:pt x="6873240" y="1929385"/>
                </a:lnTo>
                <a:lnTo>
                  <a:pt x="6870192" y="1929385"/>
                </a:lnTo>
                <a:lnTo>
                  <a:pt x="6870192" y="1926337"/>
                </a:lnTo>
                <a:close/>
                <a:moveTo>
                  <a:pt x="6870192" y="1932432"/>
                </a:moveTo>
                <a:lnTo>
                  <a:pt x="6873240" y="1932432"/>
                </a:lnTo>
                <a:lnTo>
                  <a:pt x="6873240" y="1935480"/>
                </a:lnTo>
                <a:lnTo>
                  <a:pt x="6870192" y="1935480"/>
                </a:lnTo>
                <a:lnTo>
                  <a:pt x="6870192" y="1932432"/>
                </a:lnTo>
                <a:close/>
                <a:moveTo>
                  <a:pt x="6870192" y="1938528"/>
                </a:moveTo>
                <a:lnTo>
                  <a:pt x="6873240" y="1938528"/>
                </a:lnTo>
                <a:lnTo>
                  <a:pt x="6873240" y="1941576"/>
                </a:lnTo>
                <a:lnTo>
                  <a:pt x="6870192" y="1941576"/>
                </a:lnTo>
                <a:lnTo>
                  <a:pt x="6870192" y="1938528"/>
                </a:lnTo>
                <a:close/>
                <a:moveTo>
                  <a:pt x="6870192" y="1944625"/>
                </a:moveTo>
                <a:lnTo>
                  <a:pt x="6873240" y="1944625"/>
                </a:lnTo>
                <a:lnTo>
                  <a:pt x="6873240" y="1947673"/>
                </a:lnTo>
                <a:lnTo>
                  <a:pt x="6870192" y="1947673"/>
                </a:lnTo>
                <a:lnTo>
                  <a:pt x="6870192" y="1944625"/>
                </a:lnTo>
                <a:close/>
                <a:moveTo>
                  <a:pt x="6870192" y="1950721"/>
                </a:moveTo>
                <a:lnTo>
                  <a:pt x="6873240" y="1950721"/>
                </a:lnTo>
                <a:lnTo>
                  <a:pt x="6873240" y="1953769"/>
                </a:lnTo>
                <a:lnTo>
                  <a:pt x="6870192" y="1953769"/>
                </a:lnTo>
                <a:lnTo>
                  <a:pt x="6870192" y="1950721"/>
                </a:lnTo>
                <a:close/>
                <a:moveTo>
                  <a:pt x="6870192" y="1956816"/>
                </a:moveTo>
                <a:lnTo>
                  <a:pt x="6873240" y="1956816"/>
                </a:lnTo>
                <a:lnTo>
                  <a:pt x="6873240" y="1959864"/>
                </a:lnTo>
                <a:lnTo>
                  <a:pt x="6870192" y="1959864"/>
                </a:lnTo>
                <a:lnTo>
                  <a:pt x="6870192" y="1956816"/>
                </a:lnTo>
                <a:close/>
                <a:moveTo>
                  <a:pt x="6870192" y="1962912"/>
                </a:moveTo>
                <a:lnTo>
                  <a:pt x="6873240" y="1962912"/>
                </a:lnTo>
                <a:lnTo>
                  <a:pt x="6873240" y="1965960"/>
                </a:lnTo>
                <a:lnTo>
                  <a:pt x="6870192" y="1965960"/>
                </a:lnTo>
                <a:lnTo>
                  <a:pt x="6870192" y="1962912"/>
                </a:lnTo>
                <a:close/>
                <a:moveTo>
                  <a:pt x="6870192" y="1969009"/>
                </a:moveTo>
                <a:lnTo>
                  <a:pt x="6873240" y="1969009"/>
                </a:lnTo>
                <a:lnTo>
                  <a:pt x="6873240" y="1972057"/>
                </a:lnTo>
                <a:lnTo>
                  <a:pt x="6870192" y="1972057"/>
                </a:lnTo>
                <a:lnTo>
                  <a:pt x="6870192" y="1969009"/>
                </a:lnTo>
                <a:close/>
                <a:moveTo>
                  <a:pt x="6870192" y="1975105"/>
                </a:moveTo>
                <a:lnTo>
                  <a:pt x="6873240" y="1975105"/>
                </a:lnTo>
                <a:lnTo>
                  <a:pt x="6873240" y="1978153"/>
                </a:lnTo>
                <a:lnTo>
                  <a:pt x="6870192" y="1978153"/>
                </a:lnTo>
                <a:lnTo>
                  <a:pt x="6870192" y="1975105"/>
                </a:lnTo>
                <a:close/>
                <a:moveTo>
                  <a:pt x="6870192" y="1981200"/>
                </a:moveTo>
                <a:lnTo>
                  <a:pt x="6873240" y="1981200"/>
                </a:lnTo>
                <a:lnTo>
                  <a:pt x="6873240" y="1984248"/>
                </a:lnTo>
                <a:lnTo>
                  <a:pt x="6870192" y="1984248"/>
                </a:lnTo>
                <a:lnTo>
                  <a:pt x="6870192" y="1981200"/>
                </a:lnTo>
                <a:close/>
                <a:moveTo>
                  <a:pt x="6870192" y="1987297"/>
                </a:moveTo>
                <a:lnTo>
                  <a:pt x="6873240" y="1987297"/>
                </a:lnTo>
                <a:lnTo>
                  <a:pt x="6873240" y="1990345"/>
                </a:lnTo>
                <a:lnTo>
                  <a:pt x="6870192" y="1990345"/>
                </a:lnTo>
                <a:lnTo>
                  <a:pt x="6870192" y="1987297"/>
                </a:lnTo>
                <a:close/>
                <a:moveTo>
                  <a:pt x="6870192" y="1993393"/>
                </a:moveTo>
                <a:lnTo>
                  <a:pt x="6873240" y="1993393"/>
                </a:lnTo>
                <a:lnTo>
                  <a:pt x="6873240" y="1996441"/>
                </a:lnTo>
                <a:lnTo>
                  <a:pt x="6870192" y="1996441"/>
                </a:lnTo>
                <a:lnTo>
                  <a:pt x="6870192" y="1993393"/>
                </a:lnTo>
                <a:close/>
                <a:moveTo>
                  <a:pt x="6870192" y="1999488"/>
                </a:moveTo>
                <a:lnTo>
                  <a:pt x="6873240" y="1999488"/>
                </a:lnTo>
                <a:lnTo>
                  <a:pt x="6873240" y="2002536"/>
                </a:lnTo>
                <a:lnTo>
                  <a:pt x="6870192" y="2002536"/>
                </a:lnTo>
                <a:lnTo>
                  <a:pt x="6870192" y="1999488"/>
                </a:lnTo>
                <a:close/>
                <a:moveTo>
                  <a:pt x="6870192" y="2005584"/>
                </a:moveTo>
                <a:lnTo>
                  <a:pt x="6873240" y="2005584"/>
                </a:lnTo>
                <a:lnTo>
                  <a:pt x="6873240" y="2008632"/>
                </a:lnTo>
                <a:lnTo>
                  <a:pt x="6870192" y="2008632"/>
                </a:lnTo>
                <a:lnTo>
                  <a:pt x="6870192" y="2005584"/>
                </a:lnTo>
                <a:close/>
                <a:moveTo>
                  <a:pt x="6870192" y="2011681"/>
                </a:moveTo>
                <a:lnTo>
                  <a:pt x="6873240" y="2011681"/>
                </a:lnTo>
                <a:lnTo>
                  <a:pt x="6873240" y="2014729"/>
                </a:lnTo>
                <a:lnTo>
                  <a:pt x="6870192" y="2014729"/>
                </a:lnTo>
                <a:lnTo>
                  <a:pt x="6870192" y="2011681"/>
                </a:lnTo>
                <a:close/>
                <a:moveTo>
                  <a:pt x="6870192" y="2017777"/>
                </a:moveTo>
                <a:lnTo>
                  <a:pt x="6873240" y="2017777"/>
                </a:lnTo>
                <a:lnTo>
                  <a:pt x="6873240" y="2020825"/>
                </a:lnTo>
                <a:lnTo>
                  <a:pt x="6870192" y="2020825"/>
                </a:lnTo>
                <a:lnTo>
                  <a:pt x="6870192" y="2017777"/>
                </a:lnTo>
                <a:close/>
                <a:moveTo>
                  <a:pt x="6870192" y="2023872"/>
                </a:moveTo>
                <a:lnTo>
                  <a:pt x="6873240" y="2023872"/>
                </a:lnTo>
                <a:lnTo>
                  <a:pt x="6873240" y="2026920"/>
                </a:lnTo>
                <a:lnTo>
                  <a:pt x="6870192" y="2026920"/>
                </a:lnTo>
                <a:lnTo>
                  <a:pt x="6870192" y="2023872"/>
                </a:lnTo>
                <a:close/>
                <a:moveTo>
                  <a:pt x="6870192" y="2029968"/>
                </a:moveTo>
                <a:lnTo>
                  <a:pt x="6873240" y="2029968"/>
                </a:lnTo>
                <a:lnTo>
                  <a:pt x="6873240" y="2033016"/>
                </a:lnTo>
                <a:lnTo>
                  <a:pt x="6870192" y="2033016"/>
                </a:lnTo>
                <a:lnTo>
                  <a:pt x="6870192" y="2029968"/>
                </a:lnTo>
                <a:close/>
                <a:moveTo>
                  <a:pt x="6870192" y="2036065"/>
                </a:moveTo>
                <a:lnTo>
                  <a:pt x="6873240" y="2036065"/>
                </a:lnTo>
                <a:lnTo>
                  <a:pt x="6873240" y="2039113"/>
                </a:lnTo>
                <a:lnTo>
                  <a:pt x="6870192" y="2039113"/>
                </a:lnTo>
                <a:lnTo>
                  <a:pt x="6870192" y="2036065"/>
                </a:lnTo>
                <a:close/>
                <a:moveTo>
                  <a:pt x="6870192" y="2042160"/>
                </a:moveTo>
                <a:lnTo>
                  <a:pt x="6873240" y="2042160"/>
                </a:lnTo>
                <a:lnTo>
                  <a:pt x="6873240" y="2045208"/>
                </a:lnTo>
                <a:lnTo>
                  <a:pt x="6870192" y="2045208"/>
                </a:lnTo>
                <a:lnTo>
                  <a:pt x="6870192" y="2042160"/>
                </a:lnTo>
                <a:close/>
                <a:moveTo>
                  <a:pt x="6870192" y="2048256"/>
                </a:moveTo>
                <a:lnTo>
                  <a:pt x="6873240" y="2048256"/>
                </a:lnTo>
                <a:lnTo>
                  <a:pt x="6873240" y="2051304"/>
                </a:lnTo>
                <a:lnTo>
                  <a:pt x="6870192" y="2051304"/>
                </a:lnTo>
                <a:lnTo>
                  <a:pt x="6870192" y="2048256"/>
                </a:lnTo>
                <a:close/>
                <a:moveTo>
                  <a:pt x="6870192" y="2054353"/>
                </a:moveTo>
                <a:lnTo>
                  <a:pt x="6873240" y="2054353"/>
                </a:lnTo>
                <a:lnTo>
                  <a:pt x="6873240" y="2057401"/>
                </a:lnTo>
                <a:lnTo>
                  <a:pt x="6870192" y="2057401"/>
                </a:lnTo>
                <a:lnTo>
                  <a:pt x="6870192" y="2054353"/>
                </a:lnTo>
                <a:close/>
                <a:moveTo>
                  <a:pt x="6870192" y="2060449"/>
                </a:moveTo>
                <a:lnTo>
                  <a:pt x="6873240" y="2060449"/>
                </a:lnTo>
                <a:lnTo>
                  <a:pt x="6873240" y="2063497"/>
                </a:lnTo>
                <a:lnTo>
                  <a:pt x="6870192" y="2063497"/>
                </a:lnTo>
                <a:lnTo>
                  <a:pt x="6870192" y="2060449"/>
                </a:lnTo>
                <a:close/>
                <a:moveTo>
                  <a:pt x="6870192" y="2066544"/>
                </a:moveTo>
                <a:lnTo>
                  <a:pt x="6873240" y="2066544"/>
                </a:lnTo>
                <a:lnTo>
                  <a:pt x="6873240" y="2069592"/>
                </a:lnTo>
                <a:lnTo>
                  <a:pt x="6870192" y="2069592"/>
                </a:lnTo>
                <a:lnTo>
                  <a:pt x="6870192" y="2066544"/>
                </a:lnTo>
                <a:close/>
                <a:moveTo>
                  <a:pt x="6870192" y="2072640"/>
                </a:moveTo>
                <a:lnTo>
                  <a:pt x="6873240" y="2072640"/>
                </a:lnTo>
                <a:lnTo>
                  <a:pt x="6873240" y="2075688"/>
                </a:lnTo>
                <a:lnTo>
                  <a:pt x="6870192" y="2075688"/>
                </a:lnTo>
                <a:lnTo>
                  <a:pt x="6870192" y="2072640"/>
                </a:lnTo>
                <a:close/>
                <a:moveTo>
                  <a:pt x="6870192" y="2078737"/>
                </a:moveTo>
                <a:lnTo>
                  <a:pt x="6873240" y="2078737"/>
                </a:lnTo>
                <a:lnTo>
                  <a:pt x="6873240" y="2081785"/>
                </a:lnTo>
                <a:lnTo>
                  <a:pt x="6870192" y="2081785"/>
                </a:lnTo>
                <a:lnTo>
                  <a:pt x="6870192" y="2078737"/>
                </a:lnTo>
                <a:close/>
                <a:moveTo>
                  <a:pt x="6870192" y="2084832"/>
                </a:moveTo>
                <a:lnTo>
                  <a:pt x="6873240" y="2084832"/>
                </a:lnTo>
                <a:lnTo>
                  <a:pt x="6873240" y="2087880"/>
                </a:lnTo>
                <a:lnTo>
                  <a:pt x="6870192" y="2087880"/>
                </a:lnTo>
                <a:lnTo>
                  <a:pt x="6870192" y="2084832"/>
                </a:lnTo>
                <a:close/>
                <a:moveTo>
                  <a:pt x="6870192" y="2090928"/>
                </a:moveTo>
                <a:lnTo>
                  <a:pt x="6873240" y="2090928"/>
                </a:lnTo>
                <a:lnTo>
                  <a:pt x="6873240" y="2093976"/>
                </a:lnTo>
                <a:lnTo>
                  <a:pt x="6870192" y="2093976"/>
                </a:lnTo>
                <a:lnTo>
                  <a:pt x="6870192" y="2090928"/>
                </a:lnTo>
                <a:close/>
                <a:moveTo>
                  <a:pt x="6870192" y="2097025"/>
                </a:moveTo>
                <a:lnTo>
                  <a:pt x="6873240" y="2097025"/>
                </a:lnTo>
                <a:lnTo>
                  <a:pt x="6873240" y="2100073"/>
                </a:lnTo>
                <a:lnTo>
                  <a:pt x="6870192" y="2100073"/>
                </a:lnTo>
                <a:lnTo>
                  <a:pt x="6870192" y="2097025"/>
                </a:lnTo>
                <a:close/>
                <a:moveTo>
                  <a:pt x="6870192" y="2103121"/>
                </a:moveTo>
                <a:lnTo>
                  <a:pt x="6873240" y="2103121"/>
                </a:lnTo>
                <a:lnTo>
                  <a:pt x="6873240" y="2106169"/>
                </a:lnTo>
                <a:lnTo>
                  <a:pt x="6870192" y="2106169"/>
                </a:lnTo>
                <a:lnTo>
                  <a:pt x="6870192" y="2103121"/>
                </a:lnTo>
                <a:close/>
                <a:moveTo>
                  <a:pt x="6870192" y="2109216"/>
                </a:moveTo>
                <a:lnTo>
                  <a:pt x="6873240" y="2109216"/>
                </a:lnTo>
                <a:lnTo>
                  <a:pt x="6873240" y="2112264"/>
                </a:lnTo>
                <a:lnTo>
                  <a:pt x="6870192" y="2112264"/>
                </a:lnTo>
                <a:lnTo>
                  <a:pt x="6870192" y="2109216"/>
                </a:lnTo>
                <a:close/>
                <a:moveTo>
                  <a:pt x="6870192" y="2115312"/>
                </a:moveTo>
                <a:lnTo>
                  <a:pt x="6873240" y="2115312"/>
                </a:lnTo>
                <a:lnTo>
                  <a:pt x="6873240" y="2118360"/>
                </a:lnTo>
                <a:lnTo>
                  <a:pt x="6870192" y="2118360"/>
                </a:lnTo>
                <a:lnTo>
                  <a:pt x="6870192" y="2115312"/>
                </a:lnTo>
                <a:close/>
                <a:moveTo>
                  <a:pt x="6870192" y="2121409"/>
                </a:moveTo>
                <a:lnTo>
                  <a:pt x="6873240" y="2121409"/>
                </a:lnTo>
                <a:lnTo>
                  <a:pt x="6873240" y="2124457"/>
                </a:lnTo>
                <a:lnTo>
                  <a:pt x="6870192" y="2124457"/>
                </a:lnTo>
                <a:lnTo>
                  <a:pt x="6870192" y="2121409"/>
                </a:lnTo>
                <a:close/>
                <a:moveTo>
                  <a:pt x="6870192" y="2127505"/>
                </a:moveTo>
                <a:lnTo>
                  <a:pt x="6873240" y="2127505"/>
                </a:lnTo>
                <a:lnTo>
                  <a:pt x="6873240" y="2130553"/>
                </a:lnTo>
                <a:lnTo>
                  <a:pt x="6870192" y="2130553"/>
                </a:lnTo>
                <a:lnTo>
                  <a:pt x="6870192" y="2127505"/>
                </a:lnTo>
                <a:close/>
                <a:moveTo>
                  <a:pt x="6870192" y="2133600"/>
                </a:moveTo>
                <a:lnTo>
                  <a:pt x="6873240" y="2133600"/>
                </a:lnTo>
                <a:lnTo>
                  <a:pt x="6873240" y="2136648"/>
                </a:lnTo>
                <a:lnTo>
                  <a:pt x="6870192" y="2136648"/>
                </a:lnTo>
                <a:lnTo>
                  <a:pt x="6870192" y="2133600"/>
                </a:lnTo>
                <a:close/>
                <a:moveTo>
                  <a:pt x="6870192" y="2139697"/>
                </a:moveTo>
                <a:lnTo>
                  <a:pt x="6873240" y="2139697"/>
                </a:lnTo>
                <a:lnTo>
                  <a:pt x="6873240" y="2142745"/>
                </a:lnTo>
                <a:lnTo>
                  <a:pt x="6870192" y="2142745"/>
                </a:lnTo>
                <a:lnTo>
                  <a:pt x="6870192" y="2139697"/>
                </a:lnTo>
                <a:close/>
                <a:moveTo>
                  <a:pt x="6870192" y="2145793"/>
                </a:moveTo>
                <a:lnTo>
                  <a:pt x="6873240" y="2145793"/>
                </a:lnTo>
                <a:lnTo>
                  <a:pt x="6873240" y="2148841"/>
                </a:lnTo>
                <a:lnTo>
                  <a:pt x="6870192" y="2148841"/>
                </a:lnTo>
                <a:lnTo>
                  <a:pt x="6870192" y="2145793"/>
                </a:lnTo>
                <a:close/>
                <a:moveTo>
                  <a:pt x="6870192" y="2151888"/>
                </a:moveTo>
                <a:lnTo>
                  <a:pt x="6873240" y="2151888"/>
                </a:lnTo>
                <a:lnTo>
                  <a:pt x="6873240" y="2154936"/>
                </a:lnTo>
                <a:lnTo>
                  <a:pt x="6870192" y="2154936"/>
                </a:lnTo>
                <a:lnTo>
                  <a:pt x="6870192" y="2151888"/>
                </a:lnTo>
                <a:close/>
                <a:moveTo>
                  <a:pt x="6870192" y="2157984"/>
                </a:moveTo>
                <a:lnTo>
                  <a:pt x="6873240" y="2157984"/>
                </a:lnTo>
                <a:lnTo>
                  <a:pt x="6873240" y="2161032"/>
                </a:lnTo>
                <a:lnTo>
                  <a:pt x="6870192" y="2161032"/>
                </a:lnTo>
                <a:lnTo>
                  <a:pt x="6870192" y="2157984"/>
                </a:lnTo>
                <a:close/>
                <a:moveTo>
                  <a:pt x="6870192" y="2164081"/>
                </a:moveTo>
                <a:lnTo>
                  <a:pt x="6873240" y="2164081"/>
                </a:lnTo>
                <a:lnTo>
                  <a:pt x="6873240" y="2167129"/>
                </a:lnTo>
                <a:lnTo>
                  <a:pt x="6870192" y="2167129"/>
                </a:lnTo>
                <a:lnTo>
                  <a:pt x="6870192" y="2164081"/>
                </a:lnTo>
                <a:close/>
                <a:moveTo>
                  <a:pt x="6870192" y="2170177"/>
                </a:moveTo>
                <a:lnTo>
                  <a:pt x="6873240" y="2170177"/>
                </a:lnTo>
                <a:lnTo>
                  <a:pt x="6873240" y="2173225"/>
                </a:lnTo>
                <a:lnTo>
                  <a:pt x="6870192" y="2173225"/>
                </a:lnTo>
                <a:lnTo>
                  <a:pt x="6870192" y="2170177"/>
                </a:lnTo>
                <a:close/>
                <a:moveTo>
                  <a:pt x="6870192" y="2176272"/>
                </a:moveTo>
                <a:lnTo>
                  <a:pt x="6873240" y="2176272"/>
                </a:lnTo>
                <a:lnTo>
                  <a:pt x="6873240" y="2179320"/>
                </a:lnTo>
                <a:lnTo>
                  <a:pt x="6870192" y="2179320"/>
                </a:lnTo>
                <a:lnTo>
                  <a:pt x="6870192" y="2176272"/>
                </a:lnTo>
                <a:close/>
                <a:moveTo>
                  <a:pt x="6870192" y="2182368"/>
                </a:moveTo>
                <a:lnTo>
                  <a:pt x="6873240" y="2182368"/>
                </a:lnTo>
                <a:lnTo>
                  <a:pt x="6873240" y="2185416"/>
                </a:lnTo>
                <a:lnTo>
                  <a:pt x="6870192" y="2185416"/>
                </a:lnTo>
                <a:lnTo>
                  <a:pt x="6870192" y="2182368"/>
                </a:lnTo>
                <a:close/>
                <a:moveTo>
                  <a:pt x="6870192" y="2188465"/>
                </a:moveTo>
                <a:lnTo>
                  <a:pt x="6873240" y="2188465"/>
                </a:lnTo>
                <a:lnTo>
                  <a:pt x="6873240" y="2191513"/>
                </a:lnTo>
                <a:lnTo>
                  <a:pt x="6870192" y="2191513"/>
                </a:lnTo>
                <a:lnTo>
                  <a:pt x="6870192" y="2188465"/>
                </a:lnTo>
                <a:close/>
                <a:moveTo>
                  <a:pt x="6870192" y="2194560"/>
                </a:moveTo>
                <a:lnTo>
                  <a:pt x="6873240" y="2194560"/>
                </a:lnTo>
                <a:lnTo>
                  <a:pt x="6873240" y="2197608"/>
                </a:lnTo>
                <a:lnTo>
                  <a:pt x="6870192" y="2197608"/>
                </a:lnTo>
                <a:lnTo>
                  <a:pt x="6870192" y="2194560"/>
                </a:lnTo>
                <a:close/>
                <a:moveTo>
                  <a:pt x="6870192" y="2200656"/>
                </a:moveTo>
                <a:lnTo>
                  <a:pt x="6873240" y="2200656"/>
                </a:lnTo>
                <a:lnTo>
                  <a:pt x="6873240" y="2203704"/>
                </a:lnTo>
                <a:lnTo>
                  <a:pt x="6870192" y="2203704"/>
                </a:lnTo>
                <a:lnTo>
                  <a:pt x="6870192" y="2200656"/>
                </a:lnTo>
                <a:close/>
                <a:moveTo>
                  <a:pt x="6870192" y="2206753"/>
                </a:moveTo>
                <a:lnTo>
                  <a:pt x="6873240" y="2206753"/>
                </a:lnTo>
                <a:lnTo>
                  <a:pt x="6873240" y="2209801"/>
                </a:lnTo>
                <a:lnTo>
                  <a:pt x="6870192" y="2209801"/>
                </a:lnTo>
                <a:lnTo>
                  <a:pt x="6870192" y="2206753"/>
                </a:lnTo>
                <a:close/>
                <a:moveTo>
                  <a:pt x="6870192" y="2212849"/>
                </a:moveTo>
                <a:lnTo>
                  <a:pt x="6873240" y="2212849"/>
                </a:lnTo>
                <a:lnTo>
                  <a:pt x="6873240" y="2215897"/>
                </a:lnTo>
                <a:lnTo>
                  <a:pt x="6870192" y="2215897"/>
                </a:lnTo>
                <a:lnTo>
                  <a:pt x="6870192" y="2212849"/>
                </a:lnTo>
                <a:close/>
                <a:moveTo>
                  <a:pt x="6870192" y="2218944"/>
                </a:moveTo>
                <a:lnTo>
                  <a:pt x="6873240" y="2218944"/>
                </a:lnTo>
                <a:lnTo>
                  <a:pt x="6873240" y="2221992"/>
                </a:lnTo>
                <a:lnTo>
                  <a:pt x="6870192" y="2221992"/>
                </a:lnTo>
                <a:lnTo>
                  <a:pt x="6870192" y="2218944"/>
                </a:lnTo>
                <a:close/>
                <a:moveTo>
                  <a:pt x="6870192" y="2225040"/>
                </a:moveTo>
                <a:lnTo>
                  <a:pt x="6873240" y="2225040"/>
                </a:lnTo>
                <a:lnTo>
                  <a:pt x="6873240" y="2228088"/>
                </a:lnTo>
                <a:lnTo>
                  <a:pt x="6870192" y="2228088"/>
                </a:lnTo>
                <a:lnTo>
                  <a:pt x="6870192" y="2225040"/>
                </a:lnTo>
                <a:close/>
                <a:moveTo>
                  <a:pt x="6870192" y="2231137"/>
                </a:moveTo>
                <a:lnTo>
                  <a:pt x="6873240" y="2231137"/>
                </a:lnTo>
                <a:lnTo>
                  <a:pt x="6873240" y="2234185"/>
                </a:lnTo>
                <a:lnTo>
                  <a:pt x="6870192" y="2234185"/>
                </a:lnTo>
                <a:lnTo>
                  <a:pt x="6870192" y="2231137"/>
                </a:lnTo>
                <a:close/>
                <a:moveTo>
                  <a:pt x="6870192" y="2237232"/>
                </a:moveTo>
                <a:lnTo>
                  <a:pt x="6873240" y="2237232"/>
                </a:lnTo>
                <a:lnTo>
                  <a:pt x="6873240" y="2240280"/>
                </a:lnTo>
                <a:lnTo>
                  <a:pt x="6870192" y="2240280"/>
                </a:lnTo>
                <a:lnTo>
                  <a:pt x="6870192" y="2237232"/>
                </a:lnTo>
                <a:close/>
                <a:moveTo>
                  <a:pt x="6870192" y="2243328"/>
                </a:moveTo>
                <a:lnTo>
                  <a:pt x="6873240" y="2243328"/>
                </a:lnTo>
                <a:lnTo>
                  <a:pt x="6873240" y="2246376"/>
                </a:lnTo>
                <a:lnTo>
                  <a:pt x="6870192" y="2246376"/>
                </a:lnTo>
                <a:lnTo>
                  <a:pt x="6870192" y="2243328"/>
                </a:lnTo>
                <a:close/>
                <a:moveTo>
                  <a:pt x="6870192" y="2249425"/>
                </a:moveTo>
                <a:lnTo>
                  <a:pt x="6873240" y="2249425"/>
                </a:lnTo>
                <a:lnTo>
                  <a:pt x="6873240" y="2252473"/>
                </a:lnTo>
                <a:lnTo>
                  <a:pt x="6870192" y="2252473"/>
                </a:lnTo>
                <a:lnTo>
                  <a:pt x="6870192" y="2249425"/>
                </a:lnTo>
                <a:close/>
                <a:moveTo>
                  <a:pt x="6870192" y="2255521"/>
                </a:moveTo>
                <a:lnTo>
                  <a:pt x="6873240" y="2255521"/>
                </a:lnTo>
                <a:lnTo>
                  <a:pt x="6873240" y="2258569"/>
                </a:lnTo>
                <a:lnTo>
                  <a:pt x="6870192" y="2258569"/>
                </a:lnTo>
                <a:lnTo>
                  <a:pt x="6870192" y="2255521"/>
                </a:lnTo>
                <a:close/>
                <a:moveTo>
                  <a:pt x="6870192" y="2261616"/>
                </a:moveTo>
                <a:lnTo>
                  <a:pt x="6873240" y="2261616"/>
                </a:lnTo>
                <a:lnTo>
                  <a:pt x="6873240" y="2264664"/>
                </a:lnTo>
                <a:lnTo>
                  <a:pt x="6870192" y="2264664"/>
                </a:lnTo>
                <a:lnTo>
                  <a:pt x="6870192" y="2261616"/>
                </a:lnTo>
                <a:close/>
                <a:moveTo>
                  <a:pt x="6870192" y="2267712"/>
                </a:moveTo>
                <a:lnTo>
                  <a:pt x="6873240" y="2267712"/>
                </a:lnTo>
                <a:lnTo>
                  <a:pt x="6873240" y="2270760"/>
                </a:lnTo>
                <a:lnTo>
                  <a:pt x="6870192" y="2270760"/>
                </a:lnTo>
                <a:lnTo>
                  <a:pt x="6870192" y="2267712"/>
                </a:lnTo>
                <a:close/>
                <a:moveTo>
                  <a:pt x="6870192" y="2273809"/>
                </a:moveTo>
                <a:lnTo>
                  <a:pt x="6873240" y="2273809"/>
                </a:lnTo>
                <a:lnTo>
                  <a:pt x="6873240" y="2276857"/>
                </a:lnTo>
                <a:lnTo>
                  <a:pt x="6870192" y="2276857"/>
                </a:lnTo>
                <a:lnTo>
                  <a:pt x="6870192" y="2273809"/>
                </a:lnTo>
                <a:close/>
                <a:moveTo>
                  <a:pt x="6870192" y="2279905"/>
                </a:moveTo>
                <a:lnTo>
                  <a:pt x="6873240" y="2279905"/>
                </a:lnTo>
                <a:lnTo>
                  <a:pt x="6873240" y="2282953"/>
                </a:lnTo>
                <a:lnTo>
                  <a:pt x="6870192" y="2282953"/>
                </a:lnTo>
                <a:lnTo>
                  <a:pt x="6870192" y="2279905"/>
                </a:lnTo>
                <a:close/>
                <a:moveTo>
                  <a:pt x="6870192" y="2286000"/>
                </a:moveTo>
                <a:lnTo>
                  <a:pt x="6873240" y="2286000"/>
                </a:lnTo>
                <a:lnTo>
                  <a:pt x="6873240" y="2289048"/>
                </a:lnTo>
                <a:lnTo>
                  <a:pt x="6870192" y="2289048"/>
                </a:lnTo>
                <a:lnTo>
                  <a:pt x="6870192" y="2286000"/>
                </a:lnTo>
                <a:close/>
                <a:moveTo>
                  <a:pt x="6870192" y="2292097"/>
                </a:moveTo>
                <a:lnTo>
                  <a:pt x="6873240" y="2292097"/>
                </a:lnTo>
                <a:lnTo>
                  <a:pt x="6873240" y="2295145"/>
                </a:lnTo>
                <a:lnTo>
                  <a:pt x="6870192" y="2295145"/>
                </a:lnTo>
                <a:lnTo>
                  <a:pt x="6870192" y="2292097"/>
                </a:lnTo>
                <a:close/>
                <a:moveTo>
                  <a:pt x="6870192" y="2298193"/>
                </a:moveTo>
                <a:lnTo>
                  <a:pt x="6873240" y="2298193"/>
                </a:lnTo>
                <a:lnTo>
                  <a:pt x="6873240" y="2301241"/>
                </a:lnTo>
                <a:lnTo>
                  <a:pt x="6870192" y="2301241"/>
                </a:lnTo>
                <a:lnTo>
                  <a:pt x="6870192" y="2298193"/>
                </a:lnTo>
                <a:close/>
                <a:moveTo>
                  <a:pt x="6870192" y="2304288"/>
                </a:moveTo>
                <a:lnTo>
                  <a:pt x="6873240" y="2304288"/>
                </a:lnTo>
                <a:lnTo>
                  <a:pt x="6873240" y="2307336"/>
                </a:lnTo>
                <a:lnTo>
                  <a:pt x="6870192" y="2307336"/>
                </a:lnTo>
                <a:lnTo>
                  <a:pt x="6870192" y="2304288"/>
                </a:lnTo>
                <a:close/>
                <a:moveTo>
                  <a:pt x="6870192" y="2310384"/>
                </a:moveTo>
                <a:lnTo>
                  <a:pt x="6873240" y="2310384"/>
                </a:lnTo>
                <a:lnTo>
                  <a:pt x="6873240" y="2313432"/>
                </a:lnTo>
                <a:lnTo>
                  <a:pt x="6870192" y="2313432"/>
                </a:lnTo>
                <a:lnTo>
                  <a:pt x="6870192" y="2310384"/>
                </a:lnTo>
                <a:close/>
                <a:moveTo>
                  <a:pt x="6870192" y="2316481"/>
                </a:moveTo>
                <a:lnTo>
                  <a:pt x="6873240" y="2316481"/>
                </a:lnTo>
                <a:lnTo>
                  <a:pt x="6873240" y="2319529"/>
                </a:lnTo>
                <a:lnTo>
                  <a:pt x="6870192" y="2319529"/>
                </a:lnTo>
                <a:lnTo>
                  <a:pt x="6870192" y="2316481"/>
                </a:lnTo>
                <a:close/>
                <a:moveTo>
                  <a:pt x="6870192" y="2322577"/>
                </a:moveTo>
                <a:lnTo>
                  <a:pt x="6873240" y="2322577"/>
                </a:lnTo>
                <a:lnTo>
                  <a:pt x="6873240" y="2325625"/>
                </a:lnTo>
                <a:lnTo>
                  <a:pt x="6870192" y="2325625"/>
                </a:lnTo>
                <a:lnTo>
                  <a:pt x="6870192" y="2322577"/>
                </a:lnTo>
                <a:close/>
                <a:moveTo>
                  <a:pt x="6870192" y="2328672"/>
                </a:moveTo>
                <a:lnTo>
                  <a:pt x="6873240" y="2328672"/>
                </a:lnTo>
                <a:lnTo>
                  <a:pt x="6873240" y="2331720"/>
                </a:lnTo>
                <a:lnTo>
                  <a:pt x="6870192" y="2331720"/>
                </a:lnTo>
                <a:lnTo>
                  <a:pt x="6870192" y="2328672"/>
                </a:lnTo>
                <a:close/>
                <a:moveTo>
                  <a:pt x="6870192" y="2334768"/>
                </a:moveTo>
                <a:lnTo>
                  <a:pt x="6873240" y="2334768"/>
                </a:lnTo>
                <a:lnTo>
                  <a:pt x="6873240" y="2337816"/>
                </a:lnTo>
                <a:lnTo>
                  <a:pt x="6870192" y="2337816"/>
                </a:lnTo>
                <a:lnTo>
                  <a:pt x="6870192" y="2334768"/>
                </a:lnTo>
                <a:close/>
                <a:moveTo>
                  <a:pt x="6870192" y="2340865"/>
                </a:moveTo>
                <a:lnTo>
                  <a:pt x="6873240" y="2340865"/>
                </a:lnTo>
                <a:lnTo>
                  <a:pt x="6873240" y="2343913"/>
                </a:lnTo>
                <a:lnTo>
                  <a:pt x="6870192" y="2343913"/>
                </a:lnTo>
                <a:lnTo>
                  <a:pt x="6870192" y="2340865"/>
                </a:lnTo>
                <a:close/>
                <a:moveTo>
                  <a:pt x="6870192" y="2346960"/>
                </a:moveTo>
                <a:lnTo>
                  <a:pt x="6873240" y="2346960"/>
                </a:lnTo>
                <a:lnTo>
                  <a:pt x="6873240" y="2350008"/>
                </a:lnTo>
                <a:lnTo>
                  <a:pt x="6870192" y="2350008"/>
                </a:lnTo>
                <a:lnTo>
                  <a:pt x="6870192" y="2346960"/>
                </a:lnTo>
                <a:close/>
                <a:moveTo>
                  <a:pt x="6870192" y="2353056"/>
                </a:moveTo>
                <a:lnTo>
                  <a:pt x="6873240" y="2353056"/>
                </a:lnTo>
                <a:lnTo>
                  <a:pt x="6873240" y="2356104"/>
                </a:lnTo>
                <a:lnTo>
                  <a:pt x="6870192" y="2356104"/>
                </a:lnTo>
                <a:lnTo>
                  <a:pt x="6870192" y="2353056"/>
                </a:lnTo>
                <a:close/>
                <a:moveTo>
                  <a:pt x="6870192" y="2359153"/>
                </a:moveTo>
                <a:lnTo>
                  <a:pt x="6873240" y="2359153"/>
                </a:lnTo>
                <a:lnTo>
                  <a:pt x="6873240" y="2362201"/>
                </a:lnTo>
                <a:lnTo>
                  <a:pt x="6870192" y="2362201"/>
                </a:lnTo>
                <a:lnTo>
                  <a:pt x="6870192" y="2359153"/>
                </a:lnTo>
                <a:close/>
                <a:moveTo>
                  <a:pt x="6870192" y="2365249"/>
                </a:moveTo>
                <a:lnTo>
                  <a:pt x="6873240" y="2365249"/>
                </a:lnTo>
                <a:lnTo>
                  <a:pt x="6873240" y="2368297"/>
                </a:lnTo>
                <a:lnTo>
                  <a:pt x="6870192" y="2368297"/>
                </a:lnTo>
                <a:lnTo>
                  <a:pt x="6870192" y="2365249"/>
                </a:lnTo>
                <a:close/>
                <a:moveTo>
                  <a:pt x="6870192" y="2371344"/>
                </a:moveTo>
                <a:lnTo>
                  <a:pt x="6873240" y="2371344"/>
                </a:lnTo>
                <a:lnTo>
                  <a:pt x="6873240" y="2374392"/>
                </a:lnTo>
                <a:lnTo>
                  <a:pt x="6870192" y="2374392"/>
                </a:lnTo>
                <a:lnTo>
                  <a:pt x="6870192" y="2371344"/>
                </a:lnTo>
                <a:close/>
                <a:moveTo>
                  <a:pt x="6870192" y="2377440"/>
                </a:moveTo>
                <a:lnTo>
                  <a:pt x="6873240" y="2377440"/>
                </a:lnTo>
                <a:lnTo>
                  <a:pt x="6873240" y="2380488"/>
                </a:lnTo>
                <a:lnTo>
                  <a:pt x="6870192" y="2380488"/>
                </a:lnTo>
                <a:lnTo>
                  <a:pt x="6870192" y="2377440"/>
                </a:lnTo>
                <a:close/>
                <a:moveTo>
                  <a:pt x="6870192" y="2383537"/>
                </a:moveTo>
                <a:lnTo>
                  <a:pt x="6873240" y="2383537"/>
                </a:lnTo>
                <a:lnTo>
                  <a:pt x="6873240" y="2386585"/>
                </a:lnTo>
                <a:lnTo>
                  <a:pt x="6870192" y="2386585"/>
                </a:lnTo>
                <a:lnTo>
                  <a:pt x="6870192" y="2383537"/>
                </a:lnTo>
                <a:close/>
                <a:moveTo>
                  <a:pt x="6870192" y="2389632"/>
                </a:moveTo>
                <a:lnTo>
                  <a:pt x="6873240" y="2389632"/>
                </a:lnTo>
                <a:lnTo>
                  <a:pt x="6873240" y="2392680"/>
                </a:lnTo>
                <a:lnTo>
                  <a:pt x="6870192" y="2392680"/>
                </a:lnTo>
                <a:lnTo>
                  <a:pt x="6870192" y="2389632"/>
                </a:lnTo>
                <a:close/>
                <a:moveTo>
                  <a:pt x="6870192" y="2395728"/>
                </a:moveTo>
                <a:lnTo>
                  <a:pt x="6873240" y="2395728"/>
                </a:lnTo>
                <a:lnTo>
                  <a:pt x="6873240" y="2398776"/>
                </a:lnTo>
                <a:lnTo>
                  <a:pt x="6870192" y="2398776"/>
                </a:lnTo>
                <a:lnTo>
                  <a:pt x="6870192" y="2395728"/>
                </a:lnTo>
                <a:close/>
                <a:moveTo>
                  <a:pt x="6870192" y="2401825"/>
                </a:moveTo>
                <a:lnTo>
                  <a:pt x="6873240" y="2401825"/>
                </a:lnTo>
                <a:lnTo>
                  <a:pt x="6873240" y="2404873"/>
                </a:lnTo>
                <a:lnTo>
                  <a:pt x="6870192" y="2404873"/>
                </a:lnTo>
                <a:lnTo>
                  <a:pt x="6870192" y="2401825"/>
                </a:lnTo>
                <a:close/>
                <a:moveTo>
                  <a:pt x="6870192" y="2407921"/>
                </a:moveTo>
                <a:lnTo>
                  <a:pt x="6873240" y="2407921"/>
                </a:lnTo>
                <a:lnTo>
                  <a:pt x="6873240" y="2410969"/>
                </a:lnTo>
                <a:lnTo>
                  <a:pt x="6870192" y="2410969"/>
                </a:lnTo>
                <a:lnTo>
                  <a:pt x="6870192" y="2407921"/>
                </a:lnTo>
                <a:close/>
                <a:moveTo>
                  <a:pt x="6870192" y="2414016"/>
                </a:moveTo>
                <a:lnTo>
                  <a:pt x="6873240" y="2414016"/>
                </a:lnTo>
                <a:lnTo>
                  <a:pt x="6873240" y="2417064"/>
                </a:lnTo>
                <a:lnTo>
                  <a:pt x="6870192" y="2417064"/>
                </a:lnTo>
                <a:lnTo>
                  <a:pt x="6870192" y="2414016"/>
                </a:lnTo>
                <a:close/>
                <a:moveTo>
                  <a:pt x="6870192" y="2420112"/>
                </a:moveTo>
                <a:lnTo>
                  <a:pt x="6873240" y="2420112"/>
                </a:lnTo>
                <a:lnTo>
                  <a:pt x="6873240" y="2423160"/>
                </a:lnTo>
                <a:lnTo>
                  <a:pt x="6870192" y="2423160"/>
                </a:lnTo>
                <a:lnTo>
                  <a:pt x="6870192" y="2420112"/>
                </a:lnTo>
                <a:close/>
                <a:moveTo>
                  <a:pt x="6870192" y="2426209"/>
                </a:moveTo>
                <a:lnTo>
                  <a:pt x="6873240" y="2426209"/>
                </a:lnTo>
                <a:lnTo>
                  <a:pt x="6873240" y="2429257"/>
                </a:lnTo>
                <a:lnTo>
                  <a:pt x="6870192" y="2429257"/>
                </a:lnTo>
                <a:lnTo>
                  <a:pt x="6870192" y="2426209"/>
                </a:lnTo>
                <a:close/>
                <a:moveTo>
                  <a:pt x="6870192" y="2432305"/>
                </a:moveTo>
                <a:lnTo>
                  <a:pt x="6873240" y="2432305"/>
                </a:lnTo>
                <a:lnTo>
                  <a:pt x="6873240" y="2435353"/>
                </a:lnTo>
                <a:lnTo>
                  <a:pt x="6870192" y="2435353"/>
                </a:lnTo>
                <a:lnTo>
                  <a:pt x="6870192" y="2432305"/>
                </a:lnTo>
                <a:close/>
                <a:moveTo>
                  <a:pt x="6870192" y="2438400"/>
                </a:moveTo>
                <a:lnTo>
                  <a:pt x="6873240" y="2438400"/>
                </a:lnTo>
                <a:lnTo>
                  <a:pt x="6873240" y="2441448"/>
                </a:lnTo>
                <a:lnTo>
                  <a:pt x="6870192" y="2441448"/>
                </a:lnTo>
                <a:lnTo>
                  <a:pt x="6870192" y="2438400"/>
                </a:lnTo>
                <a:close/>
                <a:moveTo>
                  <a:pt x="6870192" y="2444497"/>
                </a:moveTo>
                <a:lnTo>
                  <a:pt x="6873240" y="2444497"/>
                </a:lnTo>
                <a:lnTo>
                  <a:pt x="6873240" y="2447545"/>
                </a:lnTo>
                <a:lnTo>
                  <a:pt x="6870192" y="2447545"/>
                </a:lnTo>
                <a:lnTo>
                  <a:pt x="6870192" y="2444497"/>
                </a:lnTo>
                <a:close/>
                <a:moveTo>
                  <a:pt x="6870192" y="2450593"/>
                </a:moveTo>
                <a:lnTo>
                  <a:pt x="6873240" y="2450593"/>
                </a:lnTo>
                <a:lnTo>
                  <a:pt x="6873240" y="2453641"/>
                </a:lnTo>
                <a:lnTo>
                  <a:pt x="6870192" y="2453641"/>
                </a:lnTo>
                <a:lnTo>
                  <a:pt x="6870192" y="2450593"/>
                </a:lnTo>
                <a:close/>
                <a:moveTo>
                  <a:pt x="6870192" y="2456688"/>
                </a:moveTo>
                <a:lnTo>
                  <a:pt x="6873240" y="2456688"/>
                </a:lnTo>
                <a:lnTo>
                  <a:pt x="6873240" y="2459736"/>
                </a:lnTo>
                <a:lnTo>
                  <a:pt x="6870192" y="2459736"/>
                </a:lnTo>
                <a:lnTo>
                  <a:pt x="6870192" y="2456688"/>
                </a:lnTo>
                <a:close/>
                <a:moveTo>
                  <a:pt x="6870192" y="2462784"/>
                </a:moveTo>
                <a:lnTo>
                  <a:pt x="6873240" y="2462784"/>
                </a:lnTo>
                <a:lnTo>
                  <a:pt x="6873240" y="2465832"/>
                </a:lnTo>
                <a:lnTo>
                  <a:pt x="6870192" y="2465832"/>
                </a:lnTo>
                <a:lnTo>
                  <a:pt x="6870192" y="2462784"/>
                </a:lnTo>
                <a:close/>
                <a:moveTo>
                  <a:pt x="6870192" y="2468881"/>
                </a:moveTo>
                <a:lnTo>
                  <a:pt x="6873240" y="2468881"/>
                </a:lnTo>
                <a:lnTo>
                  <a:pt x="6873240" y="2471929"/>
                </a:lnTo>
                <a:lnTo>
                  <a:pt x="6870192" y="2471929"/>
                </a:lnTo>
                <a:lnTo>
                  <a:pt x="6870192" y="2468881"/>
                </a:lnTo>
                <a:close/>
                <a:moveTo>
                  <a:pt x="6870192" y="2474977"/>
                </a:moveTo>
                <a:lnTo>
                  <a:pt x="6873240" y="2474977"/>
                </a:lnTo>
                <a:lnTo>
                  <a:pt x="6873240" y="2478025"/>
                </a:lnTo>
                <a:lnTo>
                  <a:pt x="6870192" y="2478025"/>
                </a:lnTo>
                <a:lnTo>
                  <a:pt x="6870192" y="2474977"/>
                </a:lnTo>
                <a:close/>
                <a:moveTo>
                  <a:pt x="6870192" y="2481072"/>
                </a:moveTo>
                <a:lnTo>
                  <a:pt x="6873240" y="2481072"/>
                </a:lnTo>
                <a:lnTo>
                  <a:pt x="6873240" y="2484120"/>
                </a:lnTo>
                <a:lnTo>
                  <a:pt x="6870192" y="2484120"/>
                </a:lnTo>
                <a:lnTo>
                  <a:pt x="6870192" y="2481072"/>
                </a:lnTo>
                <a:close/>
                <a:moveTo>
                  <a:pt x="6870192" y="2487168"/>
                </a:moveTo>
                <a:lnTo>
                  <a:pt x="6873240" y="2487168"/>
                </a:lnTo>
                <a:lnTo>
                  <a:pt x="6873240" y="2490216"/>
                </a:lnTo>
                <a:lnTo>
                  <a:pt x="6870192" y="2490216"/>
                </a:lnTo>
                <a:lnTo>
                  <a:pt x="6870192" y="2487168"/>
                </a:lnTo>
                <a:close/>
                <a:moveTo>
                  <a:pt x="6870192" y="2493265"/>
                </a:moveTo>
                <a:lnTo>
                  <a:pt x="6873240" y="2493265"/>
                </a:lnTo>
                <a:lnTo>
                  <a:pt x="6873240" y="2496313"/>
                </a:lnTo>
                <a:lnTo>
                  <a:pt x="6870192" y="2496313"/>
                </a:lnTo>
                <a:lnTo>
                  <a:pt x="6870192" y="2493265"/>
                </a:lnTo>
                <a:close/>
                <a:moveTo>
                  <a:pt x="6870192" y="2499360"/>
                </a:moveTo>
                <a:lnTo>
                  <a:pt x="6873240" y="2499360"/>
                </a:lnTo>
                <a:lnTo>
                  <a:pt x="6873240" y="2502408"/>
                </a:lnTo>
                <a:lnTo>
                  <a:pt x="6870192" y="2502408"/>
                </a:lnTo>
                <a:lnTo>
                  <a:pt x="6870192" y="2499360"/>
                </a:lnTo>
                <a:close/>
                <a:moveTo>
                  <a:pt x="6870192" y="2505456"/>
                </a:moveTo>
                <a:lnTo>
                  <a:pt x="6873240" y="2505456"/>
                </a:lnTo>
                <a:lnTo>
                  <a:pt x="6873240" y="2508504"/>
                </a:lnTo>
                <a:lnTo>
                  <a:pt x="6870192" y="2508504"/>
                </a:lnTo>
                <a:lnTo>
                  <a:pt x="6870192" y="2505456"/>
                </a:lnTo>
                <a:close/>
                <a:moveTo>
                  <a:pt x="6870192" y="2511553"/>
                </a:moveTo>
                <a:lnTo>
                  <a:pt x="6873240" y="2511553"/>
                </a:lnTo>
                <a:lnTo>
                  <a:pt x="6873240" y="2514601"/>
                </a:lnTo>
                <a:lnTo>
                  <a:pt x="6870192" y="2514601"/>
                </a:lnTo>
                <a:lnTo>
                  <a:pt x="6870192" y="2511553"/>
                </a:lnTo>
                <a:close/>
                <a:moveTo>
                  <a:pt x="6870192" y="2517649"/>
                </a:moveTo>
                <a:lnTo>
                  <a:pt x="6873240" y="2517649"/>
                </a:lnTo>
                <a:lnTo>
                  <a:pt x="6873240" y="2520697"/>
                </a:lnTo>
                <a:lnTo>
                  <a:pt x="6870192" y="2520697"/>
                </a:lnTo>
                <a:lnTo>
                  <a:pt x="6870192" y="2517649"/>
                </a:lnTo>
                <a:close/>
                <a:moveTo>
                  <a:pt x="6870192" y="2523744"/>
                </a:moveTo>
                <a:lnTo>
                  <a:pt x="6873240" y="2523744"/>
                </a:lnTo>
                <a:lnTo>
                  <a:pt x="6873240" y="2526792"/>
                </a:lnTo>
                <a:lnTo>
                  <a:pt x="6870192" y="2526792"/>
                </a:lnTo>
                <a:lnTo>
                  <a:pt x="6870192" y="2523744"/>
                </a:lnTo>
                <a:close/>
                <a:moveTo>
                  <a:pt x="6870192" y="2529840"/>
                </a:moveTo>
                <a:lnTo>
                  <a:pt x="6873240" y="2529840"/>
                </a:lnTo>
                <a:lnTo>
                  <a:pt x="6873240" y="2532888"/>
                </a:lnTo>
                <a:lnTo>
                  <a:pt x="6870192" y="2532888"/>
                </a:lnTo>
                <a:lnTo>
                  <a:pt x="6870192" y="2529840"/>
                </a:lnTo>
                <a:close/>
                <a:moveTo>
                  <a:pt x="6870192" y="2535937"/>
                </a:moveTo>
                <a:lnTo>
                  <a:pt x="6873240" y="2535937"/>
                </a:lnTo>
                <a:lnTo>
                  <a:pt x="6873240" y="2538985"/>
                </a:lnTo>
                <a:lnTo>
                  <a:pt x="6870192" y="2538985"/>
                </a:lnTo>
                <a:lnTo>
                  <a:pt x="6870192" y="2535937"/>
                </a:lnTo>
                <a:close/>
                <a:moveTo>
                  <a:pt x="6870192" y="2542032"/>
                </a:moveTo>
                <a:lnTo>
                  <a:pt x="6873240" y="2542032"/>
                </a:lnTo>
                <a:lnTo>
                  <a:pt x="6873240" y="2545080"/>
                </a:lnTo>
                <a:lnTo>
                  <a:pt x="6870192" y="2545080"/>
                </a:lnTo>
                <a:lnTo>
                  <a:pt x="6870192" y="2542032"/>
                </a:lnTo>
                <a:close/>
                <a:moveTo>
                  <a:pt x="6870192" y="2548128"/>
                </a:moveTo>
                <a:lnTo>
                  <a:pt x="6873240" y="2548128"/>
                </a:lnTo>
                <a:lnTo>
                  <a:pt x="6873240" y="2551176"/>
                </a:lnTo>
                <a:lnTo>
                  <a:pt x="6870192" y="2551176"/>
                </a:lnTo>
                <a:lnTo>
                  <a:pt x="6870192" y="2548128"/>
                </a:lnTo>
                <a:close/>
                <a:moveTo>
                  <a:pt x="6870192" y="2554225"/>
                </a:moveTo>
                <a:lnTo>
                  <a:pt x="6873240" y="2554225"/>
                </a:lnTo>
                <a:lnTo>
                  <a:pt x="6873240" y="2557273"/>
                </a:lnTo>
                <a:lnTo>
                  <a:pt x="6870192" y="2557273"/>
                </a:lnTo>
                <a:lnTo>
                  <a:pt x="6870192" y="2554225"/>
                </a:lnTo>
                <a:close/>
                <a:moveTo>
                  <a:pt x="6870192" y="2560321"/>
                </a:moveTo>
                <a:lnTo>
                  <a:pt x="6873240" y="2560321"/>
                </a:lnTo>
                <a:lnTo>
                  <a:pt x="6873240" y="2563369"/>
                </a:lnTo>
                <a:lnTo>
                  <a:pt x="6870192" y="2563369"/>
                </a:lnTo>
                <a:lnTo>
                  <a:pt x="6870192" y="2560321"/>
                </a:lnTo>
                <a:close/>
                <a:moveTo>
                  <a:pt x="6870192" y="2566416"/>
                </a:moveTo>
                <a:lnTo>
                  <a:pt x="6873240" y="2566416"/>
                </a:lnTo>
                <a:lnTo>
                  <a:pt x="6873240" y="2569464"/>
                </a:lnTo>
                <a:lnTo>
                  <a:pt x="6870192" y="2569464"/>
                </a:lnTo>
                <a:lnTo>
                  <a:pt x="6870192" y="2566416"/>
                </a:lnTo>
                <a:close/>
                <a:moveTo>
                  <a:pt x="6870192" y="2572512"/>
                </a:moveTo>
                <a:lnTo>
                  <a:pt x="6873240" y="2572512"/>
                </a:lnTo>
                <a:lnTo>
                  <a:pt x="6873240" y="2575560"/>
                </a:lnTo>
                <a:lnTo>
                  <a:pt x="6870192" y="2575560"/>
                </a:lnTo>
                <a:lnTo>
                  <a:pt x="6870192" y="2572512"/>
                </a:lnTo>
                <a:close/>
                <a:moveTo>
                  <a:pt x="6870192" y="2578609"/>
                </a:moveTo>
                <a:lnTo>
                  <a:pt x="6873240" y="2578609"/>
                </a:lnTo>
                <a:lnTo>
                  <a:pt x="6873240" y="2581657"/>
                </a:lnTo>
                <a:lnTo>
                  <a:pt x="6870192" y="2581657"/>
                </a:lnTo>
                <a:lnTo>
                  <a:pt x="6870192" y="2578609"/>
                </a:lnTo>
                <a:close/>
                <a:moveTo>
                  <a:pt x="6870192" y="2584705"/>
                </a:moveTo>
                <a:lnTo>
                  <a:pt x="6873240" y="2584705"/>
                </a:lnTo>
                <a:lnTo>
                  <a:pt x="6873240" y="2587753"/>
                </a:lnTo>
                <a:lnTo>
                  <a:pt x="6870192" y="2587753"/>
                </a:lnTo>
                <a:lnTo>
                  <a:pt x="6870192" y="2584705"/>
                </a:lnTo>
                <a:close/>
                <a:moveTo>
                  <a:pt x="6870192" y="2590800"/>
                </a:moveTo>
                <a:lnTo>
                  <a:pt x="6873240" y="2590800"/>
                </a:lnTo>
                <a:lnTo>
                  <a:pt x="6873240" y="2593848"/>
                </a:lnTo>
                <a:lnTo>
                  <a:pt x="6870192" y="2593848"/>
                </a:lnTo>
                <a:lnTo>
                  <a:pt x="6870192" y="2590800"/>
                </a:lnTo>
                <a:close/>
                <a:moveTo>
                  <a:pt x="6870192" y="2596897"/>
                </a:moveTo>
                <a:lnTo>
                  <a:pt x="6873240" y="2596897"/>
                </a:lnTo>
                <a:lnTo>
                  <a:pt x="6873240" y="2599945"/>
                </a:lnTo>
                <a:lnTo>
                  <a:pt x="6870192" y="2599945"/>
                </a:lnTo>
                <a:lnTo>
                  <a:pt x="6870192" y="2596897"/>
                </a:lnTo>
                <a:close/>
                <a:moveTo>
                  <a:pt x="6870192" y="2602993"/>
                </a:moveTo>
                <a:lnTo>
                  <a:pt x="6873240" y="2602993"/>
                </a:lnTo>
                <a:lnTo>
                  <a:pt x="6873240" y="2606041"/>
                </a:lnTo>
                <a:lnTo>
                  <a:pt x="6870192" y="2606041"/>
                </a:lnTo>
                <a:lnTo>
                  <a:pt x="6870192" y="2602993"/>
                </a:lnTo>
                <a:close/>
                <a:moveTo>
                  <a:pt x="6870192" y="2609088"/>
                </a:moveTo>
                <a:lnTo>
                  <a:pt x="6873240" y="2609088"/>
                </a:lnTo>
                <a:lnTo>
                  <a:pt x="6873240" y="2612136"/>
                </a:lnTo>
                <a:lnTo>
                  <a:pt x="6870192" y="2612136"/>
                </a:lnTo>
                <a:lnTo>
                  <a:pt x="6870192" y="2609088"/>
                </a:lnTo>
                <a:close/>
                <a:moveTo>
                  <a:pt x="6870192" y="2615184"/>
                </a:moveTo>
                <a:lnTo>
                  <a:pt x="6873240" y="2615184"/>
                </a:lnTo>
                <a:lnTo>
                  <a:pt x="6873240" y="2618232"/>
                </a:lnTo>
                <a:lnTo>
                  <a:pt x="6870192" y="2618232"/>
                </a:lnTo>
                <a:lnTo>
                  <a:pt x="6870192" y="2615184"/>
                </a:lnTo>
                <a:close/>
                <a:moveTo>
                  <a:pt x="6870192" y="2621281"/>
                </a:moveTo>
                <a:lnTo>
                  <a:pt x="6873240" y="2621281"/>
                </a:lnTo>
                <a:lnTo>
                  <a:pt x="6873240" y="2624329"/>
                </a:lnTo>
                <a:lnTo>
                  <a:pt x="6870192" y="2624329"/>
                </a:lnTo>
                <a:lnTo>
                  <a:pt x="6870192" y="2621281"/>
                </a:lnTo>
                <a:close/>
                <a:moveTo>
                  <a:pt x="6870192" y="2627377"/>
                </a:moveTo>
                <a:lnTo>
                  <a:pt x="6873240" y="2627377"/>
                </a:lnTo>
                <a:lnTo>
                  <a:pt x="6873240" y="2630425"/>
                </a:lnTo>
                <a:lnTo>
                  <a:pt x="6870192" y="2630425"/>
                </a:lnTo>
                <a:lnTo>
                  <a:pt x="6870192" y="2627377"/>
                </a:lnTo>
                <a:close/>
                <a:moveTo>
                  <a:pt x="6870192" y="2633472"/>
                </a:moveTo>
                <a:lnTo>
                  <a:pt x="6873240" y="2633472"/>
                </a:lnTo>
                <a:lnTo>
                  <a:pt x="6873240" y="2636520"/>
                </a:lnTo>
                <a:lnTo>
                  <a:pt x="6870192" y="2636520"/>
                </a:lnTo>
                <a:lnTo>
                  <a:pt x="6870192" y="2633472"/>
                </a:lnTo>
                <a:close/>
                <a:moveTo>
                  <a:pt x="6870192" y="2639568"/>
                </a:moveTo>
                <a:lnTo>
                  <a:pt x="6873240" y="2639568"/>
                </a:lnTo>
                <a:lnTo>
                  <a:pt x="6873240" y="2642616"/>
                </a:lnTo>
                <a:lnTo>
                  <a:pt x="6870192" y="2642616"/>
                </a:lnTo>
                <a:lnTo>
                  <a:pt x="6870192" y="2639568"/>
                </a:lnTo>
                <a:close/>
                <a:moveTo>
                  <a:pt x="6870192" y="2645665"/>
                </a:moveTo>
                <a:lnTo>
                  <a:pt x="6873240" y="2645665"/>
                </a:lnTo>
                <a:lnTo>
                  <a:pt x="6873240" y="2648713"/>
                </a:lnTo>
                <a:lnTo>
                  <a:pt x="6870192" y="2648713"/>
                </a:lnTo>
                <a:lnTo>
                  <a:pt x="6870192" y="2645665"/>
                </a:lnTo>
                <a:close/>
                <a:moveTo>
                  <a:pt x="6870192" y="2651760"/>
                </a:moveTo>
                <a:lnTo>
                  <a:pt x="6873240" y="2651760"/>
                </a:lnTo>
                <a:lnTo>
                  <a:pt x="6873240" y="2654808"/>
                </a:lnTo>
                <a:lnTo>
                  <a:pt x="6870192" y="2654808"/>
                </a:lnTo>
                <a:lnTo>
                  <a:pt x="6870192" y="2651760"/>
                </a:lnTo>
                <a:close/>
                <a:moveTo>
                  <a:pt x="6870192" y="2657856"/>
                </a:moveTo>
                <a:lnTo>
                  <a:pt x="6873240" y="2657856"/>
                </a:lnTo>
                <a:lnTo>
                  <a:pt x="6873240" y="2660904"/>
                </a:lnTo>
                <a:lnTo>
                  <a:pt x="6870192" y="2660904"/>
                </a:lnTo>
                <a:lnTo>
                  <a:pt x="6870192" y="2657856"/>
                </a:lnTo>
                <a:close/>
                <a:moveTo>
                  <a:pt x="6870192" y="2663953"/>
                </a:moveTo>
                <a:lnTo>
                  <a:pt x="6873240" y="2663953"/>
                </a:lnTo>
                <a:lnTo>
                  <a:pt x="6873240" y="2667001"/>
                </a:lnTo>
                <a:lnTo>
                  <a:pt x="6870192" y="2667001"/>
                </a:lnTo>
                <a:lnTo>
                  <a:pt x="6870192" y="2663953"/>
                </a:lnTo>
                <a:close/>
                <a:moveTo>
                  <a:pt x="6870192" y="2670049"/>
                </a:moveTo>
                <a:lnTo>
                  <a:pt x="6873240" y="2670049"/>
                </a:lnTo>
                <a:lnTo>
                  <a:pt x="6873240" y="2673097"/>
                </a:lnTo>
                <a:lnTo>
                  <a:pt x="6870192" y="2673097"/>
                </a:lnTo>
                <a:lnTo>
                  <a:pt x="6870192" y="2670049"/>
                </a:lnTo>
                <a:close/>
                <a:moveTo>
                  <a:pt x="6870192" y="2676144"/>
                </a:moveTo>
                <a:lnTo>
                  <a:pt x="6873240" y="2676144"/>
                </a:lnTo>
                <a:lnTo>
                  <a:pt x="6873240" y="2679192"/>
                </a:lnTo>
                <a:lnTo>
                  <a:pt x="6870192" y="2679192"/>
                </a:lnTo>
                <a:lnTo>
                  <a:pt x="6870192" y="2676144"/>
                </a:lnTo>
                <a:close/>
                <a:moveTo>
                  <a:pt x="6870192" y="2682240"/>
                </a:moveTo>
                <a:lnTo>
                  <a:pt x="6873240" y="2682240"/>
                </a:lnTo>
                <a:lnTo>
                  <a:pt x="6873240" y="2685288"/>
                </a:lnTo>
                <a:lnTo>
                  <a:pt x="6870192" y="2685288"/>
                </a:lnTo>
                <a:lnTo>
                  <a:pt x="6870192" y="2682240"/>
                </a:lnTo>
                <a:close/>
                <a:moveTo>
                  <a:pt x="6870192" y="2688337"/>
                </a:moveTo>
                <a:lnTo>
                  <a:pt x="6873240" y="2688337"/>
                </a:lnTo>
                <a:lnTo>
                  <a:pt x="6873240" y="2691385"/>
                </a:lnTo>
                <a:lnTo>
                  <a:pt x="6870192" y="2691385"/>
                </a:lnTo>
                <a:lnTo>
                  <a:pt x="6870192" y="2688337"/>
                </a:lnTo>
                <a:close/>
                <a:moveTo>
                  <a:pt x="6870192" y="2694432"/>
                </a:moveTo>
                <a:lnTo>
                  <a:pt x="6873240" y="2694432"/>
                </a:lnTo>
                <a:lnTo>
                  <a:pt x="6873240" y="2697480"/>
                </a:lnTo>
                <a:lnTo>
                  <a:pt x="6870192" y="2697480"/>
                </a:lnTo>
                <a:lnTo>
                  <a:pt x="6870192" y="2694432"/>
                </a:lnTo>
                <a:close/>
                <a:moveTo>
                  <a:pt x="6870192" y="2700528"/>
                </a:moveTo>
                <a:lnTo>
                  <a:pt x="6873240" y="2700528"/>
                </a:lnTo>
                <a:lnTo>
                  <a:pt x="6873240" y="2703576"/>
                </a:lnTo>
                <a:lnTo>
                  <a:pt x="6870192" y="2703576"/>
                </a:lnTo>
                <a:lnTo>
                  <a:pt x="6870192" y="2700528"/>
                </a:lnTo>
                <a:close/>
                <a:moveTo>
                  <a:pt x="6870192" y="2706625"/>
                </a:moveTo>
                <a:lnTo>
                  <a:pt x="6873240" y="2706625"/>
                </a:lnTo>
                <a:lnTo>
                  <a:pt x="6873240" y="2709673"/>
                </a:lnTo>
                <a:lnTo>
                  <a:pt x="6870192" y="2709673"/>
                </a:lnTo>
                <a:lnTo>
                  <a:pt x="6870192" y="2706625"/>
                </a:lnTo>
                <a:close/>
                <a:moveTo>
                  <a:pt x="6870192" y="2712721"/>
                </a:moveTo>
                <a:lnTo>
                  <a:pt x="6873240" y="2712721"/>
                </a:lnTo>
                <a:lnTo>
                  <a:pt x="6873240" y="2715769"/>
                </a:lnTo>
                <a:lnTo>
                  <a:pt x="6870192" y="2715769"/>
                </a:lnTo>
                <a:lnTo>
                  <a:pt x="6870192" y="2712721"/>
                </a:lnTo>
                <a:close/>
                <a:moveTo>
                  <a:pt x="6870192" y="2718816"/>
                </a:moveTo>
                <a:lnTo>
                  <a:pt x="6873240" y="2718816"/>
                </a:lnTo>
                <a:lnTo>
                  <a:pt x="6873240" y="2721864"/>
                </a:lnTo>
                <a:lnTo>
                  <a:pt x="6870192" y="2721864"/>
                </a:lnTo>
                <a:lnTo>
                  <a:pt x="6870192" y="2718816"/>
                </a:lnTo>
                <a:close/>
                <a:moveTo>
                  <a:pt x="6870192" y="2724912"/>
                </a:moveTo>
                <a:lnTo>
                  <a:pt x="6873240" y="2724912"/>
                </a:lnTo>
                <a:lnTo>
                  <a:pt x="6873240" y="2727960"/>
                </a:lnTo>
                <a:lnTo>
                  <a:pt x="6870192" y="2727960"/>
                </a:lnTo>
                <a:lnTo>
                  <a:pt x="6870192" y="2724912"/>
                </a:lnTo>
                <a:close/>
                <a:moveTo>
                  <a:pt x="6870192" y="2731009"/>
                </a:moveTo>
                <a:lnTo>
                  <a:pt x="6873240" y="2731009"/>
                </a:lnTo>
                <a:lnTo>
                  <a:pt x="6873240" y="2734057"/>
                </a:lnTo>
                <a:lnTo>
                  <a:pt x="6870192" y="2734057"/>
                </a:lnTo>
                <a:lnTo>
                  <a:pt x="6870192" y="2731009"/>
                </a:lnTo>
                <a:close/>
                <a:moveTo>
                  <a:pt x="6870192" y="2737105"/>
                </a:moveTo>
                <a:lnTo>
                  <a:pt x="6873240" y="2737105"/>
                </a:lnTo>
                <a:lnTo>
                  <a:pt x="6873240" y="2740153"/>
                </a:lnTo>
                <a:lnTo>
                  <a:pt x="6870192" y="2740153"/>
                </a:lnTo>
                <a:lnTo>
                  <a:pt x="6870192" y="2737105"/>
                </a:lnTo>
                <a:close/>
                <a:moveTo>
                  <a:pt x="6870192" y="2743200"/>
                </a:moveTo>
                <a:lnTo>
                  <a:pt x="6873240" y="2743200"/>
                </a:lnTo>
                <a:lnTo>
                  <a:pt x="6873240" y="2746248"/>
                </a:lnTo>
                <a:lnTo>
                  <a:pt x="6870192" y="2746248"/>
                </a:lnTo>
                <a:lnTo>
                  <a:pt x="6870192" y="2743200"/>
                </a:lnTo>
                <a:close/>
                <a:moveTo>
                  <a:pt x="6870192" y="2749297"/>
                </a:moveTo>
                <a:lnTo>
                  <a:pt x="6873240" y="2749297"/>
                </a:lnTo>
                <a:lnTo>
                  <a:pt x="6873240" y="2752345"/>
                </a:lnTo>
                <a:lnTo>
                  <a:pt x="6870192" y="2752345"/>
                </a:lnTo>
                <a:lnTo>
                  <a:pt x="6870192" y="2749297"/>
                </a:lnTo>
                <a:close/>
                <a:moveTo>
                  <a:pt x="6870192" y="2755393"/>
                </a:moveTo>
                <a:lnTo>
                  <a:pt x="6873240" y="2755393"/>
                </a:lnTo>
                <a:lnTo>
                  <a:pt x="6873240" y="2758441"/>
                </a:lnTo>
                <a:lnTo>
                  <a:pt x="6870192" y="2758441"/>
                </a:lnTo>
                <a:lnTo>
                  <a:pt x="6870192" y="2755393"/>
                </a:lnTo>
                <a:close/>
                <a:moveTo>
                  <a:pt x="6870192" y="2761488"/>
                </a:moveTo>
                <a:lnTo>
                  <a:pt x="6873240" y="2761488"/>
                </a:lnTo>
                <a:lnTo>
                  <a:pt x="6873240" y="2764536"/>
                </a:lnTo>
                <a:lnTo>
                  <a:pt x="6870192" y="2764536"/>
                </a:lnTo>
                <a:lnTo>
                  <a:pt x="6870192" y="2761488"/>
                </a:lnTo>
                <a:close/>
                <a:moveTo>
                  <a:pt x="6870192" y="2767584"/>
                </a:moveTo>
                <a:lnTo>
                  <a:pt x="6873240" y="2767584"/>
                </a:lnTo>
                <a:lnTo>
                  <a:pt x="6873240" y="2770632"/>
                </a:lnTo>
                <a:lnTo>
                  <a:pt x="6870192" y="2770632"/>
                </a:lnTo>
                <a:lnTo>
                  <a:pt x="6870192" y="2767584"/>
                </a:lnTo>
                <a:close/>
                <a:moveTo>
                  <a:pt x="6870192" y="2773681"/>
                </a:moveTo>
                <a:lnTo>
                  <a:pt x="6873240" y="2773681"/>
                </a:lnTo>
                <a:lnTo>
                  <a:pt x="6873240" y="2776729"/>
                </a:lnTo>
                <a:lnTo>
                  <a:pt x="6870192" y="2776729"/>
                </a:lnTo>
                <a:lnTo>
                  <a:pt x="6870192" y="2773681"/>
                </a:lnTo>
                <a:close/>
                <a:moveTo>
                  <a:pt x="6870192" y="2779777"/>
                </a:moveTo>
                <a:lnTo>
                  <a:pt x="6873240" y="2779777"/>
                </a:lnTo>
                <a:lnTo>
                  <a:pt x="6873240" y="2782825"/>
                </a:lnTo>
                <a:lnTo>
                  <a:pt x="6870192" y="2782825"/>
                </a:lnTo>
                <a:lnTo>
                  <a:pt x="6870192" y="2779777"/>
                </a:lnTo>
                <a:close/>
                <a:moveTo>
                  <a:pt x="6870192" y="2785872"/>
                </a:moveTo>
                <a:lnTo>
                  <a:pt x="6873240" y="2785872"/>
                </a:lnTo>
                <a:lnTo>
                  <a:pt x="6873240" y="2788920"/>
                </a:lnTo>
                <a:lnTo>
                  <a:pt x="6870192" y="2788920"/>
                </a:lnTo>
                <a:lnTo>
                  <a:pt x="6870192" y="2785872"/>
                </a:lnTo>
                <a:close/>
                <a:moveTo>
                  <a:pt x="6870192" y="2791968"/>
                </a:moveTo>
                <a:lnTo>
                  <a:pt x="6873240" y="2791968"/>
                </a:lnTo>
                <a:lnTo>
                  <a:pt x="6873240" y="2795016"/>
                </a:lnTo>
                <a:lnTo>
                  <a:pt x="6870192" y="2795016"/>
                </a:lnTo>
                <a:lnTo>
                  <a:pt x="6870192" y="2791968"/>
                </a:lnTo>
                <a:close/>
                <a:moveTo>
                  <a:pt x="6870192" y="2798065"/>
                </a:moveTo>
                <a:lnTo>
                  <a:pt x="6873240" y="2798065"/>
                </a:lnTo>
                <a:lnTo>
                  <a:pt x="6873240" y="2801113"/>
                </a:lnTo>
                <a:lnTo>
                  <a:pt x="6870192" y="2801113"/>
                </a:lnTo>
                <a:lnTo>
                  <a:pt x="6870192" y="2798065"/>
                </a:lnTo>
                <a:close/>
                <a:moveTo>
                  <a:pt x="6870192" y="2804160"/>
                </a:moveTo>
                <a:lnTo>
                  <a:pt x="6873240" y="2804160"/>
                </a:lnTo>
                <a:lnTo>
                  <a:pt x="6873240" y="2807208"/>
                </a:lnTo>
                <a:lnTo>
                  <a:pt x="6870192" y="2807208"/>
                </a:lnTo>
                <a:lnTo>
                  <a:pt x="6870192" y="2804160"/>
                </a:lnTo>
                <a:close/>
                <a:moveTo>
                  <a:pt x="6870192" y="2810256"/>
                </a:moveTo>
                <a:lnTo>
                  <a:pt x="6873240" y="2810256"/>
                </a:lnTo>
                <a:lnTo>
                  <a:pt x="6873240" y="2813304"/>
                </a:lnTo>
                <a:lnTo>
                  <a:pt x="6870192" y="2813304"/>
                </a:lnTo>
                <a:lnTo>
                  <a:pt x="6870192" y="2810256"/>
                </a:lnTo>
                <a:close/>
                <a:moveTo>
                  <a:pt x="6870192" y="2816353"/>
                </a:moveTo>
                <a:lnTo>
                  <a:pt x="6873240" y="2816353"/>
                </a:lnTo>
                <a:lnTo>
                  <a:pt x="6873240" y="2819401"/>
                </a:lnTo>
                <a:lnTo>
                  <a:pt x="6870192" y="2819401"/>
                </a:lnTo>
                <a:lnTo>
                  <a:pt x="6870192" y="2816353"/>
                </a:lnTo>
                <a:close/>
                <a:moveTo>
                  <a:pt x="6870192" y="2822449"/>
                </a:moveTo>
                <a:lnTo>
                  <a:pt x="6873240" y="2822449"/>
                </a:lnTo>
                <a:lnTo>
                  <a:pt x="6873240" y="2825497"/>
                </a:lnTo>
                <a:lnTo>
                  <a:pt x="6870192" y="2825497"/>
                </a:lnTo>
                <a:lnTo>
                  <a:pt x="6870192" y="2822449"/>
                </a:lnTo>
                <a:close/>
                <a:moveTo>
                  <a:pt x="6870192" y="2828544"/>
                </a:moveTo>
                <a:lnTo>
                  <a:pt x="6873240" y="2828544"/>
                </a:lnTo>
                <a:lnTo>
                  <a:pt x="6873240" y="2831592"/>
                </a:lnTo>
                <a:lnTo>
                  <a:pt x="6870192" y="2831592"/>
                </a:lnTo>
                <a:lnTo>
                  <a:pt x="6870192" y="2828544"/>
                </a:lnTo>
                <a:close/>
                <a:moveTo>
                  <a:pt x="6870192" y="2834640"/>
                </a:moveTo>
                <a:lnTo>
                  <a:pt x="6873240" y="2834640"/>
                </a:lnTo>
                <a:lnTo>
                  <a:pt x="6873240" y="2837688"/>
                </a:lnTo>
                <a:lnTo>
                  <a:pt x="6870192" y="2837688"/>
                </a:lnTo>
                <a:lnTo>
                  <a:pt x="6870192" y="2834640"/>
                </a:lnTo>
                <a:close/>
                <a:moveTo>
                  <a:pt x="6870192" y="2840737"/>
                </a:moveTo>
                <a:lnTo>
                  <a:pt x="6873240" y="2840737"/>
                </a:lnTo>
                <a:lnTo>
                  <a:pt x="6873240" y="2843785"/>
                </a:lnTo>
                <a:lnTo>
                  <a:pt x="6870192" y="2843785"/>
                </a:lnTo>
                <a:lnTo>
                  <a:pt x="6870192" y="2840737"/>
                </a:lnTo>
                <a:close/>
                <a:moveTo>
                  <a:pt x="6870192" y="2846832"/>
                </a:moveTo>
                <a:lnTo>
                  <a:pt x="6873240" y="2846832"/>
                </a:lnTo>
                <a:lnTo>
                  <a:pt x="6873240" y="2849880"/>
                </a:lnTo>
                <a:lnTo>
                  <a:pt x="6870192" y="2849880"/>
                </a:lnTo>
                <a:lnTo>
                  <a:pt x="6870192" y="2846832"/>
                </a:lnTo>
                <a:close/>
                <a:moveTo>
                  <a:pt x="6870192" y="2852928"/>
                </a:moveTo>
                <a:lnTo>
                  <a:pt x="6873240" y="2852928"/>
                </a:lnTo>
                <a:lnTo>
                  <a:pt x="6873240" y="2855976"/>
                </a:lnTo>
                <a:lnTo>
                  <a:pt x="6870192" y="2855976"/>
                </a:lnTo>
                <a:lnTo>
                  <a:pt x="6870192" y="2852928"/>
                </a:lnTo>
                <a:close/>
                <a:moveTo>
                  <a:pt x="6870192" y="2859025"/>
                </a:moveTo>
                <a:lnTo>
                  <a:pt x="6873240" y="2859025"/>
                </a:lnTo>
                <a:lnTo>
                  <a:pt x="6873240" y="2862073"/>
                </a:lnTo>
                <a:lnTo>
                  <a:pt x="6870192" y="2862073"/>
                </a:lnTo>
                <a:lnTo>
                  <a:pt x="6870192" y="2859025"/>
                </a:lnTo>
                <a:close/>
                <a:moveTo>
                  <a:pt x="6870192" y="2865121"/>
                </a:moveTo>
                <a:lnTo>
                  <a:pt x="6873240" y="2865121"/>
                </a:lnTo>
                <a:lnTo>
                  <a:pt x="6873240" y="2868169"/>
                </a:lnTo>
                <a:lnTo>
                  <a:pt x="6870192" y="2868169"/>
                </a:lnTo>
                <a:lnTo>
                  <a:pt x="6870192" y="2865121"/>
                </a:lnTo>
                <a:close/>
                <a:moveTo>
                  <a:pt x="6870192" y="2871216"/>
                </a:moveTo>
                <a:lnTo>
                  <a:pt x="6873240" y="2871216"/>
                </a:lnTo>
                <a:lnTo>
                  <a:pt x="6873240" y="2874264"/>
                </a:lnTo>
                <a:lnTo>
                  <a:pt x="6870192" y="2874264"/>
                </a:lnTo>
                <a:lnTo>
                  <a:pt x="6870192" y="2871216"/>
                </a:lnTo>
                <a:close/>
                <a:moveTo>
                  <a:pt x="6870192" y="2877312"/>
                </a:moveTo>
                <a:lnTo>
                  <a:pt x="6873240" y="2877312"/>
                </a:lnTo>
                <a:lnTo>
                  <a:pt x="6873240" y="2880360"/>
                </a:lnTo>
                <a:lnTo>
                  <a:pt x="6870192" y="2880360"/>
                </a:lnTo>
                <a:lnTo>
                  <a:pt x="6870192" y="2877312"/>
                </a:lnTo>
                <a:close/>
                <a:moveTo>
                  <a:pt x="6870192" y="2883409"/>
                </a:moveTo>
                <a:lnTo>
                  <a:pt x="6873240" y="2883409"/>
                </a:lnTo>
                <a:lnTo>
                  <a:pt x="6873240" y="2886457"/>
                </a:lnTo>
                <a:lnTo>
                  <a:pt x="6870192" y="2886457"/>
                </a:lnTo>
                <a:lnTo>
                  <a:pt x="6870192" y="2883409"/>
                </a:lnTo>
                <a:close/>
                <a:moveTo>
                  <a:pt x="6870192" y="2889505"/>
                </a:moveTo>
                <a:lnTo>
                  <a:pt x="6873240" y="2889505"/>
                </a:lnTo>
                <a:lnTo>
                  <a:pt x="6873240" y="2892553"/>
                </a:lnTo>
                <a:lnTo>
                  <a:pt x="6870192" y="2892553"/>
                </a:lnTo>
                <a:lnTo>
                  <a:pt x="6870192" y="2889505"/>
                </a:lnTo>
                <a:close/>
                <a:moveTo>
                  <a:pt x="6870192" y="2895600"/>
                </a:moveTo>
                <a:lnTo>
                  <a:pt x="6873240" y="2895600"/>
                </a:lnTo>
                <a:lnTo>
                  <a:pt x="6873240" y="2898648"/>
                </a:lnTo>
                <a:lnTo>
                  <a:pt x="6870192" y="2898648"/>
                </a:lnTo>
                <a:lnTo>
                  <a:pt x="6870192" y="2895600"/>
                </a:lnTo>
                <a:close/>
                <a:moveTo>
                  <a:pt x="6870192" y="2901697"/>
                </a:moveTo>
                <a:lnTo>
                  <a:pt x="6873240" y="2901697"/>
                </a:lnTo>
                <a:lnTo>
                  <a:pt x="6873240" y="2904745"/>
                </a:lnTo>
                <a:lnTo>
                  <a:pt x="6870192" y="2904745"/>
                </a:lnTo>
                <a:lnTo>
                  <a:pt x="6870192" y="2901697"/>
                </a:lnTo>
                <a:close/>
                <a:moveTo>
                  <a:pt x="6870192" y="2907793"/>
                </a:moveTo>
                <a:lnTo>
                  <a:pt x="6873240" y="2907793"/>
                </a:lnTo>
                <a:lnTo>
                  <a:pt x="6873240" y="2910841"/>
                </a:lnTo>
                <a:lnTo>
                  <a:pt x="6870192" y="2910841"/>
                </a:lnTo>
                <a:lnTo>
                  <a:pt x="6870192" y="2907793"/>
                </a:lnTo>
                <a:close/>
                <a:moveTo>
                  <a:pt x="6870192" y="2913888"/>
                </a:moveTo>
                <a:lnTo>
                  <a:pt x="6873240" y="2913888"/>
                </a:lnTo>
                <a:lnTo>
                  <a:pt x="6873240" y="2916936"/>
                </a:lnTo>
                <a:lnTo>
                  <a:pt x="6870192" y="2916936"/>
                </a:lnTo>
                <a:lnTo>
                  <a:pt x="6870192" y="2913888"/>
                </a:lnTo>
                <a:close/>
                <a:moveTo>
                  <a:pt x="6870192" y="2919984"/>
                </a:moveTo>
                <a:lnTo>
                  <a:pt x="6873240" y="2919984"/>
                </a:lnTo>
                <a:lnTo>
                  <a:pt x="6873240" y="2923032"/>
                </a:lnTo>
                <a:lnTo>
                  <a:pt x="6870192" y="2923032"/>
                </a:lnTo>
                <a:lnTo>
                  <a:pt x="6870192" y="2919984"/>
                </a:lnTo>
                <a:close/>
                <a:moveTo>
                  <a:pt x="6870192" y="2926081"/>
                </a:moveTo>
                <a:lnTo>
                  <a:pt x="6873240" y="2926081"/>
                </a:lnTo>
                <a:lnTo>
                  <a:pt x="6873240" y="2929129"/>
                </a:lnTo>
                <a:lnTo>
                  <a:pt x="6870192" y="2929129"/>
                </a:lnTo>
                <a:lnTo>
                  <a:pt x="6870192" y="2926081"/>
                </a:lnTo>
                <a:close/>
                <a:moveTo>
                  <a:pt x="6870192" y="2932177"/>
                </a:moveTo>
                <a:lnTo>
                  <a:pt x="6873240" y="2932177"/>
                </a:lnTo>
                <a:lnTo>
                  <a:pt x="6873240" y="2935225"/>
                </a:lnTo>
                <a:lnTo>
                  <a:pt x="6870192" y="2935225"/>
                </a:lnTo>
                <a:lnTo>
                  <a:pt x="6870192" y="2932177"/>
                </a:lnTo>
                <a:close/>
                <a:moveTo>
                  <a:pt x="6870192" y="2938272"/>
                </a:moveTo>
                <a:lnTo>
                  <a:pt x="6873240" y="2938272"/>
                </a:lnTo>
                <a:lnTo>
                  <a:pt x="6873240" y="2941320"/>
                </a:lnTo>
                <a:lnTo>
                  <a:pt x="6870192" y="2941320"/>
                </a:lnTo>
                <a:lnTo>
                  <a:pt x="6870192" y="2938272"/>
                </a:lnTo>
                <a:close/>
                <a:moveTo>
                  <a:pt x="6870192" y="2944368"/>
                </a:moveTo>
                <a:lnTo>
                  <a:pt x="6873240" y="2944368"/>
                </a:lnTo>
                <a:lnTo>
                  <a:pt x="6873240" y="2947416"/>
                </a:lnTo>
                <a:lnTo>
                  <a:pt x="6870192" y="2947416"/>
                </a:lnTo>
                <a:lnTo>
                  <a:pt x="6870192" y="2944368"/>
                </a:lnTo>
                <a:close/>
                <a:moveTo>
                  <a:pt x="6870192" y="2950465"/>
                </a:moveTo>
                <a:lnTo>
                  <a:pt x="6873240" y="2950465"/>
                </a:lnTo>
                <a:lnTo>
                  <a:pt x="6873240" y="2953513"/>
                </a:lnTo>
                <a:lnTo>
                  <a:pt x="6870192" y="2953513"/>
                </a:lnTo>
                <a:lnTo>
                  <a:pt x="6870192" y="2950465"/>
                </a:lnTo>
                <a:close/>
                <a:moveTo>
                  <a:pt x="6870192" y="2956560"/>
                </a:moveTo>
                <a:lnTo>
                  <a:pt x="6873240" y="2956560"/>
                </a:lnTo>
                <a:lnTo>
                  <a:pt x="6873240" y="2959608"/>
                </a:lnTo>
                <a:lnTo>
                  <a:pt x="6870192" y="2959608"/>
                </a:lnTo>
                <a:lnTo>
                  <a:pt x="6870192" y="2956560"/>
                </a:lnTo>
                <a:close/>
                <a:moveTo>
                  <a:pt x="6870192" y="2962656"/>
                </a:moveTo>
                <a:lnTo>
                  <a:pt x="6873240" y="2962656"/>
                </a:lnTo>
                <a:lnTo>
                  <a:pt x="6873240" y="2965704"/>
                </a:lnTo>
                <a:lnTo>
                  <a:pt x="6870192" y="2965704"/>
                </a:lnTo>
                <a:lnTo>
                  <a:pt x="6870192" y="2962656"/>
                </a:lnTo>
                <a:close/>
                <a:moveTo>
                  <a:pt x="6870192" y="2968753"/>
                </a:moveTo>
                <a:lnTo>
                  <a:pt x="6873240" y="2968753"/>
                </a:lnTo>
                <a:lnTo>
                  <a:pt x="6873240" y="2971801"/>
                </a:lnTo>
                <a:lnTo>
                  <a:pt x="6870192" y="2971801"/>
                </a:lnTo>
                <a:lnTo>
                  <a:pt x="6870192" y="2968753"/>
                </a:lnTo>
                <a:close/>
                <a:moveTo>
                  <a:pt x="6870192" y="2974849"/>
                </a:moveTo>
                <a:lnTo>
                  <a:pt x="6873240" y="2974849"/>
                </a:lnTo>
                <a:lnTo>
                  <a:pt x="6873240" y="2977897"/>
                </a:lnTo>
                <a:lnTo>
                  <a:pt x="6870192" y="2977897"/>
                </a:lnTo>
                <a:lnTo>
                  <a:pt x="6870192" y="2974849"/>
                </a:lnTo>
                <a:close/>
                <a:moveTo>
                  <a:pt x="6870192" y="2980944"/>
                </a:moveTo>
                <a:lnTo>
                  <a:pt x="6873240" y="2980944"/>
                </a:lnTo>
                <a:lnTo>
                  <a:pt x="6873240" y="2983992"/>
                </a:lnTo>
                <a:lnTo>
                  <a:pt x="6870192" y="2983992"/>
                </a:lnTo>
                <a:lnTo>
                  <a:pt x="6870192" y="2980944"/>
                </a:lnTo>
                <a:close/>
                <a:moveTo>
                  <a:pt x="6870192" y="2987040"/>
                </a:moveTo>
                <a:lnTo>
                  <a:pt x="6873240" y="2987040"/>
                </a:lnTo>
                <a:lnTo>
                  <a:pt x="6873240" y="2990088"/>
                </a:lnTo>
                <a:lnTo>
                  <a:pt x="6870192" y="2990088"/>
                </a:lnTo>
                <a:lnTo>
                  <a:pt x="6870192" y="2987040"/>
                </a:lnTo>
                <a:close/>
                <a:moveTo>
                  <a:pt x="6870192" y="2993137"/>
                </a:moveTo>
                <a:lnTo>
                  <a:pt x="6873240" y="2993137"/>
                </a:lnTo>
                <a:lnTo>
                  <a:pt x="6873240" y="2996185"/>
                </a:lnTo>
                <a:lnTo>
                  <a:pt x="6870192" y="2996185"/>
                </a:lnTo>
                <a:lnTo>
                  <a:pt x="6870192" y="2993137"/>
                </a:lnTo>
                <a:close/>
                <a:moveTo>
                  <a:pt x="6870192" y="2999232"/>
                </a:moveTo>
                <a:lnTo>
                  <a:pt x="6873240" y="2999232"/>
                </a:lnTo>
                <a:lnTo>
                  <a:pt x="6873240" y="3002280"/>
                </a:lnTo>
                <a:lnTo>
                  <a:pt x="6870192" y="3002280"/>
                </a:lnTo>
                <a:lnTo>
                  <a:pt x="6870192" y="2999232"/>
                </a:lnTo>
                <a:close/>
                <a:moveTo>
                  <a:pt x="6870192" y="3005328"/>
                </a:moveTo>
                <a:lnTo>
                  <a:pt x="6873240" y="3005328"/>
                </a:lnTo>
                <a:lnTo>
                  <a:pt x="6873240" y="3008376"/>
                </a:lnTo>
                <a:lnTo>
                  <a:pt x="6870192" y="3008376"/>
                </a:lnTo>
                <a:lnTo>
                  <a:pt x="6870192" y="3005328"/>
                </a:lnTo>
                <a:close/>
                <a:moveTo>
                  <a:pt x="6870192" y="3011425"/>
                </a:moveTo>
                <a:lnTo>
                  <a:pt x="6873240" y="3011425"/>
                </a:lnTo>
                <a:lnTo>
                  <a:pt x="6873240" y="3014473"/>
                </a:lnTo>
                <a:lnTo>
                  <a:pt x="6870192" y="3014473"/>
                </a:lnTo>
                <a:lnTo>
                  <a:pt x="6870192" y="3011425"/>
                </a:lnTo>
                <a:close/>
                <a:moveTo>
                  <a:pt x="6870192" y="3017521"/>
                </a:moveTo>
                <a:lnTo>
                  <a:pt x="6873240" y="3017521"/>
                </a:lnTo>
                <a:lnTo>
                  <a:pt x="6873240" y="3020569"/>
                </a:lnTo>
                <a:lnTo>
                  <a:pt x="6870192" y="3020569"/>
                </a:lnTo>
                <a:lnTo>
                  <a:pt x="6870192" y="3017521"/>
                </a:lnTo>
                <a:close/>
                <a:moveTo>
                  <a:pt x="6870192" y="3023616"/>
                </a:moveTo>
                <a:lnTo>
                  <a:pt x="6873240" y="3023616"/>
                </a:lnTo>
                <a:lnTo>
                  <a:pt x="6873240" y="3026664"/>
                </a:lnTo>
                <a:lnTo>
                  <a:pt x="6870192" y="3026664"/>
                </a:lnTo>
                <a:lnTo>
                  <a:pt x="6870192" y="3023616"/>
                </a:lnTo>
                <a:close/>
                <a:moveTo>
                  <a:pt x="6870192" y="3029712"/>
                </a:moveTo>
                <a:lnTo>
                  <a:pt x="6873240" y="3029712"/>
                </a:lnTo>
                <a:lnTo>
                  <a:pt x="6873240" y="3032760"/>
                </a:lnTo>
                <a:lnTo>
                  <a:pt x="6870192" y="3032760"/>
                </a:lnTo>
                <a:lnTo>
                  <a:pt x="6870192" y="3029712"/>
                </a:lnTo>
                <a:close/>
                <a:moveTo>
                  <a:pt x="6870192" y="3035809"/>
                </a:moveTo>
                <a:lnTo>
                  <a:pt x="6873240" y="3035809"/>
                </a:lnTo>
                <a:lnTo>
                  <a:pt x="6873240" y="3038857"/>
                </a:lnTo>
                <a:lnTo>
                  <a:pt x="6870192" y="3038857"/>
                </a:lnTo>
                <a:lnTo>
                  <a:pt x="6870192" y="3035809"/>
                </a:lnTo>
                <a:close/>
                <a:moveTo>
                  <a:pt x="6870192" y="3041905"/>
                </a:moveTo>
                <a:lnTo>
                  <a:pt x="6873240" y="3041905"/>
                </a:lnTo>
                <a:lnTo>
                  <a:pt x="6873240" y="3044953"/>
                </a:lnTo>
                <a:lnTo>
                  <a:pt x="6870192" y="3044953"/>
                </a:lnTo>
                <a:lnTo>
                  <a:pt x="6870192" y="3041905"/>
                </a:lnTo>
                <a:close/>
                <a:moveTo>
                  <a:pt x="6870192" y="3048000"/>
                </a:moveTo>
                <a:lnTo>
                  <a:pt x="6873240" y="3048000"/>
                </a:lnTo>
                <a:lnTo>
                  <a:pt x="6873240" y="3051048"/>
                </a:lnTo>
                <a:lnTo>
                  <a:pt x="6870192" y="3051048"/>
                </a:lnTo>
                <a:lnTo>
                  <a:pt x="6870192" y="3048000"/>
                </a:lnTo>
                <a:close/>
                <a:moveTo>
                  <a:pt x="6870192" y="3054097"/>
                </a:moveTo>
                <a:lnTo>
                  <a:pt x="6873240" y="3054097"/>
                </a:lnTo>
                <a:lnTo>
                  <a:pt x="6873240" y="3057145"/>
                </a:lnTo>
                <a:lnTo>
                  <a:pt x="6870192" y="3057145"/>
                </a:lnTo>
                <a:lnTo>
                  <a:pt x="6870192" y="3054097"/>
                </a:lnTo>
                <a:close/>
                <a:moveTo>
                  <a:pt x="6870192" y="3060193"/>
                </a:moveTo>
                <a:lnTo>
                  <a:pt x="6873240" y="3060193"/>
                </a:lnTo>
                <a:lnTo>
                  <a:pt x="6873240" y="3063241"/>
                </a:lnTo>
                <a:lnTo>
                  <a:pt x="6870192" y="3063241"/>
                </a:lnTo>
                <a:lnTo>
                  <a:pt x="6870192" y="3060193"/>
                </a:lnTo>
                <a:close/>
                <a:moveTo>
                  <a:pt x="6870192" y="3066288"/>
                </a:moveTo>
                <a:lnTo>
                  <a:pt x="6873240" y="3066288"/>
                </a:lnTo>
                <a:lnTo>
                  <a:pt x="6873240" y="3069336"/>
                </a:lnTo>
                <a:lnTo>
                  <a:pt x="6870192" y="3069336"/>
                </a:lnTo>
                <a:lnTo>
                  <a:pt x="6870192" y="3066288"/>
                </a:lnTo>
                <a:close/>
                <a:moveTo>
                  <a:pt x="6870192" y="3072384"/>
                </a:moveTo>
                <a:lnTo>
                  <a:pt x="6873240" y="3072384"/>
                </a:lnTo>
                <a:lnTo>
                  <a:pt x="6873240" y="3075432"/>
                </a:lnTo>
                <a:lnTo>
                  <a:pt x="6870192" y="3075432"/>
                </a:lnTo>
                <a:lnTo>
                  <a:pt x="6870192" y="3072384"/>
                </a:lnTo>
                <a:close/>
                <a:moveTo>
                  <a:pt x="6870192" y="3078481"/>
                </a:moveTo>
                <a:lnTo>
                  <a:pt x="6873240" y="3078481"/>
                </a:lnTo>
                <a:lnTo>
                  <a:pt x="6873240" y="3081529"/>
                </a:lnTo>
                <a:lnTo>
                  <a:pt x="6870192" y="3081529"/>
                </a:lnTo>
                <a:lnTo>
                  <a:pt x="6870192" y="3078481"/>
                </a:lnTo>
                <a:close/>
                <a:moveTo>
                  <a:pt x="6870192" y="3084577"/>
                </a:moveTo>
                <a:lnTo>
                  <a:pt x="6873240" y="3084577"/>
                </a:lnTo>
                <a:lnTo>
                  <a:pt x="6873240" y="3087625"/>
                </a:lnTo>
                <a:lnTo>
                  <a:pt x="6870192" y="3087625"/>
                </a:lnTo>
                <a:lnTo>
                  <a:pt x="6870192" y="3084577"/>
                </a:lnTo>
                <a:close/>
                <a:moveTo>
                  <a:pt x="6870192" y="3090672"/>
                </a:moveTo>
                <a:lnTo>
                  <a:pt x="6873240" y="3090672"/>
                </a:lnTo>
                <a:lnTo>
                  <a:pt x="6873240" y="3093720"/>
                </a:lnTo>
                <a:lnTo>
                  <a:pt x="6870192" y="3093720"/>
                </a:lnTo>
                <a:lnTo>
                  <a:pt x="6870192" y="3090672"/>
                </a:lnTo>
                <a:close/>
                <a:moveTo>
                  <a:pt x="6870192" y="3096768"/>
                </a:moveTo>
                <a:lnTo>
                  <a:pt x="6873240" y="3096768"/>
                </a:lnTo>
                <a:lnTo>
                  <a:pt x="6873240" y="3099816"/>
                </a:lnTo>
                <a:lnTo>
                  <a:pt x="6870192" y="3099816"/>
                </a:lnTo>
                <a:lnTo>
                  <a:pt x="6870192" y="3096768"/>
                </a:lnTo>
                <a:close/>
                <a:moveTo>
                  <a:pt x="6870192" y="3102865"/>
                </a:moveTo>
                <a:lnTo>
                  <a:pt x="6873240" y="3102865"/>
                </a:lnTo>
                <a:lnTo>
                  <a:pt x="6873240" y="3105913"/>
                </a:lnTo>
                <a:lnTo>
                  <a:pt x="6870192" y="3105913"/>
                </a:lnTo>
                <a:lnTo>
                  <a:pt x="6870192" y="3102865"/>
                </a:lnTo>
                <a:close/>
                <a:moveTo>
                  <a:pt x="6870192" y="3108960"/>
                </a:moveTo>
                <a:lnTo>
                  <a:pt x="6873240" y="3108960"/>
                </a:lnTo>
                <a:lnTo>
                  <a:pt x="6873240" y="3112008"/>
                </a:lnTo>
                <a:lnTo>
                  <a:pt x="6870192" y="3112008"/>
                </a:lnTo>
                <a:lnTo>
                  <a:pt x="6870192" y="3108960"/>
                </a:lnTo>
                <a:close/>
                <a:moveTo>
                  <a:pt x="6870192" y="3115056"/>
                </a:moveTo>
                <a:lnTo>
                  <a:pt x="6873240" y="3115056"/>
                </a:lnTo>
                <a:lnTo>
                  <a:pt x="6873240" y="3118104"/>
                </a:lnTo>
                <a:lnTo>
                  <a:pt x="6870192" y="3118104"/>
                </a:lnTo>
                <a:lnTo>
                  <a:pt x="6870192" y="3115056"/>
                </a:lnTo>
                <a:close/>
                <a:moveTo>
                  <a:pt x="6870192" y="3121153"/>
                </a:moveTo>
                <a:lnTo>
                  <a:pt x="6873240" y="3121153"/>
                </a:lnTo>
                <a:lnTo>
                  <a:pt x="6873240" y="3124201"/>
                </a:lnTo>
                <a:lnTo>
                  <a:pt x="6870192" y="3124201"/>
                </a:lnTo>
                <a:lnTo>
                  <a:pt x="6870192" y="3121153"/>
                </a:lnTo>
                <a:close/>
                <a:moveTo>
                  <a:pt x="6870192" y="3127249"/>
                </a:moveTo>
                <a:lnTo>
                  <a:pt x="6873240" y="3127249"/>
                </a:lnTo>
                <a:lnTo>
                  <a:pt x="6873240" y="3130297"/>
                </a:lnTo>
                <a:lnTo>
                  <a:pt x="6870192" y="3130297"/>
                </a:lnTo>
                <a:lnTo>
                  <a:pt x="6870192" y="3127249"/>
                </a:lnTo>
                <a:close/>
                <a:moveTo>
                  <a:pt x="6870192" y="3133344"/>
                </a:moveTo>
                <a:lnTo>
                  <a:pt x="6873240" y="3133344"/>
                </a:lnTo>
                <a:lnTo>
                  <a:pt x="6873240" y="3136392"/>
                </a:lnTo>
                <a:lnTo>
                  <a:pt x="6870192" y="3136392"/>
                </a:lnTo>
                <a:lnTo>
                  <a:pt x="6870192" y="3133344"/>
                </a:lnTo>
                <a:close/>
                <a:moveTo>
                  <a:pt x="6870192" y="3139440"/>
                </a:moveTo>
                <a:lnTo>
                  <a:pt x="6873240" y="3139440"/>
                </a:lnTo>
                <a:lnTo>
                  <a:pt x="6873240" y="3142488"/>
                </a:lnTo>
                <a:lnTo>
                  <a:pt x="6870192" y="3142488"/>
                </a:lnTo>
                <a:lnTo>
                  <a:pt x="6870192" y="3139440"/>
                </a:lnTo>
                <a:close/>
                <a:moveTo>
                  <a:pt x="6870192" y="3145537"/>
                </a:moveTo>
                <a:lnTo>
                  <a:pt x="6873240" y="3145537"/>
                </a:lnTo>
                <a:lnTo>
                  <a:pt x="6873240" y="3148585"/>
                </a:lnTo>
                <a:lnTo>
                  <a:pt x="6870192" y="3148585"/>
                </a:lnTo>
                <a:lnTo>
                  <a:pt x="6870192" y="3145537"/>
                </a:lnTo>
                <a:close/>
                <a:moveTo>
                  <a:pt x="6870192" y="3151632"/>
                </a:moveTo>
                <a:lnTo>
                  <a:pt x="6873240" y="3151632"/>
                </a:lnTo>
                <a:lnTo>
                  <a:pt x="6873240" y="3154680"/>
                </a:lnTo>
                <a:lnTo>
                  <a:pt x="6870192" y="3154680"/>
                </a:lnTo>
                <a:lnTo>
                  <a:pt x="6870192" y="3151632"/>
                </a:lnTo>
                <a:close/>
                <a:moveTo>
                  <a:pt x="6870192" y="3157728"/>
                </a:moveTo>
                <a:lnTo>
                  <a:pt x="6873240" y="3157728"/>
                </a:lnTo>
                <a:lnTo>
                  <a:pt x="6873240" y="3160776"/>
                </a:lnTo>
                <a:lnTo>
                  <a:pt x="6870192" y="3160776"/>
                </a:lnTo>
                <a:lnTo>
                  <a:pt x="6870192" y="3157728"/>
                </a:lnTo>
                <a:close/>
                <a:moveTo>
                  <a:pt x="6870192" y="3163825"/>
                </a:moveTo>
                <a:lnTo>
                  <a:pt x="6873240" y="3163825"/>
                </a:lnTo>
                <a:lnTo>
                  <a:pt x="6873240" y="3166873"/>
                </a:lnTo>
                <a:lnTo>
                  <a:pt x="6870192" y="3166873"/>
                </a:lnTo>
                <a:lnTo>
                  <a:pt x="6870192" y="3163825"/>
                </a:lnTo>
                <a:close/>
                <a:moveTo>
                  <a:pt x="6870192" y="3169921"/>
                </a:moveTo>
                <a:lnTo>
                  <a:pt x="6873240" y="3169921"/>
                </a:lnTo>
                <a:lnTo>
                  <a:pt x="6873240" y="3172969"/>
                </a:lnTo>
                <a:lnTo>
                  <a:pt x="6870192" y="3172969"/>
                </a:lnTo>
                <a:lnTo>
                  <a:pt x="6870192" y="3169921"/>
                </a:lnTo>
                <a:close/>
                <a:moveTo>
                  <a:pt x="6870192" y="3176016"/>
                </a:moveTo>
                <a:lnTo>
                  <a:pt x="6873240" y="3176016"/>
                </a:lnTo>
                <a:lnTo>
                  <a:pt x="6873240" y="3179064"/>
                </a:lnTo>
                <a:lnTo>
                  <a:pt x="6870192" y="3179064"/>
                </a:lnTo>
                <a:lnTo>
                  <a:pt x="6870192" y="3176016"/>
                </a:lnTo>
                <a:close/>
                <a:moveTo>
                  <a:pt x="6870192" y="3182112"/>
                </a:moveTo>
                <a:lnTo>
                  <a:pt x="6873240" y="3182112"/>
                </a:lnTo>
                <a:lnTo>
                  <a:pt x="6873240" y="3185160"/>
                </a:lnTo>
                <a:lnTo>
                  <a:pt x="6870192" y="3185160"/>
                </a:lnTo>
                <a:lnTo>
                  <a:pt x="6870192" y="3182112"/>
                </a:lnTo>
                <a:close/>
                <a:moveTo>
                  <a:pt x="6870192" y="3188209"/>
                </a:moveTo>
                <a:lnTo>
                  <a:pt x="6873240" y="3188209"/>
                </a:lnTo>
                <a:lnTo>
                  <a:pt x="6873240" y="3191257"/>
                </a:lnTo>
                <a:lnTo>
                  <a:pt x="6870192" y="3191257"/>
                </a:lnTo>
                <a:lnTo>
                  <a:pt x="6870192" y="3188209"/>
                </a:lnTo>
                <a:close/>
                <a:moveTo>
                  <a:pt x="6870192" y="3194305"/>
                </a:moveTo>
                <a:lnTo>
                  <a:pt x="6873240" y="3194305"/>
                </a:lnTo>
                <a:lnTo>
                  <a:pt x="6873240" y="3197353"/>
                </a:lnTo>
                <a:lnTo>
                  <a:pt x="6870192" y="3197353"/>
                </a:lnTo>
                <a:lnTo>
                  <a:pt x="6870192" y="3194305"/>
                </a:lnTo>
                <a:close/>
                <a:moveTo>
                  <a:pt x="6870192" y="3200400"/>
                </a:moveTo>
                <a:lnTo>
                  <a:pt x="6873240" y="3200400"/>
                </a:lnTo>
                <a:lnTo>
                  <a:pt x="6873240" y="3203448"/>
                </a:lnTo>
                <a:lnTo>
                  <a:pt x="6870192" y="3203448"/>
                </a:lnTo>
                <a:lnTo>
                  <a:pt x="6870192" y="3200400"/>
                </a:lnTo>
                <a:close/>
                <a:moveTo>
                  <a:pt x="6870192" y="3206497"/>
                </a:moveTo>
                <a:lnTo>
                  <a:pt x="6873240" y="3206497"/>
                </a:lnTo>
                <a:lnTo>
                  <a:pt x="6873240" y="3209545"/>
                </a:lnTo>
                <a:lnTo>
                  <a:pt x="6870192" y="3209545"/>
                </a:lnTo>
                <a:lnTo>
                  <a:pt x="6870192" y="3206497"/>
                </a:lnTo>
                <a:close/>
                <a:moveTo>
                  <a:pt x="6870192" y="3212593"/>
                </a:moveTo>
                <a:lnTo>
                  <a:pt x="6873240" y="3212593"/>
                </a:lnTo>
                <a:lnTo>
                  <a:pt x="6873240" y="3215641"/>
                </a:lnTo>
                <a:lnTo>
                  <a:pt x="6870192" y="3215641"/>
                </a:lnTo>
                <a:lnTo>
                  <a:pt x="6870192" y="3212593"/>
                </a:lnTo>
                <a:close/>
                <a:moveTo>
                  <a:pt x="6870192" y="3218688"/>
                </a:moveTo>
                <a:lnTo>
                  <a:pt x="6873240" y="3218688"/>
                </a:lnTo>
                <a:lnTo>
                  <a:pt x="6873240" y="3221736"/>
                </a:lnTo>
                <a:lnTo>
                  <a:pt x="6870192" y="3221736"/>
                </a:lnTo>
                <a:lnTo>
                  <a:pt x="6870192" y="3218688"/>
                </a:lnTo>
                <a:close/>
                <a:moveTo>
                  <a:pt x="6870192" y="3224784"/>
                </a:moveTo>
                <a:lnTo>
                  <a:pt x="6873240" y="3224784"/>
                </a:lnTo>
                <a:lnTo>
                  <a:pt x="6873240" y="3227832"/>
                </a:lnTo>
                <a:lnTo>
                  <a:pt x="6870192" y="3227832"/>
                </a:lnTo>
                <a:lnTo>
                  <a:pt x="6870192" y="3224784"/>
                </a:lnTo>
                <a:close/>
                <a:moveTo>
                  <a:pt x="6870192" y="3230881"/>
                </a:moveTo>
                <a:lnTo>
                  <a:pt x="6873240" y="3230881"/>
                </a:lnTo>
                <a:lnTo>
                  <a:pt x="6873240" y="3233929"/>
                </a:lnTo>
                <a:lnTo>
                  <a:pt x="6870192" y="3233929"/>
                </a:lnTo>
                <a:lnTo>
                  <a:pt x="6870192" y="3230881"/>
                </a:lnTo>
                <a:close/>
                <a:moveTo>
                  <a:pt x="6870192" y="3236977"/>
                </a:moveTo>
                <a:lnTo>
                  <a:pt x="6873240" y="3236977"/>
                </a:lnTo>
                <a:lnTo>
                  <a:pt x="6873240" y="3240025"/>
                </a:lnTo>
                <a:lnTo>
                  <a:pt x="6870192" y="3240025"/>
                </a:lnTo>
                <a:lnTo>
                  <a:pt x="6870192" y="3236977"/>
                </a:lnTo>
                <a:close/>
                <a:moveTo>
                  <a:pt x="6870192" y="3243072"/>
                </a:moveTo>
                <a:lnTo>
                  <a:pt x="6873240" y="3243072"/>
                </a:lnTo>
                <a:lnTo>
                  <a:pt x="6873240" y="3246120"/>
                </a:lnTo>
                <a:lnTo>
                  <a:pt x="6870192" y="3246120"/>
                </a:lnTo>
                <a:lnTo>
                  <a:pt x="6870192" y="3243072"/>
                </a:lnTo>
                <a:close/>
                <a:moveTo>
                  <a:pt x="6870192" y="3249168"/>
                </a:moveTo>
                <a:lnTo>
                  <a:pt x="6873240" y="3249168"/>
                </a:lnTo>
                <a:lnTo>
                  <a:pt x="6873240" y="3252216"/>
                </a:lnTo>
                <a:lnTo>
                  <a:pt x="6870192" y="3252216"/>
                </a:lnTo>
                <a:lnTo>
                  <a:pt x="6870192" y="3249168"/>
                </a:lnTo>
                <a:close/>
                <a:moveTo>
                  <a:pt x="6870192" y="3255265"/>
                </a:moveTo>
                <a:lnTo>
                  <a:pt x="6873240" y="3255265"/>
                </a:lnTo>
                <a:lnTo>
                  <a:pt x="6873240" y="3258313"/>
                </a:lnTo>
                <a:lnTo>
                  <a:pt x="6870192" y="3258313"/>
                </a:lnTo>
                <a:lnTo>
                  <a:pt x="6870192" y="3255265"/>
                </a:lnTo>
                <a:close/>
                <a:moveTo>
                  <a:pt x="6870192" y="3261360"/>
                </a:moveTo>
                <a:lnTo>
                  <a:pt x="6873240" y="3261360"/>
                </a:lnTo>
                <a:lnTo>
                  <a:pt x="6873240" y="3264408"/>
                </a:lnTo>
                <a:lnTo>
                  <a:pt x="6870192" y="3264408"/>
                </a:lnTo>
                <a:lnTo>
                  <a:pt x="6870192" y="3261360"/>
                </a:lnTo>
                <a:close/>
                <a:moveTo>
                  <a:pt x="6870192" y="3267456"/>
                </a:moveTo>
                <a:lnTo>
                  <a:pt x="6873240" y="3267456"/>
                </a:lnTo>
                <a:lnTo>
                  <a:pt x="6873240" y="3270504"/>
                </a:lnTo>
                <a:lnTo>
                  <a:pt x="6870192" y="3270504"/>
                </a:lnTo>
                <a:lnTo>
                  <a:pt x="6870192" y="3267456"/>
                </a:lnTo>
                <a:close/>
                <a:moveTo>
                  <a:pt x="6870192" y="3273553"/>
                </a:moveTo>
                <a:lnTo>
                  <a:pt x="6873240" y="3273553"/>
                </a:lnTo>
                <a:lnTo>
                  <a:pt x="6873240" y="3276601"/>
                </a:lnTo>
                <a:lnTo>
                  <a:pt x="6870192" y="3276601"/>
                </a:lnTo>
                <a:lnTo>
                  <a:pt x="6870192" y="3273553"/>
                </a:lnTo>
                <a:close/>
                <a:moveTo>
                  <a:pt x="6870192" y="3279649"/>
                </a:moveTo>
                <a:lnTo>
                  <a:pt x="6873240" y="3279649"/>
                </a:lnTo>
                <a:lnTo>
                  <a:pt x="6873240" y="3282697"/>
                </a:lnTo>
                <a:lnTo>
                  <a:pt x="6870192" y="3282697"/>
                </a:lnTo>
                <a:lnTo>
                  <a:pt x="6870192" y="3279649"/>
                </a:lnTo>
                <a:close/>
                <a:moveTo>
                  <a:pt x="6870192" y="3285744"/>
                </a:moveTo>
                <a:lnTo>
                  <a:pt x="6873240" y="3285744"/>
                </a:lnTo>
                <a:lnTo>
                  <a:pt x="6873240" y="3288792"/>
                </a:lnTo>
                <a:lnTo>
                  <a:pt x="6870192" y="3288792"/>
                </a:lnTo>
                <a:lnTo>
                  <a:pt x="6870192" y="3285744"/>
                </a:lnTo>
                <a:close/>
                <a:moveTo>
                  <a:pt x="6870192" y="3291840"/>
                </a:moveTo>
                <a:lnTo>
                  <a:pt x="6873240" y="3291840"/>
                </a:lnTo>
                <a:lnTo>
                  <a:pt x="6873240" y="3294888"/>
                </a:lnTo>
                <a:lnTo>
                  <a:pt x="6870192" y="3294888"/>
                </a:lnTo>
                <a:lnTo>
                  <a:pt x="6870192" y="3291840"/>
                </a:lnTo>
                <a:close/>
                <a:moveTo>
                  <a:pt x="6870192" y="3297937"/>
                </a:moveTo>
                <a:lnTo>
                  <a:pt x="6873240" y="3297937"/>
                </a:lnTo>
                <a:lnTo>
                  <a:pt x="6873240" y="3300985"/>
                </a:lnTo>
                <a:lnTo>
                  <a:pt x="6870192" y="3300985"/>
                </a:lnTo>
                <a:lnTo>
                  <a:pt x="6870192" y="3297937"/>
                </a:lnTo>
                <a:close/>
                <a:moveTo>
                  <a:pt x="6870192" y="3304032"/>
                </a:moveTo>
                <a:lnTo>
                  <a:pt x="6873240" y="3304032"/>
                </a:lnTo>
                <a:lnTo>
                  <a:pt x="6873240" y="3307080"/>
                </a:lnTo>
                <a:lnTo>
                  <a:pt x="6870192" y="3307080"/>
                </a:lnTo>
                <a:lnTo>
                  <a:pt x="6870192" y="3304032"/>
                </a:lnTo>
                <a:close/>
                <a:moveTo>
                  <a:pt x="6870192" y="3310128"/>
                </a:moveTo>
                <a:lnTo>
                  <a:pt x="6873240" y="3310128"/>
                </a:lnTo>
                <a:lnTo>
                  <a:pt x="6873240" y="3313176"/>
                </a:lnTo>
                <a:lnTo>
                  <a:pt x="6870192" y="3313176"/>
                </a:lnTo>
                <a:lnTo>
                  <a:pt x="6870192" y="3310128"/>
                </a:lnTo>
                <a:close/>
                <a:moveTo>
                  <a:pt x="6870192" y="3316225"/>
                </a:moveTo>
                <a:lnTo>
                  <a:pt x="6873240" y="3316225"/>
                </a:lnTo>
                <a:lnTo>
                  <a:pt x="6873240" y="3319273"/>
                </a:lnTo>
                <a:lnTo>
                  <a:pt x="6870192" y="3319273"/>
                </a:lnTo>
                <a:lnTo>
                  <a:pt x="6870192" y="3316225"/>
                </a:lnTo>
                <a:close/>
                <a:moveTo>
                  <a:pt x="6870192" y="3322321"/>
                </a:moveTo>
                <a:lnTo>
                  <a:pt x="6873240" y="3322321"/>
                </a:lnTo>
                <a:lnTo>
                  <a:pt x="6873240" y="3325369"/>
                </a:lnTo>
                <a:lnTo>
                  <a:pt x="6870192" y="3325369"/>
                </a:lnTo>
                <a:lnTo>
                  <a:pt x="6870192" y="3322321"/>
                </a:lnTo>
                <a:close/>
                <a:moveTo>
                  <a:pt x="6870192" y="3328416"/>
                </a:moveTo>
                <a:lnTo>
                  <a:pt x="6873240" y="3328416"/>
                </a:lnTo>
                <a:lnTo>
                  <a:pt x="6873240" y="3331464"/>
                </a:lnTo>
                <a:lnTo>
                  <a:pt x="6870192" y="3331464"/>
                </a:lnTo>
                <a:lnTo>
                  <a:pt x="6870192" y="3328416"/>
                </a:lnTo>
                <a:close/>
                <a:moveTo>
                  <a:pt x="6870192" y="3334512"/>
                </a:moveTo>
                <a:lnTo>
                  <a:pt x="6873240" y="3334512"/>
                </a:lnTo>
                <a:lnTo>
                  <a:pt x="6873240" y="3337560"/>
                </a:lnTo>
                <a:lnTo>
                  <a:pt x="6870192" y="3337560"/>
                </a:lnTo>
                <a:lnTo>
                  <a:pt x="6870192" y="3334512"/>
                </a:lnTo>
                <a:close/>
                <a:moveTo>
                  <a:pt x="6870192" y="3340609"/>
                </a:moveTo>
                <a:lnTo>
                  <a:pt x="6873240" y="3340609"/>
                </a:lnTo>
                <a:lnTo>
                  <a:pt x="6873240" y="3343657"/>
                </a:lnTo>
                <a:lnTo>
                  <a:pt x="6870192" y="3343657"/>
                </a:lnTo>
                <a:lnTo>
                  <a:pt x="6870192" y="3340609"/>
                </a:lnTo>
                <a:close/>
                <a:moveTo>
                  <a:pt x="6870192" y="3346705"/>
                </a:moveTo>
                <a:lnTo>
                  <a:pt x="6873240" y="3346705"/>
                </a:lnTo>
                <a:lnTo>
                  <a:pt x="6873240" y="3349753"/>
                </a:lnTo>
                <a:lnTo>
                  <a:pt x="6870192" y="3349753"/>
                </a:lnTo>
                <a:lnTo>
                  <a:pt x="6870192" y="3346705"/>
                </a:lnTo>
                <a:close/>
                <a:moveTo>
                  <a:pt x="6870192" y="3352800"/>
                </a:moveTo>
                <a:lnTo>
                  <a:pt x="6873240" y="3352800"/>
                </a:lnTo>
                <a:lnTo>
                  <a:pt x="6873240" y="3355848"/>
                </a:lnTo>
                <a:lnTo>
                  <a:pt x="6870192" y="3355848"/>
                </a:lnTo>
                <a:lnTo>
                  <a:pt x="6870192" y="3352800"/>
                </a:lnTo>
                <a:close/>
                <a:moveTo>
                  <a:pt x="6870192" y="3358896"/>
                </a:moveTo>
                <a:lnTo>
                  <a:pt x="6873240" y="3358896"/>
                </a:lnTo>
                <a:lnTo>
                  <a:pt x="6873240" y="3361944"/>
                </a:lnTo>
                <a:lnTo>
                  <a:pt x="6870192" y="3361944"/>
                </a:lnTo>
                <a:lnTo>
                  <a:pt x="6870192" y="3358896"/>
                </a:lnTo>
                <a:close/>
                <a:moveTo>
                  <a:pt x="6870192" y="3364993"/>
                </a:moveTo>
                <a:lnTo>
                  <a:pt x="6873240" y="3364993"/>
                </a:lnTo>
                <a:lnTo>
                  <a:pt x="6873240" y="3368041"/>
                </a:lnTo>
                <a:lnTo>
                  <a:pt x="6870192" y="3368041"/>
                </a:lnTo>
                <a:lnTo>
                  <a:pt x="6870192" y="3364993"/>
                </a:lnTo>
                <a:close/>
                <a:moveTo>
                  <a:pt x="6870192" y="3371088"/>
                </a:moveTo>
                <a:lnTo>
                  <a:pt x="6873240" y="3371088"/>
                </a:lnTo>
                <a:lnTo>
                  <a:pt x="6873240" y="3374136"/>
                </a:lnTo>
                <a:lnTo>
                  <a:pt x="6870192" y="3374136"/>
                </a:lnTo>
                <a:lnTo>
                  <a:pt x="6870192" y="3371088"/>
                </a:lnTo>
                <a:close/>
                <a:moveTo>
                  <a:pt x="6870192" y="3377185"/>
                </a:moveTo>
                <a:lnTo>
                  <a:pt x="6873240" y="3377185"/>
                </a:lnTo>
                <a:lnTo>
                  <a:pt x="6873240" y="3380233"/>
                </a:lnTo>
                <a:lnTo>
                  <a:pt x="6870192" y="3380233"/>
                </a:lnTo>
                <a:lnTo>
                  <a:pt x="6870192" y="3377185"/>
                </a:lnTo>
                <a:close/>
                <a:moveTo>
                  <a:pt x="6870192" y="3383280"/>
                </a:moveTo>
                <a:lnTo>
                  <a:pt x="6873240" y="3383280"/>
                </a:lnTo>
                <a:lnTo>
                  <a:pt x="6873240" y="3386328"/>
                </a:lnTo>
                <a:lnTo>
                  <a:pt x="6870192" y="3386328"/>
                </a:lnTo>
                <a:lnTo>
                  <a:pt x="6870192" y="3383280"/>
                </a:lnTo>
                <a:close/>
                <a:moveTo>
                  <a:pt x="6870192" y="3389377"/>
                </a:moveTo>
                <a:lnTo>
                  <a:pt x="6873240" y="3389377"/>
                </a:lnTo>
                <a:lnTo>
                  <a:pt x="6873240" y="3392425"/>
                </a:lnTo>
                <a:lnTo>
                  <a:pt x="6870192" y="3392425"/>
                </a:lnTo>
                <a:lnTo>
                  <a:pt x="6870192" y="3389377"/>
                </a:lnTo>
                <a:close/>
                <a:moveTo>
                  <a:pt x="6870192" y="3395472"/>
                </a:moveTo>
                <a:lnTo>
                  <a:pt x="6873240" y="3395472"/>
                </a:lnTo>
                <a:lnTo>
                  <a:pt x="6873240" y="3398520"/>
                </a:lnTo>
                <a:lnTo>
                  <a:pt x="6870192" y="3398520"/>
                </a:lnTo>
                <a:lnTo>
                  <a:pt x="6870192" y="3395472"/>
                </a:lnTo>
                <a:close/>
                <a:moveTo>
                  <a:pt x="6870192" y="3401569"/>
                </a:moveTo>
                <a:lnTo>
                  <a:pt x="6873240" y="3401569"/>
                </a:lnTo>
                <a:lnTo>
                  <a:pt x="6873240" y="3404617"/>
                </a:lnTo>
                <a:lnTo>
                  <a:pt x="6870192" y="3404617"/>
                </a:lnTo>
                <a:lnTo>
                  <a:pt x="6870192" y="3401569"/>
                </a:lnTo>
                <a:close/>
                <a:moveTo>
                  <a:pt x="6870192" y="3407665"/>
                </a:moveTo>
                <a:lnTo>
                  <a:pt x="6873240" y="3407665"/>
                </a:lnTo>
                <a:lnTo>
                  <a:pt x="6873240" y="3410713"/>
                </a:lnTo>
                <a:lnTo>
                  <a:pt x="6870192" y="3410713"/>
                </a:lnTo>
                <a:lnTo>
                  <a:pt x="6870192" y="3407665"/>
                </a:lnTo>
                <a:close/>
                <a:moveTo>
                  <a:pt x="6870192" y="3413760"/>
                </a:moveTo>
                <a:lnTo>
                  <a:pt x="6873240" y="3413760"/>
                </a:lnTo>
                <a:lnTo>
                  <a:pt x="6873240" y="3416808"/>
                </a:lnTo>
                <a:lnTo>
                  <a:pt x="6870192" y="3416808"/>
                </a:lnTo>
                <a:lnTo>
                  <a:pt x="6870192" y="3413760"/>
                </a:lnTo>
                <a:close/>
                <a:moveTo>
                  <a:pt x="6870192" y="3419857"/>
                </a:moveTo>
                <a:lnTo>
                  <a:pt x="6873240" y="3419857"/>
                </a:lnTo>
                <a:lnTo>
                  <a:pt x="6873240" y="3422905"/>
                </a:lnTo>
                <a:lnTo>
                  <a:pt x="6870192" y="3422905"/>
                </a:lnTo>
                <a:lnTo>
                  <a:pt x="6870192" y="3419857"/>
                </a:lnTo>
                <a:close/>
                <a:moveTo>
                  <a:pt x="6870192" y="3425952"/>
                </a:moveTo>
                <a:lnTo>
                  <a:pt x="6873240" y="3425952"/>
                </a:lnTo>
                <a:lnTo>
                  <a:pt x="6873240" y="3429000"/>
                </a:lnTo>
                <a:lnTo>
                  <a:pt x="6870192" y="3429000"/>
                </a:lnTo>
                <a:lnTo>
                  <a:pt x="6870192" y="3425952"/>
                </a:lnTo>
                <a:close/>
                <a:moveTo>
                  <a:pt x="6870192" y="3432049"/>
                </a:moveTo>
                <a:lnTo>
                  <a:pt x="6873240" y="3432049"/>
                </a:lnTo>
                <a:lnTo>
                  <a:pt x="6873240" y="3435097"/>
                </a:lnTo>
                <a:lnTo>
                  <a:pt x="6870192" y="3435097"/>
                </a:lnTo>
                <a:lnTo>
                  <a:pt x="6870192" y="3432049"/>
                </a:lnTo>
                <a:close/>
                <a:moveTo>
                  <a:pt x="6870192" y="3438144"/>
                </a:moveTo>
                <a:lnTo>
                  <a:pt x="6873240" y="3438144"/>
                </a:lnTo>
                <a:lnTo>
                  <a:pt x="6873240" y="3441192"/>
                </a:lnTo>
                <a:lnTo>
                  <a:pt x="6870192" y="3441192"/>
                </a:lnTo>
                <a:lnTo>
                  <a:pt x="6870192" y="3438144"/>
                </a:lnTo>
                <a:close/>
                <a:moveTo>
                  <a:pt x="6870192" y="3444241"/>
                </a:moveTo>
                <a:lnTo>
                  <a:pt x="6873240" y="3444241"/>
                </a:lnTo>
                <a:lnTo>
                  <a:pt x="6873240" y="3447289"/>
                </a:lnTo>
                <a:lnTo>
                  <a:pt x="6870192" y="3447289"/>
                </a:lnTo>
                <a:lnTo>
                  <a:pt x="6870192" y="3444241"/>
                </a:lnTo>
                <a:close/>
                <a:moveTo>
                  <a:pt x="6870192" y="3450336"/>
                </a:moveTo>
                <a:lnTo>
                  <a:pt x="6873240" y="3450336"/>
                </a:lnTo>
                <a:lnTo>
                  <a:pt x="6873240" y="3453384"/>
                </a:lnTo>
                <a:lnTo>
                  <a:pt x="6870192" y="3453384"/>
                </a:lnTo>
                <a:lnTo>
                  <a:pt x="6870192" y="3450336"/>
                </a:lnTo>
                <a:close/>
                <a:moveTo>
                  <a:pt x="6870192" y="3456432"/>
                </a:moveTo>
                <a:lnTo>
                  <a:pt x="6873240" y="3456432"/>
                </a:lnTo>
                <a:lnTo>
                  <a:pt x="6873240" y="3459480"/>
                </a:lnTo>
                <a:lnTo>
                  <a:pt x="6870192" y="3459480"/>
                </a:lnTo>
                <a:lnTo>
                  <a:pt x="6870192" y="3456432"/>
                </a:lnTo>
                <a:close/>
                <a:moveTo>
                  <a:pt x="6870192" y="3462529"/>
                </a:moveTo>
                <a:lnTo>
                  <a:pt x="6873240" y="3462529"/>
                </a:lnTo>
                <a:lnTo>
                  <a:pt x="6873240" y="3465577"/>
                </a:lnTo>
                <a:lnTo>
                  <a:pt x="6870192" y="3465577"/>
                </a:lnTo>
                <a:lnTo>
                  <a:pt x="6870192" y="3462529"/>
                </a:lnTo>
                <a:close/>
                <a:moveTo>
                  <a:pt x="6870192" y="3468624"/>
                </a:moveTo>
                <a:lnTo>
                  <a:pt x="6873240" y="3468624"/>
                </a:lnTo>
                <a:lnTo>
                  <a:pt x="6873240" y="3471672"/>
                </a:lnTo>
                <a:lnTo>
                  <a:pt x="6870192" y="3471672"/>
                </a:lnTo>
                <a:lnTo>
                  <a:pt x="6870192" y="3468624"/>
                </a:lnTo>
                <a:close/>
                <a:moveTo>
                  <a:pt x="6870192" y="3474721"/>
                </a:moveTo>
                <a:lnTo>
                  <a:pt x="6873240" y="3474721"/>
                </a:lnTo>
                <a:lnTo>
                  <a:pt x="6873240" y="3477769"/>
                </a:lnTo>
                <a:lnTo>
                  <a:pt x="6870192" y="3477769"/>
                </a:lnTo>
                <a:lnTo>
                  <a:pt x="6870192" y="3474721"/>
                </a:lnTo>
                <a:close/>
                <a:moveTo>
                  <a:pt x="6870192" y="3480816"/>
                </a:moveTo>
                <a:lnTo>
                  <a:pt x="6873240" y="3480816"/>
                </a:lnTo>
                <a:lnTo>
                  <a:pt x="6873240" y="3483864"/>
                </a:lnTo>
                <a:lnTo>
                  <a:pt x="6870192" y="3483864"/>
                </a:lnTo>
                <a:lnTo>
                  <a:pt x="6870192" y="3480816"/>
                </a:lnTo>
                <a:close/>
                <a:moveTo>
                  <a:pt x="6870192" y="3486913"/>
                </a:moveTo>
                <a:lnTo>
                  <a:pt x="6873240" y="3486913"/>
                </a:lnTo>
                <a:lnTo>
                  <a:pt x="6873240" y="3489961"/>
                </a:lnTo>
                <a:lnTo>
                  <a:pt x="6870192" y="3489961"/>
                </a:lnTo>
                <a:lnTo>
                  <a:pt x="6870192" y="3486913"/>
                </a:lnTo>
                <a:close/>
                <a:moveTo>
                  <a:pt x="6870192" y="3493008"/>
                </a:moveTo>
                <a:lnTo>
                  <a:pt x="6873240" y="3493008"/>
                </a:lnTo>
                <a:lnTo>
                  <a:pt x="6873240" y="3496056"/>
                </a:lnTo>
                <a:lnTo>
                  <a:pt x="6870192" y="3496056"/>
                </a:lnTo>
                <a:lnTo>
                  <a:pt x="6870192" y="3493008"/>
                </a:lnTo>
                <a:close/>
                <a:moveTo>
                  <a:pt x="6870192" y="3499105"/>
                </a:moveTo>
                <a:lnTo>
                  <a:pt x="6873240" y="3499105"/>
                </a:lnTo>
                <a:lnTo>
                  <a:pt x="6873240" y="3502153"/>
                </a:lnTo>
                <a:lnTo>
                  <a:pt x="6870192" y="3502153"/>
                </a:lnTo>
                <a:lnTo>
                  <a:pt x="6870192" y="3499105"/>
                </a:lnTo>
                <a:close/>
                <a:moveTo>
                  <a:pt x="6870192" y="3505200"/>
                </a:moveTo>
                <a:lnTo>
                  <a:pt x="6873240" y="3505200"/>
                </a:lnTo>
                <a:lnTo>
                  <a:pt x="6873240" y="3508248"/>
                </a:lnTo>
                <a:lnTo>
                  <a:pt x="6870192" y="3508248"/>
                </a:lnTo>
                <a:lnTo>
                  <a:pt x="6870192" y="3505200"/>
                </a:lnTo>
                <a:close/>
                <a:moveTo>
                  <a:pt x="6870192" y="3511296"/>
                </a:moveTo>
                <a:lnTo>
                  <a:pt x="6873240" y="3511296"/>
                </a:lnTo>
                <a:lnTo>
                  <a:pt x="6873240" y="3514344"/>
                </a:lnTo>
                <a:lnTo>
                  <a:pt x="6870192" y="3514344"/>
                </a:lnTo>
                <a:lnTo>
                  <a:pt x="6870192" y="3511296"/>
                </a:lnTo>
                <a:close/>
                <a:moveTo>
                  <a:pt x="6870192" y="3517393"/>
                </a:moveTo>
                <a:lnTo>
                  <a:pt x="6873240" y="3517393"/>
                </a:lnTo>
                <a:lnTo>
                  <a:pt x="6873240" y="3520441"/>
                </a:lnTo>
                <a:lnTo>
                  <a:pt x="6870192" y="3520441"/>
                </a:lnTo>
                <a:lnTo>
                  <a:pt x="6870192" y="3517393"/>
                </a:lnTo>
                <a:close/>
                <a:moveTo>
                  <a:pt x="6870192" y="3523488"/>
                </a:moveTo>
                <a:lnTo>
                  <a:pt x="6873240" y="3523488"/>
                </a:lnTo>
                <a:lnTo>
                  <a:pt x="6873240" y="3526536"/>
                </a:lnTo>
                <a:lnTo>
                  <a:pt x="6870192" y="3526536"/>
                </a:lnTo>
                <a:lnTo>
                  <a:pt x="6870192" y="3523488"/>
                </a:lnTo>
                <a:close/>
                <a:moveTo>
                  <a:pt x="6870192" y="3529585"/>
                </a:moveTo>
                <a:lnTo>
                  <a:pt x="6873240" y="3529585"/>
                </a:lnTo>
                <a:lnTo>
                  <a:pt x="6873240" y="3532633"/>
                </a:lnTo>
                <a:lnTo>
                  <a:pt x="6870192" y="3532633"/>
                </a:lnTo>
                <a:lnTo>
                  <a:pt x="6870192" y="3529585"/>
                </a:lnTo>
                <a:close/>
                <a:moveTo>
                  <a:pt x="6870192" y="3535680"/>
                </a:moveTo>
                <a:lnTo>
                  <a:pt x="6873240" y="3535680"/>
                </a:lnTo>
                <a:lnTo>
                  <a:pt x="6873240" y="3538728"/>
                </a:lnTo>
                <a:lnTo>
                  <a:pt x="6870192" y="3538728"/>
                </a:lnTo>
                <a:lnTo>
                  <a:pt x="6870192" y="3535680"/>
                </a:lnTo>
                <a:close/>
                <a:moveTo>
                  <a:pt x="6870192" y="3541777"/>
                </a:moveTo>
                <a:lnTo>
                  <a:pt x="6873240" y="3541777"/>
                </a:lnTo>
                <a:lnTo>
                  <a:pt x="6873240" y="3544825"/>
                </a:lnTo>
                <a:lnTo>
                  <a:pt x="6870192" y="3544825"/>
                </a:lnTo>
                <a:lnTo>
                  <a:pt x="6870192" y="3541777"/>
                </a:lnTo>
                <a:close/>
                <a:moveTo>
                  <a:pt x="6870192" y="3547872"/>
                </a:moveTo>
                <a:lnTo>
                  <a:pt x="6873240" y="3547872"/>
                </a:lnTo>
                <a:lnTo>
                  <a:pt x="6873240" y="3550920"/>
                </a:lnTo>
                <a:lnTo>
                  <a:pt x="6870192" y="3550920"/>
                </a:lnTo>
                <a:lnTo>
                  <a:pt x="6870192" y="3547872"/>
                </a:lnTo>
                <a:close/>
                <a:moveTo>
                  <a:pt x="6870192" y="3553969"/>
                </a:moveTo>
                <a:lnTo>
                  <a:pt x="6873240" y="3553969"/>
                </a:lnTo>
                <a:lnTo>
                  <a:pt x="6873240" y="3557017"/>
                </a:lnTo>
                <a:lnTo>
                  <a:pt x="6870192" y="3557017"/>
                </a:lnTo>
                <a:lnTo>
                  <a:pt x="6870192" y="3553969"/>
                </a:lnTo>
                <a:close/>
                <a:moveTo>
                  <a:pt x="6870192" y="3560065"/>
                </a:moveTo>
                <a:lnTo>
                  <a:pt x="6873240" y="3560065"/>
                </a:lnTo>
                <a:lnTo>
                  <a:pt x="6873240" y="3563113"/>
                </a:lnTo>
                <a:lnTo>
                  <a:pt x="6870192" y="3563113"/>
                </a:lnTo>
                <a:lnTo>
                  <a:pt x="6870192" y="3560065"/>
                </a:lnTo>
                <a:close/>
                <a:moveTo>
                  <a:pt x="6870192" y="3566160"/>
                </a:moveTo>
                <a:lnTo>
                  <a:pt x="6873240" y="3566160"/>
                </a:lnTo>
                <a:lnTo>
                  <a:pt x="6873240" y="3569208"/>
                </a:lnTo>
                <a:lnTo>
                  <a:pt x="6870192" y="3569208"/>
                </a:lnTo>
                <a:lnTo>
                  <a:pt x="6870192" y="3566160"/>
                </a:lnTo>
                <a:close/>
                <a:moveTo>
                  <a:pt x="6870192" y="3572257"/>
                </a:moveTo>
                <a:lnTo>
                  <a:pt x="6873240" y="3572257"/>
                </a:lnTo>
                <a:lnTo>
                  <a:pt x="6873240" y="3575305"/>
                </a:lnTo>
                <a:lnTo>
                  <a:pt x="6870192" y="3575305"/>
                </a:lnTo>
                <a:lnTo>
                  <a:pt x="6870192" y="3572257"/>
                </a:lnTo>
                <a:close/>
                <a:moveTo>
                  <a:pt x="6870192" y="3578352"/>
                </a:moveTo>
                <a:lnTo>
                  <a:pt x="6873240" y="3578352"/>
                </a:lnTo>
                <a:lnTo>
                  <a:pt x="6873240" y="3581400"/>
                </a:lnTo>
                <a:lnTo>
                  <a:pt x="6870192" y="3581400"/>
                </a:lnTo>
                <a:lnTo>
                  <a:pt x="6870192" y="3578352"/>
                </a:lnTo>
                <a:close/>
                <a:moveTo>
                  <a:pt x="6870192" y="3584449"/>
                </a:moveTo>
                <a:lnTo>
                  <a:pt x="6873240" y="3584449"/>
                </a:lnTo>
                <a:lnTo>
                  <a:pt x="6873240" y="3587497"/>
                </a:lnTo>
                <a:lnTo>
                  <a:pt x="6870192" y="3587497"/>
                </a:lnTo>
                <a:lnTo>
                  <a:pt x="6870192" y="3584449"/>
                </a:lnTo>
                <a:close/>
                <a:moveTo>
                  <a:pt x="6870192" y="3590544"/>
                </a:moveTo>
                <a:lnTo>
                  <a:pt x="6873240" y="3590544"/>
                </a:lnTo>
                <a:lnTo>
                  <a:pt x="6873240" y="3593592"/>
                </a:lnTo>
                <a:lnTo>
                  <a:pt x="6870192" y="3593592"/>
                </a:lnTo>
                <a:lnTo>
                  <a:pt x="6870192" y="3590544"/>
                </a:lnTo>
                <a:close/>
                <a:moveTo>
                  <a:pt x="6870192" y="3596641"/>
                </a:moveTo>
                <a:lnTo>
                  <a:pt x="6873240" y="3596641"/>
                </a:lnTo>
                <a:lnTo>
                  <a:pt x="6873240" y="3599689"/>
                </a:lnTo>
                <a:lnTo>
                  <a:pt x="6870192" y="3599689"/>
                </a:lnTo>
                <a:lnTo>
                  <a:pt x="6870192" y="3596641"/>
                </a:lnTo>
                <a:close/>
                <a:moveTo>
                  <a:pt x="6870192" y="3602736"/>
                </a:moveTo>
                <a:lnTo>
                  <a:pt x="6873240" y="3602736"/>
                </a:lnTo>
                <a:lnTo>
                  <a:pt x="6873240" y="3605784"/>
                </a:lnTo>
                <a:lnTo>
                  <a:pt x="6870192" y="3605784"/>
                </a:lnTo>
                <a:lnTo>
                  <a:pt x="6870192" y="3602736"/>
                </a:lnTo>
                <a:close/>
                <a:moveTo>
                  <a:pt x="6870192" y="3608832"/>
                </a:moveTo>
                <a:lnTo>
                  <a:pt x="6873240" y="3608832"/>
                </a:lnTo>
                <a:lnTo>
                  <a:pt x="6873240" y="3611880"/>
                </a:lnTo>
                <a:lnTo>
                  <a:pt x="6870192" y="3611880"/>
                </a:lnTo>
                <a:lnTo>
                  <a:pt x="6870192" y="3608832"/>
                </a:lnTo>
                <a:close/>
                <a:moveTo>
                  <a:pt x="6870192" y="3614929"/>
                </a:moveTo>
                <a:lnTo>
                  <a:pt x="6873240" y="3614929"/>
                </a:lnTo>
                <a:lnTo>
                  <a:pt x="6873240" y="3617977"/>
                </a:lnTo>
                <a:lnTo>
                  <a:pt x="6870192" y="3617977"/>
                </a:lnTo>
                <a:lnTo>
                  <a:pt x="6870192" y="3614929"/>
                </a:lnTo>
                <a:close/>
                <a:moveTo>
                  <a:pt x="6870192" y="3621024"/>
                </a:moveTo>
                <a:lnTo>
                  <a:pt x="6873240" y="3621024"/>
                </a:lnTo>
                <a:lnTo>
                  <a:pt x="6873240" y="3624072"/>
                </a:lnTo>
                <a:lnTo>
                  <a:pt x="6870192" y="3624072"/>
                </a:lnTo>
                <a:lnTo>
                  <a:pt x="6870192" y="3621024"/>
                </a:lnTo>
                <a:close/>
                <a:moveTo>
                  <a:pt x="6870192" y="3627121"/>
                </a:moveTo>
                <a:lnTo>
                  <a:pt x="6873240" y="3627121"/>
                </a:lnTo>
                <a:lnTo>
                  <a:pt x="6873240" y="3630169"/>
                </a:lnTo>
                <a:lnTo>
                  <a:pt x="6870192" y="3630169"/>
                </a:lnTo>
                <a:lnTo>
                  <a:pt x="6870192" y="3627121"/>
                </a:lnTo>
                <a:close/>
                <a:moveTo>
                  <a:pt x="6870192" y="3633216"/>
                </a:moveTo>
                <a:lnTo>
                  <a:pt x="6873240" y="3633216"/>
                </a:lnTo>
                <a:lnTo>
                  <a:pt x="6873240" y="3636264"/>
                </a:lnTo>
                <a:lnTo>
                  <a:pt x="6870192" y="3636264"/>
                </a:lnTo>
                <a:lnTo>
                  <a:pt x="6870192" y="3633216"/>
                </a:lnTo>
                <a:close/>
                <a:moveTo>
                  <a:pt x="6870192" y="3639313"/>
                </a:moveTo>
                <a:lnTo>
                  <a:pt x="6873240" y="3639313"/>
                </a:lnTo>
                <a:lnTo>
                  <a:pt x="6873240" y="3642361"/>
                </a:lnTo>
                <a:lnTo>
                  <a:pt x="6870192" y="3642361"/>
                </a:lnTo>
                <a:lnTo>
                  <a:pt x="6870192" y="3639313"/>
                </a:lnTo>
                <a:close/>
                <a:moveTo>
                  <a:pt x="6870192" y="3645408"/>
                </a:moveTo>
                <a:lnTo>
                  <a:pt x="6873240" y="3645408"/>
                </a:lnTo>
                <a:lnTo>
                  <a:pt x="6873240" y="3648456"/>
                </a:lnTo>
                <a:lnTo>
                  <a:pt x="6870192" y="3648456"/>
                </a:lnTo>
                <a:lnTo>
                  <a:pt x="6870192" y="3645408"/>
                </a:lnTo>
                <a:close/>
                <a:moveTo>
                  <a:pt x="6870192" y="3651505"/>
                </a:moveTo>
                <a:lnTo>
                  <a:pt x="6873240" y="3651505"/>
                </a:lnTo>
                <a:lnTo>
                  <a:pt x="6873240" y="3654553"/>
                </a:lnTo>
                <a:lnTo>
                  <a:pt x="6870192" y="3654553"/>
                </a:lnTo>
                <a:lnTo>
                  <a:pt x="6870192" y="3651505"/>
                </a:lnTo>
                <a:close/>
                <a:moveTo>
                  <a:pt x="6870192" y="3657600"/>
                </a:moveTo>
                <a:lnTo>
                  <a:pt x="6873240" y="3657600"/>
                </a:lnTo>
                <a:lnTo>
                  <a:pt x="6873240" y="3660648"/>
                </a:lnTo>
                <a:lnTo>
                  <a:pt x="6870192" y="3660648"/>
                </a:lnTo>
                <a:lnTo>
                  <a:pt x="6870192" y="3657600"/>
                </a:lnTo>
                <a:close/>
                <a:moveTo>
                  <a:pt x="6870192" y="3663696"/>
                </a:moveTo>
                <a:lnTo>
                  <a:pt x="6873240" y="3663696"/>
                </a:lnTo>
                <a:lnTo>
                  <a:pt x="6873240" y="3666744"/>
                </a:lnTo>
                <a:lnTo>
                  <a:pt x="6870192" y="3666744"/>
                </a:lnTo>
                <a:lnTo>
                  <a:pt x="6870192" y="3663696"/>
                </a:lnTo>
                <a:close/>
                <a:moveTo>
                  <a:pt x="6870192" y="3669793"/>
                </a:moveTo>
                <a:lnTo>
                  <a:pt x="6873240" y="3669793"/>
                </a:lnTo>
                <a:lnTo>
                  <a:pt x="6873240" y="3672841"/>
                </a:lnTo>
                <a:lnTo>
                  <a:pt x="6870192" y="3672841"/>
                </a:lnTo>
                <a:lnTo>
                  <a:pt x="6870192" y="3669793"/>
                </a:lnTo>
                <a:close/>
                <a:moveTo>
                  <a:pt x="6870192" y="3675888"/>
                </a:moveTo>
                <a:lnTo>
                  <a:pt x="6873240" y="3675888"/>
                </a:lnTo>
                <a:lnTo>
                  <a:pt x="6873240" y="3678936"/>
                </a:lnTo>
                <a:lnTo>
                  <a:pt x="6870192" y="3678936"/>
                </a:lnTo>
                <a:lnTo>
                  <a:pt x="6870192" y="3675888"/>
                </a:lnTo>
                <a:close/>
                <a:moveTo>
                  <a:pt x="6870192" y="3681985"/>
                </a:moveTo>
                <a:lnTo>
                  <a:pt x="6873240" y="3681985"/>
                </a:lnTo>
                <a:lnTo>
                  <a:pt x="6873240" y="3685033"/>
                </a:lnTo>
                <a:lnTo>
                  <a:pt x="6870192" y="3685033"/>
                </a:lnTo>
                <a:lnTo>
                  <a:pt x="6870192" y="3681985"/>
                </a:lnTo>
                <a:close/>
                <a:moveTo>
                  <a:pt x="6870192" y="3688080"/>
                </a:moveTo>
                <a:lnTo>
                  <a:pt x="6873240" y="3688080"/>
                </a:lnTo>
                <a:lnTo>
                  <a:pt x="6873240" y="3691128"/>
                </a:lnTo>
                <a:lnTo>
                  <a:pt x="6870192" y="3691128"/>
                </a:lnTo>
                <a:lnTo>
                  <a:pt x="6870192" y="3688080"/>
                </a:lnTo>
                <a:close/>
                <a:moveTo>
                  <a:pt x="6870192" y="3694177"/>
                </a:moveTo>
                <a:lnTo>
                  <a:pt x="6873240" y="3694177"/>
                </a:lnTo>
                <a:lnTo>
                  <a:pt x="6873240" y="3697225"/>
                </a:lnTo>
                <a:lnTo>
                  <a:pt x="6870192" y="3697225"/>
                </a:lnTo>
                <a:lnTo>
                  <a:pt x="6870192" y="3694177"/>
                </a:lnTo>
                <a:close/>
                <a:moveTo>
                  <a:pt x="6870192" y="3700272"/>
                </a:moveTo>
                <a:lnTo>
                  <a:pt x="6873240" y="3700272"/>
                </a:lnTo>
                <a:lnTo>
                  <a:pt x="6873240" y="3703320"/>
                </a:lnTo>
                <a:lnTo>
                  <a:pt x="6870192" y="3703320"/>
                </a:lnTo>
                <a:lnTo>
                  <a:pt x="6870192" y="3700272"/>
                </a:lnTo>
                <a:close/>
                <a:moveTo>
                  <a:pt x="6870192" y="3706369"/>
                </a:moveTo>
                <a:lnTo>
                  <a:pt x="6873240" y="3706369"/>
                </a:lnTo>
                <a:lnTo>
                  <a:pt x="6873240" y="3709417"/>
                </a:lnTo>
                <a:lnTo>
                  <a:pt x="6870192" y="3709417"/>
                </a:lnTo>
                <a:lnTo>
                  <a:pt x="6870192" y="3706369"/>
                </a:lnTo>
                <a:close/>
                <a:moveTo>
                  <a:pt x="6870192" y="3712465"/>
                </a:moveTo>
                <a:lnTo>
                  <a:pt x="6873240" y="3712465"/>
                </a:lnTo>
                <a:lnTo>
                  <a:pt x="6873240" y="3715513"/>
                </a:lnTo>
                <a:lnTo>
                  <a:pt x="6870192" y="3715513"/>
                </a:lnTo>
                <a:lnTo>
                  <a:pt x="6870192" y="3712465"/>
                </a:lnTo>
                <a:close/>
                <a:moveTo>
                  <a:pt x="6870192" y="3718560"/>
                </a:moveTo>
                <a:lnTo>
                  <a:pt x="6873240" y="3718560"/>
                </a:lnTo>
                <a:lnTo>
                  <a:pt x="6873240" y="3721608"/>
                </a:lnTo>
                <a:lnTo>
                  <a:pt x="6870192" y="3721608"/>
                </a:lnTo>
                <a:lnTo>
                  <a:pt x="6870192" y="3718560"/>
                </a:lnTo>
                <a:close/>
                <a:moveTo>
                  <a:pt x="6870192" y="3724657"/>
                </a:moveTo>
                <a:lnTo>
                  <a:pt x="6873240" y="3724657"/>
                </a:lnTo>
                <a:lnTo>
                  <a:pt x="6873240" y="3727705"/>
                </a:lnTo>
                <a:lnTo>
                  <a:pt x="6870192" y="3727705"/>
                </a:lnTo>
                <a:lnTo>
                  <a:pt x="6870192" y="3724657"/>
                </a:lnTo>
                <a:close/>
                <a:moveTo>
                  <a:pt x="6870192" y="3730752"/>
                </a:moveTo>
                <a:lnTo>
                  <a:pt x="6873240" y="3730752"/>
                </a:lnTo>
                <a:lnTo>
                  <a:pt x="6873240" y="3733800"/>
                </a:lnTo>
                <a:lnTo>
                  <a:pt x="6870192" y="3733800"/>
                </a:lnTo>
                <a:lnTo>
                  <a:pt x="6870192" y="3730752"/>
                </a:lnTo>
                <a:close/>
                <a:moveTo>
                  <a:pt x="6870192" y="3736849"/>
                </a:moveTo>
                <a:lnTo>
                  <a:pt x="6873240" y="3736849"/>
                </a:lnTo>
                <a:lnTo>
                  <a:pt x="6873240" y="3739897"/>
                </a:lnTo>
                <a:lnTo>
                  <a:pt x="6870192" y="3739897"/>
                </a:lnTo>
                <a:lnTo>
                  <a:pt x="6870192" y="3736849"/>
                </a:lnTo>
                <a:close/>
                <a:moveTo>
                  <a:pt x="6870192" y="3742944"/>
                </a:moveTo>
                <a:lnTo>
                  <a:pt x="6873240" y="3742944"/>
                </a:lnTo>
                <a:lnTo>
                  <a:pt x="6873240" y="3745992"/>
                </a:lnTo>
                <a:lnTo>
                  <a:pt x="6870192" y="3745992"/>
                </a:lnTo>
                <a:lnTo>
                  <a:pt x="6870192" y="3742944"/>
                </a:lnTo>
                <a:close/>
                <a:moveTo>
                  <a:pt x="6870192" y="3749041"/>
                </a:moveTo>
                <a:lnTo>
                  <a:pt x="6873240" y="3749041"/>
                </a:lnTo>
                <a:lnTo>
                  <a:pt x="6873240" y="3752089"/>
                </a:lnTo>
                <a:lnTo>
                  <a:pt x="6870192" y="3752089"/>
                </a:lnTo>
                <a:lnTo>
                  <a:pt x="6870192" y="3749041"/>
                </a:lnTo>
                <a:close/>
                <a:moveTo>
                  <a:pt x="6870192" y="3755136"/>
                </a:moveTo>
                <a:lnTo>
                  <a:pt x="6873240" y="3755136"/>
                </a:lnTo>
                <a:lnTo>
                  <a:pt x="6873240" y="3758184"/>
                </a:lnTo>
                <a:lnTo>
                  <a:pt x="6870192" y="3758184"/>
                </a:lnTo>
                <a:lnTo>
                  <a:pt x="6870192" y="3755136"/>
                </a:lnTo>
                <a:close/>
                <a:moveTo>
                  <a:pt x="6870192" y="3761232"/>
                </a:moveTo>
                <a:lnTo>
                  <a:pt x="6873240" y="3761232"/>
                </a:lnTo>
                <a:lnTo>
                  <a:pt x="6873240" y="3764280"/>
                </a:lnTo>
                <a:lnTo>
                  <a:pt x="6870192" y="3764280"/>
                </a:lnTo>
                <a:lnTo>
                  <a:pt x="6870192" y="3761232"/>
                </a:lnTo>
                <a:close/>
                <a:moveTo>
                  <a:pt x="6870192" y="3767329"/>
                </a:moveTo>
                <a:lnTo>
                  <a:pt x="6873240" y="3767329"/>
                </a:lnTo>
                <a:lnTo>
                  <a:pt x="6873240" y="3770377"/>
                </a:lnTo>
                <a:lnTo>
                  <a:pt x="6870192" y="3770377"/>
                </a:lnTo>
                <a:lnTo>
                  <a:pt x="6870192" y="3767329"/>
                </a:lnTo>
                <a:close/>
                <a:moveTo>
                  <a:pt x="6870192" y="3773424"/>
                </a:moveTo>
                <a:lnTo>
                  <a:pt x="6873240" y="3773424"/>
                </a:lnTo>
                <a:lnTo>
                  <a:pt x="6873240" y="3776472"/>
                </a:lnTo>
                <a:lnTo>
                  <a:pt x="6870192" y="3776472"/>
                </a:lnTo>
                <a:lnTo>
                  <a:pt x="6870192" y="3773424"/>
                </a:lnTo>
                <a:close/>
                <a:moveTo>
                  <a:pt x="6870192" y="3779521"/>
                </a:moveTo>
                <a:lnTo>
                  <a:pt x="6873240" y="3779521"/>
                </a:lnTo>
                <a:lnTo>
                  <a:pt x="6873240" y="3782569"/>
                </a:lnTo>
                <a:lnTo>
                  <a:pt x="6870192" y="3782569"/>
                </a:lnTo>
                <a:lnTo>
                  <a:pt x="6870192" y="3779521"/>
                </a:lnTo>
                <a:close/>
                <a:moveTo>
                  <a:pt x="6870192" y="3785616"/>
                </a:moveTo>
                <a:lnTo>
                  <a:pt x="6873240" y="3785616"/>
                </a:lnTo>
                <a:lnTo>
                  <a:pt x="6873240" y="3788664"/>
                </a:lnTo>
                <a:lnTo>
                  <a:pt x="6870192" y="3788664"/>
                </a:lnTo>
                <a:lnTo>
                  <a:pt x="6870192" y="3785616"/>
                </a:lnTo>
                <a:close/>
                <a:moveTo>
                  <a:pt x="6870192" y="3791713"/>
                </a:moveTo>
                <a:lnTo>
                  <a:pt x="6873240" y="3791713"/>
                </a:lnTo>
                <a:lnTo>
                  <a:pt x="6873240" y="3794761"/>
                </a:lnTo>
                <a:lnTo>
                  <a:pt x="6870192" y="3794761"/>
                </a:lnTo>
                <a:lnTo>
                  <a:pt x="6870192" y="3791713"/>
                </a:lnTo>
                <a:close/>
                <a:moveTo>
                  <a:pt x="6870192" y="3797808"/>
                </a:moveTo>
                <a:lnTo>
                  <a:pt x="6873240" y="3797808"/>
                </a:lnTo>
                <a:lnTo>
                  <a:pt x="6873240" y="3800856"/>
                </a:lnTo>
                <a:lnTo>
                  <a:pt x="6870192" y="3800856"/>
                </a:lnTo>
                <a:lnTo>
                  <a:pt x="6870192" y="3797808"/>
                </a:lnTo>
                <a:close/>
                <a:moveTo>
                  <a:pt x="6870192" y="3803905"/>
                </a:moveTo>
                <a:lnTo>
                  <a:pt x="6873240" y="3803905"/>
                </a:lnTo>
                <a:lnTo>
                  <a:pt x="6873240" y="3806953"/>
                </a:lnTo>
                <a:lnTo>
                  <a:pt x="6870192" y="3806953"/>
                </a:lnTo>
                <a:lnTo>
                  <a:pt x="6870192" y="3803905"/>
                </a:lnTo>
                <a:close/>
                <a:moveTo>
                  <a:pt x="6870192" y="3810000"/>
                </a:moveTo>
                <a:lnTo>
                  <a:pt x="6873240" y="3810000"/>
                </a:lnTo>
                <a:lnTo>
                  <a:pt x="6873240" y="3813048"/>
                </a:lnTo>
                <a:lnTo>
                  <a:pt x="6870192" y="3813048"/>
                </a:lnTo>
                <a:lnTo>
                  <a:pt x="6870192" y="3810000"/>
                </a:lnTo>
                <a:close/>
                <a:moveTo>
                  <a:pt x="6870192" y="3816096"/>
                </a:moveTo>
                <a:lnTo>
                  <a:pt x="6873240" y="3816096"/>
                </a:lnTo>
                <a:lnTo>
                  <a:pt x="6873240" y="3819144"/>
                </a:lnTo>
                <a:lnTo>
                  <a:pt x="6870192" y="3819144"/>
                </a:lnTo>
                <a:lnTo>
                  <a:pt x="6870192" y="3816096"/>
                </a:lnTo>
                <a:close/>
                <a:moveTo>
                  <a:pt x="6870192" y="3822193"/>
                </a:moveTo>
                <a:lnTo>
                  <a:pt x="6873240" y="3822193"/>
                </a:lnTo>
                <a:lnTo>
                  <a:pt x="6873240" y="3825241"/>
                </a:lnTo>
                <a:lnTo>
                  <a:pt x="6870192" y="3825241"/>
                </a:lnTo>
                <a:lnTo>
                  <a:pt x="6870192" y="3822193"/>
                </a:lnTo>
                <a:close/>
                <a:moveTo>
                  <a:pt x="6870192" y="3828288"/>
                </a:moveTo>
                <a:lnTo>
                  <a:pt x="6873240" y="3828288"/>
                </a:lnTo>
                <a:lnTo>
                  <a:pt x="6873240" y="3831336"/>
                </a:lnTo>
                <a:lnTo>
                  <a:pt x="6870192" y="3831336"/>
                </a:lnTo>
                <a:lnTo>
                  <a:pt x="6870192" y="3828288"/>
                </a:lnTo>
                <a:close/>
                <a:moveTo>
                  <a:pt x="6870192" y="3834385"/>
                </a:moveTo>
                <a:lnTo>
                  <a:pt x="6873240" y="3834385"/>
                </a:lnTo>
                <a:lnTo>
                  <a:pt x="6873240" y="3837433"/>
                </a:lnTo>
                <a:lnTo>
                  <a:pt x="6870192" y="3837433"/>
                </a:lnTo>
                <a:lnTo>
                  <a:pt x="6870192" y="3834385"/>
                </a:lnTo>
                <a:close/>
                <a:moveTo>
                  <a:pt x="6870192" y="3840480"/>
                </a:moveTo>
                <a:lnTo>
                  <a:pt x="6873240" y="3840480"/>
                </a:lnTo>
                <a:lnTo>
                  <a:pt x="6873240" y="3843528"/>
                </a:lnTo>
                <a:lnTo>
                  <a:pt x="6870192" y="3843528"/>
                </a:lnTo>
                <a:lnTo>
                  <a:pt x="6870192" y="3840480"/>
                </a:lnTo>
                <a:close/>
                <a:moveTo>
                  <a:pt x="6870192" y="3846577"/>
                </a:moveTo>
                <a:lnTo>
                  <a:pt x="6873240" y="3846577"/>
                </a:lnTo>
                <a:lnTo>
                  <a:pt x="6873240" y="3849625"/>
                </a:lnTo>
                <a:lnTo>
                  <a:pt x="6870192" y="3849625"/>
                </a:lnTo>
                <a:lnTo>
                  <a:pt x="6870192" y="3846577"/>
                </a:lnTo>
                <a:close/>
                <a:moveTo>
                  <a:pt x="6870192" y="3852672"/>
                </a:moveTo>
                <a:lnTo>
                  <a:pt x="6873240" y="3852672"/>
                </a:lnTo>
                <a:lnTo>
                  <a:pt x="6873240" y="3855720"/>
                </a:lnTo>
                <a:lnTo>
                  <a:pt x="6870192" y="3855720"/>
                </a:lnTo>
                <a:lnTo>
                  <a:pt x="6870192" y="3852672"/>
                </a:lnTo>
                <a:close/>
                <a:moveTo>
                  <a:pt x="6870192" y="3858769"/>
                </a:moveTo>
                <a:lnTo>
                  <a:pt x="6873240" y="3858769"/>
                </a:lnTo>
                <a:lnTo>
                  <a:pt x="6873240" y="3861817"/>
                </a:lnTo>
                <a:lnTo>
                  <a:pt x="6870192" y="3861817"/>
                </a:lnTo>
                <a:lnTo>
                  <a:pt x="6870192" y="3858769"/>
                </a:lnTo>
                <a:close/>
                <a:moveTo>
                  <a:pt x="6870192" y="3864865"/>
                </a:moveTo>
                <a:lnTo>
                  <a:pt x="6873240" y="3864865"/>
                </a:lnTo>
                <a:lnTo>
                  <a:pt x="6873240" y="3867913"/>
                </a:lnTo>
                <a:lnTo>
                  <a:pt x="6870192" y="3867913"/>
                </a:lnTo>
                <a:lnTo>
                  <a:pt x="6870192" y="3864865"/>
                </a:lnTo>
                <a:close/>
                <a:moveTo>
                  <a:pt x="6870192" y="3870960"/>
                </a:moveTo>
                <a:lnTo>
                  <a:pt x="6873240" y="3870960"/>
                </a:lnTo>
                <a:lnTo>
                  <a:pt x="6873240" y="3874008"/>
                </a:lnTo>
                <a:lnTo>
                  <a:pt x="6870192" y="3874008"/>
                </a:lnTo>
                <a:lnTo>
                  <a:pt x="6870192" y="3870960"/>
                </a:lnTo>
                <a:close/>
                <a:moveTo>
                  <a:pt x="6870192" y="3877057"/>
                </a:moveTo>
                <a:lnTo>
                  <a:pt x="6873240" y="3877057"/>
                </a:lnTo>
                <a:lnTo>
                  <a:pt x="6873240" y="3880105"/>
                </a:lnTo>
                <a:lnTo>
                  <a:pt x="6870192" y="3880105"/>
                </a:lnTo>
                <a:lnTo>
                  <a:pt x="6870192" y="3877057"/>
                </a:lnTo>
                <a:close/>
                <a:moveTo>
                  <a:pt x="6870192" y="3883152"/>
                </a:moveTo>
                <a:lnTo>
                  <a:pt x="6873240" y="3883152"/>
                </a:lnTo>
                <a:lnTo>
                  <a:pt x="6873240" y="3886200"/>
                </a:lnTo>
                <a:lnTo>
                  <a:pt x="6870192" y="3886200"/>
                </a:lnTo>
                <a:lnTo>
                  <a:pt x="6870192" y="3883152"/>
                </a:lnTo>
                <a:close/>
                <a:moveTo>
                  <a:pt x="6870192" y="3889249"/>
                </a:moveTo>
                <a:lnTo>
                  <a:pt x="6873240" y="3889249"/>
                </a:lnTo>
                <a:lnTo>
                  <a:pt x="6873240" y="3892297"/>
                </a:lnTo>
                <a:lnTo>
                  <a:pt x="6870192" y="3892297"/>
                </a:lnTo>
                <a:lnTo>
                  <a:pt x="6870192" y="3889249"/>
                </a:lnTo>
                <a:close/>
                <a:moveTo>
                  <a:pt x="6870192" y="3895344"/>
                </a:moveTo>
                <a:lnTo>
                  <a:pt x="6873240" y="3895344"/>
                </a:lnTo>
                <a:lnTo>
                  <a:pt x="6873240" y="3898392"/>
                </a:lnTo>
                <a:lnTo>
                  <a:pt x="6870192" y="3898392"/>
                </a:lnTo>
                <a:lnTo>
                  <a:pt x="6870192" y="3895344"/>
                </a:lnTo>
                <a:close/>
                <a:moveTo>
                  <a:pt x="6870192" y="3901441"/>
                </a:moveTo>
                <a:lnTo>
                  <a:pt x="6873240" y="3901441"/>
                </a:lnTo>
                <a:lnTo>
                  <a:pt x="6873240" y="3904489"/>
                </a:lnTo>
                <a:lnTo>
                  <a:pt x="6870192" y="3904489"/>
                </a:lnTo>
                <a:lnTo>
                  <a:pt x="6870192" y="3901441"/>
                </a:lnTo>
                <a:close/>
                <a:moveTo>
                  <a:pt x="6870192" y="3907536"/>
                </a:moveTo>
                <a:lnTo>
                  <a:pt x="6873240" y="3907536"/>
                </a:lnTo>
                <a:lnTo>
                  <a:pt x="6873240" y="3910584"/>
                </a:lnTo>
                <a:lnTo>
                  <a:pt x="6870192" y="3910584"/>
                </a:lnTo>
                <a:lnTo>
                  <a:pt x="6870192" y="3907536"/>
                </a:lnTo>
                <a:close/>
                <a:moveTo>
                  <a:pt x="6870192" y="3913632"/>
                </a:moveTo>
                <a:lnTo>
                  <a:pt x="6873240" y="3913632"/>
                </a:lnTo>
                <a:lnTo>
                  <a:pt x="6873240" y="3916680"/>
                </a:lnTo>
                <a:lnTo>
                  <a:pt x="6870192" y="3916680"/>
                </a:lnTo>
                <a:lnTo>
                  <a:pt x="6870192" y="3913632"/>
                </a:lnTo>
                <a:close/>
                <a:moveTo>
                  <a:pt x="6870192" y="3919729"/>
                </a:moveTo>
                <a:lnTo>
                  <a:pt x="6873240" y="3919729"/>
                </a:lnTo>
                <a:lnTo>
                  <a:pt x="6873240" y="3922777"/>
                </a:lnTo>
                <a:lnTo>
                  <a:pt x="6870192" y="3922777"/>
                </a:lnTo>
                <a:lnTo>
                  <a:pt x="6870192" y="3919729"/>
                </a:lnTo>
                <a:close/>
                <a:moveTo>
                  <a:pt x="6870192" y="3925824"/>
                </a:moveTo>
                <a:lnTo>
                  <a:pt x="6873240" y="3925824"/>
                </a:lnTo>
                <a:lnTo>
                  <a:pt x="6873240" y="3928872"/>
                </a:lnTo>
                <a:lnTo>
                  <a:pt x="6870192" y="3928872"/>
                </a:lnTo>
                <a:lnTo>
                  <a:pt x="6870192" y="3925824"/>
                </a:lnTo>
                <a:close/>
                <a:moveTo>
                  <a:pt x="6870192" y="3931921"/>
                </a:moveTo>
                <a:lnTo>
                  <a:pt x="6873240" y="3931921"/>
                </a:lnTo>
                <a:lnTo>
                  <a:pt x="6873240" y="3934969"/>
                </a:lnTo>
                <a:lnTo>
                  <a:pt x="6870192" y="3934969"/>
                </a:lnTo>
                <a:lnTo>
                  <a:pt x="6870192" y="3931921"/>
                </a:lnTo>
                <a:close/>
                <a:moveTo>
                  <a:pt x="6870192" y="3938016"/>
                </a:moveTo>
                <a:lnTo>
                  <a:pt x="6873240" y="3938016"/>
                </a:lnTo>
                <a:lnTo>
                  <a:pt x="6873240" y="3941064"/>
                </a:lnTo>
                <a:lnTo>
                  <a:pt x="6870192" y="3941064"/>
                </a:lnTo>
                <a:lnTo>
                  <a:pt x="6870192" y="3938016"/>
                </a:lnTo>
                <a:close/>
                <a:moveTo>
                  <a:pt x="6870192" y="3944113"/>
                </a:moveTo>
                <a:lnTo>
                  <a:pt x="6873240" y="3944113"/>
                </a:lnTo>
                <a:lnTo>
                  <a:pt x="6873240" y="3947161"/>
                </a:lnTo>
                <a:lnTo>
                  <a:pt x="6870192" y="3947161"/>
                </a:lnTo>
                <a:lnTo>
                  <a:pt x="6870192" y="3944113"/>
                </a:lnTo>
                <a:close/>
                <a:moveTo>
                  <a:pt x="6870192" y="3950208"/>
                </a:moveTo>
                <a:lnTo>
                  <a:pt x="6873240" y="3950208"/>
                </a:lnTo>
                <a:lnTo>
                  <a:pt x="6873240" y="3953256"/>
                </a:lnTo>
                <a:lnTo>
                  <a:pt x="6870192" y="3953256"/>
                </a:lnTo>
                <a:lnTo>
                  <a:pt x="6870192" y="3950208"/>
                </a:lnTo>
                <a:close/>
                <a:moveTo>
                  <a:pt x="6870192" y="3956305"/>
                </a:moveTo>
                <a:lnTo>
                  <a:pt x="6873240" y="3956305"/>
                </a:lnTo>
                <a:lnTo>
                  <a:pt x="6873240" y="3959353"/>
                </a:lnTo>
                <a:lnTo>
                  <a:pt x="6870192" y="3959353"/>
                </a:lnTo>
                <a:lnTo>
                  <a:pt x="6870192" y="3956305"/>
                </a:lnTo>
                <a:close/>
                <a:moveTo>
                  <a:pt x="6870192" y="3962400"/>
                </a:moveTo>
                <a:lnTo>
                  <a:pt x="6873240" y="3962400"/>
                </a:lnTo>
                <a:lnTo>
                  <a:pt x="6873240" y="3965448"/>
                </a:lnTo>
                <a:lnTo>
                  <a:pt x="6870192" y="3965448"/>
                </a:lnTo>
                <a:lnTo>
                  <a:pt x="6870192" y="3962400"/>
                </a:lnTo>
                <a:close/>
                <a:moveTo>
                  <a:pt x="6870192" y="3968496"/>
                </a:moveTo>
                <a:lnTo>
                  <a:pt x="6873240" y="3968496"/>
                </a:lnTo>
                <a:lnTo>
                  <a:pt x="6873240" y="3971544"/>
                </a:lnTo>
                <a:lnTo>
                  <a:pt x="6870192" y="3971544"/>
                </a:lnTo>
                <a:lnTo>
                  <a:pt x="6870192" y="3968496"/>
                </a:lnTo>
                <a:close/>
                <a:moveTo>
                  <a:pt x="6870192" y="3974593"/>
                </a:moveTo>
                <a:lnTo>
                  <a:pt x="6873240" y="3974593"/>
                </a:lnTo>
                <a:lnTo>
                  <a:pt x="6873240" y="3977641"/>
                </a:lnTo>
                <a:lnTo>
                  <a:pt x="6870192" y="3977641"/>
                </a:lnTo>
                <a:lnTo>
                  <a:pt x="6870192" y="3974593"/>
                </a:lnTo>
                <a:close/>
                <a:moveTo>
                  <a:pt x="6870192" y="3980688"/>
                </a:moveTo>
                <a:lnTo>
                  <a:pt x="6873240" y="3980688"/>
                </a:lnTo>
                <a:lnTo>
                  <a:pt x="6873240" y="3983736"/>
                </a:lnTo>
                <a:lnTo>
                  <a:pt x="6870192" y="3983736"/>
                </a:lnTo>
                <a:lnTo>
                  <a:pt x="6870192" y="3980688"/>
                </a:lnTo>
                <a:close/>
                <a:moveTo>
                  <a:pt x="6870192" y="3986785"/>
                </a:moveTo>
                <a:lnTo>
                  <a:pt x="6873240" y="3986785"/>
                </a:lnTo>
                <a:lnTo>
                  <a:pt x="6873240" y="3989833"/>
                </a:lnTo>
                <a:lnTo>
                  <a:pt x="6870192" y="3989833"/>
                </a:lnTo>
                <a:lnTo>
                  <a:pt x="6870192" y="3986785"/>
                </a:lnTo>
                <a:close/>
                <a:moveTo>
                  <a:pt x="6870192" y="3992880"/>
                </a:moveTo>
                <a:lnTo>
                  <a:pt x="6873240" y="3992880"/>
                </a:lnTo>
                <a:lnTo>
                  <a:pt x="6873240" y="3995928"/>
                </a:lnTo>
                <a:lnTo>
                  <a:pt x="6870192" y="3995928"/>
                </a:lnTo>
                <a:lnTo>
                  <a:pt x="6870192" y="3992880"/>
                </a:lnTo>
                <a:close/>
                <a:moveTo>
                  <a:pt x="6870192" y="3998977"/>
                </a:moveTo>
                <a:lnTo>
                  <a:pt x="6873240" y="3998977"/>
                </a:lnTo>
                <a:lnTo>
                  <a:pt x="6873240" y="4002025"/>
                </a:lnTo>
                <a:lnTo>
                  <a:pt x="6870192" y="4002025"/>
                </a:lnTo>
                <a:lnTo>
                  <a:pt x="6870192" y="3998977"/>
                </a:lnTo>
                <a:close/>
                <a:moveTo>
                  <a:pt x="6870192" y="4005072"/>
                </a:moveTo>
                <a:lnTo>
                  <a:pt x="6873240" y="4005072"/>
                </a:lnTo>
                <a:lnTo>
                  <a:pt x="6873240" y="4008120"/>
                </a:lnTo>
                <a:lnTo>
                  <a:pt x="6870192" y="4008120"/>
                </a:lnTo>
                <a:lnTo>
                  <a:pt x="6870192" y="4005072"/>
                </a:lnTo>
                <a:close/>
                <a:moveTo>
                  <a:pt x="6870192" y="4011169"/>
                </a:moveTo>
                <a:lnTo>
                  <a:pt x="6873240" y="4011169"/>
                </a:lnTo>
                <a:lnTo>
                  <a:pt x="6873240" y="4014217"/>
                </a:lnTo>
                <a:lnTo>
                  <a:pt x="6870192" y="4014217"/>
                </a:lnTo>
                <a:lnTo>
                  <a:pt x="6870192" y="4011169"/>
                </a:lnTo>
                <a:close/>
                <a:moveTo>
                  <a:pt x="6870192" y="4017265"/>
                </a:moveTo>
                <a:lnTo>
                  <a:pt x="6873240" y="4017265"/>
                </a:lnTo>
                <a:lnTo>
                  <a:pt x="6873240" y="4020313"/>
                </a:lnTo>
                <a:lnTo>
                  <a:pt x="6870192" y="4020313"/>
                </a:lnTo>
                <a:lnTo>
                  <a:pt x="6870192" y="4017265"/>
                </a:lnTo>
                <a:close/>
                <a:moveTo>
                  <a:pt x="6870192" y="4023360"/>
                </a:moveTo>
                <a:lnTo>
                  <a:pt x="6873240" y="4023360"/>
                </a:lnTo>
                <a:lnTo>
                  <a:pt x="6873240" y="4026408"/>
                </a:lnTo>
                <a:lnTo>
                  <a:pt x="6870192" y="4026408"/>
                </a:lnTo>
                <a:lnTo>
                  <a:pt x="6870192" y="4023360"/>
                </a:lnTo>
                <a:close/>
                <a:moveTo>
                  <a:pt x="6870192" y="4029457"/>
                </a:moveTo>
                <a:lnTo>
                  <a:pt x="6873240" y="4029457"/>
                </a:lnTo>
                <a:lnTo>
                  <a:pt x="6873240" y="4032505"/>
                </a:lnTo>
                <a:lnTo>
                  <a:pt x="6870192" y="4032505"/>
                </a:lnTo>
                <a:lnTo>
                  <a:pt x="6870192" y="4029457"/>
                </a:lnTo>
                <a:close/>
                <a:moveTo>
                  <a:pt x="6870192" y="4035552"/>
                </a:moveTo>
                <a:lnTo>
                  <a:pt x="6873240" y="4035552"/>
                </a:lnTo>
                <a:lnTo>
                  <a:pt x="6873240" y="4038600"/>
                </a:lnTo>
                <a:lnTo>
                  <a:pt x="6870192" y="4038600"/>
                </a:lnTo>
                <a:lnTo>
                  <a:pt x="6870192" y="4035552"/>
                </a:lnTo>
                <a:close/>
                <a:moveTo>
                  <a:pt x="6870192" y="4041649"/>
                </a:moveTo>
                <a:lnTo>
                  <a:pt x="6873240" y="4041649"/>
                </a:lnTo>
                <a:lnTo>
                  <a:pt x="6873240" y="4044697"/>
                </a:lnTo>
                <a:lnTo>
                  <a:pt x="6870192" y="4044697"/>
                </a:lnTo>
                <a:lnTo>
                  <a:pt x="6870192" y="4041649"/>
                </a:lnTo>
                <a:close/>
                <a:moveTo>
                  <a:pt x="6870192" y="4047744"/>
                </a:moveTo>
                <a:lnTo>
                  <a:pt x="6873240" y="4047744"/>
                </a:lnTo>
                <a:lnTo>
                  <a:pt x="6873240" y="4050792"/>
                </a:lnTo>
                <a:lnTo>
                  <a:pt x="6870192" y="4050792"/>
                </a:lnTo>
                <a:lnTo>
                  <a:pt x="6870192" y="4047744"/>
                </a:lnTo>
                <a:close/>
                <a:moveTo>
                  <a:pt x="6870192" y="4053841"/>
                </a:moveTo>
                <a:lnTo>
                  <a:pt x="6873240" y="4053841"/>
                </a:lnTo>
                <a:lnTo>
                  <a:pt x="6873240" y="4056889"/>
                </a:lnTo>
                <a:lnTo>
                  <a:pt x="6870192" y="4056889"/>
                </a:lnTo>
                <a:lnTo>
                  <a:pt x="6870192" y="4053841"/>
                </a:lnTo>
                <a:close/>
                <a:moveTo>
                  <a:pt x="6870192" y="4059936"/>
                </a:moveTo>
                <a:lnTo>
                  <a:pt x="6873240" y="4059936"/>
                </a:lnTo>
                <a:lnTo>
                  <a:pt x="6873240" y="4062984"/>
                </a:lnTo>
                <a:lnTo>
                  <a:pt x="6870192" y="4062984"/>
                </a:lnTo>
                <a:lnTo>
                  <a:pt x="6870192" y="4059936"/>
                </a:lnTo>
                <a:close/>
                <a:moveTo>
                  <a:pt x="6870192" y="4066032"/>
                </a:moveTo>
                <a:lnTo>
                  <a:pt x="6873240" y="4066032"/>
                </a:lnTo>
                <a:lnTo>
                  <a:pt x="6873240" y="4069080"/>
                </a:lnTo>
                <a:lnTo>
                  <a:pt x="6870192" y="4069080"/>
                </a:lnTo>
                <a:lnTo>
                  <a:pt x="6870192" y="4066032"/>
                </a:lnTo>
                <a:close/>
                <a:moveTo>
                  <a:pt x="6870192" y="4072129"/>
                </a:moveTo>
                <a:lnTo>
                  <a:pt x="6873240" y="4072129"/>
                </a:lnTo>
                <a:lnTo>
                  <a:pt x="6873240" y="4075177"/>
                </a:lnTo>
                <a:lnTo>
                  <a:pt x="6870192" y="4075177"/>
                </a:lnTo>
                <a:lnTo>
                  <a:pt x="6870192" y="4072129"/>
                </a:lnTo>
                <a:close/>
                <a:moveTo>
                  <a:pt x="6870192" y="4078224"/>
                </a:moveTo>
                <a:lnTo>
                  <a:pt x="6873240" y="4078224"/>
                </a:lnTo>
                <a:lnTo>
                  <a:pt x="6873240" y="4081272"/>
                </a:lnTo>
                <a:lnTo>
                  <a:pt x="6870192" y="4081272"/>
                </a:lnTo>
                <a:lnTo>
                  <a:pt x="6870192" y="4078224"/>
                </a:lnTo>
                <a:close/>
                <a:moveTo>
                  <a:pt x="6870192" y="4084321"/>
                </a:moveTo>
                <a:lnTo>
                  <a:pt x="6873240" y="4084321"/>
                </a:lnTo>
                <a:lnTo>
                  <a:pt x="6873240" y="4087369"/>
                </a:lnTo>
                <a:lnTo>
                  <a:pt x="6870192" y="4087369"/>
                </a:lnTo>
                <a:lnTo>
                  <a:pt x="6870192" y="4084321"/>
                </a:lnTo>
                <a:close/>
                <a:moveTo>
                  <a:pt x="6870192" y="4090416"/>
                </a:moveTo>
                <a:lnTo>
                  <a:pt x="6873240" y="4090416"/>
                </a:lnTo>
                <a:lnTo>
                  <a:pt x="6873240" y="4093464"/>
                </a:lnTo>
                <a:lnTo>
                  <a:pt x="6870192" y="4093464"/>
                </a:lnTo>
                <a:lnTo>
                  <a:pt x="6870192" y="4090416"/>
                </a:lnTo>
                <a:close/>
                <a:moveTo>
                  <a:pt x="6870192" y="4096513"/>
                </a:moveTo>
                <a:lnTo>
                  <a:pt x="6873240" y="4096513"/>
                </a:lnTo>
                <a:lnTo>
                  <a:pt x="6873240" y="4099561"/>
                </a:lnTo>
                <a:lnTo>
                  <a:pt x="6870192" y="4099561"/>
                </a:lnTo>
                <a:lnTo>
                  <a:pt x="6870192" y="4096513"/>
                </a:lnTo>
                <a:close/>
                <a:moveTo>
                  <a:pt x="6870192" y="4102608"/>
                </a:moveTo>
                <a:lnTo>
                  <a:pt x="6873240" y="4102608"/>
                </a:lnTo>
                <a:lnTo>
                  <a:pt x="6873240" y="4105656"/>
                </a:lnTo>
                <a:lnTo>
                  <a:pt x="6870192" y="4105656"/>
                </a:lnTo>
                <a:lnTo>
                  <a:pt x="6870192" y="4102608"/>
                </a:lnTo>
                <a:close/>
                <a:moveTo>
                  <a:pt x="6870192" y="4108705"/>
                </a:moveTo>
                <a:lnTo>
                  <a:pt x="6873240" y="4108705"/>
                </a:lnTo>
                <a:lnTo>
                  <a:pt x="6873240" y="4111753"/>
                </a:lnTo>
                <a:lnTo>
                  <a:pt x="6870192" y="4111753"/>
                </a:lnTo>
                <a:lnTo>
                  <a:pt x="6870192" y="4108705"/>
                </a:lnTo>
                <a:close/>
                <a:moveTo>
                  <a:pt x="6870192" y="4114800"/>
                </a:moveTo>
                <a:lnTo>
                  <a:pt x="6873240" y="4114800"/>
                </a:lnTo>
                <a:lnTo>
                  <a:pt x="6873240" y="4117848"/>
                </a:lnTo>
                <a:lnTo>
                  <a:pt x="6870192" y="4117848"/>
                </a:lnTo>
                <a:lnTo>
                  <a:pt x="6870192" y="4114800"/>
                </a:lnTo>
                <a:close/>
                <a:moveTo>
                  <a:pt x="6870192" y="4120896"/>
                </a:moveTo>
                <a:lnTo>
                  <a:pt x="6873240" y="4120896"/>
                </a:lnTo>
                <a:lnTo>
                  <a:pt x="6873240" y="4123944"/>
                </a:lnTo>
                <a:lnTo>
                  <a:pt x="6870192" y="4123944"/>
                </a:lnTo>
                <a:lnTo>
                  <a:pt x="6870192" y="4120896"/>
                </a:lnTo>
                <a:close/>
                <a:moveTo>
                  <a:pt x="6870192" y="4126993"/>
                </a:moveTo>
                <a:lnTo>
                  <a:pt x="6873240" y="4126993"/>
                </a:lnTo>
                <a:lnTo>
                  <a:pt x="6873240" y="4130041"/>
                </a:lnTo>
                <a:lnTo>
                  <a:pt x="6870192" y="4130041"/>
                </a:lnTo>
                <a:lnTo>
                  <a:pt x="6870192" y="4126993"/>
                </a:lnTo>
                <a:close/>
                <a:moveTo>
                  <a:pt x="6870192" y="4133088"/>
                </a:moveTo>
                <a:lnTo>
                  <a:pt x="6873240" y="4133088"/>
                </a:lnTo>
                <a:lnTo>
                  <a:pt x="6873240" y="4136136"/>
                </a:lnTo>
                <a:lnTo>
                  <a:pt x="6870192" y="4136136"/>
                </a:lnTo>
                <a:lnTo>
                  <a:pt x="6870192" y="4133088"/>
                </a:lnTo>
                <a:close/>
                <a:moveTo>
                  <a:pt x="6870192" y="4139185"/>
                </a:moveTo>
                <a:lnTo>
                  <a:pt x="6873240" y="4139185"/>
                </a:lnTo>
                <a:lnTo>
                  <a:pt x="6873240" y="4142233"/>
                </a:lnTo>
                <a:lnTo>
                  <a:pt x="6870192" y="4142233"/>
                </a:lnTo>
                <a:lnTo>
                  <a:pt x="6870192" y="4139185"/>
                </a:lnTo>
                <a:close/>
                <a:moveTo>
                  <a:pt x="6870192" y="4145280"/>
                </a:moveTo>
                <a:lnTo>
                  <a:pt x="6873240" y="4145280"/>
                </a:lnTo>
                <a:lnTo>
                  <a:pt x="6873240" y="4148328"/>
                </a:lnTo>
                <a:lnTo>
                  <a:pt x="6870192" y="4148328"/>
                </a:lnTo>
                <a:lnTo>
                  <a:pt x="6870192" y="4145280"/>
                </a:lnTo>
                <a:close/>
                <a:moveTo>
                  <a:pt x="6870192" y="4151377"/>
                </a:moveTo>
                <a:lnTo>
                  <a:pt x="6873240" y="4151377"/>
                </a:lnTo>
                <a:lnTo>
                  <a:pt x="6873240" y="4154425"/>
                </a:lnTo>
                <a:lnTo>
                  <a:pt x="6870192" y="4154425"/>
                </a:lnTo>
                <a:lnTo>
                  <a:pt x="6870192" y="4151377"/>
                </a:lnTo>
                <a:close/>
                <a:moveTo>
                  <a:pt x="6870192" y="4157472"/>
                </a:moveTo>
                <a:lnTo>
                  <a:pt x="6873240" y="4157472"/>
                </a:lnTo>
                <a:lnTo>
                  <a:pt x="6873240" y="4160520"/>
                </a:lnTo>
                <a:lnTo>
                  <a:pt x="6870192" y="4160520"/>
                </a:lnTo>
                <a:lnTo>
                  <a:pt x="6870192" y="4157472"/>
                </a:lnTo>
                <a:close/>
                <a:moveTo>
                  <a:pt x="6870192" y="4163569"/>
                </a:moveTo>
                <a:lnTo>
                  <a:pt x="6873240" y="4163569"/>
                </a:lnTo>
                <a:lnTo>
                  <a:pt x="6873240" y="4166617"/>
                </a:lnTo>
                <a:lnTo>
                  <a:pt x="6870192" y="4166617"/>
                </a:lnTo>
                <a:lnTo>
                  <a:pt x="6870192" y="4163569"/>
                </a:lnTo>
                <a:close/>
                <a:moveTo>
                  <a:pt x="6870192" y="4169664"/>
                </a:moveTo>
                <a:lnTo>
                  <a:pt x="6873240" y="4169664"/>
                </a:lnTo>
                <a:lnTo>
                  <a:pt x="6873240" y="4172712"/>
                </a:lnTo>
                <a:lnTo>
                  <a:pt x="6870192" y="4172712"/>
                </a:lnTo>
                <a:lnTo>
                  <a:pt x="6870192" y="4169664"/>
                </a:lnTo>
                <a:close/>
                <a:moveTo>
                  <a:pt x="6870192" y="4175760"/>
                </a:moveTo>
                <a:lnTo>
                  <a:pt x="6873240" y="4175760"/>
                </a:lnTo>
                <a:lnTo>
                  <a:pt x="6873240" y="4178808"/>
                </a:lnTo>
                <a:lnTo>
                  <a:pt x="6870192" y="4178808"/>
                </a:lnTo>
                <a:lnTo>
                  <a:pt x="6870192" y="4175760"/>
                </a:lnTo>
                <a:close/>
                <a:moveTo>
                  <a:pt x="6870192" y="4181856"/>
                </a:moveTo>
                <a:lnTo>
                  <a:pt x="6873240" y="4181856"/>
                </a:lnTo>
                <a:lnTo>
                  <a:pt x="6873240" y="4184904"/>
                </a:lnTo>
                <a:lnTo>
                  <a:pt x="6870192" y="4184904"/>
                </a:lnTo>
                <a:lnTo>
                  <a:pt x="6870192" y="4181856"/>
                </a:lnTo>
                <a:close/>
                <a:moveTo>
                  <a:pt x="6870192" y="4187952"/>
                </a:moveTo>
                <a:lnTo>
                  <a:pt x="6873240" y="4187952"/>
                </a:lnTo>
                <a:lnTo>
                  <a:pt x="6873240" y="4191000"/>
                </a:lnTo>
                <a:lnTo>
                  <a:pt x="6870192" y="4191000"/>
                </a:lnTo>
                <a:lnTo>
                  <a:pt x="6870192" y="4187952"/>
                </a:lnTo>
                <a:close/>
                <a:moveTo>
                  <a:pt x="6870192" y="4194049"/>
                </a:moveTo>
                <a:lnTo>
                  <a:pt x="6873240" y="4194049"/>
                </a:lnTo>
                <a:lnTo>
                  <a:pt x="6873240" y="4197097"/>
                </a:lnTo>
                <a:lnTo>
                  <a:pt x="6870192" y="4197097"/>
                </a:lnTo>
                <a:lnTo>
                  <a:pt x="6870192" y="4194049"/>
                </a:lnTo>
                <a:close/>
                <a:moveTo>
                  <a:pt x="6870192" y="4200145"/>
                </a:moveTo>
                <a:lnTo>
                  <a:pt x="6873240" y="4200145"/>
                </a:lnTo>
                <a:lnTo>
                  <a:pt x="6873240" y="4203193"/>
                </a:lnTo>
                <a:lnTo>
                  <a:pt x="6870192" y="4203193"/>
                </a:lnTo>
                <a:lnTo>
                  <a:pt x="6870192" y="4200145"/>
                </a:lnTo>
                <a:close/>
                <a:moveTo>
                  <a:pt x="6870192" y="4206241"/>
                </a:moveTo>
                <a:lnTo>
                  <a:pt x="6873240" y="4206241"/>
                </a:lnTo>
                <a:lnTo>
                  <a:pt x="6873240" y="4209289"/>
                </a:lnTo>
                <a:lnTo>
                  <a:pt x="6870192" y="4209289"/>
                </a:lnTo>
                <a:lnTo>
                  <a:pt x="6870192" y="4206241"/>
                </a:lnTo>
                <a:close/>
                <a:moveTo>
                  <a:pt x="6870192" y="4212337"/>
                </a:moveTo>
                <a:lnTo>
                  <a:pt x="6873240" y="4212337"/>
                </a:lnTo>
                <a:lnTo>
                  <a:pt x="6873240" y="4215385"/>
                </a:lnTo>
                <a:lnTo>
                  <a:pt x="6870192" y="4215385"/>
                </a:lnTo>
                <a:lnTo>
                  <a:pt x="6870192" y="4212337"/>
                </a:lnTo>
                <a:close/>
                <a:moveTo>
                  <a:pt x="6870192" y="4218432"/>
                </a:moveTo>
                <a:lnTo>
                  <a:pt x="6873240" y="4218432"/>
                </a:lnTo>
                <a:lnTo>
                  <a:pt x="6873240" y="4221480"/>
                </a:lnTo>
                <a:lnTo>
                  <a:pt x="6870192" y="4221480"/>
                </a:lnTo>
                <a:lnTo>
                  <a:pt x="6870192" y="4218432"/>
                </a:lnTo>
                <a:close/>
                <a:moveTo>
                  <a:pt x="6870192" y="4224528"/>
                </a:moveTo>
                <a:lnTo>
                  <a:pt x="6873240" y="4224528"/>
                </a:lnTo>
                <a:lnTo>
                  <a:pt x="6873240" y="4227576"/>
                </a:lnTo>
                <a:lnTo>
                  <a:pt x="6870192" y="4227576"/>
                </a:lnTo>
                <a:lnTo>
                  <a:pt x="6870192" y="4224528"/>
                </a:lnTo>
                <a:close/>
                <a:moveTo>
                  <a:pt x="6870192" y="4230624"/>
                </a:moveTo>
                <a:lnTo>
                  <a:pt x="6873240" y="4230624"/>
                </a:lnTo>
                <a:lnTo>
                  <a:pt x="6873240" y="4233672"/>
                </a:lnTo>
                <a:lnTo>
                  <a:pt x="6870192" y="4233672"/>
                </a:lnTo>
                <a:lnTo>
                  <a:pt x="6870192" y="4230624"/>
                </a:lnTo>
                <a:close/>
                <a:moveTo>
                  <a:pt x="6870192" y="4236720"/>
                </a:moveTo>
                <a:lnTo>
                  <a:pt x="6873240" y="4236720"/>
                </a:lnTo>
                <a:lnTo>
                  <a:pt x="6873240" y="4239768"/>
                </a:lnTo>
                <a:lnTo>
                  <a:pt x="6870192" y="4239768"/>
                </a:lnTo>
                <a:lnTo>
                  <a:pt x="6870192" y="4236720"/>
                </a:lnTo>
                <a:close/>
                <a:moveTo>
                  <a:pt x="6870192" y="4242816"/>
                </a:moveTo>
                <a:lnTo>
                  <a:pt x="6873240" y="4242816"/>
                </a:lnTo>
                <a:lnTo>
                  <a:pt x="6873240" y="4245864"/>
                </a:lnTo>
                <a:lnTo>
                  <a:pt x="6870192" y="4245864"/>
                </a:lnTo>
                <a:lnTo>
                  <a:pt x="6870192" y="4242816"/>
                </a:lnTo>
                <a:close/>
                <a:moveTo>
                  <a:pt x="6870192" y="4248913"/>
                </a:moveTo>
                <a:lnTo>
                  <a:pt x="6873240" y="4248913"/>
                </a:lnTo>
                <a:lnTo>
                  <a:pt x="6873240" y="4251961"/>
                </a:lnTo>
                <a:lnTo>
                  <a:pt x="6870192" y="4251961"/>
                </a:lnTo>
                <a:lnTo>
                  <a:pt x="6870192" y="4248913"/>
                </a:lnTo>
                <a:close/>
                <a:moveTo>
                  <a:pt x="6870192" y="4255009"/>
                </a:moveTo>
                <a:lnTo>
                  <a:pt x="6873240" y="4255009"/>
                </a:lnTo>
                <a:lnTo>
                  <a:pt x="6873240" y="4258057"/>
                </a:lnTo>
                <a:lnTo>
                  <a:pt x="6870192" y="4258057"/>
                </a:lnTo>
                <a:lnTo>
                  <a:pt x="6870192" y="4255009"/>
                </a:lnTo>
                <a:close/>
                <a:moveTo>
                  <a:pt x="6870192" y="4261105"/>
                </a:moveTo>
                <a:lnTo>
                  <a:pt x="6873240" y="4261105"/>
                </a:lnTo>
                <a:lnTo>
                  <a:pt x="6873240" y="4264153"/>
                </a:lnTo>
                <a:lnTo>
                  <a:pt x="6870192" y="4264153"/>
                </a:lnTo>
                <a:lnTo>
                  <a:pt x="6870192" y="4261105"/>
                </a:lnTo>
                <a:close/>
                <a:moveTo>
                  <a:pt x="6870192" y="4267201"/>
                </a:moveTo>
                <a:lnTo>
                  <a:pt x="6873240" y="4267201"/>
                </a:lnTo>
                <a:lnTo>
                  <a:pt x="6873240" y="4270249"/>
                </a:lnTo>
                <a:lnTo>
                  <a:pt x="6870192" y="4270249"/>
                </a:lnTo>
                <a:lnTo>
                  <a:pt x="6870192" y="4267201"/>
                </a:lnTo>
                <a:close/>
                <a:moveTo>
                  <a:pt x="6870192" y="4273296"/>
                </a:moveTo>
                <a:lnTo>
                  <a:pt x="6873240" y="4273296"/>
                </a:lnTo>
                <a:lnTo>
                  <a:pt x="6873240" y="4276344"/>
                </a:lnTo>
                <a:lnTo>
                  <a:pt x="6870192" y="4276344"/>
                </a:lnTo>
                <a:lnTo>
                  <a:pt x="6870192" y="4273296"/>
                </a:lnTo>
                <a:close/>
                <a:moveTo>
                  <a:pt x="6870192" y="4279392"/>
                </a:moveTo>
                <a:lnTo>
                  <a:pt x="6873240" y="4279392"/>
                </a:lnTo>
                <a:lnTo>
                  <a:pt x="6873240" y="4282440"/>
                </a:lnTo>
                <a:lnTo>
                  <a:pt x="6870192" y="4282440"/>
                </a:lnTo>
                <a:lnTo>
                  <a:pt x="6870192" y="4279392"/>
                </a:lnTo>
                <a:close/>
                <a:moveTo>
                  <a:pt x="6870192" y="4285488"/>
                </a:moveTo>
                <a:lnTo>
                  <a:pt x="6873240" y="4285488"/>
                </a:lnTo>
                <a:lnTo>
                  <a:pt x="6873240" y="4288536"/>
                </a:lnTo>
                <a:lnTo>
                  <a:pt x="6870192" y="4288536"/>
                </a:lnTo>
                <a:lnTo>
                  <a:pt x="6870192" y="4285488"/>
                </a:lnTo>
                <a:close/>
                <a:moveTo>
                  <a:pt x="6870192" y="4291584"/>
                </a:moveTo>
                <a:lnTo>
                  <a:pt x="6873240" y="4291584"/>
                </a:lnTo>
                <a:lnTo>
                  <a:pt x="6873240" y="4294632"/>
                </a:lnTo>
                <a:lnTo>
                  <a:pt x="6870192" y="4294632"/>
                </a:lnTo>
                <a:lnTo>
                  <a:pt x="6870192" y="4291584"/>
                </a:lnTo>
                <a:close/>
                <a:moveTo>
                  <a:pt x="6870192" y="4297681"/>
                </a:moveTo>
                <a:lnTo>
                  <a:pt x="6873240" y="4297681"/>
                </a:lnTo>
                <a:lnTo>
                  <a:pt x="6873240" y="4300729"/>
                </a:lnTo>
                <a:lnTo>
                  <a:pt x="6870192" y="4300729"/>
                </a:lnTo>
                <a:lnTo>
                  <a:pt x="6870192" y="4297681"/>
                </a:lnTo>
                <a:close/>
                <a:moveTo>
                  <a:pt x="6870192" y="4303777"/>
                </a:moveTo>
                <a:lnTo>
                  <a:pt x="6873240" y="4303777"/>
                </a:lnTo>
                <a:lnTo>
                  <a:pt x="6873240" y="4306825"/>
                </a:lnTo>
                <a:lnTo>
                  <a:pt x="6870192" y="4306825"/>
                </a:lnTo>
                <a:lnTo>
                  <a:pt x="6870192" y="4303777"/>
                </a:lnTo>
                <a:close/>
                <a:moveTo>
                  <a:pt x="6870192" y="4309873"/>
                </a:moveTo>
                <a:lnTo>
                  <a:pt x="6873240" y="4309873"/>
                </a:lnTo>
                <a:lnTo>
                  <a:pt x="6873240" y="4312921"/>
                </a:lnTo>
                <a:lnTo>
                  <a:pt x="6870192" y="4312921"/>
                </a:lnTo>
                <a:lnTo>
                  <a:pt x="6870192" y="4309873"/>
                </a:lnTo>
                <a:close/>
                <a:moveTo>
                  <a:pt x="6870192" y="4315969"/>
                </a:moveTo>
                <a:lnTo>
                  <a:pt x="6873240" y="4315969"/>
                </a:lnTo>
                <a:lnTo>
                  <a:pt x="6873240" y="4319017"/>
                </a:lnTo>
                <a:lnTo>
                  <a:pt x="6870192" y="4319017"/>
                </a:lnTo>
                <a:lnTo>
                  <a:pt x="6870192" y="4315969"/>
                </a:lnTo>
                <a:close/>
                <a:moveTo>
                  <a:pt x="6870192" y="4322064"/>
                </a:moveTo>
                <a:lnTo>
                  <a:pt x="6873240" y="4322064"/>
                </a:lnTo>
                <a:lnTo>
                  <a:pt x="6873240" y="4325112"/>
                </a:lnTo>
                <a:lnTo>
                  <a:pt x="6870192" y="4325112"/>
                </a:lnTo>
                <a:lnTo>
                  <a:pt x="6870192" y="4322064"/>
                </a:lnTo>
                <a:close/>
                <a:moveTo>
                  <a:pt x="6870192" y="4328160"/>
                </a:moveTo>
                <a:lnTo>
                  <a:pt x="6873240" y="4328160"/>
                </a:lnTo>
                <a:lnTo>
                  <a:pt x="6873240" y="4331208"/>
                </a:lnTo>
                <a:lnTo>
                  <a:pt x="6870192" y="4331208"/>
                </a:lnTo>
                <a:lnTo>
                  <a:pt x="6870192" y="4328160"/>
                </a:lnTo>
                <a:close/>
                <a:moveTo>
                  <a:pt x="6870192" y="4334256"/>
                </a:moveTo>
                <a:lnTo>
                  <a:pt x="6873240" y="4334256"/>
                </a:lnTo>
                <a:lnTo>
                  <a:pt x="6873240" y="4337304"/>
                </a:lnTo>
                <a:lnTo>
                  <a:pt x="6870192" y="4337304"/>
                </a:lnTo>
                <a:lnTo>
                  <a:pt x="6870192" y="4334256"/>
                </a:lnTo>
                <a:close/>
                <a:moveTo>
                  <a:pt x="6870192" y="4340352"/>
                </a:moveTo>
                <a:lnTo>
                  <a:pt x="6873240" y="4340352"/>
                </a:lnTo>
                <a:lnTo>
                  <a:pt x="6873240" y="4343400"/>
                </a:lnTo>
                <a:lnTo>
                  <a:pt x="6870192" y="4343400"/>
                </a:lnTo>
                <a:lnTo>
                  <a:pt x="6870192" y="4340352"/>
                </a:lnTo>
                <a:close/>
                <a:moveTo>
                  <a:pt x="6870192" y="4346449"/>
                </a:moveTo>
                <a:lnTo>
                  <a:pt x="6873240" y="4346449"/>
                </a:lnTo>
                <a:lnTo>
                  <a:pt x="6873240" y="4349497"/>
                </a:lnTo>
                <a:lnTo>
                  <a:pt x="6870192" y="4349497"/>
                </a:lnTo>
                <a:lnTo>
                  <a:pt x="6870192" y="4346449"/>
                </a:lnTo>
                <a:close/>
                <a:moveTo>
                  <a:pt x="6870192" y="4352545"/>
                </a:moveTo>
                <a:lnTo>
                  <a:pt x="6873240" y="4352545"/>
                </a:lnTo>
                <a:lnTo>
                  <a:pt x="6873240" y="4355593"/>
                </a:lnTo>
                <a:lnTo>
                  <a:pt x="6870192" y="4355593"/>
                </a:lnTo>
                <a:lnTo>
                  <a:pt x="6870192" y="4352545"/>
                </a:lnTo>
                <a:close/>
                <a:moveTo>
                  <a:pt x="6870192" y="4358641"/>
                </a:moveTo>
                <a:lnTo>
                  <a:pt x="6873240" y="4358641"/>
                </a:lnTo>
                <a:lnTo>
                  <a:pt x="6873240" y="4361689"/>
                </a:lnTo>
                <a:lnTo>
                  <a:pt x="6870192" y="4361689"/>
                </a:lnTo>
                <a:lnTo>
                  <a:pt x="6870192" y="4358641"/>
                </a:lnTo>
                <a:close/>
                <a:moveTo>
                  <a:pt x="6870192" y="4364737"/>
                </a:moveTo>
                <a:lnTo>
                  <a:pt x="6873240" y="4364737"/>
                </a:lnTo>
                <a:lnTo>
                  <a:pt x="6873240" y="4367785"/>
                </a:lnTo>
                <a:lnTo>
                  <a:pt x="6870192" y="4367785"/>
                </a:lnTo>
                <a:lnTo>
                  <a:pt x="6870192" y="4364737"/>
                </a:lnTo>
                <a:close/>
                <a:moveTo>
                  <a:pt x="6870192" y="4370832"/>
                </a:moveTo>
                <a:lnTo>
                  <a:pt x="6873240" y="4370832"/>
                </a:lnTo>
                <a:lnTo>
                  <a:pt x="6873240" y="4373880"/>
                </a:lnTo>
                <a:lnTo>
                  <a:pt x="6870192" y="4373880"/>
                </a:lnTo>
                <a:lnTo>
                  <a:pt x="6870192" y="4370832"/>
                </a:lnTo>
                <a:close/>
                <a:moveTo>
                  <a:pt x="6870192" y="4376928"/>
                </a:moveTo>
                <a:lnTo>
                  <a:pt x="6873240" y="4376928"/>
                </a:lnTo>
                <a:lnTo>
                  <a:pt x="6873240" y="4379976"/>
                </a:lnTo>
                <a:lnTo>
                  <a:pt x="6870192" y="4379976"/>
                </a:lnTo>
                <a:lnTo>
                  <a:pt x="6870192" y="4376928"/>
                </a:lnTo>
                <a:close/>
                <a:moveTo>
                  <a:pt x="6870192" y="4383024"/>
                </a:moveTo>
                <a:lnTo>
                  <a:pt x="6873240" y="4383024"/>
                </a:lnTo>
                <a:lnTo>
                  <a:pt x="6873240" y="4386072"/>
                </a:lnTo>
                <a:lnTo>
                  <a:pt x="6870192" y="4386072"/>
                </a:lnTo>
                <a:lnTo>
                  <a:pt x="6870192" y="4383024"/>
                </a:lnTo>
                <a:close/>
                <a:moveTo>
                  <a:pt x="6870192" y="4389120"/>
                </a:moveTo>
                <a:lnTo>
                  <a:pt x="6873240" y="4389120"/>
                </a:lnTo>
                <a:lnTo>
                  <a:pt x="6873240" y="4392168"/>
                </a:lnTo>
                <a:lnTo>
                  <a:pt x="6870192" y="4392168"/>
                </a:lnTo>
                <a:lnTo>
                  <a:pt x="6870192" y="4389120"/>
                </a:lnTo>
                <a:close/>
                <a:moveTo>
                  <a:pt x="6870192" y="4395216"/>
                </a:moveTo>
                <a:lnTo>
                  <a:pt x="6873240" y="4395216"/>
                </a:lnTo>
                <a:lnTo>
                  <a:pt x="6873240" y="4398264"/>
                </a:lnTo>
                <a:lnTo>
                  <a:pt x="6870192" y="4398264"/>
                </a:lnTo>
                <a:lnTo>
                  <a:pt x="6870192" y="4395216"/>
                </a:lnTo>
                <a:close/>
                <a:moveTo>
                  <a:pt x="6870192" y="4401313"/>
                </a:moveTo>
                <a:lnTo>
                  <a:pt x="6873240" y="4401313"/>
                </a:lnTo>
                <a:lnTo>
                  <a:pt x="6873240" y="4404361"/>
                </a:lnTo>
                <a:lnTo>
                  <a:pt x="6870192" y="4404361"/>
                </a:lnTo>
                <a:lnTo>
                  <a:pt x="6870192" y="4401313"/>
                </a:lnTo>
                <a:close/>
                <a:moveTo>
                  <a:pt x="6870192" y="4407409"/>
                </a:moveTo>
                <a:lnTo>
                  <a:pt x="6873240" y="4407409"/>
                </a:lnTo>
                <a:lnTo>
                  <a:pt x="6873240" y="4410457"/>
                </a:lnTo>
                <a:lnTo>
                  <a:pt x="6870192" y="4410457"/>
                </a:lnTo>
                <a:lnTo>
                  <a:pt x="6870192" y="4407409"/>
                </a:lnTo>
                <a:close/>
                <a:moveTo>
                  <a:pt x="6870192" y="4413505"/>
                </a:moveTo>
                <a:lnTo>
                  <a:pt x="6873240" y="4413505"/>
                </a:lnTo>
                <a:lnTo>
                  <a:pt x="6873240" y="4416553"/>
                </a:lnTo>
                <a:lnTo>
                  <a:pt x="6870192" y="4416553"/>
                </a:lnTo>
                <a:lnTo>
                  <a:pt x="6870192" y="4413505"/>
                </a:lnTo>
                <a:close/>
                <a:moveTo>
                  <a:pt x="6870192" y="4419601"/>
                </a:moveTo>
                <a:lnTo>
                  <a:pt x="6873240" y="4419601"/>
                </a:lnTo>
                <a:lnTo>
                  <a:pt x="6873240" y="4422649"/>
                </a:lnTo>
                <a:lnTo>
                  <a:pt x="6870192" y="4422649"/>
                </a:lnTo>
                <a:lnTo>
                  <a:pt x="6870192" y="4419601"/>
                </a:lnTo>
                <a:close/>
                <a:moveTo>
                  <a:pt x="6870192" y="4425696"/>
                </a:moveTo>
                <a:lnTo>
                  <a:pt x="6873240" y="4425696"/>
                </a:lnTo>
                <a:lnTo>
                  <a:pt x="6873240" y="4428744"/>
                </a:lnTo>
                <a:lnTo>
                  <a:pt x="6870192" y="4428744"/>
                </a:lnTo>
                <a:lnTo>
                  <a:pt x="6870192" y="4425696"/>
                </a:lnTo>
                <a:close/>
                <a:moveTo>
                  <a:pt x="6870192" y="4431792"/>
                </a:moveTo>
                <a:lnTo>
                  <a:pt x="6873240" y="4431792"/>
                </a:lnTo>
                <a:lnTo>
                  <a:pt x="6873240" y="4434840"/>
                </a:lnTo>
                <a:lnTo>
                  <a:pt x="6870192" y="4434840"/>
                </a:lnTo>
                <a:lnTo>
                  <a:pt x="6870192" y="4431792"/>
                </a:lnTo>
                <a:close/>
                <a:moveTo>
                  <a:pt x="6870192" y="4437888"/>
                </a:moveTo>
                <a:lnTo>
                  <a:pt x="6873240" y="4437888"/>
                </a:lnTo>
                <a:lnTo>
                  <a:pt x="6873240" y="4440936"/>
                </a:lnTo>
                <a:lnTo>
                  <a:pt x="6870192" y="4440936"/>
                </a:lnTo>
                <a:lnTo>
                  <a:pt x="6870192" y="4437888"/>
                </a:lnTo>
                <a:close/>
                <a:moveTo>
                  <a:pt x="6870192" y="4443984"/>
                </a:moveTo>
                <a:lnTo>
                  <a:pt x="6873240" y="4443984"/>
                </a:lnTo>
                <a:lnTo>
                  <a:pt x="6873240" y="4447032"/>
                </a:lnTo>
                <a:lnTo>
                  <a:pt x="6870192" y="4447032"/>
                </a:lnTo>
                <a:lnTo>
                  <a:pt x="6870192" y="4443984"/>
                </a:lnTo>
                <a:close/>
                <a:moveTo>
                  <a:pt x="6870192" y="4450081"/>
                </a:moveTo>
                <a:lnTo>
                  <a:pt x="6873240" y="4450081"/>
                </a:lnTo>
                <a:lnTo>
                  <a:pt x="6873240" y="4453129"/>
                </a:lnTo>
                <a:lnTo>
                  <a:pt x="6870192" y="4453129"/>
                </a:lnTo>
                <a:lnTo>
                  <a:pt x="6870192" y="4450081"/>
                </a:lnTo>
                <a:close/>
                <a:moveTo>
                  <a:pt x="6870192" y="4456177"/>
                </a:moveTo>
                <a:lnTo>
                  <a:pt x="6873240" y="4456177"/>
                </a:lnTo>
                <a:lnTo>
                  <a:pt x="6873240" y="4459225"/>
                </a:lnTo>
                <a:lnTo>
                  <a:pt x="6870192" y="4459225"/>
                </a:lnTo>
                <a:lnTo>
                  <a:pt x="6870192" y="4456177"/>
                </a:lnTo>
                <a:close/>
                <a:moveTo>
                  <a:pt x="6870192" y="4462273"/>
                </a:moveTo>
                <a:lnTo>
                  <a:pt x="6873240" y="4462273"/>
                </a:lnTo>
                <a:lnTo>
                  <a:pt x="6873240" y="4465321"/>
                </a:lnTo>
                <a:lnTo>
                  <a:pt x="6870192" y="4465321"/>
                </a:lnTo>
                <a:lnTo>
                  <a:pt x="6870192" y="4462273"/>
                </a:lnTo>
                <a:close/>
                <a:moveTo>
                  <a:pt x="6870192" y="4468369"/>
                </a:moveTo>
                <a:lnTo>
                  <a:pt x="6873240" y="4468369"/>
                </a:lnTo>
                <a:lnTo>
                  <a:pt x="6873240" y="4471417"/>
                </a:lnTo>
                <a:lnTo>
                  <a:pt x="6870192" y="4471417"/>
                </a:lnTo>
                <a:lnTo>
                  <a:pt x="6870192" y="4468369"/>
                </a:lnTo>
                <a:close/>
                <a:moveTo>
                  <a:pt x="6870192" y="4474464"/>
                </a:moveTo>
                <a:lnTo>
                  <a:pt x="6873240" y="4474464"/>
                </a:lnTo>
                <a:lnTo>
                  <a:pt x="6873240" y="4477512"/>
                </a:lnTo>
                <a:lnTo>
                  <a:pt x="6870192" y="4477512"/>
                </a:lnTo>
                <a:lnTo>
                  <a:pt x="6870192" y="4474464"/>
                </a:lnTo>
                <a:close/>
                <a:moveTo>
                  <a:pt x="6870192" y="4480560"/>
                </a:moveTo>
                <a:lnTo>
                  <a:pt x="6873240" y="4480560"/>
                </a:lnTo>
                <a:lnTo>
                  <a:pt x="6873240" y="4483608"/>
                </a:lnTo>
                <a:lnTo>
                  <a:pt x="6870192" y="4483608"/>
                </a:lnTo>
                <a:lnTo>
                  <a:pt x="6870192" y="4480560"/>
                </a:lnTo>
                <a:close/>
                <a:moveTo>
                  <a:pt x="6870192" y="4486656"/>
                </a:moveTo>
                <a:lnTo>
                  <a:pt x="6873240" y="4486656"/>
                </a:lnTo>
                <a:lnTo>
                  <a:pt x="6873240" y="4489704"/>
                </a:lnTo>
                <a:lnTo>
                  <a:pt x="6870192" y="4489704"/>
                </a:lnTo>
                <a:lnTo>
                  <a:pt x="6870192" y="4486656"/>
                </a:lnTo>
                <a:close/>
                <a:moveTo>
                  <a:pt x="6870192" y="4492752"/>
                </a:moveTo>
                <a:lnTo>
                  <a:pt x="6873240" y="4492752"/>
                </a:lnTo>
                <a:lnTo>
                  <a:pt x="6873240" y="4495800"/>
                </a:lnTo>
                <a:lnTo>
                  <a:pt x="6870192" y="4495800"/>
                </a:lnTo>
                <a:lnTo>
                  <a:pt x="6870192" y="4492752"/>
                </a:lnTo>
                <a:close/>
                <a:moveTo>
                  <a:pt x="6870192" y="4498849"/>
                </a:moveTo>
                <a:lnTo>
                  <a:pt x="6873240" y="4498849"/>
                </a:lnTo>
                <a:lnTo>
                  <a:pt x="6873240" y="4501897"/>
                </a:lnTo>
                <a:lnTo>
                  <a:pt x="6870192" y="4501897"/>
                </a:lnTo>
                <a:lnTo>
                  <a:pt x="6870192" y="4498849"/>
                </a:lnTo>
                <a:close/>
                <a:moveTo>
                  <a:pt x="6870192" y="4504945"/>
                </a:moveTo>
                <a:lnTo>
                  <a:pt x="6873240" y="4504945"/>
                </a:lnTo>
                <a:lnTo>
                  <a:pt x="6873240" y="4507993"/>
                </a:lnTo>
                <a:lnTo>
                  <a:pt x="6870192" y="4507993"/>
                </a:lnTo>
                <a:lnTo>
                  <a:pt x="6870192" y="4504945"/>
                </a:lnTo>
                <a:close/>
                <a:moveTo>
                  <a:pt x="6870192" y="4511041"/>
                </a:moveTo>
                <a:lnTo>
                  <a:pt x="6873240" y="4511041"/>
                </a:lnTo>
                <a:lnTo>
                  <a:pt x="6873240" y="4514089"/>
                </a:lnTo>
                <a:lnTo>
                  <a:pt x="6870192" y="4514089"/>
                </a:lnTo>
                <a:lnTo>
                  <a:pt x="6870192" y="4511041"/>
                </a:lnTo>
                <a:close/>
                <a:moveTo>
                  <a:pt x="6870192" y="4517137"/>
                </a:moveTo>
                <a:lnTo>
                  <a:pt x="6873240" y="4517137"/>
                </a:lnTo>
                <a:lnTo>
                  <a:pt x="6873240" y="4520185"/>
                </a:lnTo>
                <a:lnTo>
                  <a:pt x="6870192" y="4520185"/>
                </a:lnTo>
                <a:lnTo>
                  <a:pt x="6870192" y="4517137"/>
                </a:lnTo>
                <a:close/>
                <a:moveTo>
                  <a:pt x="6870192" y="4523232"/>
                </a:moveTo>
                <a:lnTo>
                  <a:pt x="6873240" y="4523232"/>
                </a:lnTo>
                <a:lnTo>
                  <a:pt x="6873240" y="4526280"/>
                </a:lnTo>
                <a:lnTo>
                  <a:pt x="6870192" y="4526280"/>
                </a:lnTo>
                <a:lnTo>
                  <a:pt x="6870192" y="4523232"/>
                </a:lnTo>
                <a:close/>
                <a:moveTo>
                  <a:pt x="6870192" y="4529328"/>
                </a:moveTo>
                <a:lnTo>
                  <a:pt x="6873240" y="4529328"/>
                </a:lnTo>
                <a:lnTo>
                  <a:pt x="6873240" y="4532376"/>
                </a:lnTo>
                <a:lnTo>
                  <a:pt x="6870192" y="4532376"/>
                </a:lnTo>
                <a:lnTo>
                  <a:pt x="6870192" y="4529328"/>
                </a:lnTo>
                <a:close/>
                <a:moveTo>
                  <a:pt x="6870192" y="4535424"/>
                </a:moveTo>
                <a:lnTo>
                  <a:pt x="6873240" y="4535424"/>
                </a:lnTo>
                <a:lnTo>
                  <a:pt x="6873240" y="4538472"/>
                </a:lnTo>
                <a:lnTo>
                  <a:pt x="6870192" y="4538472"/>
                </a:lnTo>
                <a:lnTo>
                  <a:pt x="6870192" y="4535424"/>
                </a:lnTo>
                <a:close/>
                <a:moveTo>
                  <a:pt x="6870192" y="4541520"/>
                </a:moveTo>
                <a:lnTo>
                  <a:pt x="6873240" y="4541520"/>
                </a:lnTo>
                <a:lnTo>
                  <a:pt x="6873240" y="4544568"/>
                </a:lnTo>
                <a:lnTo>
                  <a:pt x="6870192" y="4544568"/>
                </a:lnTo>
                <a:lnTo>
                  <a:pt x="6870192" y="4541520"/>
                </a:lnTo>
                <a:close/>
                <a:moveTo>
                  <a:pt x="6870192" y="4547616"/>
                </a:moveTo>
                <a:lnTo>
                  <a:pt x="6873240" y="4547616"/>
                </a:lnTo>
                <a:lnTo>
                  <a:pt x="6873240" y="4550664"/>
                </a:lnTo>
                <a:lnTo>
                  <a:pt x="6870192" y="4550664"/>
                </a:lnTo>
                <a:lnTo>
                  <a:pt x="6870192" y="4547616"/>
                </a:lnTo>
                <a:close/>
                <a:moveTo>
                  <a:pt x="6870192" y="4553713"/>
                </a:moveTo>
                <a:lnTo>
                  <a:pt x="6873240" y="4553713"/>
                </a:lnTo>
                <a:lnTo>
                  <a:pt x="6873240" y="4556761"/>
                </a:lnTo>
                <a:lnTo>
                  <a:pt x="6870192" y="4556761"/>
                </a:lnTo>
                <a:lnTo>
                  <a:pt x="6870192" y="4553713"/>
                </a:lnTo>
                <a:close/>
                <a:moveTo>
                  <a:pt x="6870192" y="4559809"/>
                </a:moveTo>
                <a:lnTo>
                  <a:pt x="6873240" y="4559809"/>
                </a:lnTo>
                <a:lnTo>
                  <a:pt x="6873240" y="4562857"/>
                </a:lnTo>
                <a:lnTo>
                  <a:pt x="6870192" y="4562857"/>
                </a:lnTo>
                <a:lnTo>
                  <a:pt x="6870192" y="4559809"/>
                </a:lnTo>
                <a:close/>
                <a:moveTo>
                  <a:pt x="6870192" y="4565905"/>
                </a:moveTo>
                <a:lnTo>
                  <a:pt x="6873240" y="4565905"/>
                </a:lnTo>
                <a:lnTo>
                  <a:pt x="6873240" y="4568953"/>
                </a:lnTo>
                <a:lnTo>
                  <a:pt x="6870192" y="4568953"/>
                </a:lnTo>
                <a:lnTo>
                  <a:pt x="6870192" y="4565905"/>
                </a:lnTo>
                <a:close/>
                <a:moveTo>
                  <a:pt x="6870192" y="4572001"/>
                </a:moveTo>
                <a:lnTo>
                  <a:pt x="6873240" y="4572001"/>
                </a:lnTo>
                <a:lnTo>
                  <a:pt x="6873240" y="4575049"/>
                </a:lnTo>
                <a:lnTo>
                  <a:pt x="6870192" y="4575049"/>
                </a:lnTo>
                <a:lnTo>
                  <a:pt x="6870192" y="4572001"/>
                </a:lnTo>
                <a:close/>
                <a:moveTo>
                  <a:pt x="6870192" y="4578096"/>
                </a:moveTo>
                <a:lnTo>
                  <a:pt x="6873240" y="4578096"/>
                </a:lnTo>
                <a:lnTo>
                  <a:pt x="6873240" y="4581144"/>
                </a:lnTo>
                <a:lnTo>
                  <a:pt x="6870192" y="4581144"/>
                </a:lnTo>
                <a:lnTo>
                  <a:pt x="6870192" y="4578096"/>
                </a:lnTo>
                <a:close/>
                <a:moveTo>
                  <a:pt x="6870192" y="4584192"/>
                </a:moveTo>
                <a:lnTo>
                  <a:pt x="6873240" y="4584192"/>
                </a:lnTo>
                <a:lnTo>
                  <a:pt x="6873240" y="4587240"/>
                </a:lnTo>
                <a:lnTo>
                  <a:pt x="6870192" y="4587240"/>
                </a:lnTo>
                <a:lnTo>
                  <a:pt x="6870192" y="4584192"/>
                </a:lnTo>
                <a:close/>
                <a:moveTo>
                  <a:pt x="6870192" y="4590289"/>
                </a:moveTo>
                <a:lnTo>
                  <a:pt x="6873240" y="4590289"/>
                </a:lnTo>
                <a:lnTo>
                  <a:pt x="6873240" y="4593337"/>
                </a:lnTo>
                <a:lnTo>
                  <a:pt x="6870192" y="4593337"/>
                </a:lnTo>
                <a:lnTo>
                  <a:pt x="6870192" y="4590289"/>
                </a:lnTo>
                <a:close/>
                <a:moveTo>
                  <a:pt x="6870192" y="4596385"/>
                </a:moveTo>
                <a:lnTo>
                  <a:pt x="6873240" y="4596385"/>
                </a:lnTo>
                <a:lnTo>
                  <a:pt x="6873240" y="4599433"/>
                </a:lnTo>
                <a:lnTo>
                  <a:pt x="6870192" y="4599433"/>
                </a:lnTo>
                <a:lnTo>
                  <a:pt x="6870192" y="4596385"/>
                </a:lnTo>
                <a:close/>
                <a:moveTo>
                  <a:pt x="6870192" y="4602480"/>
                </a:moveTo>
                <a:lnTo>
                  <a:pt x="6873240" y="4602480"/>
                </a:lnTo>
                <a:lnTo>
                  <a:pt x="6873240" y="4605528"/>
                </a:lnTo>
                <a:lnTo>
                  <a:pt x="6870192" y="4605528"/>
                </a:lnTo>
                <a:lnTo>
                  <a:pt x="6870192" y="4602480"/>
                </a:lnTo>
                <a:close/>
                <a:moveTo>
                  <a:pt x="6870192" y="4608576"/>
                </a:moveTo>
                <a:lnTo>
                  <a:pt x="6873240" y="4608576"/>
                </a:lnTo>
                <a:lnTo>
                  <a:pt x="6873240" y="4611624"/>
                </a:lnTo>
                <a:lnTo>
                  <a:pt x="6870192" y="4611624"/>
                </a:lnTo>
                <a:lnTo>
                  <a:pt x="6870192" y="4608576"/>
                </a:lnTo>
                <a:close/>
                <a:moveTo>
                  <a:pt x="6870192" y="4614673"/>
                </a:moveTo>
                <a:lnTo>
                  <a:pt x="6873240" y="4614673"/>
                </a:lnTo>
                <a:lnTo>
                  <a:pt x="6873240" y="4617721"/>
                </a:lnTo>
                <a:lnTo>
                  <a:pt x="6870192" y="4617721"/>
                </a:lnTo>
                <a:lnTo>
                  <a:pt x="6870192" y="4614673"/>
                </a:lnTo>
                <a:close/>
                <a:moveTo>
                  <a:pt x="6870192" y="4620769"/>
                </a:moveTo>
                <a:lnTo>
                  <a:pt x="6873240" y="4620769"/>
                </a:lnTo>
                <a:lnTo>
                  <a:pt x="6873240" y="4623817"/>
                </a:lnTo>
                <a:lnTo>
                  <a:pt x="6870192" y="4623817"/>
                </a:lnTo>
                <a:lnTo>
                  <a:pt x="6870192" y="4620769"/>
                </a:lnTo>
                <a:close/>
                <a:moveTo>
                  <a:pt x="6870192" y="4626864"/>
                </a:moveTo>
                <a:lnTo>
                  <a:pt x="6873240" y="4626864"/>
                </a:lnTo>
                <a:lnTo>
                  <a:pt x="6873240" y="4629912"/>
                </a:lnTo>
                <a:lnTo>
                  <a:pt x="6870192" y="4629912"/>
                </a:lnTo>
                <a:lnTo>
                  <a:pt x="6870192" y="4626864"/>
                </a:lnTo>
                <a:close/>
                <a:moveTo>
                  <a:pt x="3048" y="4632960"/>
                </a:moveTo>
                <a:lnTo>
                  <a:pt x="6096" y="4632960"/>
                </a:lnTo>
                <a:lnTo>
                  <a:pt x="6096" y="4636008"/>
                </a:lnTo>
                <a:lnTo>
                  <a:pt x="3048" y="4636008"/>
                </a:lnTo>
                <a:lnTo>
                  <a:pt x="3048" y="4632960"/>
                </a:lnTo>
                <a:close/>
                <a:moveTo>
                  <a:pt x="9144" y="4632960"/>
                </a:moveTo>
                <a:lnTo>
                  <a:pt x="12192" y="4632960"/>
                </a:lnTo>
                <a:lnTo>
                  <a:pt x="12192" y="4636008"/>
                </a:lnTo>
                <a:lnTo>
                  <a:pt x="9144" y="4636008"/>
                </a:lnTo>
                <a:lnTo>
                  <a:pt x="9144" y="4632960"/>
                </a:lnTo>
                <a:close/>
                <a:moveTo>
                  <a:pt x="15239" y="4632960"/>
                </a:moveTo>
                <a:lnTo>
                  <a:pt x="18287" y="4632960"/>
                </a:lnTo>
                <a:lnTo>
                  <a:pt x="18287" y="4636008"/>
                </a:lnTo>
                <a:lnTo>
                  <a:pt x="15239" y="4636008"/>
                </a:lnTo>
                <a:lnTo>
                  <a:pt x="15239" y="4632960"/>
                </a:lnTo>
                <a:close/>
                <a:moveTo>
                  <a:pt x="21335" y="4632960"/>
                </a:moveTo>
                <a:lnTo>
                  <a:pt x="24383" y="4632960"/>
                </a:lnTo>
                <a:lnTo>
                  <a:pt x="24383" y="4636008"/>
                </a:lnTo>
                <a:lnTo>
                  <a:pt x="21335" y="4636008"/>
                </a:lnTo>
                <a:lnTo>
                  <a:pt x="21335" y="4632960"/>
                </a:lnTo>
                <a:close/>
                <a:moveTo>
                  <a:pt x="27432" y="4632960"/>
                </a:moveTo>
                <a:lnTo>
                  <a:pt x="30480" y="4632960"/>
                </a:lnTo>
                <a:lnTo>
                  <a:pt x="30480" y="4636008"/>
                </a:lnTo>
                <a:lnTo>
                  <a:pt x="27432" y="4636008"/>
                </a:lnTo>
                <a:lnTo>
                  <a:pt x="27432" y="4632960"/>
                </a:lnTo>
                <a:close/>
                <a:moveTo>
                  <a:pt x="33528" y="4632960"/>
                </a:moveTo>
                <a:lnTo>
                  <a:pt x="36576" y="4632960"/>
                </a:lnTo>
                <a:lnTo>
                  <a:pt x="36576" y="4636008"/>
                </a:lnTo>
                <a:lnTo>
                  <a:pt x="33528" y="4636008"/>
                </a:lnTo>
                <a:lnTo>
                  <a:pt x="33528" y="4632960"/>
                </a:lnTo>
                <a:close/>
                <a:moveTo>
                  <a:pt x="39623" y="4632960"/>
                </a:moveTo>
                <a:lnTo>
                  <a:pt x="42671" y="4632960"/>
                </a:lnTo>
                <a:lnTo>
                  <a:pt x="42671" y="4636008"/>
                </a:lnTo>
                <a:lnTo>
                  <a:pt x="39623" y="4636008"/>
                </a:lnTo>
                <a:lnTo>
                  <a:pt x="39623" y="4632960"/>
                </a:lnTo>
                <a:close/>
                <a:moveTo>
                  <a:pt x="45719" y="4632960"/>
                </a:moveTo>
                <a:lnTo>
                  <a:pt x="48767" y="4632960"/>
                </a:lnTo>
                <a:lnTo>
                  <a:pt x="48767" y="4636008"/>
                </a:lnTo>
                <a:lnTo>
                  <a:pt x="45719" y="4636008"/>
                </a:lnTo>
                <a:lnTo>
                  <a:pt x="45719" y="4632960"/>
                </a:lnTo>
                <a:close/>
                <a:moveTo>
                  <a:pt x="51816" y="4632960"/>
                </a:moveTo>
                <a:lnTo>
                  <a:pt x="54864" y="4632960"/>
                </a:lnTo>
                <a:lnTo>
                  <a:pt x="54864" y="4636008"/>
                </a:lnTo>
                <a:lnTo>
                  <a:pt x="51816" y="4636008"/>
                </a:lnTo>
                <a:lnTo>
                  <a:pt x="51816" y="4632960"/>
                </a:lnTo>
                <a:close/>
                <a:moveTo>
                  <a:pt x="57912" y="4632960"/>
                </a:moveTo>
                <a:lnTo>
                  <a:pt x="60960" y="4632960"/>
                </a:lnTo>
                <a:lnTo>
                  <a:pt x="60960" y="4636008"/>
                </a:lnTo>
                <a:lnTo>
                  <a:pt x="57912" y="4636008"/>
                </a:lnTo>
                <a:lnTo>
                  <a:pt x="57912" y="4632960"/>
                </a:lnTo>
                <a:close/>
                <a:moveTo>
                  <a:pt x="64007" y="4632960"/>
                </a:moveTo>
                <a:lnTo>
                  <a:pt x="67055" y="4632960"/>
                </a:lnTo>
                <a:lnTo>
                  <a:pt x="67055" y="4636008"/>
                </a:lnTo>
                <a:lnTo>
                  <a:pt x="64007" y="4636008"/>
                </a:lnTo>
                <a:lnTo>
                  <a:pt x="64007" y="4632960"/>
                </a:lnTo>
                <a:close/>
                <a:moveTo>
                  <a:pt x="70103" y="4632960"/>
                </a:moveTo>
                <a:lnTo>
                  <a:pt x="73151" y="4632960"/>
                </a:lnTo>
                <a:lnTo>
                  <a:pt x="73151" y="4636008"/>
                </a:lnTo>
                <a:lnTo>
                  <a:pt x="70103" y="4636008"/>
                </a:lnTo>
                <a:lnTo>
                  <a:pt x="70103" y="4632960"/>
                </a:lnTo>
                <a:close/>
                <a:moveTo>
                  <a:pt x="76199" y="4632960"/>
                </a:moveTo>
                <a:lnTo>
                  <a:pt x="79247" y="4632960"/>
                </a:lnTo>
                <a:lnTo>
                  <a:pt x="79247" y="4636008"/>
                </a:lnTo>
                <a:lnTo>
                  <a:pt x="76199" y="4636008"/>
                </a:lnTo>
                <a:lnTo>
                  <a:pt x="76199" y="4632960"/>
                </a:lnTo>
                <a:close/>
                <a:moveTo>
                  <a:pt x="82295" y="4632960"/>
                </a:moveTo>
                <a:lnTo>
                  <a:pt x="85343" y="4632960"/>
                </a:lnTo>
                <a:lnTo>
                  <a:pt x="85343" y="4636008"/>
                </a:lnTo>
                <a:lnTo>
                  <a:pt x="82295" y="4636008"/>
                </a:lnTo>
                <a:lnTo>
                  <a:pt x="82295" y="4632960"/>
                </a:lnTo>
                <a:close/>
                <a:moveTo>
                  <a:pt x="88392" y="4632960"/>
                </a:moveTo>
                <a:lnTo>
                  <a:pt x="91440" y="4632960"/>
                </a:lnTo>
                <a:lnTo>
                  <a:pt x="91440" y="4636008"/>
                </a:lnTo>
                <a:lnTo>
                  <a:pt x="88392" y="4636008"/>
                </a:lnTo>
                <a:lnTo>
                  <a:pt x="88392" y="4632960"/>
                </a:lnTo>
                <a:close/>
                <a:moveTo>
                  <a:pt x="94488" y="4632960"/>
                </a:moveTo>
                <a:lnTo>
                  <a:pt x="97536" y="4632960"/>
                </a:lnTo>
                <a:lnTo>
                  <a:pt x="97536" y="4636008"/>
                </a:lnTo>
                <a:lnTo>
                  <a:pt x="94488" y="4636008"/>
                </a:lnTo>
                <a:lnTo>
                  <a:pt x="94488" y="4632960"/>
                </a:lnTo>
                <a:close/>
                <a:moveTo>
                  <a:pt x="100584" y="4632960"/>
                </a:moveTo>
                <a:lnTo>
                  <a:pt x="103632" y="4632960"/>
                </a:lnTo>
                <a:lnTo>
                  <a:pt x="103632" y="4636008"/>
                </a:lnTo>
                <a:lnTo>
                  <a:pt x="100584" y="4636008"/>
                </a:lnTo>
                <a:lnTo>
                  <a:pt x="100584" y="4632960"/>
                </a:lnTo>
                <a:close/>
                <a:moveTo>
                  <a:pt x="106680" y="4632960"/>
                </a:moveTo>
                <a:lnTo>
                  <a:pt x="109728" y="4632960"/>
                </a:lnTo>
                <a:lnTo>
                  <a:pt x="109728" y="4636008"/>
                </a:lnTo>
                <a:lnTo>
                  <a:pt x="106680" y="4636008"/>
                </a:lnTo>
                <a:lnTo>
                  <a:pt x="106680" y="4632960"/>
                </a:lnTo>
                <a:close/>
                <a:moveTo>
                  <a:pt x="112776" y="4632960"/>
                </a:moveTo>
                <a:lnTo>
                  <a:pt x="115823" y="4632960"/>
                </a:lnTo>
                <a:lnTo>
                  <a:pt x="115823" y="4636008"/>
                </a:lnTo>
                <a:lnTo>
                  <a:pt x="112776" y="4636008"/>
                </a:lnTo>
                <a:lnTo>
                  <a:pt x="112776" y="4632960"/>
                </a:lnTo>
                <a:close/>
                <a:moveTo>
                  <a:pt x="118871" y="4632960"/>
                </a:moveTo>
                <a:lnTo>
                  <a:pt x="121919" y="4632960"/>
                </a:lnTo>
                <a:lnTo>
                  <a:pt x="121919" y="4636008"/>
                </a:lnTo>
                <a:lnTo>
                  <a:pt x="118871" y="4636008"/>
                </a:lnTo>
                <a:lnTo>
                  <a:pt x="118871" y="4632960"/>
                </a:lnTo>
                <a:close/>
                <a:moveTo>
                  <a:pt x="124967" y="4632960"/>
                </a:moveTo>
                <a:lnTo>
                  <a:pt x="128015" y="4632960"/>
                </a:lnTo>
                <a:lnTo>
                  <a:pt x="128015" y="4636008"/>
                </a:lnTo>
                <a:lnTo>
                  <a:pt x="124967" y="4636008"/>
                </a:lnTo>
                <a:lnTo>
                  <a:pt x="124967" y="4632960"/>
                </a:lnTo>
                <a:close/>
                <a:moveTo>
                  <a:pt x="131063" y="4632960"/>
                </a:moveTo>
                <a:lnTo>
                  <a:pt x="134111" y="4632960"/>
                </a:lnTo>
                <a:lnTo>
                  <a:pt x="134111" y="4636008"/>
                </a:lnTo>
                <a:lnTo>
                  <a:pt x="131063" y="4636008"/>
                </a:lnTo>
                <a:lnTo>
                  <a:pt x="131063" y="4632960"/>
                </a:lnTo>
                <a:close/>
                <a:moveTo>
                  <a:pt x="137159" y="4632960"/>
                </a:moveTo>
                <a:lnTo>
                  <a:pt x="140207" y="4632960"/>
                </a:lnTo>
                <a:lnTo>
                  <a:pt x="140207" y="4636008"/>
                </a:lnTo>
                <a:lnTo>
                  <a:pt x="137159" y="4636008"/>
                </a:lnTo>
                <a:lnTo>
                  <a:pt x="137159" y="4632960"/>
                </a:lnTo>
                <a:close/>
                <a:moveTo>
                  <a:pt x="143256" y="4632960"/>
                </a:moveTo>
                <a:lnTo>
                  <a:pt x="146304" y="4632960"/>
                </a:lnTo>
                <a:lnTo>
                  <a:pt x="146304" y="4636008"/>
                </a:lnTo>
                <a:lnTo>
                  <a:pt x="143256" y="4636008"/>
                </a:lnTo>
                <a:lnTo>
                  <a:pt x="143256" y="4632960"/>
                </a:lnTo>
                <a:close/>
                <a:moveTo>
                  <a:pt x="149352" y="4632960"/>
                </a:moveTo>
                <a:lnTo>
                  <a:pt x="152400" y="4632960"/>
                </a:lnTo>
                <a:lnTo>
                  <a:pt x="152400" y="4636008"/>
                </a:lnTo>
                <a:lnTo>
                  <a:pt x="149352" y="4636008"/>
                </a:lnTo>
                <a:lnTo>
                  <a:pt x="149352" y="4632960"/>
                </a:lnTo>
                <a:close/>
                <a:moveTo>
                  <a:pt x="155448" y="4632960"/>
                </a:moveTo>
                <a:lnTo>
                  <a:pt x="158496" y="4632960"/>
                </a:lnTo>
                <a:lnTo>
                  <a:pt x="158496" y="4636008"/>
                </a:lnTo>
                <a:lnTo>
                  <a:pt x="155448" y="4636008"/>
                </a:lnTo>
                <a:lnTo>
                  <a:pt x="155448" y="4632960"/>
                </a:lnTo>
                <a:close/>
                <a:moveTo>
                  <a:pt x="161544" y="4632960"/>
                </a:moveTo>
                <a:lnTo>
                  <a:pt x="164592" y="4632960"/>
                </a:lnTo>
                <a:lnTo>
                  <a:pt x="164592" y="4636008"/>
                </a:lnTo>
                <a:lnTo>
                  <a:pt x="161544" y="4636008"/>
                </a:lnTo>
                <a:lnTo>
                  <a:pt x="161544" y="4632960"/>
                </a:lnTo>
                <a:close/>
                <a:moveTo>
                  <a:pt x="167639" y="4632960"/>
                </a:moveTo>
                <a:lnTo>
                  <a:pt x="170687" y="4632960"/>
                </a:lnTo>
                <a:lnTo>
                  <a:pt x="170687" y="4636008"/>
                </a:lnTo>
                <a:lnTo>
                  <a:pt x="167639" y="4636008"/>
                </a:lnTo>
                <a:lnTo>
                  <a:pt x="167639" y="4632960"/>
                </a:lnTo>
                <a:close/>
                <a:moveTo>
                  <a:pt x="173735" y="4632960"/>
                </a:moveTo>
                <a:lnTo>
                  <a:pt x="176783" y="4632960"/>
                </a:lnTo>
                <a:lnTo>
                  <a:pt x="176783" y="4636008"/>
                </a:lnTo>
                <a:lnTo>
                  <a:pt x="173735" y="4636008"/>
                </a:lnTo>
                <a:lnTo>
                  <a:pt x="173735" y="4632960"/>
                </a:lnTo>
                <a:close/>
                <a:moveTo>
                  <a:pt x="179831" y="4632960"/>
                </a:moveTo>
                <a:lnTo>
                  <a:pt x="182879" y="4632960"/>
                </a:lnTo>
                <a:lnTo>
                  <a:pt x="182879" y="4636008"/>
                </a:lnTo>
                <a:lnTo>
                  <a:pt x="179831" y="4636008"/>
                </a:lnTo>
                <a:lnTo>
                  <a:pt x="179831" y="4632960"/>
                </a:lnTo>
                <a:close/>
                <a:moveTo>
                  <a:pt x="185927" y="4632960"/>
                </a:moveTo>
                <a:lnTo>
                  <a:pt x="188975" y="4632960"/>
                </a:lnTo>
                <a:lnTo>
                  <a:pt x="188975" y="4636008"/>
                </a:lnTo>
                <a:lnTo>
                  <a:pt x="185927" y="4636008"/>
                </a:lnTo>
                <a:lnTo>
                  <a:pt x="185927" y="4632960"/>
                </a:lnTo>
                <a:close/>
                <a:moveTo>
                  <a:pt x="192024" y="4632960"/>
                </a:moveTo>
                <a:lnTo>
                  <a:pt x="195072" y="4632960"/>
                </a:lnTo>
                <a:lnTo>
                  <a:pt x="195072" y="4636008"/>
                </a:lnTo>
                <a:lnTo>
                  <a:pt x="192024" y="4636008"/>
                </a:lnTo>
                <a:lnTo>
                  <a:pt x="192024" y="4632960"/>
                </a:lnTo>
                <a:close/>
                <a:moveTo>
                  <a:pt x="198120" y="4632960"/>
                </a:moveTo>
                <a:lnTo>
                  <a:pt x="201168" y="4632960"/>
                </a:lnTo>
                <a:lnTo>
                  <a:pt x="201168" y="4636008"/>
                </a:lnTo>
                <a:lnTo>
                  <a:pt x="198120" y="4636008"/>
                </a:lnTo>
                <a:lnTo>
                  <a:pt x="198120" y="4632960"/>
                </a:lnTo>
                <a:close/>
                <a:moveTo>
                  <a:pt x="204216" y="4632960"/>
                </a:moveTo>
                <a:lnTo>
                  <a:pt x="207264" y="4632960"/>
                </a:lnTo>
                <a:lnTo>
                  <a:pt x="207264" y="4636008"/>
                </a:lnTo>
                <a:lnTo>
                  <a:pt x="204216" y="4636008"/>
                </a:lnTo>
                <a:lnTo>
                  <a:pt x="204216" y="4632960"/>
                </a:lnTo>
                <a:close/>
                <a:moveTo>
                  <a:pt x="210312" y="4632960"/>
                </a:moveTo>
                <a:lnTo>
                  <a:pt x="213360" y="4632960"/>
                </a:lnTo>
                <a:lnTo>
                  <a:pt x="213360" y="4636008"/>
                </a:lnTo>
                <a:lnTo>
                  <a:pt x="210312" y="4636008"/>
                </a:lnTo>
                <a:lnTo>
                  <a:pt x="210312" y="4632960"/>
                </a:lnTo>
                <a:close/>
                <a:moveTo>
                  <a:pt x="216407" y="4632960"/>
                </a:moveTo>
                <a:lnTo>
                  <a:pt x="219455" y="4632960"/>
                </a:lnTo>
                <a:lnTo>
                  <a:pt x="219455" y="4636008"/>
                </a:lnTo>
                <a:lnTo>
                  <a:pt x="216407" y="4636008"/>
                </a:lnTo>
                <a:lnTo>
                  <a:pt x="216407" y="4632960"/>
                </a:lnTo>
                <a:close/>
                <a:moveTo>
                  <a:pt x="222503" y="4632960"/>
                </a:moveTo>
                <a:lnTo>
                  <a:pt x="225551" y="4632960"/>
                </a:lnTo>
                <a:lnTo>
                  <a:pt x="225551" y="4636008"/>
                </a:lnTo>
                <a:lnTo>
                  <a:pt x="222503" y="4636008"/>
                </a:lnTo>
                <a:lnTo>
                  <a:pt x="222503" y="4632960"/>
                </a:lnTo>
                <a:close/>
                <a:moveTo>
                  <a:pt x="228599" y="4632960"/>
                </a:moveTo>
                <a:lnTo>
                  <a:pt x="231647" y="4632960"/>
                </a:lnTo>
                <a:lnTo>
                  <a:pt x="231647" y="4636008"/>
                </a:lnTo>
                <a:lnTo>
                  <a:pt x="228599" y="4636008"/>
                </a:lnTo>
                <a:lnTo>
                  <a:pt x="228599" y="4632960"/>
                </a:lnTo>
                <a:close/>
                <a:moveTo>
                  <a:pt x="234695" y="4632960"/>
                </a:moveTo>
                <a:lnTo>
                  <a:pt x="237743" y="4632960"/>
                </a:lnTo>
                <a:lnTo>
                  <a:pt x="237743" y="4636008"/>
                </a:lnTo>
                <a:lnTo>
                  <a:pt x="234695" y="4636008"/>
                </a:lnTo>
                <a:lnTo>
                  <a:pt x="234695" y="4632960"/>
                </a:lnTo>
                <a:close/>
                <a:moveTo>
                  <a:pt x="240792" y="4632960"/>
                </a:moveTo>
                <a:lnTo>
                  <a:pt x="243840" y="4632960"/>
                </a:lnTo>
                <a:lnTo>
                  <a:pt x="243840" y="4636008"/>
                </a:lnTo>
                <a:lnTo>
                  <a:pt x="240792" y="4636008"/>
                </a:lnTo>
                <a:lnTo>
                  <a:pt x="240792" y="4632960"/>
                </a:lnTo>
                <a:close/>
                <a:moveTo>
                  <a:pt x="246888" y="4632960"/>
                </a:moveTo>
                <a:lnTo>
                  <a:pt x="249936" y="4632960"/>
                </a:lnTo>
                <a:lnTo>
                  <a:pt x="249936" y="4636008"/>
                </a:lnTo>
                <a:lnTo>
                  <a:pt x="246888" y="4636008"/>
                </a:lnTo>
                <a:lnTo>
                  <a:pt x="246888" y="4632960"/>
                </a:lnTo>
                <a:close/>
                <a:moveTo>
                  <a:pt x="252984" y="4632960"/>
                </a:moveTo>
                <a:lnTo>
                  <a:pt x="256032" y="4632960"/>
                </a:lnTo>
                <a:lnTo>
                  <a:pt x="256032" y="4636008"/>
                </a:lnTo>
                <a:lnTo>
                  <a:pt x="252984" y="4636008"/>
                </a:lnTo>
                <a:lnTo>
                  <a:pt x="252984" y="4632960"/>
                </a:lnTo>
                <a:close/>
                <a:moveTo>
                  <a:pt x="259080" y="4632960"/>
                </a:moveTo>
                <a:lnTo>
                  <a:pt x="262128" y="4632960"/>
                </a:lnTo>
                <a:lnTo>
                  <a:pt x="262128" y="4636008"/>
                </a:lnTo>
                <a:lnTo>
                  <a:pt x="259080" y="4636008"/>
                </a:lnTo>
                <a:lnTo>
                  <a:pt x="259080" y="4632960"/>
                </a:lnTo>
                <a:close/>
                <a:moveTo>
                  <a:pt x="265176" y="4632960"/>
                </a:moveTo>
                <a:lnTo>
                  <a:pt x="268223" y="4632960"/>
                </a:lnTo>
                <a:lnTo>
                  <a:pt x="268223" y="4636008"/>
                </a:lnTo>
                <a:lnTo>
                  <a:pt x="265176" y="4636008"/>
                </a:lnTo>
                <a:lnTo>
                  <a:pt x="265176" y="4632960"/>
                </a:lnTo>
                <a:close/>
                <a:moveTo>
                  <a:pt x="271271" y="4632960"/>
                </a:moveTo>
                <a:lnTo>
                  <a:pt x="274319" y="4632960"/>
                </a:lnTo>
                <a:lnTo>
                  <a:pt x="274319" y="4636008"/>
                </a:lnTo>
                <a:lnTo>
                  <a:pt x="271271" y="4636008"/>
                </a:lnTo>
                <a:lnTo>
                  <a:pt x="271271" y="4632960"/>
                </a:lnTo>
                <a:close/>
                <a:moveTo>
                  <a:pt x="277367" y="4632960"/>
                </a:moveTo>
                <a:lnTo>
                  <a:pt x="280415" y="4632960"/>
                </a:lnTo>
                <a:lnTo>
                  <a:pt x="280415" y="4636008"/>
                </a:lnTo>
                <a:lnTo>
                  <a:pt x="277367" y="4636008"/>
                </a:lnTo>
                <a:lnTo>
                  <a:pt x="277367" y="4632960"/>
                </a:lnTo>
                <a:close/>
                <a:moveTo>
                  <a:pt x="283463" y="4632960"/>
                </a:moveTo>
                <a:lnTo>
                  <a:pt x="286511" y="4632960"/>
                </a:lnTo>
                <a:lnTo>
                  <a:pt x="286511" y="4636008"/>
                </a:lnTo>
                <a:lnTo>
                  <a:pt x="283463" y="4636008"/>
                </a:lnTo>
                <a:lnTo>
                  <a:pt x="283463" y="4632960"/>
                </a:lnTo>
                <a:close/>
                <a:moveTo>
                  <a:pt x="289559" y="4632960"/>
                </a:moveTo>
                <a:lnTo>
                  <a:pt x="292607" y="4632960"/>
                </a:lnTo>
                <a:lnTo>
                  <a:pt x="292607" y="4636008"/>
                </a:lnTo>
                <a:lnTo>
                  <a:pt x="289559" y="4636008"/>
                </a:lnTo>
                <a:lnTo>
                  <a:pt x="289559" y="4632960"/>
                </a:lnTo>
                <a:close/>
                <a:moveTo>
                  <a:pt x="295656" y="4632960"/>
                </a:moveTo>
                <a:lnTo>
                  <a:pt x="298704" y="4632960"/>
                </a:lnTo>
                <a:lnTo>
                  <a:pt x="298704" y="4636008"/>
                </a:lnTo>
                <a:lnTo>
                  <a:pt x="295656" y="4636008"/>
                </a:lnTo>
                <a:lnTo>
                  <a:pt x="295656" y="4632960"/>
                </a:lnTo>
                <a:close/>
                <a:moveTo>
                  <a:pt x="301752" y="4632960"/>
                </a:moveTo>
                <a:lnTo>
                  <a:pt x="304800" y="4632960"/>
                </a:lnTo>
                <a:lnTo>
                  <a:pt x="304800" y="4636008"/>
                </a:lnTo>
                <a:lnTo>
                  <a:pt x="301752" y="4636008"/>
                </a:lnTo>
                <a:lnTo>
                  <a:pt x="301752" y="4632960"/>
                </a:lnTo>
                <a:close/>
                <a:moveTo>
                  <a:pt x="307848" y="4632960"/>
                </a:moveTo>
                <a:lnTo>
                  <a:pt x="310896" y="4632960"/>
                </a:lnTo>
                <a:lnTo>
                  <a:pt x="310896" y="4636008"/>
                </a:lnTo>
                <a:lnTo>
                  <a:pt x="307848" y="4636008"/>
                </a:lnTo>
                <a:lnTo>
                  <a:pt x="307848" y="4632960"/>
                </a:lnTo>
                <a:close/>
                <a:moveTo>
                  <a:pt x="313944" y="4632960"/>
                </a:moveTo>
                <a:lnTo>
                  <a:pt x="316992" y="4632960"/>
                </a:lnTo>
                <a:lnTo>
                  <a:pt x="316992" y="4636008"/>
                </a:lnTo>
                <a:lnTo>
                  <a:pt x="313944" y="4636008"/>
                </a:lnTo>
                <a:lnTo>
                  <a:pt x="313944" y="4632960"/>
                </a:lnTo>
                <a:close/>
                <a:moveTo>
                  <a:pt x="320039" y="4632960"/>
                </a:moveTo>
                <a:lnTo>
                  <a:pt x="323087" y="4632960"/>
                </a:lnTo>
                <a:lnTo>
                  <a:pt x="323087" y="4636008"/>
                </a:lnTo>
                <a:lnTo>
                  <a:pt x="320039" y="4636008"/>
                </a:lnTo>
                <a:lnTo>
                  <a:pt x="320039" y="4632960"/>
                </a:lnTo>
                <a:close/>
                <a:moveTo>
                  <a:pt x="326135" y="4632960"/>
                </a:moveTo>
                <a:lnTo>
                  <a:pt x="329183" y="4632960"/>
                </a:lnTo>
                <a:lnTo>
                  <a:pt x="329183" y="4636008"/>
                </a:lnTo>
                <a:lnTo>
                  <a:pt x="326135" y="4636008"/>
                </a:lnTo>
                <a:lnTo>
                  <a:pt x="326135" y="4632960"/>
                </a:lnTo>
                <a:close/>
                <a:moveTo>
                  <a:pt x="332231" y="4632960"/>
                </a:moveTo>
                <a:lnTo>
                  <a:pt x="335279" y="4632960"/>
                </a:lnTo>
                <a:lnTo>
                  <a:pt x="335279" y="4636008"/>
                </a:lnTo>
                <a:lnTo>
                  <a:pt x="332231" y="4636008"/>
                </a:lnTo>
                <a:lnTo>
                  <a:pt x="332231" y="4632960"/>
                </a:lnTo>
                <a:close/>
                <a:moveTo>
                  <a:pt x="338327" y="4632960"/>
                </a:moveTo>
                <a:lnTo>
                  <a:pt x="341375" y="4632960"/>
                </a:lnTo>
                <a:lnTo>
                  <a:pt x="341375" y="4636008"/>
                </a:lnTo>
                <a:lnTo>
                  <a:pt x="338327" y="4636008"/>
                </a:lnTo>
                <a:lnTo>
                  <a:pt x="338327" y="4632960"/>
                </a:lnTo>
                <a:close/>
                <a:moveTo>
                  <a:pt x="344424" y="4632960"/>
                </a:moveTo>
                <a:lnTo>
                  <a:pt x="347472" y="4632960"/>
                </a:lnTo>
                <a:lnTo>
                  <a:pt x="347472" y="4636008"/>
                </a:lnTo>
                <a:lnTo>
                  <a:pt x="344424" y="4636008"/>
                </a:lnTo>
                <a:lnTo>
                  <a:pt x="344424" y="4632960"/>
                </a:lnTo>
                <a:close/>
                <a:moveTo>
                  <a:pt x="350520" y="4632960"/>
                </a:moveTo>
                <a:lnTo>
                  <a:pt x="353568" y="4632960"/>
                </a:lnTo>
                <a:lnTo>
                  <a:pt x="353568" y="4636008"/>
                </a:lnTo>
                <a:lnTo>
                  <a:pt x="350520" y="4636008"/>
                </a:lnTo>
                <a:lnTo>
                  <a:pt x="350520" y="4632960"/>
                </a:lnTo>
                <a:close/>
                <a:moveTo>
                  <a:pt x="356616" y="4632960"/>
                </a:moveTo>
                <a:lnTo>
                  <a:pt x="359664" y="4632960"/>
                </a:lnTo>
                <a:lnTo>
                  <a:pt x="359664" y="4636008"/>
                </a:lnTo>
                <a:lnTo>
                  <a:pt x="356616" y="4636008"/>
                </a:lnTo>
                <a:lnTo>
                  <a:pt x="356616" y="4632960"/>
                </a:lnTo>
                <a:close/>
                <a:moveTo>
                  <a:pt x="362712" y="4632960"/>
                </a:moveTo>
                <a:lnTo>
                  <a:pt x="365760" y="4632960"/>
                </a:lnTo>
                <a:lnTo>
                  <a:pt x="365760" y="4636008"/>
                </a:lnTo>
                <a:lnTo>
                  <a:pt x="362712" y="4636008"/>
                </a:lnTo>
                <a:lnTo>
                  <a:pt x="362712" y="4632960"/>
                </a:lnTo>
                <a:close/>
                <a:moveTo>
                  <a:pt x="368807" y="4632960"/>
                </a:moveTo>
                <a:lnTo>
                  <a:pt x="371855" y="4632960"/>
                </a:lnTo>
                <a:lnTo>
                  <a:pt x="371855" y="4636008"/>
                </a:lnTo>
                <a:lnTo>
                  <a:pt x="368807" y="4636008"/>
                </a:lnTo>
                <a:lnTo>
                  <a:pt x="368807" y="4632960"/>
                </a:lnTo>
                <a:close/>
                <a:moveTo>
                  <a:pt x="374903" y="4632960"/>
                </a:moveTo>
                <a:lnTo>
                  <a:pt x="377951" y="4632960"/>
                </a:lnTo>
                <a:lnTo>
                  <a:pt x="377951" y="4636008"/>
                </a:lnTo>
                <a:lnTo>
                  <a:pt x="374903" y="4636008"/>
                </a:lnTo>
                <a:lnTo>
                  <a:pt x="374903" y="4632960"/>
                </a:lnTo>
                <a:close/>
                <a:moveTo>
                  <a:pt x="380999" y="4632960"/>
                </a:moveTo>
                <a:lnTo>
                  <a:pt x="384047" y="4632960"/>
                </a:lnTo>
                <a:lnTo>
                  <a:pt x="384047" y="4636008"/>
                </a:lnTo>
                <a:lnTo>
                  <a:pt x="380999" y="4636008"/>
                </a:lnTo>
                <a:lnTo>
                  <a:pt x="380999" y="4632960"/>
                </a:lnTo>
                <a:close/>
                <a:moveTo>
                  <a:pt x="387095" y="4632960"/>
                </a:moveTo>
                <a:lnTo>
                  <a:pt x="390143" y="4632960"/>
                </a:lnTo>
                <a:lnTo>
                  <a:pt x="390143" y="4636008"/>
                </a:lnTo>
                <a:lnTo>
                  <a:pt x="387095" y="4636008"/>
                </a:lnTo>
                <a:lnTo>
                  <a:pt x="387095" y="4632960"/>
                </a:lnTo>
                <a:close/>
                <a:moveTo>
                  <a:pt x="393192" y="4632960"/>
                </a:moveTo>
                <a:lnTo>
                  <a:pt x="396240" y="4632960"/>
                </a:lnTo>
                <a:lnTo>
                  <a:pt x="396240" y="4636008"/>
                </a:lnTo>
                <a:lnTo>
                  <a:pt x="393192" y="4636008"/>
                </a:lnTo>
                <a:lnTo>
                  <a:pt x="393192" y="4632960"/>
                </a:lnTo>
                <a:close/>
                <a:moveTo>
                  <a:pt x="399288" y="4632960"/>
                </a:moveTo>
                <a:lnTo>
                  <a:pt x="402336" y="4632960"/>
                </a:lnTo>
                <a:lnTo>
                  <a:pt x="402336" y="4636008"/>
                </a:lnTo>
                <a:lnTo>
                  <a:pt x="399288" y="4636008"/>
                </a:lnTo>
                <a:lnTo>
                  <a:pt x="399288" y="4632960"/>
                </a:lnTo>
                <a:close/>
                <a:moveTo>
                  <a:pt x="405384" y="4632960"/>
                </a:moveTo>
                <a:lnTo>
                  <a:pt x="408432" y="4632960"/>
                </a:lnTo>
                <a:lnTo>
                  <a:pt x="408432" y="4636008"/>
                </a:lnTo>
                <a:lnTo>
                  <a:pt x="405384" y="4636008"/>
                </a:lnTo>
                <a:lnTo>
                  <a:pt x="405384" y="4632960"/>
                </a:lnTo>
                <a:close/>
                <a:moveTo>
                  <a:pt x="411480" y="4632960"/>
                </a:moveTo>
                <a:lnTo>
                  <a:pt x="414528" y="4632960"/>
                </a:lnTo>
                <a:lnTo>
                  <a:pt x="414528" y="4636008"/>
                </a:lnTo>
                <a:lnTo>
                  <a:pt x="411480" y="4636008"/>
                </a:lnTo>
                <a:lnTo>
                  <a:pt x="411480" y="4632960"/>
                </a:lnTo>
                <a:close/>
                <a:moveTo>
                  <a:pt x="417576" y="4632960"/>
                </a:moveTo>
                <a:lnTo>
                  <a:pt x="420623" y="4632960"/>
                </a:lnTo>
                <a:lnTo>
                  <a:pt x="420623" y="4636008"/>
                </a:lnTo>
                <a:lnTo>
                  <a:pt x="417576" y="4636008"/>
                </a:lnTo>
                <a:lnTo>
                  <a:pt x="417576" y="4632960"/>
                </a:lnTo>
                <a:close/>
                <a:moveTo>
                  <a:pt x="423671" y="4632960"/>
                </a:moveTo>
                <a:lnTo>
                  <a:pt x="426719" y="4632960"/>
                </a:lnTo>
                <a:lnTo>
                  <a:pt x="426719" y="4636008"/>
                </a:lnTo>
                <a:lnTo>
                  <a:pt x="423671" y="4636008"/>
                </a:lnTo>
                <a:lnTo>
                  <a:pt x="423671" y="4632960"/>
                </a:lnTo>
                <a:close/>
                <a:moveTo>
                  <a:pt x="429767" y="4632960"/>
                </a:moveTo>
                <a:lnTo>
                  <a:pt x="432815" y="4632960"/>
                </a:lnTo>
                <a:lnTo>
                  <a:pt x="432815" y="4636008"/>
                </a:lnTo>
                <a:lnTo>
                  <a:pt x="429767" y="4636008"/>
                </a:lnTo>
                <a:lnTo>
                  <a:pt x="429767" y="4632960"/>
                </a:lnTo>
                <a:close/>
                <a:moveTo>
                  <a:pt x="435863" y="4632960"/>
                </a:moveTo>
                <a:lnTo>
                  <a:pt x="438911" y="4632960"/>
                </a:lnTo>
                <a:lnTo>
                  <a:pt x="438911" y="4636008"/>
                </a:lnTo>
                <a:lnTo>
                  <a:pt x="435863" y="4636008"/>
                </a:lnTo>
                <a:lnTo>
                  <a:pt x="435863" y="4632960"/>
                </a:lnTo>
                <a:close/>
                <a:moveTo>
                  <a:pt x="441959" y="4632960"/>
                </a:moveTo>
                <a:lnTo>
                  <a:pt x="445007" y="4632960"/>
                </a:lnTo>
                <a:lnTo>
                  <a:pt x="445007" y="4636008"/>
                </a:lnTo>
                <a:lnTo>
                  <a:pt x="441959" y="4636008"/>
                </a:lnTo>
                <a:lnTo>
                  <a:pt x="441959" y="4632960"/>
                </a:lnTo>
                <a:close/>
                <a:moveTo>
                  <a:pt x="448056" y="4632960"/>
                </a:moveTo>
                <a:lnTo>
                  <a:pt x="451104" y="4632960"/>
                </a:lnTo>
                <a:lnTo>
                  <a:pt x="451104" y="4636008"/>
                </a:lnTo>
                <a:lnTo>
                  <a:pt x="448056" y="4636008"/>
                </a:lnTo>
                <a:lnTo>
                  <a:pt x="448056" y="4632960"/>
                </a:lnTo>
                <a:close/>
                <a:moveTo>
                  <a:pt x="454152" y="4632960"/>
                </a:moveTo>
                <a:lnTo>
                  <a:pt x="457200" y="4632960"/>
                </a:lnTo>
                <a:lnTo>
                  <a:pt x="457200" y="4636008"/>
                </a:lnTo>
                <a:lnTo>
                  <a:pt x="454152" y="4636008"/>
                </a:lnTo>
                <a:lnTo>
                  <a:pt x="454152" y="4632960"/>
                </a:lnTo>
                <a:close/>
                <a:moveTo>
                  <a:pt x="460248" y="4632960"/>
                </a:moveTo>
                <a:lnTo>
                  <a:pt x="463296" y="4632960"/>
                </a:lnTo>
                <a:lnTo>
                  <a:pt x="463296" y="4636008"/>
                </a:lnTo>
                <a:lnTo>
                  <a:pt x="460248" y="4636008"/>
                </a:lnTo>
                <a:lnTo>
                  <a:pt x="460248" y="4632960"/>
                </a:lnTo>
                <a:close/>
                <a:moveTo>
                  <a:pt x="466344" y="4632960"/>
                </a:moveTo>
                <a:lnTo>
                  <a:pt x="469392" y="4632960"/>
                </a:lnTo>
                <a:lnTo>
                  <a:pt x="469392" y="4636008"/>
                </a:lnTo>
                <a:lnTo>
                  <a:pt x="466344" y="4636008"/>
                </a:lnTo>
                <a:lnTo>
                  <a:pt x="466344" y="4632960"/>
                </a:lnTo>
                <a:close/>
                <a:moveTo>
                  <a:pt x="472439" y="4632960"/>
                </a:moveTo>
                <a:lnTo>
                  <a:pt x="475487" y="4632960"/>
                </a:lnTo>
                <a:lnTo>
                  <a:pt x="475487" y="4636008"/>
                </a:lnTo>
                <a:lnTo>
                  <a:pt x="472439" y="4636008"/>
                </a:lnTo>
                <a:lnTo>
                  <a:pt x="472439" y="4632960"/>
                </a:lnTo>
                <a:close/>
                <a:moveTo>
                  <a:pt x="478536" y="4632960"/>
                </a:moveTo>
                <a:lnTo>
                  <a:pt x="481584" y="4632960"/>
                </a:lnTo>
                <a:lnTo>
                  <a:pt x="481584" y="4636008"/>
                </a:lnTo>
                <a:lnTo>
                  <a:pt x="478536" y="4636008"/>
                </a:lnTo>
                <a:lnTo>
                  <a:pt x="478536" y="4632960"/>
                </a:lnTo>
                <a:close/>
                <a:moveTo>
                  <a:pt x="484631" y="4632960"/>
                </a:moveTo>
                <a:lnTo>
                  <a:pt x="487679" y="4632960"/>
                </a:lnTo>
                <a:lnTo>
                  <a:pt x="487679" y="4636008"/>
                </a:lnTo>
                <a:lnTo>
                  <a:pt x="484631" y="4636008"/>
                </a:lnTo>
                <a:lnTo>
                  <a:pt x="484631" y="4632960"/>
                </a:lnTo>
                <a:close/>
                <a:moveTo>
                  <a:pt x="490728" y="4632960"/>
                </a:moveTo>
                <a:lnTo>
                  <a:pt x="493776" y="4632960"/>
                </a:lnTo>
                <a:lnTo>
                  <a:pt x="493776" y="4636008"/>
                </a:lnTo>
                <a:lnTo>
                  <a:pt x="490728" y="4636008"/>
                </a:lnTo>
                <a:lnTo>
                  <a:pt x="490728" y="4632960"/>
                </a:lnTo>
                <a:close/>
                <a:moveTo>
                  <a:pt x="496823" y="4632960"/>
                </a:moveTo>
                <a:lnTo>
                  <a:pt x="499871" y="4632960"/>
                </a:lnTo>
                <a:lnTo>
                  <a:pt x="499871" y="4636008"/>
                </a:lnTo>
                <a:lnTo>
                  <a:pt x="496823" y="4636008"/>
                </a:lnTo>
                <a:lnTo>
                  <a:pt x="496823" y="4632960"/>
                </a:lnTo>
                <a:close/>
                <a:moveTo>
                  <a:pt x="502920" y="4632960"/>
                </a:moveTo>
                <a:lnTo>
                  <a:pt x="505968" y="4632960"/>
                </a:lnTo>
                <a:lnTo>
                  <a:pt x="505968" y="4636008"/>
                </a:lnTo>
                <a:lnTo>
                  <a:pt x="502920" y="4636008"/>
                </a:lnTo>
                <a:lnTo>
                  <a:pt x="502920" y="4632960"/>
                </a:lnTo>
                <a:close/>
                <a:moveTo>
                  <a:pt x="509015" y="4632960"/>
                </a:moveTo>
                <a:lnTo>
                  <a:pt x="512063" y="4632960"/>
                </a:lnTo>
                <a:lnTo>
                  <a:pt x="512063" y="4636008"/>
                </a:lnTo>
                <a:lnTo>
                  <a:pt x="509015" y="4636008"/>
                </a:lnTo>
                <a:lnTo>
                  <a:pt x="509015" y="4632960"/>
                </a:lnTo>
                <a:close/>
                <a:moveTo>
                  <a:pt x="515112" y="4632960"/>
                </a:moveTo>
                <a:lnTo>
                  <a:pt x="518160" y="4632960"/>
                </a:lnTo>
                <a:lnTo>
                  <a:pt x="518160" y="4636008"/>
                </a:lnTo>
                <a:lnTo>
                  <a:pt x="515112" y="4636008"/>
                </a:lnTo>
                <a:lnTo>
                  <a:pt x="515112" y="4632960"/>
                </a:lnTo>
                <a:close/>
                <a:moveTo>
                  <a:pt x="521208" y="4632960"/>
                </a:moveTo>
                <a:lnTo>
                  <a:pt x="524256" y="4632960"/>
                </a:lnTo>
                <a:lnTo>
                  <a:pt x="524256" y="4636008"/>
                </a:lnTo>
                <a:lnTo>
                  <a:pt x="521208" y="4636008"/>
                </a:lnTo>
                <a:lnTo>
                  <a:pt x="521208" y="4632960"/>
                </a:lnTo>
                <a:close/>
                <a:moveTo>
                  <a:pt x="527303" y="4632960"/>
                </a:moveTo>
                <a:lnTo>
                  <a:pt x="530351" y="4632960"/>
                </a:lnTo>
                <a:lnTo>
                  <a:pt x="530351" y="4636008"/>
                </a:lnTo>
                <a:lnTo>
                  <a:pt x="527303" y="4636008"/>
                </a:lnTo>
                <a:lnTo>
                  <a:pt x="527303" y="4632960"/>
                </a:lnTo>
                <a:close/>
                <a:moveTo>
                  <a:pt x="533400" y="4632960"/>
                </a:moveTo>
                <a:lnTo>
                  <a:pt x="536448" y="4632960"/>
                </a:lnTo>
                <a:lnTo>
                  <a:pt x="536448" y="4636008"/>
                </a:lnTo>
                <a:lnTo>
                  <a:pt x="533400" y="4636008"/>
                </a:lnTo>
                <a:lnTo>
                  <a:pt x="533400" y="4632960"/>
                </a:lnTo>
                <a:close/>
                <a:moveTo>
                  <a:pt x="539495" y="4632960"/>
                </a:moveTo>
                <a:lnTo>
                  <a:pt x="542543" y="4632960"/>
                </a:lnTo>
                <a:lnTo>
                  <a:pt x="542543" y="4636008"/>
                </a:lnTo>
                <a:lnTo>
                  <a:pt x="539495" y="4636008"/>
                </a:lnTo>
                <a:lnTo>
                  <a:pt x="539495" y="4632960"/>
                </a:lnTo>
                <a:close/>
                <a:moveTo>
                  <a:pt x="545592" y="4632960"/>
                </a:moveTo>
                <a:lnTo>
                  <a:pt x="548640" y="4632960"/>
                </a:lnTo>
                <a:lnTo>
                  <a:pt x="548640" y="4636008"/>
                </a:lnTo>
                <a:lnTo>
                  <a:pt x="545592" y="4636008"/>
                </a:lnTo>
                <a:lnTo>
                  <a:pt x="545592" y="4632960"/>
                </a:lnTo>
                <a:close/>
                <a:moveTo>
                  <a:pt x="551687" y="4632960"/>
                </a:moveTo>
                <a:lnTo>
                  <a:pt x="554735" y="4632960"/>
                </a:lnTo>
                <a:lnTo>
                  <a:pt x="554735" y="4636008"/>
                </a:lnTo>
                <a:lnTo>
                  <a:pt x="551687" y="4636008"/>
                </a:lnTo>
                <a:lnTo>
                  <a:pt x="551687" y="4632960"/>
                </a:lnTo>
                <a:close/>
                <a:moveTo>
                  <a:pt x="557784" y="4632960"/>
                </a:moveTo>
                <a:lnTo>
                  <a:pt x="560832" y="4632960"/>
                </a:lnTo>
                <a:lnTo>
                  <a:pt x="560832" y="4636008"/>
                </a:lnTo>
                <a:lnTo>
                  <a:pt x="557784" y="4636008"/>
                </a:lnTo>
                <a:lnTo>
                  <a:pt x="557784" y="4632960"/>
                </a:lnTo>
                <a:close/>
                <a:moveTo>
                  <a:pt x="563879" y="4632960"/>
                </a:moveTo>
                <a:lnTo>
                  <a:pt x="566927" y="4632960"/>
                </a:lnTo>
                <a:lnTo>
                  <a:pt x="566927" y="4636008"/>
                </a:lnTo>
                <a:lnTo>
                  <a:pt x="563879" y="4636008"/>
                </a:lnTo>
                <a:lnTo>
                  <a:pt x="563879" y="4632960"/>
                </a:lnTo>
                <a:close/>
                <a:moveTo>
                  <a:pt x="569976" y="4632960"/>
                </a:moveTo>
                <a:lnTo>
                  <a:pt x="573023" y="4632960"/>
                </a:lnTo>
                <a:lnTo>
                  <a:pt x="573023" y="4636008"/>
                </a:lnTo>
                <a:lnTo>
                  <a:pt x="569976" y="4636008"/>
                </a:lnTo>
                <a:lnTo>
                  <a:pt x="569976" y="4632960"/>
                </a:lnTo>
                <a:close/>
                <a:moveTo>
                  <a:pt x="576072" y="4632960"/>
                </a:moveTo>
                <a:lnTo>
                  <a:pt x="579120" y="4632960"/>
                </a:lnTo>
                <a:lnTo>
                  <a:pt x="579120" y="4636008"/>
                </a:lnTo>
                <a:lnTo>
                  <a:pt x="576072" y="4636008"/>
                </a:lnTo>
                <a:lnTo>
                  <a:pt x="576072" y="4632960"/>
                </a:lnTo>
                <a:close/>
                <a:moveTo>
                  <a:pt x="582167" y="4632960"/>
                </a:moveTo>
                <a:lnTo>
                  <a:pt x="585215" y="4632960"/>
                </a:lnTo>
                <a:lnTo>
                  <a:pt x="585215" y="4636008"/>
                </a:lnTo>
                <a:lnTo>
                  <a:pt x="582167" y="4636008"/>
                </a:lnTo>
                <a:lnTo>
                  <a:pt x="582167" y="4632960"/>
                </a:lnTo>
                <a:close/>
                <a:moveTo>
                  <a:pt x="588264" y="4632960"/>
                </a:moveTo>
                <a:lnTo>
                  <a:pt x="591312" y="4632960"/>
                </a:lnTo>
                <a:lnTo>
                  <a:pt x="591312" y="4636008"/>
                </a:lnTo>
                <a:lnTo>
                  <a:pt x="588264" y="4636008"/>
                </a:lnTo>
                <a:lnTo>
                  <a:pt x="588264" y="4632960"/>
                </a:lnTo>
                <a:close/>
                <a:moveTo>
                  <a:pt x="594359" y="4632960"/>
                </a:moveTo>
                <a:lnTo>
                  <a:pt x="597407" y="4632960"/>
                </a:lnTo>
                <a:lnTo>
                  <a:pt x="597407" y="4636008"/>
                </a:lnTo>
                <a:lnTo>
                  <a:pt x="594359" y="4636008"/>
                </a:lnTo>
                <a:lnTo>
                  <a:pt x="594359" y="4632960"/>
                </a:lnTo>
                <a:close/>
                <a:moveTo>
                  <a:pt x="600456" y="4632960"/>
                </a:moveTo>
                <a:lnTo>
                  <a:pt x="603504" y="4632960"/>
                </a:lnTo>
                <a:lnTo>
                  <a:pt x="603504" y="4636008"/>
                </a:lnTo>
                <a:lnTo>
                  <a:pt x="600456" y="4636008"/>
                </a:lnTo>
                <a:lnTo>
                  <a:pt x="600456" y="4632960"/>
                </a:lnTo>
                <a:close/>
                <a:moveTo>
                  <a:pt x="606551" y="4632960"/>
                </a:moveTo>
                <a:lnTo>
                  <a:pt x="609599" y="4632960"/>
                </a:lnTo>
                <a:lnTo>
                  <a:pt x="609599" y="4636008"/>
                </a:lnTo>
                <a:lnTo>
                  <a:pt x="606551" y="4636008"/>
                </a:lnTo>
                <a:lnTo>
                  <a:pt x="606551" y="4632960"/>
                </a:lnTo>
                <a:close/>
                <a:moveTo>
                  <a:pt x="612648" y="4632960"/>
                </a:moveTo>
                <a:lnTo>
                  <a:pt x="615696" y="4632960"/>
                </a:lnTo>
                <a:lnTo>
                  <a:pt x="615696" y="4636008"/>
                </a:lnTo>
                <a:lnTo>
                  <a:pt x="612648" y="4636008"/>
                </a:lnTo>
                <a:lnTo>
                  <a:pt x="612648" y="4632960"/>
                </a:lnTo>
                <a:close/>
                <a:moveTo>
                  <a:pt x="618743" y="4632960"/>
                </a:moveTo>
                <a:lnTo>
                  <a:pt x="621791" y="4632960"/>
                </a:lnTo>
                <a:lnTo>
                  <a:pt x="621791" y="4636008"/>
                </a:lnTo>
                <a:lnTo>
                  <a:pt x="618743" y="4636008"/>
                </a:lnTo>
                <a:lnTo>
                  <a:pt x="618743" y="4632960"/>
                </a:lnTo>
                <a:close/>
                <a:moveTo>
                  <a:pt x="624839" y="4632960"/>
                </a:moveTo>
                <a:lnTo>
                  <a:pt x="627887" y="4632960"/>
                </a:lnTo>
                <a:lnTo>
                  <a:pt x="627887" y="4636008"/>
                </a:lnTo>
                <a:lnTo>
                  <a:pt x="624839" y="4636008"/>
                </a:lnTo>
                <a:lnTo>
                  <a:pt x="624839" y="4632960"/>
                </a:lnTo>
                <a:close/>
                <a:moveTo>
                  <a:pt x="630936" y="4632960"/>
                </a:moveTo>
                <a:lnTo>
                  <a:pt x="633984" y="4632960"/>
                </a:lnTo>
                <a:lnTo>
                  <a:pt x="633984" y="4636008"/>
                </a:lnTo>
                <a:lnTo>
                  <a:pt x="630936" y="4636008"/>
                </a:lnTo>
                <a:lnTo>
                  <a:pt x="630936" y="4632960"/>
                </a:lnTo>
                <a:close/>
                <a:moveTo>
                  <a:pt x="637031" y="4632960"/>
                </a:moveTo>
                <a:lnTo>
                  <a:pt x="640079" y="4632960"/>
                </a:lnTo>
                <a:lnTo>
                  <a:pt x="640079" y="4636008"/>
                </a:lnTo>
                <a:lnTo>
                  <a:pt x="637031" y="4636008"/>
                </a:lnTo>
                <a:lnTo>
                  <a:pt x="637031" y="4632960"/>
                </a:lnTo>
                <a:close/>
                <a:moveTo>
                  <a:pt x="643128" y="4632960"/>
                </a:moveTo>
                <a:lnTo>
                  <a:pt x="646176" y="4632960"/>
                </a:lnTo>
                <a:lnTo>
                  <a:pt x="646176" y="4636008"/>
                </a:lnTo>
                <a:lnTo>
                  <a:pt x="643128" y="4636008"/>
                </a:lnTo>
                <a:lnTo>
                  <a:pt x="643128" y="4632960"/>
                </a:lnTo>
                <a:close/>
                <a:moveTo>
                  <a:pt x="649223" y="4632960"/>
                </a:moveTo>
                <a:lnTo>
                  <a:pt x="652271" y="4632960"/>
                </a:lnTo>
                <a:lnTo>
                  <a:pt x="652271" y="4636008"/>
                </a:lnTo>
                <a:lnTo>
                  <a:pt x="649223" y="4636008"/>
                </a:lnTo>
                <a:lnTo>
                  <a:pt x="649223" y="4632960"/>
                </a:lnTo>
                <a:close/>
                <a:moveTo>
                  <a:pt x="655320" y="4632960"/>
                </a:moveTo>
                <a:lnTo>
                  <a:pt x="658368" y="4632960"/>
                </a:lnTo>
                <a:lnTo>
                  <a:pt x="658368" y="4636008"/>
                </a:lnTo>
                <a:lnTo>
                  <a:pt x="655320" y="4636008"/>
                </a:lnTo>
                <a:lnTo>
                  <a:pt x="655320" y="4632960"/>
                </a:lnTo>
                <a:close/>
                <a:moveTo>
                  <a:pt x="661415" y="4632960"/>
                </a:moveTo>
                <a:lnTo>
                  <a:pt x="664463" y="4632960"/>
                </a:lnTo>
                <a:lnTo>
                  <a:pt x="664463" y="4636008"/>
                </a:lnTo>
                <a:lnTo>
                  <a:pt x="661415" y="4636008"/>
                </a:lnTo>
                <a:lnTo>
                  <a:pt x="661415" y="4632960"/>
                </a:lnTo>
                <a:close/>
                <a:moveTo>
                  <a:pt x="667512" y="4632960"/>
                </a:moveTo>
                <a:lnTo>
                  <a:pt x="670560" y="4632960"/>
                </a:lnTo>
                <a:lnTo>
                  <a:pt x="670560" y="4636008"/>
                </a:lnTo>
                <a:lnTo>
                  <a:pt x="667512" y="4636008"/>
                </a:lnTo>
                <a:lnTo>
                  <a:pt x="667512" y="4632960"/>
                </a:lnTo>
                <a:close/>
                <a:moveTo>
                  <a:pt x="673608" y="4632960"/>
                </a:moveTo>
                <a:lnTo>
                  <a:pt x="676656" y="4632960"/>
                </a:lnTo>
                <a:lnTo>
                  <a:pt x="676656" y="4636008"/>
                </a:lnTo>
                <a:lnTo>
                  <a:pt x="673608" y="4636008"/>
                </a:lnTo>
                <a:lnTo>
                  <a:pt x="673608" y="4632960"/>
                </a:lnTo>
                <a:close/>
                <a:moveTo>
                  <a:pt x="679703" y="4632960"/>
                </a:moveTo>
                <a:lnTo>
                  <a:pt x="682751" y="4632960"/>
                </a:lnTo>
                <a:lnTo>
                  <a:pt x="682751" y="4636008"/>
                </a:lnTo>
                <a:lnTo>
                  <a:pt x="679703" y="4636008"/>
                </a:lnTo>
                <a:lnTo>
                  <a:pt x="679703" y="4632960"/>
                </a:lnTo>
                <a:close/>
                <a:moveTo>
                  <a:pt x="685800" y="4632960"/>
                </a:moveTo>
                <a:lnTo>
                  <a:pt x="688848" y="4632960"/>
                </a:lnTo>
                <a:lnTo>
                  <a:pt x="688848" y="4636008"/>
                </a:lnTo>
                <a:lnTo>
                  <a:pt x="685800" y="4636008"/>
                </a:lnTo>
                <a:lnTo>
                  <a:pt x="685800" y="4632960"/>
                </a:lnTo>
                <a:close/>
                <a:moveTo>
                  <a:pt x="691895" y="4632960"/>
                </a:moveTo>
                <a:lnTo>
                  <a:pt x="694943" y="4632960"/>
                </a:lnTo>
                <a:lnTo>
                  <a:pt x="694943" y="4636008"/>
                </a:lnTo>
                <a:lnTo>
                  <a:pt x="691895" y="4636008"/>
                </a:lnTo>
                <a:lnTo>
                  <a:pt x="691895" y="4632960"/>
                </a:lnTo>
                <a:close/>
                <a:moveTo>
                  <a:pt x="697992" y="4632960"/>
                </a:moveTo>
                <a:lnTo>
                  <a:pt x="701040" y="4632960"/>
                </a:lnTo>
                <a:lnTo>
                  <a:pt x="701040" y="4636008"/>
                </a:lnTo>
                <a:lnTo>
                  <a:pt x="697992" y="4636008"/>
                </a:lnTo>
                <a:lnTo>
                  <a:pt x="697992" y="4632960"/>
                </a:lnTo>
                <a:close/>
                <a:moveTo>
                  <a:pt x="704087" y="4632960"/>
                </a:moveTo>
                <a:lnTo>
                  <a:pt x="707135" y="4632960"/>
                </a:lnTo>
                <a:lnTo>
                  <a:pt x="707135" y="4636008"/>
                </a:lnTo>
                <a:lnTo>
                  <a:pt x="704087" y="4636008"/>
                </a:lnTo>
                <a:lnTo>
                  <a:pt x="704087" y="4632960"/>
                </a:lnTo>
                <a:close/>
                <a:moveTo>
                  <a:pt x="710184" y="4632960"/>
                </a:moveTo>
                <a:lnTo>
                  <a:pt x="713232" y="4632960"/>
                </a:lnTo>
                <a:lnTo>
                  <a:pt x="713232" y="4636008"/>
                </a:lnTo>
                <a:lnTo>
                  <a:pt x="710184" y="4636008"/>
                </a:lnTo>
                <a:lnTo>
                  <a:pt x="710184" y="4632960"/>
                </a:lnTo>
                <a:close/>
                <a:moveTo>
                  <a:pt x="716279" y="4632960"/>
                </a:moveTo>
                <a:lnTo>
                  <a:pt x="719327" y="4632960"/>
                </a:lnTo>
                <a:lnTo>
                  <a:pt x="719327" y="4636008"/>
                </a:lnTo>
                <a:lnTo>
                  <a:pt x="716279" y="4636008"/>
                </a:lnTo>
                <a:lnTo>
                  <a:pt x="716279" y="4632960"/>
                </a:lnTo>
                <a:close/>
                <a:moveTo>
                  <a:pt x="722376" y="4632960"/>
                </a:moveTo>
                <a:lnTo>
                  <a:pt x="725423" y="4632960"/>
                </a:lnTo>
                <a:lnTo>
                  <a:pt x="725423" y="4636008"/>
                </a:lnTo>
                <a:lnTo>
                  <a:pt x="722376" y="4636008"/>
                </a:lnTo>
                <a:lnTo>
                  <a:pt x="722376" y="4632960"/>
                </a:lnTo>
                <a:close/>
                <a:moveTo>
                  <a:pt x="728472" y="4632960"/>
                </a:moveTo>
                <a:lnTo>
                  <a:pt x="731520" y="4632960"/>
                </a:lnTo>
                <a:lnTo>
                  <a:pt x="731520" y="4636008"/>
                </a:lnTo>
                <a:lnTo>
                  <a:pt x="728472" y="4636008"/>
                </a:lnTo>
                <a:lnTo>
                  <a:pt x="728472" y="4632960"/>
                </a:lnTo>
                <a:close/>
                <a:moveTo>
                  <a:pt x="734567" y="4632960"/>
                </a:moveTo>
                <a:lnTo>
                  <a:pt x="737615" y="4632960"/>
                </a:lnTo>
                <a:lnTo>
                  <a:pt x="737615" y="4636008"/>
                </a:lnTo>
                <a:lnTo>
                  <a:pt x="734567" y="4636008"/>
                </a:lnTo>
                <a:lnTo>
                  <a:pt x="734567" y="4632960"/>
                </a:lnTo>
                <a:close/>
                <a:moveTo>
                  <a:pt x="740664" y="4632960"/>
                </a:moveTo>
                <a:lnTo>
                  <a:pt x="743712" y="4632960"/>
                </a:lnTo>
                <a:lnTo>
                  <a:pt x="743712" y="4636008"/>
                </a:lnTo>
                <a:lnTo>
                  <a:pt x="740664" y="4636008"/>
                </a:lnTo>
                <a:lnTo>
                  <a:pt x="740664" y="4632960"/>
                </a:lnTo>
                <a:close/>
                <a:moveTo>
                  <a:pt x="746759" y="4632960"/>
                </a:moveTo>
                <a:lnTo>
                  <a:pt x="749807" y="4632960"/>
                </a:lnTo>
                <a:lnTo>
                  <a:pt x="749807" y="4636008"/>
                </a:lnTo>
                <a:lnTo>
                  <a:pt x="746759" y="4636008"/>
                </a:lnTo>
                <a:lnTo>
                  <a:pt x="746759" y="4632960"/>
                </a:lnTo>
                <a:close/>
                <a:moveTo>
                  <a:pt x="752856" y="4632960"/>
                </a:moveTo>
                <a:lnTo>
                  <a:pt x="755904" y="4632960"/>
                </a:lnTo>
                <a:lnTo>
                  <a:pt x="755904" y="4636008"/>
                </a:lnTo>
                <a:lnTo>
                  <a:pt x="752856" y="4636008"/>
                </a:lnTo>
                <a:lnTo>
                  <a:pt x="752856" y="4632960"/>
                </a:lnTo>
                <a:close/>
                <a:moveTo>
                  <a:pt x="758951" y="4632960"/>
                </a:moveTo>
                <a:lnTo>
                  <a:pt x="761999" y="4632960"/>
                </a:lnTo>
                <a:lnTo>
                  <a:pt x="761999" y="4636008"/>
                </a:lnTo>
                <a:lnTo>
                  <a:pt x="758951" y="4636008"/>
                </a:lnTo>
                <a:lnTo>
                  <a:pt x="758951" y="4632960"/>
                </a:lnTo>
                <a:close/>
                <a:moveTo>
                  <a:pt x="765048" y="4632960"/>
                </a:moveTo>
                <a:lnTo>
                  <a:pt x="768096" y="4632960"/>
                </a:lnTo>
                <a:lnTo>
                  <a:pt x="768096" y="4636008"/>
                </a:lnTo>
                <a:lnTo>
                  <a:pt x="765048" y="4636008"/>
                </a:lnTo>
                <a:lnTo>
                  <a:pt x="765048" y="4632960"/>
                </a:lnTo>
                <a:close/>
                <a:moveTo>
                  <a:pt x="771143" y="4632960"/>
                </a:moveTo>
                <a:lnTo>
                  <a:pt x="774191" y="4632960"/>
                </a:lnTo>
                <a:lnTo>
                  <a:pt x="774191" y="4636008"/>
                </a:lnTo>
                <a:lnTo>
                  <a:pt x="771143" y="4636008"/>
                </a:lnTo>
                <a:lnTo>
                  <a:pt x="771143" y="4632960"/>
                </a:lnTo>
                <a:close/>
                <a:moveTo>
                  <a:pt x="777239" y="4632960"/>
                </a:moveTo>
                <a:lnTo>
                  <a:pt x="780287" y="4632960"/>
                </a:lnTo>
                <a:lnTo>
                  <a:pt x="780287" y="4636008"/>
                </a:lnTo>
                <a:lnTo>
                  <a:pt x="777239" y="4636008"/>
                </a:lnTo>
                <a:lnTo>
                  <a:pt x="777239" y="4632960"/>
                </a:lnTo>
                <a:close/>
                <a:moveTo>
                  <a:pt x="783336" y="4632960"/>
                </a:moveTo>
                <a:lnTo>
                  <a:pt x="786384" y="4632960"/>
                </a:lnTo>
                <a:lnTo>
                  <a:pt x="786384" y="4636008"/>
                </a:lnTo>
                <a:lnTo>
                  <a:pt x="783336" y="4636008"/>
                </a:lnTo>
                <a:lnTo>
                  <a:pt x="783336" y="4632960"/>
                </a:lnTo>
                <a:close/>
                <a:moveTo>
                  <a:pt x="789431" y="4632960"/>
                </a:moveTo>
                <a:lnTo>
                  <a:pt x="792479" y="4632960"/>
                </a:lnTo>
                <a:lnTo>
                  <a:pt x="792479" y="4636008"/>
                </a:lnTo>
                <a:lnTo>
                  <a:pt x="789431" y="4636008"/>
                </a:lnTo>
                <a:lnTo>
                  <a:pt x="789431" y="4632960"/>
                </a:lnTo>
                <a:close/>
                <a:moveTo>
                  <a:pt x="795528" y="4632960"/>
                </a:moveTo>
                <a:lnTo>
                  <a:pt x="798576" y="4632960"/>
                </a:lnTo>
                <a:lnTo>
                  <a:pt x="798576" y="4636008"/>
                </a:lnTo>
                <a:lnTo>
                  <a:pt x="795528" y="4636008"/>
                </a:lnTo>
                <a:lnTo>
                  <a:pt x="795528" y="4632960"/>
                </a:lnTo>
                <a:close/>
                <a:moveTo>
                  <a:pt x="801623" y="4632960"/>
                </a:moveTo>
                <a:lnTo>
                  <a:pt x="804671" y="4632960"/>
                </a:lnTo>
                <a:lnTo>
                  <a:pt x="804671" y="4636008"/>
                </a:lnTo>
                <a:lnTo>
                  <a:pt x="801623" y="4636008"/>
                </a:lnTo>
                <a:lnTo>
                  <a:pt x="801623" y="4632960"/>
                </a:lnTo>
                <a:close/>
                <a:moveTo>
                  <a:pt x="807720" y="4632960"/>
                </a:moveTo>
                <a:lnTo>
                  <a:pt x="810768" y="4632960"/>
                </a:lnTo>
                <a:lnTo>
                  <a:pt x="810768" y="4636008"/>
                </a:lnTo>
                <a:lnTo>
                  <a:pt x="807720" y="4636008"/>
                </a:lnTo>
                <a:lnTo>
                  <a:pt x="807720" y="4632960"/>
                </a:lnTo>
                <a:close/>
                <a:moveTo>
                  <a:pt x="813815" y="4632960"/>
                </a:moveTo>
                <a:lnTo>
                  <a:pt x="816863" y="4632960"/>
                </a:lnTo>
                <a:lnTo>
                  <a:pt x="816863" y="4636008"/>
                </a:lnTo>
                <a:lnTo>
                  <a:pt x="813815" y="4636008"/>
                </a:lnTo>
                <a:lnTo>
                  <a:pt x="813815" y="4632960"/>
                </a:lnTo>
                <a:close/>
                <a:moveTo>
                  <a:pt x="819912" y="4632960"/>
                </a:moveTo>
                <a:lnTo>
                  <a:pt x="822960" y="4632960"/>
                </a:lnTo>
                <a:lnTo>
                  <a:pt x="822960" y="4636008"/>
                </a:lnTo>
                <a:lnTo>
                  <a:pt x="819912" y="4636008"/>
                </a:lnTo>
                <a:lnTo>
                  <a:pt x="819912" y="4632960"/>
                </a:lnTo>
                <a:close/>
                <a:moveTo>
                  <a:pt x="826008" y="4632960"/>
                </a:moveTo>
                <a:lnTo>
                  <a:pt x="829056" y="4632960"/>
                </a:lnTo>
                <a:lnTo>
                  <a:pt x="829056" y="4636008"/>
                </a:lnTo>
                <a:lnTo>
                  <a:pt x="826008" y="4636008"/>
                </a:lnTo>
                <a:lnTo>
                  <a:pt x="826008" y="4632960"/>
                </a:lnTo>
                <a:close/>
                <a:moveTo>
                  <a:pt x="832103" y="4632960"/>
                </a:moveTo>
                <a:lnTo>
                  <a:pt x="835151" y="4632960"/>
                </a:lnTo>
                <a:lnTo>
                  <a:pt x="835151" y="4636008"/>
                </a:lnTo>
                <a:lnTo>
                  <a:pt x="832103" y="4636008"/>
                </a:lnTo>
                <a:lnTo>
                  <a:pt x="832103" y="4632960"/>
                </a:lnTo>
                <a:close/>
                <a:moveTo>
                  <a:pt x="838200" y="4632960"/>
                </a:moveTo>
                <a:lnTo>
                  <a:pt x="841248" y="4632960"/>
                </a:lnTo>
                <a:lnTo>
                  <a:pt x="841248" y="4636008"/>
                </a:lnTo>
                <a:lnTo>
                  <a:pt x="838200" y="4636008"/>
                </a:lnTo>
                <a:lnTo>
                  <a:pt x="838200" y="4632960"/>
                </a:lnTo>
                <a:close/>
                <a:moveTo>
                  <a:pt x="844295" y="4632960"/>
                </a:moveTo>
                <a:lnTo>
                  <a:pt x="847343" y="4632960"/>
                </a:lnTo>
                <a:lnTo>
                  <a:pt x="847343" y="4636008"/>
                </a:lnTo>
                <a:lnTo>
                  <a:pt x="844295" y="4636008"/>
                </a:lnTo>
                <a:lnTo>
                  <a:pt x="844295" y="4632960"/>
                </a:lnTo>
                <a:close/>
                <a:moveTo>
                  <a:pt x="850392" y="4632960"/>
                </a:moveTo>
                <a:lnTo>
                  <a:pt x="853440" y="4632960"/>
                </a:lnTo>
                <a:lnTo>
                  <a:pt x="853440" y="4636008"/>
                </a:lnTo>
                <a:lnTo>
                  <a:pt x="850392" y="4636008"/>
                </a:lnTo>
                <a:lnTo>
                  <a:pt x="850392" y="4632960"/>
                </a:lnTo>
                <a:close/>
                <a:moveTo>
                  <a:pt x="856487" y="4632960"/>
                </a:moveTo>
                <a:lnTo>
                  <a:pt x="859535" y="4632960"/>
                </a:lnTo>
                <a:lnTo>
                  <a:pt x="859535" y="4636008"/>
                </a:lnTo>
                <a:lnTo>
                  <a:pt x="856487" y="4636008"/>
                </a:lnTo>
                <a:lnTo>
                  <a:pt x="856487" y="4632960"/>
                </a:lnTo>
                <a:close/>
                <a:moveTo>
                  <a:pt x="862584" y="4632960"/>
                </a:moveTo>
                <a:lnTo>
                  <a:pt x="865632" y="4632960"/>
                </a:lnTo>
                <a:lnTo>
                  <a:pt x="865632" y="4636008"/>
                </a:lnTo>
                <a:lnTo>
                  <a:pt x="862584" y="4636008"/>
                </a:lnTo>
                <a:lnTo>
                  <a:pt x="862584" y="4632960"/>
                </a:lnTo>
                <a:close/>
                <a:moveTo>
                  <a:pt x="868679" y="4632960"/>
                </a:moveTo>
                <a:lnTo>
                  <a:pt x="871727" y="4632960"/>
                </a:lnTo>
                <a:lnTo>
                  <a:pt x="871727" y="4636008"/>
                </a:lnTo>
                <a:lnTo>
                  <a:pt x="868679" y="4636008"/>
                </a:lnTo>
                <a:lnTo>
                  <a:pt x="868679" y="4632960"/>
                </a:lnTo>
                <a:close/>
                <a:moveTo>
                  <a:pt x="874776" y="4632960"/>
                </a:moveTo>
                <a:lnTo>
                  <a:pt x="877823" y="4632960"/>
                </a:lnTo>
                <a:lnTo>
                  <a:pt x="877823" y="4636008"/>
                </a:lnTo>
                <a:lnTo>
                  <a:pt x="874776" y="4636008"/>
                </a:lnTo>
                <a:lnTo>
                  <a:pt x="874776" y="4632960"/>
                </a:lnTo>
                <a:close/>
                <a:moveTo>
                  <a:pt x="880872" y="4632960"/>
                </a:moveTo>
                <a:lnTo>
                  <a:pt x="883920" y="4632960"/>
                </a:lnTo>
                <a:lnTo>
                  <a:pt x="883920" y="4636008"/>
                </a:lnTo>
                <a:lnTo>
                  <a:pt x="880872" y="4636008"/>
                </a:lnTo>
                <a:lnTo>
                  <a:pt x="880872" y="4632960"/>
                </a:lnTo>
                <a:close/>
                <a:moveTo>
                  <a:pt x="886967" y="4632960"/>
                </a:moveTo>
                <a:lnTo>
                  <a:pt x="890015" y="4632960"/>
                </a:lnTo>
                <a:lnTo>
                  <a:pt x="890015" y="4636008"/>
                </a:lnTo>
                <a:lnTo>
                  <a:pt x="886967" y="4636008"/>
                </a:lnTo>
                <a:lnTo>
                  <a:pt x="886967" y="4632960"/>
                </a:lnTo>
                <a:close/>
                <a:moveTo>
                  <a:pt x="893064" y="4632960"/>
                </a:moveTo>
                <a:lnTo>
                  <a:pt x="896112" y="4632960"/>
                </a:lnTo>
                <a:lnTo>
                  <a:pt x="896112" y="4636008"/>
                </a:lnTo>
                <a:lnTo>
                  <a:pt x="893064" y="4636008"/>
                </a:lnTo>
                <a:lnTo>
                  <a:pt x="893064" y="4632960"/>
                </a:lnTo>
                <a:close/>
                <a:moveTo>
                  <a:pt x="899159" y="4632960"/>
                </a:moveTo>
                <a:lnTo>
                  <a:pt x="902207" y="4632960"/>
                </a:lnTo>
                <a:lnTo>
                  <a:pt x="902207" y="4636008"/>
                </a:lnTo>
                <a:lnTo>
                  <a:pt x="899159" y="4636008"/>
                </a:lnTo>
                <a:lnTo>
                  <a:pt x="899159" y="4632960"/>
                </a:lnTo>
                <a:close/>
                <a:moveTo>
                  <a:pt x="905256" y="4632960"/>
                </a:moveTo>
                <a:lnTo>
                  <a:pt x="908304" y="4632960"/>
                </a:lnTo>
                <a:lnTo>
                  <a:pt x="908304" y="4636008"/>
                </a:lnTo>
                <a:lnTo>
                  <a:pt x="905256" y="4636008"/>
                </a:lnTo>
                <a:lnTo>
                  <a:pt x="905256" y="4632960"/>
                </a:lnTo>
                <a:close/>
                <a:moveTo>
                  <a:pt x="911351" y="4632960"/>
                </a:moveTo>
                <a:lnTo>
                  <a:pt x="914399" y="4632960"/>
                </a:lnTo>
                <a:lnTo>
                  <a:pt x="914399" y="4636008"/>
                </a:lnTo>
                <a:lnTo>
                  <a:pt x="911351" y="4636008"/>
                </a:lnTo>
                <a:lnTo>
                  <a:pt x="911351" y="4632960"/>
                </a:lnTo>
                <a:close/>
                <a:moveTo>
                  <a:pt x="917448" y="4632960"/>
                </a:moveTo>
                <a:lnTo>
                  <a:pt x="920496" y="4632960"/>
                </a:lnTo>
                <a:lnTo>
                  <a:pt x="920496" y="4636008"/>
                </a:lnTo>
                <a:lnTo>
                  <a:pt x="917448" y="4636008"/>
                </a:lnTo>
                <a:lnTo>
                  <a:pt x="917448" y="4632960"/>
                </a:lnTo>
                <a:close/>
                <a:moveTo>
                  <a:pt x="923543" y="4632960"/>
                </a:moveTo>
                <a:lnTo>
                  <a:pt x="926591" y="4632960"/>
                </a:lnTo>
                <a:lnTo>
                  <a:pt x="926591" y="4636008"/>
                </a:lnTo>
                <a:lnTo>
                  <a:pt x="923543" y="4636008"/>
                </a:lnTo>
                <a:lnTo>
                  <a:pt x="923543" y="4632960"/>
                </a:lnTo>
                <a:close/>
                <a:moveTo>
                  <a:pt x="929639" y="4632960"/>
                </a:moveTo>
                <a:lnTo>
                  <a:pt x="932687" y="4632960"/>
                </a:lnTo>
                <a:lnTo>
                  <a:pt x="932687" y="4636008"/>
                </a:lnTo>
                <a:lnTo>
                  <a:pt x="929639" y="4636008"/>
                </a:lnTo>
                <a:lnTo>
                  <a:pt x="929639" y="4632960"/>
                </a:lnTo>
                <a:close/>
                <a:moveTo>
                  <a:pt x="935736" y="4632960"/>
                </a:moveTo>
                <a:lnTo>
                  <a:pt x="938784" y="4632960"/>
                </a:lnTo>
                <a:lnTo>
                  <a:pt x="938784" y="4636008"/>
                </a:lnTo>
                <a:lnTo>
                  <a:pt x="935736" y="4636008"/>
                </a:lnTo>
                <a:lnTo>
                  <a:pt x="935736" y="4632960"/>
                </a:lnTo>
                <a:close/>
                <a:moveTo>
                  <a:pt x="941831" y="4632960"/>
                </a:moveTo>
                <a:lnTo>
                  <a:pt x="944879" y="4632960"/>
                </a:lnTo>
                <a:lnTo>
                  <a:pt x="944879" y="4636008"/>
                </a:lnTo>
                <a:lnTo>
                  <a:pt x="941831" y="4636008"/>
                </a:lnTo>
                <a:lnTo>
                  <a:pt x="941831" y="4632960"/>
                </a:lnTo>
                <a:close/>
                <a:moveTo>
                  <a:pt x="947928" y="4632960"/>
                </a:moveTo>
                <a:lnTo>
                  <a:pt x="950976" y="4632960"/>
                </a:lnTo>
                <a:lnTo>
                  <a:pt x="950976" y="4636008"/>
                </a:lnTo>
                <a:lnTo>
                  <a:pt x="947928" y="4636008"/>
                </a:lnTo>
                <a:lnTo>
                  <a:pt x="947928" y="4632960"/>
                </a:lnTo>
                <a:close/>
                <a:moveTo>
                  <a:pt x="954023" y="4632960"/>
                </a:moveTo>
                <a:lnTo>
                  <a:pt x="957071" y="4632960"/>
                </a:lnTo>
                <a:lnTo>
                  <a:pt x="957071" y="4636008"/>
                </a:lnTo>
                <a:lnTo>
                  <a:pt x="954023" y="4636008"/>
                </a:lnTo>
                <a:lnTo>
                  <a:pt x="954023" y="4632960"/>
                </a:lnTo>
                <a:close/>
                <a:moveTo>
                  <a:pt x="960120" y="4632960"/>
                </a:moveTo>
                <a:lnTo>
                  <a:pt x="963168" y="4632960"/>
                </a:lnTo>
                <a:lnTo>
                  <a:pt x="963168" y="4636008"/>
                </a:lnTo>
                <a:lnTo>
                  <a:pt x="960120" y="4636008"/>
                </a:lnTo>
                <a:lnTo>
                  <a:pt x="960120" y="4632960"/>
                </a:lnTo>
                <a:close/>
                <a:moveTo>
                  <a:pt x="966215" y="4632960"/>
                </a:moveTo>
                <a:lnTo>
                  <a:pt x="969263" y="4632960"/>
                </a:lnTo>
                <a:lnTo>
                  <a:pt x="969263" y="4636008"/>
                </a:lnTo>
                <a:lnTo>
                  <a:pt x="966215" y="4636008"/>
                </a:lnTo>
                <a:lnTo>
                  <a:pt x="966215" y="4632960"/>
                </a:lnTo>
                <a:close/>
                <a:moveTo>
                  <a:pt x="972312" y="4632960"/>
                </a:moveTo>
                <a:lnTo>
                  <a:pt x="975360" y="4632960"/>
                </a:lnTo>
                <a:lnTo>
                  <a:pt x="975360" y="4636008"/>
                </a:lnTo>
                <a:lnTo>
                  <a:pt x="972312" y="4636008"/>
                </a:lnTo>
                <a:lnTo>
                  <a:pt x="972312" y="4632960"/>
                </a:lnTo>
                <a:close/>
                <a:moveTo>
                  <a:pt x="978408" y="4632960"/>
                </a:moveTo>
                <a:lnTo>
                  <a:pt x="981456" y="4632960"/>
                </a:lnTo>
                <a:lnTo>
                  <a:pt x="981456" y="4636008"/>
                </a:lnTo>
                <a:lnTo>
                  <a:pt x="978408" y="4636008"/>
                </a:lnTo>
                <a:lnTo>
                  <a:pt x="978408" y="4632960"/>
                </a:lnTo>
                <a:close/>
                <a:moveTo>
                  <a:pt x="984503" y="4632960"/>
                </a:moveTo>
                <a:lnTo>
                  <a:pt x="987551" y="4632960"/>
                </a:lnTo>
                <a:lnTo>
                  <a:pt x="987551" y="4636008"/>
                </a:lnTo>
                <a:lnTo>
                  <a:pt x="984503" y="4636008"/>
                </a:lnTo>
                <a:lnTo>
                  <a:pt x="984503" y="4632960"/>
                </a:lnTo>
                <a:close/>
                <a:moveTo>
                  <a:pt x="990600" y="4632960"/>
                </a:moveTo>
                <a:lnTo>
                  <a:pt x="993648" y="4632960"/>
                </a:lnTo>
                <a:lnTo>
                  <a:pt x="993648" y="4636008"/>
                </a:lnTo>
                <a:lnTo>
                  <a:pt x="990600" y="4636008"/>
                </a:lnTo>
                <a:lnTo>
                  <a:pt x="990600" y="4632960"/>
                </a:lnTo>
                <a:close/>
                <a:moveTo>
                  <a:pt x="996695" y="4632960"/>
                </a:moveTo>
                <a:lnTo>
                  <a:pt x="999743" y="4632960"/>
                </a:lnTo>
                <a:lnTo>
                  <a:pt x="999743" y="4636008"/>
                </a:lnTo>
                <a:lnTo>
                  <a:pt x="996695" y="4636008"/>
                </a:lnTo>
                <a:lnTo>
                  <a:pt x="996695" y="4632960"/>
                </a:lnTo>
                <a:close/>
                <a:moveTo>
                  <a:pt x="1002792" y="4632960"/>
                </a:moveTo>
                <a:lnTo>
                  <a:pt x="1005840" y="4632960"/>
                </a:lnTo>
                <a:lnTo>
                  <a:pt x="1005840" y="4636008"/>
                </a:lnTo>
                <a:lnTo>
                  <a:pt x="1002792" y="4636008"/>
                </a:lnTo>
                <a:lnTo>
                  <a:pt x="1002792" y="4632960"/>
                </a:lnTo>
                <a:close/>
                <a:moveTo>
                  <a:pt x="1008887" y="4632960"/>
                </a:moveTo>
                <a:lnTo>
                  <a:pt x="1011935" y="4632960"/>
                </a:lnTo>
                <a:lnTo>
                  <a:pt x="1011935" y="4636008"/>
                </a:lnTo>
                <a:lnTo>
                  <a:pt x="1008887" y="4636008"/>
                </a:lnTo>
                <a:lnTo>
                  <a:pt x="1008887" y="4632960"/>
                </a:lnTo>
                <a:close/>
                <a:moveTo>
                  <a:pt x="1014984" y="4632960"/>
                </a:moveTo>
                <a:lnTo>
                  <a:pt x="1018032" y="4632960"/>
                </a:lnTo>
                <a:lnTo>
                  <a:pt x="1018032" y="4636008"/>
                </a:lnTo>
                <a:lnTo>
                  <a:pt x="1014984" y="4636008"/>
                </a:lnTo>
                <a:lnTo>
                  <a:pt x="1014984" y="4632960"/>
                </a:lnTo>
                <a:close/>
                <a:moveTo>
                  <a:pt x="1021079" y="4632960"/>
                </a:moveTo>
                <a:lnTo>
                  <a:pt x="1024127" y="4632960"/>
                </a:lnTo>
                <a:lnTo>
                  <a:pt x="1024127" y="4636008"/>
                </a:lnTo>
                <a:lnTo>
                  <a:pt x="1021079" y="4636008"/>
                </a:lnTo>
                <a:lnTo>
                  <a:pt x="1021079" y="4632960"/>
                </a:lnTo>
                <a:close/>
                <a:moveTo>
                  <a:pt x="1027176" y="4632960"/>
                </a:moveTo>
                <a:lnTo>
                  <a:pt x="1030223" y="4632960"/>
                </a:lnTo>
                <a:lnTo>
                  <a:pt x="1030223" y="4636008"/>
                </a:lnTo>
                <a:lnTo>
                  <a:pt x="1027176" y="4636008"/>
                </a:lnTo>
                <a:lnTo>
                  <a:pt x="1027176" y="4632960"/>
                </a:lnTo>
                <a:close/>
                <a:moveTo>
                  <a:pt x="1033272" y="4632960"/>
                </a:moveTo>
                <a:lnTo>
                  <a:pt x="1036320" y="4632960"/>
                </a:lnTo>
                <a:lnTo>
                  <a:pt x="1036320" y="4636008"/>
                </a:lnTo>
                <a:lnTo>
                  <a:pt x="1033272" y="4636008"/>
                </a:lnTo>
                <a:lnTo>
                  <a:pt x="1033272" y="4632960"/>
                </a:lnTo>
                <a:close/>
                <a:moveTo>
                  <a:pt x="1039367" y="4632960"/>
                </a:moveTo>
                <a:lnTo>
                  <a:pt x="1042415" y="4632960"/>
                </a:lnTo>
                <a:lnTo>
                  <a:pt x="1042415" y="4636008"/>
                </a:lnTo>
                <a:lnTo>
                  <a:pt x="1039367" y="4636008"/>
                </a:lnTo>
                <a:lnTo>
                  <a:pt x="1039367" y="4632960"/>
                </a:lnTo>
                <a:close/>
                <a:moveTo>
                  <a:pt x="1045464" y="4632960"/>
                </a:moveTo>
                <a:lnTo>
                  <a:pt x="1048512" y="4632960"/>
                </a:lnTo>
                <a:lnTo>
                  <a:pt x="1048512" y="4636008"/>
                </a:lnTo>
                <a:lnTo>
                  <a:pt x="1045464" y="4636008"/>
                </a:lnTo>
                <a:lnTo>
                  <a:pt x="1045464" y="4632960"/>
                </a:lnTo>
                <a:close/>
                <a:moveTo>
                  <a:pt x="1051559" y="4632960"/>
                </a:moveTo>
                <a:lnTo>
                  <a:pt x="1054607" y="4632960"/>
                </a:lnTo>
                <a:lnTo>
                  <a:pt x="1054607" y="4636008"/>
                </a:lnTo>
                <a:lnTo>
                  <a:pt x="1051559" y="4636008"/>
                </a:lnTo>
                <a:lnTo>
                  <a:pt x="1051559" y="4632960"/>
                </a:lnTo>
                <a:close/>
                <a:moveTo>
                  <a:pt x="1057656" y="4632960"/>
                </a:moveTo>
                <a:lnTo>
                  <a:pt x="1060704" y="4632960"/>
                </a:lnTo>
                <a:lnTo>
                  <a:pt x="1060704" y="4636008"/>
                </a:lnTo>
                <a:lnTo>
                  <a:pt x="1057656" y="4636008"/>
                </a:lnTo>
                <a:lnTo>
                  <a:pt x="1057656" y="4632960"/>
                </a:lnTo>
                <a:close/>
                <a:moveTo>
                  <a:pt x="1063751" y="4632960"/>
                </a:moveTo>
                <a:lnTo>
                  <a:pt x="1066799" y="4632960"/>
                </a:lnTo>
                <a:lnTo>
                  <a:pt x="1066799" y="4636008"/>
                </a:lnTo>
                <a:lnTo>
                  <a:pt x="1063751" y="4636008"/>
                </a:lnTo>
                <a:lnTo>
                  <a:pt x="1063751" y="4632960"/>
                </a:lnTo>
                <a:close/>
                <a:moveTo>
                  <a:pt x="1069848" y="4632960"/>
                </a:moveTo>
                <a:lnTo>
                  <a:pt x="1072896" y="4632960"/>
                </a:lnTo>
                <a:lnTo>
                  <a:pt x="1072896" y="4636008"/>
                </a:lnTo>
                <a:lnTo>
                  <a:pt x="1069848" y="4636008"/>
                </a:lnTo>
                <a:lnTo>
                  <a:pt x="1069848" y="4632960"/>
                </a:lnTo>
                <a:close/>
                <a:moveTo>
                  <a:pt x="1075943" y="4632960"/>
                </a:moveTo>
                <a:lnTo>
                  <a:pt x="1078991" y="4632960"/>
                </a:lnTo>
                <a:lnTo>
                  <a:pt x="1078991" y="4636008"/>
                </a:lnTo>
                <a:lnTo>
                  <a:pt x="1075943" y="4636008"/>
                </a:lnTo>
                <a:lnTo>
                  <a:pt x="1075943" y="4632960"/>
                </a:lnTo>
                <a:close/>
                <a:moveTo>
                  <a:pt x="1082039" y="4632960"/>
                </a:moveTo>
                <a:lnTo>
                  <a:pt x="1085087" y="4632960"/>
                </a:lnTo>
                <a:lnTo>
                  <a:pt x="1085087" y="4636008"/>
                </a:lnTo>
                <a:lnTo>
                  <a:pt x="1082039" y="4636008"/>
                </a:lnTo>
                <a:lnTo>
                  <a:pt x="1082039" y="4632960"/>
                </a:lnTo>
                <a:close/>
                <a:moveTo>
                  <a:pt x="1088136" y="4632960"/>
                </a:moveTo>
                <a:lnTo>
                  <a:pt x="1091184" y="4632960"/>
                </a:lnTo>
                <a:lnTo>
                  <a:pt x="1091184" y="4636008"/>
                </a:lnTo>
                <a:lnTo>
                  <a:pt x="1088136" y="4636008"/>
                </a:lnTo>
                <a:lnTo>
                  <a:pt x="1088136" y="4632960"/>
                </a:lnTo>
                <a:close/>
                <a:moveTo>
                  <a:pt x="1094231" y="4632960"/>
                </a:moveTo>
                <a:lnTo>
                  <a:pt x="1097279" y="4632960"/>
                </a:lnTo>
                <a:lnTo>
                  <a:pt x="1097279" y="4636008"/>
                </a:lnTo>
                <a:lnTo>
                  <a:pt x="1094231" y="4636008"/>
                </a:lnTo>
                <a:lnTo>
                  <a:pt x="1094231" y="4632960"/>
                </a:lnTo>
                <a:close/>
                <a:moveTo>
                  <a:pt x="1100328" y="4632960"/>
                </a:moveTo>
                <a:lnTo>
                  <a:pt x="1103376" y="4632960"/>
                </a:lnTo>
                <a:lnTo>
                  <a:pt x="1103376" y="4636008"/>
                </a:lnTo>
                <a:lnTo>
                  <a:pt x="1100328" y="4636008"/>
                </a:lnTo>
                <a:lnTo>
                  <a:pt x="1100328" y="4632960"/>
                </a:lnTo>
                <a:close/>
                <a:moveTo>
                  <a:pt x="1106423" y="4632960"/>
                </a:moveTo>
                <a:lnTo>
                  <a:pt x="1109471" y="4632960"/>
                </a:lnTo>
                <a:lnTo>
                  <a:pt x="1109471" y="4636008"/>
                </a:lnTo>
                <a:lnTo>
                  <a:pt x="1106423" y="4636008"/>
                </a:lnTo>
                <a:lnTo>
                  <a:pt x="1106423" y="4632960"/>
                </a:lnTo>
                <a:close/>
                <a:moveTo>
                  <a:pt x="1112520" y="4632960"/>
                </a:moveTo>
                <a:lnTo>
                  <a:pt x="1115568" y="4632960"/>
                </a:lnTo>
                <a:lnTo>
                  <a:pt x="1115568" y="4636008"/>
                </a:lnTo>
                <a:lnTo>
                  <a:pt x="1112520" y="4636008"/>
                </a:lnTo>
                <a:lnTo>
                  <a:pt x="1112520" y="4632960"/>
                </a:lnTo>
                <a:close/>
                <a:moveTo>
                  <a:pt x="1118615" y="4632960"/>
                </a:moveTo>
                <a:lnTo>
                  <a:pt x="1121663" y="4632960"/>
                </a:lnTo>
                <a:lnTo>
                  <a:pt x="1121663" y="4636008"/>
                </a:lnTo>
                <a:lnTo>
                  <a:pt x="1118615" y="4636008"/>
                </a:lnTo>
                <a:lnTo>
                  <a:pt x="1118615" y="4632960"/>
                </a:lnTo>
                <a:close/>
                <a:moveTo>
                  <a:pt x="1124712" y="4632960"/>
                </a:moveTo>
                <a:lnTo>
                  <a:pt x="1127760" y="4632960"/>
                </a:lnTo>
                <a:lnTo>
                  <a:pt x="1127760" y="4636008"/>
                </a:lnTo>
                <a:lnTo>
                  <a:pt x="1124712" y="4636008"/>
                </a:lnTo>
                <a:lnTo>
                  <a:pt x="1124712" y="4632960"/>
                </a:lnTo>
                <a:close/>
                <a:moveTo>
                  <a:pt x="1130808" y="4632960"/>
                </a:moveTo>
                <a:lnTo>
                  <a:pt x="1133856" y="4632960"/>
                </a:lnTo>
                <a:lnTo>
                  <a:pt x="1133856" y="4636008"/>
                </a:lnTo>
                <a:lnTo>
                  <a:pt x="1130808" y="4636008"/>
                </a:lnTo>
                <a:lnTo>
                  <a:pt x="1130808" y="4632960"/>
                </a:lnTo>
                <a:close/>
                <a:moveTo>
                  <a:pt x="1136903" y="4632960"/>
                </a:moveTo>
                <a:lnTo>
                  <a:pt x="1139951" y="4632960"/>
                </a:lnTo>
                <a:lnTo>
                  <a:pt x="1139951" y="4636008"/>
                </a:lnTo>
                <a:lnTo>
                  <a:pt x="1136903" y="4636008"/>
                </a:lnTo>
                <a:lnTo>
                  <a:pt x="1136903" y="4632960"/>
                </a:lnTo>
                <a:close/>
                <a:moveTo>
                  <a:pt x="1143000" y="4632960"/>
                </a:moveTo>
                <a:lnTo>
                  <a:pt x="1146048" y="4632960"/>
                </a:lnTo>
                <a:lnTo>
                  <a:pt x="1146048" y="4636008"/>
                </a:lnTo>
                <a:lnTo>
                  <a:pt x="1143000" y="4636008"/>
                </a:lnTo>
                <a:lnTo>
                  <a:pt x="1143000" y="4632960"/>
                </a:lnTo>
                <a:close/>
                <a:moveTo>
                  <a:pt x="1149095" y="4632960"/>
                </a:moveTo>
                <a:lnTo>
                  <a:pt x="1152143" y="4632960"/>
                </a:lnTo>
                <a:lnTo>
                  <a:pt x="1152143" y="4636008"/>
                </a:lnTo>
                <a:lnTo>
                  <a:pt x="1149095" y="4636008"/>
                </a:lnTo>
                <a:lnTo>
                  <a:pt x="1149095" y="4632960"/>
                </a:lnTo>
                <a:close/>
                <a:moveTo>
                  <a:pt x="1155192" y="4632960"/>
                </a:moveTo>
                <a:lnTo>
                  <a:pt x="1158240" y="4632960"/>
                </a:lnTo>
                <a:lnTo>
                  <a:pt x="1158240" y="4636008"/>
                </a:lnTo>
                <a:lnTo>
                  <a:pt x="1155192" y="4636008"/>
                </a:lnTo>
                <a:lnTo>
                  <a:pt x="1155192" y="4632960"/>
                </a:lnTo>
                <a:close/>
                <a:moveTo>
                  <a:pt x="1161287" y="4632960"/>
                </a:moveTo>
                <a:lnTo>
                  <a:pt x="1164335" y="4632960"/>
                </a:lnTo>
                <a:lnTo>
                  <a:pt x="1164335" y="4636008"/>
                </a:lnTo>
                <a:lnTo>
                  <a:pt x="1161287" y="4636008"/>
                </a:lnTo>
                <a:lnTo>
                  <a:pt x="1161287" y="4632960"/>
                </a:lnTo>
                <a:close/>
                <a:moveTo>
                  <a:pt x="1167384" y="4632960"/>
                </a:moveTo>
                <a:lnTo>
                  <a:pt x="1170432" y="4632960"/>
                </a:lnTo>
                <a:lnTo>
                  <a:pt x="1170432" y="4636008"/>
                </a:lnTo>
                <a:lnTo>
                  <a:pt x="1167384" y="4636008"/>
                </a:lnTo>
                <a:lnTo>
                  <a:pt x="1167384" y="4632960"/>
                </a:lnTo>
                <a:close/>
                <a:moveTo>
                  <a:pt x="1173479" y="4632960"/>
                </a:moveTo>
                <a:lnTo>
                  <a:pt x="1176527" y="4632960"/>
                </a:lnTo>
                <a:lnTo>
                  <a:pt x="1176527" y="4636008"/>
                </a:lnTo>
                <a:lnTo>
                  <a:pt x="1173479" y="4636008"/>
                </a:lnTo>
                <a:lnTo>
                  <a:pt x="1173479" y="4632960"/>
                </a:lnTo>
                <a:close/>
                <a:moveTo>
                  <a:pt x="1179576" y="4632960"/>
                </a:moveTo>
                <a:lnTo>
                  <a:pt x="1182623" y="4632960"/>
                </a:lnTo>
                <a:lnTo>
                  <a:pt x="1182623" y="4636008"/>
                </a:lnTo>
                <a:lnTo>
                  <a:pt x="1179576" y="4636008"/>
                </a:lnTo>
                <a:lnTo>
                  <a:pt x="1179576" y="4632960"/>
                </a:lnTo>
                <a:close/>
                <a:moveTo>
                  <a:pt x="1185672" y="4632960"/>
                </a:moveTo>
                <a:lnTo>
                  <a:pt x="1188720" y="4632960"/>
                </a:lnTo>
                <a:lnTo>
                  <a:pt x="1188720" y="4636008"/>
                </a:lnTo>
                <a:lnTo>
                  <a:pt x="1185672" y="4636008"/>
                </a:lnTo>
                <a:lnTo>
                  <a:pt x="1185672" y="4632960"/>
                </a:lnTo>
                <a:close/>
                <a:moveTo>
                  <a:pt x="1191767" y="4632960"/>
                </a:moveTo>
                <a:lnTo>
                  <a:pt x="1194815" y="4632960"/>
                </a:lnTo>
                <a:lnTo>
                  <a:pt x="1194815" y="4636008"/>
                </a:lnTo>
                <a:lnTo>
                  <a:pt x="1191767" y="4636008"/>
                </a:lnTo>
                <a:lnTo>
                  <a:pt x="1191767" y="4632960"/>
                </a:lnTo>
                <a:close/>
                <a:moveTo>
                  <a:pt x="1197864" y="4632960"/>
                </a:moveTo>
                <a:lnTo>
                  <a:pt x="1200912" y="4632960"/>
                </a:lnTo>
                <a:lnTo>
                  <a:pt x="1200912" y="4636008"/>
                </a:lnTo>
                <a:lnTo>
                  <a:pt x="1197864" y="4636008"/>
                </a:lnTo>
                <a:lnTo>
                  <a:pt x="1197864" y="4632960"/>
                </a:lnTo>
                <a:close/>
                <a:moveTo>
                  <a:pt x="1203959" y="4632960"/>
                </a:moveTo>
                <a:lnTo>
                  <a:pt x="1207007" y="4632960"/>
                </a:lnTo>
                <a:lnTo>
                  <a:pt x="1207007" y="4636008"/>
                </a:lnTo>
                <a:lnTo>
                  <a:pt x="1203959" y="4636008"/>
                </a:lnTo>
                <a:lnTo>
                  <a:pt x="1203959" y="4632960"/>
                </a:lnTo>
                <a:close/>
                <a:moveTo>
                  <a:pt x="1210056" y="4632960"/>
                </a:moveTo>
                <a:lnTo>
                  <a:pt x="1213104" y="4632960"/>
                </a:lnTo>
                <a:lnTo>
                  <a:pt x="1213104" y="4636008"/>
                </a:lnTo>
                <a:lnTo>
                  <a:pt x="1210056" y="4636008"/>
                </a:lnTo>
                <a:lnTo>
                  <a:pt x="1210056" y="4632960"/>
                </a:lnTo>
                <a:close/>
                <a:moveTo>
                  <a:pt x="1216151" y="4632960"/>
                </a:moveTo>
                <a:lnTo>
                  <a:pt x="1219199" y="4632960"/>
                </a:lnTo>
                <a:lnTo>
                  <a:pt x="1219199" y="4636008"/>
                </a:lnTo>
                <a:lnTo>
                  <a:pt x="1216151" y="4636008"/>
                </a:lnTo>
                <a:lnTo>
                  <a:pt x="1216151" y="4632960"/>
                </a:lnTo>
                <a:close/>
                <a:moveTo>
                  <a:pt x="1222248" y="4632960"/>
                </a:moveTo>
                <a:lnTo>
                  <a:pt x="1225296" y="4632960"/>
                </a:lnTo>
                <a:lnTo>
                  <a:pt x="1225296" y="4636008"/>
                </a:lnTo>
                <a:lnTo>
                  <a:pt x="1222248" y="4636008"/>
                </a:lnTo>
                <a:lnTo>
                  <a:pt x="1222248" y="4632960"/>
                </a:lnTo>
                <a:close/>
                <a:moveTo>
                  <a:pt x="1228343" y="4632960"/>
                </a:moveTo>
                <a:lnTo>
                  <a:pt x="1231391" y="4632960"/>
                </a:lnTo>
                <a:lnTo>
                  <a:pt x="1231391" y="4636008"/>
                </a:lnTo>
                <a:lnTo>
                  <a:pt x="1228343" y="4636008"/>
                </a:lnTo>
                <a:lnTo>
                  <a:pt x="1228343" y="4632960"/>
                </a:lnTo>
                <a:close/>
                <a:moveTo>
                  <a:pt x="1234439" y="4632960"/>
                </a:moveTo>
                <a:lnTo>
                  <a:pt x="1237487" y="4632960"/>
                </a:lnTo>
                <a:lnTo>
                  <a:pt x="1237487" y="4636008"/>
                </a:lnTo>
                <a:lnTo>
                  <a:pt x="1234439" y="4636008"/>
                </a:lnTo>
                <a:lnTo>
                  <a:pt x="1234439" y="4632960"/>
                </a:lnTo>
                <a:close/>
                <a:moveTo>
                  <a:pt x="1240536" y="4632960"/>
                </a:moveTo>
                <a:lnTo>
                  <a:pt x="1243584" y="4632960"/>
                </a:lnTo>
                <a:lnTo>
                  <a:pt x="1243584" y="4636008"/>
                </a:lnTo>
                <a:lnTo>
                  <a:pt x="1240536" y="4636008"/>
                </a:lnTo>
                <a:lnTo>
                  <a:pt x="1240536" y="4632960"/>
                </a:lnTo>
                <a:close/>
                <a:moveTo>
                  <a:pt x="1246631" y="4632960"/>
                </a:moveTo>
                <a:lnTo>
                  <a:pt x="1249679" y="4632960"/>
                </a:lnTo>
                <a:lnTo>
                  <a:pt x="1249679" y="4636008"/>
                </a:lnTo>
                <a:lnTo>
                  <a:pt x="1246631" y="4636008"/>
                </a:lnTo>
                <a:lnTo>
                  <a:pt x="1246631" y="4632960"/>
                </a:lnTo>
                <a:close/>
                <a:moveTo>
                  <a:pt x="1252728" y="4632960"/>
                </a:moveTo>
                <a:lnTo>
                  <a:pt x="1255776" y="4632960"/>
                </a:lnTo>
                <a:lnTo>
                  <a:pt x="1255776" y="4636008"/>
                </a:lnTo>
                <a:lnTo>
                  <a:pt x="1252728" y="4636008"/>
                </a:lnTo>
                <a:lnTo>
                  <a:pt x="1252728" y="4632960"/>
                </a:lnTo>
                <a:close/>
                <a:moveTo>
                  <a:pt x="1258823" y="4632960"/>
                </a:moveTo>
                <a:lnTo>
                  <a:pt x="1261871" y="4632960"/>
                </a:lnTo>
                <a:lnTo>
                  <a:pt x="1261871" y="4636008"/>
                </a:lnTo>
                <a:lnTo>
                  <a:pt x="1258823" y="4636008"/>
                </a:lnTo>
                <a:lnTo>
                  <a:pt x="1258823" y="4632960"/>
                </a:lnTo>
                <a:close/>
                <a:moveTo>
                  <a:pt x="1264920" y="4632960"/>
                </a:moveTo>
                <a:lnTo>
                  <a:pt x="1267968" y="4632960"/>
                </a:lnTo>
                <a:lnTo>
                  <a:pt x="1267968" y="4636008"/>
                </a:lnTo>
                <a:lnTo>
                  <a:pt x="1264920" y="4636008"/>
                </a:lnTo>
                <a:lnTo>
                  <a:pt x="1264920" y="4632960"/>
                </a:lnTo>
                <a:close/>
                <a:moveTo>
                  <a:pt x="1271015" y="4632960"/>
                </a:moveTo>
                <a:lnTo>
                  <a:pt x="1274063" y="4632960"/>
                </a:lnTo>
                <a:lnTo>
                  <a:pt x="1274063" y="4636008"/>
                </a:lnTo>
                <a:lnTo>
                  <a:pt x="1271015" y="4636008"/>
                </a:lnTo>
                <a:lnTo>
                  <a:pt x="1271015" y="4632960"/>
                </a:lnTo>
                <a:close/>
                <a:moveTo>
                  <a:pt x="1277112" y="4632960"/>
                </a:moveTo>
                <a:lnTo>
                  <a:pt x="1280160" y="4632960"/>
                </a:lnTo>
                <a:lnTo>
                  <a:pt x="1280160" y="4636008"/>
                </a:lnTo>
                <a:lnTo>
                  <a:pt x="1277112" y="4636008"/>
                </a:lnTo>
                <a:lnTo>
                  <a:pt x="1277112" y="4632960"/>
                </a:lnTo>
                <a:close/>
                <a:moveTo>
                  <a:pt x="1283208" y="4632960"/>
                </a:moveTo>
                <a:lnTo>
                  <a:pt x="1286256" y="4632960"/>
                </a:lnTo>
                <a:lnTo>
                  <a:pt x="1286256" y="4636008"/>
                </a:lnTo>
                <a:lnTo>
                  <a:pt x="1283208" y="4636008"/>
                </a:lnTo>
                <a:lnTo>
                  <a:pt x="1283208" y="4632960"/>
                </a:lnTo>
                <a:close/>
                <a:moveTo>
                  <a:pt x="1289303" y="4632960"/>
                </a:moveTo>
                <a:lnTo>
                  <a:pt x="1292351" y="4632960"/>
                </a:lnTo>
                <a:lnTo>
                  <a:pt x="1292351" y="4636008"/>
                </a:lnTo>
                <a:lnTo>
                  <a:pt x="1289303" y="4636008"/>
                </a:lnTo>
                <a:lnTo>
                  <a:pt x="1289303" y="4632960"/>
                </a:lnTo>
                <a:close/>
                <a:moveTo>
                  <a:pt x="1295399" y="4632960"/>
                </a:moveTo>
                <a:lnTo>
                  <a:pt x="1298447" y="4632960"/>
                </a:lnTo>
                <a:lnTo>
                  <a:pt x="1298447" y="4636008"/>
                </a:lnTo>
                <a:lnTo>
                  <a:pt x="1295399" y="4636008"/>
                </a:lnTo>
                <a:lnTo>
                  <a:pt x="1295399" y="4632960"/>
                </a:lnTo>
                <a:close/>
                <a:moveTo>
                  <a:pt x="1301496" y="4632960"/>
                </a:moveTo>
                <a:lnTo>
                  <a:pt x="1304544" y="4632960"/>
                </a:lnTo>
                <a:lnTo>
                  <a:pt x="1304544" y="4636008"/>
                </a:lnTo>
                <a:lnTo>
                  <a:pt x="1301496" y="4636008"/>
                </a:lnTo>
                <a:lnTo>
                  <a:pt x="1301496" y="4632960"/>
                </a:lnTo>
                <a:close/>
                <a:moveTo>
                  <a:pt x="1307592" y="4632960"/>
                </a:moveTo>
                <a:lnTo>
                  <a:pt x="1310640" y="4632960"/>
                </a:lnTo>
                <a:lnTo>
                  <a:pt x="1310640" y="4636008"/>
                </a:lnTo>
                <a:lnTo>
                  <a:pt x="1307592" y="4636008"/>
                </a:lnTo>
                <a:lnTo>
                  <a:pt x="1307592" y="4632960"/>
                </a:lnTo>
                <a:close/>
                <a:moveTo>
                  <a:pt x="1313687" y="4632960"/>
                </a:moveTo>
                <a:lnTo>
                  <a:pt x="1316735" y="4632960"/>
                </a:lnTo>
                <a:lnTo>
                  <a:pt x="1316735" y="4636008"/>
                </a:lnTo>
                <a:lnTo>
                  <a:pt x="1313687" y="4636008"/>
                </a:lnTo>
                <a:lnTo>
                  <a:pt x="1313687" y="4632960"/>
                </a:lnTo>
                <a:close/>
                <a:moveTo>
                  <a:pt x="1319783" y="4632960"/>
                </a:moveTo>
                <a:lnTo>
                  <a:pt x="1322831" y="4632960"/>
                </a:lnTo>
                <a:lnTo>
                  <a:pt x="1322831" y="4636008"/>
                </a:lnTo>
                <a:lnTo>
                  <a:pt x="1319783" y="4636008"/>
                </a:lnTo>
                <a:lnTo>
                  <a:pt x="1319783" y="4632960"/>
                </a:lnTo>
                <a:close/>
                <a:moveTo>
                  <a:pt x="1325880" y="4632960"/>
                </a:moveTo>
                <a:lnTo>
                  <a:pt x="1328928" y="4632960"/>
                </a:lnTo>
                <a:lnTo>
                  <a:pt x="1328928" y="4636008"/>
                </a:lnTo>
                <a:lnTo>
                  <a:pt x="1325880" y="4636008"/>
                </a:lnTo>
                <a:lnTo>
                  <a:pt x="1325880" y="4632960"/>
                </a:lnTo>
                <a:close/>
                <a:moveTo>
                  <a:pt x="1331976" y="4632960"/>
                </a:moveTo>
                <a:lnTo>
                  <a:pt x="1335023" y="4632960"/>
                </a:lnTo>
                <a:lnTo>
                  <a:pt x="1335023" y="4636008"/>
                </a:lnTo>
                <a:lnTo>
                  <a:pt x="1331976" y="4636008"/>
                </a:lnTo>
                <a:lnTo>
                  <a:pt x="1331976" y="4632960"/>
                </a:lnTo>
                <a:close/>
                <a:moveTo>
                  <a:pt x="1338071" y="4632960"/>
                </a:moveTo>
                <a:lnTo>
                  <a:pt x="1341119" y="4632960"/>
                </a:lnTo>
                <a:lnTo>
                  <a:pt x="1341119" y="4636008"/>
                </a:lnTo>
                <a:lnTo>
                  <a:pt x="1338071" y="4636008"/>
                </a:lnTo>
                <a:lnTo>
                  <a:pt x="1338071" y="4632960"/>
                </a:lnTo>
                <a:close/>
                <a:moveTo>
                  <a:pt x="1344168" y="4632960"/>
                </a:moveTo>
                <a:lnTo>
                  <a:pt x="1347216" y="4632960"/>
                </a:lnTo>
                <a:lnTo>
                  <a:pt x="1347216" y="4636008"/>
                </a:lnTo>
                <a:lnTo>
                  <a:pt x="1344168" y="4636008"/>
                </a:lnTo>
                <a:lnTo>
                  <a:pt x="1344168" y="4632960"/>
                </a:lnTo>
                <a:close/>
                <a:moveTo>
                  <a:pt x="1350264" y="4632960"/>
                </a:moveTo>
                <a:lnTo>
                  <a:pt x="1353312" y="4632960"/>
                </a:lnTo>
                <a:lnTo>
                  <a:pt x="1353312" y="4636008"/>
                </a:lnTo>
                <a:lnTo>
                  <a:pt x="1350264" y="4636008"/>
                </a:lnTo>
                <a:lnTo>
                  <a:pt x="1350264" y="4632960"/>
                </a:lnTo>
                <a:close/>
                <a:moveTo>
                  <a:pt x="1356359" y="4632960"/>
                </a:moveTo>
                <a:lnTo>
                  <a:pt x="1359407" y="4632960"/>
                </a:lnTo>
                <a:lnTo>
                  <a:pt x="1359407" y="4636008"/>
                </a:lnTo>
                <a:lnTo>
                  <a:pt x="1356359" y="4636008"/>
                </a:lnTo>
                <a:lnTo>
                  <a:pt x="1356359" y="4632960"/>
                </a:lnTo>
                <a:close/>
                <a:moveTo>
                  <a:pt x="1362455" y="4632960"/>
                </a:moveTo>
                <a:lnTo>
                  <a:pt x="1365503" y="4632960"/>
                </a:lnTo>
                <a:lnTo>
                  <a:pt x="1365503" y="4636008"/>
                </a:lnTo>
                <a:lnTo>
                  <a:pt x="1362455" y="4636008"/>
                </a:lnTo>
                <a:lnTo>
                  <a:pt x="1362455" y="4632960"/>
                </a:lnTo>
                <a:close/>
                <a:moveTo>
                  <a:pt x="1368552" y="4632960"/>
                </a:moveTo>
                <a:lnTo>
                  <a:pt x="1371600" y="4632960"/>
                </a:lnTo>
                <a:lnTo>
                  <a:pt x="1371600" y="4636008"/>
                </a:lnTo>
                <a:lnTo>
                  <a:pt x="1368552" y="4636008"/>
                </a:lnTo>
                <a:lnTo>
                  <a:pt x="1368552" y="4632960"/>
                </a:lnTo>
                <a:close/>
                <a:moveTo>
                  <a:pt x="1374648" y="4632960"/>
                </a:moveTo>
                <a:lnTo>
                  <a:pt x="1377696" y="4632960"/>
                </a:lnTo>
                <a:lnTo>
                  <a:pt x="1377696" y="4636008"/>
                </a:lnTo>
                <a:lnTo>
                  <a:pt x="1374648" y="4636008"/>
                </a:lnTo>
                <a:lnTo>
                  <a:pt x="1374648" y="4632960"/>
                </a:lnTo>
                <a:close/>
                <a:moveTo>
                  <a:pt x="1380743" y="4632960"/>
                </a:moveTo>
                <a:lnTo>
                  <a:pt x="1383791" y="4632960"/>
                </a:lnTo>
                <a:lnTo>
                  <a:pt x="1383791" y="4636008"/>
                </a:lnTo>
                <a:lnTo>
                  <a:pt x="1380743" y="4636008"/>
                </a:lnTo>
                <a:lnTo>
                  <a:pt x="1380743" y="4632960"/>
                </a:lnTo>
                <a:close/>
                <a:moveTo>
                  <a:pt x="1386840" y="4632960"/>
                </a:moveTo>
                <a:lnTo>
                  <a:pt x="1389888" y="4632960"/>
                </a:lnTo>
                <a:lnTo>
                  <a:pt x="1389888" y="4636008"/>
                </a:lnTo>
                <a:lnTo>
                  <a:pt x="1386840" y="4636008"/>
                </a:lnTo>
                <a:lnTo>
                  <a:pt x="1386840" y="4632960"/>
                </a:lnTo>
                <a:close/>
                <a:moveTo>
                  <a:pt x="1392936" y="4632960"/>
                </a:moveTo>
                <a:lnTo>
                  <a:pt x="1395984" y="4632960"/>
                </a:lnTo>
                <a:lnTo>
                  <a:pt x="1395984" y="4636008"/>
                </a:lnTo>
                <a:lnTo>
                  <a:pt x="1392936" y="4636008"/>
                </a:lnTo>
                <a:lnTo>
                  <a:pt x="1392936" y="4632960"/>
                </a:lnTo>
                <a:close/>
                <a:moveTo>
                  <a:pt x="1399031" y="4632960"/>
                </a:moveTo>
                <a:lnTo>
                  <a:pt x="1402079" y="4632960"/>
                </a:lnTo>
                <a:lnTo>
                  <a:pt x="1402079" y="4636008"/>
                </a:lnTo>
                <a:lnTo>
                  <a:pt x="1399031" y="4636008"/>
                </a:lnTo>
                <a:lnTo>
                  <a:pt x="1399031" y="4632960"/>
                </a:lnTo>
                <a:close/>
                <a:moveTo>
                  <a:pt x="1405127" y="4632960"/>
                </a:moveTo>
                <a:lnTo>
                  <a:pt x="1408175" y="4632960"/>
                </a:lnTo>
                <a:lnTo>
                  <a:pt x="1408175" y="4636008"/>
                </a:lnTo>
                <a:lnTo>
                  <a:pt x="1405127" y="4636008"/>
                </a:lnTo>
                <a:lnTo>
                  <a:pt x="1405127" y="4632960"/>
                </a:lnTo>
                <a:close/>
                <a:moveTo>
                  <a:pt x="1411224" y="4632960"/>
                </a:moveTo>
                <a:lnTo>
                  <a:pt x="1414272" y="4632960"/>
                </a:lnTo>
                <a:lnTo>
                  <a:pt x="1414272" y="4636008"/>
                </a:lnTo>
                <a:lnTo>
                  <a:pt x="1411224" y="4636008"/>
                </a:lnTo>
                <a:lnTo>
                  <a:pt x="1411224" y="4632960"/>
                </a:lnTo>
                <a:close/>
                <a:moveTo>
                  <a:pt x="1417320" y="4632960"/>
                </a:moveTo>
                <a:lnTo>
                  <a:pt x="1420368" y="4632960"/>
                </a:lnTo>
                <a:lnTo>
                  <a:pt x="1420368" y="4636008"/>
                </a:lnTo>
                <a:lnTo>
                  <a:pt x="1417320" y="4636008"/>
                </a:lnTo>
                <a:lnTo>
                  <a:pt x="1417320" y="4632960"/>
                </a:lnTo>
                <a:close/>
                <a:moveTo>
                  <a:pt x="1423415" y="4632960"/>
                </a:moveTo>
                <a:lnTo>
                  <a:pt x="1426463" y="4632960"/>
                </a:lnTo>
                <a:lnTo>
                  <a:pt x="1426463" y="4636008"/>
                </a:lnTo>
                <a:lnTo>
                  <a:pt x="1423415" y="4636008"/>
                </a:lnTo>
                <a:lnTo>
                  <a:pt x="1423415" y="4632960"/>
                </a:lnTo>
                <a:close/>
                <a:moveTo>
                  <a:pt x="1429511" y="4632960"/>
                </a:moveTo>
                <a:lnTo>
                  <a:pt x="1432559" y="4632960"/>
                </a:lnTo>
                <a:lnTo>
                  <a:pt x="1432559" y="4636008"/>
                </a:lnTo>
                <a:lnTo>
                  <a:pt x="1429511" y="4636008"/>
                </a:lnTo>
                <a:lnTo>
                  <a:pt x="1429511" y="4632960"/>
                </a:lnTo>
                <a:close/>
                <a:moveTo>
                  <a:pt x="1435608" y="4632960"/>
                </a:moveTo>
                <a:lnTo>
                  <a:pt x="1438656" y="4632960"/>
                </a:lnTo>
                <a:lnTo>
                  <a:pt x="1438656" y="4636008"/>
                </a:lnTo>
                <a:lnTo>
                  <a:pt x="1435608" y="4636008"/>
                </a:lnTo>
                <a:lnTo>
                  <a:pt x="1435608" y="4632960"/>
                </a:lnTo>
                <a:close/>
                <a:moveTo>
                  <a:pt x="1441703" y="4632960"/>
                </a:moveTo>
                <a:lnTo>
                  <a:pt x="1444751" y="4632960"/>
                </a:lnTo>
                <a:lnTo>
                  <a:pt x="1444751" y="4636008"/>
                </a:lnTo>
                <a:lnTo>
                  <a:pt x="1441703" y="4636008"/>
                </a:lnTo>
                <a:lnTo>
                  <a:pt x="1441703" y="4632960"/>
                </a:lnTo>
                <a:close/>
                <a:moveTo>
                  <a:pt x="1447799" y="4632960"/>
                </a:moveTo>
                <a:lnTo>
                  <a:pt x="1450847" y="4632960"/>
                </a:lnTo>
                <a:lnTo>
                  <a:pt x="1450847" y="4636008"/>
                </a:lnTo>
                <a:lnTo>
                  <a:pt x="1447799" y="4636008"/>
                </a:lnTo>
                <a:lnTo>
                  <a:pt x="1447799" y="4632960"/>
                </a:lnTo>
                <a:close/>
                <a:moveTo>
                  <a:pt x="1453896" y="4632960"/>
                </a:moveTo>
                <a:lnTo>
                  <a:pt x="1456944" y="4632960"/>
                </a:lnTo>
                <a:lnTo>
                  <a:pt x="1456944" y="4636008"/>
                </a:lnTo>
                <a:lnTo>
                  <a:pt x="1453896" y="4636008"/>
                </a:lnTo>
                <a:lnTo>
                  <a:pt x="1453896" y="4632960"/>
                </a:lnTo>
                <a:close/>
                <a:moveTo>
                  <a:pt x="1459992" y="4632960"/>
                </a:moveTo>
                <a:lnTo>
                  <a:pt x="1463040" y="4632960"/>
                </a:lnTo>
                <a:lnTo>
                  <a:pt x="1463040" y="4636008"/>
                </a:lnTo>
                <a:lnTo>
                  <a:pt x="1459992" y="4636008"/>
                </a:lnTo>
                <a:lnTo>
                  <a:pt x="1459992" y="4632960"/>
                </a:lnTo>
                <a:close/>
                <a:moveTo>
                  <a:pt x="1466087" y="4632960"/>
                </a:moveTo>
                <a:lnTo>
                  <a:pt x="1469135" y="4632960"/>
                </a:lnTo>
                <a:lnTo>
                  <a:pt x="1469135" y="4636008"/>
                </a:lnTo>
                <a:lnTo>
                  <a:pt x="1466087" y="4636008"/>
                </a:lnTo>
                <a:lnTo>
                  <a:pt x="1466087" y="4632960"/>
                </a:lnTo>
                <a:close/>
                <a:moveTo>
                  <a:pt x="1472183" y="4632960"/>
                </a:moveTo>
                <a:lnTo>
                  <a:pt x="1475231" y="4632960"/>
                </a:lnTo>
                <a:lnTo>
                  <a:pt x="1475231" y="4636008"/>
                </a:lnTo>
                <a:lnTo>
                  <a:pt x="1472183" y="4636008"/>
                </a:lnTo>
                <a:lnTo>
                  <a:pt x="1472183" y="4632960"/>
                </a:lnTo>
                <a:close/>
                <a:moveTo>
                  <a:pt x="1478280" y="4632960"/>
                </a:moveTo>
                <a:lnTo>
                  <a:pt x="1481328" y="4632960"/>
                </a:lnTo>
                <a:lnTo>
                  <a:pt x="1481328" y="4636008"/>
                </a:lnTo>
                <a:lnTo>
                  <a:pt x="1478280" y="4636008"/>
                </a:lnTo>
                <a:lnTo>
                  <a:pt x="1478280" y="4632960"/>
                </a:lnTo>
                <a:close/>
                <a:moveTo>
                  <a:pt x="1484376" y="4632960"/>
                </a:moveTo>
                <a:lnTo>
                  <a:pt x="1487423" y="4632960"/>
                </a:lnTo>
                <a:lnTo>
                  <a:pt x="1487423" y="4636008"/>
                </a:lnTo>
                <a:lnTo>
                  <a:pt x="1484376" y="4636008"/>
                </a:lnTo>
                <a:lnTo>
                  <a:pt x="1484376" y="4632960"/>
                </a:lnTo>
                <a:close/>
                <a:moveTo>
                  <a:pt x="1490471" y="4632960"/>
                </a:moveTo>
                <a:lnTo>
                  <a:pt x="1493519" y="4632960"/>
                </a:lnTo>
                <a:lnTo>
                  <a:pt x="1493519" y="4636008"/>
                </a:lnTo>
                <a:lnTo>
                  <a:pt x="1490471" y="4636008"/>
                </a:lnTo>
                <a:lnTo>
                  <a:pt x="1490471" y="4632960"/>
                </a:lnTo>
                <a:close/>
                <a:moveTo>
                  <a:pt x="1496568" y="4632960"/>
                </a:moveTo>
                <a:lnTo>
                  <a:pt x="1499616" y="4632960"/>
                </a:lnTo>
                <a:lnTo>
                  <a:pt x="1499616" y="4636008"/>
                </a:lnTo>
                <a:lnTo>
                  <a:pt x="1496568" y="4636008"/>
                </a:lnTo>
                <a:lnTo>
                  <a:pt x="1496568" y="4632960"/>
                </a:lnTo>
                <a:close/>
                <a:moveTo>
                  <a:pt x="1502664" y="4632960"/>
                </a:moveTo>
                <a:lnTo>
                  <a:pt x="1505712" y="4632960"/>
                </a:lnTo>
                <a:lnTo>
                  <a:pt x="1505712" y="4636008"/>
                </a:lnTo>
                <a:lnTo>
                  <a:pt x="1502664" y="4636008"/>
                </a:lnTo>
                <a:lnTo>
                  <a:pt x="1502664" y="4632960"/>
                </a:lnTo>
                <a:close/>
                <a:moveTo>
                  <a:pt x="1508759" y="4632960"/>
                </a:moveTo>
                <a:lnTo>
                  <a:pt x="1511807" y="4632960"/>
                </a:lnTo>
                <a:lnTo>
                  <a:pt x="1511807" y="4636008"/>
                </a:lnTo>
                <a:lnTo>
                  <a:pt x="1508759" y="4636008"/>
                </a:lnTo>
                <a:lnTo>
                  <a:pt x="1508759" y="4632960"/>
                </a:lnTo>
                <a:close/>
                <a:moveTo>
                  <a:pt x="1514855" y="4632960"/>
                </a:moveTo>
                <a:lnTo>
                  <a:pt x="1517903" y="4632960"/>
                </a:lnTo>
                <a:lnTo>
                  <a:pt x="1517903" y="4636008"/>
                </a:lnTo>
                <a:lnTo>
                  <a:pt x="1514855" y="4636008"/>
                </a:lnTo>
                <a:lnTo>
                  <a:pt x="1514855" y="4632960"/>
                </a:lnTo>
                <a:close/>
                <a:moveTo>
                  <a:pt x="1520952" y="4632960"/>
                </a:moveTo>
                <a:lnTo>
                  <a:pt x="1524000" y="4632960"/>
                </a:lnTo>
                <a:lnTo>
                  <a:pt x="1524000" y="4636008"/>
                </a:lnTo>
                <a:lnTo>
                  <a:pt x="1520952" y="4636008"/>
                </a:lnTo>
                <a:lnTo>
                  <a:pt x="1520952" y="4632960"/>
                </a:lnTo>
                <a:close/>
                <a:moveTo>
                  <a:pt x="1527048" y="4632960"/>
                </a:moveTo>
                <a:lnTo>
                  <a:pt x="1530096" y="4632960"/>
                </a:lnTo>
                <a:lnTo>
                  <a:pt x="1530096" y="4636008"/>
                </a:lnTo>
                <a:lnTo>
                  <a:pt x="1527048" y="4636008"/>
                </a:lnTo>
                <a:lnTo>
                  <a:pt x="1527048" y="4632960"/>
                </a:lnTo>
                <a:close/>
                <a:moveTo>
                  <a:pt x="1533143" y="4632960"/>
                </a:moveTo>
                <a:lnTo>
                  <a:pt x="1536191" y="4632960"/>
                </a:lnTo>
                <a:lnTo>
                  <a:pt x="1536191" y="4636008"/>
                </a:lnTo>
                <a:lnTo>
                  <a:pt x="1533143" y="4636008"/>
                </a:lnTo>
                <a:lnTo>
                  <a:pt x="1533143" y="4632960"/>
                </a:lnTo>
                <a:close/>
                <a:moveTo>
                  <a:pt x="1539240" y="4632960"/>
                </a:moveTo>
                <a:lnTo>
                  <a:pt x="1542288" y="4632960"/>
                </a:lnTo>
                <a:lnTo>
                  <a:pt x="1542288" y="4636008"/>
                </a:lnTo>
                <a:lnTo>
                  <a:pt x="1539240" y="4636008"/>
                </a:lnTo>
                <a:lnTo>
                  <a:pt x="1539240" y="4632960"/>
                </a:lnTo>
                <a:close/>
                <a:moveTo>
                  <a:pt x="1545336" y="4632960"/>
                </a:moveTo>
                <a:lnTo>
                  <a:pt x="1548384" y="4632960"/>
                </a:lnTo>
                <a:lnTo>
                  <a:pt x="1548384" y="4636008"/>
                </a:lnTo>
                <a:lnTo>
                  <a:pt x="1545336" y="4636008"/>
                </a:lnTo>
                <a:lnTo>
                  <a:pt x="1545336" y="4632960"/>
                </a:lnTo>
                <a:close/>
                <a:moveTo>
                  <a:pt x="1551431" y="4632960"/>
                </a:moveTo>
                <a:lnTo>
                  <a:pt x="1554479" y="4632960"/>
                </a:lnTo>
                <a:lnTo>
                  <a:pt x="1554479" y="4636008"/>
                </a:lnTo>
                <a:lnTo>
                  <a:pt x="1551431" y="4636008"/>
                </a:lnTo>
                <a:lnTo>
                  <a:pt x="1551431" y="4632960"/>
                </a:lnTo>
                <a:close/>
                <a:moveTo>
                  <a:pt x="1557527" y="4632960"/>
                </a:moveTo>
                <a:lnTo>
                  <a:pt x="1560575" y="4632960"/>
                </a:lnTo>
                <a:lnTo>
                  <a:pt x="1560575" y="4636008"/>
                </a:lnTo>
                <a:lnTo>
                  <a:pt x="1557527" y="4636008"/>
                </a:lnTo>
                <a:lnTo>
                  <a:pt x="1557527" y="4632960"/>
                </a:lnTo>
                <a:close/>
                <a:moveTo>
                  <a:pt x="1563624" y="4632960"/>
                </a:moveTo>
                <a:lnTo>
                  <a:pt x="1566672" y="4632960"/>
                </a:lnTo>
                <a:lnTo>
                  <a:pt x="1566672" y="4636008"/>
                </a:lnTo>
                <a:lnTo>
                  <a:pt x="1563624" y="4636008"/>
                </a:lnTo>
                <a:lnTo>
                  <a:pt x="1563624" y="4632960"/>
                </a:lnTo>
                <a:close/>
                <a:moveTo>
                  <a:pt x="1569720" y="4632960"/>
                </a:moveTo>
                <a:lnTo>
                  <a:pt x="1572768" y="4632960"/>
                </a:lnTo>
                <a:lnTo>
                  <a:pt x="1572768" y="4636008"/>
                </a:lnTo>
                <a:lnTo>
                  <a:pt x="1569720" y="4636008"/>
                </a:lnTo>
                <a:lnTo>
                  <a:pt x="1569720" y="4632960"/>
                </a:lnTo>
                <a:close/>
                <a:moveTo>
                  <a:pt x="1575815" y="4632960"/>
                </a:moveTo>
                <a:lnTo>
                  <a:pt x="1578863" y="4632960"/>
                </a:lnTo>
                <a:lnTo>
                  <a:pt x="1578863" y="4636008"/>
                </a:lnTo>
                <a:lnTo>
                  <a:pt x="1575815" y="4636008"/>
                </a:lnTo>
                <a:lnTo>
                  <a:pt x="1575815" y="4632960"/>
                </a:lnTo>
                <a:close/>
                <a:moveTo>
                  <a:pt x="1581911" y="4632960"/>
                </a:moveTo>
                <a:lnTo>
                  <a:pt x="1584959" y="4632960"/>
                </a:lnTo>
                <a:lnTo>
                  <a:pt x="1584959" y="4636008"/>
                </a:lnTo>
                <a:lnTo>
                  <a:pt x="1581911" y="4636008"/>
                </a:lnTo>
                <a:lnTo>
                  <a:pt x="1581911" y="4632960"/>
                </a:lnTo>
                <a:close/>
                <a:moveTo>
                  <a:pt x="1588008" y="4632960"/>
                </a:moveTo>
                <a:lnTo>
                  <a:pt x="1591056" y="4632960"/>
                </a:lnTo>
                <a:lnTo>
                  <a:pt x="1591056" y="4636008"/>
                </a:lnTo>
                <a:lnTo>
                  <a:pt x="1588008" y="4636008"/>
                </a:lnTo>
                <a:lnTo>
                  <a:pt x="1588008" y="4632960"/>
                </a:lnTo>
                <a:close/>
                <a:moveTo>
                  <a:pt x="1594103" y="4632960"/>
                </a:moveTo>
                <a:lnTo>
                  <a:pt x="1597151" y="4632960"/>
                </a:lnTo>
                <a:lnTo>
                  <a:pt x="1597151" y="4636008"/>
                </a:lnTo>
                <a:lnTo>
                  <a:pt x="1594103" y="4636008"/>
                </a:lnTo>
                <a:lnTo>
                  <a:pt x="1594103" y="4632960"/>
                </a:lnTo>
                <a:close/>
                <a:moveTo>
                  <a:pt x="1600199" y="4632960"/>
                </a:moveTo>
                <a:lnTo>
                  <a:pt x="1603247" y="4632960"/>
                </a:lnTo>
                <a:lnTo>
                  <a:pt x="1603247" y="4636008"/>
                </a:lnTo>
                <a:lnTo>
                  <a:pt x="1600199" y="4636008"/>
                </a:lnTo>
                <a:lnTo>
                  <a:pt x="1600199" y="4632960"/>
                </a:lnTo>
                <a:close/>
                <a:moveTo>
                  <a:pt x="1606296" y="4632960"/>
                </a:moveTo>
                <a:lnTo>
                  <a:pt x="1609344" y="4632960"/>
                </a:lnTo>
                <a:lnTo>
                  <a:pt x="1609344" y="4636008"/>
                </a:lnTo>
                <a:lnTo>
                  <a:pt x="1606296" y="4636008"/>
                </a:lnTo>
                <a:lnTo>
                  <a:pt x="1606296" y="4632960"/>
                </a:lnTo>
                <a:close/>
                <a:moveTo>
                  <a:pt x="1612392" y="4632960"/>
                </a:moveTo>
                <a:lnTo>
                  <a:pt x="1615440" y="4632960"/>
                </a:lnTo>
                <a:lnTo>
                  <a:pt x="1615440" y="4636008"/>
                </a:lnTo>
                <a:lnTo>
                  <a:pt x="1612392" y="4636008"/>
                </a:lnTo>
                <a:lnTo>
                  <a:pt x="1612392" y="4632960"/>
                </a:lnTo>
                <a:close/>
                <a:moveTo>
                  <a:pt x="1618487" y="4632960"/>
                </a:moveTo>
                <a:lnTo>
                  <a:pt x="1621535" y="4632960"/>
                </a:lnTo>
                <a:lnTo>
                  <a:pt x="1621535" y="4636008"/>
                </a:lnTo>
                <a:lnTo>
                  <a:pt x="1618487" y="4636008"/>
                </a:lnTo>
                <a:lnTo>
                  <a:pt x="1618487" y="4632960"/>
                </a:lnTo>
                <a:close/>
                <a:moveTo>
                  <a:pt x="1624583" y="4632960"/>
                </a:moveTo>
                <a:lnTo>
                  <a:pt x="1627631" y="4632960"/>
                </a:lnTo>
                <a:lnTo>
                  <a:pt x="1627631" y="4636008"/>
                </a:lnTo>
                <a:lnTo>
                  <a:pt x="1624583" y="4636008"/>
                </a:lnTo>
                <a:lnTo>
                  <a:pt x="1624583" y="4632960"/>
                </a:lnTo>
                <a:close/>
                <a:moveTo>
                  <a:pt x="1630680" y="4632960"/>
                </a:moveTo>
                <a:lnTo>
                  <a:pt x="1633728" y="4632960"/>
                </a:lnTo>
                <a:lnTo>
                  <a:pt x="1633728" y="4636008"/>
                </a:lnTo>
                <a:lnTo>
                  <a:pt x="1630680" y="4636008"/>
                </a:lnTo>
                <a:lnTo>
                  <a:pt x="1630680" y="4632960"/>
                </a:lnTo>
                <a:close/>
                <a:moveTo>
                  <a:pt x="1636776" y="4632960"/>
                </a:moveTo>
                <a:lnTo>
                  <a:pt x="1639823" y="4632960"/>
                </a:lnTo>
                <a:lnTo>
                  <a:pt x="1639823" y="4636008"/>
                </a:lnTo>
                <a:lnTo>
                  <a:pt x="1636776" y="4636008"/>
                </a:lnTo>
                <a:lnTo>
                  <a:pt x="1636776" y="4632960"/>
                </a:lnTo>
                <a:close/>
                <a:moveTo>
                  <a:pt x="1642871" y="4632960"/>
                </a:moveTo>
                <a:lnTo>
                  <a:pt x="1645919" y="4632960"/>
                </a:lnTo>
                <a:lnTo>
                  <a:pt x="1645919" y="4636008"/>
                </a:lnTo>
                <a:lnTo>
                  <a:pt x="1642871" y="4636008"/>
                </a:lnTo>
                <a:lnTo>
                  <a:pt x="1642871" y="4632960"/>
                </a:lnTo>
                <a:close/>
                <a:moveTo>
                  <a:pt x="1648968" y="4632960"/>
                </a:moveTo>
                <a:lnTo>
                  <a:pt x="1652016" y="4632960"/>
                </a:lnTo>
                <a:lnTo>
                  <a:pt x="1652016" y="4636008"/>
                </a:lnTo>
                <a:lnTo>
                  <a:pt x="1648968" y="4636008"/>
                </a:lnTo>
                <a:lnTo>
                  <a:pt x="1648968" y="4632960"/>
                </a:lnTo>
                <a:close/>
                <a:moveTo>
                  <a:pt x="1655064" y="4632960"/>
                </a:moveTo>
                <a:lnTo>
                  <a:pt x="1658112" y="4632960"/>
                </a:lnTo>
                <a:lnTo>
                  <a:pt x="1658112" y="4636008"/>
                </a:lnTo>
                <a:lnTo>
                  <a:pt x="1655064" y="4636008"/>
                </a:lnTo>
                <a:lnTo>
                  <a:pt x="1655064" y="4632960"/>
                </a:lnTo>
                <a:close/>
                <a:moveTo>
                  <a:pt x="1661159" y="4632960"/>
                </a:moveTo>
                <a:lnTo>
                  <a:pt x="1664207" y="4632960"/>
                </a:lnTo>
                <a:lnTo>
                  <a:pt x="1664207" y="4636008"/>
                </a:lnTo>
                <a:lnTo>
                  <a:pt x="1661159" y="4636008"/>
                </a:lnTo>
                <a:lnTo>
                  <a:pt x="1661159" y="4632960"/>
                </a:lnTo>
                <a:close/>
                <a:moveTo>
                  <a:pt x="1667255" y="4632960"/>
                </a:moveTo>
                <a:lnTo>
                  <a:pt x="1670303" y="4632960"/>
                </a:lnTo>
                <a:lnTo>
                  <a:pt x="1670303" y="4636008"/>
                </a:lnTo>
                <a:lnTo>
                  <a:pt x="1667255" y="4636008"/>
                </a:lnTo>
                <a:lnTo>
                  <a:pt x="1667255" y="4632960"/>
                </a:lnTo>
                <a:close/>
                <a:moveTo>
                  <a:pt x="1673352" y="4632960"/>
                </a:moveTo>
                <a:lnTo>
                  <a:pt x="1676400" y="4632960"/>
                </a:lnTo>
                <a:lnTo>
                  <a:pt x="1676400" y="4636008"/>
                </a:lnTo>
                <a:lnTo>
                  <a:pt x="1673352" y="4636008"/>
                </a:lnTo>
                <a:lnTo>
                  <a:pt x="1673352" y="4632960"/>
                </a:lnTo>
                <a:close/>
                <a:moveTo>
                  <a:pt x="1679448" y="4632960"/>
                </a:moveTo>
                <a:lnTo>
                  <a:pt x="1682496" y="4632960"/>
                </a:lnTo>
                <a:lnTo>
                  <a:pt x="1682496" y="4636008"/>
                </a:lnTo>
                <a:lnTo>
                  <a:pt x="1679448" y="4636008"/>
                </a:lnTo>
                <a:lnTo>
                  <a:pt x="1679448" y="4632960"/>
                </a:lnTo>
                <a:close/>
                <a:moveTo>
                  <a:pt x="1685543" y="4632960"/>
                </a:moveTo>
                <a:lnTo>
                  <a:pt x="1688591" y="4632960"/>
                </a:lnTo>
                <a:lnTo>
                  <a:pt x="1688591" y="4636008"/>
                </a:lnTo>
                <a:lnTo>
                  <a:pt x="1685543" y="4636008"/>
                </a:lnTo>
                <a:lnTo>
                  <a:pt x="1685543" y="4632960"/>
                </a:lnTo>
                <a:close/>
                <a:moveTo>
                  <a:pt x="1691640" y="4632960"/>
                </a:moveTo>
                <a:lnTo>
                  <a:pt x="1694688" y="4632960"/>
                </a:lnTo>
                <a:lnTo>
                  <a:pt x="1694688" y="4636008"/>
                </a:lnTo>
                <a:lnTo>
                  <a:pt x="1691640" y="4636008"/>
                </a:lnTo>
                <a:lnTo>
                  <a:pt x="1691640" y="4632960"/>
                </a:lnTo>
                <a:close/>
                <a:moveTo>
                  <a:pt x="1697736" y="4632960"/>
                </a:moveTo>
                <a:lnTo>
                  <a:pt x="1700784" y="4632960"/>
                </a:lnTo>
                <a:lnTo>
                  <a:pt x="1700784" y="4636008"/>
                </a:lnTo>
                <a:lnTo>
                  <a:pt x="1697736" y="4636008"/>
                </a:lnTo>
                <a:lnTo>
                  <a:pt x="1697736" y="4632960"/>
                </a:lnTo>
                <a:close/>
                <a:moveTo>
                  <a:pt x="1703831" y="4632960"/>
                </a:moveTo>
                <a:lnTo>
                  <a:pt x="1706879" y="4632960"/>
                </a:lnTo>
                <a:lnTo>
                  <a:pt x="1706879" y="4636008"/>
                </a:lnTo>
                <a:lnTo>
                  <a:pt x="1703831" y="4636008"/>
                </a:lnTo>
                <a:lnTo>
                  <a:pt x="1703831" y="4632960"/>
                </a:lnTo>
                <a:close/>
                <a:moveTo>
                  <a:pt x="1709927" y="4632960"/>
                </a:moveTo>
                <a:lnTo>
                  <a:pt x="1712975" y="4632960"/>
                </a:lnTo>
                <a:lnTo>
                  <a:pt x="1712975" y="4636008"/>
                </a:lnTo>
                <a:lnTo>
                  <a:pt x="1709927" y="4636008"/>
                </a:lnTo>
                <a:lnTo>
                  <a:pt x="1709927" y="4632960"/>
                </a:lnTo>
                <a:close/>
                <a:moveTo>
                  <a:pt x="1716024" y="4632960"/>
                </a:moveTo>
                <a:lnTo>
                  <a:pt x="1719072" y="4632960"/>
                </a:lnTo>
                <a:lnTo>
                  <a:pt x="1719072" y="4636008"/>
                </a:lnTo>
                <a:lnTo>
                  <a:pt x="1716024" y="4636008"/>
                </a:lnTo>
                <a:lnTo>
                  <a:pt x="1716024" y="4632960"/>
                </a:lnTo>
                <a:close/>
                <a:moveTo>
                  <a:pt x="1722120" y="4632960"/>
                </a:moveTo>
                <a:lnTo>
                  <a:pt x="1725168" y="4632960"/>
                </a:lnTo>
                <a:lnTo>
                  <a:pt x="1725168" y="4636008"/>
                </a:lnTo>
                <a:lnTo>
                  <a:pt x="1722120" y="4636008"/>
                </a:lnTo>
                <a:lnTo>
                  <a:pt x="1722120" y="4632960"/>
                </a:lnTo>
                <a:close/>
                <a:moveTo>
                  <a:pt x="1728215" y="4632960"/>
                </a:moveTo>
                <a:lnTo>
                  <a:pt x="1731263" y="4632960"/>
                </a:lnTo>
                <a:lnTo>
                  <a:pt x="1731263" y="4636008"/>
                </a:lnTo>
                <a:lnTo>
                  <a:pt x="1728215" y="4636008"/>
                </a:lnTo>
                <a:lnTo>
                  <a:pt x="1728215" y="4632960"/>
                </a:lnTo>
                <a:close/>
                <a:moveTo>
                  <a:pt x="1734311" y="4632960"/>
                </a:moveTo>
                <a:lnTo>
                  <a:pt x="1737359" y="4632960"/>
                </a:lnTo>
                <a:lnTo>
                  <a:pt x="1737359" y="4636008"/>
                </a:lnTo>
                <a:lnTo>
                  <a:pt x="1734311" y="4636008"/>
                </a:lnTo>
                <a:lnTo>
                  <a:pt x="1734311" y="4632960"/>
                </a:lnTo>
                <a:close/>
                <a:moveTo>
                  <a:pt x="1740408" y="4632960"/>
                </a:moveTo>
                <a:lnTo>
                  <a:pt x="1743456" y="4632960"/>
                </a:lnTo>
                <a:lnTo>
                  <a:pt x="1743456" y="4636008"/>
                </a:lnTo>
                <a:lnTo>
                  <a:pt x="1740408" y="4636008"/>
                </a:lnTo>
                <a:lnTo>
                  <a:pt x="1740408" y="4632960"/>
                </a:lnTo>
                <a:close/>
                <a:moveTo>
                  <a:pt x="1746503" y="4632960"/>
                </a:moveTo>
                <a:lnTo>
                  <a:pt x="1749551" y="4632960"/>
                </a:lnTo>
                <a:lnTo>
                  <a:pt x="1749551" y="4636008"/>
                </a:lnTo>
                <a:lnTo>
                  <a:pt x="1746503" y="4636008"/>
                </a:lnTo>
                <a:lnTo>
                  <a:pt x="1746503" y="4632960"/>
                </a:lnTo>
                <a:close/>
                <a:moveTo>
                  <a:pt x="1752599" y="4632960"/>
                </a:moveTo>
                <a:lnTo>
                  <a:pt x="1755647" y="4632960"/>
                </a:lnTo>
                <a:lnTo>
                  <a:pt x="1755647" y="4636008"/>
                </a:lnTo>
                <a:lnTo>
                  <a:pt x="1752599" y="4636008"/>
                </a:lnTo>
                <a:lnTo>
                  <a:pt x="1752599" y="4632960"/>
                </a:lnTo>
                <a:close/>
                <a:moveTo>
                  <a:pt x="1758696" y="4632960"/>
                </a:moveTo>
                <a:lnTo>
                  <a:pt x="1761744" y="4632960"/>
                </a:lnTo>
                <a:lnTo>
                  <a:pt x="1761744" y="4636008"/>
                </a:lnTo>
                <a:lnTo>
                  <a:pt x="1758696" y="4636008"/>
                </a:lnTo>
                <a:lnTo>
                  <a:pt x="1758696" y="4632960"/>
                </a:lnTo>
                <a:close/>
                <a:moveTo>
                  <a:pt x="1764792" y="4632960"/>
                </a:moveTo>
                <a:lnTo>
                  <a:pt x="1767840" y="4632960"/>
                </a:lnTo>
                <a:lnTo>
                  <a:pt x="1767840" y="4636008"/>
                </a:lnTo>
                <a:lnTo>
                  <a:pt x="1764792" y="4636008"/>
                </a:lnTo>
                <a:lnTo>
                  <a:pt x="1764792" y="4632960"/>
                </a:lnTo>
                <a:close/>
                <a:moveTo>
                  <a:pt x="1770887" y="4632960"/>
                </a:moveTo>
                <a:lnTo>
                  <a:pt x="1773935" y="4632960"/>
                </a:lnTo>
                <a:lnTo>
                  <a:pt x="1773935" y="4636008"/>
                </a:lnTo>
                <a:lnTo>
                  <a:pt x="1770887" y="4636008"/>
                </a:lnTo>
                <a:lnTo>
                  <a:pt x="1770887" y="4632960"/>
                </a:lnTo>
                <a:close/>
                <a:moveTo>
                  <a:pt x="1776983" y="4632960"/>
                </a:moveTo>
                <a:lnTo>
                  <a:pt x="1780031" y="4632960"/>
                </a:lnTo>
                <a:lnTo>
                  <a:pt x="1780031" y="4636008"/>
                </a:lnTo>
                <a:lnTo>
                  <a:pt x="1776983" y="4636008"/>
                </a:lnTo>
                <a:lnTo>
                  <a:pt x="1776983" y="4632960"/>
                </a:lnTo>
                <a:close/>
                <a:moveTo>
                  <a:pt x="1783080" y="4632960"/>
                </a:moveTo>
                <a:lnTo>
                  <a:pt x="1786128" y="4632960"/>
                </a:lnTo>
                <a:lnTo>
                  <a:pt x="1786128" y="4636008"/>
                </a:lnTo>
                <a:lnTo>
                  <a:pt x="1783080" y="4636008"/>
                </a:lnTo>
                <a:lnTo>
                  <a:pt x="1783080" y="4632960"/>
                </a:lnTo>
                <a:close/>
                <a:moveTo>
                  <a:pt x="1789176" y="4632960"/>
                </a:moveTo>
                <a:lnTo>
                  <a:pt x="1792223" y="4632960"/>
                </a:lnTo>
                <a:lnTo>
                  <a:pt x="1792223" y="4636008"/>
                </a:lnTo>
                <a:lnTo>
                  <a:pt x="1789176" y="4636008"/>
                </a:lnTo>
                <a:lnTo>
                  <a:pt x="1789176" y="4632960"/>
                </a:lnTo>
                <a:close/>
                <a:moveTo>
                  <a:pt x="1795271" y="4632960"/>
                </a:moveTo>
                <a:lnTo>
                  <a:pt x="1798319" y="4632960"/>
                </a:lnTo>
                <a:lnTo>
                  <a:pt x="1798319" y="4636008"/>
                </a:lnTo>
                <a:lnTo>
                  <a:pt x="1795271" y="4636008"/>
                </a:lnTo>
                <a:lnTo>
                  <a:pt x="1795271" y="4632960"/>
                </a:lnTo>
                <a:close/>
                <a:moveTo>
                  <a:pt x="1801368" y="4632960"/>
                </a:moveTo>
                <a:lnTo>
                  <a:pt x="1804416" y="4632960"/>
                </a:lnTo>
                <a:lnTo>
                  <a:pt x="1804416" y="4636008"/>
                </a:lnTo>
                <a:lnTo>
                  <a:pt x="1801368" y="4636008"/>
                </a:lnTo>
                <a:lnTo>
                  <a:pt x="1801368" y="4632960"/>
                </a:lnTo>
                <a:close/>
                <a:moveTo>
                  <a:pt x="1807464" y="4632960"/>
                </a:moveTo>
                <a:lnTo>
                  <a:pt x="1810512" y="4632960"/>
                </a:lnTo>
                <a:lnTo>
                  <a:pt x="1810512" y="4636008"/>
                </a:lnTo>
                <a:lnTo>
                  <a:pt x="1807464" y="4636008"/>
                </a:lnTo>
                <a:lnTo>
                  <a:pt x="1807464" y="4632960"/>
                </a:lnTo>
                <a:close/>
                <a:moveTo>
                  <a:pt x="1813559" y="4632960"/>
                </a:moveTo>
                <a:lnTo>
                  <a:pt x="1816607" y="4632960"/>
                </a:lnTo>
                <a:lnTo>
                  <a:pt x="1816607" y="4636008"/>
                </a:lnTo>
                <a:lnTo>
                  <a:pt x="1813559" y="4636008"/>
                </a:lnTo>
                <a:lnTo>
                  <a:pt x="1813559" y="4632960"/>
                </a:lnTo>
                <a:close/>
                <a:moveTo>
                  <a:pt x="1819655" y="4632960"/>
                </a:moveTo>
                <a:lnTo>
                  <a:pt x="1822703" y="4632960"/>
                </a:lnTo>
                <a:lnTo>
                  <a:pt x="1822703" y="4636008"/>
                </a:lnTo>
                <a:lnTo>
                  <a:pt x="1819655" y="4636008"/>
                </a:lnTo>
                <a:lnTo>
                  <a:pt x="1819655" y="4632960"/>
                </a:lnTo>
                <a:close/>
                <a:moveTo>
                  <a:pt x="1825752" y="4632960"/>
                </a:moveTo>
                <a:lnTo>
                  <a:pt x="1828800" y="4632960"/>
                </a:lnTo>
                <a:lnTo>
                  <a:pt x="1828800" y="4636008"/>
                </a:lnTo>
                <a:lnTo>
                  <a:pt x="1825752" y="4636008"/>
                </a:lnTo>
                <a:lnTo>
                  <a:pt x="1825752" y="4632960"/>
                </a:lnTo>
                <a:close/>
                <a:moveTo>
                  <a:pt x="1831848" y="4632960"/>
                </a:moveTo>
                <a:lnTo>
                  <a:pt x="1834896" y="4632960"/>
                </a:lnTo>
                <a:lnTo>
                  <a:pt x="1834896" y="4636008"/>
                </a:lnTo>
                <a:lnTo>
                  <a:pt x="1831848" y="4636008"/>
                </a:lnTo>
                <a:lnTo>
                  <a:pt x="1831848" y="4632960"/>
                </a:lnTo>
                <a:close/>
                <a:moveTo>
                  <a:pt x="1837943" y="4632960"/>
                </a:moveTo>
                <a:lnTo>
                  <a:pt x="1840991" y="4632960"/>
                </a:lnTo>
                <a:lnTo>
                  <a:pt x="1840991" y="4636008"/>
                </a:lnTo>
                <a:lnTo>
                  <a:pt x="1837943" y="4636008"/>
                </a:lnTo>
                <a:lnTo>
                  <a:pt x="1837943" y="4632960"/>
                </a:lnTo>
                <a:close/>
                <a:moveTo>
                  <a:pt x="1844040" y="4632960"/>
                </a:moveTo>
                <a:lnTo>
                  <a:pt x="1847088" y="4632960"/>
                </a:lnTo>
                <a:lnTo>
                  <a:pt x="1847088" y="4636008"/>
                </a:lnTo>
                <a:lnTo>
                  <a:pt x="1844040" y="4636008"/>
                </a:lnTo>
                <a:lnTo>
                  <a:pt x="1844040" y="4632960"/>
                </a:lnTo>
                <a:close/>
                <a:moveTo>
                  <a:pt x="1850136" y="4632960"/>
                </a:moveTo>
                <a:lnTo>
                  <a:pt x="1853184" y="4632960"/>
                </a:lnTo>
                <a:lnTo>
                  <a:pt x="1853184" y="4636008"/>
                </a:lnTo>
                <a:lnTo>
                  <a:pt x="1850136" y="4636008"/>
                </a:lnTo>
                <a:lnTo>
                  <a:pt x="1850136" y="4632960"/>
                </a:lnTo>
                <a:close/>
                <a:moveTo>
                  <a:pt x="1856231" y="4632960"/>
                </a:moveTo>
                <a:lnTo>
                  <a:pt x="1859279" y="4632960"/>
                </a:lnTo>
                <a:lnTo>
                  <a:pt x="1859279" y="4636008"/>
                </a:lnTo>
                <a:lnTo>
                  <a:pt x="1856231" y="4636008"/>
                </a:lnTo>
                <a:lnTo>
                  <a:pt x="1856231" y="4632960"/>
                </a:lnTo>
                <a:close/>
                <a:moveTo>
                  <a:pt x="1862327" y="4632960"/>
                </a:moveTo>
                <a:lnTo>
                  <a:pt x="1865375" y="4632960"/>
                </a:lnTo>
                <a:lnTo>
                  <a:pt x="1865375" y="4636008"/>
                </a:lnTo>
                <a:lnTo>
                  <a:pt x="1862327" y="4636008"/>
                </a:lnTo>
                <a:lnTo>
                  <a:pt x="1862327" y="4632960"/>
                </a:lnTo>
                <a:close/>
                <a:moveTo>
                  <a:pt x="1868424" y="4632960"/>
                </a:moveTo>
                <a:lnTo>
                  <a:pt x="1871472" y="4632960"/>
                </a:lnTo>
                <a:lnTo>
                  <a:pt x="1871472" y="4636008"/>
                </a:lnTo>
                <a:lnTo>
                  <a:pt x="1868424" y="4636008"/>
                </a:lnTo>
                <a:lnTo>
                  <a:pt x="1868424" y="4632960"/>
                </a:lnTo>
                <a:close/>
                <a:moveTo>
                  <a:pt x="1874520" y="4632960"/>
                </a:moveTo>
                <a:lnTo>
                  <a:pt x="1877568" y="4632960"/>
                </a:lnTo>
                <a:lnTo>
                  <a:pt x="1877568" y="4636008"/>
                </a:lnTo>
                <a:lnTo>
                  <a:pt x="1874520" y="4636008"/>
                </a:lnTo>
                <a:lnTo>
                  <a:pt x="1874520" y="4632960"/>
                </a:lnTo>
                <a:close/>
                <a:moveTo>
                  <a:pt x="1880615" y="4632960"/>
                </a:moveTo>
                <a:lnTo>
                  <a:pt x="1883663" y="4632960"/>
                </a:lnTo>
                <a:lnTo>
                  <a:pt x="1883663" y="4636008"/>
                </a:lnTo>
                <a:lnTo>
                  <a:pt x="1880615" y="4636008"/>
                </a:lnTo>
                <a:lnTo>
                  <a:pt x="1880615" y="4632960"/>
                </a:lnTo>
                <a:close/>
                <a:moveTo>
                  <a:pt x="1886711" y="4632960"/>
                </a:moveTo>
                <a:lnTo>
                  <a:pt x="1889759" y="4632960"/>
                </a:lnTo>
                <a:lnTo>
                  <a:pt x="1889759" y="4636008"/>
                </a:lnTo>
                <a:lnTo>
                  <a:pt x="1886711" y="4636008"/>
                </a:lnTo>
                <a:lnTo>
                  <a:pt x="1886711" y="4632960"/>
                </a:lnTo>
                <a:close/>
                <a:moveTo>
                  <a:pt x="1892808" y="4632960"/>
                </a:moveTo>
                <a:lnTo>
                  <a:pt x="1895856" y="4632960"/>
                </a:lnTo>
                <a:lnTo>
                  <a:pt x="1895856" y="4636008"/>
                </a:lnTo>
                <a:lnTo>
                  <a:pt x="1892808" y="4636008"/>
                </a:lnTo>
                <a:lnTo>
                  <a:pt x="1892808" y="4632960"/>
                </a:lnTo>
                <a:close/>
                <a:moveTo>
                  <a:pt x="1898903" y="4632960"/>
                </a:moveTo>
                <a:lnTo>
                  <a:pt x="1901951" y="4632960"/>
                </a:lnTo>
                <a:lnTo>
                  <a:pt x="1901951" y="4636008"/>
                </a:lnTo>
                <a:lnTo>
                  <a:pt x="1898903" y="4636008"/>
                </a:lnTo>
                <a:lnTo>
                  <a:pt x="1898903" y="4632960"/>
                </a:lnTo>
                <a:close/>
                <a:moveTo>
                  <a:pt x="1904999" y="4632960"/>
                </a:moveTo>
                <a:lnTo>
                  <a:pt x="1908047" y="4632960"/>
                </a:lnTo>
                <a:lnTo>
                  <a:pt x="1908047" y="4636008"/>
                </a:lnTo>
                <a:lnTo>
                  <a:pt x="1904999" y="4636008"/>
                </a:lnTo>
                <a:lnTo>
                  <a:pt x="1904999" y="4632960"/>
                </a:lnTo>
                <a:close/>
                <a:moveTo>
                  <a:pt x="1911096" y="4632960"/>
                </a:moveTo>
                <a:lnTo>
                  <a:pt x="1914144" y="4632960"/>
                </a:lnTo>
                <a:lnTo>
                  <a:pt x="1914144" y="4636008"/>
                </a:lnTo>
                <a:lnTo>
                  <a:pt x="1911096" y="4636008"/>
                </a:lnTo>
                <a:lnTo>
                  <a:pt x="1911096" y="4632960"/>
                </a:lnTo>
                <a:close/>
                <a:moveTo>
                  <a:pt x="1917192" y="4632960"/>
                </a:moveTo>
                <a:lnTo>
                  <a:pt x="1920240" y="4632960"/>
                </a:lnTo>
                <a:lnTo>
                  <a:pt x="1920240" y="4636008"/>
                </a:lnTo>
                <a:lnTo>
                  <a:pt x="1917192" y="4636008"/>
                </a:lnTo>
                <a:lnTo>
                  <a:pt x="1917192" y="4632960"/>
                </a:lnTo>
                <a:close/>
                <a:moveTo>
                  <a:pt x="1923287" y="4632960"/>
                </a:moveTo>
                <a:lnTo>
                  <a:pt x="1926335" y="4632960"/>
                </a:lnTo>
                <a:lnTo>
                  <a:pt x="1926335" y="4636008"/>
                </a:lnTo>
                <a:lnTo>
                  <a:pt x="1923287" y="4636008"/>
                </a:lnTo>
                <a:lnTo>
                  <a:pt x="1923287" y="4632960"/>
                </a:lnTo>
                <a:close/>
                <a:moveTo>
                  <a:pt x="1929383" y="4632960"/>
                </a:moveTo>
                <a:lnTo>
                  <a:pt x="1932431" y="4632960"/>
                </a:lnTo>
                <a:lnTo>
                  <a:pt x="1932431" y="4636008"/>
                </a:lnTo>
                <a:lnTo>
                  <a:pt x="1929383" y="4636008"/>
                </a:lnTo>
                <a:lnTo>
                  <a:pt x="1929383" y="4632960"/>
                </a:lnTo>
                <a:close/>
                <a:moveTo>
                  <a:pt x="1935480" y="4632960"/>
                </a:moveTo>
                <a:lnTo>
                  <a:pt x="1938528" y="4632960"/>
                </a:lnTo>
                <a:lnTo>
                  <a:pt x="1938528" y="4636008"/>
                </a:lnTo>
                <a:lnTo>
                  <a:pt x="1935480" y="4636008"/>
                </a:lnTo>
                <a:lnTo>
                  <a:pt x="1935480" y="4632960"/>
                </a:lnTo>
                <a:close/>
                <a:moveTo>
                  <a:pt x="1941576" y="4632960"/>
                </a:moveTo>
                <a:lnTo>
                  <a:pt x="1944623" y="4632960"/>
                </a:lnTo>
                <a:lnTo>
                  <a:pt x="1944623" y="4636008"/>
                </a:lnTo>
                <a:lnTo>
                  <a:pt x="1941576" y="4636008"/>
                </a:lnTo>
                <a:lnTo>
                  <a:pt x="1941576" y="4632960"/>
                </a:lnTo>
                <a:close/>
                <a:moveTo>
                  <a:pt x="1947671" y="4632960"/>
                </a:moveTo>
                <a:lnTo>
                  <a:pt x="1950719" y="4632960"/>
                </a:lnTo>
                <a:lnTo>
                  <a:pt x="1950719" y="4636008"/>
                </a:lnTo>
                <a:lnTo>
                  <a:pt x="1947671" y="4636008"/>
                </a:lnTo>
                <a:lnTo>
                  <a:pt x="1947671" y="4632960"/>
                </a:lnTo>
                <a:close/>
                <a:moveTo>
                  <a:pt x="1953768" y="4632960"/>
                </a:moveTo>
                <a:lnTo>
                  <a:pt x="1956816" y="4632960"/>
                </a:lnTo>
                <a:lnTo>
                  <a:pt x="1956816" y="4636008"/>
                </a:lnTo>
                <a:lnTo>
                  <a:pt x="1953768" y="4636008"/>
                </a:lnTo>
                <a:lnTo>
                  <a:pt x="1953768" y="4632960"/>
                </a:lnTo>
                <a:close/>
                <a:moveTo>
                  <a:pt x="1959864" y="4632960"/>
                </a:moveTo>
                <a:lnTo>
                  <a:pt x="1962912" y="4632960"/>
                </a:lnTo>
                <a:lnTo>
                  <a:pt x="1962912" y="4636008"/>
                </a:lnTo>
                <a:lnTo>
                  <a:pt x="1959864" y="4636008"/>
                </a:lnTo>
                <a:lnTo>
                  <a:pt x="1959864" y="4632960"/>
                </a:lnTo>
                <a:close/>
                <a:moveTo>
                  <a:pt x="1965959" y="4632960"/>
                </a:moveTo>
                <a:lnTo>
                  <a:pt x="1969007" y="4632960"/>
                </a:lnTo>
                <a:lnTo>
                  <a:pt x="1969007" y="4636008"/>
                </a:lnTo>
                <a:lnTo>
                  <a:pt x="1965959" y="4636008"/>
                </a:lnTo>
                <a:lnTo>
                  <a:pt x="1965959" y="4632960"/>
                </a:lnTo>
                <a:close/>
                <a:moveTo>
                  <a:pt x="1972055" y="4632960"/>
                </a:moveTo>
                <a:lnTo>
                  <a:pt x="1975103" y="4632960"/>
                </a:lnTo>
                <a:lnTo>
                  <a:pt x="1975103" y="4636008"/>
                </a:lnTo>
                <a:lnTo>
                  <a:pt x="1972055" y="4636008"/>
                </a:lnTo>
                <a:lnTo>
                  <a:pt x="1972055" y="4632960"/>
                </a:lnTo>
                <a:close/>
                <a:moveTo>
                  <a:pt x="1978152" y="4632960"/>
                </a:moveTo>
                <a:lnTo>
                  <a:pt x="1981200" y="4632960"/>
                </a:lnTo>
                <a:lnTo>
                  <a:pt x="1981200" y="4636008"/>
                </a:lnTo>
                <a:lnTo>
                  <a:pt x="1978152" y="4636008"/>
                </a:lnTo>
                <a:lnTo>
                  <a:pt x="1978152" y="4632960"/>
                </a:lnTo>
                <a:close/>
                <a:moveTo>
                  <a:pt x="1984248" y="4632960"/>
                </a:moveTo>
                <a:lnTo>
                  <a:pt x="1987296" y="4632960"/>
                </a:lnTo>
                <a:lnTo>
                  <a:pt x="1987296" y="4636008"/>
                </a:lnTo>
                <a:lnTo>
                  <a:pt x="1984248" y="4636008"/>
                </a:lnTo>
                <a:lnTo>
                  <a:pt x="1984248" y="4632960"/>
                </a:lnTo>
                <a:close/>
                <a:moveTo>
                  <a:pt x="1990343" y="4632960"/>
                </a:moveTo>
                <a:lnTo>
                  <a:pt x="1993391" y="4632960"/>
                </a:lnTo>
                <a:lnTo>
                  <a:pt x="1993391" y="4636008"/>
                </a:lnTo>
                <a:lnTo>
                  <a:pt x="1990343" y="4636008"/>
                </a:lnTo>
                <a:lnTo>
                  <a:pt x="1990343" y="4632960"/>
                </a:lnTo>
                <a:close/>
                <a:moveTo>
                  <a:pt x="1996440" y="4632960"/>
                </a:moveTo>
                <a:lnTo>
                  <a:pt x="1999488" y="4632960"/>
                </a:lnTo>
                <a:lnTo>
                  <a:pt x="1999488" y="4636008"/>
                </a:lnTo>
                <a:lnTo>
                  <a:pt x="1996440" y="4636008"/>
                </a:lnTo>
                <a:lnTo>
                  <a:pt x="1996440" y="4632960"/>
                </a:lnTo>
                <a:close/>
                <a:moveTo>
                  <a:pt x="2002536" y="4632960"/>
                </a:moveTo>
                <a:lnTo>
                  <a:pt x="2005584" y="4632960"/>
                </a:lnTo>
                <a:lnTo>
                  <a:pt x="2005584" y="4636008"/>
                </a:lnTo>
                <a:lnTo>
                  <a:pt x="2002536" y="4636008"/>
                </a:lnTo>
                <a:lnTo>
                  <a:pt x="2002536" y="4632960"/>
                </a:lnTo>
                <a:close/>
                <a:moveTo>
                  <a:pt x="2008631" y="4632960"/>
                </a:moveTo>
                <a:lnTo>
                  <a:pt x="2011679" y="4632960"/>
                </a:lnTo>
                <a:lnTo>
                  <a:pt x="2011679" y="4636008"/>
                </a:lnTo>
                <a:lnTo>
                  <a:pt x="2008631" y="4636008"/>
                </a:lnTo>
                <a:lnTo>
                  <a:pt x="2008631" y="4632960"/>
                </a:lnTo>
                <a:close/>
                <a:moveTo>
                  <a:pt x="2014727" y="4632960"/>
                </a:moveTo>
                <a:lnTo>
                  <a:pt x="2017775" y="4632960"/>
                </a:lnTo>
                <a:lnTo>
                  <a:pt x="2017775" y="4636008"/>
                </a:lnTo>
                <a:lnTo>
                  <a:pt x="2014727" y="4636008"/>
                </a:lnTo>
                <a:lnTo>
                  <a:pt x="2014727" y="4632960"/>
                </a:lnTo>
                <a:close/>
                <a:moveTo>
                  <a:pt x="2020824" y="4632960"/>
                </a:moveTo>
                <a:lnTo>
                  <a:pt x="2023872" y="4632960"/>
                </a:lnTo>
                <a:lnTo>
                  <a:pt x="2023872" y="4636008"/>
                </a:lnTo>
                <a:lnTo>
                  <a:pt x="2020824" y="4636008"/>
                </a:lnTo>
                <a:lnTo>
                  <a:pt x="2020824" y="4632960"/>
                </a:lnTo>
                <a:close/>
                <a:moveTo>
                  <a:pt x="2026920" y="4632960"/>
                </a:moveTo>
                <a:lnTo>
                  <a:pt x="2029968" y="4632960"/>
                </a:lnTo>
                <a:lnTo>
                  <a:pt x="2029968" y="4636008"/>
                </a:lnTo>
                <a:lnTo>
                  <a:pt x="2026920" y="4636008"/>
                </a:lnTo>
                <a:lnTo>
                  <a:pt x="2026920" y="4632960"/>
                </a:lnTo>
                <a:close/>
                <a:moveTo>
                  <a:pt x="2033015" y="4632960"/>
                </a:moveTo>
                <a:lnTo>
                  <a:pt x="2036063" y="4632960"/>
                </a:lnTo>
                <a:lnTo>
                  <a:pt x="2036063" y="4636008"/>
                </a:lnTo>
                <a:lnTo>
                  <a:pt x="2033015" y="4636008"/>
                </a:lnTo>
                <a:lnTo>
                  <a:pt x="2033015" y="4632960"/>
                </a:lnTo>
                <a:close/>
                <a:moveTo>
                  <a:pt x="2039111" y="4632960"/>
                </a:moveTo>
                <a:lnTo>
                  <a:pt x="2042159" y="4632960"/>
                </a:lnTo>
                <a:lnTo>
                  <a:pt x="2042159" y="4636008"/>
                </a:lnTo>
                <a:lnTo>
                  <a:pt x="2039111" y="4636008"/>
                </a:lnTo>
                <a:lnTo>
                  <a:pt x="2039111" y="4632960"/>
                </a:lnTo>
                <a:close/>
                <a:moveTo>
                  <a:pt x="2045208" y="4632960"/>
                </a:moveTo>
                <a:lnTo>
                  <a:pt x="2048256" y="4632960"/>
                </a:lnTo>
                <a:lnTo>
                  <a:pt x="2048256" y="4636008"/>
                </a:lnTo>
                <a:lnTo>
                  <a:pt x="2045208" y="4636008"/>
                </a:lnTo>
                <a:lnTo>
                  <a:pt x="2045208" y="4632960"/>
                </a:lnTo>
                <a:close/>
                <a:moveTo>
                  <a:pt x="2051303" y="4632960"/>
                </a:moveTo>
                <a:lnTo>
                  <a:pt x="2054351" y="4632960"/>
                </a:lnTo>
                <a:lnTo>
                  <a:pt x="2054351" y="4636008"/>
                </a:lnTo>
                <a:lnTo>
                  <a:pt x="2051303" y="4636008"/>
                </a:lnTo>
                <a:lnTo>
                  <a:pt x="2051303" y="4632960"/>
                </a:lnTo>
                <a:close/>
                <a:moveTo>
                  <a:pt x="2057399" y="4632960"/>
                </a:moveTo>
                <a:lnTo>
                  <a:pt x="2060447" y="4632960"/>
                </a:lnTo>
                <a:lnTo>
                  <a:pt x="2060447" y="4636008"/>
                </a:lnTo>
                <a:lnTo>
                  <a:pt x="2057399" y="4636008"/>
                </a:lnTo>
                <a:lnTo>
                  <a:pt x="2057399" y="4632960"/>
                </a:lnTo>
                <a:close/>
                <a:moveTo>
                  <a:pt x="2063496" y="4632960"/>
                </a:moveTo>
                <a:lnTo>
                  <a:pt x="2066544" y="4632960"/>
                </a:lnTo>
                <a:lnTo>
                  <a:pt x="2066544" y="4636008"/>
                </a:lnTo>
                <a:lnTo>
                  <a:pt x="2063496" y="4636008"/>
                </a:lnTo>
                <a:lnTo>
                  <a:pt x="2063496" y="4632960"/>
                </a:lnTo>
                <a:close/>
                <a:moveTo>
                  <a:pt x="2069592" y="4632960"/>
                </a:moveTo>
                <a:lnTo>
                  <a:pt x="2072640" y="4632960"/>
                </a:lnTo>
                <a:lnTo>
                  <a:pt x="2072640" y="4636008"/>
                </a:lnTo>
                <a:lnTo>
                  <a:pt x="2069592" y="4636008"/>
                </a:lnTo>
                <a:lnTo>
                  <a:pt x="2069592" y="4632960"/>
                </a:lnTo>
                <a:close/>
                <a:moveTo>
                  <a:pt x="2075687" y="4632960"/>
                </a:moveTo>
                <a:lnTo>
                  <a:pt x="2078735" y="4632960"/>
                </a:lnTo>
                <a:lnTo>
                  <a:pt x="2078735" y="4636008"/>
                </a:lnTo>
                <a:lnTo>
                  <a:pt x="2075687" y="4636008"/>
                </a:lnTo>
                <a:lnTo>
                  <a:pt x="2075687" y="4632960"/>
                </a:lnTo>
                <a:close/>
                <a:moveTo>
                  <a:pt x="2081783" y="4632960"/>
                </a:moveTo>
                <a:lnTo>
                  <a:pt x="2084831" y="4632960"/>
                </a:lnTo>
                <a:lnTo>
                  <a:pt x="2084831" y="4636008"/>
                </a:lnTo>
                <a:lnTo>
                  <a:pt x="2081783" y="4636008"/>
                </a:lnTo>
                <a:lnTo>
                  <a:pt x="2081783" y="4632960"/>
                </a:lnTo>
                <a:close/>
                <a:moveTo>
                  <a:pt x="2087880" y="4632960"/>
                </a:moveTo>
                <a:lnTo>
                  <a:pt x="2090928" y="4632960"/>
                </a:lnTo>
                <a:lnTo>
                  <a:pt x="2090928" y="4636008"/>
                </a:lnTo>
                <a:lnTo>
                  <a:pt x="2087880" y="4636008"/>
                </a:lnTo>
                <a:lnTo>
                  <a:pt x="2087880" y="4632960"/>
                </a:lnTo>
                <a:close/>
                <a:moveTo>
                  <a:pt x="2093976" y="4632960"/>
                </a:moveTo>
                <a:lnTo>
                  <a:pt x="2097023" y="4632960"/>
                </a:lnTo>
                <a:lnTo>
                  <a:pt x="2097023" y="4636008"/>
                </a:lnTo>
                <a:lnTo>
                  <a:pt x="2093976" y="4636008"/>
                </a:lnTo>
                <a:lnTo>
                  <a:pt x="2093976" y="4632960"/>
                </a:lnTo>
                <a:close/>
                <a:moveTo>
                  <a:pt x="2100071" y="4632960"/>
                </a:moveTo>
                <a:lnTo>
                  <a:pt x="2103119" y="4632960"/>
                </a:lnTo>
                <a:lnTo>
                  <a:pt x="2103119" y="4636008"/>
                </a:lnTo>
                <a:lnTo>
                  <a:pt x="2100071" y="4636008"/>
                </a:lnTo>
                <a:lnTo>
                  <a:pt x="2100071" y="4632960"/>
                </a:lnTo>
                <a:close/>
                <a:moveTo>
                  <a:pt x="2106168" y="4632960"/>
                </a:moveTo>
                <a:lnTo>
                  <a:pt x="2109216" y="4632960"/>
                </a:lnTo>
                <a:lnTo>
                  <a:pt x="2109216" y="4636008"/>
                </a:lnTo>
                <a:lnTo>
                  <a:pt x="2106168" y="4636008"/>
                </a:lnTo>
                <a:lnTo>
                  <a:pt x="2106168" y="4632960"/>
                </a:lnTo>
                <a:close/>
                <a:moveTo>
                  <a:pt x="2112264" y="4632960"/>
                </a:moveTo>
                <a:lnTo>
                  <a:pt x="2115312" y="4632960"/>
                </a:lnTo>
                <a:lnTo>
                  <a:pt x="2115312" y="4636008"/>
                </a:lnTo>
                <a:lnTo>
                  <a:pt x="2112264" y="4636008"/>
                </a:lnTo>
                <a:lnTo>
                  <a:pt x="2112264" y="4632960"/>
                </a:lnTo>
                <a:close/>
                <a:moveTo>
                  <a:pt x="2118359" y="4632960"/>
                </a:moveTo>
                <a:lnTo>
                  <a:pt x="2121407" y="4632960"/>
                </a:lnTo>
                <a:lnTo>
                  <a:pt x="2121407" y="4636008"/>
                </a:lnTo>
                <a:lnTo>
                  <a:pt x="2118359" y="4636008"/>
                </a:lnTo>
                <a:lnTo>
                  <a:pt x="2118359" y="4632960"/>
                </a:lnTo>
                <a:close/>
                <a:moveTo>
                  <a:pt x="2124455" y="4632960"/>
                </a:moveTo>
                <a:lnTo>
                  <a:pt x="2127503" y="4632960"/>
                </a:lnTo>
                <a:lnTo>
                  <a:pt x="2127503" y="4636008"/>
                </a:lnTo>
                <a:lnTo>
                  <a:pt x="2124455" y="4636008"/>
                </a:lnTo>
                <a:lnTo>
                  <a:pt x="2124455" y="4632960"/>
                </a:lnTo>
                <a:close/>
                <a:moveTo>
                  <a:pt x="2130552" y="4632960"/>
                </a:moveTo>
                <a:lnTo>
                  <a:pt x="2133600" y="4632960"/>
                </a:lnTo>
                <a:lnTo>
                  <a:pt x="2133600" y="4636008"/>
                </a:lnTo>
                <a:lnTo>
                  <a:pt x="2130552" y="4636008"/>
                </a:lnTo>
                <a:lnTo>
                  <a:pt x="2130552" y="4632960"/>
                </a:lnTo>
                <a:close/>
                <a:moveTo>
                  <a:pt x="2136648" y="4632960"/>
                </a:moveTo>
                <a:lnTo>
                  <a:pt x="2139696" y="4632960"/>
                </a:lnTo>
                <a:lnTo>
                  <a:pt x="2139696" y="4636008"/>
                </a:lnTo>
                <a:lnTo>
                  <a:pt x="2136648" y="4636008"/>
                </a:lnTo>
                <a:lnTo>
                  <a:pt x="2136648" y="4632960"/>
                </a:lnTo>
                <a:close/>
                <a:moveTo>
                  <a:pt x="2142743" y="4632960"/>
                </a:moveTo>
                <a:lnTo>
                  <a:pt x="2145791" y="4632960"/>
                </a:lnTo>
                <a:lnTo>
                  <a:pt x="2145791" y="4636008"/>
                </a:lnTo>
                <a:lnTo>
                  <a:pt x="2142743" y="4636008"/>
                </a:lnTo>
                <a:lnTo>
                  <a:pt x="2142743" y="4632960"/>
                </a:lnTo>
                <a:close/>
                <a:moveTo>
                  <a:pt x="2148840" y="4632960"/>
                </a:moveTo>
                <a:lnTo>
                  <a:pt x="2151888" y="4632960"/>
                </a:lnTo>
                <a:lnTo>
                  <a:pt x="2151888" y="4636008"/>
                </a:lnTo>
                <a:lnTo>
                  <a:pt x="2148840" y="4636008"/>
                </a:lnTo>
                <a:lnTo>
                  <a:pt x="2148840" y="4632960"/>
                </a:lnTo>
                <a:close/>
                <a:moveTo>
                  <a:pt x="2154936" y="4632960"/>
                </a:moveTo>
                <a:lnTo>
                  <a:pt x="2157984" y="4632960"/>
                </a:lnTo>
                <a:lnTo>
                  <a:pt x="2157984" y="4636008"/>
                </a:lnTo>
                <a:lnTo>
                  <a:pt x="2154936" y="4636008"/>
                </a:lnTo>
                <a:lnTo>
                  <a:pt x="2154936" y="4632960"/>
                </a:lnTo>
                <a:close/>
                <a:moveTo>
                  <a:pt x="2161031" y="4632960"/>
                </a:moveTo>
                <a:lnTo>
                  <a:pt x="2164079" y="4632960"/>
                </a:lnTo>
                <a:lnTo>
                  <a:pt x="2164079" y="4636008"/>
                </a:lnTo>
                <a:lnTo>
                  <a:pt x="2161031" y="4636008"/>
                </a:lnTo>
                <a:lnTo>
                  <a:pt x="2161031" y="4632960"/>
                </a:lnTo>
                <a:close/>
                <a:moveTo>
                  <a:pt x="2167127" y="4632960"/>
                </a:moveTo>
                <a:lnTo>
                  <a:pt x="2170175" y="4632960"/>
                </a:lnTo>
                <a:lnTo>
                  <a:pt x="2170175" y="4636008"/>
                </a:lnTo>
                <a:lnTo>
                  <a:pt x="2167127" y="4636008"/>
                </a:lnTo>
                <a:lnTo>
                  <a:pt x="2167127" y="4632960"/>
                </a:lnTo>
                <a:close/>
                <a:moveTo>
                  <a:pt x="2173224" y="4632960"/>
                </a:moveTo>
                <a:lnTo>
                  <a:pt x="2176272" y="4632960"/>
                </a:lnTo>
                <a:lnTo>
                  <a:pt x="2176272" y="4636008"/>
                </a:lnTo>
                <a:lnTo>
                  <a:pt x="2173224" y="4636008"/>
                </a:lnTo>
                <a:lnTo>
                  <a:pt x="2173224" y="4632960"/>
                </a:lnTo>
                <a:close/>
                <a:moveTo>
                  <a:pt x="2179320" y="4632960"/>
                </a:moveTo>
                <a:lnTo>
                  <a:pt x="2182368" y="4632960"/>
                </a:lnTo>
                <a:lnTo>
                  <a:pt x="2182368" y="4636008"/>
                </a:lnTo>
                <a:lnTo>
                  <a:pt x="2179320" y="4636008"/>
                </a:lnTo>
                <a:lnTo>
                  <a:pt x="2179320" y="4632960"/>
                </a:lnTo>
                <a:close/>
                <a:moveTo>
                  <a:pt x="2185415" y="4632960"/>
                </a:moveTo>
                <a:lnTo>
                  <a:pt x="2188463" y="4632960"/>
                </a:lnTo>
                <a:lnTo>
                  <a:pt x="2188463" y="4636008"/>
                </a:lnTo>
                <a:lnTo>
                  <a:pt x="2185415" y="4636008"/>
                </a:lnTo>
                <a:lnTo>
                  <a:pt x="2185415" y="4632960"/>
                </a:lnTo>
                <a:close/>
                <a:moveTo>
                  <a:pt x="2191511" y="4632960"/>
                </a:moveTo>
                <a:lnTo>
                  <a:pt x="2194559" y="4632960"/>
                </a:lnTo>
                <a:lnTo>
                  <a:pt x="2194559" y="4636008"/>
                </a:lnTo>
                <a:lnTo>
                  <a:pt x="2191511" y="4636008"/>
                </a:lnTo>
                <a:lnTo>
                  <a:pt x="2191511" y="4632960"/>
                </a:lnTo>
                <a:close/>
                <a:moveTo>
                  <a:pt x="2197608" y="4632960"/>
                </a:moveTo>
                <a:lnTo>
                  <a:pt x="2200656" y="4632960"/>
                </a:lnTo>
                <a:lnTo>
                  <a:pt x="2200656" y="4636008"/>
                </a:lnTo>
                <a:lnTo>
                  <a:pt x="2197608" y="4636008"/>
                </a:lnTo>
                <a:lnTo>
                  <a:pt x="2197608" y="4632960"/>
                </a:lnTo>
                <a:close/>
                <a:moveTo>
                  <a:pt x="2203703" y="4632960"/>
                </a:moveTo>
                <a:lnTo>
                  <a:pt x="2206751" y="4632960"/>
                </a:lnTo>
                <a:lnTo>
                  <a:pt x="2206751" y="4636008"/>
                </a:lnTo>
                <a:lnTo>
                  <a:pt x="2203703" y="4636008"/>
                </a:lnTo>
                <a:lnTo>
                  <a:pt x="2203703" y="4632960"/>
                </a:lnTo>
                <a:close/>
                <a:moveTo>
                  <a:pt x="2209799" y="4632960"/>
                </a:moveTo>
                <a:lnTo>
                  <a:pt x="2212847" y="4632960"/>
                </a:lnTo>
                <a:lnTo>
                  <a:pt x="2212847" y="4636008"/>
                </a:lnTo>
                <a:lnTo>
                  <a:pt x="2209799" y="4636008"/>
                </a:lnTo>
                <a:lnTo>
                  <a:pt x="2209799" y="4632960"/>
                </a:lnTo>
                <a:close/>
                <a:moveTo>
                  <a:pt x="2215896" y="4632960"/>
                </a:moveTo>
                <a:lnTo>
                  <a:pt x="2218944" y="4632960"/>
                </a:lnTo>
                <a:lnTo>
                  <a:pt x="2218944" y="4636008"/>
                </a:lnTo>
                <a:lnTo>
                  <a:pt x="2215896" y="4636008"/>
                </a:lnTo>
                <a:lnTo>
                  <a:pt x="2215896" y="4632960"/>
                </a:lnTo>
                <a:close/>
                <a:moveTo>
                  <a:pt x="2221992" y="4632960"/>
                </a:moveTo>
                <a:lnTo>
                  <a:pt x="2225040" y="4632960"/>
                </a:lnTo>
                <a:lnTo>
                  <a:pt x="2225040" y="4636008"/>
                </a:lnTo>
                <a:lnTo>
                  <a:pt x="2221992" y="4636008"/>
                </a:lnTo>
                <a:lnTo>
                  <a:pt x="2221992" y="4632960"/>
                </a:lnTo>
                <a:close/>
                <a:moveTo>
                  <a:pt x="2228087" y="4632960"/>
                </a:moveTo>
                <a:lnTo>
                  <a:pt x="2231135" y="4632960"/>
                </a:lnTo>
                <a:lnTo>
                  <a:pt x="2231135" y="4636008"/>
                </a:lnTo>
                <a:lnTo>
                  <a:pt x="2228087" y="4636008"/>
                </a:lnTo>
                <a:lnTo>
                  <a:pt x="2228087" y="4632960"/>
                </a:lnTo>
                <a:close/>
                <a:moveTo>
                  <a:pt x="2234183" y="4632960"/>
                </a:moveTo>
                <a:lnTo>
                  <a:pt x="2237231" y="4632960"/>
                </a:lnTo>
                <a:lnTo>
                  <a:pt x="2237231" y="4636008"/>
                </a:lnTo>
                <a:lnTo>
                  <a:pt x="2234183" y="4636008"/>
                </a:lnTo>
                <a:lnTo>
                  <a:pt x="2234183" y="4632960"/>
                </a:lnTo>
                <a:close/>
                <a:moveTo>
                  <a:pt x="2240280" y="4632960"/>
                </a:moveTo>
                <a:lnTo>
                  <a:pt x="2243328" y="4632960"/>
                </a:lnTo>
                <a:lnTo>
                  <a:pt x="2243328" y="4636008"/>
                </a:lnTo>
                <a:lnTo>
                  <a:pt x="2240280" y="4636008"/>
                </a:lnTo>
                <a:lnTo>
                  <a:pt x="2240280" y="4632960"/>
                </a:lnTo>
                <a:close/>
                <a:moveTo>
                  <a:pt x="2246376" y="4632960"/>
                </a:moveTo>
                <a:lnTo>
                  <a:pt x="2249423" y="4632960"/>
                </a:lnTo>
                <a:lnTo>
                  <a:pt x="2249423" y="4636008"/>
                </a:lnTo>
                <a:lnTo>
                  <a:pt x="2246376" y="4636008"/>
                </a:lnTo>
                <a:lnTo>
                  <a:pt x="2246376" y="4632960"/>
                </a:lnTo>
                <a:close/>
                <a:moveTo>
                  <a:pt x="2252471" y="4632960"/>
                </a:moveTo>
                <a:lnTo>
                  <a:pt x="2255519" y="4632960"/>
                </a:lnTo>
                <a:lnTo>
                  <a:pt x="2255519" y="4636008"/>
                </a:lnTo>
                <a:lnTo>
                  <a:pt x="2252471" y="4636008"/>
                </a:lnTo>
                <a:lnTo>
                  <a:pt x="2252471" y="4632960"/>
                </a:lnTo>
                <a:close/>
                <a:moveTo>
                  <a:pt x="2258568" y="4632960"/>
                </a:moveTo>
                <a:lnTo>
                  <a:pt x="2261616" y="4632960"/>
                </a:lnTo>
                <a:lnTo>
                  <a:pt x="2261616" y="4636008"/>
                </a:lnTo>
                <a:lnTo>
                  <a:pt x="2258568" y="4636008"/>
                </a:lnTo>
                <a:lnTo>
                  <a:pt x="2258568" y="4632960"/>
                </a:lnTo>
                <a:close/>
                <a:moveTo>
                  <a:pt x="2264664" y="4632960"/>
                </a:moveTo>
                <a:lnTo>
                  <a:pt x="2267712" y="4632960"/>
                </a:lnTo>
                <a:lnTo>
                  <a:pt x="2267712" y="4636008"/>
                </a:lnTo>
                <a:lnTo>
                  <a:pt x="2264664" y="4636008"/>
                </a:lnTo>
                <a:lnTo>
                  <a:pt x="2264664" y="4632960"/>
                </a:lnTo>
                <a:close/>
                <a:moveTo>
                  <a:pt x="2270759" y="4632960"/>
                </a:moveTo>
                <a:lnTo>
                  <a:pt x="2273807" y="4632960"/>
                </a:lnTo>
                <a:lnTo>
                  <a:pt x="2273807" y="4636008"/>
                </a:lnTo>
                <a:lnTo>
                  <a:pt x="2270759" y="4636008"/>
                </a:lnTo>
                <a:lnTo>
                  <a:pt x="2270759" y="4632960"/>
                </a:lnTo>
                <a:close/>
                <a:moveTo>
                  <a:pt x="2276855" y="4632960"/>
                </a:moveTo>
                <a:lnTo>
                  <a:pt x="2279903" y="4632960"/>
                </a:lnTo>
                <a:lnTo>
                  <a:pt x="2279903" y="4636008"/>
                </a:lnTo>
                <a:lnTo>
                  <a:pt x="2276855" y="4636008"/>
                </a:lnTo>
                <a:lnTo>
                  <a:pt x="2276855" y="4632960"/>
                </a:lnTo>
                <a:close/>
                <a:moveTo>
                  <a:pt x="2282952" y="4632960"/>
                </a:moveTo>
                <a:lnTo>
                  <a:pt x="2286000" y="4632960"/>
                </a:lnTo>
                <a:lnTo>
                  <a:pt x="2286000" y="4636008"/>
                </a:lnTo>
                <a:lnTo>
                  <a:pt x="2282952" y="4636008"/>
                </a:lnTo>
                <a:lnTo>
                  <a:pt x="2282952" y="4632960"/>
                </a:lnTo>
                <a:close/>
                <a:moveTo>
                  <a:pt x="2289048" y="4632960"/>
                </a:moveTo>
                <a:lnTo>
                  <a:pt x="2292096" y="4632960"/>
                </a:lnTo>
                <a:lnTo>
                  <a:pt x="2292096" y="4636008"/>
                </a:lnTo>
                <a:lnTo>
                  <a:pt x="2289048" y="4636008"/>
                </a:lnTo>
                <a:lnTo>
                  <a:pt x="2289048" y="4632960"/>
                </a:lnTo>
                <a:close/>
                <a:moveTo>
                  <a:pt x="2295143" y="4632960"/>
                </a:moveTo>
                <a:lnTo>
                  <a:pt x="2298191" y="4632960"/>
                </a:lnTo>
                <a:lnTo>
                  <a:pt x="2298191" y="4636008"/>
                </a:lnTo>
                <a:lnTo>
                  <a:pt x="2295143" y="4636008"/>
                </a:lnTo>
                <a:lnTo>
                  <a:pt x="2295143" y="4632960"/>
                </a:lnTo>
                <a:close/>
                <a:moveTo>
                  <a:pt x="2301240" y="4632960"/>
                </a:moveTo>
                <a:lnTo>
                  <a:pt x="2304288" y="4632960"/>
                </a:lnTo>
                <a:lnTo>
                  <a:pt x="2304288" y="4636008"/>
                </a:lnTo>
                <a:lnTo>
                  <a:pt x="2301240" y="4636008"/>
                </a:lnTo>
                <a:lnTo>
                  <a:pt x="2301240" y="4632960"/>
                </a:lnTo>
                <a:close/>
                <a:moveTo>
                  <a:pt x="2307336" y="4632960"/>
                </a:moveTo>
                <a:lnTo>
                  <a:pt x="2310384" y="4632960"/>
                </a:lnTo>
                <a:lnTo>
                  <a:pt x="2310384" y="4636008"/>
                </a:lnTo>
                <a:lnTo>
                  <a:pt x="2307336" y="4636008"/>
                </a:lnTo>
                <a:lnTo>
                  <a:pt x="2307336" y="4632960"/>
                </a:lnTo>
                <a:close/>
                <a:moveTo>
                  <a:pt x="2313431" y="4632960"/>
                </a:moveTo>
                <a:lnTo>
                  <a:pt x="2316479" y="4632960"/>
                </a:lnTo>
                <a:lnTo>
                  <a:pt x="2316479" y="4636008"/>
                </a:lnTo>
                <a:lnTo>
                  <a:pt x="2313431" y="4636008"/>
                </a:lnTo>
                <a:lnTo>
                  <a:pt x="2313431" y="4632960"/>
                </a:lnTo>
                <a:close/>
                <a:moveTo>
                  <a:pt x="2319527" y="4632960"/>
                </a:moveTo>
                <a:lnTo>
                  <a:pt x="2322575" y="4632960"/>
                </a:lnTo>
                <a:lnTo>
                  <a:pt x="2322575" y="4636008"/>
                </a:lnTo>
                <a:lnTo>
                  <a:pt x="2319527" y="4636008"/>
                </a:lnTo>
                <a:lnTo>
                  <a:pt x="2319527" y="4632960"/>
                </a:lnTo>
                <a:close/>
                <a:moveTo>
                  <a:pt x="2325624" y="4632960"/>
                </a:moveTo>
                <a:lnTo>
                  <a:pt x="2328672" y="4632960"/>
                </a:lnTo>
                <a:lnTo>
                  <a:pt x="2328672" y="4636008"/>
                </a:lnTo>
                <a:lnTo>
                  <a:pt x="2325624" y="4636008"/>
                </a:lnTo>
                <a:lnTo>
                  <a:pt x="2325624" y="4632960"/>
                </a:lnTo>
                <a:close/>
                <a:moveTo>
                  <a:pt x="2331720" y="4632960"/>
                </a:moveTo>
                <a:lnTo>
                  <a:pt x="2334768" y="4632960"/>
                </a:lnTo>
                <a:lnTo>
                  <a:pt x="2334768" y="4636008"/>
                </a:lnTo>
                <a:lnTo>
                  <a:pt x="2331720" y="4636008"/>
                </a:lnTo>
                <a:lnTo>
                  <a:pt x="2331720" y="4632960"/>
                </a:lnTo>
                <a:close/>
                <a:moveTo>
                  <a:pt x="2337815" y="4632960"/>
                </a:moveTo>
                <a:lnTo>
                  <a:pt x="2340863" y="4632960"/>
                </a:lnTo>
                <a:lnTo>
                  <a:pt x="2340863" y="4636008"/>
                </a:lnTo>
                <a:lnTo>
                  <a:pt x="2337815" y="4636008"/>
                </a:lnTo>
                <a:lnTo>
                  <a:pt x="2337815" y="4632960"/>
                </a:lnTo>
                <a:close/>
                <a:moveTo>
                  <a:pt x="2343911" y="4632960"/>
                </a:moveTo>
                <a:lnTo>
                  <a:pt x="2346959" y="4632960"/>
                </a:lnTo>
                <a:lnTo>
                  <a:pt x="2346959" y="4636008"/>
                </a:lnTo>
                <a:lnTo>
                  <a:pt x="2343911" y="4636008"/>
                </a:lnTo>
                <a:lnTo>
                  <a:pt x="2343911" y="4632960"/>
                </a:lnTo>
                <a:close/>
                <a:moveTo>
                  <a:pt x="2350008" y="4632960"/>
                </a:moveTo>
                <a:lnTo>
                  <a:pt x="2353056" y="4632960"/>
                </a:lnTo>
                <a:lnTo>
                  <a:pt x="2353056" y="4636008"/>
                </a:lnTo>
                <a:lnTo>
                  <a:pt x="2350008" y="4636008"/>
                </a:lnTo>
                <a:lnTo>
                  <a:pt x="2350008" y="4632960"/>
                </a:lnTo>
                <a:close/>
                <a:moveTo>
                  <a:pt x="2356103" y="4632960"/>
                </a:moveTo>
                <a:lnTo>
                  <a:pt x="2359151" y="4632960"/>
                </a:lnTo>
                <a:lnTo>
                  <a:pt x="2359151" y="4636008"/>
                </a:lnTo>
                <a:lnTo>
                  <a:pt x="2356103" y="4636008"/>
                </a:lnTo>
                <a:lnTo>
                  <a:pt x="2356103" y="4632960"/>
                </a:lnTo>
                <a:close/>
                <a:moveTo>
                  <a:pt x="2362199" y="4632960"/>
                </a:moveTo>
                <a:lnTo>
                  <a:pt x="2365247" y="4632960"/>
                </a:lnTo>
                <a:lnTo>
                  <a:pt x="2365247" y="4636008"/>
                </a:lnTo>
                <a:lnTo>
                  <a:pt x="2362199" y="4636008"/>
                </a:lnTo>
                <a:lnTo>
                  <a:pt x="2362199" y="4632960"/>
                </a:lnTo>
                <a:close/>
                <a:moveTo>
                  <a:pt x="2368296" y="4632960"/>
                </a:moveTo>
                <a:lnTo>
                  <a:pt x="2371344" y="4632960"/>
                </a:lnTo>
                <a:lnTo>
                  <a:pt x="2371344" y="4636008"/>
                </a:lnTo>
                <a:lnTo>
                  <a:pt x="2368296" y="4636008"/>
                </a:lnTo>
                <a:lnTo>
                  <a:pt x="2368296" y="4632960"/>
                </a:lnTo>
                <a:close/>
                <a:moveTo>
                  <a:pt x="2374392" y="4632960"/>
                </a:moveTo>
                <a:lnTo>
                  <a:pt x="2377440" y="4632960"/>
                </a:lnTo>
                <a:lnTo>
                  <a:pt x="2377440" y="4636008"/>
                </a:lnTo>
                <a:lnTo>
                  <a:pt x="2374392" y="4636008"/>
                </a:lnTo>
                <a:lnTo>
                  <a:pt x="2374392" y="4632960"/>
                </a:lnTo>
                <a:close/>
                <a:moveTo>
                  <a:pt x="2380487" y="4632960"/>
                </a:moveTo>
                <a:lnTo>
                  <a:pt x="2383535" y="4632960"/>
                </a:lnTo>
                <a:lnTo>
                  <a:pt x="2383535" y="4636008"/>
                </a:lnTo>
                <a:lnTo>
                  <a:pt x="2380487" y="4636008"/>
                </a:lnTo>
                <a:lnTo>
                  <a:pt x="2380487" y="4632960"/>
                </a:lnTo>
                <a:close/>
                <a:moveTo>
                  <a:pt x="2386583" y="4632960"/>
                </a:moveTo>
                <a:lnTo>
                  <a:pt x="2389631" y="4632960"/>
                </a:lnTo>
                <a:lnTo>
                  <a:pt x="2389631" y="4636008"/>
                </a:lnTo>
                <a:lnTo>
                  <a:pt x="2386583" y="4636008"/>
                </a:lnTo>
                <a:lnTo>
                  <a:pt x="2386583" y="4632960"/>
                </a:lnTo>
                <a:close/>
                <a:moveTo>
                  <a:pt x="2392680" y="4632960"/>
                </a:moveTo>
                <a:lnTo>
                  <a:pt x="2395728" y="4632960"/>
                </a:lnTo>
                <a:lnTo>
                  <a:pt x="2395728" y="4636008"/>
                </a:lnTo>
                <a:lnTo>
                  <a:pt x="2392680" y="4636008"/>
                </a:lnTo>
                <a:lnTo>
                  <a:pt x="2392680" y="4632960"/>
                </a:lnTo>
                <a:close/>
                <a:moveTo>
                  <a:pt x="2398776" y="4632960"/>
                </a:moveTo>
                <a:lnTo>
                  <a:pt x="2401823" y="4632960"/>
                </a:lnTo>
                <a:lnTo>
                  <a:pt x="2401823" y="4636008"/>
                </a:lnTo>
                <a:lnTo>
                  <a:pt x="2398776" y="4636008"/>
                </a:lnTo>
                <a:lnTo>
                  <a:pt x="2398776" y="4632960"/>
                </a:lnTo>
                <a:close/>
                <a:moveTo>
                  <a:pt x="2404871" y="4632960"/>
                </a:moveTo>
                <a:lnTo>
                  <a:pt x="2407919" y="4632960"/>
                </a:lnTo>
                <a:lnTo>
                  <a:pt x="2407919" y="4636008"/>
                </a:lnTo>
                <a:lnTo>
                  <a:pt x="2404871" y="4636008"/>
                </a:lnTo>
                <a:lnTo>
                  <a:pt x="2404871" y="4632960"/>
                </a:lnTo>
                <a:close/>
                <a:moveTo>
                  <a:pt x="2410968" y="4632960"/>
                </a:moveTo>
                <a:lnTo>
                  <a:pt x="2414016" y="4632960"/>
                </a:lnTo>
                <a:lnTo>
                  <a:pt x="2414016" y="4636008"/>
                </a:lnTo>
                <a:lnTo>
                  <a:pt x="2410968" y="4636008"/>
                </a:lnTo>
                <a:lnTo>
                  <a:pt x="2410968" y="4632960"/>
                </a:lnTo>
                <a:close/>
                <a:moveTo>
                  <a:pt x="2417064" y="4632960"/>
                </a:moveTo>
                <a:lnTo>
                  <a:pt x="2420112" y="4632960"/>
                </a:lnTo>
                <a:lnTo>
                  <a:pt x="2420112" y="4636008"/>
                </a:lnTo>
                <a:lnTo>
                  <a:pt x="2417064" y="4636008"/>
                </a:lnTo>
                <a:lnTo>
                  <a:pt x="2417064" y="4632960"/>
                </a:lnTo>
                <a:close/>
                <a:moveTo>
                  <a:pt x="2423159" y="4632960"/>
                </a:moveTo>
                <a:lnTo>
                  <a:pt x="2426207" y="4632960"/>
                </a:lnTo>
                <a:lnTo>
                  <a:pt x="2426207" y="4636008"/>
                </a:lnTo>
                <a:lnTo>
                  <a:pt x="2423159" y="4636008"/>
                </a:lnTo>
                <a:lnTo>
                  <a:pt x="2423159" y="4632960"/>
                </a:lnTo>
                <a:close/>
                <a:moveTo>
                  <a:pt x="2429255" y="4632960"/>
                </a:moveTo>
                <a:lnTo>
                  <a:pt x="2432303" y="4632960"/>
                </a:lnTo>
                <a:lnTo>
                  <a:pt x="2432303" y="4636008"/>
                </a:lnTo>
                <a:lnTo>
                  <a:pt x="2429255" y="4636008"/>
                </a:lnTo>
                <a:lnTo>
                  <a:pt x="2429255" y="4632960"/>
                </a:lnTo>
                <a:close/>
                <a:moveTo>
                  <a:pt x="2435352" y="4632960"/>
                </a:moveTo>
                <a:lnTo>
                  <a:pt x="2438400" y="4632960"/>
                </a:lnTo>
                <a:lnTo>
                  <a:pt x="2438400" y="4636008"/>
                </a:lnTo>
                <a:lnTo>
                  <a:pt x="2435352" y="4636008"/>
                </a:lnTo>
                <a:lnTo>
                  <a:pt x="2435352" y="4632960"/>
                </a:lnTo>
                <a:close/>
                <a:moveTo>
                  <a:pt x="2441448" y="4632960"/>
                </a:moveTo>
                <a:lnTo>
                  <a:pt x="2444496" y="4632960"/>
                </a:lnTo>
                <a:lnTo>
                  <a:pt x="2444496" y="4636008"/>
                </a:lnTo>
                <a:lnTo>
                  <a:pt x="2441448" y="4636008"/>
                </a:lnTo>
                <a:lnTo>
                  <a:pt x="2441448" y="4632960"/>
                </a:lnTo>
                <a:close/>
                <a:moveTo>
                  <a:pt x="2447543" y="4632960"/>
                </a:moveTo>
                <a:lnTo>
                  <a:pt x="2450591" y="4632960"/>
                </a:lnTo>
                <a:lnTo>
                  <a:pt x="2450591" y="4636008"/>
                </a:lnTo>
                <a:lnTo>
                  <a:pt x="2447543" y="4636008"/>
                </a:lnTo>
                <a:lnTo>
                  <a:pt x="2447543" y="4632960"/>
                </a:lnTo>
                <a:close/>
                <a:moveTo>
                  <a:pt x="2453640" y="4632960"/>
                </a:moveTo>
                <a:lnTo>
                  <a:pt x="2456688" y="4632960"/>
                </a:lnTo>
                <a:lnTo>
                  <a:pt x="2456688" y="4636008"/>
                </a:lnTo>
                <a:lnTo>
                  <a:pt x="2453640" y="4636008"/>
                </a:lnTo>
                <a:lnTo>
                  <a:pt x="2453640" y="4632960"/>
                </a:lnTo>
                <a:close/>
                <a:moveTo>
                  <a:pt x="2459736" y="4632960"/>
                </a:moveTo>
                <a:lnTo>
                  <a:pt x="2462784" y="4632960"/>
                </a:lnTo>
                <a:lnTo>
                  <a:pt x="2462784" y="4636008"/>
                </a:lnTo>
                <a:lnTo>
                  <a:pt x="2459736" y="4636008"/>
                </a:lnTo>
                <a:lnTo>
                  <a:pt x="2459736" y="4632960"/>
                </a:lnTo>
                <a:close/>
                <a:moveTo>
                  <a:pt x="2465831" y="4632960"/>
                </a:moveTo>
                <a:lnTo>
                  <a:pt x="2468879" y="4632960"/>
                </a:lnTo>
                <a:lnTo>
                  <a:pt x="2468879" y="4636008"/>
                </a:lnTo>
                <a:lnTo>
                  <a:pt x="2465831" y="4636008"/>
                </a:lnTo>
                <a:lnTo>
                  <a:pt x="2465831" y="4632960"/>
                </a:lnTo>
                <a:close/>
                <a:moveTo>
                  <a:pt x="2471927" y="4632960"/>
                </a:moveTo>
                <a:lnTo>
                  <a:pt x="2474975" y="4632960"/>
                </a:lnTo>
                <a:lnTo>
                  <a:pt x="2474975" y="4636008"/>
                </a:lnTo>
                <a:lnTo>
                  <a:pt x="2471927" y="4636008"/>
                </a:lnTo>
                <a:lnTo>
                  <a:pt x="2471927" y="4632960"/>
                </a:lnTo>
                <a:close/>
                <a:moveTo>
                  <a:pt x="2478024" y="4632960"/>
                </a:moveTo>
                <a:lnTo>
                  <a:pt x="2481072" y="4632960"/>
                </a:lnTo>
                <a:lnTo>
                  <a:pt x="2481072" y="4636008"/>
                </a:lnTo>
                <a:lnTo>
                  <a:pt x="2478024" y="4636008"/>
                </a:lnTo>
                <a:lnTo>
                  <a:pt x="2478024" y="4632960"/>
                </a:lnTo>
                <a:close/>
                <a:moveTo>
                  <a:pt x="2484120" y="4632960"/>
                </a:moveTo>
                <a:lnTo>
                  <a:pt x="2487168" y="4632960"/>
                </a:lnTo>
                <a:lnTo>
                  <a:pt x="2487168" y="4636008"/>
                </a:lnTo>
                <a:lnTo>
                  <a:pt x="2484120" y="4636008"/>
                </a:lnTo>
                <a:lnTo>
                  <a:pt x="2484120" y="4632960"/>
                </a:lnTo>
                <a:close/>
                <a:moveTo>
                  <a:pt x="2490215" y="4632960"/>
                </a:moveTo>
                <a:lnTo>
                  <a:pt x="2493263" y="4632960"/>
                </a:lnTo>
                <a:lnTo>
                  <a:pt x="2493263" y="4636008"/>
                </a:lnTo>
                <a:lnTo>
                  <a:pt x="2490215" y="4636008"/>
                </a:lnTo>
                <a:lnTo>
                  <a:pt x="2490215" y="4632960"/>
                </a:lnTo>
                <a:close/>
                <a:moveTo>
                  <a:pt x="2496311" y="4632960"/>
                </a:moveTo>
                <a:lnTo>
                  <a:pt x="2499359" y="4632960"/>
                </a:lnTo>
                <a:lnTo>
                  <a:pt x="2499359" y="4636008"/>
                </a:lnTo>
                <a:lnTo>
                  <a:pt x="2496311" y="4636008"/>
                </a:lnTo>
                <a:lnTo>
                  <a:pt x="2496311" y="4632960"/>
                </a:lnTo>
                <a:close/>
                <a:moveTo>
                  <a:pt x="2502408" y="4632960"/>
                </a:moveTo>
                <a:lnTo>
                  <a:pt x="2505456" y="4632960"/>
                </a:lnTo>
                <a:lnTo>
                  <a:pt x="2505456" y="4636008"/>
                </a:lnTo>
                <a:lnTo>
                  <a:pt x="2502408" y="4636008"/>
                </a:lnTo>
                <a:lnTo>
                  <a:pt x="2502408" y="4632960"/>
                </a:lnTo>
                <a:close/>
                <a:moveTo>
                  <a:pt x="2508503" y="4632960"/>
                </a:moveTo>
                <a:lnTo>
                  <a:pt x="2511551" y="4632960"/>
                </a:lnTo>
                <a:lnTo>
                  <a:pt x="2511551" y="4636008"/>
                </a:lnTo>
                <a:lnTo>
                  <a:pt x="2508503" y="4636008"/>
                </a:lnTo>
                <a:lnTo>
                  <a:pt x="2508503" y="4632960"/>
                </a:lnTo>
                <a:close/>
                <a:moveTo>
                  <a:pt x="2514599" y="4632960"/>
                </a:moveTo>
                <a:lnTo>
                  <a:pt x="2517647" y="4632960"/>
                </a:lnTo>
                <a:lnTo>
                  <a:pt x="2517647" y="4636008"/>
                </a:lnTo>
                <a:lnTo>
                  <a:pt x="2514599" y="4636008"/>
                </a:lnTo>
                <a:lnTo>
                  <a:pt x="2514599" y="4632960"/>
                </a:lnTo>
                <a:close/>
                <a:moveTo>
                  <a:pt x="2520696" y="4632960"/>
                </a:moveTo>
                <a:lnTo>
                  <a:pt x="2523744" y="4632960"/>
                </a:lnTo>
                <a:lnTo>
                  <a:pt x="2523744" y="4636008"/>
                </a:lnTo>
                <a:lnTo>
                  <a:pt x="2520696" y="4636008"/>
                </a:lnTo>
                <a:lnTo>
                  <a:pt x="2520696" y="4632960"/>
                </a:lnTo>
                <a:close/>
                <a:moveTo>
                  <a:pt x="2526792" y="4632960"/>
                </a:moveTo>
                <a:lnTo>
                  <a:pt x="2529840" y="4632960"/>
                </a:lnTo>
                <a:lnTo>
                  <a:pt x="2529840" y="4636008"/>
                </a:lnTo>
                <a:lnTo>
                  <a:pt x="2526792" y="4636008"/>
                </a:lnTo>
                <a:lnTo>
                  <a:pt x="2526792" y="4632960"/>
                </a:lnTo>
                <a:close/>
                <a:moveTo>
                  <a:pt x="2532887" y="4632960"/>
                </a:moveTo>
                <a:lnTo>
                  <a:pt x="2535935" y="4632960"/>
                </a:lnTo>
                <a:lnTo>
                  <a:pt x="2535935" y="4636008"/>
                </a:lnTo>
                <a:lnTo>
                  <a:pt x="2532887" y="4636008"/>
                </a:lnTo>
                <a:lnTo>
                  <a:pt x="2532887" y="4632960"/>
                </a:lnTo>
                <a:close/>
                <a:moveTo>
                  <a:pt x="2538983" y="4632960"/>
                </a:moveTo>
                <a:lnTo>
                  <a:pt x="2542031" y="4632960"/>
                </a:lnTo>
                <a:lnTo>
                  <a:pt x="2542031" y="4636008"/>
                </a:lnTo>
                <a:lnTo>
                  <a:pt x="2538983" y="4636008"/>
                </a:lnTo>
                <a:lnTo>
                  <a:pt x="2538983" y="4632960"/>
                </a:lnTo>
                <a:close/>
                <a:moveTo>
                  <a:pt x="2545080" y="4632960"/>
                </a:moveTo>
                <a:lnTo>
                  <a:pt x="2548128" y="4632960"/>
                </a:lnTo>
                <a:lnTo>
                  <a:pt x="2548128" y="4636008"/>
                </a:lnTo>
                <a:lnTo>
                  <a:pt x="2545080" y="4636008"/>
                </a:lnTo>
                <a:lnTo>
                  <a:pt x="2545080" y="4632960"/>
                </a:lnTo>
                <a:close/>
                <a:moveTo>
                  <a:pt x="2551176" y="4632960"/>
                </a:moveTo>
                <a:lnTo>
                  <a:pt x="2554223" y="4632960"/>
                </a:lnTo>
                <a:lnTo>
                  <a:pt x="2554223" y="4636008"/>
                </a:lnTo>
                <a:lnTo>
                  <a:pt x="2551176" y="4636008"/>
                </a:lnTo>
                <a:lnTo>
                  <a:pt x="2551176" y="4632960"/>
                </a:lnTo>
                <a:close/>
                <a:moveTo>
                  <a:pt x="2557271" y="4632960"/>
                </a:moveTo>
                <a:lnTo>
                  <a:pt x="2560319" y="4632960"/>
                </a:lnTo>
                <a:lnTo>
                  <a:pt x="2560319" y="4636008"/>
                </a:lnTo>
                <a:lnTo>
                  <a:pt x="2557271" y="4636008"/>
                </a:lnTo>
                <a:lnTo>
                  <a:pt x="2557271" y="4632960"/>
                </a:lnTo>
                <a:close/>
                <a:moveTo>
                  <a:pt x="2563368" y="4632960"/>
                </a:moveTo>
                <a:lnTo>
                  <a:pt x="2566416" y="4632960"/>
                </a:lnTo>
                <a:lnTo>
                  <a:pt x="2566416" y="4636008"/>
                </a:lnTo>
                <a:lnTo>
                  <a:pt x="2563368" y="4636008"/>
                </a:lnTo>
                <a:lnTo>
                  <a:pt x="2563368" y="4632960"/>
                </a:lnTo>
                <a:close/>
                <a:moveTo>
                  <a:pt x="2569464" y="4632960"/>
                </a:moveTo>
                <a:lnTo>
                  <a:pt x="2572512" y="4632960"/>
                </a:lnTo>
                <a:lnTo>
                  <a:pt x="2572512" y="4636008"/>
                </a:lnTo>
                <a:lnTo>
                  <a:pt x="2569464" y="4636008"/>
                </a:lnTo>
                <a:lnTo>
                  <a:pt x="2569464" y="4632960"/>
                </a:lnTo>
                <a:close/>
                <a:moveTo>
                  <a:pt x="2575559" y="4632960"/>
                </a:moveTo>
                <a:lnTo>
                  <a:pt x="2578607" y="4632960"/>
                </a:lnTo>
                <a:lnTo>
                  <a:pt x="2578607" y="4636008"/>
                </a:lnTo>
                <a:lnTo>
                  <a:pt x="2575559" y="4636008"/>
                </a:lnTo>
                <a:lnTo>
                  <a:pt x="2575559" y="4632960"/>
                </a:lnTo>
                <a:close/>
                <a:moveTo>
                  <a:pt x="2581655" y="4632960"/>
                </a:moveTo>
                <a:lnTo>
                  <a:pt x="2584703" y="4632960"/>
                </a:lnTo>
                <a:lnTo>
                  <a:pt x="2584703" y="4636008"/>
                </a:lnTo>
                <a:lnTo>
                  <a:pt x="2581655" y="4636008"/>
                </a:lnTo>
                <a:lnTo>
                  <a:pt x="2581655" y="4632960"/>
                </a:lnTo>
                <a:close/>
                <a:moveTo>
                  <a:pt x="2587752" y="4632960"/>
                </a:moveTo>
                <a:lnTo>
                  <a:pt x="2590800" y="4632960"/>
                </a:lnTo>
                <a:lnTo>
                  <a:pt x="2590800" y="4636008"/>
                </a:lnTo>
                <a:lnTo>
                  <a:pt x="2587752" y="4636008"/>
                </a:lnTo>
                <a:lnTo>
                  <a:pt x="2587752" y="4632960"/>
                </a:lnTo>
                <a:close/>
                <a:moveTo>
                  <a:pt x="2593848" y="4632960"/>
                </a:moveTo>
                <a:lnTo>
                  <a:pt x="2596896" y="4632960"/>
                </a:lnTo>
                <a:lnTo>
                  <a:pt x="2596896" y="4636008"/>
                </a:lnTo>
                <a:lnTo>
                  <a:pt x="2593848" y="4636008"/>
                </a:lnTo>
                <a:lnTo>
                  <a:pt x="2593848" y="4632960"/>
                </a:lnTo>
                <a:close/>
                <a:moveTo>
                  <a:pt x="2599943" y="4632960"/>
                </a:moveTo>
                <a:lnTo>
                  <a:pt x="2602991" y="4632960"/>
                </a:lnTo>
                <a:lnTo>
                  <a:pt x="2602991" y="4636008"/>
                </a:lnTo>
                <a:lnTo>
                  <a:pt x="2599943" y="4636008"/>
                </a:lnTo>
                <a:lnTo>
                  <a:pt x="2599943" y="4632960"/>
                </a:lnTo>
                <a:close/>
                <a:moveTo>
                  <a:pt x="2606040" y="4632960"/>
                </a:moveTo>
                <a:lnTo>
                  <a:pt x="2609088" y="4632960"/>
                </a:lnTo>
                <a:lnTo>
                  <a:pt x="2609088" y="4636008"/>
                </a:lnTo>
                <a:lnTo>
                  <a:pt x="2606040" y="4636008"/>
                </a:lnTo>
                <a:lnTo>
                  <a:pt x="2606040" y="4632960"/>
                </a:lnTo>
                <a:close/>
                <a:moveTo>
                  <a:pt x="2612136" y="4632960"/>
                </a:moveTo>
                <a:lnTo>
                  <a:pt x="2615184" y="4632960"/>
                </a:lnTo>
                <a:lnTo>
                  <a:pt x="2615184" y="4636008"/>
                </a:lnTo>
                <a:lnTo>
                  <a:pt x="2612136" y="4636008"/>
                </a:lnTo>
                <a:lnTo>
                  <a:pt x="2612136" y="4632960"/>
                </a:lnTo>
                <a:close/>
                <a:moveTo>
                  <a:pt x="2618231" y="4632960"/>
                </a:moveTo>
                <a:lnTo>
                  <a:pt x="2621279" y="4632960"/>
                </a:lnTo>
                <a:lnTo>
                  <a:pt x="2621279" y="4636008"/>
                </a:lnTo>
                <a:lnTo>
                  <a:pt x="2618231" y="4636008"/>
                </a:lnTo>
                <a:lnTo>
                  <a:pt x="2618231" y="4632960"/>
                </a:lnTo>
                <a:close/>
                <a:moveTo>
                  <a:pt x="2624327" y="4632960"/>
                </a:moveTo>
                <a:lnTo>
                  <a:pt x="2627375" y="4632960"/>
                </a:lnTo>
                <a:lnTo>
                  <a:pt x="2627375" y="4636008"/>
                </a:lnTo>
                <a:lnTo>
                  <a:pt x="2624327" y="4636008"/>
                </a:lnTo>
                <a:lnTo>
                  <a:pt x="2624327" y="4632960"/>
                </a:lnTo>
                <a:close/>
                <a:moveTo>
                  <a:pt x="2630424" y="4632960"/>
                </a:moveTo>
                <a:lnTo>
                  <a:pt x="2633472" y="4632960"/>
                </a:lnTo>
                <a:lnTo>
                  <a:pt x="2633472" y="4636008"/>
                </a:lnTo>
                <a:lnTo>
                  <a:pt x="2630424" y="4636008"/>
                </a:lnTo>
                <a:lnTo>
                  <a:pt x="2630424" y="4632960"/>
                </a:lnTo>
                <a:close/>
                <a:moveTo>
                  <a:pt x="2636520" y="4632960"/>
                </a:moveTo>
                <a:lnTo>
                  <a:pt x="2639568" y="4632960"/>
                </a:lnTo>
                <a:lnTo>
                  <a:pt x="2639568" y="4636008"/>
                </a:lnTo>
                <a:lnTo>
                  <a:pt x="2636520" y="4636008"/>
                </a:lnTo>
                <a:lnTo>
                  <a:pt x="2636520" y="4632960"/>
                </a:lnTo>
                <a:close/>
                <a:moveTo>
                  <a:pt x="2642615" y="4632960"/>
                </a:moveTo>
                <a:lnTo>
                  <a:pt x="2645663" y="4632960"/>
                </a:lnTo>
                <a:lnTo>
                  <a:pt x="2645663" y="4636008"/>
                </a:lnTo>
                <a:lnTo>
                  <a:pt x="2642615" y="4636008"/>
                </a:lnTo>
                <a:lnTo>
                  <a:pt x="2642615" y="4632960"/>
                </a:lnTo>
                <a:close/>
                <a:moveTo>
                  <a:pt x="2648711" y="4632960"/>
                </a:moveTo>
                <a:lnTo>
                  <a:pt x="2651759" y="4632960"/>
                </a:lnTo>
                <a:lnTo>
                  <a:pt x="2651759" y="4636008"/>
                </a:lnTo>
                <a:lnTo>
                  <a:pt x="2648711" y="4636008"/>
                </a:lnTo>
                <a:lnTo>
                  <a:pt x="2648711" y="4632960"/>
                </a:lnTo>
                <a:close/>
                <a:moveTo>
                  <a:pt x="2654808" y="4632960"/>
                </a:moveTo>
                <a:lnTo>
                  <a:pt x="2657856" y="4632960"/>
                </a:lnTo>
                <a:lnTo>
                  <a:pt x="2657856" y="4636008"/>
                </a:lnTo>
                <a:lnTo>
                  <a:pt x="2654808" y="4636008"/>
                </a:lnTo>
                <a:lnTo>
                  <a:pt x="2654808" y="4632960"/>
                </a:lnTo>
                <a:close/>
                <a:moveTo>
                  <a:pt x="2660903" y="4632960"/>
                </a:moveTo>
                <a:lnTo>
                  <a:pt x="2663951" y="4632960"/>
                </a:lnTo>
                <a:lnTo>
                  <a:pt x="2663951" y="4636008"/>
                </a:lnTo>
                <a:lnTo>
                  <a:pt x="2660903" y="4636008"/>
                </a:lnTo>
                <a:lnTo>
                  <a:pt x="2660903" y="4632960"/>
                </a:lnTo>
                <a:close/>
                <a:moveTo>
                  <a:pt x="2666999" y="4632960"/>
                </a:moveTo>
                <a:lnTo>
                  <a:pt x="2670047" y="4632960"/>
                </a:lnTo>
                <a:lnTo>
                  <a:pt x="2670047" y="4636008"/>
                </a:lnTo>
                <a:lnTo>
                  <a:pt x="2666999" y="4636008"/>
                </a:lnTo>
                <a:lnTo>
                  <a:pt x="2666999" y="4632960"/>
                </a:lnTo>
                <a:close/>
                <a:moveTo>
                  <a:pt x="2673096" y="4632960"/>
                </a:moveTo>
                <a:lnTo>
                  <a:pt x="2676144" y="4632960"/>
                </a:lnTo>
                <a:lnTo>
                  <a:pt x="2676144" y="4636008"/>
                </a:lnTo>
                <a:lnTo>
                  <a:pt x="2673096" y="4636008"/>
                </a:lnTo>
                <a:lnTo>
                  <a:pt x="2673096" y="4632960"/>
                </a:lnTo>
                <a:close/>
                <a:moveTo>
                  <a:pt x="2679192" y="4632960"/>
                </a:moveTo>
                <a:lnTo>
                  <a:pt x="2682240" y="4632960"/>
                </a:lnTo>
                <a:lnTo>
                  <a:pt x="2682240" y="4636008"/>
                </a:lnTo>
                <a:lnTo>
                  <a:pt x="2679192" y="4636008"/>
                </a:lnTo>
                <a:lnTo>
                  <a:pt x="2679192" y="4632960"/>
                </a:lnTo>
                <a:close/>
                <a:moveTo>
                  <a:pt x="2685287" y="4632960"/>
                </a:moveTo>
                <a:lnTo>
                  <a:pt x="2688335" y="4632960"/>
                </a:lnTo>
                <a:lnTo>
                  <a:pt x="2688335" y="4636008"/>
                </a:lnTo>
                <a:lnTo>
                  <a:pt x="2685287" y="4636008"/>
                </a:lnTo>
                <a:lnTo>
                  <a:pt x="2685287" y="4632960"/>
                </a:lnTo>
                <a:close/>
                <a:moveTo>
                  <a:pt x="2691383" y="4632960"/>
                </a:moveTo>
                <a:lnTo>
                  <a:pt x="2694431" y="4632960"/>
                </a:lnTo>
                <a:lnTo>
                  <a:pt x="2694431" y="4636008"/>
                </a:lnTo>
                <a:lnTo>
                  <a:pt x="2691383" y="4636008"/>
                </a:lnTo>
                <a:lnTo>
                  <a:pt x="2691383" y="4632960"/>
                </a:lnTo>
                <a:close/>
                <a:moveTo>
                  <a:pt x="2697480" y="4632960"/>
                </a:moveTo>
                <a:lnTo>
                  <a:pt x="2700528" y="4632960"/>
                </a:lnTo>
                <a:lnTo>
                  <a:pt x="2700528" y="4636008"/>
                </a:lnTo>
                <a:lnTo>
                  <a:pt x="2697480" y="4636008"/>
                </a:lnTo>
                <a:lnTo>
                  <a:pt x="2697480" y="4632960"/>
                </a:lnTo>
                <a:close/>
                <a:moveTo>
                  <a:pt x="2703576" y="4632960"/>
                </a:moveTo>
                <a:lnTo>
                  <a:pt x="2706623" y="4632960"/>
                </a:lnTo>
                <a:lnTo>
                  <a:pt x="2706623" y="4636008"/>
                </a:lnTo>
                <a:lnTo>
                  <a:pt x="2703576" y="4636008"/>
                </a:lnTo>
                <a:lnTo>
                  <a:pt x="2703576" y="4632960"/>
                </a:lnTo>
                <a:close/>
                <a:moveTo>
                  <a:pt x="2709671" y="4632960"/>
                </a:moveTo>
                <a:lnTo>
                  <a:pt x="2712719" y="4632960"/>
                </a:lnTo>
                <a:lnTo>
                  <a:pt x="2712719" y="4636008"/>
                </a:lnTo>
                <a:lnTo>
                  <a:pt x="2709671" y="4636008"/>
                </a:lnTo>
                <a:lnTo>
                  <a:pt x="2709671" y="4632960"/>
                </a:lnTo>
                <a:close/>
                <a:moveTo>
                  <a:pt x="2715768" y="4632960"/>
                </a:moveTo>
                <a:lnTo>
                  <a:pt x="2718816" y="4632960"/>
                </a:lnTo>
                <a:lnTo>
                  <a:pt x="2718816" y="4636008"/>
                </a:lnTo>
                <a:lnTo>
                  <a:pt x="2715768" y="4636008"/>
                </a:lnTo>
                <a:lnTo>
                  <a:pt x="2715768" y="4632960"/>
                </a:lnTo>
                <a:close/>
                <a:moveTo>
                  <a:pt x="2721864" y="4632960"/>
                </a:moveTo>
                <a:lnTo>
                  <a:pt x="2724912" y="4632960"/>
                </a:lnTo>
                <a:lnTo>
                  <a:pt x="2724912" y="4636008"/>
                </a:lnTo>
                <a:lnTo>
                  <a:pt x="2721864" y="4636008"/>
                </a:lnTo>
                <a:lnTo>
                  <a:pt x="2721864" y="4632960"/>
                </a:lnTo>
                <a:close/>
                <a:moveTo>
                  <a:pt x="2727959" y="4632960"/>
                </a:moveTo>
                <a:lnTo>
                  <a:pt x="2731007" y="4632960"/>
                </a:lnTo>
                <a:lnTo>
                  <a:pt x="2731007" y="4636008"/>
                </a:lnTo>
                <a:lnTo>
                  <a:pt x="2727959" y="4636008"/>
                </a:lnTo>
                <a:lnTo>
                  <a:pt x="2727959" y="4632960"/>
                </a:lnTo>
                <a:close/>
                <a:moveTo>
                  <a:pt x="2734055" y="4632960"/>
                </a:moveTo>
                <a:lnTo>
                  <a:pt x="2737103" y="4632960"/>
                </a:lnTo>
                <a:lnTo>
                  <a:pt x="2737103" y="4636008"/>
                </a:lnTo>
                <a:lnTo>
                  <a:pt x="2734055" y="4636008"/>
                </a:lnTo>
                <a:lnTo>
                  <a:pt x="2734055" y="4632960"/>
                </a:lnTo>
                <a:close/>
                <a:moveTo>
                  <a:pt x="2740152" y="4632960"/>
                </a:moveTo>
                <a:lnTo>
                  <a:pt x="2743200" y="4632960"/>
                </a:lnTo>
                <a:lnTo>
                  <a:pt x="2743200" y="4636008"/>
                </a:lnTo>
                <a:lnTo>
                  <a:pt x="2740152" y="4636008"/>
                </a:lnTo>
                <a:lnTo>
                  <a:pt x="2740152" y="4632960"/>
                </a:lnTo>
                <a:close/>
                <a:moveTo>
                  <a:pt x="2746248" y="4632960"/>
                </a:moveTo>
                <a:lnTo>
                  <a:pt x="2749296" y="4632960"/>
                </a:lnTo>
                <a:lnTo>
                  <a:pt x="2749296" y="4636008"/>
                </a:lnTo>
                <a:lnTo>
                  <a:pt x="2746248" y="4636008"/>
                </a:lnTo>
                <a:lnTo>
                  <a:pt x="2746248" y="4632960"/>
                </a:lnTo>
                <a:close/>
                <a:moveTo>
                  <a:pt x="2752343" y="4632960"/>
                </a:moveTo>
                <a:lnTo>
                  <a:pt x="2755391" y="4632960"/>
                </a:lnTo>
                <a:lnTo>
                  <a:pt x="2755391" y="4636008"/>
                </a:lnTo>
                <a:lnTo>
                  <a:pt x="2752343" y="4636008"/>
                </a:lnTo>
                <a:lnTo>
                  <a:pt x="2752343" y="4632960"/>
                </a:lnTo>
                <a:close/>
                <a:moveTo>
                  <a:pt x="2758440" y="4632960"/>
                </a:moveTo>
                <a:lnTo>
                  <a:pt x="2761488" y="4632960"/>
                </a:lnTo>
                <a:lnTo>
                  <a:pt x="2761488" y="4636008"/>
                </a:lnTo>
                <a:lnTo>
                  <a:pt x="2758440" y="4636008"/>
                </a:lnTo>
                <a:lnTo>
                  <a:pt x="2758440" y="4632960"/>
                </a:lnTo>
                <a:close/>
                <a:moveTo>
                  <a:pt x="2764536" y="4632960"/>
                </a:moveTo>
                <a:lnTo>
                  <a:pt x="2767584" y="4632960"/>
                </a:lnTo>
                <a:lnTo>
                  <a:pt x="2767584" y="4636008"/>
                </a:lnTo>
                <a:lnTo>
                  <a:pt x="2764536" y="4636008"/>
                </a:lnTo>
                <a:lnTo>
                  <a:pt x="2764536" y="4632960"/>
                </a:lnTo>
                <a:close/>
                <a:moveTo>
                  <a:pt x="2770631" y="4632960"/>
                </a:moveTo>
                <a:lnTo>
                  <a:pt x="2773679" y="4632960"/>
                </a:lnTo>
                <a:lnTo>
                  <a:pt x="2773679" y="4636008"/>
                </a:lnTo>
                <a:lnTo>
                  <a:pt x="2770631" y="4636008"/>
                </a:lnTo>
                <a:lnTo>
                  <a:pt x="2770631" y="4632960"/>
                </a:lnTo>
                <a:close/>
                <a:moveTo>
                  <a:pt x="2776727" y="4632960"/>
                </a:moveTo>
                <a:lnTo>
                  <a:pt x="2779775" y="4632960"/>
                </a:lnTo>
                <a:lnTo>
                  <a:pt x="2779775" y="4636008"/>
                </a:lnTo>
                <a:lnTo>
                  <a:pt x="2776727" y="4636008"/>
                </a:lnTo>
                <a:lnTo>
                  <a:pt x="2776727" y="4632960"/>
                </a:lnTo>
                <a:close/>
                <a:moveTo>
                  <a:pt x="2782824" y="4632960"/>
                </a:moveTo>
                <a:lnTo>
                  <a:pt x="2785872" y="4632960"/>
                </a:lnTo>
                <a:lnTo>
                  <a:pt x="2785872" y="4636008"/>
                </a:lnTo>
                <a:lnTo>
                  <a:pt x="2782824" y="4636008"/>
                </a:lnTo>
                <a:lnTo>
                  <a:pt x="2782824" y="4632960"/>
                </a:lnTo>
                <a:close/>
                <a:moveTo>
                  <a:pt x="2788920" y="4632960"/>
                </a:moveTo>
                <a:lnTo>
                  <a:pt x="2791968" y="4632960"/>
                </a:lnTo>
                <a:lnTo>
                  <a:pt x="2791968" y="4636008"/>
                </a:lnTo>
                <a:lnTo>
                  <a:pt x="2788920" y="4636008"/>
                </a:lnTo>
                <a:lnTo>
                  <a:pt x="2788920" y="4632960"/>
                </a:lnTo>
                <a:close/>
                <a:moveTo>
                  <a:pt x="2795015" y="4632960"/>
                </a:moveTo>
                <a:lnTo>
                  <a:pt x="2798063" y="4632960"/>
                </a:lnTo>
                <a:lnTo>
                  <a:pt x="2798063" y="4636008"/>
                </a:lnTo>
                <a:lnTo>
                  <a:pt x="2795015" y="4636008"/>
                </a:lnTo>
                <a:lnTo>
                  <a:pt x="2795015" y="4632960"/>
                </a:lnTo>
                <a:close/>
                <a:moveTo>
                  <a:pt x="2801111" y="4632960"/>
                </a:moveTo>
                <a:lnTo>
                  <a:pt x="2804159" y="4632960"/>
                </a:lnTo>
                <a:lnTo>
                  <a:pt x="2804159" y="4636008"/>
                </a:lnTo>
                <a:lnTo>
                  <a:pt x="2801111" y="4636008"/>
                </a:lnTo>
                <a:lnTo>
                  <a:pt x="2801111" y="4632960"/>
                </a:lnTo>
                <a:close/>
                <a:moveTo>
                  <a:pt x="2807208" y="4632960"/>
                </a:moveTo>
                <a:lnTo>
                  <a:pt x="2810256" y="4632960"/>
                </a:lnTo>
                <a:lnTo>
                  <a:pt x="2810256" y="4636008"/>
                </a:lnTo>
                <a:lnTo>
                  <a:pt x="2807208" y="4636008"/>
                </a:lnTo>
                <a:lnTo>
                  <a:pt x="2807208" y="4632960"/>
                </a:lnTo>
                <a:close/>
                <a:moveTo>
                  <a:pt x="2813303" y="4632960"/>
                </a:moveTo>
                <a:lnTo>
                  <a:pt x="2816351" y="4632960"/>
                </a:lnTo>
                <a:lnTo>
                  <a:pt x="2816351" y="4636008"/>
                </a:lnTo>
                <a:lnTo>
                  <a:pt x="2813303" y="4636008"/>
                </a:lnTo>
                <a:lnTo>
                  <a:pt x="2813303" y="4632960"/>
                </a:lnTo>
                <a:close/>
                <a:moveTo>
                  <a:pt x="2819399" y="4632960"/>
                </a:moveTo>
                <a:lnTo>
                  <a:pt x="2822447" y="4632960"/>
                </a:lnTo>
                <a:lnTo>
                  <a:pt x="2822447" y="4636008"/>
                </a:lnTo>
                <a:lnTo>
                  <a:pt x="2819399" y="4636008"/>
                </a:lnTo>
                <a:lnTo>
                  <a:pt x="2819399" y="4632960"/>
                </a:lnTo>
                <a:close/>
                <a:moveTo>
                  <a:pt x="2825496" y="4632960"/>
                </a:moveTo>
                <a:lnTo>
                  <a:pt x="2828544" y="4632960"/>
                </a:lnTo>
                <a:lnTo>
                  <a:pt x="2828544" y="4636008"/>
                </a:lnTo>
                <a:lnTo>
                  <a:pt x="2825496" y="4636008"/>
                </a:lnTo>
                <a:lnTo>
                  <a:pt x="2825496" y="4632960"/>
                </a:lnTo>
                <a:close/>
                <a:moveTo>
                  <a:pt x="2831592" y="4632960"/>
                </a:moveTo>
                <a:lnTo>
                  <a:pt x="2834640" y="4632960"/>
                </a:lnTo>
                <a:lnTo>
                  <a:pt x="2834640" y="4636008"/>
                </a:lnTo>
                <a:lnTo>
                  <a:pt x="2831592" y="4636008"/>
                </a:lnTo>
                <a:lnTo>
                  <a:pt x="2831592" y="4632960"/>
                </a:lnTo>
                <a:close/>
                <a:moveTo>
                  <a:pt x="2837687" y="4632960"/>
                </a:moveTo>
                <a:lnTo>
                  <a:pt x="2840735" y="4632960"/>
                </a:lnTo>
                <a:lnTo>
                  <a:pt x="2840735" y="4636008"/>
                </a:lnTo>
                <a:lnTo>
                  <a:pt x="2837687" y="4636008"/>
                </a:lnTo>
                <a:lnTo>
                  <a:pt x="2837687" y="4632960"/>
                </a:lnTo>
                <a:close/>
                <a:moveTo>
                  <a:pt x="2843783" y="4632960"/>
                </a:moveTo>
                <a:lnTo>
                  <a:pt x="2846831" y="4632960"/>
                </a:lnTo>
                <a:lnTo>
                  <a:pt x="2846831" y="4636008"/>
                </a:lnTo>
                <a:lnTo>
                  <a:pt x="2843783" y="4636008"/>
                </a:lnTo>
                <a:lnTo>
                  <a:pt x="2843783" y="4632960"/>
                </a:lnTo>
                <a:close/>
                <a:moveTo>
                  <a:pt x="2849880" y="4632960"/>
                </a:moveTo>
                <a:lnTo>
                  <a:pt x="2852928" y="4632960"/>
                </a:lnTo>
                <a:lnTo>
                  <a:pt x="2852928" y="4636008"/>
                </a:lnTo>
                <a:lnTo>
                  <a:pt x="2849880" y="4636008"/>
                </a:lnTo>
                <a:lnTo>
                  <a:pt x="2849880" y="4632960"/>
                </a:lnTo>
                <a:close/>
                <a:moveTo>
                  <a:pt x="2855976" y="4632960"/>
                </a:moveTo>
                <a:lnTo>
                  <a:pt x="2859023" y="4632960"/>
                </a:lnTo>
                <a:lnTo>
                  <a:pt x="2859023" y="4636008"/>
                </a:lnTo>
                <a:lnTo>
                  <a:pt x="2855976" y="4636008"/>
                </a:lnTo>
                <a:lnTo>
                  <a:pt x="2855976" y="4632960"/>
                </a:lnTo>
                <a:close/>
                <a:moveTo>
                  <a:pt x="2862071" y="4632960"/>
                </a:moveTo>
                <a:lnTo>
                  <a:pt x="2865119" y="4632960"/>
                </a:lnTo>
                <a:lnTo>
                  <a:pt x="2865119" y="4636008"/>
                </a:lnTo>
                <a:lnTo>
                  <a:pt x="2862071" y="4636008"/>
                </a:lnTo>
                <a:lnTo>
                  <a:pt x="2862071" y="4632960"/>
                </a:lnTo>
                <a:close/>
                <a:moveTo>
                  <a:pt x="2868168" y="4632960"/>
                </a:moveTo>
                <a:lnTo>
                  <a:pt x="2871216" y="4632960"/>
                </a:lnTo>
                <a:lnTo>
                  <a:pt x="2871216" y="4636008"/>
                </a:lnTo>
                <a:lnTo>
                  <a:pt x="2868168" y="4636008"/>
                </a:lnTo>
                <a:lnTo>
                  <a:pt x="2868168" y="4632960"/>
                </a:lnTo>
                <a:close/>
                <a:moveTo>
                  <a:pt x="2874264" y="4632960"/>
                </a:moveTo>
                <a:lnTo>
                  <a:pt x="2877312" y="4632960"/>
                </a:lnTo>
                <a:lnTo>
                  <a:pt x="2877312" y="4636008"/>
                </a:lnTo>
                <a:lnTo>
                  <a:pt x="2874264" y="4636008"/>
                </a:lnTo>
                <a:lnTo>
                  <a:pt x="2874264" y="4632960"/>
                </a:lnTo>
                <a:close/>
                <a:moveTo>
                  <a:pt x="2880359" y="4632960"/>
                </a:moveTo>
                <a:lnTo>
                  <a:pt x="2883407" y="4632960"/>
                </a:lnTo>
                <a:lnTo>
                  <a:pt x="2883407" y="4636008"/>
                </a:lnTo>
                <a:lnTo>
                  <a:pt x="2880359" y="4636008"/>
                </a:lnTo>
                <a:lnTo>
                  <a:pt x="2880359" y="4632960"/>
                </a:lnTo>
                <a:close/>
                <a:moveTo>
                  <a:pt x="2886455" y="4632960"/>
                </a:moveTo>
                <a:lnTo>
                  <a:pt x="2889503" y="4632960"/>
                </a:lnTo>
                <a:lnTo>
                  <a:pt x="2889503" y="4636008"/>
                </a:lnTo>
                <a:lnTo>
                  <a:pt x="2886455" y="4636008"/>
                </a:lnTo>
                <a:lnTo>
                  <a:pt x="2886455" y="4632960"/>
                </a:lnTo>
                <a:close/>
                <a:moveTo>
                  <a:pt x="2892552" y="4632960"/>
                </a:moveTo>
                <a:lnTo>
                  <a:pt x="2895600" y="4632960"/>
                </a:lnTo>
                <a:lnTo>
                  <a:pt x="2895600" y="4636008"/>
                </a:lnTo>
                <a:lnTo>
                  <a:pt x="2892552" y="4636008"/>
                </a:lnTo>
                <a:lnTo>
                  <a:pt x="2892552" y="4632960"/>
                </a:lnTo>
                <a:close/>
                <a:moveTo>
                  <a:pt x="2898648" y="4632960"/>
                </a:moveTo>
                <a:lnTo>
                  <a:pt x="2901696" y="4632960"/>
                </a:lnTo>
                <a:lnTo>
                  <a:pt x="2901696" y="4636008"/>
                </a:lnTo>
                <a:lnTo>
                  <a:pt x="2898648" y="4636008"/>
                </a:lnTo>
                <a:lnTo>
                  <a:pt x="2898648" y="4632960"/>
                </a:lnTo>
                <a:close/>
                <a:moveTo>
                  <a:pt x="2904743" y="4632960"/>
                </a:moveTo>
                <a:lnTo>
                  <a:pt x="2907791" y="4632960"/>
                </a:lnTo>
                <a:lnTo>
                  <a:pt x="2907791" y="4636008"/>
                </a:lnTo>
                <a:lnTo>
                  <a:pt x="2904743" y="4636008"/>
                </a:lnTo>
                <a:lnTo>
                  <a:pt x="2904743" y="4632960"/>
                </a:lnTo>
                <a:close/>
                <a:moveTo>
                  <a:pt x="2910840" y="4632960"/>
                </a:moveTo>
                <a:lnTo>
                  <a:pt x="2913888" y="4632960"/>
                </a:lnTo>
                <a:lnTo>
                  <a:pt x="2913888" y="4636008"/>
                </a:lnTo>
                <a:lnTo>
                  <a:pt x="2910840" y="4636008"/>
                </a:lnTo>
                <a:lnTo>
                  <a:pt x="2910840" y="4632960"/>
                </a:lnTo>
                <a:close/>
                <a:moveTo>
                  <a:pt x="2916935" y="4632960"/>
                </a:moveTo>
                <a:lnTo>
                  <a:pt x="2919983" y="4632960"/>
                </a:lnTo>
                <a:lnTo>
                  <a:pt x="2919983" y="4636008"/>
                </a:lnTo>
                <a:lnTo>
                  <a:pt x="2916935" y="4636008"/>
                </a:lnTo>
                <a:lnTo>
                  <a:pt x="2916935" y="4632960"/>
                </a:lnTo>
                <a:close/>
                <a:moveTo>
                  <a:pt x="2923031" y="4632960"/>
                </a:moveTo>
                <a:lnTo>
                  <a:pt x="2926079" y="4632960"/>
                </a:lnTo>
                <a:lnTo>
                  <a:pt x="2926079" y="4636008"/>
                </a:lnTo>
                <a:lnTo>
                  <a:pt x="2923031" y="4636008"/>
                </a:lnTo>
                <a:lnTo>
                  <a:pt x="2923031" y="4632960"/>
                </a:lnTo>
                <a:close/>
                <a:moveTo>
                  <a:pt x="2929128" y="4632960"/>
                </a:moveTo>
                <a:lnTo>
                  <a:pt x="2932176" y="4632960"/>
                </a:lnTo>
                <a:lnTo>
                  <a:pt x="2932176" y="4636008"/>
                </a:lnTo>
                <a:lnTo>
                  <a:pt x="2929128" y="4636008"/>
                </a:lnTo>
                <a:lnTo>
                  <a:pt x="2929128" y="4632960"/>
                </a:lnTo>
                <a:close/>
                <a:moveTo>
                  <a:pt x="2935223" y="4632960"/>
                </a:moveTo>
                <a:lnTo>
                  <a:pt x="2938271" y="4632960"/>
                </a:lnTo>
                <a:lnTo>
                  <a:pt x="2938271" y="4636008"/>
                </a:lnTo>
                <a:lnTo>
                  <a:pt x="2935223" y="4636008"/>
                </a:lnTo>
                <a:lnTo>
                  <a:pt x="2935223" y="4632960"/>
                </a:lnTo>
                <a:close/>
                <a:moveTo>
                  <a:pt x="2941320" y="4632960"/>
                </a:moveTo>
                <a:lnTo>
                  <a:pt x="2944368" y="4632960"/>
                </a:lnTo>
                <a:lnTo>
                  <a:pt x="2944368" y="4636008"/>
                </a:lnTo>
                <a:lnTo>
                  <a:pt x="2941320" y="4636008"/>
                </a:lnTo>
                <a:lnTo>
                  <a:pt x="2941320" y="4632960"/>
                </a:lnTo>
                <a:close/>
                <a:moveTo>
                  <a:pt x="2947416" y="4632960"/>
                </a:moveTo>
                <a:lnTo>
                  <a:pt x="2950464" y="4632960"/>
                </a:lnTo>
                <a:lnTo>
                  <a:pt x="2950464" y="4636008"/>
                </a:lnTo>
                <a:lnTo>
                  <a:pt x="2947416" y="4636008"/>
                </a:lnTo>
                <a:lnTo>
                  <a:pt x="2947416" y="4632960"/>
                </a:lnTo>
                <a:close/>
                <a:moveTo>
                  <a:pt x="2953511" y="4632960"/>
                </a:moveTo>
                <a:lnTo>
                  <a:pt x="2956559" y="4632960"/>
                </a:lnTo>
                <a:lnTo>
                  <a:pt x="2956559" y="4636008"/>
                </a:lnTo>
                <a:lnTo>
                  <a:pt x="2953511" y="4636008"/>
                </a:lnTo>
                <a:lnTo>
                  <a:pt x="2953511" y="4632960"/>
                </a:lnTo>
                <a:close/>
                <a:moveTo>
                  <a:pt x="2959608" y="4632960"/>
                </a:moveTo>
                <a:lnTo>
                  <a:pt x="2962656" y="4632960"/>
                </a:lnTo>
                <a:lnTo>
                  <a:pt x="2962656" y="4636008"/>
                </a:lnTo>
                <a:lnTo>
                  <a:pt x="2959608" y="4636008"/>
                </a:lnTo>
                <a:lnTo>
                  <a:pt x="2959608" y="4632960"/>
                </a:lnTo>
                <a:close/>
                <a:moveTo>
                  <a:pt x="2965704" y="4632960"/>
                </a:moveTo>
                <a:lnTo>
                  <a:pt x="2968752" y="4632960"/>
                </a:lnTo>
                <a:lnTo>
                  <a:pt x="2968752" y="4636008"/>
                </a:lnTo>
                <a:lnTo>
                  <a:pt x="2965704" y="4636008"/>
                </a:lnTo>
                <a:lnTo>
                  <a:pt x="2965704" y="4632960"/>
                </a:lnTo>
                <a:close/>
                <a:moveTo>
                  <a:pt x="2971799" y="4632960"/>
                </a:moveTo>
                <a:lnTo>
                  <a:pt x="2974847" y="4632960"/>
                </a:lnTo>
                <a:lnTo>
                  <a:pt x="2974847" y="4636008"/>
                </a:lnTo>
                <a:lnTo>
                  <a:pt x="2971799" y="4636008"/>
                </a:lnTo>
                <a:lnTo>
                  <a:pt x="2971799" y="4632960"/>
                </a:lnTo>
                <a:close/>
                <a:moveTo>
                  <a:pt x="2977896" y="4632960"/>
                </a:moveTo>
                <a:lnTo>
                  <a:pt x="2980944" y="4632960"/>
                </a:lnTo>
                <a:lnTo>
                  <a:pt x="2980944" y="4636008"/>
                </a:lnTo>
                <a:lnTo>
                  <a:pt x="2977896" y="4636008"/>
                </a:lnTo>
                <a:lnTo>
                  <a:pt x="2977896" y="4632960"/>
                </a:lnTo>
                <a:close/>
                <a:moveTo>
                  <a:pt x="2983991" y="4632960"/>
                </a:moveTo>
                <a:lnTo>
                  <a:pt x="2987039" y="4632960"/>
                </a:lnTo>
                <a:lnTo>
                  <a:pt x="2987039" y="4636008"/>
                </a:lnTo>
                <a:lnTo>
                  <a:pt x="2983991" y="4636008"/>
                </a:lnTo>
                <a:lnTo>
                  <a:pt x="2983991" y="4632960"/>
                </a:lnTo>
                <a:close/>
                <a:moveTo>
                  <a:pt x="2990087" y="4632960"/>
                </a:moveTo>
                <a:lnTo>
                  <a:pt x="2993135" y="4632960"/>
                </a:lnTo>
                <a:lnTo>
                  <a:pt x="2993135" y="4636008"/>
                </a:lnTo>
                <a:lnTo>
                  <a:pt x="2990087" y="4636008"/>
                </a:lnTo>
                <a:lnTo>
                  <a:pt x="2990087" y="4632960"/>
                </a:lnTo>
                <a:close/>
                <a:moveTo>
                  <a:pt x="2996184" y="4632960"/>
                </a:moveTo>
                <a:lnTo>
                  <a:pt x="2999232" y="4632960"/>
                </a:lnTo>
                <a:lnTo>
                  <a:pt x="2999232" y="4636008"/>
                </a:lnTo>
                <a:lnTo>
                  <a:pt x="2996184" y="4636008"/>
                </a:lnTo>
                <a:lnTo>
                  <a:pt x="2996184" y="4632960"/>
                </a:lnTo>
                <a:close/>
                <a:moveTo>
                  <a:pt x="3002279" y="4632960"/>
                </a:moveTo>
                <a:lnTo>
                  <a:pt x="3005327" y="4632960"/>
                </a:lnTo>
                <a:lnTo>
                  <a:pt x="3005327" y="4636008"/>
                </a:lnTo>
                <a:lnTo>
                  <a:pt x="3002279" y="4636008"/>
                </a:lnTo>
                <a:lnTo>
                  <a:pt x="3002279" y="4632960"/>
                </a:lnTo>
                <a:close/>
                <a:moveTo>
                  <a:pt x="3008376" y="4632960"/>
                </a:moveTo>
                <a:lnTo>
                  <a:pt x="3011423" y="4632960"/>
                </a:lnTo>
                <a:lnTo>
                  <a:pt x="3011423" y="4636008"/>
                </a:lnTo>
                <a:lnTo>
                  <a:pt x="3008376" y="4636008"/>
                </a:lnTo>
                <a:lnTo>
                  <a:pt x="3008376" y="4632960"/>
                </a:lnTo>
                <a:close/>
                <a:moveTo>
                  <a:pt x="3014472" y="4632960"/>
                </a:moveTo>
                <a:lnTo>
                  <a:pt x="3017520" y="4632960"/>
                </a:lnTo>
                <a:lnTo>
                  <a:pt x="3017520" y="4636008"/>
                </a:lnTo>
                <a:lnTo>
                  <a:pt x="3014472" y="4636008"/>
                </a:lnTo>
                <a:lnTo>
                  <a:pt x="3014472" y="4632960"/>
                </a:lnTo>
                <a:close/>
                <a:moveTo>
                  <a:pt x="3020567" y="4632960"/>
                </a:moveTo>
                <a:lnTo>
                  <a:pt x="3023615" y="4632960"/>
                </a:lnTo>
                <a:lnTo>
                  <a:pt x="3023615" y="4636008"/>
                </a:lnTo>
                <a:lnTo>
                  <a:pt x="3020567" y="4636008"/>
                </a:lnTo>
                <a:lnTo>
                  <a:pt x="3020567" y="4632960"/>
                </a:lnTo>
                <a:close/>
                <a:moveTo>
                  <a:pt x="3026664" y="4632960"/>
                </a:moveTo>
                <a:lnTo>
                  <a:pt x="3029712" y="4632960"/>
                </a:lnTo>
                <a:lnTo>
                  <a:pt x="3029712" y="4636008"/>
                </a:lnTo>
                <a:lnTo>
                  <a:pt x="3026664" y="4636008"/>
                </a:lnTo>
                <a:lnTo>
                  <a:pt x="3026664" y="4632960"/>
                </a:lnTo>
                <a:close/>
                <a:moveTo>
                  <a:pt x="3032760" y="4632960"/>
                </a:moveTo>
                <a:lnTo>
                  <a:pt x="3035808" y="4632960"/>
                </a:lnTo>
                <a:lnTo>
                  <a:pt x="3035808" y="4636008"/>
                </a:lnTo>
                <a:lnTo>
                  <a:pt x="3032760" y="4636008"/>
                </a:lnTo>
                <a:lnTo>
                  <a:pt x="3032760" y="4632960"/>
                </a:lnTo>
                <a:close/>
                <a:moveTo>
                  <a:pt x="3038855" y="4632960"/>
                </a:moveTo>
                <a:lnTo>
                  <a:pt x="3041903" y="4632960"/>
                </a:lnTo>
                <a:lnTo>
                  <a:pt x="3041903" y="4636008"/>
                </a:lnTo>
                <a:lnTo>
                  <a:pt x="3038855" y="4636008"/>
                </a:lnTo>
                <a:lnTo>
                  <a:pt x="3038855" y="4632960"/>
                </a:lnTo>
                <a:close/>
                <a:moveTo>
                  <a:pt x="3044952" y="4632960"/>
                </a:moveTo>
                <a:lnTo>
                  <a:pt x="3048000" y="4632960"/>
                </a:lnTo>
                <a:lnTo>
                  <a:pt x="3048000" y="4636008"/>
                </a:lnTo>
                <a:lnTo>
                  <a:pt x="3044952" y="4636008"/>
                </a:lnTo>
                <a:lnTo>
                  <a:pt x="3044952" y="4632960"/>
                </a:lnTo>
                <a:close/>
                <a:moveTo>
                  <a:pt x="3051047" y="4632960"/>
                </a:moveTo>
                <a:lnTo>
                  <a:pt x="3054095" y="4632960"/>
                </a:lnTo>
                <a:lnTo>
                  <a:pt x="3054095" y="4636008"/>
                </a:lnTo>
                <a:lnTo>
                  <a:pt x="3051047" y="4636008"/>
                </a:lnTo>
                <a:lnTo>
                  <a:pt x="3051047" y="4632960"/>
                </a:lnTo>
                <a:close/>
                <a:moveTo>
                  <a:pt x="3057143" y="4632960"/>
                </a:moveTo>
                <a:lnTo>
                  <a:pt x="3060191" y="4632960"/>
                </a:lnTo>
                <a:lnTo>
                  <a:pt x="3060191" y="4636008"/>
                </a:lnTo>
                <a:lnTo>
                  <a:pt x="3057143" y="4636008"/>
                </a:lnTo>
                <a:lnTo>
                  <a:pt x="3057143" y="4632960"/>
                </a:lnTo>
                <a:close/>
                <a:moveTo>
                  <a:pt x="3063240" y="4632960"/>
                </a:moveTo>
                <a:lnTo>
                  <a:pt x="3066288" y="4632960"/>
                </a:lnTo>
                <a:lnTo>
                  <a:pt x="3066288" y="4636008"/>
                </a:lnTo>
                <a:lnTo>
                  <a:pt x="3063240" y="4636008"/>
                </a:lnTo>
                <a:lnTo>
                  <a:pt x="3063240" y="4632960"/>
                </a:lnTo>
                <a:close/>
                <a:moveTo>
                  <a:pt x="3069335" y="4632960"/>
                </a:moveTo>
                <a:lnTo>
                  <a:pt x="3072383" y="4632960"/>
                </a:lnTo>
                <a:lnTo>
                  <a:pt x="3072383" y="4636008"/>
                </a:lnTo>
                <a:lnTo>
                  <a:pt x="3069335" y="4636008"/>
                </a:lnTo>
                <a:lnTo>
                  <a:pt x="3069335" y="4632960"/>
                </a:lnTo>
                <a:close/>
                <a:moveTo>
                  <a:pt x="3075431" y="4632960"/>
                </a:moveTo>
                <a:lnTo>
                  <a:pt x="3078479" y="4632960"/>
                </a:lnTo>
                <a:lnTo>
                  <a:pt x="3078479" y="4636008"/>
                </a:lnTo>
                <a:lnTo>
                  <a:pt x="3075431" y="4636008"/>
                </a:lnTo>
                <a:lnTo>
                  <a:pt x="3075431" y="4632960"/>
                </a:lnTo>
                <a:close/>
                <a:moveTo>
                  <a:pt x="3081528" y="4632960"/>
                </a:moveTo>
                <a:lnTo>
                  <a:pt x="3084576" y="4632960"/>
                </a:lnTo>
                <a:lnTo>
                  <a:pt x="3084576" y="4636008"/>
                </a:lnTo>
                <a:lnTo>
                  <a:pt x="3081528" y="4636008"/>
                </a:lnTo>
                <a:lnTo>
                  <a:pt x="3081528" y="4632960"/>
                </a:lnTo>
                <a:close/>
                <a:moveTo>
                  <a:pt x="3087623" y="4632960"/>
                </a:moveTo>
                <a:lnTo>
                  <a:pt x="3090671" y="4632960"/>
                </a:lnTo>
                <a:lnTo>
                  <a:pt x="3090671" y="4636008"/>
                </a:lnTo>
                <a:lnTo>
                  <a:pt x="3087623" y="4636008"/>
                </a:lnTo>
                <a:lnTo>
                  <a:pt x="3087623" y="4632960"/>
                </a:lnTo>
                <a:close/>
                <a:moveTo>
                  <a:pt x="3093720" y="4632960"/>
                </a:moveTo>
                <a:lnTo>
                  <a:pt x="3096768" y="4632960"/>
                </a:lnTo>
                <a:lnTo>
                  <a:pt x="3096768" y="4636008"/>
                </a:lnTo>
                <a:lnTo>
                  <a:pt x="3093720" y="4636008"/>
                </a:lnTo>
                <a:lnTo>
                  <a:pt x="3093720" y="4632960"/>
                </a:lnTo>
                <a:close/>
                <a:moveTo>
                  <a:pt x="3099816" y="4632960"/>
                </a:moveTo>
                <a:lnTo>
                  <a:pt x="3102864" y="4632960"/>
                </a:lnTo>
                <a:lnTo>
                  <a:pt x="3102864" y="4636008"/>
                </a:lnTo>
                <a:lnTo>
                  <a:pt x="3099816" y="4636008"/>
                </a:lnTo>
                <a:lnTo>
                  <a:pt x="3099816" y="4632960"/>
                </a:lnTo>
                <a:close/>
                <a:moveTo>
                  <a:pt x="3105911" y="4632960"/>
                </a:moveTo>
                <a:lnTo>
                  <a:pt x="3108959" y="4632960"/>
                </a:lnTo>
                <a:lnTo>
                  <a:pt x="3108959" y="4636008"/>
                </a:lnTo>
                <a:lnTo>
                  <a:pt x="3105911" y="4636008"/>
                </a:lnTo>
                <a:lnTo>
                  <a:pt x="3105911" y="4632960"/>
                </a:lnTo>
                <a:close/>
                <a:moveTo>
                  <a:pt x="3112008" y="4632960"/>
                </a:moveTo>
                <a:lnTo>
                  <a:pt x="3115056" y="4632960"/>
                </a:lnTo>
                <a:lnTo>
                  <a:pt x="3115056" y="4636008"/>
                </a:lnTo>
                <a:lnTo>
                  <a:pt x="3112008" y="4636008"/>
                </a:lnTo>
                <a:lnTo>
                  <a:pt x="3112008" y="4632960"/>
                </a:lnTo>
                <a:close/>
                <a:moveTo>
                  <a:pt x="3118104" y="4632960"/>
                </a:moveTo>
                <a:lnTo>
                  <a:pt x="3121152" y="4632960"/>
                </a:lnTo>
                <a:lnTo>
                  <a:pt x="3121152" y="4636008"/>
                </a:lnTo>
                <a:lnTo>
                  <a:pt x="3118104" y="4636008"/>
                </a:lnTo>
                <a:lnTo>
                  <a:pt x="3118104" y="4632960"/>
                </a:lnTo>
                <a:close/>
                <a:moveTo>
                  <a:pt x="3124199" y="4632960"/>
                </a:moveTo>
                <a:lnTo>
                  <a:pt x="3127247" y="4632960"/>
                </a:lnTo>
                <a:lnTo>
                  <a:pt x="3127247" y="4636008"/>
                </a:lnTo>
                <a:lnTo>
                  <a:pt x="3124199" y="4636008"/>
                </a:lnTo>
                <a:lnTo>
                  <a:pt x="3124199" y="4632960"/>
                </a:lnTo>
                <a:close/>
                <a:moveTo>
                  <a:pt x="3130296" y="4632960"/>
                </a:moveTo>
                <a:lnTo>
                  <a:pt x="3133344" y="4632960"/>
                </a:lnTo>
                <a:lnTo>
                  <a:pt x="3133344" y="4636008"/>
                </a:lnTo>
                <a:lnTo>
                  <a:pt x="3130296" y="4636008"/>
                </a:lnTo>
                <a:lnTo>
                  <a:pt x="3130296" y="4632960"/>
                </a:lnTo>
                <a:close/>
                <a:moveTo>
                  <a:pt x="3136391" y="4632960"/>
                </a:moveTo>
                <a:lnTo>
                  <a:pt x="3139439" y="4632960"/>
                </a:lnTo>
                <a:lnTo>
                  <a:pt x="3139439" y="4636008"/>
                </a:lnTo>
                <a:lnTo>
                  <a:pt x="3136391" y="4636008"/>
                </a:lnTo>
                <a:lnTo>
                  <a:pt x="3136391" y="4632960"/>
                </a:lnTo>
                <a:close/>
                <a:moveTo>
                  <a:pt x="3142487" y="4632960"/>
                </a:moveTo>
                <a:lnTo>
                  <a:pt x="3145535" y="4632960"/>
                </a:lnTo>
                <a:lnTo>
                  <a:pt x="3145535" y="4636008"/>
                </a:lnTo>
                <a:lnTo>
                  <a:pt x="3142487" y="4636008"/>
                </a:lnTo>
                <a:lnTo>
                  <a:pt x="3142487" y="4632960"/>
                </a:lnTo>
                <a:close/>
                <a:moveTo>
                  <a:pt x="3148584" y="4632960"/>
                </a:moveTo>
                <a:lnTo>
                  <a:pt x="3151632" y="4632960"/>
                </a:lnTo>
                <a:lnTo>
                  <a:pt x="3151632" y="4636008"/>
                </a:lnTo>
                <a:lnTo>
                  <a:pt x="3148584" y="4636008"/>
                </a:lnTo>
                <a:lnTo>
                  <a:pt x="3148584" y="4632960"/>
                </a:lnTo>
                <a:close/>
                <a:moveTo>
                  <a:pt x="3154679" y="4632960"/>
                </a:moveTo>
                <a:lnTo>
                  <a:pt x="3157727" y="4632960"/>
                </a:lnTo>
                <a:lnTo>
                  <a:pt x="3157727" y="4636008"/>
                </a:lnTo>
                <a:lnTo>
                  <a:pt x="3154679" y="4636008"/>
                </a:lnTo>
                <a:lnTo>
                  <a:pt x="3154679" y="4632960"/>
                </a:lnTo>
                <a:close/>
                <a:moveTo>
                  <a:pt x="3160776" y="4632960"/>
                </a:moveTo>
                <a:lnTo>
                  <a:pt x="3163823" y="4632960"/>
                </a:lnTo>
                <a:lnTo>
                  <a:pt x="3163823" y="4636008"/>
                </a:lnTo>
                <a:lnTo>
                  <a:pt x="3160776" y="4636008"/>
                </a:lnTo>
                <a:lnTo>
                  <a:pt x="3160776" y="4632960"/>
                </a:lnTo>
                <a:close/>
                <a:moveTo>
                  <a:pt x="3166872" y="4632960"/>
                </a:moveTo>
                <a:lnTo>
                  <a:pt x="3169920" y="4632960"/>
                </a:lnTo>
                <a:lnTo>
                  <a:pt x="3169920" y="4636008"/>
                </a:lnTo>
                <a:lnTo>
                  <a:pt x="3166872" y="4636008"/>
                </a:lnTo>
                <a:lnTo>
                  <a:pt x="3166872" y="4632960"/>
                </a:lnTo>
                <a:close/>
                <a:moveTo>
                  <a:pt x="3172967" y="4632960"/>
                </a:moveTo>
                <a:lnTo>
                  <a:pt x="3176015" y="4632960"/>
                </a:lnTo>
                <a:lnTo>
                  <a:pt x="3176015" y="4636008"/>
                </a:lnTo>
                <a:lnTo>
                  <a:pt x="3172967" y="4636008"/>
                </a:lnTo>
                <a:lnTo>
                  <a:pt x="3172967" y="4632960"/>
                </a:lnTo>
                <a:close/>
                <a:moveTo>
                  <a:pt x="3179064" y="4632960"/>
                </a:moveTo>
                <a:lnTo>
                  <a:pt x="3182112" y="4632960"/>
                </a:lnTo>
                <a:lnTo>
                  <a:pt x="3182112" y="4636008"/>
                </a:lnTo>
                <a:lnTo>
                  <a:pt x="3179064" y="4636008"/>
                </a:lnTo>
                <a:lnTo>
                  <a:pt x="3179064" y="4632960"/>
                </a:lnTo>
                <a:close/>
                <a:moveTo>
                  <a:pt x="3185160" y="4632960"/>
                </a:moveTo>
                <a:lnTo>
                  <a:pt x="3188208" y="4632960"/>
                </a:lnTo>
                <a:lnTo>
                  <a:pt x="3188208" y="4636008"/>
                </a:lnTo>
                <a:lnTo>
                  <a:pt x="3185160" y="4636008"/>
                </a:lnTo>
                <a:lnTo>
                  <a:pt x="3185160" y="4632960"/>
                </a:lnTo>
                <a:close/>
                <a:moveTo>
                  <a:pt x="3191255" y="4632960"/>
                </a:moveTo>
                <a:lnTo>
                  <a:pt x="3194303" y="4632960"/>
                </a:lnTo>
                <a:lnTo>
                  <a:pt x="3194303" y="4636008"/>
                </a:lnTo>
                <a:lnTo>
                  <a:pt x="3191255" y="4636008"/>
                </a:lnTo>
                <a:lnTo>
                  <a:pt x="3191255" y="4632960"/>
                </a:lnTo>
                <a:close/>
                <a:moveTo>
                  <a:pt x="3197352" y="4632960"/>
                </a:moveTo>
                <a:lnTo>
                  <a:pt x="3200400" y="4632960"/>
                </a:lnTo>
                <a:lnTo>
                  <a:pt x="3200400" y="4636008"/>
                </a:lnTo>
                <a:lnTo>
                  <a:pt x="3197352" y="4636008"/>
                </a:lnTo>
                <a:lnTo>
                  <a:pt x="3197352" y="4632960"/>
                </a:lnTo>
                <a:close/>
                <a:moveTo>
                  <a:pt x="3203447" y="4632960"/>
                </a:moveTo>
                <a:lnTo>
                  <a:pt x="3206495" y="4632960"/>
                </a:lnTo>
                <a:lnTo>
                  <a:pt x="3206495" y="4636008"/>
                </a:lnTo>
                <a:lnTo>
                  <a:pt x="3203447" y="4636008"/>
                </a:lnTo>
                <a:lnTo>
                  <a:pt x="3203447" y="4632960"/>
                </a:lnTo>
                <a:close/>
                <a:moveTo>
                  <a:pt x="3209543" y="4632960"/>
                </a:moveTo>
                <a:lnTo>
                  <a:pt x="3212591" y="4632960"/>
                </a:lnTo>
                <a:lnTo>
                  <a:pt x="3212591" y="4636008"/>
                </a:lnTo>
                <a:lnTo>
                  <a:pt x="3209543" y="4636008"/>
                </a:lnTo>
                <a:lnTo>
                  <a:pt x="3209543" y="4632960"/>
                </a:lnTo>
                <a:close/>
                <a:moveTo>
                  <a:pt x="3215640" y="4632960"/>
                </a:moveTo>
                <a:lnTo>
                  <a:pt x="3218688" y="4632960"/>
                </a:lnTo>
                <a:lnTo>
                  <a:pt x="3218688" y="4636008"/>
                </a:lnTo>
                <a:lnTo>
                  <a:pt x="3215640" y="4636008"/>
                </a:lnTo>
                <a:lnTo>
                  <a:pt x="3215640" y="4632960"/>
                </a:lnTo>
                <a:close/>
                <a:moveTo>
                  <a:pt x="3221735" y="4632960"/>
                </a:moveTo>
                <a:lnTo>
                  <a:pt x="3224783" y="4632960"/>
                </a:lnTo>
                <a:lnTo>
                  <a:pt x="3224783" y="4636008"/>
                </a:lnTo>
                <a:lnTo>
                  <a:pt x="3221735" y="4636008"/>
                </a:lnTo>
                <a:lnTo>
                  <a:pt x="3221735" y="4632960"/>
                </a:lnTo>
                <a:close/>
                <a:moveTo>
                  <a:pt x="3227831" y="4632960"/>
                </a:moveTo>
                <a:lnTo>
                  <a:pt x="3230879" y="4632960"/>
                </a:lnTo>
                <a:lnTo>
                  <a:pt x="3230879" y="4636008"/>
                </a:lnTo>
                <a:lnTo>
                  <a:pt x="3227831" y="4636008"/>
                </a:lnTo>
                <a:lnTo>
                  <a:pt x="3227831" y="4632960"/>
                </a:lnTo>
                <a:close/>
                <a:moveTo>
                  <a:pt x="3233928" y="4632960"/>
                </a:moveTo>
                <a:lnTo>
                  <a:pt x="3236976" y="4632960"/>
                </a:lnTo>
                <a:lnTo>
                  <a:pt x="3236976" y="4636008"/>
                </a:lnTo>
                <a:lnTo>
                  <a:pt x="3233928" y="4636008"/>
                </a:lnTo>
                <a:lnTo>
                  <a:pt x="3233928" y="4632960"/>
                </a:lnTo>
                <a:close/>
                <a:moveTo>
                  <a:pt x="3240023" y="4632960"/>
                </a:moveTo>
                <a:lnTo>
                  <a:pt x="3243071" y="4632960"/>
                </a:lnTo>
                <a:lnTo>
                  <a:pt x="3243071" y="4636008"/>
                </a:lnTo>
                <a:lnTo>
                  <a:pt x="3240023" y="4636008"/>
                </a:lnTo>
                <a:lnTo>
                  <a:pt x="3240023" y="4632960"/>
                </a:lnTo>
                <a:close/>
                <a:moveTo>
                  <a:pt x="3246120" y="4632960"/>
                </a:moveTo>
                <a:lnTo>
                  <a:pt x="3249168" y="4632960"/>
                </a:lnTo>
                <a:lnTo>
                  <a:pt x="3249168" y="4636008"/>
                </a:lnTo>
                <a:lnTo>
                  <a:pt x="3246120" y="4636008"/>
                </a:lnTo>
                <a:lnTo>
                  <a:pt x="3246120" y="4632960"/>
                </a:lnTo>
                <a:close/>
                <a:moveTo>
                  <a:pt x="3252216" y="4632960"/>
                </a:moveTo>
                <a:lnTo>
                  <a:pt x="3255264" y="4632960"/>
                </a:lnTo>
                <a:lnTo>
                  <a:pt x="3255264" y="4636008"/>
                </a:lnTo>
                <a:lnTo>
                  <a:pt x="3252216" y="4636008"/>
                </a:lnTo>
                <a:lnTo>
                  <a:pt x="3252216" y="4632960"/>
                </a:lnTo>
                <a:close/>
                <a:moveTo>
                  <a:pt x="3258311" y="4632960"/>
                </a:moveTo>
                <a:lnTo>
                  <a:pt x="3261359" y="4632960"/>
                </a:lnTo>
                <a:lnTo>
                  <a:pt x="3261359" y="4636008"/>
                </a:lnTo>
                <a:lnTo>
                  <a:pt x="3258311" y="4636008"/>
                </a:lnTo>
                <a:lnTo>
                  <a:pt x="3258311" y="4632960"/>
                </a:lnTo>
                <a:close/>
                <a:moveTo>
                  <a:pt x="3264408" y="4632960"/>
                </a:moveTo>
                <a:lnTo>
                  <a:pt x="3267456" y="4632960"/>
                </a:lnTo>
                <a:lnTo>
                  <a:pt x="3267456" y="4636008"/>
                </a:lnTo>
                <a:lnTo>
                  <a:pt x="3264408" y="4636008"/>
                </a:lnTo>
                <a:lnTo>
                  <a:pt x="3264408" y="4632960"/>
                </a:lnTo>
                <a:close/>
                <a:moveTo>
                  <a:pt x="3270504" y="4632960"/>
                </a:moveTo>
                <a:lnTo>
                  <a:pt x="3273552" y="4632960"/>
                </a:lnTo>
                <a:lnTo>
                  <a:pt x="3273552" y="4636008"/>
                </a:lnTo>
                <a:lnTo>
                  <a:pt x="3270504" y="4636008"/>
                </a:lnTo>
                <a:lnTo>
                  <a:pt x="3270504" y="4632960"/>
                </a:lnTo>
                <a:close/>
                <a:moveTo>
                  <a:pt x="3276599" y="4632960"/>
                </a:moveTo>
                <a:lnTo>
                  <a:pt x="3279647" y="4632960"/>
                </a:lnTo>
                <a:lnTo>
                  <a:pt x="3279647" y="4636008"/>
                </a:lnTo>
                <a:lnTo>
                  <a:pt x="3276599" y="4636008"/>
                </a:lnTo>
                <a:lnTo>
                  <a:pt x="3276599" y="4632960"/>
                </a:lnTo>
                <a:close/>
                <a:moveTo>
                  <a:pt x="3282696" y="4632960"/>
                </a:moveTo>
                <a:lnTo>
                  <a:pt x="3285744" y="4632960"/>
                </a:lnTo>
                <a:lnTo>
                  <a:pt x="3285744" y="4636008"/>
                </a:lnTo>
                <a:lnTo>
                  <a:pt x="3282696" y="4636008"/>
                </a:lnTo>
                <a:lnTo>
                  <a:pt x="3282696" y="4632960"/>
                </a:lnTo>
                <a:close/>
                <a:moveTo>
                  <a:pt x="3288791" y="4632960"/>
                </a:moveTo>
                <a:lnTo>
                  <a:pt x="3291839" y="4632960"/>
                </a:lnTo>
                <a:lnTo>
                  <a:pt x="3291839" y="4636008"/>
                </a:lnTo>
                <a:lnTo>
                  <a:pt x="3288791" y="4636008"/>
                </a:lnTo>
                <a:lnTo>
                  <a:pt x="3288791" y="4632960"/>
                </a:lnTo>
                <a:close/>
                <a:moveTo>
                  <a:pt x="3294887" y="4632960"/>
                </a:moveTo>
                <a:lnTo>
                  <a:pt x="3297935" y="4632960"/>
                </a:lnTo>
                <a:lnTo>
                  <a:pt x="3297935" y="4636008"/>
                </a:lnTo>
                <a:lnTo>
                  <a:pt x="3294887" y="4636008"/>
                </a:lnTo>
                <a:lnTo>
                  <a:pt x="3294887" y="4632960"/>
                </a:lnTo>
                <a:close/>
                <a:moveTo>
                  <a:pt x="3300984" y="4632960"/>
                </a:moveTo>
                <a:lnTo>
                  <a:pt x="3304032" y="4632960"/>
                </a:lnTo>
                <a:lnTo>
                  <a:pt x="3304032" y="4636008"/>
                </a:lnTo>
                <a:lnTo>
                  <a:pt x="3300984" y="4636008"/>
                </a:lnTo>
                <a:lnTo>
                  <a:pt x="3300984" y="4632960"/>
                </a:lnTo>
                <a:close/>
                <a:moveTo>
                  <a:pt x="3307079" y="4632960"/>
                </a:moveTo>
                <a:lnTo>
                  <a:pt x="3310127" y="4632960"/>
                </a:lnTo>
                <a:lnTo>
                  <a:pt x="3310127" y="4636008"/>
                </a:lnTo>
                <a:lnTo>
                  <a:pt x="3307079" y="4636008"/>
                </a:lnTo>
                <a:lnTo>
                  <a:pt x="3307079" y="4632960"/>
                </a:lnTo>
                <a:close/>
                <a:moveTo>
                  <a:pt x="3313176" y="4632960"/>
                </a:moveTo>
                <a:lnTo>
                  <a:pt x="3316223" y="4632960"/>
                </a:lnTo>
                <a:lnTo>
                  <a:pt x="3316223" y="4636008"/>
                </a:lnTo>
                <a:lnTo>
                  <a:pt x="3313176" y="4636008"/>
                </a:lnTo>
                <a:lnTo>
                  <a:pt x="3313176" y="4632960"/>
                </a:lnTo>
                <a:close/>
                <a:moveTo>
                  <a:pt x="3319272" y="4632960"/>
                </a:moveTo>
                <a:lnTo>
                  <a:pt x="3322320" y="4632960"/>
                </a:lnTo>
                <a:lnTo>
                  <a:pt x="3322320" y="4636008"/>
                </a:lnTo>
                <a:lnTo>
                  <a:pt x="3319272" y="4636008"/>
                </a:lnTo>
                <a:lnTo>
                  <a:pt x="3319272" y="4632960"/>
                </a:lnTo>
                <a:close/>
                <a:moveTo>
                  <a:pt x="3325367" y="4632960"/>
                </a:moveTo>
                <a:lnTo>
                  <a:pt x="3328415" y="4632960"/>
                </a:lnTo>
                <a:lnTo>
                  <a:pt x="3328415" y="4636008"/>
                </a:lnTo>
                <a:lnTo>
                  <a:pt x="3325367" y="4636008"/>
                </a:lnTo>
                <a:lnTo>
                  <a:pt x="3325367" y="4632960"/>
                </a:lnTo>
                <a:close/>
                <a:moveTo>
                  <a:pt x="3331464" y="4632960"/>
                </a:moveTo>
                <a:lnTo>
                  <a:pt x="3334512" y="4632960"/>
                </a:lnTo>
                <a:lnTo>
                  <a:pt x="3334512" y="4636008"/>
                </a:lnTo>
                <a:lnTo>
                  <a:pt x="3331464" y="4636008"/>
                </a:lnTo>
                <a:lnTo>
                  <a:pt x="3331464" y="4632960"/>
                </a:lnTo>
                <a:close/>
                <a:moveTo>
                  <a:pt x="3337560" y="4632960"/>
                </a:moveTo>
                <a:lnTo>
                  <a:pt x="3340608" y="4632960"/>
                </a:lnTo>
                <a:lnTo>
                  <a:pt x="3340608" y="4636008"/>
                </a:lnTo>
                <a:lnTo>
                  <a:pt x="3337560" y="4636008"/>
                </a:lnTo>
                <a:lnTo>
                  <a:pt x="3337560" y="4632960"/>
                </a:lnTo>
                <a:close/>
                <a:moveTo>
                  <a:pt x="3343655" y="4632960"/>
                </a:moveTo>
                <a:lnTo>
                  <a:pt x="3346703" y="4632960"/>
                </a:lnTo>
                <a:lnTo>
                  <a:pt x="3346703" y="4636008"/>
                </a:lnTo>
                <a:lnTo>
                  <a:pt x="3343655" y="4636008"/>
                </a:lnTo>
                <a:lnTo>
                  <a:pt x="3343655" y="4632960"/>
                </a:lnTo>
                <a:close/>
                <a:moveTo>
                  <a:pt x="3349752" y="4632960"/>
                </a:moveTo>
                <a:lnTo>
                  <a:pt x="3352800" y="4632960"/>
                </a:lnTo>
                <a:lnTo>
                  <a:pt x="3352800" y="4636008"/>
                </a:lnTo>
                <a:lnTo>
                  <a:pt x="3349752" y="4636008"/>
                </a:lnTo>
                <a:lnTo>
                  <a:pt x="3349752" y="4632960"/>
                </a:lnTo>
                <a:close/>
                <a:moveTo>
                  <a:pt x="3355847" y="4632960"/>
                </a:moveTo>
                <a:lnTo>
                  <a:pt x="3358895" y="4632960"/>
                </a:lnTo>
                <a:lnTo>
                  <a:pt x="3358895" y="4636008"/>
                </a:lnTo>
                <a:lnTo>
                  <a:pt x="3355847" y="4636008"/>
                </a:lnTo>
                <a:lnTo>
                  <a:pt x="3355847" y="4632960"/>
                </a:lnTo>
                <a:close/>
                <a:moveTo>
                  <a:pt x="3361943" y="4632960"/>
                </a:moveTo>
                <a:lnTo>
                  <a:pt x="3364991" y="4632960"/>
                </a:lnTo>
                <a:lnTo>
                  <a:pt x="3364991" y="4636008"/>
                </a:lnTo>
                <a:lnTo>
                  <a:pt x="3361943" y="4636008"/>
                </a:lnTo>
                <a:lnTo>
                  <a:pt x="3361943" y="4632960"/>
                </a:lnTo>
                <a:close/>
                <a:moveTo>
                  <a:pt x="3368040" y="4632960"/>
                </a:moveTo>
                <a:lnTo>
                  <a:pt x="3371088" y="4632960"/>
                </a:lnTo>
                <a:lnTo>
                  <a:pt x="3371088" y="4636008"/>
                </a:lnTo>
                <a:lnTo>
                  <a:pt x="3368040" y="4636008"/>
                </a:lnTo>
                <a:lnTo>
                  <a:pt x="3368040" y="4632960"/>
                </a:lnTo>
                <a:close/>
                <a:moveTo>
                  <a:pt x="3374135" y="4632960"/>
                </a:moveTo>
                <a:lnTo>
                  <a:pt x="3377183" y="4632960"/>
                </a:lnTo>
                <a:lnTo>
                  <a:pt x="3377183" y="4636008"/>
                </a:lnTo>
                <a:lnTo>
                  <a:pt x="3374135" y="4636008"/>
                </a:lnTo>
                <a:lnTo>
                  <a:pt x="3374135" y="4632960"/>
                </a:lnTo>
                <a:close/>
                <a:moveTo>
                  <a:pt x="3380231" y="4632960"/>
                </a:moveTo>
                <a:lnTo>
                  <a:pt x="3383279" y="4632960"/>
                </a:lnTo>
                <a:lnTo>
                  <a:pt x="3383279" y="4636008"/>
                </a:lnTo>
                <a:lnTo>
                  <a:pt x="3380231" y="4636008"/>
                </a:lnTo>
                <a:lnTo>
                  <a:pt x="3380231" y="4632960"/>
                </a:lnTo>
                <a:close/>
                <a:moveTo>
                  <a:pt x="3386328" y="4632960"/>
                </a:moveTo>
                <a:lnTo>
                  <a:pt x="3389376" y="4632960"/>
                </a:lnTo>
                <a:lnTo>
                  <a:pt x="3389376" y="4636008"/>
                </a:lnTo>
                <a:lnTo>
                  <a:pt x="3386328" y="4636008"/>
                </a:lnTo>
                <a:lnTo>
                  <a:pt x="3386328" y="4632960"/>
                </a:lnTo>
                <a:close/>
                <a:moveTo>
                  <a:pt x="3392423" y="4632960"/>
                </a:moveTo>
                <a:lnTo>
                  <a:pt x="3395471" y="4632960"/>
                </a:lnTo>
                <a:lnTo>
                  <a:pt x="3395471" y="4636008"/>
                </a:lnTo>
                <a:lnTo>
                  <a:pt x="3392423" y="4636008"/>
                </a:lnTo>
                <a:lnTo>
                  <a:pt x="3392423" y="4632960"/>
                </a:lnTo>
                <a:close/>
                <a:moveTo>
                  <a:pt x="3398520" y="4632960"/>
                </a:moveTo>
                <a:lnTo>
                  <a:pt x="3401568" y="4632960"/>
                </a:lnTo>
                <a:lnTo>
                  <a:pt x="3401568" y="4636008"/>
                </a:lnTo>
                <a:lnTo>
                  <a:pt x="3398520" y="4636008"/>
                </a:lnTo>
                <a:lnTo>
                  <a:pt x="3398520" y="4632960"/>
                </a:lnTo>
                <a:close/>
                <a:moveTo>
                  <a:pt x="3404616" y="4632960"/>
                </a:moveTo>
                <a:lnTo>
                  <a:pt x="3407664" y="4632960"/>
                </a:lnTo>
                <a:lnTo>
                  <a:pt x="3407664" y="4636008"/>
                </a:lnTo>
                <a:lnTo>
                  <a:pt x="3404616" y="4636008"/>
                </a:lnTo>
                <a:lnTo>
                  <a:pt x="3404616" y="4632960"/>
                </a:lnTo>
                <a:close/>
                <a:moveTo>
                  <a:pt x="3410711" y="4632960"/>
                </a:moveTo>
                <a:lnTo>
                  <a:pt x="3413759" y="4632960"/>
                </a:lnTo>
                <a:lnTo>
                  <a:pt x="3413759" y="4636008"/>
                </a:lnTo>
                <a:lnTo>
                  <a:pt x="3410711" y="4636008"/>
                </a:lnTo>
                <a:lnTo>
                  <a:pt x="3410711" y="4632960"/>
                </a:lnTo>
                <a:close/>
                <a:moveTo>
                  <a:pt x="3416808" y="4632960"/>
                </a:moveTo>
                <a:lnTo>
                  <a:pt x="3419856" y="4632960"/>
                </a:lnTo>
                <a:lnTo>
                  <a:pt x="3419856" y="4636008"/>
                </a:lnTo>
                <a:lnTo>
                  <a:pt x="3416808" y="4636008"/>
                </a:lnTo>
                <a:lnTo>
                  <a:pt x="3416808" y="4632960"/>
                </a:lnTo>
                <a:close/>
                <a:moveTo>
                  <a:pt x="3422904" y="4632960"/>
                </a:moveTo>
                <a:lnTo>
                  <a:pt x="3425952" y="4632960"/>
                </a:lnTo>
                <a:lnTo>
                  <a:pt x="3425952" y="4636008"/>
                </a:lnTo>
                <a:lnTo>
                  <a:pt x="3422904" y="4636008"/>
                </a:lnTo>
                <a:lnTo>
                  <a:pt x="3422904" y="4632960"/>
                </a:lnTo>
                <a:close/>
                <a:moveTo>
                  <a:pt x="3428999" y="4632960"/>
                </a:moveTo>
                <a:lnTo>
                  <a:pt x="3432047" y="4632960"/>
                </a:lnTo>
                <a:lnTo>
                  <a:pt x="3432047" y="4636008"/>
                </a:lnTo>
                <a:lnTo>
                  <a:pt x="3428999" y="4636008"/>
                </a:lnTo>
                <a:lnTo>
                  <a:pt x="3428999" y="4632960"/>
                </a:lnTo>
                <a:close/>
                <a:moveTo>
                  <a:pt x="3435096" y="4632960"/>
                </a:moveTo>
                <a:lnTo>
                  <a:pt x="3438144" y="4632960"/>
                </a:lnTo>
                <a:lnTo>
                  <a:pt x="3438144" y="4636008"/>
                </a:lnTo>
                <a:lnTo>
                  <a:pt x="3435096" y="4636008"/>
                </a:lnTo>
                <a:lnTo>
                  <a:pt x="3435096" y="4632960"/>
                </a:lnTo>
                <a:close/>
                <a:moveTo>
                  <a:pt x="3441191" y="4632960"/>
                </a:moveTo>
                <a:lnTo>
                  <a:pt x="3444239" y="4632960"/>
                </a:lnTo>
                <a:lnTo>
                  <a:pt x="3444239" y="4636008"/>
                </a:lnTo>
                <a:lnTo>
                  <a:pt x="3441191" y="4636008"/>
                </a:lnTo>
                <a:lnTo>
                  <a:pt x="3441191" y="4632960"/>
                </a:lnTo>
                <a:close/>
                <a:moveTo>
                  <a:pt x="3447287" y="4632960"/>
                </a:moveTo>
                <a:lnTo>
                  <a:pt x="3450335" y="4632960"/>
                </a:lnTo>
                <a:lnTo>
                  <a:pt x="3450335" y="4636008"/>
                </a:lnTo>
                <a:lnTo>
                  <a:pt x="3447287" y="4636008"/>
                </a:lnTo>
                <a:lnTo>
                  <a:pt x="3447287" y="4632960"/>
                </a:lnTo>
                <a:close/>
                <a:moveTo>
                  <a:pt x="3453384" y="4632960"/>
                </a:moveTo>
                <a:lnTo>
                  <a:pt x="3456432" y="4632960"/>
                </a:lnTo>
                <a:lnTo>
                  <a:pt x="3456432" y="4636008"/>
                </a:lnTo>
                <a:lnTo>
                  <a:pt x="3453384" y="4636008"/>
                </a:lnTo>
                <a:lnTo>
                  <a:pt x="3453384" y="4632960"/>
                </a:lnTo>
                <a:close/>
                <a:moveTo>
                  <a:pt x="3459479" y="4632960"/>
                </a:moveTo>
                <a:lnTo>
                  <a:pt x="3462527" y="4632960"/>
                </a:lnTo>
                <a:lnTo>
                  <a:pt x="3462527" y="4636008"/>
                </a:lnTo>
                <a:lnTo>
                  <a:pt x="3459479" y="4636008"/>
                </a:lnTo>
                <a:lnTo>
                  <a:pt x="3459479" y="4632960"/>
                </a:lnTo>
                <a:close/>
                <a:moveTo>
                  <a:pt x="3465576" y="4632960"/>
                </a:moveTo>
                <a:lnTo>
                  <a:pt x="3468623" y="4632960"/>
                </a:lnTo>
                <a:lnTo>
                  <a:pt x="3468623" y="4636008"/>
                </a:lnTo>
                <a:lnTo>
                  <a:pt x="3465576" y="4636008"/>
                </a:lnTo>
                <a:lnTo>
                  <a:pt x="3465576" y="4632960"/>
                </a:lnTo>
                <a:close/>
                <a:moveTo>
                  <a:pt x="3471672" y="4632960"/>
                </a:moveTo>
                <a:lnTo>
                  <a:pt x="3474720" y="4632960"/>
                </a:lnTo>
                <a:lnTo>
                  <a:pt x="3474720" y="4636008"/>
                </a:lnTo>
                <a:lnTo>
                  <a:pt x="3471672" y="4636008"/>
                </a:lnTo>
                <a:lnTo>
                  <a:pt x="3471672" y="4632960"/>
                </a:lnTo>
                <a:close/>
                <a:moveTo>
                  <a:pt x="3477767" y="4632960"/>
                </a:moveTo>
                <a:lnTo>
                  <a:pt x="3480815" y="4632960"/>
                </a:lnTo>
                <a:lnTo>
                  <a:pt x="3480815" y="4636008"/>
                </a:lnTo>
                <a:lnTo>
                  <a:pt x="3477767" y="4636008"/>
                </a:lnTo>
                <a:lnTo>
                  <a:pt x="3477767" y="4632960"/>
                </a:lnTo>
                <a:close/>
                <a:moveTo>
                  <a:pt x="3483864" y="4632960"/>
                </a:moveTo>
                <a:lnTo>
                  <a:pt x="3486912" y="4632960"/>
                </a:lnTo>
                <a:lnTo>
                  <a:pt x="3486912" y="4636008"/>
                </a:lnTo>
                <a:lnTo>
                  <a:pt x="3483864" y="4636008"/>
                </a:lnTo>
                <a:lnTo>
                  <a:pt x="3483864" y="4632960"/>
                </a:lnTo>
                <a:close/>
                <a:moveTo>
                  <a:pt x="3489960" y="4632960"/>
                </a:moveTo>
                <a:lnTo>
                  <a:pt x="3493008" y="4632960"/>
                </a:lnTo>
                <a:lnTo>
                  <a:pt x="3493008" y="4636008"/>
                </a:lnTo>
                <a:lnTo>
                  <a:pt x="3489960" y="4636008"/>
                </a:lnTo>
                <a:lnTo>
                  <a:pt x="3489960" y="4632960"/>
                </a:lnTo>
                <a:close/>
                <a:moveTo>
                  <a:pt x="3496055" y="4632960"/>
                </a:moveTo>
                <a:lnTo>
                  <a:pt x="3499103" y="4632960"/>
                </a:lnTo>
                <a:lnTo>
                  <a:pt x="3499103" y="4636008"/>
                </a:lnTo>
                <a:lnTo>
                  <a:pt x="3496055" y="4636008"/>
                </a:lnTo>
                <a:lnTo>
                  <a:pt x="3496055" y="4632960"/>
                </a:lnTo>
                <a:close/>
                <a:moveTo>
                  <a:pt x="3502152" y="4632960"/>
                </a:moveTo>
                <a:lnTo>
                  <a:pt x="3505200" y="4632960"/>
                </a:lnTo>
                <a:lnTo>
                  <a:pt x="3505200" y="4636008"/>
                </a:lnTo>
                <a:lnTo>
                  <a:pt x="3502152" y="4636008"/>
                </a:lnTo>
                <a:lnTo>
                  <a:pt x="3502152" y="4632960"/>
                </a:lnTo>
                <a:close/>
                <a:moveTo>
                  <a:pt x="3508247" y="4632960"/>
                </a:moveTo>
                <a:lnTo>
                  <a:pt x="3511295" y="4632960"/>
                </a:lnTo>
                <a:lnTo>
                  <a:pt x="3511295" y="4636008"/>
                </a:lnTo>
                <a:lnTo>
                  <a:pt x="3508247" y="4636008"/>
                </a:lnTo>
                <a:lnTo>
                  <a:pt x="3508247" y="4632960"/>
                </a:lnTo>
                <a:close/>
                <a:moveTo>
                  <a:pt x="3514343" y="4632960"/>
                </a:moveTo>
                <a:lnTo>
                  <a:pt x="3517391" y="4632960"/>
                </a:lnTo>
                <a:lnTo>
                  <a:pt x="3517391" y="4636008"/>
                </a:lnTo>
                <a:lnTo>
                  <a:pt x="3514343" y="4636008"/>
                </a:lnTo>
                <a:lnTo>
                  <a:pt x="3514343" y="4632960"/>
                </a:lnTo>
                <a:close/>
                <a:moveTo>
                  <a:pt x="3520440" y="4632960"/>
                </a:moveTo>
                <a:lnTo>
                  <a:pt x="3523488" y="4632960"/>
                </a:lnTo>
                <a:lnTo>
                  <a:pt x="3523488" y="4636008"/>
                </a:lnTo>
                <a:lnTo>
                  <a:pt x="3520440" y="4636008"/>
                </a:lnTo>
                <a:lnTo>
                  <a:pt x="3520440" y="4632960"/>
                </a:lnTo>
                <a:close/>
                <a:moveTo>
                  <a:pt x="3526535" y="4632960"/>
                </a:moveTo>
                <a:lnTo>
                  <a:pt x="3529583" y="4632960"/>
                </a:lnTo>
                <a:lnTo>
                  <a:pt x="3529583" y="4636008"/>
                </a:lnTo>
                <a:lnTo>
                  <a:pt x="3526535" y="4636008"/>
                </a:lnTo>
                <a:lnTo>
                  <a:pt x="3526535" y="4632960"/>
                </a:lnTo>
                <a:close/>
                <a:moveTo>
                  <a:pt x="3532631" y="4632960"/>
                </a:moveTo>
                <a:lnTo>
                  <a:pt x="3535679" y="4632960"/>
                </a:lnTo>
                <a:lnTo>
                  <a:pt x="3535679" y="4636008"/>
                </a:lnTo>
                <a:lnTo>
                  <a:pt x="3532631" y="4636008"/>
                </a:lnTo>
                <a:lnTo>
                  <a:pt x="3532631" y="4632960"/>
                </a:lnTo>
                <a:close/>
                <a:moveTo>
                  <a:pt x="3538728" y="4632960"/>
                </a:moveTo>
                <a:lnTo>
                  <a:pt x="3541776" y="4632960"/>
                </a:lnTo>
                <a:lnTo>
                  <a:pt x="3541776" y="4636008"/>
                </a:lnTo>
                <a:lnTo>
                  <a:pt x="3538728" y="4636008"/>
                </a:lnTo>
                <a:lnTo>
                  <a:pt x="3538728" y="4632960"/>
                </a:lnTo>
                <a:close/>
                <a:moveTo>
                  <a:pt x="3544823" y="4632960"/>
                </a:moveTo>
                <a:lnTo>
                  <a:pt x="3547871" y="4632960"/>
                </a:lnTo>
                <a:lnTo>
                  <a:pt x="3547871" y="4636008"/>
                </a:lnTo>
                <a:lnTo>
                  <a:pt x="3544823" y="4636008"/>
                </a:lnTo>
                <a:lnTo>
                  <a:pt x="3544823" y="4632960"/>
                </a:lnTo>
                <a:close/>
                <a:moveTo>
                  <a:pt x="3550920" y="4632960"/>
                </a:moveTo>
                <a:lnTo>
                  <a:pt x="3553968" y="4632960"/>
                </a:lnTo>
                <a:lnTo>
                  <a:pt x="3553968" y="4636008"/>
                </a:lnTo>
                <a:lnTo>
                  <a:pt x="3550920" y="4636008"/>
                </a:lnTo>
                <a:lnTo>
                  <a:pt x="3550920" y="4632960"/>
                </a:lnTo>
                <a:close/>
                <a:moveTo>
                  <a:pt x="3557016" y="4632960"/>
                </a:moveTo>
                <a:lnTo>
                  <a:pt x="3560064" y="4632960"/>
                </a:lnTo>
                <a:lnTo>
                  <a:pt x="3560064" y="4636008"/>
                </a:lnTo>
                <a:lnTo>
                  <a:pt x="3557016" y="4636008"/>
                </a:lnTo>
                <a:lnTo>
                  <a:pt x="3557016" y="4632960"/>
                </a:lnTo>
                <a:close/>
                <a:moveTo>
                  <a:pt x="3563111" y="4632960"/>
                </a:moveTo>
                <a:lnTo>
                  <a:pt x="3566159" y="4632960"/>
                </a:lnTo>
                <a:lnTo>
                  <a:pt x="3566159" y="4636008"/>
                </a:lnTo>
                <a:lnTo>
                  <a:pt x="3563111" y="4636008"/>
                </a:lnTo>
                <a:lnTo>
                  <a:pt x="3563111" y="4632960"/>
                </a:lnTo>
                <a:close/>
                <a:moveTo>
                  <a:pt x="3569208" y="4632960"/>
                </a:moveTo>
                <a:lnTo>
                  <a:pt x="3572256" y="4632960"/>
                </a:lnTo>
                <a:lnTo>
                  <a:pt x="3572256" y="4636008"/>
                </a:lnTo>
                <a:lnTo>
                  <a:pt x="3569208" y="4636008"/>
                </a:lnTo>
                <a:lnTo>
                  <a:pt x="3569208" y="4632960"/>
                </a:lnTo>
                <a:close/>
                <a:moveTo>
                  <a:pt x="3575304" y="4632960"/>
                </a:moveTo>
                <a:lnTo>
                  <a:pt x="3578352" y="4632960"/>
                </a:lnTo>
                <a:lnTo>
                  <a:pt x="3578352" y="4636008"/>
                </a:lnTo>
                <a:lnTo>
                  <a:pt x="3575304" y="4636008"/>
                </a:lnTo>
                <a:lnTo>
                  <a:pt x="3575304" y="4632960"/>
                </a:lnTo>
                <a:close/>
                <a:moveTo>
                  <a:pt x="3581399" y="4632960"/>
                </a:moveTo>
                <a:lnTo>
                  <a:pt x="3584447" y="4632960"/>
                </a:lnTo>
                <a:lnTo>
                  <a:pt x="3584447" y="4636008"/>
                </a:lnTo>
                <a:lnTo>
                  <a:pt x="3581399" y="4636008"/>
                </a:lnTo>
                <a:lnTo>
                  <a:pt x="3581399" y="4632960"/>
                </a:lnTo>
                <a:close/>
                <a:moveTo>
                  <a:pt x="3587496" y="4632960"/>
                </a:moveTo>
                <a:lnTo>
                  <a:pt x="3590544" y="4632960"/>
                </a:lnTo>
                <a:lnTo>
                  <a:pt x="3590544" y="4636008"/>
                </a:lnTo>
                <a:lnTo>
                  <a:pt x="3587496" y="4636008"/>
                </a:lnTo>
                <a:lnTo>
                  <a:pt x="3587496" y="4632960"/>
                </a:lnTo>
                <a:close/>
                <a:moveTo>
                  <a:pt x="3593591" y="4632960"/>
                </a:moveTo>
                <a:lnTo>
                  <a:pt x="3596639" y="4632960"/>
                </a:lnTo>
                <a:lnTo>
                  <a:pt x="3596639" y="4636008"/>
                </a:lnTo>
                <a:lnTo>
                  <a:pt x="3593591" y="4636008"/>
                </a:lnTo>
                <a:lnTo>
                  <a:pt x="3593591" y="4632960"/>
                </a:lnTo>
                <a:close/>
                <a:moveTo>
                  <a:pt x="3599687" y="4632960"/>
                </a:moveTo>
                <a:lnTo>
                  <a:pt x="3602735" y="4632960"/>
                </a:lnTo>
                <a:lnTo>
                  <a:pt x="3602735" y="4636008"/>
                </a:lnTo>
                <a:lnTo>
                  <a:pt x="3599687" y="4636008"/>
                </a:lnTo>
                <a:lnTo>
                  <a:pt x="3599687" y="4632960"/>
                </a:lnTo>
                <a:close/>
                <a:moveTo>
                  <a:pt x="3605784" y="4632960"/>
                </a:moveTo>
                <a:lnTo>
                  <a:pt x="3608832" y="4632960"/>
                </a:lnTo>
                <a:lnTo>
                  <a:pt x="3608832" y="4636008"/>
                </a:lnTo>
                <a:lnTo>
                  <a:pt x="3605784" y="4636008"/>
                </a:lnTo>
                <a:lnTo>
                  <a:pt x="3605784" y="4632960"/>
                </a:lnTo>
                <a:close/>
                <a:moveTo>
                  <a:pt x="3611879" y="4632960"/>
                </a:moveTo>
                <a:lnTo>
                  <a:pt x="3614927" y="4632960"/>
                </a:lnTo>
                <a:lnTo>
                  <a:pt x="3614927" y="4636008"/>
                </a:lnTo>
                <a:lnTo>
                  <a:pt x="3611879" y="4636008"/>
                </a:lnTo>
                <a:lnTo>
                  <a:pt x="3611879" y="4632960"/>
                </a:lnTo>
                <a:close/>
                <a:moveTo>
                  <a:pt x="3617976" y="4632960"/>
                </a:moveTo>
                <a:lnTo>
                  <a:pt x="3621023" y="4632960"/>
                </a:lnTo>
                <a:lnTo>
                  <a:pt x="3621023" y="4636008"/>
                </a:lnTo>
                <a:lnTo>
                  <a:pt x="3617976" y="4636008"/>
                </a:lnTo>
                <a:lnTo>
                  <a:pt x="3617976" y="4632960"/>
                </a:lnTo>
                <a:close/>
                <a:moveTo>
                  <a:pt x="3624072" y="4632960"/>
                </a:moveTo>
                <a:lnTo>
                  <a:pt x="3627120" y="4632960"/>
                </a:lnTo>
                <a:lnTo>
                  <a:pt x="3627120" y="4636008"/>
                </a:lnTo>
                <a:lnTo>
                  <a:pt x="3624072" y="4636008"/>
                </a:lnTo>
                <a:lnTo>
                  <a:pt x="3624072" y="4632960"/>
                </a:lnTo>
                <a:close/>
                <a:moveTo>
                  <a:pt x="3630167" y="4632960"/>
                </a:moveTo>
                <a:lnTo>
                  <a:pt x="3633215" y="4632960"/>
                </a:lnTo>
                <a:lnTo>
                  <a:pt x="3633215" y="4636008"/>
                </a:lnTo>
                <a:lnTo>
                  <a:pt x="3630167" y="4636008"/>
                </a:lnTo>
                <a:lnTo>
                  <a:pt x="3630167" y="4632960"/>
                </a:lnTo>
                <a:close/>
                <a:moveTo>
                  <a:pt x="3636264" y="4632960"/>
                </a:moveTo>
                <a:lnTo>
                  <a:pt x="3639312" y="4632960"/>
                </a:lnTo>
                <a:lnTo>
                  <a:pt x="3639312" y="4636008"/>
                </a:lnTo>
                <a:lnTo>
                  <a:pt x="3636264" y="4636008"/>
                </a:lnTo>
                <a:lnTo>
                  <a:pt x="3636264" y="4632960"/>
                </a:lnTo>
                <a:close/>
                <a:moveTo>
                  <a:pt x="3642360" y="4632960"/>
                </a:moveTo>
                <a:lnTo>
                  <a:pt x="3645408" y="4632960"/>
                </a:lnTo>
                <a:lnTo>
                  <a:pt x="3645408" y="4636008"/>
                </a:lnTo>
                <a:lnTo>
                  <a:pt x="3642360" y="4636008"/>
                </a:lnTo>
                <a:lnTo>
                  <a:pt x="3642360" y="4632960"/>
                </a:lnTo>
                <a:close/>
                <a:moveTo>
                  <a:pt x="3648455" y="4632960"/>
                </a:moveTo>
                <a:lnTo>
                  <a:pt x="3651503" y="4632960"/>
                </a:lnTo>
                <a:lnTo>
                  <a:pt x="3651503" y="4636008"/>
                </a:lnTo>
                <a:lnTo>
                  <a:pt x="3648455" y="4636008"/>
                </a:lnTo>
                <a:lnTo>
                  <a:pt x="3648455" y="4632960"/>
                </a:lnTo>
                <a:close/>
                <a:moveTo>
                  <a:pt x="3654552" y="4632960"/>
                </a:moveTo>
                <a:lnTo>
                  <a:pt x="3657600" y="4632960"/>
                </a:lnTo>
                <a:lnTo>
                  <a:pt x="3657600" y="4636008"/>
                </a:lnTo>
                <a:lnTo>
                  <a:pt x="3654552" y="4636008"/>
                </a:lnTo>
                <a:lnTo>
                  <a:pt x="3654552" y="4632960"/>
                </a:lnTo>
                <a:close/>
                <a:moveTo>
                  <a:pt x="3660647" y="4632960"/>
                </a:moveTo>
                <a:lnTo>
                  <a:pt x="3663695" y="4632960"/>
                </a:lnTo>
                <a:lnTo>
                  <a:pt x="3663695" y="4636008"/>
                </a:lnTo>
                <a:lnTo>
                  <a:pt x="3660647" y="4636008"/>
                </a:lnTo>
                <a:lnTo>
                  <a:pt x="3660647" y="4632960"/>
                </a:lnTo>
                <a:close/>
                <a:moveTo>
                  <a:pt x="3666743" y="4632960"/>
                </a:moveTo>
                <a:lnTo>
                  <a:pt x="3669791" y="4632960"/>
                </a:lnTo>
                <a:lnTo>
                  <a:pt x="3669791" y="4636008"/>
                </a:lnTo>
                <a:lnTo>
                  <a:pt x="3666743" y="4636008"/>
                </a:lnTo>
                <a:lnTo>
                  <a:pt x="3666743" y="4632960"/>
                </a:lnTo>
                <a:close/>
                <a:moveTo>
                  <a:pt x="3672840" y="4632960"/>
                </a:moveTo>
                <a:lnTo>
                  <a:pt x="3675888" y="4632960"/>
                </a:lnTo>
                <a:lnTo>
                  <a:pt x="3675888" y="4636008"/>
                </a:lnTo>
                <a:lnTo>
                  <a:pt x="3672840" y="4636008"/>
                </a:lnTo>
                <a:lnTo>
                  <a:pt x="3672840" y="4632960"/>
                </a:lnTo>
                <a:close/>
                <a:moveTo>
                  <a:pt x="3678935" y="4632960"/>
                </a:moveTo>
                <a:lnTo>
                  <a:pt x="3681983" y="4632960"/>
                </a:lnTo>
                <a:lnTo>
                  <a:pt x="3681983" y="4636008"/>
                </a:lnTo>
                <a:lnTo>
                  <a:pt x="3678935" y="4636008"/>
                </a:lnTo>
                <a:lnTo>
                  <a:pt x="3678935" y="4632960"/>
                </a:lnTo>
                <a:close/>
                <a:moveTo>
                  <a:pt x="3685031" y="4632960"/>
                </a:moveTo>
                <a:lnTo>
                  <a:pt x="3688079" y="4632960"/>
                </a:lnTo>
                <a:lnTo>
                  <a:pt x="3688079" y="4636008"/>
                </a:lnTo>
                <a:lnTo>
                  <a:pt x="3685031" y="4636008"/>
                </a:lnTo>
                <a:lnTo>
                  <a:pt x="3685031" y="4632960"/>
                </a:lnTo>
                <a:close/>
                <a:moveTo>
                  <a:pt x="3691128" y="4632960"/>
                </a:moveTo>
                <a:lnTo>
                  <a:pt x="3694176" y="4632960"/>
                </a:lnTo>
                <a:lnTo>
                  <a:pt x="3694176" y="4636008"/>
                </a:lnTo>
                <a:lnTo>
                  <a:pt x="3691128" y="4636008"/>
                </a:lnTo>
                <a:lnTo>
                  <a:pt x="3691128" y="4632960"/>
                </a:lnTo>
                <a:close/>
                <a:moveTo>
                  <a:pt x="3697223" y="4632960"/>
                </a:moveTo>
                <a:lnTo>
                  <a:pt x="3700271" y="4632960"/>
                </a:lnTo>
                <a:lnTo>
                  <a:pt x="3700271" y="4636008"/>
                </a:lnTo>
                <a:lnTo>
                  <a:pt x="3697223" y="4636008"/>
                </a:lnTo>
                <a:lnTo>
                  <a:pt x="3697223" y="4632960"/>
                </a:lnTo>
                <a:close/>
                <a:moveTo>
                  <a:pt x="3703320" y="4632960"/>
                </a:moveTo>
                <a:lnTo>
                  <a:pt x="3706368" y="4632960"/>
                </a:lnTo>
                <a:lnTo>
                  <a:pt x="3706368" y="4636008"/>
                </a:lnTo>
                <a:lnTo>
                  <a:pt x="3703320" y="4636008"/>
                </a:lnTo>
                <a:lnTo>
                  <a:pt x="3703320" y="4632960"/>
                </a:lnTo>
                <a:close/>
                <a:moveTo>
                  <a:pt x="3709416" y="4632960"/>
                </a:moveTo>
                <a:lnTo>
                  <a:pt x="3712464" y="4632960"/>
                </a:lnTo>
                <a:lnTo>
                  <a:pt x="3712464" y="4636008"/>
                </a:lnTo>
                <a:lnTo>
                  <a:pt x="3709416" y="4636008"/>
                </a:lnTo>
                <a:lnTo>
                  <a:pt x="3709416" y="4632960"/>
                </a:lnTo>
                <a:close/>
                <a:moveTo>
                  <a:pt x="3715511" y="4632960"/>
                </a:moveTo>
                <a:lnTo>
                  <a:pt x="3718559" y="4632960"/>
                </a:lnTo>
                <a:lnTo>
                  <a:pt x="3718559" y="4636008"/>
                </a:lnTo>
                <a:lnTo>
                  <a:pt x="3715511" y="4636008"/>
                </a:lnTo>
                <a:lnTo>
                  <a:pt x="3715511" y="4632960"/>
                </a:lnTo>
                <a:close/>
                <a:moveTo>
                  <a:pt x="3721608" y="4632960"/>
                </a:moveTo>
                <a:lnTo>
                  <a:pt x="3724656" y="4632960"/>
                </a:lnTo>
                <a:lnTo>
                  <a:pt x="3724656" y="4636008"/>
                </a:lnTo>
                <a:lnTo>
                  <a:pt x="3721608" y="4636008"/>
                </a:lnTo>
                <a:lnTo>
                  <a:pt x="3721608" y="4632960"/>
                </a:lnTo>
                <a:close/>
                <a:moveTo>
                  <a:pt x="3727704" y="4632960"/>
                </a:moveTo>
                <a:lnTo>
                  <a:pt x="3730752" y="4632960"/>
                </a:lnTo>
                <a:lnTo>
                  <a:pt x="3730752" y="4636008"/>
                </a:lnTo>
                <a:lnTo>
                  <a:pt x="3727704" y="4636008"/>
                </a:lnTo>
                <a:lnTo>
                  <a:pt x="3727704" y="4632960"/>
                </a:lnTo>
                <a:close/>
                <a:moveTo>
                  <a:pt x="3733799" y="4632960"/>
                </a:moveTo>
                <a:lnTo>
                  <a:pt x="3736847" y="4632960"/>
                </a:lnTo>
                <a:lnTo>
                  <a:pt x="3736847" y="4636008"/>
                </a:lnTo>
                <a:lnTo>
                  <a:pt x="3733799" y="4636008"/>
                </a:lnTo>
                <a:lnTo>
                  <a:pt x="3733799" y="4632960"/>
                </a:lnTo>
                <a:close/>
                <a:moveTo>
                  <a:pt x="3739896" y="4632960"/>
                </a:moveTo>
                <a:lnTo>
                  <a:pt x="3742944" y="4632960"/>
                </a:lnTo>
                <a:lnTo>
                  <a:pt x="3742944" y="4636008"/>
                </a:lnTo>
                <a:lnTo>
                  <a:pt x="3739896" y="4636008"/>
                </a:lnTo>
                <a:lnTo>
                  <a:pt x="3739896" y="4632960"/>
                </a:lnTo>
                <a:close/>
                <a:moveTo>
                  <a:pt x="3745991" y="4632960"/>
                </a:moveTo>
                <a:lnTo>
                  <a:pt x="3749039" y="4632960"/>
                </a:lnTo>
                <a:lnTo>
                  <a:pt x="3749039" y="4636008"/>
                </a:lnTo>
                <a:lnTo>
                  <a:pt x="3745991" y="4636008"/>
                </a:lnTo>
                <a:lnTo>
                  <a:pt x="3745991" y="4632960"/>
                </a:lnTo>
                <a:close/>
                <a:moveTo>
                  <a:pt x="3752087" y="4632960"/>
                </a:moveTo>
                <a:lnTo>
                  <a:pt x="3755135" y="4632960"/>
                </a:lnTo>
                <a:lnTo>
                  <a:pt x="3755135" y="4636008"/>
                </a:lnTo>
                <a:lnTo>
                  <a:pt x="3752087" y="4636008"/>
                </a:lnTo>
                <a:lnTo>
                  <a:pt x="3752087" y="4632960"/>
                </a:lnTo>
                <a:close/>
                <a:moveTo>
                  <a:pt x="3758184" y="4632960"/>
                </a:moveTo>
                <a:lnTo>
                  <a:pt x="3761232" y="4632960"/>
                </a:lnTo>
                <a:lnTo>
                  <a:pt x="3761232" y="4636008"/>
                </a:lnTo>
                <a:lnTo>
                  <a:pt x="3758184" y="4636008"/>
                </a:lnTo>
                <a:lnTo>
                  <a:pt x="3758184" y="4632960"/>
                </a:lnTo>
                <a:close/>
                <a:moveTo>
                  <a:pt x="3764279" y="4632960"/>
                </a:moveTo>
                <a:lnTo>
                  <a:pt x="3767327" y="4632960"/>
                </a:lnTo>
                <a:lnTo>
                  <a:pt x="3767327" y="4636008"/>
                </a:lnTo>
                <a:lnTo>
                  <a:pt x="3764279" y="4636008"/>
                </a:lnTo>
                <a:lnTo>
                  <a:pt x="3764279" y="4632960"/>
                </a:lnTo>
                <a:close/>
                <a:moveTo>
                  <a:pt x="3770376" y="4632960"/>
                </a:moveTo>
                <a:lnTo>
                  <a:pt x="3773423" y="4632960"/>
                </a:lnTo>
                <a:lnTo>
                  <a:pt x="3773423" y="4636008"/>
                </a:lnTo>
                <a:lnTo>
                  <a:pt x="3770376" y="4636008"/>
                </a:lnTo>
                <a:lnTo>
                  <a:pt x="3770376" y="4632960"/>
                </a:lnTo>
                <a:close/>
                <a:moveTo>
                  <a:pt x="3776472" y="4632960"/>
                </a:moveTo>
                <a:lnTo>
                  <a:pt x="3779520" y="4632960"/>
                </a:lnTo>
                <a:lnTo>
                  <a:pt x="3779520" y="4636008"/>
                </a:lnTo>
                <a:lnTo>
                  <a:pt x="3776472" y="4636008"/>
                </a:lnTo>
                <a:lnTo>
                  <a:pt x="3776472" y="4632960"/>
                </a:lnTo>
                <a:close/>
                <a:moveTo>
                  <a:pt x="3782567" y="4632960"/>
                </a:moveTo>
                <a:lnTo>
                  <a:pt x="3785615" y="4632960"/>
                </a:lnTo>
                <a:lnTo>
                  <a:pt x="3785615" y="4636008"/>
                </a:lnTo>
                <a:lnTo>
                  <a:pt x="3782567" y="4636008"/>
                </a:lnTo>
                <a:lnTo>
                  <a:pt x="3782567" y="4632960"/>
                </a:lnTo>
                <a:close/>
                <a:moveTo>
                  <a:pt x="3788664" y="4632960"/>
                </a:moveTo>
                <a:lnTo>
                  <a:pt x="3791712" y="4632960"/>
                </a:lnTo>
                <a:lnTo>
                  <a:pt x="3791712" y="4636008"/>
                </a:lnTo>
                <a:lnTo>
                  <a:pt x="3788664" y="4636008"/>
                </a:lnTo>
                <a:lnTo>
                  <a:pt x="3788664" y="4632960"/>
                </a:lnTo>
                <a:close/>
                <a:moveTo>
                  <a:pt x="3794760" y="4632960"/>
                </a:moveTo>
                <a:lnTo>
                  <a:pt x="3797808" y="4632960"/>
                </a:lnTo>
                <a:lnTo>
                  <a:pt x="3797808" y="4636008"/>
                </a:lnTo>
                <a:lnTo>
                  <a:pt x="3794760" y="4636008"/>
                </a:lnTo>
                <a:lnTo>
                  <a:pt x="3794760" y="4632960"/>
                </a:lnTo>
                <a:close/>
                <a:moveTo>
                  <a:pt x="3800855" y="4632960"/>
                </a:moveTo>
                <a:lnTo>
                  <a:pt x="3803903" y="4632960"/>
                </a:lnTo>
                <a:lnTo>
                  <a:pt x="3803903" y="4636008"/>
                </a:lnTo>
                <a:lnTo>
                  <a:pt x="3800855" y="4636008"/>
                </a:lnTo>
                <a:lnTo>
                  <a:pt x="3800855" y="4632960"/>
                </a:lnTo>
                <a:close/>
                <a:moveTo>
                  <a:pt x="3806952" y="4632960"/>
                </a:moveTo>
                <a:lnTo>
                  <a:pt x="3810000" y="4632960"/>
                </a:lnTo>
                <a:lnTo>
                  <a:pt x="3810000" y="4636008"/>
                </a:lnTo>
                <a:lnTo>
                  <a:pt x="3806952" y="4636008"/>
                </a:lnTo>
                <a:lnTo>
                  <a:pt x="3806952" y="4632960"/>
                </a:lnTo>
                <a:close/>
                <a:moveTo>
                  <a:pt x="3813047" y="4632960"/>
                </a:moveTo>
                <a:lnTo>
                  <a:pt x="3816095" y="4632960"/>
                </a:lnTo>
                <a:lnTo>
                  <a:pt x="3816095" y="4636008"/>
                </a:lnTo>
                <a:lnTo>
                  <a:pt x="3813047" y="4636008"/>
                </a:lnTo>
                <a:lnTo>
                  <a:pt x="3813047" y="4632960"/>
                </a:lnTo>
                <a:close/>
                <a:moveTo>
                  <a:pt x="3819143" y="4632960"/>
                </a:moveTo>
                <a:lnTo>
                  <a:pt x="3822191" y="4632960"/>
                </a:lnTo>
                <a:lnTo>
                  <a:pt x="3822191" y="4636008"/>
                </a:lnTo>
                <a:lnTo>
                  <a:pt x="3819143" y="4636008"/>
                </a:lnTo>
                <a:lnTo>
                  <a:pt x="3819143" y="4632960"/>
                </a:lnTo>
                <a:close/>
                <a:moveTo>
                  <a:pt x="3825240" y="4632960"/>
                </a:moveTo>
                <a:lnTo>
                  <a:pt x="3828288" y="4632960"/>
                </a:lnTo>
                <a:lnTo>
                  <a:pt x="3828288" y="4636008"/>
                </a:lnTo>
                <a:lnTo>
                  <a:pt x="3825240" y="4636008"/>
                </a:lnTo>
                <a:lnTo>
                  <a:pt x="3825240" y="4632960"/>
                </a:lnTo>
                <a:close/>
                <a:moveTo>
                  <a:pt x="3831335" y="4632960"/>
                </a:moveTo>
                <a:lnTo>
                  <a:pt x="3834383" y="4632960"/>
                </a:lnTo>
                <a:lnTo>
                  <a:pt x="3834383" y="4636008"/>
                </a:lnTo>
                <a:lnTo>
                  <a:pt x="3831335" y="4636008"/>
                </a:lnTo>
                <a:lnTo>
                  <a:pt x="3831335" y="4632960"/>
                </a:lnTo>
                <a:close/>
                <a:moveTo>
                  <a:pt x="3837431" y="4632960"/>
                </a:moveTo>
                <a:lnTo>
                  <a:pt x="3840479" y="4632960"/>
                </a:lnTo>
                <a:lnTo>
                  <a:pt x="3840479" y="4636008"/>
                </a:lnTo>
                <a:lnTo>
                  <a:pt x="3837431" y="4636008"/>
                </a:lnTo>
                <a:lnTo>
                  <a:pt x="3837431" y="4632960"/>
                </a:lnTo>
                <a:close/>
                <a:moveTo>
                  <a:pt x="3843528" y="4632960"/>
                </a:moveTo>
                <a:lnTo>
                  <a:pt x="3846576" y="4632960"/>
                </a:lnTo>
                <a:lnTo>
                  <a:pt x="3846576" y="4636008"/>
                </a:lnTo>
                <a:lnTo>
                  <a:pt x="3843528" y="4636008"/>
                </a:lnTo>
                <a:lnTo>
                  <a:pt x="3843528" y="4632960"/>
                </a:lnTo>
                <a:close/>
                <a:moveTo>
                  <a:pt x="3849623" y="4632960"/>
                </a:moveTo>
                <a:lnTo>
                  <a:pt x="3852671" y="4632960"/>
                </a:lnTo>
                <a:lnTo>
                  <a:pt x="3852671" y="4636008"/>
                </a:lnTo>
                <a:lnTo>
                  <a:pt x="3849623" y="4636008"/>
                </a:lnTo>
                <a:lnTo>
                  <a:pt x="3849623" y="4632960"/>
                </a:lnTo>
                <a:close/>
                <a:moveTo>
                  <a:pt x="3855720" y="4632960"/>
                </a:moveTo>
                <a:lnTo>
                  <a:pt x="3858768" y="4632960"/>
                </a:lnTo>
                <a:lnTo>
                  <a:pt x="3858768" y="4636008"/>
                </a:lnTo>
                <a:lnTo>
                  <a:pt x="3855720" y="4636008"/>
                </a:lnTo>
                <a:lnTo>
                  <a:pt x="3855720" y="4632960"/>
                </a:lnTo>
                <a:close/>
                <a:moveTo>
                  <a:pt x="3861816" y="4632960"/>
                </a:moveTo>
                <a:lnTo>
                  <a:pt x="3864864" y="4632960"/>
                </a:lnTo>
                <a:lnTo>
                  <a:pt x="3864864" y="4636008"/>
                </a:lnTo>
                <a:lnTo>
                  <a:pt x="3861816" y="4636008"/>
                </a:lnTo>
                <a:lnTo>
                  <a:pt x="3861816" y="4632960"/>
                </a:lnTo>
                <a:close/>
                <a:moveTo>
                  <a:pt x="3867911" y="4632960"/>
                </a:moveTo>
                <a:lnTo>
                  <a:pt x="3870959" y="4632960"/>
                </a:lnTo>
                <a:lnTo>
                  <a:pt x="3870959" y="4636008"/>
                </a:lnTo>
                <a:lnTo>
                  <a:pt x="3867911" y="4636008"/>
                </a:lnTo>
                <a:lnTo>
                  <a:pt x="3867911" y="4632960"/>
                </a:lnTo>
                <a:close/>
                <a:moveTo>
                  <a:pt x="3874008" y="4632960"/>
                </a:moveTo>
                <a:lnTo>
                  <a:pt x="3877056" y="4632960"/>
                </a:lnTo>
                <a:lnTo>
                  <a:pt x="3877056" y="4636008"/>
                </a:lnTo>
                <a:lnTo>
                  <a:pt x="3874008" y="4636008"/>
                </a:lnTo>
                <a:lnTo>
                  <a:pt x="3874008" y="4632960"/>
                </a:lnTo>
                <a:close/>
                <a:moveTo>
                  <a:pt x="3880104" y="4632960"/>
                </a:moveTo>
                <a:lnTo>
                  <a:pt x="3883152" y="4632960"/>
                </a:lnTo>
                <a:lnTo>
                  <a:pt x="3883152" y="4636008"/>
                </a:lnTo>
                <a:lnTo>
                  <a:pt x="3880104" y="4636008"/>
                </a:lnTo>
                <a:lnTo>
                  <a:pt x="3880104" y="4632960"/>
                </a:lnTo>
                <a:close/>
                <a:moveTo>
                  <a:pt x="3886199" y="4632960"/>
                </a:moveTo>
                <a:lnTo>
                  <a:pt x="3889247" y="4632960"/>
                </a:lnTo>
                <a:lnTo>
                  <a:pt x="3889247" y="4636008"/>
                </a:lnTo>
                <a:lnTo>
                  <a:pt x="3886199" y="4636008"/>
                </a:lnTo>
                <a:lnTo>
                  <a:pt x="3886199" y="4632960"/>
                </a:lnTo>
                <a:close/>
                <a:moveTo>
                  <a:pt x="3892296" y="4632960"/>
                </a:moveTo>
                <a:lnTo>
                  <a:pt x="3895344" y="4632960"/>
                </a:lnTo>
                <a:lnTo>
                  <a:pt x="3895344" y="4636008"/>
                </a:lnTo>
                <a:lnTo>
                  <a:pt x="3892296" y="4636008"/>
                </a:lnTo>
                <a:lnTo>
                  <a:pt x="3892296" y="4632960"/>
                </a:lnTo>
                <a:close/>
                <a:moveTo>
                  <a:pt x="3898391" y="4632960"/>
                </a:moveTo>
                <a:lnTo>
                  <a:pt x="3901439" y="4632960"/>
                </a:lnTo>
                <a:lnTo>
                  <a:pt x="3901439" y="4636008"/>
                </a:lnTo>
                <a:lnTo>
                  <a:pt x="3898391" y="4636008"/>
                </a:lnTo>
                <a:lnTo>
                  <a:pt x="3898391" y="4632960"/>
                </a:lnTo>
                <a:close/>
                <a:moveTo>
                  <a:pt x="3904487" y="4632960"/>
                </a:moveTo>
                <a:lnTo>
                  <a:pt x="3907535" y="4632960"/>
                </a:lnTo>
                <a:lnTo>
                  <a:pt x="3907535" y="4636008"/>
                </a:lnTo>
                <a:lnTo>
                  <a:pt x="3904487" y="4636008"/>
                </a:lnTo>
                <a:lnTo>
                  <a:pt x="3904487" y="4632960"/>
                </a:lnTo>
                <a:close/>
                <a:moveTo>
                  <a:pt x="3910584" y="4632960"/>
                </a:moveTo>
                <a:lnTo>
                  <a:pt x="3913632" y="4632960"/>
                </a:lnTo>
                <a:lnTo>
                  <a:pt x="3913632" y="4636008"/>
                </a:lnTo>
                <a:lnTo>
                  <a:pt x="3910584" y="4636008"/>
                </a:lnTo>
                <a:lnTo>
                  <a:pt x="3910584" y="4632960"/>
                </a:lnTo>
                <a:close/>
                <a:moveTo>
                  <a:pt x="3916679" y="4632960"/>
                </a:moveTo>
                <a:lnTo>
                  <a:pt x="3919727" y="4632960"/>
                </a:lnTo>
                <a:lnTo>
                  <a:pt x="3919727" y="4636008"/>
                </a:lnTo>
                <a:lnTo>
                  <a:pt x="3916679" y="4636008"/>
                </a:lnTo>
                <a:lnTo>
                  <a:pt x="3916679" y="4632960"/>
                </a:lnTo>
                <a:close/>
                <a:moveTo>
                  <a:pt x="3922776" y="4632960"/>
                </a:moveTo>
                <a:lnTo>
                  <a:pt x="3925823" y="4632960"/>
                </a:lnTo>
                <a:lnTo>
                  <a:pt x="3925823" y="4636008"/>
                </a:lnTo>
                <a:lnTo>
                  <a:pt x="3922776" y="4636008"/>
                </a:lnTo>
                <a:lnTo>
                  <a:pt x="3922776" y="4632960"/>
                </a:lnTo>
                <a:close/>
                <a:moveTo>
                  <a:pt x="3928872" y="4632960"/>
                </a:moveTo>
                <a:lnTo>
                  <a:pt x="3931920" y="4632960"/>
                </a:lnTo>
                <a:lnTo>
                  <a:pt x="3931920" y="4636008"/>
                </a:lnTo>
                <a:lnTo>
                  <a:pt x="3928872" y="4636008"/>
                </a:lnTo>
                <a:lnTo>
                  <a:pt x="3928872" y="4632960"/>
                </a:lnTo>
                <a:close/>
                <a:moveTo>
                  <a:pt x="3934967" y="4632960"/>
                </a:moveTo>
                <a:lnTo>
                  <a:pt x="3938015" y="4632960"/>
                </a:lnTo>
                <a:lnTo>
                  <a:pt x="3938015" y="4636008"/>
                </a:lnTo>
                <a:lnTo>
                  <a:pt x="3934967" y="4636008"/>
                </a:lnTo>
                <a:lnTo>
                  <a:pt x="3934967" y="4632960"/>
                </a:lnTo>
                <a:close/>
                <a:moveTo>
                  <a:pt x="3941064" y="4632960"/>
                </a:moveTo>
                <a:lnTo>
                  <a:pt x="3944112" y="4632960"/>
                </a:lnTo>
                <a:lnTo>
                  <a:pt x="3944112" y="4636008"/>
                </a:lnTo>
                <a:lnTo>
                  <a:pt x="3941064" y="4636008"/>
                </a:lnTo>
                <a:lnTo>
                  <a:pt x="3941064" y="4632960"/>
                </a:lnTo>
                <a:close/>
                <a:moveTo>
                  <a:pt x="3947160" y="4632960"/>
                </a:moveTo>
                <a:lnTo>
                  <a:pt x="3950208" y="4632960"/>
                </a:lnTo>
                <a:lnTo>
                  <a:pt x="3950208" y="4636008"/>
                </a:lnTo>
                <a:lnTo>
                  <a:pt x="3947160" y="4636008"/>
                </a:lnTo>
                <a:lnTo>
                  <a:pt x="3947160" y="4632960"/>
                </a:lnTo>
                <a:close/>
                <a:moveTo>
                  <a:pt x="3953255" y="4632960"/>
                </a:moveTo>
                <a:lnTo>
                  <a:pt x="3956303" y="4632960"/>
                </a:lnTo>
                <a:lnTo>
                  <a:pt x="3956303" y="4636008"/>
                </a:lnTo>
                <a:lnTo>
                  <a:pt x="3953255" y="4636008"/>
                </a:lnTo>
                <a:lnTo>
                  <a:pt x="3953255" y="4632960"/>
                </a:lnTo>
                <a:close/>
                <a:moveTo>
                  <a:pt x="3959352" y="4632960"/>
                </a:moveTo>
                <a:lnTo>
                  <a:pt x="3962400" y="4632960"/>
                </a:lnTo>
                <a:lnTo>
                  <a:pt x="3962400" y="4636008"/>
                </a:lnTo>
                <a:lnTo>
                  <a:pt x="3959352" y="4636008"/>
                </a:lnTo>
                <a:lnTo>
                  <a:pt x="3959352" y="4632960"/>
                </a:lnTo>
                <a:close/>
                <a:moveTo>
                  <a:pt x="3965447" y="4632960"/>
                </a:moveTo>
                <a:lnTo>
                  <a:pt x="3968495" y="4632960"/>
                </a:lnTo>
                <a:lnTo>
                  <a:pt x="3968495" y="4636008"/>
                </a:lnTo>
                <a:lnTo>
                  <a:pt x="3965447" y="4636008"/>
                </a:lnTo>
                <a:lnTo>
                  <a:pt x="3965447" y="4632960"/>
                </a:lnTo>
                <a:close/>
                <a:moveTo>
                  <a:pt x="3971543" y="4632960"/>
                </a:moveTo>
                <a:lnTo>
                  <a:pt x="3974591" y="4632960"/>
                </a:lnTo>
                <a:lnTo>
                  <a:pt x="3974591" y="4636008"/>
                </a:lnTo>
                <a:lnTo>
                  <a:pt x="3971543" y="4636008"/>
                </a:lnTo>
                <a:lnTo>
                  <a:pt x="3971543" y="4632960"/>
                </a:lnTo>
                <a:close/>
                <a:moveTo>
                  <a:pt x="3977640" y="4632960"/>
                </a:moveTo>
                <a:lnTo>
                  <a:pt x="3980688" y="4632960"/>
                </a:lnTo>
                <a:lnTo>
                  <a:pt x="3980688" y="4636008"/>
                </a:lnTo>
                <a:lnTo>
                  <a:pt x="3977640" y="4636008"/>
                </a:lnTo>
                <a:lnTo>
                  <a:pt x="3977640" y="4632960"/>
                </a:lnTo>
                <a:close/>
                <a:moveTo>
                  <a:pt x="3983735" y="4632960"/>
                </a:moveTo>
                <a:lnTo>
                  <a:pt x="3986783" y="4632960"/>
                </a:lnTo>
                <a:lnTo>
                  <a:pt x="3986783" y="4636008"/>
                </a:lnTo>
                <a:lnTo>
                  <a:pt x="3983735" y="4636008"/>
                </a:lnTo>
                <a:lnTo>
                  <a:pt x="3983735" y="4632960"/>
                </a:lnTo>
                <a:close/>
                <a:moveTo>
                  <a:pt x="3989831" y="4632960"/>
                </a:moveTo>
                <a:lnTo>
                  <a:pt x="3992879" y="4632960"/>
                </a:lnTo>
                <a:lnTo>
                  <a:pt x="3992879" y="4636008"/>
                </a:lnTo>
                <a:lnTo>
                  <a:pt x="3989831" y="4636008"/>
                </a:lnTo>
                <a:lnTo>
                  <a:pt x="3989831" y="4632960"/>
                </a:lnTo>
                <a:close/>
                <a:moveTo>
                  <a:pt x="3995928" y="4632960"/>
                </a:moveTo>
                <a:lnTo>
                  <a:pt x="3998976" y="4632960"/>
                </a:lnTo>
                <a:lnTo>
                  <a:pt x="3998976" y="4636008"/>
                </a:lnTo>
                <a:lnTo>
                  <a:pt x="3995928" y="4636008"/>
                </a:lnTo>
                <a:lnTo>
                  <a:pt x="3995928" y="4632960"/>
                </a:lnTo>
                <a:close/>
                <a:moveTo>
                  <a:pt x="4002023" y="4632960"/>
                </a:moveTo>
                <a:lnTo>
                  <a:pt x="4005071" y="4632960"/>
                </a:lnTo>
                <a:lnTo>
                  <a:pt x="4005071" y="4636008"/>
                </a:lnTo>
                <a:lnTo>
                  <a:pt x="4002023" y="4636008"/>
                </a:lnTo>
                <a:lnTo>
                  <a:pt x="4002023" y="4632960"/>
                </a:lnTo>
                <a:close/>
                <a:moveTo>
                  <a:pt x="4008120" y="4632960"/>
                </a:moveTo>
                <a:lnTo>
                  <a:pt x="4011168" y="4632960"/>
                </a:lnTo>
                <a:lnTo>
                  <a:pt x="4011168" y="4636008"/>
                </a:lnTo>
                <a:lnTo>
                  <a:pt x="4008120" y="4636008"/>
                </a:lnTo>
                <a:lnTo>
                  <a:pt x="4008120" y="4632960"/>
                </a:lnTo>
                <a:close/>
                <a:moveTo>
                  <a:pt x="4014216" y="4632960"/>
                </a:moveTo>
                <a:lnTo>
                  <a:pt x="4017264" y="4632960"/>
                </a:lnTo>
                <a:lnTo>
                  <a:pt x="4017264" y="4636008"/>
                </a:lnTo>
                <a:lnTo>
                  <a:pt x="4014216" y="4636008"/>
                </a:lnTo>
                <a:lnTo>
                  <a:pt x="4014216" y="4632960"/>
                </a:lnTo>
                <a:close/>
                <a:moveTo>
                  <a:pt x="4020311" y="4632960"/>
                </a:moveTo>
                <a:lnTo>
                  <a:pt x="4023359" y="4632960"/>
                </a:lnTo>
                <a:lnTo>
                  <a:pt x="4023359" y="4636008"/>
                </a:lnTo>
                <a:lnTo>
                  <a:pt x="4020311" y="4636008"/>
                </a:lnTo>
                <a:lnTo>
                  <a:pt x="4020311" y="4632960"/>
                </a:lnTo>
                <a:close/>
                <a:moveTo>
                  <a:pt x="4026408" y="4632960"/>
                </a:moveTo>
                <a:lnTo>
                  <a:pt x="4029456" y="4632960"/>
                </a:lnTo>
                <a:lnTo>
                  <a:pt x="4029456" y="4636008"/>
                </a:lnTo>
                <a:lnTo>
                  <a:pt x="4026408" y="4636008"/>
                </a:lnTo>
                <a:lnTo>
                  <a:pt x="4026408" y="4632960"/>
                </a:lnTo>
                <a:close/>
                <a:moveTo>
                  <a:pt x="4032504" y="4632960"/>
                </a:moveTo>
                <a:lnTo>
                  <a:pt x="4035552" y="4632960"/>
                </a:lnTo>
                <a:lnTo>
                  <a:pt x="4035552" y="4636008"/>
                </a:lnTo>
                <a:lnTo>
                  <a:pt x="4032504" y="4636008"/>
                </a:lnTo>
                <a:lnTo>
                  <a:pt x="4032504" y="4632960"/>
                </a:lnTo>
                <a:close/>
                <a:moveTo>
                  <a:pt x="4038599" y="4632960"/>
                </a:moveTo>
                <a:lnTo>
                  <a:pt x="4041647" y="4632960"/>
                </a:lnTo>
                <a:lnTo>
                  <a:pt x="4041647" y="4636008"/>
                </a:lnTo>
                <a:lnTo>
                  <a:pt x="4038599" y="4636008"/>
                </a:lnTo>
                <a:lnTo>
                  <a:pt x="4038599" y="4632960"/>
                </a:lnTo>
                <a:close/>
                <a:moveTo>
                  <a:pt x="4044696" y="4632960"/>
                </a:moveTo>
                <a:lnTo>
                  <a:pt x="4047744" y="4632960"/>
                </a:lnTo>
                <a:lnTo>
                  <a:pt x="4047744" y="4636008"/>
                </a:lnTo>
                <a:lnTo>
                  <a:pt x="4044696" y="4636008"/>
                </a:lnTo>
                <a:lnTo>
                  <a:pt x="4044696" y="4632960"/>
                </a:lnTo>
                <a:close/>
                <a:moveTo>
                  <a:pt x="4050791" y="4632960"/>
                </a:moveTo>
                <a:lnTo>
                  <a:pt x="4053839" y="4632960"/>
                </a:lnTo>
                <a:lnTo>
                  <a:pt x="4053839" y="4636008"/>
                </a:lnTo>
                <a:lnTo>
                  <a:pt x="4050791" y="4636008"/>
                </a:lnTo>
                <a:lnTo>
                  <a:pt x="4050791" y="4632960"/>
                </a:lnTo>
                <a:close/>
                <a:moveTo>
                  <a:pt x="4056887" y="4632960"/>
                </a:moveTo>
                <a:lnTo>
                  <a:pt x="4059935" y="4632960"/>
                </a:lnTo>
                <a:lnTo>
                  <a:pt x="4059935" y="4636008"/>
                </a:lnTo>
                <a:lnTo>
                  <a:pt x="4056887" y="4636008"/>
                </a:lnTo>
                <a:lnTo>
                  <a:pt x="4056887" y="4632960"/>
                </a:lnTo>
                <a:close/>
                <a:moveTo>
                  <a:pt x="4062984" y="4632960"/>
                </a:moveTo>
                <a:lnTo>
                  <a:pt x="4066032" y="4632960"/>
                </a:lnTo>
                <a:lnTo>
                  <a:pt x="4066032" y="4636008"/>
                </a:lnTo>
                <a:lnTo>
                  <a:pt x="4062984" y="4636008"/>
                </a:lnTo>
                <a:lnTo>
                  <a:pt x="4062984" y="4632960"/>
                </a:lnTo>
                <a:close/>
                <a:moveTo>
                  <a:pt x="4069079" y="4632960"/>
                </a:moveTo>
                <a:lnTo>
                  <a:pt x="4072127" y="4632960"/>
                </a:lnTo>
                <a:lnTo>
                  <a:pt x="4072127" y="4636008"/>
                </a:lnTo>
                <a:lnTo>
                  <a:pt x="4069079" y="4636008"/>
                </a:lnTo>
                <a:lnTo>
                  <a:pt x="4069079" y="4632960"/>
                </a:lnTo>
                <a:close/>
                <a:moveTo>
                  <a:pt x="4075176" y="4632960"/>
                </a:moveTo>
                <a:lnTo>
                  <a:pt x="4078223" y="4632960"/>
                </a:lnTo>
                <a:lnTo>
                  <a:pt x="4078223" y="4636008"/>
                </a:lnTo>
                <a:lnTo>
                  <a:pt x="4075176" y="4636008"/>
                </a:lnTo>
                <a:lnTo>
                  <a:pt x="4075176" y="4632960"/>
                </a:lnTo>
                <a:close/>
                <a:moveTo>
                  <a:pt x="4081272" y="4632960"/>
                </a:moveTo>
                <a:lnTo>
                  <a:pt x="4084320" y="4632960"/>
                </a:lnTo>
                <a:lnTo>
                  <a:pt x="4084320" y="4636008"/>
                </a:lnTo>
                <a:lnTo>
                  <a:pt x="4081272" y="4636008"/>
                </a:lnTo>
                <a:lnTo>
                  <a:pt x="4081272" y="4632960"/>
                </a:lnTo>
                <a:close/>
                <a:moveTo>
                  <a:pt x="4087367" y="4632960"/>
                </a:moveTo>
                <a:lnTo>
                  <a:pt x="4090415" y="4632960"/>
                </a:lnTo>
                <a:lnTo>
                  <a:pt x="4090415" y="4636008"/>
                </a:lnTo>
                <a:lnTo>
                  <a:pt x="4087367" y="4636008"/>
                </a:lnTo>
                <a:lnTo>
                  <a:pt x="4087367" y="4632960"/>
                </a:lnTo>
                <a:close/>
                <a:moveTo>
                  <a:pt x="4093464" y="4632960"/>
                </a:moveTo>
                <a:lnTo>
                  <a:pt x="4096512" y="4632960"/>
                </a:lnTo>
                <a:lnTo>
                  <a:pt x="4096512" y="4636008"/>
                </a:lnTo>
                <a:lnTo>
                  <a:pt x="4093464" y="4636008"/>
                </a:lnTo>
                <a:lnTo>
                  <a:pt x="4093464" y="4632960"/>
                </a:lnTo>
                <a:close/>
                <a:moveTo>
                  <a:pt x="4099560" y="4632960"/>
                </a:moveTo>
                <a:lnTo>
                  <a:pt x="4102608" y="4632960"/>
                </a:lnTo>
                <a:lnTo>
                  <a:pt x="4102608" y="4636008"/>
                </a:lnTo>
                <a:lnTo>
                  <a:pt x="4099560" y="4636008"/>
                </a:lnTo>
                <a:lnTo>
                  <a:pt x="4099560" y="4632960"/>
                </a:lnTo>
                <a:close/>
                <a:moveTo>
                  <a:pt x="4105655" y="4632960"/>
                </a:moveTo>
                <a:lnTo>
                  <a:pt x="4108703" y="4632960"/>
                </a:lnTo>
                <a:lnTo>
                  <a:pt x="4108703" y="4636008"/>
                </a:lnTo>
                <a:lnTo>
                  <a:pt x="4105655" y="4636008"/>
                </a:lnTo>
                <a:lnTo>
                  <a:pt x="4105655" y="4632960"/>
                </a:lnTo>
                <a:close/>
                <a:moveTo>
                  <a:pt x="4111752" y="4632960"/>
                </a:moveTo>
                <a:lnTo>
                  <a:pt x="4114800" y="4632960"/>
                </a:lnTo>
                <a:lnTo>
                  <a:pt x="4114800" y="4636008"/>
                </a:lnTo>
                <a:lnTo>
                  <a:pt x="4111752" y="4636008"/>
                </a:lnTo>
                <a:lnTo>
                  <a:pt x="4111752" y="4632960"/>
                </a:lnTo>
                <a:close/>
                <a:moveTo>
                  <a:pt x="4117847" y="4632960"/>
                </a:moveTo>
                <a:lnTo>
                  <a:pt x="4120895" y="4632960"/>
                </a:lnTo>
                <a:lnTo>
                  <a:pt x="4120895" y="4636008"/>
                </a:lnTo>
                <a:lnTo>
                  <a:pt x="4117847" y="4636008"/>
                </a:lnTo>
                <a:lnTo>
                  <a:pt x="4117847" y="4632960"/>
                </a:lnTo>
                <a:close/>
                <a:moveTo>
                  <a:pt x="4123943" y="4632960"/>
                </a:moveTo>
                <a:lnTo>
                  <a:pt x="4126991" y="4632960"/>
                </a:lnTo>
                <a:lnTo>
                  <a:pt x="4126991" y="4636008"/>
                </a:lnTo>
                <a:lnTo>
                  <a:pt x="4123943" y="4636008"/>
                </a:lnTo>
                <a:lnTo>
                  <a:pt x="4123943" y="4632960"/>
                </a:lnTo>
                <a:close/>
                <a:moveTo>
                  <a:pt x="4130040" y="4632960"/>
                </a:moveTo>
                <a:lnTo>
                  <a:pt x="4133088" y="4632960"/>
                </a:lnTo>
                <a:lnTo>
                  <a:pt x="4133088" y="4636008"/>
                </a:lnTo>
                <a:lnTo>
                  <a:pt x="4130040" y="4636008"/>
                </a:lnTo>
                <a:lnTo>
                  <a:pt x="4130040" y="4632960"/>
                </a:lnTo>
                <a:close/>
                <a:moveTo>
                  <a:pt x="4136135" y="4632960"/>
                </a:moveTo>
                <a:lnTo>
                  <a:pt x="4139183" y="4632960"/>
                </a:lnTo>
                <a:lnTo>
                  <a:pt x="4139183" y="4636008"/>
                </a:lnTo>
                <a:lnTo>
                  <a:pt x="4136135" y="4636008"/>
                </a:lnTo>
                <a:lnTo>
                  <a:pt x="4136135" y="4632960"/>
                </a:lnTo>
                <a:close/>
                <a:moveTo>
                  <a:pt x="4142231" y="4632960"/>
                </a:moveTo>
                <a:lnTo>
                  <a:pt x="4145279" y="4632960"/>
                </a:lnTo>
                <a:lnTo>
                  <a:pt x="4145279" y="4636008"/>
                </a:lnTo>
                <a:lnTo>
                  <a:pt x="4142231" y="4636008"/>
                </a:lnTo>
                <a:lnTo>
                  <a:pt x="4142231" y="4632960"/>
                </a:lnTo>
                <a:close/>
                <a:moveTo>
                  <a:pt x="4148328" y="4632960"/>
                </a:moveTo>
                <a:lnTo>
                  <a:pt x="4151376" y="4632960"/>
                </a:lnTo>
                <a:lnTo>
                  <a:pt x="4151376" y="4636008"/>
                </a:lnTo>
                <a:lnTo>
                  <a:pt x="4148328" y="4636008"/>
                </a:lnTo>
                <a:lnTo>
                  <a:pt x="4148328" y="4632960"/>
                </a:lnTo>
                <a:close/>
                <a:moveTo>
                  <a:pt x="4154423" y="4632960"/>
                </a:moveTo>
                <a:lnTo>
                  <a:pt x="4157471" y="4632960"/>
                </a:lnTo>
                <a:lnTo>
                  <a:pt x="4157471" y="4636008"/>
                </a:lnTo>
                <a:lnTo>
                  <a:pt x="4154423" y="4636008"/>
                </a:lnTo>
                <a:lnTo>
                  <a:pt x="4154423" y="4632960"/>
                </a:lnTo>
                <a:close/>
                <a:moveTo>
                  <a:pt x="4160520" y="4632960"/>
                </a:moveTo>
                <a:lnTo>
                  <a:pt x="4163568" y="4632960"/>
                </a:lnTo>
                <a:lnTo>
                  <a:pt x="4163568" y="4636008"/>
                </a:lnTo>
                <a:lnTo>
                  <a:pt x="4160520" y="4636008"/>
                </a:lnTo>
                <a:lnTo>
                  <a:pt x="4160520" y="4632960"/>
                </a:lnTo>
                <a:close/>
                <a:moveTo>
                  <a:pt x="4166616" y="4632960"/>
                </a:moveTo>
                <a:lnTo>
                  <a:pt x="4169664" y="4632960"/>
                </a:lnTo>
                <a:lnTo>
                  <a:pt x="4169664" y="4636008"/>
                </a:lnTo>
                <a:lnTo>
                  <a:pt x="4166616" y="4636008"/>
                </a:lnTo>
                <a:lnTo>
                  <a:pt x="4166616" y="4632960"/>
                </a:lnTo>
                <a:close/>
                <a:moveTo>
                  <a:pt x="4172711" y="4632960"/>
                </a:moveTo>
                <a:lnTo>
                  <a:pt x="4175759" y="4632960"/>
                </a:lnTo>
                <a:lnTo>
                  <a:pt x="4175759" y="4636008"/>
                </a:lnTo>
                <a:lnTo>
                  <a:pt x="4172711" y="4636008"/>
                </a:lnTo>
                <a:lnTo>
                  <a:pt x="4172711" y="4632960"/>
                </a:lnTo>
                <a:close/>
                <a:moveTo>
                  <a:pt x="4178808" y="4632960"/>
                </a:moveTo>
                <a:lnTo>
                  <a:pt x="4181856" y="4632960"/>
                </a:lnTo>
                <a:lnTo>
                  <a:pt x="4181856" y="4636008"/>
                </a:lnTo>
                <a:lnTo>
                  <a:pt x="4178808" y="4636008"/>
                </a:lnTo>
                <a:lnTo>
                  <a:pt x="4178808" y="4632960"/>
                </a:lnTo>
                <a:close/>
                <a:moveTo>
                  <a:pt x="4184904" y="4632960"/>
                </a:moveTo>
                <a:lnTo>
                  <a:pt x="4187952" y="4632960"/>
                </a:lnTo>
                <a:lnTo>
                  <a:pt x="4187952" y="4636008"/>
                </a:lnTo>
                <a:lnTo>
                  <a:pt x="4184904" y="4636008"/>
                </a:lnTo>
                <a:lnTo>
                  <a:pt x="4184904" y="4632960"/>
                </a:lnTo>
                <a:close/>
                <a:moveTo>
                  <a:pt x="4190999" y="4632960"/>
                </a:moveTo>
                <a:lnTo>
                  <a:pt x="4194047" y="4632960"/>
                </a:lnTo>
                <a:lnTo>
                  <a:pt x="4194047" y="4636008"/>
                </a:lnTo>
                <a:lnTo>
                  <a:pt x="4190999" y="4636008"/>
                </a:lnTo>
                <a:lnTo>
                  <a:pt x="4190999" y="4632960"/>
                </a:lnTo>
                <a:close/>
                <a:moveTo>
                  <a:pt x="4197096" y="4632960"/>
                </a:moveTo>
                <a:lnTo>
                  <a:pt x="4200144" y="4632960"/>
                </a:lnTo>
                <a:lnTo>
                  <a:pt x="4200144" y="4636008"/>
                </a:lnTo>
                <a:lnTo>
                  <a:pt x="4197096" y="4636008"/>
                </a:lnTo>
                <a:lnTo>
                  <a:pt x="4197096" y="4632960"/>
                </a:lnTo>
                <a:close/>
                <a:moveTo>
                  <a:pt x="4203191" y="4632960"/>
                </a:moveTo>
                <a:lnTo>
                  <a:pt x="4206239" y="4632960"/>
                </a:lnTo>
                <a:lnTo>
                  <a:pt x="4206239" y="4636008"/>
                </a:lnTo>
                <a:lnTo>
                  <a:pt x="4203191" y="4636008"/>
                </a:lnTo>
                <a:lnTo>
                  <a:pt x="4203191" y="4632960"/>
                </a:lnTo>
                <a:close/>
                <a:moveTo>
                  <a:pt x="4209287" y="4632960"/>
                </a:moveTo>
                <a:lnTo>
                  <a:pt x="4212335" y="4632960"/>
                </a:lnTo>
                <a:lnTo>
                  <a:pt x="4212335" y="4636008"/>
                </a:lnTo>
                <a:lnTo>
                  <a:pt x="4209287" y="4636008"/>
                </a:lnTo>
                <a:lnTo>
                  <a:pt x="4209287" y="4632960"/>
                </a:lnTo>
                <a:close/>
                <a:moveTo>
                  <a:pt x="4215384" y="4632960"/>
                </a:moveTo>
                <a:lnTo>
                  <a:pt x="4218432" y="4632960"/>
                </a:lnTo>
                <a:lnTo>
                  <a:pt x="4218432" y="4636008"/>
                </a:lnTo>
                <a:lnTo>
                  <a:pt x="4215384" y="4636008"/>
                </a:lnTo>
                <a:lnTo>
                  <a:pt x="4215384" y="4632960"/>
                </a:lnTo>
                <a:close/>
                <a:moveTo>
                  <a:pt x="4221479" y="4632960"/>
                </a:moveTo>
                <a:lnTo>
                  <a:pt x="4224527" y="4632960"/>
                </a:lnTo>
                <a:lnTo>
                  <a:pt x="4224527" y="4636008"/>
                </a:lnTo>
                <a:lnTo>
                  <a:pt x="4221479" y="4636008"/>
                </a:lnTo>
                <a:lnTo>
                  <a:pt x="4221479" y="4632960"/>
                </a:lnTo>
                <a:close/>
                <a:moveTo>
                  <a:pt x="4227576" y="4632960"/>
                </a:moveTo>
                <a:lnTo>
                  <a:pt x="4230623" y="4632960"/>
                </a:lnTo>
                <a:lnTo>
                  <a:pt x="4230623" y="4636008"/>
                </a:lnTo>
                <a:lnTo>
                  <a:pt x="4227576" y="4636008"/>
                </a:lnTo>
                <a:lnTo>
                  <a:pt x="4227576" y="4632960"/>
                </a:lnTo>
                <a:close/>
                <a:moveTo>
                  <a:pt x="4233672" y="4632960"/>
                </a:moveTo>
                <a:lnTo>
                  <a:pt x="4236720" y="4632960"/>
                </a:lnTo>
                <a:lnTo>
                  <a:pt x="4236720" y="4636008"/>
                </a:lnTo>
                <a:lnTo>
                  <a:pt x="4233672" y="4636008"/>
                </a:lnTo>
                <a:lnTo>
                  <a:pt x="4233672" y="4632960"/>
                </a:lnTo>
                <a:close/>
                <a:moveTo>
                  <a:pt x="4239767" y="4632960"/>
                </a:moveTo>
                <a:lnTo>
                  <a:pt x="4242815" y="4632960"/>
                </a:lnTo>
                <a:lnTo>
                  <a:pt x="4242815" y="4636008"/>
                </a:lnTo>
                <a:lnTo>
                  <a:pt x="4239767" y="4636008"/>
                </a:lnTo>
                <a:lnTo>
                  <a:pt x="4239767" y="4632960"/>
                </a:lnTo>
                <a:close/>
                <a:moveTo>
                  <a:pt x="4245864" y="4632960"/>
                </a:moveTo>
                <a:lnTo>
                  <a:pt x="4248912" y="4632960"/>
                </a:lnTo>
                <a:lnTo>
                  <a:pt x="4248912" y="4636008"/>
                </a:lnTo>
                <a:lnTo>
                  <a:pt x="4245864" y="4636008"/>
                </a:lnTo>
                <a:lnTo>
                  <a:pt x="4245864" y="4632960"/>
                </a:lnTo>
                <a:close/>
                <a:moveTo>
                  <a:pt x="4251960" y="4632960"/>
                </a:moveTo>
                <a:lnTo>
                  <a:pt x="4255008" y="4632960"/>
                </a:lnTo>
                <a:lnTo>
                  <a:pt x="4255008" y="4636008"/>
                </a:lnTo>
                <a:lnTo>
                  <a:pt x="4251960" y="4636008"/>
                </a:lnTo>
                <a:lnTo>
                  <a:pt x="4251960" y="4632960"/>
                </a:lnTo>
                <a:close/>
                <a:moveTo>
                  <a:pt x="4258055" y="4632960"/>
                </a:moveTo>
                <a:lnTo>
                  <a:pt x="4261103" y="4632960"/>
                </a:lnTo>
                <a:lnTo>
                  <a:pt x="4261103" y="4636008"/>
                </a:lnTo>
                <a:lnTo>
                  <a:pt x="4258055" y="4636008"/>
                </a:lnTo>
                <a:lnTo>
                  <a:pt x="4258055" y="4632960"/>
                </a:lnTo>
                <a:close/>
                <a:moveTo>
                  <a:pt x="4264152" y="4632960"/>
                </a:moveTo>
                <a:lnTo>
                  <a:pt x="4267200" y="4632960"/>
                </a:lnTo>
                <a:lnTo>
                  <a:pt x="4267200" y="4636008"/>
                </a:lnTo>
                <a:lnTo>
                  <a:pt x="4264152" y="4636008"/>
                </a:lnTo>
                <a:lnTo>
                  <a:pt x="4264152" y="4632960"/>
                </a:lnTo>
                <a:close/>
                <a:moveTo>
                  <a:pt x="4270247" y="4632960"/>
                </a:moveTo>
                <a:lnTo>
                  <a:pt x="4273295" y="4632960"/>
                </a:lnTo>
                <a:lnTo>
                  <a:pt x="4273295" y="4636008"/>
                </a:lnTo>
                <a:lnTo>
                  <a:pt x="4270247" y="4636008"/>
                </a:lnTo>
                <a:lnTo>
                  <a:pt x="4270247" y="4632960"/>
                </a:lnTo>
                <a:close/>
                <a:moveTo>
                  <a:pt x="4276343" y="4632960"/>
                </a:moveTo>
                <a:lnTo>
                  <a:pt x="4279391" y="4632960"/>
                </a:lnTo>
                <a:lnTo>
                  <a:pt x="4279391" y="4636008"/>
                </a:lnTo>
                <a:lnTo>
                  <a:pt x="4276343" y="4636008"/>
                </a:lnTo>
                <a:lnTo>
                  <a:pt x="4276343" y="4632960"/>
                </a:lnTo>
                <a:close/>
                <a:moveTo>
                  <a:pt x="4282440" y="4632960"/>
                </a:moveTo>
                <a:lnTo>
                  <a:pt x="4285488" y="4632960"/>
                </a:lnTo>
                <a:lnTo>
                  <a:pt x="4285488" y="4636008"/>
                </a:lnTo>
                <a:lnTo>
                  <a:pt x="4282440" y="4636008"/>
                </a:lnTo>
                <a:lnTo>
                  <a:pt x="4282440" y="4632960"/>
                </a:lnTo>
                <a:close/>
                <a:moveTo>
                  <a:pt x="4288535" y="4632960"/>
                </a:moveTo>
                <a:lnTo>
                  <a:pt x="4291583" y="4632960"/>
                </a:lnTo>
                <a:lnTo>
                  <a:pt x="4291583" y="4636008"/>
                </a:lnTo>
                <a:lnTo>
                  <a:pt x="4288535" y="4636008"/>
                </a:lnTo>
                <a:lnTo>
                  <a:pt x="4288535" y="4632960"/>
                </a:lnTo>
                <a:close/>
                <a:moveTo>
                  <a:pt x="4294631" y="4632960"/>
                </a:moveTo>
                <a:lnTo>
                  <a:pt x="4297679" y="4632960"/>
                </a:lnTo>
                <a:lnTo>
                  <a:pt x="4297679" y="4636008"/>
                </a:lnTo>
                <a:lnTo>
                  <a:pt x="4294631" y="4636008"/>
                </a:lnTo>
                <a:lnTo>
                  <a:pt x="4294631" y="4632960"/>
                </a:lnTo>
                <a:close/>
                <a:moveTo>
                  <a:pt x="4300728" y="4632960"/>
                </a:moveTo>
                <a:lnTo>
                  <a:pt x="4303776" y="4632960"/>
                </a:lnTo>
                <a:lnTo>
                  <a:pt x="4303776" y="4636008"/>
                </a:lnTo>
                <a:lnTo>
                  <a:pt x="4300728" y="4636008"/>
                </a:lnTo>
                <a:lnTo>
                  <a:pt x="4300728" y="4632960"/>
                </a:lnTo>
                <a:close/>
                <a:moveTo>
                  <a:pt x="4306823" y="4632960"/>
                </a:moveTo>
                <a:lnTo>
                  <a:pt x="4309871" y="4632960"/>
                </a:lnTo>
                <a:lnTo>
                  <a:pt x="4309871" y="4636008"/>
                </a:lnTo>
                <a:lnTo>
                  <a:pt x="4306823" y="4636008"/>
                </a:lnTo>
                <a:lnTo>
                  <a:pt x="4306823" y="4632960"/>
                </a:lnTo>
                <a:close/>
                <a:moveTo>
                  <a:pt x="4312920" y="4632960"/>
                </a:moveTo>
                <a:lnTo>
                  <a:pt x="4315968" y="4632960"/>
                </a:lnTo>
                <a:lnTo>
                  <a:pt x="4315968" y="4636008"/>
                </a:lnTo>
                <a:lnTo>
                  <a:pt x="4312920" y="4636008"/>
                </a:lnTo>
                <a:lnTo>
                  <a:pt x="4312920" y="4632960"/>
                </a:lnTo>
                <a:close/>
                <a:moveTo>
                  <a:pt x="4319016" y="4632960"/>
                </a:moveTo>
                <a:lnTo>
                  <a:pt x="4322064" y="4632960"/>
                </a:lnTo>
                <a:lnTo>
                  <a:pt x="4322064" y="4636008"/>
                </a:lnTo>
                <a:lnTo>
                  <a:pt x="4319016" y="4636008"/>
                </a:lnTo>
                <a:lnTo>
                  <a:pt x="4319016" y="4632960"/>
                </a:lnTo>
                <a:close/>
                <a:moveTo>
                  <a:pt x="4325111" y="4632960"/>
                </a:moveTo>
                <a:lnTo>
                  <a:pt x="4328159" y="4632960"/>
                </a:lnTo>
                <a:lnTo>
                  <a:pt x="4328159" y="4636008"/>
                </a:lnTo>
                <a:lnTo>
                  <a:pt x="4325111" y="4636008"/>
                </a:lnTo>
                <a:lnTo>
                  <a:pt x="4325111" y="4632960"/>
                </a:lnTo>
                <a:close/>
                <a:moveTo>
                  <a:pt x="4331208" y="4632960"/>
                </a:moveTo>
                <a:lnTo>
                  <a:pt x="4334256" y="4632960"/>
                </a:lnTo>
                <a:lnTo>
                  <a:pt x="4334256" y="4636008"/>
                </a:lnTo>
                <a:lnTo>
                  <a:pt x="4331208" y="4636008"/>
                </a:lnTo>
                <a:lnTo>
                  <a:pt x="4331208" y="4632960"/>
                </a:lnTo>
                <a:close/>
                <a:moveTo>
                  <a:pt x="4337304" y="4632960"/>
                </a:moveTo>
                <a:lnTo>
                  <a:pt x="4340352" y="4632960"/>
                </a:lnTo>
                <a:lnTo>
                  <a:pt x="4340352" y="4636008"/>
                </a:lnTo>
                <a:lnTo>
                  <a:pt x="4337304" y="4636008"/>
                </a:lnTo>
                <a:lnTo>
                  <a:pt x="4337304" y="4632960"/>
                </a:lnTo>
                <a:close/>
                <a:moveTo>
                  <a:pt x="4343399" y="4632960"/>
                </a:moveTo>
                <a:lnTo>
                  <a:pt x="4346447" y="4632960"/>
                </a:lnTo>
                <a:lnTo>
                  <a:pt x="4346447" y="4636008"/>
                </a:lnTo>
                <a:lnTo>
                  <a:pt x="4343399" y="4636008"/>
                </a:lnTo>
                <a:lnTo>
                  <a:pt x="4343399" y="4632960"/>
                </a:lnTo>
                <a:close/>
                <a:moveTo>
                  <a:pt x="4349496" y="4632960"/>
                </a:moveTo>
                <a:lnTo>
                  <a:pt x="4352544" y="4632960"/>
                </a:lnTo>
                <a:lnTo>
                  <a:pt x="4352544" y="4636008"/>
                </a:lnTo>
                <a:lnTo>
                  <a:pt x="4349496" y="4636008"/>
                </a:lnTo>
                <a:lnTo>
                  <a:pt x="4349496" y="4632960"/>
                </a:lnTo>
                <a:close/>
                <a:moveTo>
                  <a:pt x="4355591" y="4632960"/>
                </a:moveTo>
                <a:lnTo>
                  <a:pt x="4358639" y="4632960"/>
                </a:lnTo>
                <a:lnTo>
                  <a:pt x="4358639" y="4636008"/>
                </a:lnTo>
                <a:lnTo>
                  <a:pt x="4355591" y="4636008"/>
                </a:lnTo>
                <a:lnTo>
                  <a:pt x="4355591" y="4632960"/>
                </a:lnTo>
                <a:close/>
                <a:moveTo>
                  <a:pt x="4361687" y="4632960"/>
                </a:moveTo>
                <a:lnTo>
                  <a:pt x="4364735" y="4632960"/>
                </a:lnTo>
                <a:lnTo>
                  <a:pt x="4364735" y="4636008"/>
                </a:lnTo>
                <a:lnTo>
                  <a:pt x="4361687" y="4636008"/>
                </a:lnTo>
                <a:lnTo>
                  <a:pt x="4361687" y="4632960"/>
                </a:lnTo>
                <a:close/>
                <a:moveTo>
                  <a:pt x="4367784" y="4632960"/>
                </a:moveTo>
                <a:lnTo>
                  <a:pt x="4370832" y="4632960"/>
                </a:lnTo>
                <a:lnTo>
                  <a:pt x="4370832" y="4636008"/>
                </a:lnTo>
                <a:lnTo>
                  <a:pt x="4367784" y="4636008"/>
                </a:lnTo>
                <a:lnTo>
                  <a:pt x="4367784" y="4632960"/>
                </a:lnTo>
                <a:close/>
                <a:moveTo>
                  <a:pt x="4373879" y="4632960"/>
                </a:moveTo>
                <a:lnTo>
                  <a:pt x="4376927" y="4632960"/>
                </a:lnTo>
                <a:lnTo>
                  <a:pt x="4376927" y="4636008"/>
                </a:lnTo>
                <a:lnTo>
                  <a:pt x="4373879" y="4636008"/>
                </a:lnTo>
                <a:lnTo>
                  <a:pt x="4373879" y="4632960"/>
                </a:lnTo>
                <a:close/>
                <a:moveTo>
                  <a:pt x="4379976" y="4632960"/>
                </a:moveTo>
                <a:lnTo>
                  <a:pt x="4383023" y="4632960"/>
                </a:lnTo>
                <a:lnTo>
                  <a:pt x="4383023" y="4636008"/>
                </a:lnTo>
                <a:lnTo>
                  <a:pt x="4379976" y="4636008"/>
                </a:lnTo>
                <a:lnTo>
                  <a:pt x="4379976" y="4632960"/>
                </a:lnTo>
                <a:close/>
                <a:moveTo>
                  <a:pt x="4386072" y="4632960"/>
                </a:moveTo>
                <a:lnTo>
                  <a:pt x="4389120" y="4632960"/>
                </a:lnTo>
                <a:lnTo>
                  <a:pt x="4389120" y="4636008"/>
                </a:lnTo>
                <a:lnTo>
                  <a:pt x="4386072" y="4636008"/>
                </a:lnTo>
                <a:lnTo>
                  <a:pt x="4386072" y="4632960"/>
                </a:lnTo>
                <a:close/>
                <a:moveTo>
                  <a:pt x="4392167" y="4632960"/>
                </a:moveTo>
                <a:lnTo>
                  <a:pt x="4395215" y="4632960"/>
                </a:lnTo>
                <a:lnTo>
                  <a:pt x="4395215" y="4636008"/>
                </a:lnTo>
                <a:lnTo>
                  <a:pt x="4392167" y="4636008"/>
                </a:lnTo>
                <a:lnTo>
                  <a:pt x="4392167" y="4632960"/>
                </a:lnTo>
                <a:close/>
                <a:moveTo>
                  <a:pt x="4398264" y="4632960"/>
                </a:moveTo>
                <a:lnTo>
                  <a:pt x="4401312" y="4632960"/>
                </a:lnTo>
                <a:lnTo>
                  <a:pt x="4401312" y="4636008"/>
                </a:lnTo>
                <a:lnTo>
                  <a:pt x="4398264" y="4636008"/>
                </a:lnTo>
                <a:lnTo>
                  <a:pt x="4398264" y="4632960"/>
                </a:lnTo>
                <a:close/>
                <a:moveTo>
                  <a:pt x="4404360" y="4632960"/>
                </a:moveTo>
                <a:lnTo>
                  <a:pt x="4407408" y="4632960"/>
                </a:lnTo>
                <a:lnTo>
                  <a:pt x="4407408" y="4636008"/>
                </a:lnTo>
                <a:lnTo>
                  <a:pt x="4404360" y="4636008"/>
                </a:lnTo>
                <a:lnTo>
                  <a:pt x="4404360" y="4632960"/>
                </a:lnTo>
                <a:close/>
                <a:moveTo>
                  <a:pt x="4410455" y="4632960"/>
                </a:moveTo>
                <a:lnTo>
                  <a:pt x="4413503" y="4632960"/>
                </a:lnTo>
                <a:lnTo>
                  <a:pt x="4413503" y="4636008"/>
                </a:lnTo>
                <a:lnTo>
                  <a:pt x="4410455" y="4636008"/>
                </a:lnTo>
                <a:lnTo>
                  <a:pt x="4410455" y="4632960"/>
                </a:lnTo>
                <a:close/>
                <a:moveTo>
                  <a:pt x="4416552" y="4632960"/>
                </a:moveTo>
                <a:lnTo>
                  <a:pt x="4419600" y="4632960"/>
                </a:lnTo>
                <a:lnTo>
                  <a:pt x="4419600" y="4636008"/>
                </a:lnTo>
                <a:lnTo>
                  <a:pt x="4416552" y="4636008"/>
                </a:lnTo>
                <a:lnTo>
                  <a:pt x="4416552" y="4632960"/>
                </a:lnTo>
                <a:close/>
                <a:moveTo>
                  <a:pt x="4422647" y="4632960"/>
                </a:moveTo>
                <a:lnTo>
                  <a:pt x="4425695" y="4632960"/>
                </a:lnTo>
                <a:lnTo>
                  <a:pt x="4425695" y="4636008"/>
                </a:lnTo>
                <a:lnTo>
                  <a:pt x="4422647" y="4636008"/>
                </a:lnTo>
                <a:lnTo>
                  <a:pt x="4422647" y="4632960"/>
                </a:lnTo>
                <a:close/>
                <a:moveTo>
                  <a:pt x="4428743" y="4632960"/>
                </a:moveTo>
                <a:lnTo>
                  <a:pt x="4431791" y="4632960"/>
                </a:lnTo>
                <a:lnTo>
                  <a:pt x="4431791" y="4636008"/>
                </a:lnTo>
                <a:lnTo>
                  <a:pt x="4428743" y="4636008"/>
                </a:lnTo>
                <a:lnTo>
                  <a:pt x="4428743" y="4632960"/>
                </a:lnTo>
                <a:close/>
                <a:moveTo>
                  <a:pt x="4434840" y="4632960"/>
                </a:moveTo>
                <a:lnTo>
                  <a:pt x="4437888" y="4632960"/>
                </a:lnTo>
                <a:lnTo>
                  <a:pt x="4437888" y="4636008"/>
                </a:lnTo>
                <a:lnTo>
                  <a:pt x="4434840" y="4636008"/>
                </a:lnTo>
                <a:lnTo>
                  <a:pt x="4434840" y="4632960"/>
                </a:lnTo>
                <a:close/>
                <a:moveTo>
                  <a:pt x="4440935" y="4632960"/>
                </a:moveTo>
                <a:lnTo>
                  <a:pt x="4443983" y="4632960"/>
                </a:lnTo>
                <a:lnTo>
                  <a:pt x="4443983" y="4636008"/>
                </a:lnTo>
                <a:lnTo>
                  <a:pt x="4440935" y="4636008"/>
                </a:lnTo>
                <a:lnTo>
                  <a:pt x="4440935" y="4632960"/>
                </a:lnTo>
                <a:close/>
                <a:moveTo>
                  <a:pt x="4447031" y="4632960"/>
                </a:moveTo>
                <a:lnTo>
                  <a:pt x="4450079" y="4632960"/>
                </a:lnTo>
                <a:lnTo>
                  <a:pt x="4450079" y="4636008"/>
                </a:lnTo>
                <a:lnTo>
                  <a:pt x="4447031" y="4636008"/>
                </a:lnTo>
                <a:lnTo>
                  <a:pt x="4447031" y="4632960"/>
                </a:lnTo>
                <a:close/>
                <a:moveTo>
                  <a:pt x="4453128" y="4632960"/>
                </a:moveTo>
                <a:lnTo>
                  <a:pt x="4456176" y="4632960"/>
                </a:lnTo>
                <a:lnTo>
                  <a:pt x="4456176" y="4636008"/>
                </a:lnTo>
                <a:lnTo>
                  <a:pt x="4453128" y="4636008"/>
                </a:lnTo>
                <a:lnTo>
                  <a:pt x="4453128" y="4632960"/>
                </a:lnTo>
                <a:close/>
                <a:moveTo>
                  <a:pt x="4459223" y="4632960"/>
                </a:moveTo>
                <a:lnTo>
                  <a:pt x="4462271" y="4632960"/>
                </a:lnTo>
                <a:lnTo>
                  <a:pt x="4462271" y="4636008"/>
                </a:lnTo>
                <a:lnTo>
                  <a:pt x="4459223" y="4636008"/>
                </a:lnTo>
                <a:lnTo>
                  <a:pt x="4459223" y="4632960"/>
                </a:lnTo>
                <a:close/>
                <a:moveTo>
                  <a:pt x="4465320" y="4632960"/>
                </a:moveTo>
                <a:lnTo>
                  <a:pt x="4468368" y="4632960"/>
                </a:lnTo>
                <a:lnTo>
                  <a:pt x="4468368" y="4636008"/>
                </a:lnTo>
                <a:lnTo>
                  <a:pt x="4465320" y="4636008"/>
                </a:lnTo>
                <a:lnTo>
                  <a:pt x="4465320" y="4632960"/>
                </a:lnTo>
                <a:close/>
                <a:moveTo>
                  <a:pt x="4471416" y="4632960"/>
                </a:moveTo>
                <a:lnTo>
                  <a:pt x="4474464" y="4632960"/>
                </a:lnTo>
                <a:lnTo>
                  <a:pt x="4474464" y="4636008"/>
                </a:lnTo>
                <a:lnTo>
                  <a:pt x="4471416" y="4636008"/>
                </a:lnTo>
                <a:lnTo>
                  <a:pt x="4471416" y="4632960"/>
                </a:lnTo>
                <a:close/>
                <a:moveTo>
                  <a:pt x="4477511" y="4632960"/>
                </a:moveTo>
                <a:lnTo>
                  <a:pt x="4480559" y="4632960"/>
                </a:lnTo>
                <a:lnTo>
                  <a:pt x="4480559" y="4636008"/>
                </a:lnTo>
                <a:lnTo>
                  <a:pt x="4477511" y="4636008"/>
                </a:lnTo>
                <a:lnTo>
                  <a:pt x="4477511" y="4632960"/>
                </a:lnTo>
                <a:close/>
                <a:moveTo>
                  <a:pt x="4483608" y="4632960"/>
                </a:moveTo>
                <a:lnTo>
                  <a:pt x="4486656" y="4632960"/>
                </a:lnTo>
                <a:lnTo>
                  <a:pt x="4486656" y="4636008"/>
                </a:lnTo>
                <a:lnTo>
                  <a:pt x="4483608" y="4636008"/>
                </a:lnTo>
                <a:lnTo>
                  <a:pt x="4483608" y="4632960"/>
                </a:lnTo>
                <a:close/>
                <a:moveTo>
                  <a:pt x="4489704" y="4632960"/>
                </a:moveTo>
                <a:lnTo>
                  <a:pt x="4492752" y="4632960"/>
                </a:lnTo>
                <a:lnTo>
                  <a:pt x="4492752" y="4636008"/>
                </a:lnTo>
                <a:lnTo>
                  <a:pt x="4489704" y="4636008"/>
                </a:lnTo>
                <a:lnTo>
                  <a:pt x="4489704" y="4632960"/>
                </a:lnTo>
                <a:close/>
                <a:moveTo>
                  <a:pt x="4495799" y="4632960"/>
                </a:moveTo>
                <a:lnTo>
                  <a:pt x="4498847" y="4632960"/>
                </a:lnTo>
                <a:lnTo>
                  <a:pt x="4498847" y="4636008"/>
                </a:lnTo>
                <a:lnTo>
                  <a:pt x="4495799" y="4636008"/>
                </a:lnTo>
                <a:lnTo>
                  <a:pt x="4495799" y="4632960"/>
                </a:lnTo>
                <a:close/>
                <a:moveTo>
                  <a:pt x="4501896" y="4632960"/>
                </a:moveTo>
                <a:lnTo>
                  <a:pt x="4504944" y="4632960"/>
                </a:lnTo>
                <a:lnTo>
                  <a:pt x="4504944" y="4636008"/>
                </a:lnTo>
                <a:lnTo>
                  <a:pt x="4501896" y="4636008"/>
                </a:lnTo>
                <a:lnTo>
                  <a:pt x="4501896" y="4632960"/>
                </a:lnTo>
                <a:close/>
                <a:moveTo>
                  <a:pt x="4507991" y="4632960"/>
                </a:moveTo>
                <a:lnTo>
                  <a:pt x="4511039" y="4632960"/>
                </a:lnTo>
                <a:lnTo>
                  <a:pt x="4511039" y="4636008"/>
                </a:lnTo>
                <a:lnTo>
                  <a:pt x="4507991" y="4636008"/>
                </a:lnTo>
                <a:lnTo>
                  <a:pt x="4507991" y="4632960"/>
                </a:lnTo>
                <a:close/>
                <a:moveTo>
                  <a:pt x="4514087" y="4632960"/>
                </a:moveTo>
                <a:lnTo>
                  <a:pt x="4517135" y="4632960"/>
                </a:lnTo>
                <a:lnTo>
                  <a:pt x="4517135" y="4636008"/>
                </a:lnTo>
                <a:lnTo>
                  <a:pt x="4514087" y="4636008"/>
                </a:lnTo>
                <a:lnTo>
                  <a:pt x="4514087" y="4632960"/>
                </a:lnTo>
                <a:close/>
                <a:moveTo>
                  <a:pt x="4520184" y="4632960"/>
                </a:moveTo>
                <a:lnTo>
                  <a:pt x="4523232" y="4632960"/>
                </a:lnTo>
                <a:lnTo>
                  <a:pt x="4523232" y="4636008"/>
                </a:lnTo>
                <a:lnTo>
                  <a:pt x="4520184" y="4636008"/>
                </a:lnTo>
                <a:lnTo>
                  <a:pt x="4520184" y="4632960"/>
                </a:lnTo>
                <a:close/>
                <a:moveTo>
                  <a:pt x="4526279" y="4632960"/>
                </a:moveTo>
                <a:lnTo>
                  <a:pt x="4529327" y="4632960"/>
                </a:lnTo>
                <a:lnTo>
                  <a:pt x="4529327" y="4636008"/>
                </a:lnTo>
                <a:lnTo>
                  <a:pt x="4526279" y="4636008"/>
                </a:lnTo>
                <a:lnTo>
                  <a:pt x="4526279" y="4632960"/>
                </a:lnTo>
                <a:close/>
                <a:moveTo>
                  <a:pt x="4532376" y="4632960"/>
                </a:moveTo>
                <a:lnTo>
                  <a:pt x="4535423" y="4632960"/>
                </a:lnTo>
                <a:lnTo>
                  <a:pt x="4535423" y="4636008"/>
                </a:lnTo>
                <a:lnTo>
                  <a:pt x="4532376" y="4636008"/>
                </a:lnTo>
                <a:lnTo>
                  <a:pt x="4532376" y="4632960"/>
                </a:lnTo>
                <a:close/>
                <a:moveTo>
                  <a:pt x="4538472" y="4632960"/>
                </a:moveTo>
                <a:lnTo>
                  <a:pt x="4541520" y="4632960"/>
                </a:lnTo>
                <a:lnTo>
                  <a:pt x="4541520" y="4636008"/>
                </a:lnTo>
                <a:lnTo>
                  <a:pt x="4538472" y="4636008"/>
                </a:lnTo>
                <a:lnTo>
                  <a:pt x="4538472" y="4632960"/>
                </a:lnTo>
                <a:close/>
                <a:moveTo>
                  <a:pt x="4544567" y="4632960"/>
                </a:moveTo>
                <a:lnTo>
                  <a:pt x="4547615" y="4632960"/>
                </a:lnTo>
                <a:lnTo>
                  <a:pt x="4547615" y="4636008"/>
                </a:lnTo>
                <a:lnTo>
                  <a:pt x="4544567" y="4636008"/>
                </a:lnTo>
                <a:lnTo>
                  <a:pt x="4544567" y="4632960"/>
                </a:lnTo>
                <a:close/>
                <a:moveTo>
                  <a:pt x="4550664" y="4632960"/>
                </a:moveTo>
                <a:lnTo>
                  <a:pt x="4553712" y="4632960"/>
                </a:lnTo>
                <a:lnTo>
                  <a:pt x="4553712" y="4636008"/>
                </a:lnTo>
                <a:lnTo>
                  <a:pt x="4550664" y="4636008"/>
                </a:lnTo>
                <a:lnTo>
                  <a:pt x="4550664" y="4632960"/>
                </a:lnTo>
                <a:close/>
                <a:moveTo>
                  <a:pt x="4556760" y="4632960"/>
                </a:moveTo>
                <a:lnTo>
                  <a:pt x="4559808" y="4632960"/>
                </a:lnTo>
                <a:lnTo>
                  <a:pt x="4559808" y="4636008"/>
                </a:lnTo>
                <a:lnTo>
                  <a:pt x="4556760" y="4636008"/>
                </a:lnTo>
                <a:lnTo>
                  <a:pt x="4556760" y="4632960"/>
                </a:lnTo>
                <a:close/>
                <a:moveTo>
                  <a:pt x="4562855" y="4632960"/>
                </a:moveTo>
                <a:lnTo>
                  <a:pt x="4565903" y="4632960"/>
                </a:lnTo>
                <a:lnTo>
                  <a:pt x="4565903" y="4636008"/>
                </a:lnTo>
                <a:lnTo>
                  <a:pt x="4562855" y="4636008"/>
                </a:lnTo>
                <a:lnTo>
                  <a:pt x="4562855" y="4632960"/>
                </a:lnTo>
                <a:close/>
                <a:moveTo>
                  <a:pt x="4568952" y="4632960"/>
                </a:moveTo>
                <a:lnTo>
                  <a:pt x="4572000" y="4632960"/>
                </a:lnTo>
                <a:lnTo>
                  <a:pt x="4572000" y="4636008"/>
                </a:lnTo>
                <a:lnTo>
                  <a:pt x="4568952" y="4636008"/>
                </a:lnTo>
                <a:lnTo>
                  <a:pt x="4568952" y="4632960"/>
                </a:lnTo>
                <a:close/>
                <a:moveTo>
                  <a:pt x="4575047" y="4632960"/>
                </a:moveTo>
                <a:lnTo>
                  <a:pt x="4578095" y="4632960"/>
                </a:lnTo>
                <a:lnTo>
                  <a:pt x="4578095" y="4636008"/>
                </a:lnTo>
                <a:lnTo>
                  <a:pt x="4575047" y="4636008"/>
                </a:lnTo>
                <a:lnTo>
                  <a:pt x="4575047" y="4632960"/>
                </a:lnTo>
                <a:close/>
                <a:moveTo>
                  <a:pt x="4581143" y="4632960"/>
                </a:moveTo>
                <a:lnTo>
                  <a:pt x="4584191" y="4632960"/>
                </a:lnTo>
                <a:lnTo>
                  <a:pt x="4584191" y="4636008"/>
                </a:lnTo>
                <a:lnTo>
                  <a:pt x="4581143" y="4636008"/>
                </a:lnTo>
                <a:lnTo>
                  <a:pt x="4581143" y="4632960"/>
                </a:lnTo>
                <a:close/>
                <a:moveTo>
                  <a:pt x="4587240" y="4632960"/>
                </a:moveTo>
                <a:lnTo>
                  <a:pt x="4590288" y="4632960"/>
                </a:lnTo>
                <a:lnTo>
                  <a:pt x="4590288" y="4636008"/>
                </a:lnTo>
                <a:lnTo>
                  <a:pt x="4587240" y="4636008"/>
                </a:lnTo>
                <a:lnTo>
                  <a:pt x="4587240" y="4632960"/>
                </a:lnTo>
                <a:close/>
                <a:moveTo>
                  <a:pt x="4593335" y="4632960"/>
                </a:moveTo>
                <a:lnTo>
                  <a:pt x="4596383" y="4632960"/>
                </a:lnTo>
                <a:lnTo>
                  <a:pt x="4596383" y="4636008"/>
                </a:lnTo>
                <a:lnTo>
                  <a:pt x="4593335" y="4636008"/>
                </a:lnTo>
                <a:lnTo>
                  <a:pt x="4593335" y="4632960"/>
                </a:lnTo>
                <a:close/>
                <a:moveTo>
                  <a:pt x="4599431" y="4632960"/>
                </a:moveTo>
                <a:lnTo>
                  <a:pt x="4602479" y="4632960"/>
                </a:lnTo>
                <a:lnTo>
                  <a:pt x="4602479" y="4636008"/>
                </a:lnTo>
                <a:lnTo>
                  <a:pt x="4599431" y="4636008"/>
                </a:lnTo>
                <a:lnTo>
                  <a:pt x="4599431" y="4632960"/>
                </a:lnTo>
                <a:close/>
                <a:moveTo>
                  <a:pt x="4605528" y="4632960"/>
                </a:moveTo>
                <a:lnTo>
                  <a:pt x="4608576" y="4632960"/>
                </a:lnTo>
                <a:lnTo>
                  <a:pt x="4608576" y="4636008"/>
                </a:lnTo>
                <a:lnTo>
                  <a:pt x="4605528" y="4636008"/>
                </a:lnTo>
                <a:lnTo>
                  <a:pt x="4605528" y="4632960"/>
                </a:lnTo>
                <a:close/>
                <a:moveTo>
                  <a:pt x="4611623" y="4632960"/>
                </a:moveTo>
                <a:lnTo>
                  <a:pt x="4614671" y="4632960"/>
                </a:lnTo>
                <a:lnTo>
                  <a:pt x="4614671" y="4636008"/>
                </a:lnTo>
                <a:lnTo>
                  <a:pt x="4611623" y="4636008"/>
                </a:lnTo>
                <a:lnTo>
                  <a:pt x="4611623" y="4632960"/>
                </a:lnTo>
                <a:close/>
                <a:moveTo>
                  <a:pt x="4617720" y="4632960"/>
                </a:moveTo>
                <a:lnTo>
                  <a:pt x="4620768" y="4632960"/>
                </a:lnTo>
                <a:lnTo>
                  <a:pt x="4620768" y="4636008"/>
                </a:lnTo>
                <a:lnTo>
                  <a:pt x="4617720" y="4636008"/>
                </a:lnTo>
                <a:lnTo>
                  <a:pt x="4617720" y="4632960"/>
                </a:lnTo>
                <a:close/>
                <a:moveTo>
                  <a:pt x="4623816" y="4632960"/>
                </a:moveTo>
                <a:lnTo>
                  <a:pt x="4626864" y="4632960"/>
                </a:lnTo>
                <a:lnTo>
                  <a:pt x="4626864" y="4636008"/>
                </a:lnTo>
                <a:lnTo>
                  <a:pt x="4623816" y="4636008"/>
                </a:lnTo>
                <a:lnTo>
                  <a:pt x="4623816" y="4632960"/>
                </a:lnTo>
                <a:close/>
                <a:moveTo>
                  <a:pt x="4629911" y="4632960"/>
                </a:moveTo>
                <a:lnTo>
                  <a:pt x="4632959" y="4632960"/>
                </a:lnTo>
                <a:lnTo>
                  <a:pt x="4632959" y="4636008"/>
                </a:lnTo>
                <a:lnTo>
                  <a:pt x="4629911" y="4636008"/>
                </a:lnTo>
                <a:lnTo>
                  <a:pt x="4629911" y="4632960"/>
                </a:lnTo>
                <a:close/>
                <a:moveTo>
                  <a:pt x="4636008" y="4632960"/>
                </a:moveTo>
                <a:lnTo>
                  <a:pt x="4639056" y="4632960"/>
                </a:lnTo>
                <a:lnTo>
                  <a:pt x="4639056" y="4636008"/>
                </a:lnTo>
                <a:lnTo>
                  <a:pt x="4636008" y="4636008"/>
                </a:lnTo>
                <a:lnTo>
                  <a:pt x="4636008" y="4632960"/>
                </a:lnTo>
                <a:close/>
                <a:moveTo>
                  <a:pt x="4642104" y="4632960"/>
                </a:moveTo>
                <a:lnTo>
                  <a:pt x="4645152" y="4632960"/>
                </a:lnTo>
                <a:lnTo>
                  <a:pt x="4645152" y="4636008"/>
                </a:lnTo>
                <a:lnTo>
                  <a:pt x="4642104" y="4636008"/>
                </a:lnTo>
                <a:lnTo>
                  <a:pt x="4642104" y="4632960"/>
                </a:lnTo>
                <a:close/>
                <a:moveTo>
                  <a:pt x="4648199" y="4632960"/>
                </a:moveTo>
                <a:lnTo>
                  <a:pt x="4651247" y="4632960"/>
                </a:lnTo>
                <a:lnTo>
                  <a:pt x="4651247" y="4636008"/>
                </a:lnTo>
                <a:lnTo>
                  <a:pt x="4648199" y="4636008"/>
                </a:lnTo>
                <a:lnTo>
                  <a:pt x="4648199" y="4632960"/>
                </a:lnTo>
                <a:close/>
                <a:moveTo>
                  <a:pt x="4654296" y="4632960"/>
                </a:moveTo>
                <a:lnTo>
                  <a:pt x="4657344" y="4632960"/>
                </a:lnTo>
                <a:lnTo>
                  <a:pt x="4657344" y="4636008"/>
                </a:lnTo>
                <a:lnTo>
                  <a:pt x="4654296" y="4636008"/>
                </a:lnTo>
                <a:lnTo>
                  <a:pt x="4654296" y="4632960"/>
                </a:lnTo>
                <a:close/>
                <a:moveTo>
                  <a:pt x="4660391" y="4632960"/>
                </a:moveTo>
                <a:lnTo>
                  <a:pt x="4663439" y="4632960"/>
                </a:lnTo>
                <a:lnTo>
                  <a:pt x="4663439" y="4636008"/>
                </a:lnTo>
                <a:lnTo>
                  <a:pt x="4660391" y="4636008"/>
                </a:lnTo>
                <a:lnTo>
                  <a:pt x="4660391" y="4632960"/>
                </a:lnTo>
                <a:close/>
                <a:moveTo>
                  <a:pt x="4666487" y="4632960"/>
                </a:moveTo>
                <a:lnTo>
                  <a:pt x="4669535" y="4632960"/>
                </a:lnTo>
                <a:lnTo>
                  <a:pt x="4669535" y="4636008"/>
                </a:lnTo>
                <a:lnTo>
                  <a:pt x="4666487" y="4636008"/>
                </a:lnTo>
                <a:lnTo>
                  <a:pt x="4666487" y="4632960"/>
                </a:lnTo>
                <a:close/>
                <a:moveTo>
                  <a:pt x="4672584" y="4632960"/>
                </a:moveTo>
                <a:lnTo>
                  <a:pt x="4675632" y="4632960"/>
                </a:lnTo>
                <a:lnTo>
                  <a:pt x="4675632" y="4636008"/>
                </a:lnTo>
                <a:lnTo>
                  <a:pt x="4672584" y="4636008"/>
                </a:lnTo>
                <a:lnTo>
                  <a:pt x="4672584" y="4632960"/>
                </a:lnTo>
                <a:close/>
                <a:moveTo>
                  <a:pt x="4678679" y="4632960"/>
                </a:moveTo>
                <a:lnTo>
                  <a:pt x="4681727" y="4632960"/>
                </a:lnTo>
                <a:lnTo>
                  <a:pt x="4681727" y="4636008"/>
                </a:lnTo>
                <a:lnTo>
                  <a:pt x="4678679" y="4636008"/>
                </a:lnTo>
                <a:lnTo>
                  <a:pt x="4678679" y="4632960"/>
                </a:lnTo>
                <a:close/>
                <a:moveTo>
                  <a:pt x="4684776" y="4632960"/>
                </a:moveTo>
                <a:lnTo>
                  <a:pt x="4687823" y="4632960"/>
                </a:lnTo>
                <a:lnTo>
                  <a:pt x="4687823" y="4636008"/>
                </a:lnTo>
                <a:lnTo>
                  <a:pt x="4684776" y="4636008"/>
                </a:lnTo>
                <a:lnTo>
                  <a:pt x="4684776" y="4632960"/>
                </a:lnTo>
                <a:close/>
                <a:moveTo>
                  <a:pt x="4690872" y="4632960"/>
                </a:moveTo>
                <a:lnTo>
                  <a:pt x="4693920" y="4632960"/>
                </a:lnTo>
                <a:lnTo>
                  <a:pt x="4693920" y="4636008"/>
                </a:lnTo>
                <a:lnTo>
                  <a:pt x="4690872" y="4636008"/>
                </a:lnTo>
                <a:lnTo>
                  <a:pt x="4690872" y="4632960"/>
                </a:lnTo>
                <a:close/>
                <a:moveTo>
                  <a:pt x="4696967" y="4632960"/>
                </a:moveTo>
                <a:lnTo>
                  <a:pt x="4700015" y="4632960"/>
                </a:lnTo>
                <a:lnTo>
                  <a:pt x="4700015" y="4636008"/>
                </a:lnTo>
                <a:lnTo>
                  <a:pt x="4696967" y="4636008"/>
                </a:lnTo>
                <a:lnTo>
                  <a:pt x="4696967" y="4632960"/>
                </a:lnTo>
                <a:close/>
                <a:moveTo>
                  <a:pt x="4703064" y="4632960"/>
                </a:moveTo>
                <a:lnTo>
                  <a:pt x="4706112" y="4632960"/>
                </a:lnTo>
                <a:lnTo>
                  <a:pt x="4706112" y="4636008"/>
                </a:lnTo>
                <a:lnTo>
                  <a:pt x="4703064" y="4636008"/>
                </a:lnTo>
                <a:lnTo>
                  <a:pt x="4703064" y="4632960"/>
                </a:lnTo>
                <a:close/>
                <a:moveTo>
                  <a:pt x="4709160" y="4632960"/>
                </a:moveTo>
                <a:lnTo>
                  <a:pt x="4712208" y="4632960"/>
                </a:lnTo>
                <a:lnTo>
                  <a:pt x="4712208" y="4636008"/>
                </a:lnTo>
                <a:lnTo>
                  <a:pt x="4709160" y="4636008"/>
                </a:lnTo>
                <a:lnTo>
                  <a:pt x="4709160" y="4632960"/>
                </a:lnTo>
                <a:close/>
                <a:moveTo>
                  <a:pt x="4715255" y="4632960"/>
                </a:moveTo>
                <a:lnTo>
                  <a:pt x="4718303" y="4632960"/>
                </a:lnTo>
                <a:lnTo>
                  <a:pt x="4718303" y="4636008"/>
                </a:lnTo>
                <a:lnTo>
                  <a:pt x="4715255" y="4636008"/>
                </a:lnTo>
                <a:lnTo>
                  <a:pt x="4715255" y="4632960"/>
                </a:lnTo>
                <a:close/>
                <a:moveTo>
                  <a:pt x="4721352" y="4632960"/>
                </a:moveTo>
                <a:lnTo>
                  <a:pt x="4724400" y="4632960"/>
                </a:lnTo>
                <a:lnTo>
                  <a:pt x="4724400" y="4636008"/>
                </a:lnTo>
                <a:lnTo>
                  <a:pt x="4721352" y="4636008"/>
                </a:lnTo>
                <a:lnTo>
                  <a:pt x="4721352" y="4632960"/>
                </a:lnTo>
                <a:close/>
                <a:moveTo>
                  <a:pt x="4727447" y="4632960"/>
                </a:moveTo>
                <a:lnTo>
                  <a:pt x="4730495" y="4632960"/>
                </a:lnTo>
                <a:lnTo>
                  <a:pt x="4730495" y="4636008"/>
                </a:lnTo>
                <a:lnTo>
                  <a:pt x="4727447" y="4636008"/>
                </a:lnTo>
                <a:lnTo>
                  <a:pt x="4727447" y="4632960"/>
                </a:lnTo>
                <a:close/>
                <a:moveTo>
                  <a:pt x="4733543" y="4632960"/>
                </a:moveTo>
                <a:lnTo>
                  <a:pt x="4736591" y="4632960"/>
                </a:lnTo>
                <a:lnTo>
                  <a:pt x="4736591" y="4636008"/>
                </a:lnTo>
                <a:lnTo>
                  <a:pt x="4733543" y="4636008"/>
                </a:lnTo>
                <a:lnTo>
                  <a:pt x="4733543" y="4632960"/>
                </a:lnTo>
                <a:close/>
                <a:moveTo>
                  <a:pt x="4739640" y="4632960"/>
                </a:moveTo>
                <a:lnTo>
                  <a:pt x="4742688" y="4632960"/>
                </a:lnTo>
                <a:lnTo>
                  <a:pt x="4742688" y="4636008"/>
                </a:lnTo>
                <a:lnTo>
                  <a:pt x="4739640" y="4636008"/>
                </a:lnTo>
                <a:lnTo>
                  <a:pt x="4739640" y="4632960"/>
                </a:lnTo>
                <a:close/>
                <a:moveTo>
                  <a:pt x="4745735" y="4632960"/>
                </a:moveTo>
                <a:lnTo>
                  <a:pt x="4748783" y="4632960"/>
                </a:lnTo>
                <a:lnTo>
                  <a:pt x="4748783" y="4636008"/>
                </a:lnTo>
                <a:lnTo>
                  <a:pt x="4745735" y="4636008"/>
                </a:lnTo>
                <a:lnTo>
                  <a:pt x="4745735" y="4632960"/>
                </a:lnTo>
                <a:close/>
                <a:moveTo>
                  <a:pt x="4751831" y="4632960"/>
                </a:moveTo>
                <a:lnTo>
                  <a:pt x="4754879" y="4632960"/>
                </a:lnTo>
                <a:lnTo>
                  <a:pt x="4754879" y="4636008"/>
                </a:lnTo>
                <a:lnTo>
                  <a:pt x="4751831" y="4636008"/>
                </a:lnTo>
                <a:lnTo>
                  <a:pt x="4751831" y="4632960"/>
                </a:lnTo>
                <a:close/>
                <a:moveTo>
                  <a:pt x="4757928" y="4632960"/>
                </a:moveTo>
                <a:lnTo>
                  <a:pt x="4760976" y="4632960"/>
                </a:lnTo>
                <a:lnTo>
                  <a:pt x="4760976" y="4636008"/>
                </a:lnTo>
                <a:lnTo>
                  <a:pt x="4757928" y="4636008"/>
                </a:lnTo>
                <a:lnTo>
                  <a:pt x="4757928" y="4632960"/>
                </a:lnTo>
                <a:close/>
                <a:moveTo>
                  <a:pt x="4764023" y="4632960"/>
                </a:moveTo>
                <a:lnTo>
                  <a:pt x="4767071" y="4632960"/>
                </a:lnTo>
                <a:lnTo>
                  <a:pt x="4767071" y="4636008"/>
                </a:lnTo>
                <a:lnTo>
                  <a:pt x="4764023" y="4636008"/>
                </a:lnTo>
                <a:lnTo>
                  <a:pt x="4764023" y="4632960"/>
                </a:lnTo>
                <a:close/>
                <a:moveTo>
                  <a:pt x="4770120" y="4632960"/>
                </a:moveTo>
                <a:lnTo>
                  <a:pt x="4773168" y="4632960"/>
                </a:lnTo>
                <a:lnTo>
                  <a:pt x="4773168" y="4636008"/>
                </a:lnTo>
                <a:lnTo>
                  <a:pt x="4770120" y="4636008"/>
                </a:lnTo>
                <a:lnTo>
                  <a:pt x="4770120" y="4632960"/>
                </a:lnTo>
                <a:close/>
                <a:moveTo>
                  <a:pt x="4776216" y="4632960"/>
                </a:moveTo>
                <a:lnTo>
                  <a:pt x="4779264" y="4632960"/>
                </a:lnTo>
                <a:lnTo>
                  <a:pt x="4779264" y="4636008"/>
                </a:lnTo>
                <a:lnTo>
                  <a:pt x="4776216" y="4636008"/>
                </a:lnTo>
                <a:lnTo>
                  <a:pt x="4776216" y="4632960"/>
                </a:lnTo>
                <a:close/>
                <a:moveTo>
                  <a:pt x="4782311" y="4632960"/>
                </a:moveTo>
                <a:lnTo>
                  <a:pt x="4785359" y="4632960"/>
                </a:lnTo>
                <a:lnTo>
                  <a:pt x="4785359" y="4636008"/>
                </a:lnTo>
                <a:lnTo>
                  <a:pt x="4782311" y="4636008"/>
                </a:lnTo>
                <a:lnTo>
                  <a:pt x="4782311" y="4632960"/>
                </a:lnTo>
                <a:close/>
                <a:moveTo>
                  <a:pt x="4788408" y="4632960"/>
                </a:moveTo>
                <a:lnTo>
                  <a:pt x="4791456" y="4632960"/>
                </a:lnTo>
                <a:lnTo>
                  <a:pt x="4791456" y="4636008"/>
                </a:lnTo>
                <a:lnTo>
                  <a:pt x="4788408" y="4636008"/>
                </a:lnTo>
                <a:lnTo>
                  <a:pt x="4788408" y="4632960"/>
                </a:lnTo>
                <a:close/>
                <a:moveTo>
                  <a:pt x="4794504" y="4632960"/>
                </a:moveTo>
                <a:lnTo>
                  <a:pt x="4797552" y="4632960"/>
                </a:lnTo>
                <a:lnTo>
                  <a:pt x="4797552" y="4636008"/>
                </a:lnTo>
                <a:lnTo>
                  <a:pt x="4794504" y="4636008"/>
                </a:lnTo>
                <a:lnTo>
                  <a:pt x="4794504" y="4632960"/>
                </a:lnTo>
                <a:close/>
                <a:moveTo>
                  <a:pt x="4800599" y="4632960"/>
                </a:moveTo>
                <a:lnTo>
                  <a:pt x="4803647" y="4632960"/>
                </a:lnTo>
                <a:lnTo>
                  <a:pt x="4803647" y="4636008"/>
                </a:lnTo>
                <a:lnTo>
                  <a:pt x="4800599" y="4636008"/>
                </a:lnTo>
                <a:lnTo>
                  <a:pt x="4800599" y="4632960"/>
                </a:lnTo>
                <a:close/>
                <a:moveTo>
                  <a:pt x="4806696" y="4632960"/>
                </a:moveTo>
                <a:lnTo>
                  <a:pt x="4809744" y="4632960"/>
                </a:lnTo>
                <a:lnTo>
                  <a:pt x="4809744" y="4636008"/>
                </a:lnTo>
                <a:lnTo>
                  <a:pt x="4806696" y="4636008"/>
                </a:lnTo>
                <a:lnTo>
                  <a:pt x="4806696" y="4632960"/>
                </a:lnTo>
                <a:close/>
                <a:moveTo>
                  <a:pt x="4812791" y="4632960"/>
                </a:moveTo>
                <a:lnTo>
                  <a:pt x="4815839" y="4632960"/>
                </a:lnTo>
                <a:lnTo>
                  <a:pt x="4815839" y="4636008"/>
                </a:lnTo>
                <a:lnTo>
                  <a:pt x="4812791" y="4636008"/>
                </a:lnTo>
                <a:lnTo>
                  <a:pt x="4812791" y="4632960"/>
                </a:lnTo>
                <a:close/>
                <a:moveTo>
                  <a:pt x="4818887" y="4632960"/>
                </a:moveTo>
                <a:lnTo>
                  <a:pt x="4821935" y="4632960"/>
                </a:lnTo>
                <a:lnTo>
                  <a:pt x="4821935" y="4636008"/>
                </a:lnTo>
                <a:lnTo>
                  <a:pt x="4818887" y="4636008"/>
                </a:lnTo>
                <a:lnTo>
                  <a:pt x="4818887" y="4632960"/>
                </a:lnTo>
                <a:close/>
                <a:moveTo>
                  <a:pt x="4824984" y="4632960"/>
                </a:moveTo>
                <a:lnTo>
                  <a:pt x="4828032" y="4632960"/>
                </a:lnTo>
                <a:lnTo>
                  <a:pt x="4828032" y="4636008"/>
                </a:lnTo>
                <a:lnTo>
                  <a:pt x="4824984" y="4636008"/>
                </a:lnTo>
                <a:lnTo>
                  <a:pt x="4824984" y="4632960"/>
                </a:lnTo>
                <a:close/>
                <a:moveTo>
                  <a:pt x="4831079" y="4632960"/>
                </a:moveTo>
                <a:lnTo>
                  <a:pt x="4834127" y="4632960"/>
                </a:lnTo>
                <a:lnTo>
                  <a:pt x="4834127" y="4636008"/>
                </a:lnTo>
                <a:lnTo>
                  <a:pt x="4831079" y="4636008"/>
                </a:lnTo>
                <a:lnTo>
                  <a:pt x="4831079" y="4632960"/>
                </a:lnTo>
                <a:close/>
                <a:moveTo>
                  <a:pt x="4837176" y="4632960"/>
                </a:moveTo>
                <a:lnTo>
                  <a:pt x="4840223" y="4632960"/>
                </a:lnTo>
                <a:lnTo>
                  <a:pt x="4840223" y="4636008"/>
                </a:lnTo>
                <a:lnTo>
                  <a:pt x="4837176" y="4636008"/>
                </a:lnTo>
                <a:lnTo>
                  <a:pt x="4837176" y="4632960"/>
                </a:lnTo>
                <a:close/>
                <a:moveTo>
                  <a:pt x="4843272" y="4632960"/>
                </a:moveTo>
                <a:lnTo>
                  <a:pt x="4846320" y="4632960"/>
                </a:lnTo>
                <a:lnTo>
                  <a:pt x="4846320" y="4636008"/>
                </a:lnTo>
                <a:lnTo>
                  <a:pt x="4843272" y="4636008"/>
                </a:lnTo>
                <a:lnTo>
                  <a:pt x="4843272" y="4632960"/>
                </a:lnTo>
                <a:close/>
                <a:moveTo>
                  <a:pt x="4849367" y="4632960"/>
                </a:moveTo>
                <a:lnTo>
                  <a:pt x="4852415" y="4632960"/>
                </a:lnTo>
                <a:lnTo>
                  <a:pt x="4852415" y="4636008"/>
                </a:lnTo>
                <a:lnTo>
                  <a:pt x="4849367" y="4636008"/>
                </a:lnTo>
                <a:lnTo>
                  <a:pt x="4849367" y="4632960"/>
                </a:lnTo>
                <a:close/>
                <a:moveTo>
                  <a:pt x="4855464" y="4632960"/>
                </a:moveTo>
                <a:lnTo>
                  <a:pt x="4858512" y="4632960"/>
                </a:lnTo>
                <a:lnTo>
                  <a:pt x="4858512" y="4636008"/>
                </a:lnTo>
                <a:lnTo>
                  <a:pt x="4855464" y="4636008"/>
                </a:lnTo>
                <a:lnTo>
                  <a:pt x="4855464" y="4632960"/>
                </a:lnTo>
                <a:close/>
                <a:moveTo>
                  <a:pt x="4861560" y="4632960"/>
                </a:moveTo>
                <a:lnTo>
                  <a:pt x="4864608" y="4632960"/>
                </a:lnTo>
                <a:lnTo>
                  <a:pt x="4864608" y="4636008"/>
                </a:lnTo>
                <a:lnTo>
                  <a:pt x="4861560" y="4636008"/>
                </a:lnTo>
                <a:lnTo>
                  <a:pt x="4861560" y="4632960"/>
                </a:lnTo>
                <a:close/>
                <a:moveTo>
                  <a:pt x="4867655" y="4632960"/>
                </a:moveTo>
                <a:lnTo>
                  <a:pt x="4870703" y="4632960"/>
                </a:lnTo>
                <a:lnTo>
                  <a:pt x="4870703" y="4636008"/>
                </a:lnTo>
                <a:lnTo>
                  <a:pt x="4867655" y="4636008"/>
                </a:lnTo>
                <a:lnTo>
                  <a:pt x="4867655" y="4632960"/>
                </a:lnTo>
                <a:close/>
                <a:moveTo>
                  <a:pt x="4873752" y="4632960"/>
                </a:moveTo>
                <a:lnTo>
                  <a:pt x="4876800" y="4632960"/>
                </a:lnTo>
                <a:lnTo>
                  <a:pt x="4876800" y="4636008"/>
                </a:lnTo>
                <a:lnTo>
                  <a:pt x="4873752" y="4636008"/>
                </a:lnTo>
                <a:lnTo>
                  <a:pt x="4873752" y="4632960"/>
                </a:lnTo>
                <a:close/>
                <a:moveTo>
                  <a:pt x="4879847" y="4632960"/>
                </a:moveTo>
                <a:lnTo>
                  <a:pt x="4882895" y="4632960"/>
                </a:lnTo>
                <a:lnTo>
                  <a:pt x="4882895" y="4636008"/>
                </a:lnTo>
                <a:lnTo>
                  <a:pt x="4879847" y="4636008"/>
                </a:lnTo>
                <a:lnTo>
                  <a:pt x="4879847" y="4632960"/>
                </a:lnTo>
                <a:close/>
                <a:moveTo>
                  <a:pt x="4885943" y="4632960"/>
                </a:moveTo>
                <a:lnTo>
                  <a:pt x="4888991" y="4632960"/>
                </a:lnTo>
                <a:lnTo>
                  <a:pt x="4888991" y="4636008"/>
                </a:lnTo>
                <a:lnTo>
                  <a:pt x="4885943" y="4636008"/>
                </a:lnTo>
                <a:lnTo>
                  <a:pt x="4885943" y="4632960"/>
                </a:lnTo>
                <a:close/>
                <a:moveTo>
                  <a:pt x="4892040" y="4632960"/>
                </a:moveTo>
                <a:lnTo>
                  <a:pt x="4895088" y="4632960"/>
                </a:lnTo>
                <a:lnTo>
                  <a:pt x="4895088" y="4636008"/>
                </a:lnTo>
                <a:lnTo>
                  <a:pt x="4892040" y="4636008"/>
                </a:lnTo>
                <a:lnTo>
                  <a:pt x="4892040" y="4632960"/>
                </a:lnTo>
                <a:close/>
                <a:moveTo>
                  <a:pt x="4898135" y="4632960"/>
                </a:moveTo>
                <a:lnTo>
                  <a:pt x="4901183" y="4632960"/>
                </a:lnTo>
                <a:lnTo>
                  <a:pt x="4901183" y="4636008"/>
                </a:lnTo>
                <a:lnTo>
                  <a:pt x="4898135" y="4636008"/>
                </a:lnTo>
                <a:lnTo>
                  <a:pt x="4898135" y="4632960"/>
                </a:lnTo>
                <a:close/>
                <a:moveTo>
                  <a:pt x="4904231" y="4632960"/>
                </a:moveTo>
                <a:lnTo>
                  <a:pt x="4907279" y="4632960"/>
                </a:lnTo>
                <a:lnTo>
                  <a:pt x="4907279" y="4636008"/>
                </a:lnTo>
                <a:lnTo>
                  <a:pt x="4904231" y="4636008"/>
                </a:lnTo>
                <a:lnTo>
                  <a:pt x="4904231" y="4632960"/>
                </a:lnTo>
                <a:close/>
                <a:moveTo>
                  <a:pt x="4910328" y="4632960"/>
                </a:moveTo>
                <a:lnTo>
                  <a:pt x="4913376" y="4632960"/>
                </a:lnTo>
                <a:lnTo>
                  <a:pt x="4913376" y="4636008"/>
                </a:lnTo>
                <a:lnTo>
                  <a:pt x="4910328" y="4636008"/>
                </a:lnTo>
                <a:lnTo>
                  <a:pt x="4910328" y="4632960"/>
                </a:lnTo>
                <a:close/>
                <a:moveTo>
                  <a:pt x="4916423" y="4632960"/>
                </a:moveTo>
                <a:lnTo>
                  <a:pt x="4919471" y="4632960"/>
                </a:lnTo>
                <a:lnTo>
                  <a:pt x="4919471" y="4636008"/>
                </a:lnTo>
                <a:lnTo>
                  <a:pt x="4916423" y="4636008"/>
                </a:lnTo>
                <a:lnTo>
                  <a:pt x="4916423" y="4632960"/>
                </a:lnTo>
                <a:close/>
                <a:moveTo>
                  <a:pt x="4922520" y="4632960"/>
                </a:moveTo>
                <a:lnTo>
                  <a:pt x="4925568" y="4632960"/>
                </a:lnTo>
                <a:lnTo>
                  <a:pt x="4925568" y="4636008"/>
                </a:lnTo>
                <a:lnTo>
                  <a:pt x="4922520" y="4636008"/>
                </a:lnTo>
                <a:lnTo>
                  <a:pt x="4922520" y="4632960"/>
                </a:lnTo>
                <a:close/>
                <a:moveTo>
                  <a:pt x="4928616" y="4632960"/>
                </a:moveTo>
                <a:lnTo>
                  <a:pt x="4931664" y="4632960"/>
                </a:lnTo>
                <a:lnTo>
                  <a:pt x="4931664" y="4636008"/>
                </a:lnTo>
                <a:lnTo>
                  <a:pt x="4928616" y="4636008"/>
                </a:lnTo>
                <a:lnTo>
                  <a:pt x="4928616" y="4632960"/>
                </a:lnTo>
                <a:close/>
                <a:moveTo>
                  <a:pt x="4934711" y="4632960"/>
                </a:moveTo>
                <a:lnTo>
                  <a:pt x="4937759" y="4632960"/>
                </a:lnTo>
                <a:lnTo>
                  <a:pt x="4937759" y="4636008"/>
                </a:lnTo>
                <a:lnTo>
                  <a:pt x="4934711" y="4636008"/>
                </a:lnTo>
                <a:lnTo>
                  <a:pt x="4934711" y="4632960"/>
                </a:lnTo>
                <a:close/>
                <a:moveTo>
                  <a:pt x="4940808" y="4632960"/>
                </a:moveTo>
                <a:lnTo>
                  <a:pt x="4943856" y="4632960"/>
                </a:lnTo>
                <a:lnTo>
                  <a:pt x="4943856" y="4636008"/>
                </a:lnTo>
                <a:lnTo>
                  <a:pt x="4940808" y="4636008"/>
                </a:lnTo>
                <a:lnTo>
                  <a:pt x="4940808" y="4632960"/>
                </a:lnTo>
                <a:close/>
                <a:moveTo>
                  <a:pt x="4946904" y="4632960"/>
                </a:moveTo>
                <a:lnTo>
                  <a:pt x="4949952" y="4632960"/>
                </a:lnTo>
                <a:lnTo>
                  <a:pt x="4949952" y="4636008"/>
                </a:lnTo>
                <a:lnTo>
                  <a:pt x="4946904" y="4636008"/>
                </a:lnTo>
                <a:lnTo>
                  <a:pt x="4946904" y="4632960"/>
                </a:lnTo>
                <a:close/>
                <a:moveTo>
                  <a:pt x="4952999" y="4632960"/>
                </a:moveTo>
                <a:lnTo>
                  <a:pt x="4956047" y="4632960"/>
                </a:lnTo>
                <a:lnTo>
                  <a:pt x="4956047" y="4636008"/>
                </a:lnTo>
                <a:lnTo>
                  <a:pt x="4952999" y="4636008"/>
                </a:lnTo>
                <a:lnTo>
                  <a:pt x="4952999" y="4632960"/>
                </a:lnTo>
                <a:close/>
                <a:moveTo>
                  <a:pt x="4959096" y="4632960"/>
                </a:moveTo>
                <a:lnTo>
                  <a:pt x="4962144" y="4632960"/>
                </a:lnTo>
                <a:lnTo>
                  <a:pt x="4962144" y="4636008"/>
                </a:lnTo>
                <a:lnTo>
                  <a:pt x="4959096" y="4636008"/>
                </a:lnTo>
                <a:lnTo>
                  <a:pt x="4959096" y="4632960"/>
                </a:lnTo>
                <a:close/>
                <a:moveTo>
                  <a:pt x="4965191" y="4632960"/>
                </a:moveTo>
                <a:lnTo>
                  <a:pt x="4968239" y="4632960"/>
                </a:lnTo>
                <a:lnTo>
                  <a:pt x="4968239" y="4636008"/>
                </a:lnTo>
                <a:lnTo>
                  <a:pt x="4965191" y="4636008"/>
                </a:lnTo>
                <a:lnTo>
                  <a:pt x="4965191" y="4632960"/>
                </a:lnTo>
                <a:close/>
                <a:moveTo>
                  <a:pt x="4971287" y="4632960"/>
                </a:moveTo>
                <a:lnTo>
                  <a:pt x="4974335" y="4632960"/>
                </a:lnTo>
                <a:lnTo>
                  <a:pt x="4974335" y="4636008"/>
                </a:lnTo>
                <a:lnTo>
                  <a:pt x="4971287" y="4636008"/>
                </a:lnTo>
                <a:lnTo>
                  <a:pt x="4971287" y="4632960"/>
                </a:lnTo>
                <a:close/>
                <a:moveTo>
                  <a:pt x="4977384" y="4632960"/>
                </a:moveTo>
                <a:lnTo>
                  <a:pt x="4980432" y="4632960"/>
                </a:lnTo>
                <a:lnTo>
                  <a:pt x="4980432" y="4636008"/>
                </a:lnTo>
                <a:lnTo>
                  <a:pt x="4977384" y="4636008"/>
                </a:lnTo>
                <a:lnTo>
                  <a:pt x="4977384" y="4632960"/>
                </a:lnTo>
                <a:close/>
                <a:moveTo>
                  <a:pt x="4983479" y="4632960"/>
                </a:moveTo>
                <a:lnTo>
                  <a:pt x="4986527" y="4632960"/>
                </a:lnTo>
                <a:lnTo>
                  <a:pt x="4986527" y="4636008"/>
                </a:lnTo>
                <a:lnTo>
                  <a:pt x="4983479" y="4636008"/>
                </a:lnTo>
                <a:lnTo>
                  <a:pt x="4983479" y="4632960"/>
                </a:lnTo>
                <a:close/>
                <a:moveTo>
                  <a:pt x="4989576" y="4632960"/>
                </a:moveTo>
                <a:lnTo>
                  <a:pt x="4992623" y="4632960"/>
                </a:lnTo>
                <a:lnTo>
                  <a:pt x="4992623" y="4636008"/>
                </a:lnTo>
                <a:lnTo>
                  <a:pt x="4989576" y="4636008"/>
                </a:lnTo>
                <a:lnTo>
                  <a:pt x="4989576" y="4632960"/>
                </a:lnTo>
                <a:close/>
                <a:moveTo>
                  <a:pt x="4995672" y="4632960"/>
                </a:moveTo>
                <a:lnTo>
                  <a:pt x="4998720" y="4632960"/>
                </a:lnTo>
                <a:lnTo>
                  <a:pt x="4998720" y="4636008"/>
                </a:lnTo>
                <a:lnTo>
                  <a:pt x="4995672" y="4636008"/>
                </a:lnTo>
                <a:lnTo>
                  <a:pt x="4995672" y="4632960"/>
                </a:lnTo>
                <a:close/>
                <a:moveTo>
                  <a:pt x="5001767" y="4632960"/>
                </a:moveTo>
                <a:lnTo>
                  <a:pt x="5004815" y="4632960"/>
                </a:lnTo>
                <a:lnTo>
                  <a:pt x="5004815" y="4636008"/>
                </a:lnTo>
                <a:lnTo>
                  <a:pt x="5001767" y="4636008"/>
                </a:lnTo>
                <a:lnTo>
                  <a:pt x="5001767" y="4632960"/>
                </a:lnTo>
                <a:close/>
                <a:moveTo>
                  <a:pt x="5007864" y="4632960"/>
                </a:moveTo>
                <a:lnTo>
                  <a:pt x="5010912" y="4632960"/>
                </a:lnTo>
                <a:lnTo>
                  <a:pt x="5010912" y="4636008"/>
                </a:lnTo>
                <a:lnTo>
                  <a:pt x="5007864" y="4636008"/>
                </a:lnTo>
                <a:lnTo>
                  <a:pt x="5007864" y="4632960"/>
                </a:lnTo>
                <a:close/>
                <a:moveTo>
                  <a:pt x="5013960" y="4632960"/>
                </a:moveTo>
                <a:lnTo>
                  <a:pt x="5017008" y="4632960"/>
                </a:lnTo>
                <a:lnTo>
                  <a:pt x="5017008" y="4636008"/>
                </a:lnTo>
                <a:lnTo>
                  <a:pt x="5013960" y="4636008"/>
                </a:lnTo>
                <a:lnTo>
                  <a:pt x="5013960" y="4632960"/>
                </a:lnTo>
                <a:close/>
                <a:moveTo>
                  <a:pt x="5020055" y="4632960"/>
                </a:moveTo>
                <a:lnTo>
                  <a:pt x="5023103" y="4632960"/>
                </a:lnTo>
                <a:lnTo>
                  <a:pt x="5023103" y="4636008"/>
                </a:lnTo>
                <a:lnTo>
                  <a:pt x="5020055" y="4636008"/>
                </a:lnTo>
                <a:lnTo>
                  <a:pt x="5020055" y="4632960"/>
                </a:lnTo>
                <a:close/>
                <a:moveTo>
                  <a:pt x="5026152" y="4632960"/>
                </a:moveTo>
                <a:lnTo>
                  <a:pt x="5029200" y="4632960"/>
                </a:lnTo>
                <a:lnTo>
                  <a:pt x="5029200" y="4636008"/>
                </a:lnTo>
                <a:lnTo>
                  <a:pt x="5026152" y="4636008"/>
                </a:lnTo>
                <a:lnTo>
                  <a:pt x="5026152" y="4632960"/>
                </a:lnTo>
                <a:close/>
                <a:moveTo>
                  <a:pt x="5032247" y="4632960"/>
                </a:moveTo>
                <a:lnTo>
                  <a:pt x="5035295" y="4632960"/>
                </a:lnTo>
                <a:lnTo>
                  <a:pt x="5035295" y="4636008"/>
                </a:lnTo>
                <a:lnTo>
                  <a:pt x="5032247" y="4636008"/>
                </a:lnTo>
                <a:lnTo>
                  <a:pt x="5032247" y="4632960"/>
                </a:lnTo>
                <a:close/>
                <a:moveTo>
                  <a:pt x="5038343" y="4632960"/>
                </a:moveTo>
                <a:lnTo>
                  <a:pt x="5041391" y="4632960"/>
                </a:lnTo>
                <a:lnTo>
                  <a:pt x="5041391" y="4636008"/>
                </a:lnTo>
                <a:lnTo>
                  <a:pt x="5038343" y="4636008"/>
                </a:lnTo>
                <a:lnTo>
                  <a:pt x="5038343" y="4632960"/>
                </a:lnTo>
                <a:close/>
                <a:moveTo>
                  <a:pt x="5044440" y="4632960"/>
                </a:moveTo>
                <a:lnTo>
                  <a:pt x="5047488" y="4632960"/>
                </a:lnTo>
                <a:lnTo>
                  <a:pt x="5047488" y="4636008"/>
                </a:lnTo>
                <a:lnTo>
                  <a:pt x="5044440" y="4636008"/>
                </a:lnTo>
                <a:lnTo>
                  <a:pt x="5044440" y="4632960"/>
                </a:lnTo>
                <a:close/>
                <a:moveTo>
                  <a:pt x="5050535" y="4632960"/>
                </a:moveTo>
                <a:lnTo>
                  <a:pt x="5053583" y="4632960"/>
                </a:lnTo>
                <a:lnTo>
                  <a:pt x="5053583" y="4636008"/>
                </a:lnTo>
                <a:lnTo>
                  <a:pt x="5050535" y="4636008"/>
                </a:lnTo>
                <a:lnTo>
                  <a:pt x="5050535" y="4632960"/>
                </a:lnTo>
                <a:close/>
                <a:moveTo>
                  <a:pt x="5056631" y="4632960"/>
                </a:moveTo>
                <a:lnTo>
                  <a:pt x="5059679" y="4632960"/>
                </a:lnTo>
                <a:lnTo>
                  <a:pt x="5059679" y="4636008"/>
                </a:lnTo>
                <a:lnTo>
                  <a:pt x="5056631" y="4636008"/>
                </a:lnTo>
                <a:lnTo>
                  <a:pt x="5056631" y="4632960"/>
                </a:lnTo>
                <a:close/>
                <a:moveTo>
                  <a:pt x="5062728" y="4632960"/>
                </a:moveTo>
                <a:lnTo>
                  <a:pt x="5065776" y="4632960"/>
                </a:lnTo>
                <a:lnTo>
                  <a:pt x="5065776" y="4636008"/>
                </a:lnTo>
                <a:lnTo>
                  <a:pt x="5062728" y="4636008"/>
                </a:lnTo>
                <a:lnTo>
                  <a:pt x="5062728" y="4632960"/>
                </a:lnTo>
                <a:close/>
                <a:moveTo>
                  <a:pt x="5068823" y="4632960"/>
                </a:moveTo>
                <a:lnTo>
                  <a:pt x="5071871" y="4632960"/>
                </a:lnTo>
                <a:lnTo>
                  <a:pt x="5071871" y="4636008"/>
                </a:lnTo>
                <a:lnTo>
                  <a:pt x="5068823" y="4636008"/>
                </a:lnTo>
                <a:lnTo>
                  <a:pt x="5068823" y="4632960"/>
                </a:lnTo>
                <a:close/>
                <a:moveTo>
                  <a:pt x="5074920" y="4632960"/>
                </a:moveTo>
                <a:lnTo>
                  <a:pt x="5077968" y="4632960"/>
                </a:lnTo>
                <a:lnTo>
                  <a:pt x="5077968" y="4636008"/>
                </a:lnTo>
                <a:lnTo>
                  <a:pt x="5074920" y="4636008"/>
                </a:lnTo>
                <a:lnTo>
                  <a:pt x="5074920" y="4632960"/>
                </a:lnTo>
                <a:close/>
                <a:moveTo>
                  <a:pt x="5081016" y="4632960"/>
                </a:moveTo>
                <a:lnTo>
                  <a:pt x="5084064" y="4632960"/>
                </a:lnTo>
                <a:lnTo>
                  <a:pt x="5084064" y="4636008"/>
                </a:lnTo>
                <a:lnTo>
                  <a:pt x="5081016" y="4636008"/>
                </a:lnTo>
                <a:lnTo>
                  <a:pt x="5081016" y="4632960"/>
                </a:lnTo>
                <a:close/>
                <a:moveTo>
                  <a:pt x="5087111" y="4632960"/>
                </a:moveTo>
                <a:lnTo>
                  <a:pt x="5090159" y="4632960"/>
                </a:lnTo>
                <a:lnTo>
                  <a:pt x="5090159" y="4636008"/>
                </a:lnTo>
                <a:lnTo>
                  <a:pt x="5087111" y="4636008"/>
                </a:lnTo>
                <a:lnTo>
                  <a:pt x="5087111" y="4632960"/>
                </a:lnTo>
                <a:close/>
                <a:moveTo>
                  <a:pt x="5093208" y="4632960"/>
                </a:moveTo>
                <a:lnTo>
                  <a:pt x="5096256" y="4632960"/>
                </a:lnTo>
                <a:lnTo>
                  <a:pt x="5096256" y="4636008"/>
                </a:lnTo>
                <a:lnTo>
                  <a:pt x="5093208" y="4636008"/>
                </a:lnTo>
                <a:lnTo>
                  <a:pt x="5093208" y="4632960"/>
                </a:lnTo>
                <a:close/>
                <a:moveTo>
                  <a:pt x="5099304" y="4632960"/>
                </a:moveTo>
                <a:lnTo>
                  <a:pt x="5102352" y="4632960"/>
                </a:lnTo>
                <a:lnTo>
                  <a:pt x="5102352" y="4636008"/>
                </a:lnTo>
                <a:lnTo>
                  <a:pt x="5099304" y="4636008"/>
                </a:lnTo>
                <a:lnTo>
                  <a:pt x="5099304" y="4632960"/>
                </a:lnTo>
                <a:close/>
                <a:moveTo>
                  <a:pt x="5105399" y="4632960"/>
                </a:moveTo>
                <a:lnTo>
                  <a:pt x="5108447" y="4632960"/>
                </a:lnTo>
                <a:lnTo>
                  <a:pt x="5108447" y="4636008"/>
                </a:lnTo>
                <a:lnTo>
                  <a:pt x="5105399" y="4636008"/>
                </a:lnTo>
                <a:lnTo>
                  <a:pt x="5105399" y="4632960"/>
                </a:lnTo>
                <a:close/>
                <a:moveTo>
                  <a:pt x="5111496" y="4632960"/>
                </a:moveTo>
                <a:lnTo>
                  <a:pt x="5114544" y="4632960"/>
                </a:lnTo>
                <a:lnTo>
                  <a:pt x="5114544" y="4636008"/>
                </a:lnTo>
                <a:lnTo>
                  <a:pt x="5111496" y="4636008"/>
                </a:lnTo>
                <a:lnTo>
                  <a:pt x="5111496" y="4632960"/>
                </a:lnTo>
                <a:close/>
                <a:moveTo>
                  <a:pt x="5117591" y="4632960"/>
                </a:moveTo>
                <a:lnTo>
                  <a:pt x="5120639" y="4632960"/>
                </a:lnTo>
                <a:lnTo>
                  <a:pt x="5120639" y="4636008"/>
                </a:lnTo>
                <a:lnTo>
                  <a:pt x="5117591" y="4636008"/>
                </a:lnTo>
                <a:lnTo>
                  <a:pt x="5117591" y="4632960"/>
                </a:lnTo>
                <a:close/>
                <a:moveTo>
                  <a:pt x="5123687" y="4632960"/>
                </a:moveTo>
                <a:lnTo>
                  <a:pt x="5126735" y="4632960"/>
                </a:lnTo>
                <a:lnTo>
                  <a:pt x="5126735" y="4636008"/>
                </a:lnTo>
                <a:lnTo>
                  <a:pt x="5123687" y="4636008"/>
                </a:lnTo>
                <a:lnTo>
                  <a:pt x="5123687" y="4632960"/>
                </a:lnTo>
                <a:close/>
                <a:moveTo>
                  <a:pt x="5129784" y="4632960"/>
                </a:moveTo>
                <a:lnTo>
                  <a:pt x="5132832" y="4632960"/>
                </a:lnTo>
                <a:lnTo>
                  <a:pt x="5132832" y="4636008"/>
                </a:lnTo>
                <a:lnTo>
                  <a:pt x="5129784" y="4636008"/>
                </a:lnTo>
                <a:lnTo>
                  <a:pt x="5129784" y="4632960"/>
                </a:lnTo>
                <a:close/>
                <a:moveTo>
                  <a:pt x="5135879" y="4632960"/>
                </a:moveTo>
                <a:lnTo>
                  <a:pt x="5138927" y="4632960"/>
                </a:lnTo>
                <a:lnTo>
                  <a:pt x="5138927" y="4636008"/>
                </a:lnTo>
                <a:lnTo>
                  <a:pt x="5135879" y="4636008"/>
                </a:lnTo>
                <a:lnTo>
                  <a:pt x="5135879" y="4632960"/>
                </a:lnTo>
                <a:close/>
                <a:moveTo>
                  <a:pt x="5141976" y="4632960"/>
                </a:moveTo>
                <a:lnTo>
                  <a:pt x="5145023" y="4632960"/>
                </a:lnTo>
                <a:lnTo>
                  <a:pt x="5145023" y="4636008"/>
                </a:lnTo>
                <a:lnTo>
                  <a:pt x="5141976" y="4636008"/>
                </a:lnTo>
                <a:lnTo>
                  <a:pt x="5141976" y="4632960"/>
                </a:lnTo>
                <a:close/>
                <a:moveTo>
                  <a:pt x="5148072" y="4632960"/>
                </a:moveTo>
                <a:lnTo>
                  <a:pt x="5151120" y="4632960"/>
                </a:lnTo>
                <a:lnTo>
                  <a:pt x="5151120" y="4636008"/>
                </a:lnTo>
                <a:lnTo>
                  <a:pt x="5148072" y="4636008"/>
                </a:lnTo>
                <a:lnTo>
                  <a:pt x="5148072" y="4632960"/>
                </a:lnTo>
                <a:close/>
                <a:moveTo>
                  <a:pt x="5154167" y="4632960"/>
                </a:moveTo>
                <a:lnTo>
                  <a:pt x="5157215" y="4632960"/>
                </a:lnTo>
                <a:lnTo>
                  <a:pt x="5157215" y="4636008"/>
                </a:lnTo>
                <a:lnTo>
                  <a:pt x="5154167" y="4636008"/>
                </a:lnTo>
                <a:lnTo>
                  <a:pt x="5154167" y="4632960"/>
                </a:lnTo>
                <a:close/>
                <a:moveTo>
                  <a:pt x="5160264" y="4632960"/>
                </a:moveTo>
                <a:lnTo>
                  <a:pt x="5163312" y="4632960"/>
                </a:lnTo>
                <a:lnTo>
                  <a:pt x="5163312" y="4636008"/>
                </a:lnTo>
                <a:lnTo>
                  <a:pt x="5160264" y="4636008"/>
                </a:lnTo>
                <a:lnTo>
                  <a:pt x="5160264" y="4632960"/>
                </a:lnTo>
                <a:close/>
                <a:moveTo>
                  <a:pt x="5166360" y="4632960"/>
                </a:moveTo>
                <a:lnTo>
                  <a:pt x="5169408" y="4632960"/>
                </a:lnTo>
                <a:lnTo>
                  <a:pt x="5169408" y="4636008"/>
                </a:lnTo>
                <a:lnTo>
                  <a:pt x="5166360" y="4636008"/>
                </a:lnTo>
                <a:lnTo>
                  <a:pt x="5166360" y="4632960"/>
                </a:lnTo>
                <a:close/>
                <a:moveTo>
                  <a:pt x="5172455" y="4632960"/>
                </a:moveTo>
                <a:lnTo>
                  <a:pt x="5175503" y="4632960"/>
                </a:lnTo>
                <a:lnTo>
                  <a:pt x="5175503" y="4636008"/>
                </a:lnTo>
                <a:lnTo>
                  <a:pt x="5172455" y="4636008"/>
                </a:lnTo>
                <a:lnTo>
                  <a:pt x="5172455" y="4632960"/>
                </a:lnTo>
                <a:close/>
                <a:moveTo>
                  <a:pt x="5178552" y="4632960"/>
                </a:moveTo>
                <a:lnTo>
                  <a:pt x="5181600" y="4632960"/>
                </a:lnTo>
                <a:lnTo>
                  <a:pt x="5181600" y="4636008"/>
                </a:lnTo>
                <a:lnTo>
                  <a:pt x="5178552" y="4636008"/>
                </a:lnTo>
                <a:lnTo>
                  <a:pt x="5178552" y="4632960"/>
                </a:lnTo>
                <a:close/>
                <a:moveTo>
                  <a:pt x="5184647" y="4632960"/>
                </a:moveTo>
                <a:lnTo>
                  <a:pt x="5187695" y="4632960"/>
                </a:lnTo>
                <a:lnTo>
                  <a:pt x="5187695" y="4636008"/>
                </a:lnTo>
                <a:lnTo>
                  <a:pt x="5184647" y="4636008"/>
                </a:lnTo>
                <a:lnTo>
                  <a:pt x="5184647" y="4632960"/>
                </a:lnTo>
                <a:close/>
                <a:moveTo>
                  <a:pt x="5190743" y="4632960"/>
                </a:moveTo>
                <a:lnTo>
                  <a:pt x="5193791" y="4632960"/>
                </a:lnTo>
                <a:lnTo>
                  <a:pt x="5193791" y="4636008"/>
                </a:lnTo>
                <a:lnTo>
                  <a:pt x="5190743" y="4636008"/>
                </a:lnTo>
                <a:lnTo>
                  <a:pt x="5190743" y="4632960"/>
                </a:lnTo>
                <a:close/>
                <a:moveTo>
                  <a:pt x="5196840" y="4632960"/>
                </a:moveTo>
                <a:lnTo>
                  <a:pt x="5199888" y="4632960"/>
                </a:lnTo>
                <a:lnTo>
                  <a:pt x="5199888" y="4636008"/>
                </a:lnTo>
                <a:lnTo>
                  <a:pt x="5196840" y="4636008"/>
                </a:lnTo>
                <a:lnTo>
                  <a:pt x="5196840" y="4632960"/>
                </a:lnTo>
                <a:close/>
                <a:moveTo>
                  <a:pt x="5202935" y="4632960"/>
                </a:moveTo>
                <a:lnTo>
                  <a:pt x="5205983" y="4632960"/>
                </a:lnTo>
                <a:lnTo>
                  <a:pt x="5205983" y="4636008"/>
                </a:lnTo>
                <a:lnTo>
                  <a:pt x="5202935" y="4636008"/>
                </a:lnTo>
                <a:lnTo>
                  <a:pt x="5202935" y="4632960"/>
                </a:lnTo>
                <a:close/>
                <a:moveTo>
                  <a:pt x="5209031" y="4632960"/>
                </a:moveTo>
                <a:lnTo>
                  <a:pt x="5212079" y="4632960"/>
                </a:lnTo>
                <a:lnTo>
                  <a:pt x="5212079" y="4636008"/>
                </a:lnTo>
                <a:lnTo>
                  <a:pt x="5209031" y="4636008"/>
                </a:lnTo>
                <a:lnTo>
                  <a:pt x="5209031" y="4632960"/>
                </a:lnTo>
                <a:close/>
                <a:moveTo>
                  <a:pt x="5215128" y="4632960"/>
                </a:moveTo>
                <a:lnTo>
                  <a:pt x="5218176" y="4632960"/>
                </a:lnTo>
                <a:lnTo>
                  <a:pt x="5218176" y="4636008"/>
                </a:lnTo>
                <a:lnTo>
                  <a:pt x="5215128" y="4636008"/>
                </a:lnTo>
                <a:lnTo>
                  <a:pt x="5215128" y="4632960"/>
                </a:lnTo>
                <a:close/>
                <a:moveTo>
                  <a:pt x="5221223" y="4632960"/>
                </a:moveTo>
                <a:lnTo>
                  <a:pt x="5224271" y="4632960"/>
                </a:lnTo>
                <a:lnTo>
                  <a:pt x="5224271" y="4636008"/>
                </a:lnTo>
                <a:lnTo>
                  <a:pt x="5221223" y="4636008"/>
                </a:lnTo>
                <a:lnTo>
                  <a:pt x="5221223" y="4632960"/>
                </a:lnTo>
                <a:close/>
                <a:moveTo>
                  <a:pt x="5227320" y="4632960"/>
                </a:moveTo>
                <a:lnTo>
                  <a:pt x="5230368" y="4632960"/>
                </a:lnTo>
                <a:lnTo>
                  <a:pt x="5230368" y="4636008"/>
                </a:lnTo>
                <a:lnTo>
                  <a:pt x="5227320" y="4636008"/>
                </a:lnTo>
                <a:lnTo>
                  <a:pt x="5227320" y="4632960"/>
                </a:lnTo>
                <a:close/>
                <a:moveTo>
                  <a:pt x="5233416" y="4632960"/>
                </a:moveTo>
                <a:lnTo>
                  <a:pt x="5236464" y="4632960"/>
                </a:lnTo>
                <a:lnTo>
                  <a:pt x="5236464" y="4636008"/>
                </a:lnTo>
                <a:lnTo>
                  <a:pt x="5233416" y="4636008"/>
                </a:lnTo>
                <a:lnTo>
                  <a:pt x="5233416" y="4632960"/>
                </a:lnTo>
                <a:close/>
                <a:moveTo>
                  <a:pt x="5239511" y="4632960"/>
                </a:moveTo>
                <a:lnTo>
                  <a:pt x="5242559" y="4632960"/>
                </a:lnTo>
                <a:lnTo>
                  <a:pt x="5242559" y="4636008"/>
                </a:lnTo>
                <a:lnTo>
                  <a:pt x="5239511" y="4636008"/>
                </a:lnTo>
                <a:lnTo>
                  <a:pt x="5239511" y="4632960"/>
                </a:lnTo>
                <a:close/>
                <a:moveTo>
                  <a:pt x="5245608" y="4632960"/>
                </a:moveTo>
                <a:lnTo>
                  <a:pt x="5248656" y="4632960"/>
                </a:lnTo>
                <a:lnTo>
                  <a:pt x="5248656" y="4636008"/>
                </a:lnTo>
                <a:lnTo>
                  <a:pt x="5245608" y="4636008"/>
                </a:lnTo>
                <a:lnTo>
                  <a:pt x="5245608" y="4632960"/>
                </a:lnTo>
                <a:close/>
                <a:moveTo>
                  <a:pt x="5251704" y="4632960"/>
                </a:moveTo>
                <a:lnTo>
                  <a:pt x="5254752" y="4632960"/>
                </a:lnTo>
                <a:lnTo>
                  <a:pt x="5254752" y="4636008"/>
                </a:lnTo>
                <a:lnTo>
                  <a:pt x="5251704" y="4636008"/>
                </a:lnTo>
                <a:lnTo>
                  <a:pt x="5251704" y="4632960"/>
                </a:lnTo>
                <a:close/>
                <a:moveTo>
                  <a:pt x="5257799" y="4632960"/>
                </a:moveTo>
                <a:lnTo>
                  <a:pt x="5260847" y="4632960"/>
                </a:lnTo>
                <a:lnTo>
                  <a:pt x="5260847" y="4636008"/>
                </a:lnTo>
                <a:lnTo>
                  <a:pt x="5257799" y="4636008"/>
                </a:lnTo>
                <a:lnTo>
                  <a:pt x="5257799" y="4632960"/>
                </a:lnTo>
                <a:close/>
                <a:moveTo>
                  <a:pt x="5263896" y="4632960"/>
                </a:moveTo>
                <a:lnTo>
                  <a:pt x="5266944" y="4632960"/>
                </a:lnTo>
                <a:lnTo>
                  <a:pt x="5266944" y="4636008"/>
                </a:lnTo>
                <a:lnTo>
                  <a:pt x="5263896" y="4636008"/>
                </a:lnTo>
                <a:lnTo>
                  <a:pt x="5263896" y="4632960"/>
                </a:lnTo>
                <a:close/>
                <a:moveTo>
                  <a:pt x="5269991" y="4632960"/>
                </a:moveTo>
                <a:lnTo>
                  <a:pt x="5273039" y="4632960"/>
                </a:lnTo>
                <a:lnTo>
                  <a:pt x="5273039" y="4636008"/>
                </a:lnTo>
                <a:lnTo>
                  <a:pt x="5269991" y="4636008"/>
                </a:lnTo>
                <a:lnTo>
                  <a:pt x="5269991" y="4632960"/>
                </a:lnTo>
                <a:close/>
                <a:moveTo>
                  <a:pt x="5276087" y="4632960"/>
                </a:moveTo>
                <a:lnTo>
                  <a:pt x="5279135" y="4632960"/>
                </a:lnTo>
                <a:lnTo>
                  <a:pt x="5279135" y="4636008"/>
                </a:lnTo>
                <a:lnTo>
                  <a:pt x="5276087" y="4636008"/>
                </a:lnTo>
                <a:lnTo>
                  <a:pt x="5276087" y="4632960"/>
                </a:lnTo>
                <a:close/>
                <a:moveTo>
                  <a:pt x="5282184" y="4632960"/>
                </a:moveTo>
                <a:lnTo>
                  <a:pt x="5285232" y="4632960"/>
                </a:lnTo>
                <a:lnTo>
                  <a:pt x="5285232" y="4636008"/>
                </a:lnTo>
                <a:lnTo>
                  <a:pt x="5282184" y="4636008"/>
                </a:lnTo>
                <a:lnTo>
                  <a:pt x="5282184" y="4632960"/>
                </a:lnTo>
                <a:close/>
                <a:moveTo>
                  <a:pt x="5288279" y="4632960"/>
                </a:moveTo>
                <a:lnTo>
                  <a:pt x="5291327" y="4632960"/>
                </a:lnTo>
                <a:lnTo>
                  <a:pt x="5291327" y="4636008"/>
                </a:lnTo>
                <a:lnTo>
                  <a:pt x="5288279" y="4636008"/>
                </a:lnTo>
                <a:lnTo>
                  <a:pt x="5288279" y="4632960"/>
                </a:lnTo>
                <a:close/>
                <a:moveTo>
                  <a:pt x="5294376" y="4632960"/>
                </a:moveTo>
                <a:lnTo>
                  <a:pt x="5297423" y="4632960"/>
                </a:lnTo>
                <a:lnTo>
                  <a:pt x="5297423" y="4636008"/>
                </a:lnTo>
                <a:lnTo>
                  <a:pt x="5294376" y="4636008"/>
                </a:lnTo>
                <a:lnTo>
                  <a:pt x="5294376" y="4632960"/>
                </a:lnTo>
                <a:close/>
                <a:moveTo>
                  <a:pt x="5300472" y="4632960"/>
                </a:moveTo>
                <a:lnTo>
                  <a:pt x="5303520" y="4632960"/>
                </a:lnTo>
                <a:lnTo>
                  <a:pt x="5303520" y="4636008"/>
                </a:lnTo>
                <a:lnTo>
                  <a:pt x="5300472" y="4636008"/>
                </a:lnTo>
                <a:lnTo>
                  <a:pt x="5300472" y="4632960"/>
                </a:lnTo>
                <a:close/>
                <a:moveTo>
                  <a:pt x="5306567" y="4632960"/>
                </a:moveTo>
                <a:lnTo>
                  <a:pt x="5309615" y="4632960"/>
                </a:lnTo>
                <a:lnTo>
                  <a:pt x="5309615" y="4636008"/>
                </a:lnTo>
                <a:lnTo>
                  <a:pt x="5306567" y="4636008"/>
                </a:lnTo>
                <a:lnTo>
                  <a:pt x="5306567" y="4632960"/>
                </a:lnTo>
                <a:close/>
                <a:moveTo>
                  <a:pt x="5312664" y="4632960"/>
                </a:moveTo>
                <a:lnTo>
                  <a:pt x="5315712" y="4632960"/>
                </a:lnTo>
                <a:lnTo>
                  <a:pt x="5315712" y="4636008"/>
                </a:lnTo>
                <a:lnTo>
                  <a:pt x="5312664" y="4636008"/>
                </a:lnTo>
                <a:lnTo>
                  <a:pt x="5312664" y="4632960"/>
                </a:lnTo>
                <a:close/>
                <a:moveTo>
                  <a:pt x="5318760" y="4632960"/>
                </a:moveTo>
                <a:lnTo>
                  <a:pt x="5321808" y="4632960"/>
                </a:lnTo>
                <a:lnTo>
                  <a:pt x="5321808" y="4636008"/>
                </a:lnTo>
                <a:lnTo>
                  <a:pt x="5318760" y="4636008"/>
                </a:lnTo>
                <a:lnTo>
                  <a:pt x="5318760" y="4632960"/>
                </a:lnTo>
                <a:close/>
                <a:moveTo>
                  <a:pt x="5324855" y="4632960"/>
                </a:moveTo>
                <a:lnTo>
                  <a:pt x="5327903" y="4632960"/>
                </a:lnTo>
                <a:lnTo>
                  <a:pt x="5327903" y="4636008"/>
                </a:lnTo>
                <a:lnTo>
                  <a:pt x="5324855" y="4636008"/>
                </a:lnTo>
                <a:lnTo>
                  <a:pt x="5324855" y="4632960"/>
                </a:lnTo>
                <a:close/>
                <a:moveTo>
                  <a:pt x="5330952" y="4632960"/>
                </a:moveTo>
                <a:lnTo>
                  <a:pt x="5334000" y="4632960"/>
                </a:lnTo>
                <a:lnTo>
                  <a:pt x="5334000" y="4636008"/>
                </a:lnTo>
                <a:lnTo>
                  <a:pt x="5330952" y="4636008"/>
                </a:lnTo>
                <a:lnTo>
                  <a:pt x="5330952" y="4632960"/>
                </a:lnTo>
                <a:close/>
                <a:moveTo>
                  <a:pt x="5337047" y="4632960"/>
                </a:moveTo>
                <a:lnTo>
                  <a:pt x="5340095" y="4632960"/>
                </a:lnTo>
                <a:lnTo>
                  <a:pt x="5340095" y="4636008"/>
                </a:lnTo>
                <a:lnTo>
                  <a:pt x="5337047" y="4636008"/>
                </a:lnTo>
                <a:lnTo>
                  <a:pt x="5337047" y="4632960"/>
                </a:lnTo>
                <a:close/>
                <a:moveTo>
                  <a:pt x="5343143" y="4632960"/>
                </a:moveTo>
                <a:lnTo>
                  <a:pt x="5346191" y="4632960"/>
                </a:lnTo>
                <a:lnTo>
                  <a:pt x="5346191" y="4636008"/>
                </a:lnTo>
                <a:lnTo>
                  <a:pt x="5343143" y="4636008"/>
                </a:lnTo>
                <a:lnTo>
                  <a:pt x="5343143" y="4632960"/>
                </a:lnTo>
                <a:close/>
                <a:moveTo>
                  <a:pt x="5349240" y="4632960"/>
                </a:moveTo>
                <a:lnTo>
                  <a:pt x="5352288" y="4632960"/>
                </a:lnTo>
                <a:lnTo>
                  <a:pt x="5352288" y="4636008"/>
                </a:lnTo>
                <a:lnTo>
                  <a:pt x="5349240" y="4636008"/>
                </a:lnTo>
                <a:lnTo>
                  <a:pt x="5349240" y="4632960"/>
                </a:lnTo>
                <a:close/>
                <a:moveTo>
                  <a:pt x="5355335" y="4632960"/>
                </a:moveTo>
                <a:lnTo>
                  <a:pt x="5358383" y="4632960"/>
                </a:lnTo>
                <a:lnTo>
                  <a:pt x="5358383" y="4636008"/>
                </a:lnTo>
                <a:lnTo>
                  <a:pt x="5355335" y="4636008"/>
                </a:lnTo>
                <a:lnTo>
                  <a:pt x="5355335" y="4632960"/>
                </a:lnTo>
                <a:close/>
                <a:moveTo>
                  <a:pt x="5361431" y="4632960"/>
                </a:moveTo>
                <a:lnTo>
                  <a:pt x="5364479" y="4632960"/>
                </a:lnTo>
                <a:lnTo>
                  <a:pt x="5364479" y="4636008"/>
                </a:lnTo>
                <a:lnTo>
                  <a:pt x="5361431" y="4636008"/>
                </a:lnTo>
                <a:lnTo>
                  <a:pt x="5361431" y="4632960"/>
                </a:lnTo>
                <a:close/>
                <a:moveTo>
                  <a:pt x="5367528" y="4632960"/>
                </a:moveTo>
                <a:lnTo>
                  <a:pt x="5370576" y="4632960"/>
                </a:lnTo>
                <a:lnTo>
                  <a:pt x="5370576" y="4636008"/>
                </a:lnTo>
                <a:lnTo>
                  <a:pt x="5367528" y="4636008"/>
                </a:lnTo>
                <a:lnTo>
                  <a:pt x="5367528" y="4632960"/>
                </a:lnTo>
                <a:close/>
                <a:moveTo>
                  <a:pt x="5373623" y="4632960"/>
                </a:moveTo>
                <a:lnTo>
                  <a:pt x="5376671" y="4632960"/>
                </a:lnTo>
                <a:lnTo>
                  <a:pt x="5376671" y="4636008"/>
                </a:lnTo>
                <a:lnTo>
                  <a:pt x="5373623" y="4636008"/>
                </a:lnTo>
                <a:lnTo>
                  <a:pt x="5373623" y="4632960"/>
                </a:lnTo>
                <a:close/>
                <a:moveTo>
                  <a:pt x="5379720" y="4632960"/>
                </a:moveTo>
                <a:lnTo>
                  <a:pt x="5382768" y="4632960"/>
                </a:lnTo>
                <a:lnTo>
                  <a:pt x="5382768" y="4636008"/>
                </a:lnTo>
                <a:lnTo>
                  <a:pt x="5379720" y="4636008"/>
                </a:lnTo>
                <a:lnTo>
                  <a:pt x="5379720" y="4632960"/>
                </a:lnTo>
                <a:close/>
                <a:moveTo>
                  <a:pt x="5385816" y="4632960"/>
                </a:moveTo>
                <a:lnTo>
                  <a:pt x="5388864" y="4632960"/>
                </a:lnTo>
                <a:lnTo>
                  <a:pt x="5388864" y="4636008"/>
                </a:lnTo>
                <a:lnTo>
                  <a:pt x="5385816" y="4636008"/>
                </a:lnTo>
                <a:lnTo>
                  <a:pt x="5385816" y="4632960"/>
                </a:lnTo>
                <a:close/>
                <a:moveTo>
                  <a:pt x="5391911" y="4632960"/>
                </a:moveTo>
                <a:lnTo>
                  <a:pt x="5394959" y="4632960"/>
                </a:lnTo>
                <a:lnTo>
                  <a:pt x="5394959" y="4636008"/>
                </a:lnTo>
                <a:lnTo>
                  <a:pt x="5391911" y="4636008"/>
                </a:lnTo>
                <a:lnTo>
                  <a:pt x="5391911" y="4632960"/>
                </a:lnTo>
                <a:close/>
                <a:moveTo>
                  <a:pt x="5398008" y="4632960"/>
                </a:moveTo>
                <a:lnTo>
                  <a:pt x="5401056" y="4632960"/>
                </a:lnTo>
                <a:lnTo>
                  <a:pt x="5401056" y="4636008"/>
                </a:lnTo>
                <a:lnTo>
                  <a:pt x="5398008" y="4636008"/>
                </a:lnTo>
                <a:lnTo>
                  <a:pt x="5398008" y="4632960"/>
                </a:lnTo>
                <a:close/>
                <a:moveTo>
                  <a:pt x="5404104" y="4632960"/>
                </a:moveTo>
                <a:lnTo>
                  <a:pt x="5407152" y="4632960"/>
                </a:lnTo>
                <a:lnTo>
                  <a:pt x="5407152" y="4636008"/>
                </a:lnTo>
                <a:lnTo>
                  <a:pt x="5404104" y="4636008"/>
                </a:lnTo>
                <a:lnTo>
                  <a:pt x="5404104" y="4632960"/>
                </a:lnTo>
                <a:close/>
                <a:moveTo>
                  <a:pt x="5410199" y="4632960"/>
                </a:moveTo>
                <a:lnTo>
                  <a:pt x="5413247" y="4632960"/>
                </a:lnTo>
                <a:lnTo>
                  <a:pt x="5413247" y="4636008"/>
                </a:lnTo>
                <a:lnTo>
                  <a:pt x="5410199" y="4636008"/>
                </a:lnTo>
                <a:lnTo>
                  <a:pt x="5410199" y="4632960"/>
                </a:lnTo>
                <a:close/>
                <a:moveTo>
                  <a:pt x="5416296" y="4632960"/>
                </a:moveTo>
                <a:lnTo>
                  <a:pt x="5419344" y="4632960"/>
                </a:lnTo>
                <a:lnTo>
                  <a:pt x="5419344" y="4636008"/>
                </a:lnTo>
                <a:lnTo>
                  <a:pt x="5416296" y="4636008"/>
                </a:lnTo>
                <a:lnTo>
                  <a:pt x="5416296" y="4632960"/>
                </a:lnTo>
                <a:close/>
                <a:moveTo>
                  <a:pt x="5422391" y="4632960"/>
                </a:moveTo>
                <a:lnTo>
                  <a:pt x="5425439" y="4632960"/>
                </a:lnTo>
                <a:lnTo>
                  <a:pt x="5425439" y="4636008"/>
                </a:lnTo>
                <a:lnTo>
                  <a:pt x="5422391" y="4636008"/>
                </a:lnTo>
                <a:lnTo>
                  <a:pt x="5422391" y="4632960"/>
                </a:lnTo>
                <a:close/>
                <a:moveTo>
                  <a:pt x="5428487" y="4632960"/>
                </a:moveTo>
                <a:lnTo>
                  <a:pt x="5431535" y="4632960"/>
                </a:lnTo>
                <a:lnTo>
                  <a:pt x="5431535" y="4636008"/>
                </a:lnTo>
                <a:lnTo>
                  <a:pt x="5428487" y="4636008"/>
                </a:lnTo>
                <a:lnTo>
                  <a:pt x="5428487" y="4632960"/>
                </a:lnTo>
                <a:close/>
                <a:moveTo>
                  <a:pt x="5434584" y="4632960"/>
                </a:moveTo>
                <a:lnTo>
                  <a:pt x="5437632" y="4632960"/>
                </a:lnTo>
                <a:lnTo>
                  <a:pt x="5437632" y="4636008"/>
                </a:lnTo>
                <a:lnTo>
                  <a:pt x="5434584" y="4636008"/>
                </a:lnTo>
                <a:lnTo>
                  <a:pt x="5434584" y="4632960"/>
                </a:lnTo>
                <a:close/>
                <a:moveTo>
                  <a:pt x="5440679" y="4632960"/>
                </a:moveTo>
                <a:lnTo>
                  <a:pt x="5443727" y="4632960"/>
                </a:lnTo>
                <a:lnTo>
                  <a:pt x="5443727" y="4636008"/>
                </a:lnTo>
                <a:lnTo>
                  <a:pt x="5440679" y="4636008"/>
                </a:lnTo>
                <a:lnTo>
                  <a:pt x="5440679" y="4632960"/>
                </a:lnTo>
                <a:close/>
                <a:moveTo>
                  <a:pt x="5446776" y="4632960"/>
                </a:moveTo>
                <a:lnTo>
                  <a:pt x="5449823" y="4632960"/>
                </a:lnTo>
                <a:lnTo>
                  <a:pt x="5449823" y="4636008"/>
                </a:lnTo>
                <a:lnTo>
                  <a:pt x="5446776" y="4636008"/>
                </a:lnTo>
                <a:lnTo>
                  <a:pt x="5446776" y="4632960"/>
                </a:lnTo>
                <a:close/>
                <a:moveTo>
                  <a:pt x="5452872" y="4632960"/>
                </a:moveTo>
                <a:lnTo>
                  <a:pt x="5455920" y="4632960"/>
                </a:lnTo>
                <a:lnTo>
                  <a:pt x="5455920" y="4636008"/>
                </a:lnTo>
                <a:lnTo>
                  <a:pt x="5452872" y="4636008"/>
                </a:lnTo>
                <a:lnTo>
                  <a:pt x="5452872" y="4632960"/>
                </a:lnTo>
                <a:close/>
                <a:moveTo>
                  <a:pt x="5458967" y="4632960"/>
                </a:moveTo>
                <a:lnTo>
                  <a:pt x="5462015" y="4632960"/>
                </a:lnTo>
                <a:lnTo>
                  <a:pt x="5462015" y="4636008"/>
                </a:lnTo>
                <a:lnTo>
                  <a:pt x="5458967" y="4636008"/>
                </a:lnTo>
                <a:lnTo>
                  <a:pt x="5458967" y="4632960"/>
                </a:lnTo>
                <a:close/>
                <a:moveTo>
                  <a:pt x="5465064" y="4632960"/>
                </a:moveTo>
                <a:lnTo>
                  <a:pt x="5468112" y="4632960"/>
                </a:lnTo>
                <a:lnTo>
                  <a:pt x="5468112" y="4636008"/>
                </a:lnTo>
                <a:lnTo>
                  <a:pt x="5465064" y="4636008"/>
                </a:lnTo>
                <a:lnTo>
                  <a:pt x="5465064" y="4632960"/>
                </a:lnTo>
                <a:close/>
                <a:moveTo>
                  <a:pt x="5471160" y="4632960"/>
                </a:moveTo>
                <a:lnTo>
                  <a:pt x="5474208" y="4632960"/>
                </a:lnTo>
                <a:lnTo>
                  <a:pt x="5474208" y="4636008"/>
                </a:lnTo>
                <a:lnTo>
                  <a:pt x="5471160" y="4636008"/>
                </a:lnTo>
                <a:lnTo>
                  <a:pt x="5471160" y="4632960"/>
                </a:lnTo>
                <a:close/>
                <a:moveTo>
                  <a:pt x="5477255" y="4632960"/>
                </a:moveTo>
                <a:lnTo>
                  <a:pt x="5480303" y="4632960"/>
                </a:lnTo>
                <a:lnTo>
                  <a:pt x="5480303" y="4636008"/>
                </a:lnTo>
                <a:lnTo>
                  <a:pt x="5477255" y="4636008"/>
                </a:lnTo>
                <a:lnTo>
                  <a:pt x="5477255" y="4632960"/>
                </a:lnTo>
                <a:close/>
                <a:moveTo>
                  <a:pt x="5483352" y="4632960"/>
                </a:moveTo>
                <a:lnTo>
                  <a:pt x="5486400" y="4632960"/>
                </a:lnTo>
                <a:lnTo>
                  <a:pt x="5486400" y="4636008"/>
                </a:lnTo>
                <a:lnTo>
                  <a:pt x="5483352" y="4636008"/>
                </a:lnTo>
                <a:lnTo>
                  <a:pt x="5483352" y="4632960"/>
                </a:lnTo>
                <a:close/>
                <a:moveTo>
                  <a:pt x="5489447" y="4632960"/>
                </a:moveTo>
                <a:lnTo>
                  <a:pt x="5492495" y="4632960"/>
                </a:lnTo>
                <a:lnTo>
                  <a:pt x="5492495" y="4636008"/>
                </a:lnTo>
                <a:lnTo>
                  <a:pt x="5489447" y="4636008"/>
                </a:lnTo>
                <a:lnTo>
                  <a:pt x="5489447" y="4632960"/>
                </a:lnTo>
                <a:close/>
                <a:moveTo>
                  <a:pt x="5495543" y="4632960"/>
                </a:moveTo>
                <a:lnTo>
                  <a:pt x="5498591" y="4632960"/>
                </a:lnTo>
                <a:lnTo>
                  <a:pt x="5498591" y="4636008"/>
                </a:lnTo>
                <a:lnTo>
                  <a:pt x="5495543" y="4636008"/>
                </a:lnTo>
                <a:lnTo>
                  <a:pt x="5495543" y="4632960"/>
                </a:lnTo>
                <a:close/>
                <a:moveTo>
                  <a:pt x="5501640" y="4632960"/>
                </a:moveTo>
                <a:lnTo>
                  <a:pt x="5504688" y="4632960"/>
                </a:lnTo>
                <a:lnTo>
                  <a:pt x="5504688" y="4636008"/>
                </a:lnTo>
                <a:lnTo>
                  <a:pt x="5501640" y="4636008"/>
                </a:lnTo>
                <a:lnTo>
                  <a:pt x="5501640" y="4632960"/>
                </a:lnTo>
                <a:close/>
                <a:moveTo>
                  <a:pt x="5507735" y="4632960"/>
                </a:moveTo>
                <a:lnTo>
                  <a:pt x="5510783" y="4632960"/>
                </a:lnTo>
                <a:lnTo>
                  <a:pt x="5510783" y="4636008"/>
                </a:lnTo>
                <a:lnTo>
                  <a:pt x="5507735" y="4636008"/>
                </a:lnTo>
                <a:lnTo>
                  <a:pt x="5507735" y="4632960"/>
                </a:lnTo>
                <a:close/>
                <a:moveTo>
                  <a:pt x="5513831" y="4632960"/>
                </a:moveTo>
                <a:lnTo>
                  <a:pt x="5516879" y="4632960"/>
                </a:lnTo>
                <a:lnTo>
                  <a:pt x="5516879" y="4636008"/>
                </a:lnTo>
                <a:lnTo>
                  <a:pt x="5513831" y="4636008"/>
                </a:lnTo>
                <a:lnTo>
                  <a:pt x="5513831" y="4632960"/>
                </a:lnTo>
                <a:close/>
                <a:moveTo>
                  <a:pt x="5519928" y="4632960"/>
                </a:moveTo>
                <a:lnTo>
                  <a:pt x="5522976" y="4632960"/>
                </a:lnTo>
                <a:lnTo>
                  <a:pt x="5522976" y="4636008"/>
                </a:lnTo>
                <a:lnTo>
                  <a:pt x="5519928" y="4636008"/>
                </a:lnTo>
                <a:lnTo>
                  <a:pt x="5519928" y="4632960"/>
                </a:lnTo>
                <a:close/>
                <a:moveTo>
                  <a:pt x="5526023" y="4632960"/>
                </a:moveTo>
                <a:lnTo>
                  <a:pt x="5529071" y="4632960"/>
                </a:lnTo>
                <a:lnTo>
                  <a:pt x="5529071" y="4636008"/>
                </a:lnTo>
                <a:lnTo>
                  <a:pt x="5526023" y="4636008"/>
                </a:lnTo>
                <a:lnTo>
                  <a:pt x="5526023" y="4632960"/>
                </a:lnTo>
                <a:close/>
                <a:moveTo>
                  <a:pt x="5532120" y="4632960"/>
                </a:moveTo>
                <a:lnTo>
                  <a:pt x="5535168" y="4632960"/>
                </a:lnTo>
                <a:lnTo>
                  <a:pt x="5535168" y="4636008"/>
                </a:lnTo>
                <a:lnTo>
                  <a:pt x="5532120" y="4636008"/>
                </a:lnTo>
                <a:lnTo>
                  <a:pt x="5532120" y="4632960"/>
                </a:lnTo>
                <a:close/>
                <a:moveTo>
                  <a:pt x="5538216" y="4632960"/>
                </a:moveTo>
                <a:lnTo>
                  <a:pt x="5541264" y="4632960"/>
                </a:lnTo>
                <a:lnTo>
                  <a:pt x="5541264" y="4636008"/>
                </a:lnTo>
                <a:lnTo>
                  <a:pt x="5538216" y="4636008"/>
                </a:lnTo>
                <a:lnTo>
                  <a:pt x="5538216" y="4632960"/>
                </a:lnTo>
                <a:close/>
                <a:moveTo>
                  <a:pt x="5544311" y="4632960"/>
                </a:moveTo>
                <a:lnTo>
                  <a:pt x="5547359" y="4632960"/>
                </a:lnTo>
                <a:lnTo>
                  <a:pt x="5547359" y="4636008"/>
                </a:lnTo>
                <a:lnTo>
                  <a:pt x="5544311" y="4636008"/>
                </a:lnTo>
                <a:lnTo>
                  <a:pt x="5544311" y="4632960"/>
                </a:lnTo>
                <a:close/>
                <a:moveTo>
                  <a:pt x="5550408" y="4632960"/>
                </a:moveTo>
                <a:lnTo>
                  <a:pt x="5553456" y="4632960"/>
                </a:lnTo>
                <a:lnTo>
                  <a:pt x="5553456" y="4636008"/>
                </a:lnTo>
                <a:lnTo>
                  <a:pt x="5550408" y="4636008"/>
                </a:lnTo>
                <a:lnTo>
                  <a:pt x="5550408" y="4632960"/>
                </a:lnTo>
                <a:close/>
                <a:moveTo>
                  <a:pt x="5556504" y="4632960"/>
                </a:moveTo>
                <a:lnTo>
                  <a:pt x="5559552" y="4632960"/>
                </a:lnTo>
                <a:lnTo>
                  <a:pt x="5559552" y="4636008"/>
                </a:lnTo>
                <a:lnTo>
                  <a:pt x="5556504" y="4636008"/>
                </a:lnTo>
                <a:lnTo>
                  <a:pt x="5556504" y="4632960"/>
                </a:lnTo>
                <a:close/>
                <a:moveTo>
                  <a:pt x="5562599" y="4632960"/>
                </a:moveTo>
                <a:lnTo>
                  <a:pt x="5565647" y="4632960"/>
                </a:lnTo>
                <a:lnTo>
                  <a:pt x="5565647" y="4636008"/>
                </a:lnTo>
                <a:lnTo>
                  <a:pt x="5562599" y="4636008"/>
                </a:lnTo>
                <a:lnTo>
                  <a:pt x="5562599" y="4632960"/>
                </a:lnTo>
                <a:close/>
                <a:moveTo>
                  <a:pt x="5568696" y="4632960"/>
                </a:moveTo>
                <a:lnTo>
                  <a:pt x="5571744" y="4632960"/>
                </a:lnTo>
                <a:lnTo>
                  <a:pt x="5571744" y="4636008"/>
                </a:lnTo>
                <a:lnTo>
                  <a:pt x="5568696" y="4636008"/>
                </a:lnTo>
                <a:lnTo>
                  <a:pt x="5568696" y="4632960"/>
                </a:lnTo>
                <a:close/>
                <a:moveTo>
                  <a:pt x="5574791" y="4632960"/>
                </a:moveTo>
                <a:lnTo>
                  <a:pt x="5577839" y="4632960"/>
                </a:lnTo>
                <a:lnTo>
                  <a:pt x="5577839" y="4636008"/>
                </a:lnTo>
                <a:lnTo>
                  <a:pt x="5574791" y="4636008"/>
                </a:lnTo>
                <a:lnTo>
                  <a:pt x="5574791" y="4632960"/>
                </a:lnTo>
                <a:close/>
                <a:moveTo>
                  <a:pt x="5580887" y="4632960"/>
                </a:moveTo>
                <a:lnTo>
                  <a:pt x="5583935" y="4632960"/>
                </a:lnTo>
                <a:lnTo>
                  <a:pt x="5583935" y="4636008"/>
                </a:lnTo>
                <a:lnTo>
                  <a:pt x="5580887" y="4636008"/>
                </a:lnTo>
                <a:lnTo>
                  <a:pt x="5580887" y="4632960"/>
                </a:lnTo>
                <a:close/>
                <a:moveTo>
                  <a:pt x="5586984" y="4632960"/>
                </a:moveTo>
                <a:lnTo>
                  <a:pt x="5590032" y="4632960"/>
                </a:lnTo>
                <a:lnTo>
                  <a:pt x="5590032" y="4636008"/>
                </a:lnTo>
                <a:lnTo>
                  <a:pt x="5586984" y="4636008"/>
                </a:lnTo>
                <a:lnTo>
                  <a:pt x="5586984" y="4632960"/>
                </a:lnTo>
                <a:close/>
                <a:moveTo>
                  <a:pt x="5593079" y="4632960"/>
                </a:moveTo>
                <a:lnTo>
                  <a:pt x="5596127" y="4632960"/>
                </a:lnTo>
                <a:lnTo>
                  <a:pt x="5596127" y="4636008"/>
                </a:lnTo>
                <a:lnTo>
                  <a:pt x="5593079" y="4636008"/>
                </a:lnTo>
                <a:lnTo>
                  <a:pt x="5593079" y="4632960"/>
                </a:lnTo>
                <a:close/>
                <a:moveTo>
                  <a:pt x="5599176" y="4632960"/>
                </a:moveTo>
                <a:lnTo>
                  <a:pt x="5602223" y="4632960"/>
                </a:lnTo>
                <a:lnTo>
                  <a:pt x="5602223" y="4636008"/>
                </a:lnTo>
                <a:lnTo>
                  <a:pt x="5599176" y="4636008"/>
                </a:lnTo>
                <a:lnTo>
                  <a:pt x="5599176" y="4632960"/>
                </a:lnTo>
                <a:close/>
                <a:moveTo>
                  <a:pt x="5605272" y="4632960"/>
                </a:moveTo>
                <a:lnTo>
                  <a:pt x="5608320" y="4632960"/>
                </a:lnTo>
                <a:lnTo>
                  <a:pt x="5608320" y="4636008"/>
                </a:lnTo>
                <a:lnTo>
                  <a:pt x="5605272" y="4636008"/>
                </a:lnTo>
                <a:lnTo>
                  <a:pt x="5605272" y="4632960"/>
                </a:lnTo>
                <a:close/>
                <a:moveTo>
                  <a:pt x="5611367" y="4632960"/>
                </a:moveTo>
                <a:lnTo>
                  <a:pt x="5614415" y="4632960"/>
                </a:lnTo>
                <a:lnTo>
                  <a:pt x="5614415" y="4636008"/>
                </a:lnTo>
                <a:lnTo>
                  <a:pt x="5611367" y="4636008"/>
                </a:lnTo>
                <a:lnTo>
                  <a:pt x="5611367" y="4632960"/>
                </a:lnTo>
                <a:close/>
                <a:moveTo>
                  <a:pt x="5617464" y="4632960"/>
                </a:moveTo>
                <a:lnTo>
                  <a:pt x="5620512" y="4632960"/>
                </a:lnTo>
                <a:lnTo>
                  <a:pt x="5620512" y="4636008"/>
                </a:lnTo>
                <a:lnTo>
                  <a:pt x="5617464" y="4636008"/>
                </a:lnTo>
                <a:lnTo>
                  <a:pt x="5617464" y="4632960"/>
                </a:lnTo>
                <a:close/>
                <a:moveTo>
                  <a:pt x="5623560" y="4632960"/>
                </a:moveTo>
                <a:lnTo>
                  <a:pt x="5626608" y="4632960"/>
                </a:lnTo>
                <a:lnTo>
                  <a:pt x="5626608" y="4636008"/>
                </a:lnTo>
                <a:lnTo>
                  <a:pt x="5623560" y="4636008"/>
                </a:lnTo>
                <a:lnTo>
                  <a:pt x="5623560" y="4632960"/>
                </a:lnTo>
                <a:close/>
                <a:moveTo>
                  <a:pt x="5629655" y="4632960"/>
                </a:moveTo>
                <a:lnTo>
                  <a:pt x="5632703" y="4632960"/>
                </a:lnTo>
                <a:lnTo>
                  <a:pt x="5632703" y="4636008"/>
                </a:lnTo>
                <a:lnTo>
                  <a:pt x="5629655" y="4636008"/>
                </a:lnTo>
                <a:lnTo>
                  <a:pt x="5629655" y="4632960"/>
                </a:lnTo>
                <a:close/>
                <a:moveTo>
                  <a:pt x="5635752" y="4632960"/>
                </a:moveTo>
                <a:lnTo>
                  <a:pt x="5638800" y="4632960"/>
                </a:lnTo>
                <a:lnTo>
                  <a:pt x="5638800" y="4636008"/>
                </a:lnTo>
                <a:lnTo>
                  <a:pt x="5635752" y="4636008"/>
                </a:lnTo>
                <a:lnTo>
                  <a:pt x="5635752" y="4632960"/>
                </a:lnTo>
                <a:close/>
                <a:moveTo>
                  <a:pt x="5641847" y="4632960"/>
                </a:moveTo>
                <a:lnTo>
                  <a:pt x="5644895" y="4632960"/>
                </a:lnTo>
                <a:lnTo>
                  <a:pt x="5644895" y="4636008"/>
                </a:lnTo>
                <a:lnTo>
                  <a:pt x="5641847" y="4636008"/>
                </a:lnTo>
                <a:lnTo>
                  <a:pt x="5641847" y="4632960"/>
                </a:lnTo>
                <a:close/>
                <a:moveTo>
                  <a:pt x="5647943" y="4632960"/>
                </a:moveTo>
                <a:lnTo>
                  <a:pt x="5650991" y="4632960"/>
                </a:lnTo>
                <a:lnTo>
                  <a:pt x="5650991" y="4636008"/>
                </a:lnTo>
                <a:lnTo>
                  <a:pt x="5647943" y="4636008"/>
                </a:lnTo>
                <a:lnTo>
                  <a:pt x="5647943" y="4632960"/>
                </a:lnTo>
                <a:close/>
                <a:moveTo>
                  <a:pt x="5654040" y="4632960"/>
                </a:moveTo>
                <a:lnTo>
                  <a:pt x="5657088" y="4632960"/>
                </a:lnTo>
                <a:lnTo>
                  <a:pt x="5657088" y="4636008"/>
                </a:lnTo>
                <a:lnTo>
                  <a:pt x="5654040" y="4636008"/>
                </a:lnTo>
                <a:lnTo>
                  <a:pt x="5654040" y="4632960"/>
                </a:lnTo>
                <a:close/>
                <a:moveTo>
                  <a:pt x="5660135" y="4632960"/>
                </a:moveTo>
                <a:lnTo>
                  <a:pt x="5663183" y="4632960"/>
                </a:lnTo>
                <a:lnTo>
                  <a:pt x="5663183" y="4636008"/>
                </a:lnTo>
                <a:lnTo>
                  <a:pt x="5660135" y="4636008"/>
                </a:lnTo>
                <a:lnTo>
                  <a:pt x="5660135" y="4632960"/>
                </a:lnTo>
                <a:close/>
                <a:moveTo>
                  <a:pt x="5666231" y="4632960"/>
                </a:moveTo>
                <a:lnTo>
                  <a:pt x="5669279" y="4632960"/>
                </a:lnTo>
                <a:lnTo>
                  <a:pt x="5669279" y="4636008"/>
                </a:lnTo>
                <a:lnTo>
                  <a:pt x="5666231" y="4636008"/>
                </a:lnTo>
                <a:lnTo>
                  <a:pt x="5666231" y="4632960"/>
                </a:lnTo>
                <a:close/>
                <a:moveTo>
                  <a:pt x="5672328" y="4632960"/>
                </a:moveTo>
                <a:lnTo>
                  <a:pt x="5675376" y="4632960"/>
                </a:lnTo>
                <a:lnTo>
                  <a:pt x="5675376" y="4636008"/>
                </a:lnTo>
                <a:lnTo>
                  <a:pt x="5672328" y="4636008"/>
                </a:lnTo>
                <a:lnTo>
                  <a:pt x="5672328" y="4632960"/>
                </a:lnTo>
                <a:close/>
                <a:moveTo>
                  <a:pt x="5678423" y="4632960"/>
                </a:moveTo>
                <a:lnTo>
                  <a:pt x="5681471" y="4632960"/>
                </a:lnTo>
                <a:lnTo>
                  <a:pt x="5681471" y="4636008"/>
                </a:lnTo>
                <a:lnTo>
                  <a:pt x="5678423" y="4636008"/>
                </a:lnTo>
                <a:lnTo>
                  <a:pt x="5678423" y="4632960"/>
                </a:lnTo>
                <a:close/>
                <a:moveTo>
                  <a:pt x="5684520" y="4632960"/>
                </a:moveTo>
                <a:lnTo>
                  <a:pt x="5687568" y="4632960"/>
                </a:lnTo>
                <a:lnTo>
                  <a:pt x="5687568" y="4636008"/>
                </a:lnTo>
                <a:lnTo>
                  <a:pt x="5684520" y="4636008"/>
                </a:lnTo>
                <a:lnTo>
                  <a:pt x="5684520" y="4632960"/>
                </a:lnTo>
                <a:close/>
                <a:moveTo>
                  <a:pt x="5690616" y="4632960"/>
                </a:moveTo>
                <a:lnTo>
                  <a:pt x="5693664" y="4632960"/>
                </a:lnTo>
                <a:lnTo>
                  <a:pt x="5693664" y="4636008"/>
                </a:lnTo>
                <a:lnTo>
                  <a:pt x="5690616" y="4636008"/>
                </a:lnTo>
                <a:lnTo>
                  <a:pt x="5690616" y="4632960"/>
                </a:lnTo>
                <a:close/>
                <a:moveTo>
                  <a:pt x="5696711" y="4632960"/>
                </a:moveTo>
                <a:lnTo>
                  <a:pt x="5699759" y="4632960"/>
                </a:lnTo>
                <a:lnTo>
                  <a:pt x="5699759" y="4636008"/>
                </a:lnTo>
                <a:lnTo>
                  <a:pt x="5696711" y="4636008"/>
                </a:lnTo>
                <a:lnTo>
                  <a:pt x="5696711" y="4632960"/>
                </a:lnTo>
                <a:close/>
                <a:moveTo>
                  <a:pt x="5702808" y="4632960"/>
                </a:moveTo>
                <a:lnTo>
                  <a:pt x="5705856" y="4632960"/>
                </a:lnTo>
                <a:lnTo>
                  <a:pt x="5705856" y="4636008"/>
                </a:lnTo>
                <a:lnTo>
                  <a:pt x="5702808" y="4636008"/>
                </a:lnTo>
                <a:lnTo>
                  <a:pt x="5702808" y="4632960"/>
                </a:lnTo>
                <a:close/>
                <a:moveTo>
                  <a:pt x="5708904" y="4632960"/>
                </a:moveTo>
                <a:lnTo>
                  <a:pt x="5711952" y="4632960"/>
                </a:lnTo>
                <a:lnTo>
                  <a:pt x="5711952" y="4636008"/>
                </a:lnTo>
                <a:lnTo>
                  <a:pt x="5708904" y="4636008"/>
                </a:lnTo>
                <a:lnTo>
                  <a:pt x="5708904" y="4632960"/>
                </a:lnTo>
                <a:close/>
                <a:moveTo>
                  <a:pt x="5714999" y="4632960"/>
                </a:moveTo>
                <a:lnTo>
                  <a:pt x="5718047" y="4632960"/>
                </a:lnTo>
                <a:lnTo>
                  <a:pt x="5718047" y="4636008"/>
                </a:lnTo>
                <a:lnTo>
                  <a:pt x="5714999" y="4636008"/>
                </a:lnTo>
                <a:lnTo>
                  <a:pt x="5714999" y="4632960"/>
                </a:lnTo>
                <a:close/>
                <a:moveTo>
                  <a:pt x="5721096" y="4632960"/>
                </a:moveTo>
                <a:lnTo>
                  <a:pt x="5724144" y="4632960"/>
                </a:lnTo>
                <a:lnTo>
                  <a:pt x="5724144" y="4636008"/>
                </a:lnTo>
                <a:lnTo>
                  <a:pt x="5721096" y="4636008"/>
                </a:lnTo>
                <a:lnTo>
                  <a:pt x="5721096" y="4632960"/>
                </a:lnTo>
                <a:close/>
                <a:moveTo>
                  <a:pt x="5727191" y="4632960"/>
                </a:moveTo>
                <a:lnTo>
                  <a:pt x="5730239" y="4632960"/>
                </a:lnTo>
                <a:lnTo>
                  <a:pt x="5730239" y="4636008"/>
                </a:lnTo>
                <a:lnTo>
                  <a:pt x="5727191" y="4636008"/>
                </a:lnTo>
                <a:lnTo>
                  <a:pt x="5727191" y="4632960"/>
                </a:lnTo>
                <a:close/>
                <a:moveTo>
                  <a:pt x="5733287" y="4632960"/>
                </a:moveTo>
                <a:lnTo>
                  <a:pt x="5736335" y="4632960"/>
                </a:lnTo>
                <a:lnTo>
                  <a:pt x="5736335" y="4636008"/>
                </a:lnTo>
                <a:lnTo>
                  <a:pt x="5733287" y="4636008"/>
                </a:lnTo>
                <a:lnTo>
                  <a:pt x="5733287" y="4632960"/>
                </a:lnTo>
                <a:close/>
                <a:moveTo>
                  <a:pt x="5739384" y="4632960"/>
                </a:moveTo>
                <a:lnTo>
                  <a:pt x="5742432" y="4632960"/>
                </a:lnTo>
                <a:lnTo>
                  <a:pt x="5742432" y="4636008"/>
                </a:lnTo>
                <a:lnTo>
                  <a:pt x="5739384" y="4636008"/>
                </a:lnTo>
                <a:lnTo>
                  <a:pt x="5739384" y="4632960"/>
                </a:lnTo>
                <a:close/>
                <a:moveTo>
                  <a:pt x="5745479" y="4632960"/>
                </a:moveTo>
                <a:lnTo>
                  <a:pt x="5748527" y="4632960"/>
                </a:lnTo>
                <a:lnTo>
                  <a:pt x="5748527" y="4636008"/>
                </a:lnTo>
                <a:lnTo>
                  <a:pt x="5745479" y="4636008"/>
                </a:lnTo>
                <a:lnTo>
                  <a:pt x="5745479" y="4632960"/>
                </a:lnTo>
                <a:close/>
                <a:moveTo>
                  <a:pt x="5751576" y="4632960"/>
                </a:moveTo>
                <a:lnTo>
                  <a:pt x="5754623" y="4632960"/>
                </a:lnTo>
                <a:lnTo>
                  <a:pt x="5754623" y="4636008"/>
                </a:lnTo>
                <a:lnTo>
                  <a:pt x="5751576" y="4636008"/>
                </a:lnTo>
                <a:lnTo>
                  <a:pt x="5751576" y="4632960"/>
                </a:lnTo>
                <a:close/>
                <a:moveTo>
                  <a:pt x="5757672" y="4632960"/>
                </a:moveTo>
                <a:lnTo>
                  <a:pt x="5760720" y="4632960"/>
                </a:lnTo>
                <a:lnTo>
                  <a:pt x="5760720" y="4636008"/>
                </a:lnTo>
                <a:lnTo>
                  <a:pt x="5757672" y="4636008"/>
                </a:lnTo>
                <a:lnTo>
                  <a:pt x="5757672" y="4632960"/>
                </a:lnTo>
                <a:close/>
                <a:moveTo>
                  <a:pt x="5763767" y="4632960"/>
                </a:moveTo>
                <a:lnTo>
                  <a:pt x="5766815" y="4632960"/>
                </a:lnTo>
                <a:lnTo>
                  <a:pt x="5766815" y="4636008"/>
                </a:lnTo>
                <a:lnTo>
                  <a:pt x="5763767" y="4636008"/>
                </a:lnTo>
                <a:lnTo>
                  <a:pt x="5763767" y="4632960"/>
                </a:lnTo>
                <a:close/>
                <a:moveTo>
                  <a:pt x="5769864" y="4632960"/>
                </a:moveTo>
                <a:lnTo>
                  <a:pt x="5772912" y="4632960"/>
                </a:lnTo>
                <a:lnTo>
                  <a:pt x="5772912" y="4636008"/>
                </a:lnTo>
                <a:lnTo>
                  <a:pt x="5769864" y="4636008"/>
                </a:lnTo>
                <a:lnTo>
                  <a:pt x="5769864" y="4632960"/>
                </a:lnTo>
                <a:close/>
                <a:moveTo>
                  <a:pt x="5775960" y="4632960"/>
                </a:moveTo>
                <a:lnTo>
                  <a:pt x="5779008" y="4632960"/>
                </a:lnTo>
                <a:lnTo>
                  <a:pt x="5779008" y="4636008"/>
                </a:lnTo>
                <a:lnTo>
                  <a:pt x="5775960" y="4636008"/>
                </a:lnTo>
                <a:lnTo>
                  <a:pt x="5775960" y="4632960"/>
                </a:lnTo>
                <a:close/>
                <a:moveTo>
                  <a:pt x="5782055" y="4632960"/>
                </a:moveTo>
                <a:lnTo>
                  <a:pt x="5785103" y="4632960"/>
                </a:lnTo>
                <a:lnTo>
                  <a:pt x="5785103" y="4636008"/>
                </a:lnTo>
                <a:lnTo>
                  <a:pt x="5782055" y="4636008"/>
                </a:lnTo>
                <a:lnTo>
                  <a:pt x="5782055" y="4632960"/>
                </a:lnTo>
                <a:close/>
                <a:moveTo>
                  <a:pt x="5788152" y="4632960"/>
                </a:moveTo>
                <a:lnTo>
                  <a:pt x="5791200" y="4632960"/>
                </a:lnTo>
                <a:lnTo>
                  <a:pt x="5791200" y="4636008"/>
                </a:lnTo>
                <a:lnTo>
                  <a:pt x="5788152" y="4636008"/>
                </a:lnTo>
                <a:lnTo>
                  <a:pt x="5788152" y="4632960"/>
                </a:lnTo>
                <a:close/>
                <a:moveTo>
                  <a:pt x="5794247" y="4632960"/>
                </a:moveTo>
                <a:lnTo>
                  <a:pt x="5797295" y="4632960"/>
                </a:lnTo>
                <a:lnTo>
                  <a:pt x="5797295" y="4636008"/>
                </a:lnTo>
                <a:lnTo>
                  <a:pt x="5794247" y="4636008"/>
                </a:lnTo>
                <a:lnTo>
                  <a:pt x="5794247" y="4632960"/>
                </a:lnTo>
                <a:close/>
                <a:moveTo>
                  <a:pt x="5800343" y="4632960"/>
                </a:moveTo>
                <a:lnTo>
                  <a:pt x="5803391" y="4632960"/>
                </a:lnTo>
                <a:lnTo>
                  <a:pt x="5803391" y="4636008"/>
                </a:lnTo>
                <a:lnTo>
                  <a:pt x="5800343" y="4636008"/>
                </a:lnTo>
                <a:lnTo>
                  <a:pt x="5800343" y="4632960"/>
                </a:lnTo>
                <a:close/>
                <a:moveTo>
                  <a:pt x="5806440" y="4632960"/>
                </a:moveTo>
                <a:lnTo>
                  <a:pt x="5809488" y="4632960"/>
                </a:lnTo>
                <a:lnTo>
                  <a:pt x="5809488" y="4636008"/>
                </a:lnTo>
                <a:lnTo>
                  <a:pt x="5806440" y="4636008"/>
                </a:lnTo>
                <a:lnTo>
                  <a:pt x="5806440" y="4632960"/>
                </a:lnTo>
                <a:close/>
                <a:moveTo>
                  <a:pt x="5812535" y="4632960"/>
                </a:moveTo>
                <a:lnTo>
                  <a:pt x="5815583" y="4632960"/>
                </a:lnTo>
                <a:lnTo>
                  <a:pt x="5815583" y="4636008"/>
                </a:lnTo>
                <a:lnTo>
                  <a:pt x="5812535" y="4636008"/>
                </a:lnTo>
                <a:lnTo>
                  <a:pt x="5812535" y="4632960"/>
                </a:lnTo>
                <a:close/>
                <a:moveTo>
                  <a:pt x="5818631" y="4632960"/>
                </a:moveTo>
                <a:lnTo>
                  <a:pt x="5821679" y="4632960"/>
                </a:lnTo>
                <a:lnTo>
                  <a:pt x="5821679" y="4636008"/>
                </a:lnTo>
                <a:lnTo>
                  <a:pt x="5818631" y="4636008"/>
                </a:lnTo>
                <a:lnTo>
                  <a:pt x="5818631" y="4632960"/>
                </a:lnTo>
                <a:close/>
                <a:moveTo>
                  <a:pt x="5824728" y="4632960"/>
                </a:moveTo>
                <a:lnTo>
                  <a:pt x="5827776" y="4632960"/>
                </a:lnTo>
                <a:lnTo>
                  <a:pt x="5827776" y="4636008"/>
                </a:lnTo>
                <a:lnTo>
                  <a:pt x="5824728" y="4636008"/>
                </a:lnTo>
                <a:lnTo>
                  <a:pt x="5824728" y="4632960"/>
                </a:lnTo>
                <a:close/>
                <a:moveTo>
                  <a:pt x="5830823" y="4632960"/>
                </a:moveTo>
                <a:lnTo>
                  <a:pt x="5833871" y="4632960"/>
                </a:lnTo>
                <a:lnTo>
                  <a:pt x="5833871" y="4636008"/>
                </a:lnTo>
                <a:lnTo>
                  <a:pt x="5830823" y="4636008"/>
                </a:lnTo>
                <a:lnTo>
                  <a:pt x="5830823" y="4632960"/>
                </a:lnTo>
                <a:close/>
                <a:moveTo>
                  <a:pt x="5836920" y="4632960"/>
                </a:moveTo>
                <a:lnTo>
                  <a:pt x="5839968" y="4632960"/>
                </a:lnTo>
                <a:lnTo>
                  <a:pt x="5839968" y="4636008"/>
                </a:lnTo>
                <a:lnTo>
                  <a:pt x="5836920" y="4636008"/>
                </a:lnTo>
                <a:lnTo>
                  <a:pt x="5836920" y="4632960"/>
                </a:lnTo>
                <a:close/>
                <a:moveTo>
                  <a:pt x="5843016" y="4632960"/>
                </a:moveTo>
                <a:lnTo>
                  <a:pt x="5846064" y="4632960"/>
                </a:lnTo>
                <a:lnTo>
                  <a:pt x="5846064" y="4636008"/>
                </a:lnTo>
                <a:lnTo>
                  <a:pt x="5843016" y="4636008"/>
                </a:lnTo>
                <a:lnTo>
                  <a:pt x="5843016" y="4632960"/>
                </a:lnTo>
                <a:close/>
                <a:moveTo>
                  <a:pt x="5849111" y="4632960"/>
                </a:moveTo>
                <a:lnTo>
                  <a:pt x="5852159" y="4632960"/>
                </a:lnTo>
                <a:lnTo>
                  <a:pt x="5852159" y="4636008"/>
                </a:lnTo>
                <a:lnTo>
                  <a:pt x="5849111" y="4636008"/>
                </a:lnTo>
                <a:lnTo>
                  <a:pt x="5849111" y="4632960"/>
                </a:lnTo>
                <a:close/>
                <a:moveTo>
                  <a:pt x="5855208" y="4632960"/>
                </a:moveTo>
                <a:lnTo>
                  <a:pt x="5858256" y="4632960"/>
                </a:lnTo>
                <a:lnTo>
                  <a:pt x="5858256" y="4636008"/>
                </a:lnTo>
                <a:lnTo>
                  <a:pt x="5855208" y="4636008"/>
                </a:lnTo>
                <a:lnTo>
                  <a:pt x="5855208" y="4632960"/>
                </a:lnTo>
                <a:close/>
                <a:moveTo>
                  <a:pt x="5861304" y="4632960"/>
                </a:moveTo>
                <a:lnTo>
                  <a:pt x="5864352" y="4632960"/>
                </a:lnTo>
                <a:lnTo>
                  <a:pt x="5864352" y="4636008"/>
                </a:lnTo>
                <a:lnTo>
                  <a:pt x="5861304" y="4636008"/>
                </a:lnTo>
                <a:lnTo>
                  <a:pt x="5861304" y="4632960"/>
                </a:lnTo>
                <a:close/>
                <a:moveTo>
                  <a:pt x="5867399" y="4632960"/>
                </a:moveTo>
                <a:lnTo>
                  <a:pt x="5870447" y="4632960"/>
                </a:lnTo>
                <a:lnTo>
                  <a:pt x="5870447" y="4636008"/>
                </a:lnTo>
                <a:lnTo>
                  <a:pt x="5867399" y="4636008"/>
                </a:lnTo>
                <a:lnTo>
                  <a:pt x="5867399" y="4632960"/>
                </a:lnTo>
                <a:close/>
                <a:moveTo>
                  <a:pt x="5873496" y="4632960"/>
                </a:moveTo>
                <a:lnTo>
                  <a:pt x="5876544" y="4632960"/>
                </a:lnTo>
                <a:lnTo>
                  <a:pt x="5876544" y="4636008"/>
                </a:lnTo>
                <a:lnTo>
                  <a:pt x="5873496" y="4636008"/>
                </a:lnTo>
                <a:lnTo>
                  <a:pt x="5873496" y="4632960"/>
                </a:lnTo>
                <a:close/>
                <a:moveTo>
                  <a:pt x="5879591" y="4632960"/>
                </a:moveTo>
                <a:lnTo>
                  <a:pt x="5882639" y="4632960"/>
                </a:lnTo>
                <a:lnTo>
                  <a:pt x="5882639" y="4636008"/>
                </a:lnTo>
                <a:lnTo>
                  <a:pt x="5879591" y="4636008"/>
                </a:lnTo>
                <a:lnTo>
                  <a:pt x="5879591" y="4632960"/>
                </a:lnTo>
                <a:close/>
                <a:moveTo>
                  <a:pt x="5885687" y="4632960"/>
                </a:moveTo>
                <a:lnTo>
                  <a:pt x="5888735" y="4632960"/>
                </a:lnTo>
                <a:lnTo>
                  <a:pt x="5888735" y="4636008"/>
                </a:lnTo>
                <a:lnTo>
                  <a:pt x="5885687" y="4636008"/>
                </a:lnTo>
                <a:lnTo>
                  <a:pt x="5885687" y="4632960"/>
                </a:lnTo>
                <a:close/>
                <a:moveTo>
                  <a:pt x="5891784" y="4632960"/>
                </a:moveTo>
                <a:lnTo>
                  <a:pt x="5894832" y="4632960"/>
                </a:lnTo>
                <a:lnTo>
                  <a:pt x="5894832" y="4636008"/>
                </a:lnTo>
                <a:lnTo>
                  <a:pt x="5891784" y="4636008"/>
                </a:lnTo>
                <a:lnTo>
                  <a:pt x="5891784" y="4632960"/>
                </a:lnTo>
                <a:close/>
                <a:moveTo>
                  <a:pt x="5897879" y="4632960"/>
                </a:moveTo>
                <a:lnTo>
                  <a:pt x="5900927" y="4632960"/>
                </a:lnTo>
                <a:lnTo>
                  <a:pt x="5900927" y="4636008"/>
                </a:lnTo>
                <a:lnTo>
                  <a:pt x="5897879" y="4636008"/>
                </a:lnTo>
                <a:lnTo>
                  <a:pt x="5897879" y="4632960"/>
                </a:lnTo>
                <a:close/>
                <a:moveTo>
                  <a:pt x="5903976" y="4632960"/>
                </a:moveTo>
                <a:lnTo>
                  <a:pt x="5907023" y="4632960"/>
                </a:lnTo>
                <a:lnTo>
                  <a:pt x="5907023" y="4636008"/>
                </a:lnTo>
                <a:lnTo>
                  <a:pt x="5903976" y="4636008"/>
                </a:lnTo>
                <a:lnTo>
                  <a:pt x="5903976" y="4632960"/>
                </a:lnTo>
                <a:close/>
                <a:moveTo>
                  <a:pt x="5910072" y="4632960"/>
                </a:moveTo>
                <a:lnTo>
                  <a:pt x="5913120" y="4632960"/>
                </a:lnTo>
                <a:lnTo>
                  <a:pt x="5913120" y="4636008"/>
                </a:lnTo>
                <a:lnTo>
                  <a:pt x="5910072" y="4636008"/>
                </a:lnTo>
                <a:lnTo>
                  <a:pt x="5910072" y="4632960"/>
                </a:lnTo>
                <a:close/>
                <a:moveTo>
                  <a:pt x="5916167" y="4632960"/>
                </a:moveTo>
                <a:lnTo>
                  <a:pt x="5919215" y="4632960"/>
                </a:lnTo>
                <a:lnTo>
                  <a:pt x="5919215" y="4636008"/>
                </a:lnTo>
                <a:lnTo>
                  <a:pt x="5916167" y="4636008"/>
                </a:lnTo>
                <a:lnTo>
                  <a:pt x="5916167" y="4632960"/>
                </a:lnTo>
                <a:close/>
                <a:moveTo>
                  <a:pt x="5922264" y="4632960"/>
                </a:moveTo>
                <a:lnTo>
                  <a:pt x="5925312" y="4632960"/>
                </a:lnTo>
                <a:lnTo>
                  <a:pt x="5925312" y="4636008"/>
                </a:lnTo>
                <a:lnTo>
                  <a:pt x="5922264" y="4636008"/>
                </a:lnTo>
                <a:lnTo>
                  <a:pt x="5922264" y="4632960"/>
                </a:lnTo>
                <a:close/>
                <a:moveTo>
                  <a:pt x="5928360" y="4632960"/>
                </a:moveTo>
                <a:lnTo>
                  <a:pt x="5931408" y="4632960"/>
                </a:lnTo>
                <a:lnTo>
                  <a:pt x="5931408" y="4636008"/>
                </a:lnTo>
                <a:lnTo>
                  <a:pt x="5928360" y="4636008"/>
                </a:lnTo>
                <a:lnTo>
                  <a:pt x="5928360" y="4632960"/>
                </a:lnTo>
                <a:close/>
                <a:moveTo>
                  <a:pt x="5934455" y="4632960"/>
                </a:moveTo>
                <a:lnTo>
                  <a:pt x="5937503" y="4632960"/>
                </a:lnTo>
                <a:lnTo>
                  <a:pt x="5937503" y="4636008"/>
                </a:lnTo>
                <a:lnTo>
                  <a:pt x="5934455" y="4636008"/>
                </a:lnTo>
                <a:lnTo>
                  <a:pt x="5934455" y="4632960"/>
                </a:lnTo>
                <a:close/>
                <a:moveTo>
                  <a:pt x="5940552" y="4632960"/>
                </a:moveTo>
                <a:lnTo>
                  <a:pt x="5943600" y="4632960"/>
                </a:lnTo>
                <a:lnTo>
                  <a:pt x="5943600" y="4636008"/>
                </a:lnTo>
                <a:lnTo>
                  <a:pt x="5940552" y="4636008"/>
                </a:lnTo>
                <a:lnTo>
                  <a:pt x="5940552" y="4632960"/>
                </a:lnTo>
                <a:close/>
                <a:moveTo>
                  <a:pt x="5946647" y="4632960"/>
                </a:moveTo>
                <a:lnTo>
                  <a:pt x="5949695" y="4632960"/>
                </a:lnTo>
                <a:lnTo>
                  <a:pt x="5949695" y="4636008"/>
                </a:lnTo>
                <a:lnTo>
                  <a:pt x="5946647" y="4636008"/>
                </a:lnTo>
                <a:lnTo>
                  <a:pt x="5946647" y="4632960"/>
                </a:lnTo>
                <a:close/>
                <a:moveTo>
                  <a:pt x="5952743" y="4632960"/>
                </a:moveTo>
                <a:lnTo>
                  <a:pt x="5955791" y="4632960"/>
                </a:lnTo>
                <a:lnTo>
                  <a:pt x="5955791" y="4636008"/>
                </a:lnTo>
                <a:lnTo>
                  <a:pt x="5952743" y="4636008"/>
                </a:lnTo>
                <a:lnTo>
                  <a:pt x="5952743" y="4632960"/>
                </a:lnTo>
                <a:close/>
                <a:moveTo>
                  <a:pt x="5958840" y="4632960"/>
                </a:moveTo>
                <a:lnTo>
                  <a:pt x="5961888" y="4632960"/>
                </a:lnTo>
                <a:lnTo>
                  <a:pt x="5961888" y="4636008"/>
                </a:lnTo>
                <a:lnTo>
                  <a:pt x="5958840" y="4636008"/>
                </a:lnTo>
                <a:lnTo>
                  <a:pt x="5958840" y="4632960"/>
                </a:lnTo>
                <a:close/>
                <a:moveTo>
                  <a:pt x="5964935" y="4632960"/>
                </a:moveTo>
                <a:lnTo>
                  <a:pt x="5967983" y="4632960"/>
                </a:lnTo>
                <a:lnTo>
                  <a:pt x="5967983" y="4636008"/>
                </a:lnTo>
                <a:lnTo>
                  <a:pt x="5964935" y="4636008"/>
                </a:lnTo>
                <a:lnTo>
                  <a:pt x="5964935" y="4632960"/>
                </a:lnTo>
                <a:close/>
                <a:moveTo>
                  <a:pt x="5971031" y="4632960"/>
                </a:moveTo>
                <a:lnTo>
                  <a:pt x="5974079" y="4632960"/>
                </a:lnTo>
                <a:lnTo>
                  <a:pt x="5974079" y="4636008"/>
                </a:lnTo>
                <a:lnTo>
                  <a:pt x="5971031" y="4636008"/>
                </a:lnTo>
                <a:lnTo>
                  <a:pt x="5971031" y="4632960"/>
                </a:lnTo>
                <a:close/>
                <a:moveTo>
                  <a:pt x="5977128" y="4632960"/>
                </a:moveTo>
                <a:lnTo>
                  <a:pt x="5980176" y="4632960"/>
                </a:lnTo>
                <a:lnTo>
                  <a:pt x="5980176" y="4636008"/>
                </a:lnTo>
                <a:lnTo>
                  <a:pt x="5977128" y="4636008"/>
                </a:lnTo>
                <a:lnTo>
                  <a:pt x="5977128" y="4632960"/>
                </a:lnTo>
                <a:close/>
                <a:moveTo>
                  <a:pt x="5983223" y="4632960"/>
                </a:moveTo>
                <a:lnTo>
                  <a:pt x="5986271" y="4632960"/>
                </a:lnTo>
                <a:lnTo>
                  <a:pt x="5986271" y="4636008"/>
                </a:lnTo>
                <a:lnTo>
                  <a:pt x="5983223" y="4636008"/>
                </a:lnTo>
                <a:lnTo>
                  <a:pt x="5983223" y="4632960"/>
                </a:lnTo>
                <a:close/>
                <a:moveTo>
                  <a:pt x="5989320" y="4632960"/>
                </a:moveTo>
                <a:lnTo>
                  <a:pt x="5992368" y="4632960"/>
                </a:lnTo>
                <a:lnTo>
                  <a:pt x="5992368" y="4636008"/>
                </a:lnTo>
                <a:lnTo>
                  <a:pt x="5989320" y="4636008"/>
                </a:lnTo>
                <a:lnTo>
                  <a:pt x="5989320" y="4632960"/>
                </a:lnTo>
                <a:close/>
                <a:moveTo>
                  <a:pt x="5995416" y="4632960"/>
                </a:moveTo>
                <a:lnTo>
                  <a:pt x="5998464" y="4632960"/>
                </a:lnTo>
                <a:lnTo>
                  <a:pt x="5998464" y="4636008"/>
                </a:lnTo>
                <a:lnTo>
                  <a:pt x="5995416" y="4636008"/>
                </a:lnTo>
                <a:lnTo>
                  <a:pt x="5995416" y="4632960"/>
                </a:lnTo>
                <a:close/>
                <a:moveTo>
                  <a:pt x="6001511" y="4632960"/>
                </a:moveTo>
                <a:lnTo>
                  <a:pt x="6004559" y="4632960"/>
                </a:lnTo>
                <a:lnTo>
                  <a:pt x="6004559" y="4636008"/>
                </a:lnTo>
                <a:lnTo>
                  <a:pt x="6001511" y="4636008"/>
                </a:lnTo>
                <a:lnTo>
                  <a:pt x="6001511" y="4632960"/>
                </a:lnTo>
                <a:close/>
                <a:moveTo>
                  <a:pt x="6007608" y="4632960"/>
                </a:moveTo>
                <a:lnTo>
                  <a:pt x="6010656" y="4632960"/>
                </a:lnTo>
                <a:lnTo>
                  <a:pt x="6010656" y="4636008"/>
                </a:lnTo>
                <a:lnTo>
                  <a:pt x="6007608" y="4636008"/>
                </a:lnTo>
                <a:lnTo>
                  <a:pt x="6007608" y="4632960"/>
                </a:lnTo>
                <a:close/>
                <a:moveTo>
                  <a:pt x="6013704" y="4632960"/>
                </a:moveTo>
                <a:lnTo>
                  <a:pt x="6016752" y="4632960"/>
                </a:lnTo>
                <a:lnTo>
                  <a:pt x="6016752" y="4636008"/>
                </a:lnTo>
                <a:lnTo>
                  <a:pt x="6013704" y="4636008"/>
                </a:lnTo>
                <a:lnTo>
                  <a:pt x="6013704" y="4632960"/>
                </a:lnTo>
                <a:close/>
                <a:moveTo>
                  <a:pt x="6019799" y="4632960"/>
                </a:moveTo>
                <a:lnTo>
                  <a:pt x="6022847" y="4632960"/>
                </a:lnTo>
                <a:lnTo>
                  <a:pt x="6022847" y="4636008"/>
                </a:lnTo>
                <a:lnTo>
                  <a:pt x="6019799" y="4636008"/>
                </a:lnTo>
                <a:lnTo>
                  <a:pt x="6019799" y="4632960"/>
                </a:lnTo>
                <a:close/>
                <a:moveTo>
                  <a:pt x="6025896" y="4632960"/>
                </a:moveTo>
                <a:lnTo>
                  <a:pt x="6028944" y="4632960"/>
                </a:lnTo>
                <a:lnTo>
                  <a:pt x="6028944" y="4636008"/>
                </a:lnTo>
                <a:lnTo>
                  <a:pt x="6025896" y="4636008"/>
                </a:lnTo>
                <a:lnTo>
                  <a:pt x="6025896" y="4632960"/>
                </a:lnTo>
                <a:close/>
                <a:moveTo>
                  <a:pt x="6031991" y="4632960"/>
                </a:moveTo>
                <a:lnTo>
                  <a:pt x="6035039" y="4632960"/>
                </a:lnTo>
                <a:lnTo>
                  <a:pt x="6035039" y="4636008"/>
                </a:lnTo>
                <a:lnTo>
                  <a:pt x="6031991" y="4636008"/>
                </a:lnTo>
                <a:lnTo>
                  <a:pt x="6031991" y="4632960"/>
                </a:lnTo>
                <a:close/>
                <a:moveTo>
                  <a:pt x="6038087" y="4632960"/>
                </a:moveTo>
                <a:lnTo>
                  <a:pt x="6041135" y="4632960"/>
                </a:lnTo>
                <a:lnTo>
                  <a:pt x="6041135" y="4636008"/>
                </a:lnTo>
                <a:lnTo>
                  <a:pt x="6038087" y="4636008"/>
                </a:lnTo>
                <a:lnTo>
                  <a:pt x="6038087" y="4632960"/>
                </a:lnTo>
                <a:close/>
                <a:moveTo>
                  <a:pt x="6044184" y="4632960"/>
                </a:moveTo>
                <a:lnTo>
                  <a:pt x="6047232" y="4632960"/>
                </a:lnTo>
                <a:lnTo>
                  <a:pt x="6047232" y="4636008"/>
                </a:lnTo>
                <a:lnTo>
                  <a:pt x="6044184" y="4636008"/>
                </a:lnTo>
                <a:lnTo>
                  <a:pt x="6044184" y="4632960"/>
                </a:lnTo>
                <a:close/>
                <a:moveTo>
                  <a:pt x="6050279" y="4632960"/>
                </a:moveTo>
                <a:lnTo>
                  <a:pt x="6053327" y="4632960"/>
                </a:lnTo>
                <a:lnTo>
                  <a:pt x="6053327" y="4636008"/>
                </a:lnTo>
                <a:lnTo>
                  <a:pt x="6050279" y="4636008"/>
                </a:lnTo>
                <a:lnTo>
                  <a:pt x="6050279" y="4632960"/>
                </a:lnTo>
                <a:close/>
                <a:moveTo>
                  <a:pt x="6056376" y="4632960"/>
                </a:moveTo>
                <a:lnTo>
                  <a:pt x="6059423" y="4632960"/>
                </a:lnTo>
                <a:lnTo>
                  <a:pt x="6059423" y="4636008"/>
                </a:lnTo>
                <a:lnTo>
                  <a:pt x="6056376" y="4636008"/>
                </a:lnTo>
                <a:lnTo>
                  <a:pt x="6056376" y="4632960"/>
                </a:lnTo>
                <a:close/>
                <a:moveTo>
                  <a:pt x="6062472" y="4632960"/>
                </a:moveTo>
                <a:lnTo>
                  <a:pt x="6065520" y="4632960"/>
                </a:lnTo>
                <a:lnTo>
                  <a:pt x="6065520" y="4636008"/>
                </a:lnTo>
                <a:lnTo>
                  <a:pt x="6062472" y="4636008"/>
                </a:lnTo>
                <a:lnTo>
                  <a:pt x="6062472" y="4632960"/>
                </a:lnTo>
                <a:close/>
                <a:moveTo>
                  <a:pt x="6068567" y="4632960"/>
                </a:moveTo>
                <a:lnTo>
                  <a:pt x="6071615" y="4632960"/>
                </a:lnTo>
                <a:lnTo>
                  <a:pt x="6071615" y="4636008"/>
                </a:lnTo>
                <a:lnTo>
                  <a:pt x="6068567" y="4636008"/>
                </a:lnTo>
                <a:lnTo>
                  <a:pt x="6068567" y="4632960"/>
                </a:lnTo>
                <a:close/>
                <a:moveTo>
                  <a:pt x="6074664" y="4632960"/>
                </a:moveTo>
                <a:lnTo>
                  <a:pt x="6077712" y="4632960"/>
                </a:lnTo>
                <a:lnTo>
                  <a:pt x="6077712" y="4636008"/>
                </a:lnTo>
                <a:lnTo>
                  <a:pt x="6074664" y="4636008"/>
                </a:lnTo>
                <a:lnTo>
                  <a:pt x="6074664" y="4632960"/>
                </a:lnTo>
                <a:close/>
                <a:moveTo>
                  <a:pt x="6080760" y="4632960"/>
                </a:moveTo>
                <a:lnTo>
                  <a:pt x="6083808" y="4632960"/>
                </a:lnTo>
                <a:lnTo>
                  <a:pt x="6083808" y="4636008"/>
                </a:lnTo>
                <a:lnTo>
                  <a:pt x="6080760" y="4636008"/>
                </a:lnTo>
                <a:lnTo>
                  <a:pt x="6080760" y="4632960"/>
                </a:lnTo>
                <a:close/>
                <a:moveTo>
                  <a:pt x="6086855" y="4632960"/>
                </a:moveTo>
                <a:lnTo>
                  <a:pt x="6089903" y="4632960"/>
                </a:lnTo>
                <a:lnTo>
                  <a:pt x="6089903" y="4636008"/>
                </a:lnTo>
                <a:lnTo>
                  <a:pt x="6086855" y="4636008"/>
                </a:lnTo>
                <a:lnTo>
                  <a:pt x="6086855" y="4632960"/>
                </a:lnTo>
                <a:close/>
                <a:moveTo>
                  <a:pt x="6092952" y="4632960"/>
                </a:moveTo>
                <a:lnTo>
                  <a:pt x="6096000" y="4632960"/>
                </a:lnTo>
                <a:lnTo>
                  <a:pt x="6096000" y="4636008"/>
                </a:lnTo>
                <a:lnTo>
                  <a:pt x="6092952" y="4636008"/>
                </a:lnTo>
                <a:lnTo>
                  <a:pt x="6092952" y="4632960"/>
                </a:lnTo>
                <a:close/>
                <a:moveTo>
                  <a:pt x="6099047" y="4632960"/>
                </a:moveTo>
                <a:lnTo>
                  <a:pt x="6102095" y="4632960"/>
                </a:lnTo>
                <a:lnTo>
                  <a:pt x="6102095" y="4636008"/>
                </a:lnTo>
                <a:lnTo>
                  <a:pt x="6099047" y="4636008"/>
                </a:lnTo>
                <a:lnTo>
                  <a:pt x="6099047" y="4632960"/>
                </a:lnTo>
                <a:close/>
                <a:moveTo>
                  <a:pt x="6105143" y="4632960"/>
                </a:moveTo>
                <a:lnTo>
                  <a:pt x="6108191" y="4632960"/>
                </a:lnTo>
                <a:lnTo>
                  <a:pt x="6108191" y="4636008"/>
                </a:lnTo>
                <a:lnTo>
                  <a:pt x="6105143" y="4636008"/>
                </a:lnTo>
                <a:lnTo>
                  <a:pt x="6105143" y="4632960"/>
                </a:lnTo>
                <a:close/>
                <a:moveTo>
                  <a:pt x="6111240" y="4632960"/>
                </a:moveTo>
                <a:lnTo>
                  <a:pt x="6114288" y="4632960"/>
                </a:lnTo>
                <a:lnTo>
                  <a:pt x="6114288" y="4636008"/>
                </a:lnTo>
                <a:lnTo>
                  <a:pt x="6111240" y="4636008"/>
                </a:lnTo>
                <a:lnTo>
                  <a:pt x="6111240" y="4632960"/>
                </a:lnTo>
                <a:close/>
                <a:moveTo>
                  <a:pt x="6117335" y="4632960"/>
                </a:moveTo>
                <a:lnTo>
                  <a:pt x="6120383" y="4632960"/>
                </a:lnTo>
                <a:lnTo>
                  <a:pt x="6120383" y="4636008"/>
                </a:lnTo>
                <a:lnTo>
                  <a:pt x="6117335" y="4636008"/>
                </a:lnTo>
                <a:lnTo>
                  <a:pt x="6117335" y="4632960"/>
                </a:lnTo>
                <a:close/>
                <a:moveTo>
                  <a:pt x="6123431" y="4632960"/>
                </a:moveTo>
                <a:lnTo>
                  <a:pt x="6126479" y="4632960"/>
                </a:lnTo>
                <a:lnTo>
                  <a:pt x="6126479" y="4636008"/>
                </a:lnTo>
                <a:lnTo>
                  <a:pt x="6123431" y="4636008"/>
                </a:lnTo>
                <a:lnTo>
                  <a:pt x="6123431" y="4632960"/>
                </a:lnTo>
                <a:close/>
                <a:moveTo>
                  <a:pt x="6129528" y="4632960"/>
                </a:moveTo>
                <a:lnTo>
                  <a:pt x="6132576" y="4632960"/>
                </a:lnTo>
                <a:lnTo>
                  <a:pt x="6132576" y="4636008"/>
                </a:lnTo>
                <a:lnTo>
                  <a:pt x="6129528" y="4636008"/>
                </a:lnTo>
                <a:lnTo>
                  <a:pt x="6129528" y="4632960"/>
                </a:lnTo>
                <a:close/>
                <a:moveTo>
                  <a:pt x="6135623" y="4632960"/>
                </a:moveTo>
                <a:lnTo>
                  <a:pt x="6138671" y="4632960"/>
                </a:lnTo>
                <a:lnTo>
                  <a:pt x="6138671" y="4636008"/>
                </a:lnTo>
                <a:lnTo>
                  <a:pt x="6135623" y="4636008"/>
                </a:lnTo>
                <a:lnTo>
                  <a:pt x="6135623" y="4632960"/>
                </a:lnTo>
                <a:close/>
                <a:moveTo>
                  <a:pt x="6141720" y="4632960"/>
                </a:moveTo>
                <a:lnTo>
                  <a:pt x="6144768" y="4632960"/>
                </a:lnTo>
                <a:lnTo>
                  <a:pt x="6144768" y="4636008"/>
                </a:lnTo>
                <a:lnTo>
                  <a:pt x="6141720" y="4636008"/>
                </a:lnTo>
                <a:lnTo>
                  <a:pt x="6141720" y="4632960"/>
                </a:lnTo>
                <a:close/>
                <a:moveTo>
                  <a:pt x="6147816" y="4632960"/>
                </a:moveTo>
                <a:lnTo>
                  <a:pt x="6150864" y="4632960"/>
                </a:lnTo>
                <a:lnTo>
                  <a:pt x="6150864" y="4636008"/>
                </a:lnTo>
                <a:lnTo>
                  <a:pt x="6147816" y="4636008"/>
                </a:lnTo>
                <a:lnTo>
                  <a:pt x="6147816" y="4632960"/>
                </a:lnTo>
                <a:close/>
                <a:moveTo>
                  <a:pt x="6153911" y="4632960"/>
                </a:moveTo>
                <a:lnTo>
                  <a:pt x="6156959" y="4632960"/>
                </a:lnTo>
                <a:lnTo>
                  <a:pt x="6156959" y="4636008"/>
                </a:lnTo>
                <a:lnTo>
                  <a:pt x="6153911" y="4636008"/>
                </a:lnTo>
                <a:lnTo>
                  <a:pt x="6153911" y="4632960"/>
                </a:lnTo>
                <a:close/>
                <a:moveTo>
                  <a:pt x="6160007" y="4632960"/>
                </a:moveTo>
                <a:lnTo>
                  <a:pt x="6163055" y="4632960"/>
                </a:lnTo>
                <a:lnTo>
                  <a:pt x="6163055" y="4636008"/>
                </a:lnTo>
                <a:lnTo>
                  <a:pt x="6160007" y="4636008"/>
                </a:lnTo>
                <a:lnTo>
                  <a:pt x="6160007" y="4632960"/>
                </a:lnTo>
                <a:close/>
                <a:moveTo>
                  <a:pt x="6166104" y="4632960"/>
                </a:moveTo>
                <a:lnTo>
                  <a:pt x="6169152" y="4632960"/>
                </a:lnTo>
                <a:lnTo>
                  <a:pt x="6169152" y="4636008"/>
                </a:lnTo>
                <a:lnTo>
                  <a:pt x="6166104" y="4636008"/>
                </a:lnTo>
                <a:lnTo>
                  <a:pt x="6166104" y="4632960"/>
                </a:lnTo>
                <a:close/>
                <a:moveTo>
                  <a:pt x="6172199" y="4632960"/>
                </a:moveTo>
                <a:lnTo>
                  <a:pt x="6175247" y="4632960"/>
                </a:lnTo>
                <a:lnTo>
                  <a:pt x="6175247" y="4636008"/>
                </a:lnTo>
                <a:lnTo>
                  <a:pt x="6172199" y="4636008"/>
                </a:lnTo>
                <a:lnTo>
                  <a:pt x="6172199" y="4632960"/>
                </a:lnTo>
                <a:close/>
                <a:moveTo>
                  <a:pt x="6178295" y="4632960"/>
                </a:moveTo>
                <a:lnTo>
                  <a:pt x="6181343" y="4632960"/>
                </a:lnTo>
                <a:lnTo>
                  <a:pt x="6181343" y="4636008"/>
                </a:lnTo>
                <a:lnTo>
                  <a:pt x="6178295" y="4636008"/>
                </a:lnTo>
                <a:lnTo>
                  <a:pt x="6178295" y="4632960"/>
                </a:lnTo>
                <a:close/>
                <a:moveTo>
                  <a:pt x="6184392" y="4632960"/>
                </a:moveTo>
                <a:lnTo>
                  <a:pt x="6187440" y="4632960"/>
                </a:lnTo>
                <a:lnTo>
                  <a:pt x="6187440" y="4636008"/>
                </a:lnTo>
                <a:lnTo>
                  <a:pt x="6184392" y="4636008"/>
                </a:lnTo>
                <a:lnTo>
                  <a:pt x="6184392" y="4632960"/>
                </a:lnTo>
                <a:close/>
                <a:moveTo>
                  <a:pt x="6190487" y="4632960"/>
                </a:moveTo>
                <a:lnTo>
                  <a:pt x="6193535" y="4632960"/>
                </a:lnTo>
                <a:lnTo>
                  <a:pt x="6193535" y="4636008"/>
                </a:lnTo>
                <a:lnTo>
                  <a:pt x="6190487" y="4636008"/>
                </a:lnTo>
                <a:lnTo>
                  <a:pt x="6190487" y="4632960"/>
                </a:lnTo>
                <a:close/>
                <a:moveTo>
                  <a:pt x="6196583" y="4632960"/>
                </a:moveTo>
                <a:lnTo>
                  <a:pt x="6199631" y="4632960"/>
                </a:lnTo>
                <a:lnTo>
                  <a:pt x="6199631" y="4636008"/>
                </a:lnTo>
                <a:lnTo>
                  <a:pt x="6196583" y="4636008"/>
                </a:lnTo>
                <a:lnTo>
                  <a:pt x="6196583" y="4632960"/>
                </a:lnTo>
                <a:close/>
                <a:moveTo>
                  <a:pt x="6202680" y="4632960"/>
                </a:moveTo>
                <a:lnTo>
                  <a:pt x="6205728" y="4632960"/>
                </a:lnTo>
                <a:lnTo>
                  <a:pt x="6205728" y="4636008"/>
                </a:lnTo>
                <a:lnTo>
                  <a:pt x="6202680" y="4636008"/>
                </a:lnTo>
                <a:lnTo>
                  <a:pt x="6202680" y="4632960"/>
                </a:lnTo>
                <a:close/>
                <a:moveTo>
                  <a:pt x="6208776" y="4632960"/>
                </a:moveTo>
                <a:lnTo>
                  <a:pt x="6211823" y="4632960"/>
                </a:lnTo>
                <a:lnTo>
                  <a:pt x="6211823" y="4636008"/>
                </a:lnTo>
                <a:lnTo>
                  <a:pt x="6208776" y="4636008"/>
                </a:lnTo>
                <a:lnTo>
                  <a:pt x="6208776" y="4632960"/>
                </a:lnTo>
                <a:close/>
                <a:moveTo>
                  <a:pt x="6214871" y="4632960"/>
                </a:moveTo>
                <a:lnTo>
                  <a:pt x="6217919" y="4632960"/>
                </a:lnTo>
                <a:lnTo>
                  <a:pt x="6217919" y="4636008"/>
                </a:lnTo>
                <a:lnTo>
                  <a:pt x="6214871" y="4636008"/>
                </a:lnTo>
                <a:lnTo>
                  <a:pt x="6214871" y="4632960"/>
                </a:lnTo>
                <a:close/>
                <a:moveTo>
                  <a:pt x="6220968" y="4632960"/>
                </a:moveTo>
                <a:lnTo>
                  <a:pt x="6224016" y="4632960"/>
                </a:lnTo>
                <a:lnTo>
                  <a:pt x="6224016" y="4636008"/>
                </a:lnTo>
                <a:lnTo>
                  <a:pt x="6220968" y="4636008"/>
                </a:lnTo>
                <a:lnTo>
                  <a:pt x="6220968" y="4632960"/>
                </a:lnTo>
                <a:close/>
                <a:moveTo>
                  <a:pt x="6227064" y="4632960"/>
                </a:moveTo>
                <a:lnTo>
                  <a:pt x="6230112" y="4632960"/>
                </a:lnTo>
                <a:lnTo>
                  <a:pt x="6230112" y="4636008"/>
                </a:lnTo>
                <a:lnTo>
                  <a:pt x="6227064" y="4636008"/>
                </a:lnTo>
                <a:lnTo>
                  <a:pt x="6227064" y="4632960"/>
                </a:lnTo>
                <a:close/>
                <a:moveTo>
                  <a:pt x="6233159" y="4632960"/>
                </a:moveTo>
                <a:lnTo>
                  <a:pt x="6236207" y="4632960"/>
                </a:lnTo>
                <a:lnTo>
                  <a:pt x="6236207" y="4636008"/>
                </a:lnTo>
                <a:lnTo>
                  <a:pt x="6233159" y="4636008"/>
                </a:lnTo>
                <a:lnTo>
                  <a:pt x="6233159" y="4632960"/>
                </a:lnTo>
                <a:close/>
                <a:moveTo>
                  <a:pt x="6239256" y="4632960"/>
                </a:moveTo>
                <a:lnTo>
                  <a:pt x="6242304" y="4632960"/>
                </a:lnTo>
                <a:lnTo>
                  <a:pt x="6242304" y="4636008"/>
                </a:lnTo>
                <a:lnTo>
                  <a:pt x="6239256" y="4636008"/>
                </a:lnTo>
                <a:lnTo>
                  <a:pt x="6239256" y="4632960"/>
                </a:lnTo>
                <a:close/>
                <a:moveTo>
                  <a:pt x="6245352" y="4632960"/>
                </a:moveTo>
                <a:lnTo>
                  <a:pt x="6248400" y="4632960"/>
                </a:lnTo>
                <a:lnTo>
                  <a:pt x="6248400" y="4636008"/>
                </a:lnTo>
                <a:lnTo>
                  <a:pt x="6245352" y="4636008"/>
                </a:lnTo>
                <a:lnTo>
                  <a:pt x="6245352" y="4632960"/>
                </a:lnTo>
                <a:close/>
                <a:moveTo>
                  <a:pt x="6251447" y="4632960"/>
                </a:moveTo>
                <a:lnTo>
                  <a:pt x="6254495" y="4632960"/>
                </a:lnTo>
                <a:lnTo>
                  <a:pt x="6254495" y="4636008"/>
                </a:lnTo>
                <a:lnTo>
                  <a:pt x="6251447" y="4636008"/>
                </a:lnTo>
                <a:lnTo>
                  <a:pt x="6251447" y="4632960"/>
                </a:lnTo>
                <a:close/>
                <a:moveTo>
                  <a:pt x="6257544" y="4632960"/>
                </a:moveTo>
                <a:lnTo>
                  <a:pt x="6260592" y="4632960"/>
                </a:lnTo>
                <a:lnTo>
                  <a:pt x="6260592" y="4636008"/>
                </a:lnTo>
                <a:lnTo>
                  <a:pt x="6257544" y="4636008"/>
                </a:lnTo>
                <a:lnTo>
                  <a:pt x="6257544" y="4632960"/>
                </a:lnTo>
                <a:close/>
                <a:moveTo>
                  <a:pt x="6263640" y="4632960"/>
                </a:moveTo>
                <a:lnTo>
                  <a:pt x="6266688" y="4632960"/>
                </a:lnTo>
                <a:lnTo>
                  <a:pt x="6266688" y="4636008"/>
                </a:lnTo>
                <a:lnTo>
                  <a:pt x="6263640" y="4636008"/>
                </a:lnTo>
                <a:lnTo>
                  <a:pt x="6263640" y="4632960"/>
                </a:lnTo>
                <a:close/>
                <a:moveTo>
                  <a:pt x="6269735" y="4632960"/>
                </a:moveTo>
                <a:lnTo>
                  <a:pt x="6272783" y="4632960"/>
                </a:lnTo>
                <a:lnTo>
                  <a:pt x="6272783" y="4636008"/>
                </a:lnTo>
                <a:lnTo>
                  <a:pt x="6269735" y="4636008"/>
                </a:lnTo>
                <a:lnTo>
                  <a:pt x="6269735" y="4632960"/>
                </a:lnTo>
                <a:close/>
                <a:moveTo>
                  <a:pt x="6275832" y="4632960"/>
                </a:moveTo>
                <a:lnTo>
                  <a:pt x="6278880" y="4632960"/>
                </a:lnTo>
                <a:lnTo>
                  <a:pt x="6278880" y="4636008"/>
                </a:lnTo>
                <a:lnTo>
                  <a:pt x="6275832" y="4636008"/>
                </a:lnTo>
                <a:lnTo>
                  <a:pt x="6275832" y="4632960"/>
                </a:lnTo>
                <a:close/>
                <a:moveTo>
                  <a:pt x="6281928" y="4632960"/>
                </a:moveTo>
                <a:lnTo>
                  <a:pt x="6284976" y="4632960"/>
                </a:lnTo>
                <a:lnTo>
                  <a:pt x="6284976" y="4636008"/>
                </a:lnTo>
                <a:lnTo>
                  <a:pt x="6281928" y="4636008"/>
                </a:lnTo>
                <a:lnTo>
                  <a:pt x="6281928" y="4632960"/>
                </a:lnTo>
                <a:close/>
                <a:moveTo>
                  <a:pt x="6288023" y="4632960"/>
                </a:moveTo>
                <a:lnTo>
                  <a:pt x="6291071" y="4632960"/>
                </a:lnTo>
                <a:lnTo>
                  <a:pt x="6291071" y="4636008"/>
                </a:lnTo>
                <a:lnTo>
                  <a:pt x="6288023" y="4636008"/>
                </a:lnTo>
                <a:lnTo>
                  <a:pt x="6288023" y="4632960"/>
                </a:lnTo>
                <a:close/>
                <a:moveTo>
                  <a:pt x="6294119" y="4632960"/>
                </a:moveTo>
                <a:lnTo>
                  <a:pt x="6297167" y="4632960"/>
                </a:lnTo>
                <a:lnTo>
                  <a:pt x="6297167" y="4636008"/>
                </a:lnTo>
                <a:lnTo>
                  <a:pt x="6294119" y="4636008"/>
                </a:lnTo>
                <a:lnTo>
                  <a:pt x="6294119" y="4632960"/>
                </a:lnTo>
                <a:close/>
                <a:moveTo>
                  <a:pt x="6300216" y="4632960"/>
                </a:moveTo>
                <a:lnTo>
                  <a:pt x="6303264" y="4632960"/>
                </a:lnTo>
                <a:lnTo>
                  <a:pt x="6303264" y="4636008"/>
                </a:lnTo>
                <a:lnTo>
                  <a:pt x="6300216" y="4636008"/>
                </a:lnTo>
                <a:lnTo>
                  <a:pt x="6300216" y="4632960"/>
                </a:lnTo>
                <a:close/>
                <a:moveTo>
                  <a:pt x="6306311" y="4632960"/>
                </a:moveTo>
                <a:lnTo>
                  <a:pt x="6309359" y="4632960"/>
                </a:lnTo>
                <a:lnTo>
                  <a:pt x="6309359" y="4636008"/>
                </a:lnTo>
                <a:lnTo>
                  <a:pt x="6306311" y="4636008"/>
                </a:lnTo>
                <a:lnTo>
                  <a:pt x="6306311" y="4632960"/>
                </a:lnTo>
                <a:close/>
                <a:moveTo>
                  <a:pt x="6312407" y="4632960"/>
                </a:moveTo>
                <a:lnTo>
                  <a:pt x="6315455" y="4632960"/>
                </a:lnTo>
                <a:lnTo>
                  <a:pt x="6315455" y="4636008"/>
                </a:lnTo>
                <a:lnTo>
                  <a:pt x="6312407" y="4636008"/>
                </a:lnTo>
                <a:lnTo>
                  <a:pt x="6312407" y="4632960"/>
                </a:lnTo>
                <a:close/>
                <a:moveTo>
                  <a:pt x="6318504" y="4632960"/>
                </a:moveTo>
                <a:lnTo>
                  <a:pt x="6321552" y="4632960"/>
                </a:lnTo>
                <a:lnTo>
                  <a:pt x="6321552" y="4636008"/>
                </a:lnTo>
                <a:lnTo>
                  <a:pt x="6318504" y="4636008"/>
                </a:lnTo>
                <a:lnTo>
                  <a:pt x="6318504" y="4632960"/>
                </a:lnTo>
                <a:close/>
                <a:moveTo>
                  <a:pt x="6324599" y="4632960"/>
                </a:moveTo>
                <a:lnTo>
                  <a:pt x="6327647" y="4632960"/>
                </a:lnTo>
                <a:lnTo>
                  <a:pt x="6327647" y="4636008"/>
                </a:lnTo>
                <a:lnTo>
                  <a:pt x="6324599" y="4636008"/>
                </a:lnTo>
                <a:lnTo>
                  <a:pt x="6324599" y="4632960"/>
                </a:lnTo>
                <a:close/>
                <a:moveTo>
                  <a:pt x="6330695" y="4632960"/>
                </a:moveTo>
                <a:lnTo>
                  <a:pt x="6333743" y="4632960"/>
                </a:lnTo>
                <a:lnTo>
                  <a:pt x="6333743" y="4636008"/>
                </a:lnTo>
                <a:lnTo>
                  <a:pt x="6330695" y="4636008"/>
                </a:lnTo>
                <a:lnTo>
                  <a:pt x="6330695" y="4632960"/>
                </a:lnTo>
                <a:close/>
                <a:moveTo>
                  <a:pt x="6336792" y="4632960"/>
                </a:moveTo>
                <a:lnTo>
                  <a:pt x="6339840" y="4632960"/>
                </a:lnTo>
                <a:lnTo>
                  <a:pt x="6339840" y="4636008"/>
                </a:lnTo>
                <a:lnTo>
                  <a:pt x="6336792" y="4636008"/>
                </a:lnTo>
                <a:lnTo>
                  <a:pt x="6336792" y="4632960"/>
                </a:lnTo>
                <a:close/>
                <a:moveTo>
                  <a:pt x="6342887" y="4632960"/>
                </a:moveTo>
                <a:lnTo>
                  <a:pt x="6345935" y="4632960"/>
                </a:lnTo>
                <a:lnTo>
                  <a:pt x="6345935" y="4636008"/>
                </a:lnTo>
                <a:lnTo>
                  <a:pt x="6342887" y="4636008"/>
                </a:lnTo>
                <a:lnTo>
                  <a:pt x="6342887" y="4632960"/>
                </a:lnTo>
                <a:close/>
                <a:moveTo>
                  <a:pt x="6348983" y="4632960"/>
                </a:moveTo>
                <a:lnTo>
                  <a:pt x="6352031" y="4632960"/>
                </a:lnTo>
                <a:lnTo>
                  <a:pt x="6352031" y="4636008"/>
                </a:lnTo>
                <a:lnTo>
                  <a:pt x="6348983" y="4636008"/>
                </a:lnTo>
                <a:lnTo>
                  <a:pt x="6348983" y="4632960"/>
                </a:lnTo>
                <a:close/>
                <a:moveTo>
                  <a:pt x="6355080" y="4632960"/>
                </a:moveTo>
                <a:lnTo>
                  <a:pt x="6358128" y="4632960"/>
                </a:lnTo>
                <a:lnTo>
                  <a:pt x="6358128" y="4636008"/>
                </a:lnTo>
                <a:lnTo>
                  <a:pt x="6355080" y="4636008"/>
                </a:lnTo>
                <a:lnTo>
                  <a:pt x="6355080" y="4632960"/>
                </a:lnTo>
                <a:close/>
                <a:moveTo>
                  <a:pt x="6361176" y="4632960"/>
                </a:moveTo>
                <a:lnTo>
                  <a:pt x="6364223" y="4632960"/>
                </a:lnTo>
                <a:lnTo>
                  <a:pt x="6364223" y="4636008"/>
                </a:lnTo>
                <a:lnTo>
                  <a:pt x="6361176" y="4636008"/>
                </a:lnTo>
                <a:lnTo>
                  <a:pt x="6361176" y="4632960"/>
                </a:lnTo>
                <a:close/>
                <a:moveTo>
                  <a:pt x="6367271" y="4632960"/>
                </a:moveTo>
                <a:lnTo>
                  <a:pt x="6370319" y="4632960"/>
                </a:lnTo>
                <a:lnTo>
                  <a:pt x="6370319" y="4636008"/>
                </a:lnTo>
                <a:lnTo>
                  <a:pt x="6367271" y="4636008"/>
                </a:lnTo>
                <a:lnTo>
                  <a:pt x="6367271" y="4632960"/>
                </a:lnTo>
                <a:close/>
                <a:moveTo>
                  <a:pt x="6373368" y="4632960"/>
                </a:moveTo>
                <a:lnTo>
                  <a:pt x="6376416" y="4632960"/>
                </a:lnTo>
                <a:lnTo>
                  <a:pt x="6376416" y="4636008"/>
                </a:lnTo>
                <a:lnTo>
                  <a:pt x="6373368" y="4636008"/>
                </a:lnTo>
                <a:lnTo>
                  <a:pt x="6373368" y="4632960"/>
                </a:lnTo>
                <a:close/>
                <a:moveTo>
                  <a:pt x="6379464" y="4632960"/>
                </a:moveTo>
                <a:lnTo>
                  <a:pt x="6382512" y="4632960"/>
                </a:lnTo>
                <a:lnTo>
                  <a:pt x="6382512" y="4636008"/>
                </a:lnTo>
                <a:lnTo>
                  <a:pt x="6379464" y="4636008"/>
                </a:lnTo>
                <a:lnTo>
                  <a:pt x="6379464" y="4632960"/>
                </a:lnTo>
                <a:close/>
                <a:moveTo>
                  <a:pt x="6385559" y="4632960"/>
                </a:moveTo>
                <a:lnTo>
                  <a:pt x="6388607" y="4632960"/>
                </a:lnTo>
                <a:lnTo>
                  <a:pt x="6388607" y="4636008"/>
                </a:lnTo>
                <a:lnTo>
                  <a:pt x="6385559" y="4636008"/>
                </a:lnTo>
                <a:lnTo>
                  <a:pt x="6385559" y="4632960"/>
                </a:lnTo>
                <a:close/>
                <a:moveTo>
                  <a:pt x="6391656" y="4632960"/>
                </a:moveTo>
                <a:lnTo>
                  <a:pt x="6394704" y="4632960"/>
                </a:lnTo>
                <a:lnTo>
                  <a:pt x="6394704" y="4636008"/>
                </a:lnTo>
                <a:lnTo>
                  <a:pt x="6391656" y="4636008"/>
                </a:lnTo>
                <a:lnTo>
                  <a:pt x="6391656" y="4632960"/>
                </a:lnTo>
                <a:close/>
                <a:moveTo>
                  <a:pt x="6397752" y="4632960"/>
                </a:moveTo>
                <a:lnTo>
                  <a:pt x="6400800" y="4632960"/>
                </a:lnTo>
                <a:lnTo>
                  <a:pt x="6400800" y="4636008"/>
                </a:lnTo>
                <a:lnTo>
                  <a:pt x="6397752" y="4636008"/>
                </a:lnTo>
                <a:lnTo>
                  <a:pt x="6397752" y="4632960"/>
                </a:lnTo>
                <a:close/>
                <a:moveTo>
                  <a:pt x="6403847" y="4632960"/>
                </a:moveTo>
                <a:lnTo>
                  <a:pt x="6406895" y="4632960"/>
                </a:lnTo>
                <a:lnTo>
                  <a:pt x="6406895" y="4636008"/>
                </a:lnTo>
                <a:lnTo>
                  <a:pt x="6403847" y="4636008"/>
                </a:lnTo>
                <a:lnTo>
                  <a:pt x="6403847" y="4632960"/>
                </a:lnTo>
                <a:close/>
                <a:moveTo>
                  <a:pt x="6409944" y="4632960"/>
                </a:moveTo>
                <a:lnTo>
                  <a:pt x="6412992" y="4632960"/>
                </a:lnTo>
                <a:lnTo>
                  <a:pt x="6412992" y="4636008"/>
                </a:lnTo>
                <a:lnTo>
                  <a:pt x="6409944" y="4636008"/>
                </a:lnTo>
                <a:lnTo>
                  <a:pt x="6409944" y="4632960"/>
                </a:lnTo>
                <a:close/>
                <a:moveTo>
                  <a:pt x="6416040" y="4632960"/>
                </a:moveTo>
                <a:lnTo>
                  <a:pt x="6419088" y="4632960"/>
                </a:lnTo>
                <a:lnTo>
                  <a:pt x="6419088" y="4636008"/>
                </a:lnTo>
                <a:lnTo>
                  <a:pt x="6416040" y="4636008"/>
                </a:lnTo>
                <a:lnTo>
                  <a:pt x="6416040" y="4632960"/>
                </a:lnTo>
                <a:close/>
                <a:moveTo>
                  <a:pt x="6422135" y="4632960"/>
                </a:moveTo>
                <a:lnTo>
                  <a:pt x="6425183" y="4632960"/>
                </a:lnTo>
                <a:lnTo>
                  <a:pt x="6425183" y="4636008"/>
                </a:lnTo>
                <a:lnTo>
                  <a:pt x="6422135" y="4636008"/>
                </a:lnTo>
                <a:lnTo>
                  <a:pt x="6422135" y="4632960"/>
                </a:lnTo>
                <a:close/>
                <a:moveTo>
                  <a:pt x="6428232" y="4632960"/>
                </a:moveTo>
                <a:lnTo>
                  <a:pt x="6431280" y="4632960"/>
                </a:lnTo>
                <a:lnTo>
                  <a:pt x="6431280" y="4636008"/>
                </a:lnTo>
                <a:lnTo>
                  <a:pt x="6428232" y="4636008"/>
                </a:lnTo>
                <a:lnTo>
                  <a:pt x="6428232" y="4632960"/>
                </a:lnTo>
                <a:close/>
                <a:moveTo>
                  <a:pt x="6434328" y="4632960"/>
                </a:moveTo>
                <a:lnTo>
                  <a:pt x="6437376" y="4632960"/>
                </a:lnTo>
                <a:lnTo>
                  <a:pt x="6437376" y="4636008"/>
                </a:lnTo>
                <a:lnTo>
                  <a:pt x="6434328" y="4636008"/>
                </a:lnTo>
                <a:lnTo>
                  <a:pt x="6434328" y="4632960"/>
                </a:lnTo>
                <a:close/>
                <a:moveTo>
                  <a:pt x="6440423" y="4632960"/>
                </a:moveTo>
                <a:lnTo>
                  <a:pt x="6443471" y="4632960"/>
                </a:lnTo>
                <a:lnTo>
                  <a:pt x="6443471" y="4636008"/>
                </a:lnTo>
                <a:lnTo>
                  <a:pt x="6440423" y="4636008"/>
                </a:lnTo>
                <a:lnTo>
                  <a:pt x="6440423" y="4632960"/>
                </a:lnTo>
                <a:close/>
                <a:moveTo>
                  <a:pt x="6446519" y="4632960"/>
                </a:moveTo>
                <a:lnTo>
                  <a:pt x="6449567" y="4632960"/>
                </a:lnTo>
                <a:lnTo>
                  <a:pt x="6449567" y="4636008"/>
                </a:lnTo>
                <a:lnTo>
                  <a:pt x="6446519" y="4636008"/>
                </a:lnTo>
                <a:lnTo>
                  <a:pt x="6446519" y="4632960"/>
                </a:lnTo>
                <a:close/>
                <a:moveTo>
                  <a:pt x="6452616" y="4632960"/>
                </a:moveTo>
                <a:lnTo>
                  <a:pt x="6455664" y="4632960"/>
                </a:lnTo>
                <a:lnTo>
                  <a:pt x="6455664" y="4636008"/>
                </a:lnTo>
                <a:lnTo>
                  <a:pt x="6452616" y="4636008"/>
                </a:lnTo>
                <a:lnTo>
                  <a:pt x="6452616" y="4632960"/>
                </a:lnTo>
                <a:close/>
                <a:moveTo>
                  <a:pt x="6458711" y="4632960"/>
                </a:moveTo>
                <a:lnTo>
                  <a:pt x="6461759" y="4632960"/>
                </a:lnTo>
                <a:lnTo>
                  <a:pt x="6461759" y="4636008"/>
                </a:lnTo>
                <a:lnTo>
                  <a:pt x="6458711" y="4636008"/>
                </a:lnTo>
                <a:lnTo>
                  <a:pt x="6458711" y="4632960"/>
                </a:lnTo>
                <a:close/>
                <a:moveTo>
                  <a:pt x="6464807" y="4632960"/>
                </a:moveTo>
                <a:lnTo>
                  <a:pt x="6467855" y="4632960"/>
                </a:lnTo>
                <a:lnTo>
                  <a:pt x="6467855" y="4636008"/>
                </a:lnTo>
                <a:lnTo>
                  <a:pt x="6464807" y="4636008"/>
                </a:lnTo>
                <a:lnTo>
                  <a:pt x="6464807" y="4632960"/>
                </a:lnTo>
                <a:close/>
                <a:moveTo>
                  <a:pt x="6470904" y="4632960"/>
                </a:moveTo>
                <a:lnTo>
                  <a:pt x="6473952" y="4632960"/>
                </a:lnTo>
                <a:lnTo>
                  <a:pt x="6473952" y="4636008"/>
                </a:lnTo>
                <a:lnTo>
                  <a:pt x="6470904" y="4636008"/>
                </a:lnTo>
                <a:lnTo>
                  <a:pt x="6470904" y="4632960"/>
                </a:lnTo>
                <a:close/>
                <a:moveTo>
                  <a:pt x="6476999" y="4632960"/>
                </a:moveTo>
                <a:lnTo>
                  <a:pt x="6480047" y="4632960"/>
                </a:lnTo>
                <a:lnTo>
                  <a:pt x="6480047" y="4636008"/>
                </a:lnTo>
                <a:lnTo>
                  <a:pt x="6476999" y="4636008"/>
                </a:lnTo>
                <a:lnTo>
                  <a:pt x="6476999" y="4632960"/>
                </a:lnTo>
                <a:close/>
                <a:moveTo>
                  <a:pt x="6483095" y="4632960"/>
                </a:moveTo>
                <a:lnTo>
                  <a:pt x="6486143" y="4632960"/>
                </a:lnTo>
                <a:lnTo>
                  <a:pt x="6486143" y="4636008"/>
                </a:lnTo>
                <a:lnTo>
                  <a:pt x="6483095" y="4636008"/>
                </a:lnTo>
                <a:lnTo>
                  <a:pt x="6483095" y="4632960"/>
                </a:lnTo>
                <a:close/>
                <a:moveTo>
                  <a:pt x="6489192" y="4632960"/>
                </a:moveTo>
                <a:lnTo>
                  <a:pt x="6492240" y="4632960"/>
                </a:lnTo>
                <a:lnTo>
                  <a:pt x="6492240" y="4636008"/>
                </a:lnTo>
                <a:lnTo>
                  <a:pt x="6489192" y="4636008"/>
                </a:lnTo>
                <a:lnTo>
                  <a:pt x="6489192" y="4632960"/>
                </a:lnTo>
                <a:close/>
                <a:moveTo>
                  <a:pt x="6495287" y="4632960"/>
                </a:moveTo>
                <a:lnTo>
                  <a:pt x="6498335" y="4632960"/>
                </a:lnTo>
                <a:lnTo>
                  <a:pt x="6498335" y="4636008"/>
                </a:lnTo>
                <a:lnTo>
                  <a:pt x="6495287" y="4636008"/>
                </a:lnTo>
                <a:lnTo>
                  <a:pt x="6495287" y="4632960"/>
                </a:lnTo>
                <a:close/>
                <a:moveTo>
                  <a:pt x="6501383" y="4632960"/>
                </a:moveTo>
                <a:lnTo>
                  <a:pt x="6504431" y="4632960"/>
                </a:lnTo>
                <a:lnTo>
                  <a:pt x="6504431" y="4636008"/>
                </a:lnTo>
                <a:lnTo>
                  <a:pt x="6501383" y="4636008"/>
                </a:lnTo>
                <a:lnTo>
                  <a:pt x="6501383" y="4632960"/>
                </a:lnTo>
                <a:close/>
                <a:moveTo>
                  <a:pt x="6507480" y="4632960"/>
                </a:moveTo>
                <a:lnTo>
                  <a:pt x="6510528" y="4632960"/>
                </a:lnTo>
                <a:lnTo>
                  <a:pt x="6510528" y="4636008"/>
                </a:lnTo>
                <a:lnTo>
                  <a:pt x="6507480" y="4636008"/>
                </a:lnTo>
                <a:lnTo>
                  <a:pt x="6507480" y="4632960"/>
                </a:lnTo>
                <a:close/>
                <a:moveTo>
                  <a:pt x="6513576" y="4632960"/>
                </a:moveTo>
                <a:lnTo>
                  <a:pt x="6516623" y="4632960"/>
                </a:lnTo>
                <a:lnTo>
                  <a:pt x="6516623" y="4636008"/>
                </a:lnTo>
                <a:lnTo>
                  <a:pt x="6513576" y="4636008"/>
                </a:lnTo>
                <a:lnTo>
                  <a:pt x="6513576" y="4632960"/>
                </a:lnTo>
                <a:close/>
                <a:moveTo>
                  <a:pt x="6519671" y="4632960"/>
                </a:moveTo>
                <a:lnTo>
                  <a:pt x="6522719" y="4632960"/>
                </a:lnTo>
                <a:lnTo>
                  <a:pt x="6522719" y="4636008"/>
                </a:lnTo>
                <a:lnTo>
                  <a:pt x="6519671" y="4636008"/>
                </a:lnTo>
                <a:lnTo>
                  <a:pt x="6519671" y="4632960"/>
                </a:lnTo>
                <a:close/>
                <a:moveTo>
                  <a:pt x="6525768" y="4632960"/>
                </a:moveTo>
                <a:lnTo>
                  <a:pt x="6528816" y="4632960"/>
                </a:lnTo>
                <a:lnTo>
                  <a:pt x="6528816" y="4636008"/>
                </a:lnTo>
                <a:lnTo>
                  <a:pt x="6525768" y="4636008"/>
                </a:lnTo>
                <a:lnTo>
                  <a:pt x="6525768" y="4632960"/>
                </a:lnTo>
                <a:close/>
                <a:moveTo>
                  <a:pt x="6531864" y="4632960"/>
                </a:moveTo>
                <a:lnTo>
                  <a:pt x="6534912" y="4632960"/>
                </a:lnTo>
                <a:lnTo>
                  <a:pt x="6534912" y="4636008"/>
                </a:lnTo>
                <a:lnTo>
                  <a:pt x="6531864" y="4636008"/>
                </a:lnTo>
                <a:lnTo>
                  <a:pt x="6531864" y="4632960"/>
                </a:lnTo>
                <a:close/>
                <a:moveTo>
                  <a:pt x="6537959" y="4632960"/>
                </a:moveTo>
                <a:lnTo>
                  <a:pt x="6541007" y="4632960"/>
                </a:lnTo>
                <a:lnTo>
                  <a:pt x="6541007" y="4636008"/>
                </a:lnTo>
                <a:lnTo>
                  <a:pt x="6537959" y="4636008"/>
                </a:lnTo>
                <a:lnTo>
                  <a:pt x="6537959" y="4632960"/>
                </a:lnTo>
                <a:close/>
                <a:moveTo>
                  <a:pt x="6544056" y="4632960"/>
                </a:moveTo>
                <a:lnTo>
                  <a:pt x="6547104" y="4632960"/>
                </a:lnTo>
                <a:lnTo>
                  <a:pt x="6547104" y="4636008"/>
                </a:lnTo>
                <a:lnTo>
                  <a:pt x="6544056" y="4636008"/>
                </a:lnTo>
                <a:lnTo>
                  <a:pt x="6544056" y="4632960"/>
                </a:lnTo>
                <a:close/>
                <a:moveTo>
                  <a:pt x="6550152" y="4632960"/>
                </a:moveTo>
                <a:lnTo>
                  <a:pt x="6553200" y="4632960"/>
                </a:lnTo>
                <a:lnTo>
                  <a:pt x="6553200" y="4636008"/>
                </a:lnTo>
                <a:lnTo>
                  <a:pt x="6550152" y="4636008"/>
                </a:lnTo>
                <a:lnTo>
                  <a:pt x="6550152" y="4632960"/>
                </a:lnTo>
                <a:close/>
                <a:moveTo>
                  <a:pt x="6556247" y="4632960"/>
                </a:moveTo>
                <a:lnTo>
                  <a:pt x="6559295" y="4632960"/>
                </a:lnTo>
                <a:lnTo>
                  <a:pt x="6559295" y="4636008"/>
                </a:lnTo>
                <a:lnTo>
                  <a:pt x="6556247" y="4636008"/>
                </a:lnTo>
                <a:lnTo>
                  <a:pt x="6556247" y="4632960"/>
                </a:lnTo>
                <a:close/>
                <a:moveTo>
                  <a:pt x="6562344" y="4632960"/>
                </a:moveTo>
                <a:lnTo>
                  <a:pt x="6565392" y="4632960"/>
                </a:lnTo>
                <a:lnTo>
                  <a:pt x="6565392" y="4636008"/>
                </a:lnTo>
                <a:lnTo>
                  <a:pt x="6562344" y="4636008"/>
                </a:lnTo>
                <a:lnTo>
                  <a:pt x="6562344" y="4632960"/>
                </a:lnTo>
                <a:close/>
                <a:moveTo>
                  <a:pt x="6568440" y="4632960"/>
                </a:moveTo>
                <a:lnTo>
                  <a:pt x="6571488" y="4632960"/>
                </a:lnTo>
                <a:lnTo>
                  <a:pt x="6571488" y="4636008"/>
                </a:lnTo>
                <a:lnTo>
                  <a:pt x="6568440" y="4636008"/>
                </a:lnTo>
                <a:lnTo>
                  <a:pt x="6568440" y="4632960"/>
                </a:lnTo>
                <a:close/>
                <a:moveTo>
                  <a:pt x="6574535" y="4632960"/>
                </a:moveTo>
                <a:lnTo>
                  <a:pt x="6577583" y="4632960"/>
                </a:lnTo>
                <a:lnTo>
                  <a:pt x="6577583" y="4636008"/>
                </a:lnTo>
                <a:lnTo>
                  <a:pt x="6574535" y="4636008"/>
                </a:lnTo>
                <a:lnTo>
                  <a:pt x="6574535" y="4632960"/>
                </a:lnTo>
                <a:close/>
                <a:moveTo>
                  <a:pt x="6580632" y="4632960"/>
                </a:moveTo>
                <a:lnTo>
                  <a:pt x="6583680" y="4632960"/>
                </a:lnTo>
                <a:lnTo>
                  <a:pt x="6583680" y="4636008"/>
                </a:lnTo>
                <a:lnTo>
                  <a:pt x="6580632" y="4636008"/>
                </a:lnTo>
                <a:lnTo>
                  <a:pt x="6580632" y="4632960"/>
                </a:lnTo>
                <a:close/>
                <a:moveTo>
                  <a:pt x="6586728" y="4632960"/>
                </a:moveTo>
                <a:lnTo>
                  <a:pt x="6589776" y="4632960"/>
                </a:lnTo>
                <a:lnTo>
                  <a:pt x="6589776" y="4636008"/>
                </a:lnTo>
                <a:lnTo>
                  <a:pt x="6586728" y="4636008"/>
                </a:lnTo>
                <a:lnTo>
                  <a:pt x="6586728" y="4632960"/>
                </a:lnTo>
                <a:close/>
                <a:moveTo>
                  <a:pt x="6592823" y="4632960"/>
                </a:moveTo>
                <a:lnTo>
                  <a:pt x="6595871" y="4632960"/>
                </a:lnTo>
                <a:lnTo>
                  <a:pt x="6595871" y="4636008"/>
                </a:lnTo>
                <a:lnTo>
                  <a:pt x="6592823" y="4636008"/>
                </a:lnTo>
                <a:lnTo>
                  <a:pt x="6592823" y="4632960"/>
                </a:lnTo>
                <a:close/>
                <a:moveTo>
                  <a:pt x="6598919" y="4632960"/>
                </a:moveTo>
                <a:lnTo>
                  <a:pt x="6601967" y="4632960"/>
                </a:lnTo>
                <a:lnTo>
                  <a:pt x="6601967" y="4636008"/>
                </a:lnTo>
                <a:lnTo>
                  <a:pt x="6598919" y="4636008"/>
                </a:lnTo>
                <a:lnTo>
                  <a:pt x="6598919" y="4632960"/>
                </a:lnTo>
                <a:close/>
                <a:moveTo>
                  <a:pt x="6605016" y="4632960"/>
                </a:moveTo>
                <a:lnTo>
                  <a:pt x="6608064" y="4632960"/>
                </a:lnTo>
                <a:lnTo>
                  <a:pt x="6608064" y="4636008"/>
                </a:lnTo>
                <a:lnTo>
                  <a:pt x="6605016" y="4636008"/>
                </a:lnTo>
                <a:lnTo>
                  <a:pt x="6605016" y="4632960"/>
                </a:lnTo>
                <a:close/>
                <a:moveTo>
                  <a:pt x="6611111" y="4632960"/>
                </a:moveTo>
                <a:lnTo>
                  <a:pt x="6614159" y="4632960"/>
                </a:lnTo>
                <a:lnTo>
                  <a:pt x="6614159" y="4636008"/>
                </a:lnTo>
                <a:lnTo>
                  <a:pt x="6611111" y="4636008"/>
                </a:lnTo>
                <a:lnTo>
                  <a:pt x="6611111" y="4632960"/>
                </a:lnTo>
                <a:close/>
                <a:moveTo>
                  <a:pt x="6617207" y="4632960"/>
                </a:moveTo>
                <a:lnTo>
                  <a:pt x="6620255" y="4632960"/>
                </a:lnTo>
                <a:lnTo>
                  <a:pt x="6620255" y="4636008"/>
                </a:lnTo>
                <a:lnTo>
                  <a:pt x="6617207" y="4636008"/>
                </a:lnTo>
                <a:lnTo>
                  <a:pt x="6617207" y="4632960"/>
                </a:lnTo>
                <a:close/>
                <a:moveTo>
                  <a:pt x="6623304" y="4632960"/>
                </a:moveTo>
                <a:lnTo>
                  <a:pt x="6626352" y="4632960"/>
                </a:lnTo>
                <a:lnTo>
                  <a:pt x="6626352" y="4636008"/>
                </a:lnTo>
                <a:lnTo>
                  <a:pt x="6623304" y="4636008"/>
                </a:lnTo>
                <a:lnTo>
                  <a:pt x="6623304" y="4632960"/>
                </a:lnTo>
                <a:close/>
                <a:moveTo>
                  <a:pt x="6629399" y="4632960"/>
                </a:moveTo>
                <a:lnTo>
                  <a:pt x="6632447" y="4632960"/>
                </a:lnTo>
                <a:lnTo>
                  <a:pt x="6632447" y="4636008"/>
                </a:lnTo>
                <a:lnTo>
                  <a:pt x="6629399" y="4636008"/>
                </a:lnTo>
                <a:lnTo>
                  <a:pt x="6629399" y="4632960"/>
                </a:lnTo>
                <a:close/>
                <a:moveTo>
                  <a:pt x="6635495" y="4632960"/>
                </a:moveTo>
                <a:lnTo>
                  <a:pt x="6638543" y="4632960"/>
                </a:lnTo>
                <a:lnTo>
                  <a:pt x="6638543" y="4636008"/>
                </a:lnTo>
                <a:lnTo>
                  <a:pt x="6635495" y="4636008"/>
                </a:lnTo>
                <a:lnTo>
                  <a:pt x="6635495" y="4632960"/>
                </a:lnTo>
                <a:close/>
                <a:moveTo>
                  <a:pt x="6641592" y="4632960"/>
                </a:moveTo>
                <a:lnTo>
                  <a:pt x="6644640" y="4632960"/>
                </a:lnTo>
                <a:lnTo>
                  <a:pt x="6644640" y="4636008"/>
                </a:lnTo>
                <a:lnTo>
                  <a:pt x="6641592" y="4636008"/>
                </a:lnTo>
                <a:lnTo>
                  <a:pt x="6641592" y="4632960"/>
                </a:lnTo>
                <a:close/>
                <a:moveTo>
                  <a:pt x="6647687" y="4632960"/>
                </a:moveTo>
                <a:lnTo>
                  <a:pt x="6650735" y="4632960"/>
                </a:lnTo>
                <a:lnTo>
                  <a:pt x="6650735" y="4636008"/>
                </a:lnTo>
                <a:lnTo>
                  <a:pt x="6647687" y="4636008"/>
                </a:lnTo>
                <a:lnTo>
                  <a:pt x="6647687" y="4632960"/>
                </a:lnTo>
                <a:close/>
                <a:moveTo>
                  <a:pt x="6653783" y="4632960"/>
                </a:moveTo>
                <a:lnTo>
                  <a:pt x="6656831" y="4632960"/>
                </a:lnTo>
                <a:lnTo>
                  <a:pt x="6656831" y="4636008"/>
                </a:lnTo>
                <a:lnTo>
                  <a:pt x="6653783" y="4636008"/>
                </a:lnTo>
                <a:lnTo>
                  <a:pt x="6653783" y="4632960"/>
                </a:lnTo>
                <a:close/>
                <a:moveTo>
                  <a:pt x="6659880" y="4632960"/>
                </a:moveTo>
                <a:lnTo>
                  <a:pt x="6662928" y="4632960"/>
                </a:lnTo>
                <a:lnTo>
                  <a:pt x="6662928" y="4636008"/>
                </a:lnTo>
                <a:lnTo>
                  <a:pt x="6659880" y="4636008"/>
                </a:lnTo>
                <a:lnTo>
                  <a:pt x="6659880" y="4632960"/>
                </a:lnTo>
                <a:close/>
                <a:moveTo>
                  <a:pt x="6665976" y="4632960"/>
                </a:moveTo>
                <a:lnTo>
                  <a:pt x="6669023" y="4632960"/>
                </a:lnTo>
                <a:lnTo>
                  <a:pt x="6669023" y="4636008"/>
                </a:lnTo>
                <a:lnTo>
                  <a:pt x="6665976" y="4636008"/>
                </a:lnTo>
                <a:lnTo>
                  <a:pt x="6665976" y="4632960"/>
                </a:lnTo>
                <a:close/>
                <a:moveTo>
                  <a:pt x="6672071" y="4632960"/>
                </a:moveTo>
                <a:lnTo>
                  <a:pt x="6675119" y="4632960"/>
                </a:lnTo>
                <a:lnTo>
                  <a:pt x="6675119" y="4636008"/>
                </a:lnTo>
                <a:lnTo>
                  <a:pt x="6672071" y="4636008"/>
                </a:lnTo>
                <a:lnTo>
                  <a:pt x="6672071" y="4632960"/>
                </a:lnTo>
                <a:close/>
                <a:moveTo>
                  <a:pt x="6678168" y="4632960"/>
                </a:moveTo>
                <a:lnTo>
                  <a:pt x="6681216" y="4632960"/>
                </a:lnTo>
                <a:lnTo>
                  <a:pt x="6681216" y="4636008"/>
                </a:lnTo>
                <a:lnTo>
                  <a:pt x="6678168" y="4636008"/>
                </a:lnTo>
                <a:lnTo>
                  <a:pt x="6678168" y="4632960"/>
                </a:lnTo>
                <a:close/>
                <a:moveTo>
                  <a:pt x="6684264" y="4632960"/>
                </a:moveTo>
                <a:lnTo>
                  <a:pt x="6687312" y="4632960"/>
                </a:lnTo>
                <a:lnTo>
                  <a:pt x="6687312" y="4636008"/>
                </a:lnTo>
                <a:lnTo>
                  <a:pt x="6684264" y="4636008"/>
                </a:lnTo>
                <a:lnTo>
                  <a:pt x="6684264" y="4632960"/>
                </a:lnTo>
                <a:close/>
                <a:moveTo>
                  <a:pt x="6690359" y="4632960"/>
                </a:moveTo>
                <a:lnTo>
                  <a:pt x="6693407" y="4632960"/>
                </a:lnTo>
                <a:lnTo>
                  <a:pt x="6693407" y="4636008"/>
                </a:lnTo>
                <a:lnTo>
                  <a:pt x="6690359" y="4636008"/>
                </a:lnTo>
                <a:lnTo>
                  <a:pt x="6690359" y="4632960"/>
                </a:lnTo>
                <a:close/>
                <a:moveTo>
                  <a:pt x="6696456" y="4632960"/>
                </a:moveTo>
                <a:lnTo>
                  <a:pt x="6699504" y="4632960"/>
                </a:lnTo>
                <a:lnTo>
                  <a:pt x="6699504" y="4636008"/>
                </a:lnTo>
                <a:lnTo>
                  <a:pt x="6696456" y="4636008"/>
                </a:lnTo>
                <a:lnTo>
                  <a:pt x="6696456" y="4632960"/>
                </a:lnTo>
                <a:close/>
                <a:moveTo>
                  <a:pt x="6702552" y="4632960"/>
                </a:moveTo>
                <a:lnTo>
                  <a:pt x="6705600" y="4632960"/>
                </a:lnTo>
                <a:lnTo>
                  <a:pt x="6705600" y="4636008"/>
                </a:lnTo>
                <a:lnTo>
                  <a:pt x="6702552" y="4636008"/>
                </a:lnTo>
                <a:lnTo>
                  <a:pt x="6702552" y="4632960"/>
                </a:lnTo>
                <a:close/>
                <a:moveTo>
                  <a:pt x="6708647" y="4632960"/>
                </a:moveTo>
                <a:lnTo>
                  <a:pt x="6711695" y="4632960"/>
                </a:lnTo>
                <a:lnTo>
                  <a:pt x="6711695" y="4636008"/>
                </a:lnTo>
                <a:lnTo>
                  <a:pt x="6708647" y="4636008"/>
                </a:lnTo>
                <a:lnTo>
                  <a:pt x="6708647" y="4632960"/>
                </a:lnTo>
                <a:close/>
                <a:moveTo>
                  <a:pt x="6714744" y="4632960"/>
                </a:moveTo>
                <a:lnTo>
                  <a:pt x="6717792" y="4632960"/>
                </a:lnTo>
                <a:lnTo>
                  <a:pt x="6717792" y="4636008"/>
                </a:lnTo>
                <a:lnTo>
                  <a:pt x="6714744" y="4636008"/>
                </a:lnTo>
                <a:lnTo>
                  <a:pt x="6714744" y="4632960"/>
                </a:lnTo>
                <a:close/>
                <a:moveTo>
                  <a:pt x="6720840" y="4632960"/>
                </a:moveTo>
                <a:lnTo>
                  <a:pt x="6723888" y="4632960"/>
                </a:lnTo>
                <a:lnTo>
                  <a:pt x="6723888" y="4636008"/>
                </a:lnTo>
                <a:lnTo>
                  <a:pt x="6720840" y="4636008"/>
                </a:lnTo>
                <a:lnTo>
                  <a:pt x="6720840" y="4632960"/>
                </a:lnTo>
                <a:close/>
                <a:moveTo>
                  <a:pt x="6726935" y="4632960"/>
                </a:moveTo>
                <a:lnTo>
                  <a:pt x="6729983" y="4632960"/>
                </a:lnTo>
                <a:lnTo>
                  <a:pt x="6729983" y="4636008"/>
                </a:lnTo>
                <a:lnTo>
                  <a:pt x="6726935" y="4636008"/>
                </a:lnTo>
                <a:lnTo>
                  <a:pt x="6726935" y="4632960"/>
                </a:lnTo>
                <a:close/>
                <a:moveTo>
                  <a:pt x="6733032" y="4632960"/>
                </a:moveTo>
                <a:lnTo>
                  <a:pt x="6736080" y="4632960"/>
                </a:lnTo>
                <a:lnTo>
                  <a:pt x="6736080" y="4636008"/>
                </a:lnTo>
                <a:lnTo>
                  <a:pt x="6733032" y="4636008"/>
                </a:lnTo>
                <a:lnTo>
                  <a:pt x="6733032" y="4632960"/>
                </a:lnTo>
                <a:close/>
                <a:moveTo>
                  <a:pt x="6739128" y="4632960"/>
                </a:moveTo>
                <a:lnTo>
                  <a:pt x="6742176" y="4632960"/>
                </a:lnTo>
                <a:lnTo>
                  <a:pt x="6742176" y="4636008"/>
                </a:lnTo>
                <a:lnTo>
                  <a:pt x="6739128" y="4636008"/>
                </a:lnTo>
                <a:lnTo>
                  <a:pt x="6739128" y="4632960"/>
                </a:lnTo>
                <a:close/>
                <a:moveTo>
                  <a:pt x="6745223" y="4632960"/>
                </a:moveTo>
                <a:lnTo>
                  <a:pt x="6748271" y="4632960"/>
                </a:lnTo>
                <a:lnTo>
                  <a:pt x="6748271" y="4636008"/>
                </a:lnTo>
                <a:lnTo>
                  <a:pt x="6745223" y="4636008"/>
                </a:lnTo>
                <a:lnTo>
                  <a:pt x="6745223" y="4632960"/>
                </a:lnTo>
                <a:close/>
                <a:moveTo>
                  <a:pt x="6751319" y="4632960"/>
                </a:moveTo>
                <a:lnTo>
                  <a:pt x="6754367" y="4632960"/>
                </a:lnTo>
                <a:lnTo>
                  <a:pt x="6754367" y="4636008"/>
                </a:lnTo>
                <a:lnTo>
                  <a:pt x="6751319" y="4636008"/>
                </a:lnTo>
                <a:lnTo>
                  <a:pt x="6751319" y="4632960"/>
                </a:lnTo>
                <a:close/>
                <a:moveTo>
                  <a:pt x="6757416" y="4632960"/>
                </a:moveTo>
                <a:lnTo>
                  <a:pt x="6760464" y="4632960"/>
                </a:lnTo>
                <a:lnTo>
                  <a:pt x="6760464" y="4636008"/>
                </a:lnTo>
                <a:lnTo>
                  <a:pt x="6757416" y="4636008"/>
                </a:lnTo>
                <a:lnTo>
                  <a:pt x="6757416" y="4632960"/>
                </a:lnTo>
                <a:close/>
                <a:moveTo>
                  <a:pt x="6763511" y="4632960"/>
                </a:moveTo>
                <a:lnTo>
                  <a:pt x="6766559" y="4632960"/>
                </a:lnTo>
                <a:lnTo>
                  <a:pt x="6766559" y="4636008"/>
                </a:lnTo>
                <a:lnTo>
                  <a:pt x="6763511" y="4636008"/>
                </a:lnTo>
                <a:lnTo>
                  <a:pt x="6763511" y="4632960"/>
                </a:lnTo>
                <a:close/>
                <a:moveTo>
                  <a:pt x="6769607" y="4632960"/>
                </a:moveTo>
                <a:lnTo>
                  <a:pt x="6772655" y="4632960"/>
                </a:lnTo>
                <a:lnTo>
                  <a:pt x="6772655" y="4636008"/>
                </a:lnTo>
                <a:lnTo>
                  <a:pt x="6769607" y="4636008"/>
                </a:lnTo>
                <a:lnTo>
                  <a:pt x="6769607" y="4632960"/>
                </a:lnTo>
                <a:close/>
                <a:moveTo>
                  <a:pt x="6775704" y="4632960"/>
                </a:moveTo>
                <a:lnTo>
                  <a:pt x="6778752" y="4632960"/>
                </a:lnTo>
                <a:lnTo>
                  <a:pt x="6778752" y="4636008"/>
                </a:lnTo>
                <a:lnTo>
                  <a:pt x="6775704" y="4636008"/>
                </a:lnTo>
                <a:lnTo>
                  <a:pt x="6775704" y="4632960"/>
                </a:lnTo>
                <a:close/>
                <a:moveTo>
                  <a:pt x="6781799" y="4632960"/>
                </a:moveTo>
                <a:lnTo>
                  <a:pt x="6784847" y="4632960"/>
                </a:lnTo>
                <a:lnTo>
                  <a:pt x="6784847" y="4636008"/>
                </a:lnTo>
                <a:lnTo>
                  <a:pt x="6781799" y="4636008"/>
                </a:lnTo>
                <a:lnTo>
                  <a:pt x="6781799" y="4632960"/>
                </a:lnTo>
                <a:close/>
                <a:moveTo>
                  <a:pt x="6787895" y="4632960"/>
                </a:moveTo>
                <a:lnTo>
                  <a:pt x="6790943" y="4632960"/>
                </a:lnTo>
                <a:lnTo>
                  <a:pt x="6790943" y="4636008"/>
                </a:lnTo>
                <a:lnTo>
                  <a:pt x="6787895" y="4636008"/>
                </a:lnTo>
                <a:lnTo>
                  <a:pt x="6787895" y="4632960"/>
                </a:lnTo>
                <a:close/>
                <a:moveTo>
                  <a:pt x="6793992" y="4632960"/>
                </a:moveTo>
                <a:lnTo>
                  <a:pt x="6797040" y="4632960"/>
                </a:lnTo>
                <a:lnTo>
                  <a:pt x="6797040" y="4636008"/>
                </a:lnTo>
                <a:lnTo>
                  <a:pt x="6793992" y="4636008"/>
                </a:lnTo>
                <a:lnTo>
                  <a:pt x="6793992" y="4632960"/>
                </a:lnTo>
                <a:close/>
                <a:moveTo>
                  <a:pt x="6800087" y="4632960"/>
                </a:moveTo>
                <a:lnTo>
                  <a:pt x="6803135" y="4632960"/>
                </a:lnTo>
                <a:lnTo>
                  <a:pt x="6803135" y="4636008"/>
                </a:lnTo>
                <a:lnTo>
                  <a:pt x="6800087" y="4636008"/>
                </a:lnTo>
                <a:lnTo>
                  <a:pt x="6800087" y="4632960"/>
                </a:lnTo>
                <a:close/>
                <a:moveTo>
                  <a:pt x="6806183" y="4632960"/>
                </a:moveTo>
                <a:lnTo>
                  <a:pt x="6809231" y="4632960"/>
                </a:lnTo>
                <a:lnTo>
                  <a:pt x="6809231" y="4636008"/>
                </a:lnTo>
                <a:lnTo>
                  <a:pt x="6806183" y="4636008"/>
                </a:lnTo>
                <a:lnTo>
                  <a:pt x="6806183" y="4632960"/>
                </a:lnTo>
                <a:close/>
                <a:moveTo>
                  <a:pt x="6812280" y="4632960"/>
                </a:moveTo>
                <a:lnTo>
                  <a:pt x="6815328" y="4632960"/>
                </a:lnTo>
                <a:lnTo>
                  <a:pt x="6815328" y="4636008"/>
                </a:lnTo>
                <a:lnTo>
                  <a:pt x="6812280" y="4636008"/>
                </a:lnTo>
                <a:lnTo>
                  <a:pt x="6812280" y="4632960"/>
                </a:lnTo>
                <a:close/>
                <a:moveTo>
                  <a:pt x="6818376" y="4632960"/>
                </a:moveTo>
                <a:lnTo>
                  <a:pt x="6821423" y="4632960"/>
                </a:lnTo>
                <a:lnTo>
                  <a:pt x="6821423" y="4636008"/>
                </a:lnTo>
                <a:lnTo>
                  <a:pt x="6818376" y="4636008"/>
                </a:lnTo>
                <a:lnTo>
                  <a:pt x="6818376" y="4632960"/>
                </a:lnTo>
                <a:close/>
                <a:moveTo>
                  <a:pt x="6824471" y="4632960"/>
                </a:moveTo>
                <a:lnTo>
                  <a:pt x="6827519" y="4632960"/>
                </a:lnTo>
                <a:lnTo>
                  <a:pt x="6827519" y="4636008"/>
                </a:lnTo>
                <a:lnTo>
                  <a:pt x="6824471" y="4636008"/>
                </a:lnTo>
                <a:lnTo>
                  <a:pt x="6824471" y="4632960"/>
                </a:lnTo>
                <a:close/>
                <a:moveTo>
                  <a:pt x="6830568" y="4632960"/>
                </a:moveTo>
                <a:lnTo>
                  <a:pt x="6833616" y="4632960"/>
                </a:lnTo>
                <a:lnTo>
                  <a:pt x="6833616" y="4636008"/>
                </a:lnTo>
                <a:lnTo>
                  <a:pt x="6830568" y="4636008"/>
                </a:lnTo>
                <a:lnTo>
                  <a:pt x="6830568" y="4632960"/>
                </a:lnTo>
                <a:close/>
                <a:moveTo>
                  <a:pt x="6836664" y="4632960"/>
                </a:moveTo>
                <a:lnTo>
                  <a:pt x="6839712" y="4632960"/>
                </a:lnTo>
                <a:lnTo>
                  <a:pt x="6839712" y="4636008"/>
                </a:lnTo>
                <a:lnTo>
                  <a:pt x="6836664" y="4636008"/>
                </a:lnTo>
                <a:lnTo>
                  <a:pt x="6836664" y="4632960"/>
                </a:lnTo>
                <a:close/>
                <a:moveTo>
                  <a:pt x="6842759" y="4632960"/>
                </a:moveTo>
                <a:lnTo>
                  <a:pt x="6845807" y="4632960"/>
                </a:lnTo>
                <a:lnTo>
                  <a:pt x="6845807" y="4636008"/>
                </a:lnTo>
                <a:lnTo>
                  <a:pt x="6842759" y="4636008"/>
                </a:lnTo>
                <a:lnTo>
                  <a:pt x="6842759" y="4632960"/>
                </a:lnTo>
                <a:close/>
                <a:moveTo>
                  <a:pt x="6848856" y="4632960"/>
                </a:moveTo>
                <a:lnTo>
                  <a:pt x="6851904" y="4632960"/>
                </a:lnTo>
                <a:lnTo>
                  <a:pt x="6851904" y="4636008"/>
                </a:lnTo>
                <a:lnTo>
                  <a:pt x="6848856" y="4636008"/>
                </a:lnTo>
                <a:lnTo>
                  <a:pt x="6848856" y="4632960"/>
                </a:lnTo>
                <a:close/>
                <a:moveTo>
                  <a:pt x="6854952" y="4632960"/>
                </a:moveTo>
                <a:lnTo>
                  <a:pt x="6858000" y="4632960"/>
                </a:lnTo>
                <a:lnTo>
                  <a:pt x="6858000" y="4636008"/>
                </a:lnTo>
                <a:lnTo>
                  <a:pt x="6854952" y="4636008"/>
                </a:lnTo>
                <a:lnTo>
                  <a:pt x="6854952" y="4632960"/>
                </a:lnTo>
                <a:close/>
                <a:moveTo>
                  <a:pt x="6861047" y="4632960"/>
                </a:moveTo>
                <a:lnTo>
                  <a:pt x="6864095" y="4632960"/>
                </a:lnTo>
                <a:lnTo>
                  <a:pt x="6864095" y="4636008"/>
                </a:lnTo>
                <a:lnTo>
                  <a:pt x="6861047" y="4636008"/>
                </a:lnTo>
                <a:lnTo>
                  <a:pt x="6861047" y="4632960"/>
                </a:lnTo>
                <a:close/>
                <a:moveTo>
                  <a:pt x="6867144" y="4632960"/>
                </a:moveTo>
                <a:lnTo>
                  <a:pt x="6870192" y="4632960"/>
                </a:lnTo>
                <a:lnTo>
                  <a:pt x="6870192" y="4636008"/>
                </a:lnTo>
                <a:lnTo>
                  <a:pt x="6867144" y="4636008"/>
                </a:lnTo>
                <a:lnTo>
                  <a:pt x="6867144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" name="Rectangle 316"/>
          <p:cNvSpPr/>
          <p:nvPr/>
        </p:nvSpPr>
        <p:spPr>
          <a:xfrm>
            <a:off x="719330" y="318756"/>
            <a:ext cx="6512104" cy="61029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1639821"/>
            <a:r>
              <a:rPr lang="uk-UA" sz="1799" b="0" i="0" spc="0" baseline="0" dirty="0" smtClean="0">
                <a:latin typeface="Times New Roman"/>
              </a:rPr>
              <a:t>Одиниц</a:t>
            </a:r>
            <a:r>
              <a:rPr lang="uk-UA" sz="1799" b="0" i="0" spc="-25" baseline="0" dirty="0" smtClean="0">
                <a:latin typeface="Times New Roman"/>
              </a:rPr>
              <a:t>і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виміру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інформації</a:t>
            </a:r>
          </a:p>
          <a:p>
            <a:pPr marL="0">
              <a:lnSpc>
                <a:spcPts val="2500"/>
              </a:lnSpc>
            </a:pPr>
            <a:r>
              <a:rPr lang="uk-UA" sz="1799" b="0" i="0" spc="0" baseline="0" dirty="0" smtClean="0">
                <a:latin typeface="Times New Roman"/>
              </a:rPr>
              <a:t>Інформаційним об'ємом</a:t>
            </a:r>
            <a:r>
              <a:rPr lang="uk-UA" sz="1799" b="0" i="0" spc="68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повідомлен</a:t>
            </a:r>
            <a:r>
              <a:rPr lang="uk-UA" sz="1799" b="0" i="0" spc="-30" baseline="0" dirty="0" smtClean="0">
                <a:latin typeface="Times New Roman"/>
              </a:rPr>
              <a:t>н</a:t>
            </a:r>
            <a:r>
              <a:rPr lang="uk-UA" sz="1799" b="0" i="0" spc="0" baseline="0" dirty="0" smtClean="0">
                <a:latin typeface="Times New Roman"/>
              </a:rPr>
              <a:t>я</a:t>
            </a:r>
            <a:r>
              <a:rPr lang="uk-UA" sz="1799" b="0" i="0" spc="665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визначається</a:t>
            </a:r>
            <a:r>
              <a:rPr lang="uk-UA" sz="1799" b="0" i="0" spc="68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кількістю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17" name="Rectangle 317"/>
          <p:cNvSpPr/>
          <p:nvPr/>
        </p:nvSpPr>
        <p:spPr>
          <a:xfrm>
            <a:off x="359689" y="913121"/>
            <a:ext cx="1342034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бітів </a:t>
            </a:r>
            <a:r>
              <a:rPr lang="uk-UA" sz="1799" b="0" i="0" spc="-35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 ньом</a:t>
            </a:r>
            <a:r>
              <a:rPr lang="uk-UA" sz="1799" b="0" i="0" spc="-25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.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18" name="Rectangle 318"/>
          <p:cNvSpPr/>
          <p:nvPr/>
        </p:nvSpPr>
        <p:spPr>
          <a:xfrm>
            <a:off x="719353" y="1230109"/>
            <a:ext cx="6463244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Біт</a:t>
            </a:r>
            <a:r>
              <a:rPr lang="uk-UA" sz="1799" b="0" i="0" spc="10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(</a:t>
            </a:r>
            <a:r>
              <a:rPr lang="uk-UA" sz="1799" b="0" i="1" spc="0" baseline="0" dirty="0" err="1" smtClean="0">
                <a:latin typeface="Times New Roman"/>
              </a:rPr>
              <a:t>binary</a:t>
            </a:r>
            <a:r>
              <a:rPr lang="uk-UA" sz="1799" b="0" i="1" spc="106" baseline="0" dirty="0" smtClean="0">
                <a:latin typeface="Times New Roman"/>
              </a:rPr>
              <a:t> </a:t>
            </a:r>
            <a:r>
              <a:rPr lang="uk-UA" sz="1799" b="0" i="1" spc="0" baseline="0" dirty="0" err="1" smtClean="0">
                <a:latin typeface="Times New Roman"/>
              </a:rPr>
              <a:t>digit</a:t>
            </a:r>
            <a:r>
              <a:rPr lang="uk-UA" sz="1799" b="0" i="0" spc="0" baseline="0" dirty="0" smtClean="0">
                <a:latin typeface="Times New Roman"/>
              </a:rPr>
              <a:t>) - двійкови</a:t>
            </a:r>
            <a:r>
              <a:rPr lang="uk-UA" sz="1799" b="0" i="0" spc="-19" baseline="0" dirty="0" smtClean="0">
                <a:latin typeface="Times New Roman"/>
              </a:rPr>
              <a:t>й</a:t>
            </a:r>
            <a:r>
              <a:rPr lang="uk-UA" sz="1799" b="0" i="0" spc="10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розряд, яки</a:t>
            </a:r>
            <a:r>
              <a:rPr lang="uk-UA" sz="1799" b="0" i="0" spc="-19" baseline="0" dirty="0" smtClean="0">
                <a:latin typeface="Times New Roman"/>
              </a:rPr>
              <a:t>й</a:t>
            </a:r>
            <a:r>
              <a:rPr lang="uk-UA" sz="1799" b="0" i="0" spc="10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прийма</a:t>
            </a:r>
            <a:r>
              <a:rPr lang="uk-UA" sz="1799" b="0" i="0" spc="-16" baseline="0" dirty="0" smtClean="0">
                <a:latin typeface="Times New Roman"/>
              </a:rPr>
              <a:t>є</a:t>
            </a:r>
            <a:r>
              <a:rPr lang="uk-UA" sz="1799" b="0" i="0" spc="10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значення 0</a:t>
            </a:r>
            <a:r>
              <a:rPr lang="uk-UA" sz="1799" b="0" i="0" spc="10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чи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19" name="Rectangle 319"/>
          <p:cNvSpPr/>
          <p:nvPr/>
        </p:nvSpPr>
        <p:spPr>
          <a:xfrm>
            <a:off x="359689" y="1492239"/>
            <a:ext cx="6858865" cy="5333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1, </a:t>
            </a:r>
            <a:r>
              <a:rPr lang="uk-UA" sz="1799" b="0" i="0" spc="-34" baseline="0" dirty="0" smtClean="0">
                <a:latin typeface="Times New Roman"/>
              </a:rPr>
              <a:t>є</a:t>
            </a:r>
            <a:r>
              <a:rPr lang="uk-UA" sz="1799" b="0" i="0" spc="0" baseline="0" dirty="0" smtClean="0">
                <a:latin typeface="Times New Roman"/>
              </a:rPr>
              <a:t> найм</a:t>
            </a:r>
            <a:r>
              <a:rPr lang="uk-UA" sz="1799" b="0" i="0" spc="-43" baseline="0" dirty="0" smtClean="0">
                <a:latin typeface="Times New Roman"/>
              </a:rPr>
              <a:t>е</a:t>
            </a:r>
            <a:r>
              <a:rPr lang="uk-UA" sz="1799" b="0" i="0" spc="0" baseline="0" dirty="0" smtClean="0">
                <a:latin typeface="Times New Roman"/>
              </a:rPr>
              <a:t>ншою одинице</a:t>
            </a:r>
            <a:r>
              <a:rPr lang="uk-UA" sz="1799" b="0" i="0" spc="-21" baseline="0" dirty="0" smtClean="0">
                <a:latin typeface="Times New Roman"/>
              </a:rPr>
              <a:t>ю</a:t>
            </a:r>
            <a:r>
              <a:rPr lang="uk-UA" sz="1799" b="0" i="0" spc="0" baseline="0" dirty="0" smtClean="0">
                <a:latin typeface="Times New Roman"/>
              </a:rPr>
              <a:t> ви</a:t>
            </a:r>
            <a:r>
              <a:rPr lang="uk-UA" sz="1799" b="0" i="0" spc="-32" baseline="0" dirty="0" smtClean="0">
                <a:latin typeface="Times New Roman"/>
              </a:rPr>
              <a:t>м</a:t>
            </a:r>
            <a:r>
              <a:rPr lang="uk-UA" sz="1799" b="0" i="0" spc="0" baseline="0" dirty="0" smtClean="0">
                <a:latin typeface="Times New Roman"/>
              </a:rPr>
              <a:t>ір</a:t>
            </a:r>
            <a:r>
              <a:rPr lang="uk-UA" sz="1799" b="0" i="0" spc="-17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 інформаці</a:t>
            </a:r>
            <a:r>
              <a:rPr lang="uk-UA" sz="1799" b="0" i="0" spc="-23" baseline="0" dirty="0" smtClean="0">
                <a:latin typeface="Times New Roman"/>
              </a:rPr>
              <a:t>ї</a:t>
            </a:r>
            <a:r>
              <a:rPr lang="uk-UA" sz="1799" b="0" i="0" spc="0" baseline="0" dirty="0" smtClean="0">
                <a:latin typeface="Times New Roman"/>
              </a:rPr>
              <a:t>. Бі</a:t>
            </a:r>
            <a:r>
              <a:rPr lang="uk-UA" sz="1799" b="0" i="0" spc="-30" baseline="0" dirty="0" smtClean="0">
                <a:latin typeface="Times New Roman"/>
              </a:rPr>
              <a:t>т</a:t>
            </a:r>
            <a:r>
              <a:rPr lang="uk-UA" sz="1799" b="0" i="0" spc="0" baseline="0" dirty="0" smtClean="0">
                <a:latin typeface="Times New Roman"/>
              </a:rPr>
              <a:t> можна </a:t>
            </a:r>
            <a:r>
              <a:rPr lang="uk-UA" sz="1799" b="0" i="0" spc="-28" baseline="0" dirty="0" smtClean="0">
                <a:latin typeface="Times New Roman"/>
              </a:rPr>
              <a:t>п</a:t>
            </a:r>
            <a:r>
              <a:rPr lang="uk-UA" sz="1799" b="0" i="0" spc="0" baseline="0" dirty="0" smtClean="0">
                <a:latin typeface="Times New Roman"/>
              </a:rPr>
              <a:t>редставити</a:t>
            </a:r>
          </a:p>
          <a:p>
            <a:pPr marL="0">
              <a:lnSpc>
                <a:spcPts val="2040"/>
              </a:lnSpc>
            </a:pPr>
            <a:r>
              <a:rPr lang="uk-UA" sz="1799" b="0" i="0" spc="0" baseline="0" dirty="0" smtClean="0">
                <a:latin typeface="Times New Roman"/>
              </a:rPr>
              <a:t>як чару</a:t>
            </a:r>
            <a:r>
              <a:rPr lang="uk-UA" sz="1799" b="0" i="0" spc="-32" baseline="0" dirty="0" smtClean="0">
                <a:latin typeface="Times New Roman"/>
              </a:rPr>
              <a:t>н</a:t>
            </a:r>
            <a:r>
              <a:rPr lang="uk-UA" sz="1799" b="0" i="0" spc="0" baseline="0" dirty="0" smtClean="0">
                <a:latin typeface="Times New Roman"/>
              </a:rPr>
              <a:t>к</a:t>
            </a:r>
            <a:r>
              <a:rPr lang="uk-UA" sz="1799" b="0" i="0" spc="-10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 (комірк</a:t>
            </a:r>
            <a:r>
              <a:rPr lang="uk-UA" sz="1799" b="0" i="0" spc="-28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) пам’яті.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20" name="Rectangle 320"/>
          <p:cNvSpPr/>
          <p:nvPr/>
        </p:nvSpPr>
        <p:spPr>
          <a:xfrm>
            <a:off x="359689" y="2068317"/>
            <a:ext cx="6837828" cy="8248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359663"/>
            <a:r>
              <a:rPr lang="uk-UA" sz="1799" b="0" i="0" spc="0" baseline="0" dirty="0" smtClean="0">
                <a:latin typeface="Times New Roman"/>
              </a:rPr>
              <a:t>Бай</a:t>
            </a:r>
            <a:r>
              <a:rPr lang="uk-UA" sz="1799" b="0" i="0" spc="-25" baseline="0" dirty="0" smtClean="0">
                <a:latin typeface="Times New Roman"/>
              </a:rPr>
              <a:t>т</a:t>
            </a:r>
            <a:r>
              <a:rPr lang="uk-UA" sz="1799" b="0" i="0" spc="-35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(</a:t>
            </a:r>
            <a:r>
              <a:rPr lang="uk-UA" sz="1799" b="0" i="1" spc="0" baseline="0" dirty="0" err="1" smtClean="0">
                <a:latin typeface="Times New Roman"/>
              </a:rPr>
              <a:t>byte</a:t>
            </a:r>
            <a:r>
              <a:rPr lang="uk-UA" sz="1799" b="0" i="0" spc="0" baseline="0" dirty="0" smtClean="0">
                <a:latin typeface="Times New Roman"/>
              </a:rPr>
              <a:t>)</a:t>
            </a:r>
            <a:r>
              <a:rPr lang="uk-UA" sz="1799" b="0" i="0" spc="-3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-</a:t>
            </a:r>
            <a:r>
              <a:rPr lang="uk-UA" sz="1799" b="0" i="0" spc="-52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вісім</a:t>
            </a:r>
            <a:r>
              <a:rPr lang="uk-UA" sz="1799" b="0" i="0" spc="-53" baseline="0" dirty="0" smtClean="0">
                <a:latin typeface="Times New Roman"/>
              </a:rPr>
              <a:t> </a:t>
            </a:r>
            <a:r>
              <a:rPr lang="uk-UA" b="0" i="0" spc="0" dirty="0" smtClean="0">
                <a:latin typeface="Times New Roman"/>
              </a:rPr>
              <a:t>послідовних</a:t>
            </a:r>
            <a:r>
              <a:rPr lang="uk-UA" sz="1799" b="0" i="0" spc="-1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бітів,</a:t>
            </a:r>
            <a:r>
              <a:rPr lang="uk-UA" sz="1799" b="0" i="0" spc="-35" baseline="0" dirty="0" smtClean="0">
                <a:latin typeface="Times New Roman"/>
              </a:rPr>
              <a:t> </a:t>
            </a:r>
            <a:r>
              <a:rPr lang="uk-UA" sz="1799" spc="406" dirty="0" smtClean="0">
                <a:latin typeface="Times New Roman"/>
              </a:rPr>
              <a:t>є </a:t>
            </a:r>
            <a:r>
              <a:rPr lang="uk-UA" sz="1799" b="0" i="0" spc="0" baseline="0" dirty="0" smtClean="0">
                <a:latin typeface="Times New Roman"/>
              </a:rPr>
              <a:t>базово</a:t>
            </a:r>
            <a:r>
              <a:rPr lang="uk-UA" sz="1799" b="0" i="0" spc="-17" baseline="0" dirty="0" smtClean="0">
                <a:latin typeface="Times New Roman"/>
              </a:rPr>
              <a:t>ю</a:t>
            </a:r>
            <a:r>
              <a:rPr lang="uk-UA" sz="1799" b="1" i="0" spc="-5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одиницею</a:t>
            </a:r>
            <a:r>
              <a:rPr lang="uk-UA" sz="1799" b="1" i="0" spc="-5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виміру</a:t>
            </a:r>
          </a:p>
          <a:p>
            <a:pPr marL="0">
              <a:lnSpc>
                <a:spcPts val="2064"/>
              </a:lnSpc>
            </a:pPr>
            <a:r>
              <a:rPr lang="uk-UA" sz="1799" b="0" i="0" spc="0" baseline="0" dirty="0" smtClean="0">
                <a:latin typeface="Times New Roman"/>
              </a:rPr>
              <a:t>ком</a:t>
            </a:r>
            <a:r>
              <a:rPr lang="uk-UA" sz="1799" b="0" i="0" spc="-16" baseline="0" dirty="0" smtClean="0">
                <a:latin typeface="Times New Roman"/>
              </a:rPr>
              <a:t>п</a:t>
            </a:r>
            <a:r>
              <a:rPr lang="uk-UA" sz="1799" b="0" i="0" spc="0" baseline="0" dirty="0" smtClean="0">
                <a:latin typeface="Times New Roman"/>
              </a:rPr>
              <a:t>’ютерної</a:t>
            </a:r>
            <a:r>
              <a:rPr lang="uk-UA" sz="1799" b="0" i="0" spc="269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інформаці</a:t>
            </a:r>
            <a:r>
              <a:rPr lang="uk-UA" sz="1799" b="0" i="0" spc="-14" baseline="0" dirty="0" smtClean="0">
                <a:latin typeface="Times New Roman"/>
              </a:rPr>
              <a:t>ї</a:t>
            </a:r>
            <a:r>
              <a:rPr lang="uk-UA" sz="1799" b="0" i="0" spc="0" baseline="0" dirty="0" smtClean="0">
                <a:latin typeface="Times New Roman"/>
              </a:rPr>
              <a:t>.</a:t>
            </a:r>
            <a:r>
              <a:rPr lang="uk-UA" sz="1799" b="0" i="0" spc="28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У</a:t>
            </a:r>
            <a:r>
              <a:rPr lang="uk-UA" sz="1799" b="0" i="0" spc="269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восьм</a:t>
            </a:r>
            <a:r>
              <a:rPr lang="uk-UA" sz="1799" b="0" i="0" spc="-19" baseline="0" dirty="0" smtClean="0">
                <a:latin typeface="Times New Roman"/>
              </a:rPr>
              <a:t>и</a:t>
            </a:r>
            <a:r>
              <a:rPr lang="uk-UA" sz="1799" b="0" i="0" spc="269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дві</a:t>
            </a:r>
            <a:r>
              <a:rPr lang="uk-UA" sz="1799" b="0" i="0" spc="-26" baseline="0" dirty="0" smtClean="0">
                <a:latin typeface="Times New Roman"/>
              </a:rPr>
              <a:t>й</a:t>
            </a:r>
            <a:r>
              <a:rPr lang="uk-UA" sz="1799" b="0" i="0" spc="0" baseline="0" dirty="0" smtClean="0">
                <a:latin typeface="Times New Roman"/>
              </a:rPr>
              <a:t>кових</a:t>
            </a:r>
            <a:r>
              <a:rPr lang="uk-UA" sz="1799" b="0" i="0" spc="269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розрядах</a:t>
            </a:r>
            <a:r>
              <a:rPr lang="uk-UA" sz="1799" b="0" i="0" spc="269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вміщ</a:t>
            </a:r>
            <a:r>
              <a:rPr lang="uk-UA" sz="1799" b="0" i="0" spc="-57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ється</a:t>
            </a:r>
          </a:p>
          <a:p>
            <a:pPr marL="0">
              <a:lnSpc>
                <a:spcPts val="2040"/>
              </a:lnSpc>
            </a:pPr>
            <a:r>
              <a:rPr lang="uk-UA" sz="1799" b="0" i="0" spc="0" baseline="0" dirty="0" smtClean="0">
                <a:latin typeface="Times New Roman"/>
              </a:rPr>
              <a:t>2</a:t>
            </a:r>
            <a:r>
              <a:rPr lang="uk-UA" sz="1745" b="0" i="0" spc="0" baseline="38263" dirty="0" smtClean="0">
                <a:latin typeface="Times New Roman"/>
              </a:rPr>
              <a:t>8</a:t>
            </a:r>
            <a:r>
              <a:rPr lang="uk-UA" sz="1799" b="0" i="0" spc="0" baseline="0" dirty="0" smtClean="0">
                <a:latin typeface="Times New Roman"/>
              </a:rPr>
              <a:t>=256 ціли</a:t>
            </a:r>
            <a:r>
              <a:rPr lang="uk-UA" sz="1799" b="0" i="0" spc="-35" baseline="0" dirty="0" smtClean="0">
                <a:latin typeface="Times New Roman"/>
              </a:rPr>
              <a:t>х</a:t>
            </a:r>
            <a:r>
              <a:rPr lang="uk-UA" sz="1799" b="0" i="0" spc="0" baseline="0" dirty="0" smtClean="0">
                <a:latin typeface="Times New Roman"/>
              </a:rPr>
              <a:t> чисе</a:t>
            </a:r>
            <a:r>
              <a:rPr lang="uk-UA" sz="1799" b="0" i="0" spc="-25" baseline="0" dirty="0" smtClean="0">
                <a:latin typeface="Times New Roman"/>
              </a:rPr>
              <a:t>л</a:t>
            </a:r>
            <a:r>
              <a:rPr lang="uk-UA" sz="1799" b="0" i="0" spc="0" baseline="0" dirty="0" smtClean="0">
                <a:latin typeface="Times New Roman"/>
              </a:rPr>
              <a:t> (ві</a:t>
            </a:r>
            <a:r>
              <a:rPr lang="uk-UA" sz="1799" b="0" i="0" spc="-21" baseline="0" dirty="0" smtClean="0">
                <a:latin typeface="Times New Roman"/>
              </a:rPr>
              <a:t>д</a:t>
            </a:r>
            <a:r>
              <a:rPr lang="uk-UA" sz="1799" b="0" i="0" spc="0" baseline="0" dirty="0" smtClean="0">
                <a:latin typeface="Times New Roman"/>
              </a:rPr>
              <a:t> 0 до 255).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21" name="Rectangle 321"/>
          <p:cNvSpPr/>
          <p:nvPr/>
        </p:nvSpPr>
        <p:spPr>
          <a:xfrm>
            <a:off x="719317" y="2903464"/>
            <a:ext cx="6405135" cy="61758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Для вимір</a:t>
            </a:r>
            <a:r>
              <a:rPr lang="uk-UA" sz="1799" b="0" i="0" spc="-23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 об’єм</a:t>
            </a:r>
            <a:r>
              <a:rPr lang="uk-UA" sz="1799" b="0" i="0" spc="-23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 інформаці</a:t>
            </a:r>
            <a:r>
              <a:rPr lang="uk-UA" sz="1799" b="0" i="0" spc="-23" baseline="0" dirty="0" smtClean="0">
                <a:latin typeface="Times New Roman"/>
              </a:rPr>
              <a:t>ї</a:t>
            </a:r>
            <a:r>
              <a:rPr lang="uk-UA" sz="1799" b="0" i="0" spc="0" baseline="0" dirty="0" smtClean="0">
                <a:latin typeface="Times New Roman"/>
              </a:rPr>
              <a:t> використов</a:t>
            </a:r>
            <a:r>
              <a:rPr lang="uk-UA" sz="1799" b="0" i="0" spc="-46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ють наступн</a:t>
            </a:r>
            <a:r>
              <a:rPr lang="uk-UA" sz="1799" b="0" i="0" spc="-10" baseline="0" dirty="0" smtClean="0">
                <a:latin typeface="Times New Roman"/>
              </a:rPr>
              <a:t>і</a:t>
            </a:r>
            <a:r>
              <a:rPr lang="uk-UA" sz="1799" b="0" i="0" spc="0" baseline="0" dirty="0" smtClean="0">
                <a:latin typeface="Times New Roman"/>
              </a:rPr>
              <a:t> одиниці:</a:t>
            </a:r>
          </a:p>
          <a:p>
            <a:pPr marL="0">
              <a:lnSpc>
                <a:spcPts val="2472"/>
              </a:lnSpc>
            </a:pPr>
            <a:r>
              <a:rPr lang="uk-UA" sz="1799" b="0" i="0" spc="468" baseline="0" dirty="0" smtClean="0">
                <a:latin typeface="Times New Roman"/>
              </a:rPr>
              <a:t>1</a:t>
            </a:r>
            <a:r>
              <a:rPr lang="uk-UA" sz="1799" b="0" i="0" spc="0" baseline="0" dirty="0" smtClean="0">
                <a:latin typeface="Times New Roman"/>
              </a:rPr>
              <a:t>Кіл</a:t>
            </a:r>
            <a:r>
              <a:rPr lang="uk-UA" sz="1799" b="0" i="0" spc="-26" baseline="0" dirty="0" smtClean="0">
                <a:latin typeface="Times New Roman"/>
              </a:rPr>
              <a:t>о</a:t>
            </a:r>
            <a:r>
              <a:rPr lang="uk-UA" sz="1799" b="0" i="0" spc="0" baseline="0" dirty="0" smtClean="0">
                <a:latin typeface="Times New Roman"/>
              </a:rPr>
              <a:t>бай</a:t>
            </a:r>
            <a:r>
              <a:rPr lang="uk-UA" sz="1799" b="0" i="0" spc="-16" baseline="0" dirty="0" smtClean="0">
                <a:latin typeface="Times New Roman"/>
              </a:rPr>
              <a:t>т</a:t>
            </a:r>
            <a:r>
              <a:rPr lang="uk-UA" sz="1799" b="0" i="0" spc="0" baseline="0" dirty="0" smtClean="0">
                <a:latin typeface="Times New Roman"/>
              </a:rPr>
              <a:t> (</a:t>
            </a:r>
            <a:r>
              <a:rPr lang="uk-UA" sz="1799" b="0" i="0" spc="-12" baseline="0" dirty="0" smtClean="0">
                <a:latin typeface="Times New Roman"/>
              </a:rPr>
              <a:t>К</a:t>
            </a:r>
            <a:r>
              <a:rPr lang="uk-UA" sz="1799" b="0" i="0" spc="0" baseline="0" dirty="0" smtClean="0">
                <a:latin typeface="Times New Roman"/>
              </a:rPr>
              <a:t>)=1024=2</a:t>
            </a:r>
            <a:r>
              <a:rPr lang="uk-UA" sz="1745" b="0" i="0" spc="0" baseline="38257" dirty="0" smtClean="0">
                <a:latin typeface="Times New Roman"/>
              </a:rPr>
              <a:t>1</a:t>
            </a:r>
            <a:r>
              <a:rPr lang="uk-UA" sz="1745" b="0" i="0" spc="-23" baseline="38257" dirty="0" smtClean="0">
                <a:latin typeface="Times New Roman"/>
              </a:rPr>
              <a:t>0</a:t>
            </a:r>
            <a:r>
              <a:rPr lang="uk-UA" sz="1799" b="0" i="0" spc="0" baseline="0" dirty="0" smtClean="0">
                <a:latin typeface="Times New Roman"/>
              </a:rPr>
              <a:t> байт (Б)=10</a:t>
            </a:r>
            <a:r>
              <a:rPr lang="uk-UA" sz="1745" b="0" i="0" spc="0" baseline="38257" dirty="0" smtClean="0">
                <a:latin typeface="Times New Roman"/>
              </a:rPr>
              <a:t>3</a:t>
            </a:r>
            <a:r>
              <a:rPr lang="uk-UA" sz="1799" b="0" i="0" spc="0" baseline="0" dirty="0" smtClean="0">
                <a:latin typeface="Times New Roman"/>
              </a:rPr>
              <a:t> Б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22" name="Rectangle 322"/>
          <p:cNvSpPr/>
          <p:nvPr/>
        </p:nvSpPr>
        <p:spPr>
          <a:xfrm>
            <a:off x="719327" y="3531352"/>
            <a:ext cx="4355038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444" baseline="0" dirty="0" smtClean="0">
                <a:latin typeface="Times New Roman"/>
              </a:rPr>
              <a:t>1</a:t>
            </a:r>
            <a:r>
              <a:rPr lang="uk-UA" sz="1799" b="0" i="0" spc="0" baseline="0" dirty="0" smtClean="0">
                <a:latin typeface="Times New Roman"/>
              </a:rPr>
              <a:t>Мегаба</a:t>
            </a:r>
            <a:r>
              <a:rPr lang="uk-UA" sz="1799" b="0" i="0" spc="-30" baseline="0" dirty="0" smtClean="0">
                <a:latin typeface="Times New Roman"/>
              </a:rPr>
              <a:t>й</a:t>
            </a:r>
            <a:r>
              <a:rPr lang="uk-UA" sz="1799" b="0" i="0" spc="-13" baseline="0" dirty="0" smtClean="0">
                <a:latin typeface="Times New Roman"/>
              </a:rPr>
              <a:t>т</a:t>
            </a:r>
            <a:r>
              <a:rPr lang="uk-UA" sz="1799" b="0" i="0" spc="0" baseline="0" dirty="0" smtClean="0">
                <a:latin typeface="Times New Roman"/>
              </a:rPr>
              <a:t> (М)=1048576=2</a:t>
            </a:r>
            <a:r>
              <a:rPr lang="uk-UA" sz="1745" b="0" i="0" spc="0" baseline="38256" dirty="0" smtClean="0">
                <a:latin typeface="Times New Roman"/>
              </a:rPr>
              <a:t>2</a:t>
            </a:r>
            <a:r>
              <a:rPr lang="uk-UA" sz="1745" b="0" i="0" spc="288" baseline="38256" dirty="0" smtClean="0">
                <a:latin typeface="Times New Roman"/>
              </a:rPr>
              <a:t>0</a:t>
            </a:r>
            <a:r>
              <a:rPr lang="uk-UA" sz="1799" b="0" i="0" spc="-25" baseline="0" dirty="0" smtClean="0">
                <a:latin typeface="Times New Roman"/>
              </a:rPr>
              <a:t>Б</a:t>
            </a:r>
            <a:r>
              <a:rPr lang="uk-UA" sz="1799" b="0" i="0" spc="0" baseline="0" dirty="0" smtClean="0">
                <a:latin typeface="Times New Roman"/>
              </a:rPr>
              <a:t>=2</a:t>
            </a:r>
            <a:r>
              <a:rPr lang="uk-UA" sz="1745" b="0" i="0" spc="0" baseline="38256" dirty="0" smtClean="0">
                <a:latin typeface="Times New Roman"/>
              </a:rPr>
              <a:t>1</a:t>
            </a:r>
            <a:r>
              <a:rPr lang="uk-UA" sz="1745" b="0" i="0" spc="288" baseline="38256" dirty="0" smtClean="0">
                <a:latin typeface="Times New Roman"/>
              </a:rPr>
              <a:t>0</a:t>
            </a:r>
            <a:r>
              <a:rPr lang="uk-UA" sz="1799" b="0" i="0" spc="0" baseline="0" dirty="0" smtClean="0">
                <a:latin typeface="Times New Roman"/>
              </a:rPr>
              <a:t>КБ=10</a:t>
            </a:r>
            <a:r>
              <a:rPr lang="uk-UA" sz="1745" b="0" i="0" spc="0" baseline="38256" dirty="0" smtClean="0">
                <a:latin typeface="Times New Roman"/>
              </a:rPr>
              <a:t>6</a:t>
            </a:r>
            <a:r>
              <a:rPr lang="uk-UA" sz="1799" b="0" i="0" spc="0" baseline="0" dirty="0" smtClean="0">
                <a:latin typeface="Times New Roman"/>
              </a:rPr>
              <a:t> Б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323" name="Rectangle 323"/>
          <p:cNvSpPr/>
          <p:nvPr/>
        </p:nvSpPr>
        <p:spPr>
          <a:xfrm>
            <a:off x="719320" y="3845296"/>
            <a:ext cx="5385193" cy="61758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468" baseline="0" dirty="0" smtClean="0">
                <a:latin typeface="Times New Roman"/>
              </a:rPr>
              <a:t>1</a:t>
            </a:r>
            <a:r>
              <a:rPr lang="uk-UA" sz="1799" b="0" i="0" spc="0" baseline="0" dirty="0" smtClean="0">
                <a:latin typeface="Times New Roman"/>
              </a:rPr>
              <a:t>Гігабай</a:t>
            </a:r>
            <a:r>
              <a:rPr lang="uk-UA" sz="1799" b="0" i="0" spc="-26" baseline="0" dirty="0" smtClean="0">
                <a:latin typeface="Times New Roman"/>
              </a:rPr>
              <a:t>т</a:t>
            </a:r>
            <a:r>
              <a:rPr lang="uk-UA" sz="1799" b="0" i="0" spc="0" baseline="0" dirty="0" smtClean="0">
                <a:latin typeface="Times New Roman"/>
              </a:rPr>
              <a:t> (</a:t>
            </a:r>
            <a:r>
              <a:rPr lang="uk-UA" sz="1799" b="0" i="0" spc="-28" baseline="0" dirty="0" smtClean="0">
                <a:latin typeface="Times New Roman"/>
              </a:rPr>
              <a:t>G</a:t>
            </a:r>
            <a:r>
              <a:rPr lang="uk-UA" sz="1799" b="0" i="0" spc="0" baseline="0" dirty="0" smtClean="0">
                <a:latin typeface="Times New Roman"/>
              </a:rPr>
              <a:t>)=1073741824=2</a:t>
            </a:r>
            <a:r>
              <a:rPr lang="uk-UA" sz="1745" b="0" i="0" spc="0" baseline="38256" dirty="0" smtClean="0">
                <a:latin typeface="Times New Roman"/>
              </a:rPr>
              <a:t>3</a:t>
            </a:r>
            <a:r>
              <a:rPr lang="uk-UA" sz="1745" b="0" i="0" spc="264" baseline="38256" dirty="0" smtClean="0">
                <a:latin typeface="Times New Roman"/>
              </a:rPr>
              <a:t>0</a:t>
            </a:r>
            <a:r>
              <a:rPr lang="uk-UA" sz="1799" b="0" i="0" spc="0" baseline="0" dirty="0" smtClean="0">
                <a:latin typeface="Times New Roman"/>
              </a:rPr>
              <a:t>Б=2</a:t>
            </a:r>
            <a:r>
              <a:rPr lang="uk-UA" sz="1745" b="0" i="0" spc="0" baseline="38256" dirty="0" smtClean="0">
                <a:latin typeface="Times New Roman"/>
              </a:rPr>
              <a:t>20</a:t>
            </a:r>
            <a:r>
              <a:rPr lang="uk-UA" sz="1799" b="0" i="0" spc="0" baseline="0" dirty="0" smtClean="0">
                <a:latin typeface="Times New Roman"/>
              </a:rPr>
              <a:t> КБ=2</a:t>
            </a:r>
            <a:r>
              <a:rPr lang="uk-UA" sz="1745" b="0" i="0" spc="0" baseline="38256" dirty="0" smtClean="0">
                <a:latin typeface="Times New Roman"/>
              </a:rPr>
              <a:t>1</a:t>
            </a:r>
            <a:r>
              <a:rPr lang="uk-UA" sz="1745" b="0" i="0" spc="288" baseline="38256" dirty="0" smtClean="0">
                <a:latin typeface="Times New Roman"/>
              </a:rPr>
              <a:t>0</a:t>
            </a:r>
            <a:r>
              <a:rPr lang="uk-UA" sz="1799" b="0" i="0" spc="0" baseline="0" dirty="0" smtClean="0">
                <a:latin typeface="Times New Roman"/>
              </a:rPr>
              <a:t>МБ=1</a:t>
            </a:r>
            <a:r>
              <a:rPr lang="uk-UA" sz="1799" b="0" i="0" spc="-10" baseline="0" dirty="0" smtClean="0">
                <a:latin typeface="Times New Roman"/>
              </a:rPr>
              <a:t>0</a:t>
            </a:r>
            <a:r>
              <a:rPr lang="uk-UA" sz="1745" b="0" i="0" spc="0" baseline="38256" dirty="0" smtClean="0">
                <a:latin typeface="Times New Roman"/>
              </a:rPr>
              <a:t>9</a:t>
            </a:r>
            <a:r>
              <a:rPr lang="uk-UA" sz="1799" b="0" i="0" spc="0" baseline="0" dirty="0" smtClean="0">
                <a:latin typeface="Times New Roman"/>
              </a:rPr>
              <a:t> Б</a:t>
            </a:r>
          </a:p>
          <a:p>
            <a:pPr marL="6">
              <a:lnSpc>
                <a:spcPts val="2472"/>
              </a:lnSpc>
            </a:pPr>
            <a:r>
              <a:rPr lang="uk-UA" sz="1799" b="0" i="0" spc="468" baseline="0" dirty="0" smtClean="0">
                <a:latin typeface="Times New Roman"/>
              </a:rPr>
              <a:t>1</a:t>
            </a:r>
            <a:r>
              <a:rPr lang="uk-UA" sz="1799" b="0" i="0" spc="0" baseline="0" dirty="0" smtClean="0">
                <a:latin typeface="Times New Roman"/>
              </a:rPr>
              <a:t>Те</a:t>
            </a:r>
            <a:r>
              <a:rPr lang="uk-UA" sz="1799" b="0" i="0" spc="-28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абайт (T)=2</a:t>
            </a:r>
            <a:r>
              <a:rPr lang="uk-UA" sz="1745" b="0" i="0" spc="0" baseline="38256" dirty="0" smtClean="0">
                <a:latin typeface="Times New Roman"/>
              </a:rPr>
              <a:t>4</a:t>
            </a:r>
            <a:r>
              <a:rPr lang="uk-UA" sz="1745" b="0" i="0" spc="288" baseline="38256" dirty="0" smtClean="0">
                <a:latin typeface="Times New Roman"/>
              </a:rPr>
              <a:t>0</a:t>
            </a:r>
            <a:r>
              <a:rPr lang="uk-UA" sz="1799" b="0" i="0" spc="0" baseline="0" dirty="0" smtClean="0">
                <a:latin typeface="Times New Roman"/>
              </a:rPr>
              <a:t>Б=2</a:t>
            </a:r>
            <a:r>
              <a:rPr lang="uk-UA" sz="1745" b="0" i="0" spc="0" baseline="38256" dirty="0" smtClean="0">
                <a:latin typeface="Times New Roman"/>
              </a:rPr>
              <a:t>30</a:t>
            </a:r>
            <a:r>
              <a:rPr lang="uk-UA" sz="1799" b="0" i="0" spc="0" baseline="0" dirty="0" smtClean="0">
                <a:latin typeface="Times New Roman"/>
              </a:rPr>
              <a:t> КБ=2</a:t>
            </a:r>
            <a:r>
              <a:rPr lang="uk-UA" sz="1745" b="0" i="0" spc="-23" baseline="38256" dirty="0" smtClean="0">
                <a:latin typeface="Times New Roman"/>
              </a:rPr>
              <a:t>2</a:t>
            </a:r>
            <a:r>
              <a:rPr lang="uk-UA" sz="1745" b="0" i="0" spc="287" baseline="38256" dirty="0" smtClean="0">
                <a:latin typeface="Times New Roman"/>
              </a:rPr>
              <a:t>0</a:t>
            </a:r>
            <a:r>
              <a:rPr lang="uk-UA" sz="1799" b="0" i="0" spc="0" baseline="0" dirty="0" smtClean="0">
                <a:latin typeface="Times New Roman"/>
              </a:rPr>
              <a:t>МБ=10</a:t>
            </a:r>
            <a:r>
              <a:rPr lang="uk-UA" sz="1745" b="0" i="0" spc="0" baseline="38256" dirty="0" smtClean="0">
                <a:latin typeface="Times New Roman"/>
              </a:rPr>
              <a:t>12</a:t>
            </a:r>
            <a:r>
              <a:rPr lang="uk-UA" sz="1799" b="0" i="0" spc="0" baseline="0" dirty="0" smtClean="0">
                <a:latin typeface="Times New Roman"/>
              </a:rPr>
              <a:t> Б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937" y="758825"/>
            <a:ext cx="6777662" cy="365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734665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6537" y="492125"/>
            <a:ext cx="7086600" cy="4154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42730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148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383791" y="1167383"/>
            <a:ext cx="2005583" cy="1112520"/>
          </a:xfrm>
          <a:prstGeom prst="rect">
            <a:avLst/>
          </a:prstGeom>
          <a:noFill/>
          <a:extLst/>
        </p:spPr>
      </p:pic>
      <p:pic>
        <p:nvPicPr>
          <p:cNvPr id="149" name="Picture 149"/>
          <p:cNvPicPr>
            <a:picLocks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41191" y="1036320"/>
            <a:ext cx="789432" cy="1234439"/>
          </a:xfrm>
          <a:prstGeom prst="rect">
            <a:avLst/>
          </a:prstGeom>
          <a:noFill/>
          <a:extLst/>
        </p:spPr>
      </p:pic>
      <p:pic>
        <p:nvPicPr>
          <p:cNvPr id="150" name="Picture 150"/>
          <p:cNvPicPr>
            <a:picLocks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282440" y="1054608"/>
            <a:ext cx="1895856" cy="1216151"/>
          </a:xfrm>
          <a:prstGeom prst="rect">
            <a:avLst/>
          </a:prstGeom>
          <a:noFill/>
          <a:extLst/>
        </p:spPr>
      </p:pic>
      <p:pic>
        <p:nvPicPr>
          <p:cNvPr id="151" name="Picture 151"/>
          <p:cNvPicPr>
            <a:picLocks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91895" y="2350007"/>
            <a:ext cx="1545336" cy="1283208"/>
          </a:xfrm>
          <a:prstGeom prst="rect">
            <a:avLst/>
          </a:prstGeom>
          <a:noFill/>
          <a:extLst/>
        </p:spPr>
      </p:pic>
      <p:pic>
        <p:nvPicPr>
          <p:cNvPr id="152" name="Picture 152"/>
          <p:cNvPicPr>
            <a:picLocks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292095" y="2350007"/>
            <a:ext cx="4578096" cy="1277111"/>
          </a:xfrm>
          <a:prstGeom prst="rect">
            <a:avLst/>
          </a:prstGeom>
          <a:noFill/>
          <a:extLst/>
        </p:spPr>
      </p:pic>
      <p:pic>
        <p:nvPicPr>
          <p:cNvPr id="153" name="Picture 153"/>
          <p:cNvPicPr>
            <a:picLocks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236207" y="5303519"/>
            <a:ext cx="1322832" cy="24383"/>
          </a:xfrm>
          <a:prstGeom prst="rect">
            <a:avLst/>
          </a:prstGeom>
          <a:noFill/>
          <a:extLst/>
        </p:spPr>
      </p:pic>
      <p:sp>
        <p:nvSpPr>
          <p:cNvPr id="154" name="Freeform 154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" name="Freeform 155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" name="Freeform 156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" name="Freeform 157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" name="Freeform 158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" name="Rectangle 159"/>
          <p:cNvSpPr/>
          <p:nvPr/>
        </p:nvSpPr>
        <p:spPr>
          <a:xfrm>
            <a:off x="1377690" y="318756"/>
            <a:ext cx="4833696" cy="58099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234701"/>
            <a:r>
              <a:rPr lang="uk-UA" sz="1799" b="0" i="0" spc="0" baseline="0" dirty="0" smtClean="0">
                <a:latin typeface="Times New Roman"/>
              </a:rPr>
              <a:t>Істо</a:t>
            </a:r>
            <a:r>
              <a:rPr lang="uk-UA" sz="1799" b="0" i="0" spc="-28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ія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розвитку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обчисл</a:t>
            </a:r>
            <a:r>
              <a:rPr lang="uk-UA" sz="1799" b="0" i="0" spc="-37" baseline="0" dirty="0" smtClean="0">
                <a:latin typeface="Times New Roman"/>
              </a:rPr>
              <a:t>ю</a:t>
            </a:r>
            <a:r>
              <a:rPr lang="uk-UA" sz="1799" b="0" i="0" spc="0" baseline="0" dirty="0" smtClean="0">
                <a:latin typeface="Times New Roman"/>
              </a:rPr>
              <a:t>вальних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ма</a:t>
            </a:r>
            <a:r>
              <a:rPr lang="uk-UA" sz="1799" b="0" i="0" spc="-43" baseline="0" dirty="0" smtClean="0">
                <a:latin typeface="Times New Roman"/>
              </a:rPr>
              <a:t>ш</a:t>
            </a:r>
            <a:r>
              <a:rPr lang="uk-UA" sz="1799" b="0" i="0" spc="0" baseline="0" dirty="0" smtClean="0">
                <a:latin typeface="Times New Roman"/>
              </a:rPr>
              <a:t>ин</a:t>
            </a:r>
          </a:p>
          <a:p>
            <a:pPr marL="0">
              <a:lnSpc>
                <a:spcPts val="2616"/>
              </a:lnSpc>
            </a:pPr>
            <a:r>
              <a:rPr lang="uk-UA" sz="1799" b="0" i="0" spc="0" baseline="0" dirty="0" smtClean="0">
                <a:latin typeface="Times New Roman"/>
              </a:rPr>
              <a:t>Аба</a:t>
            </a:r>
            <a:r>
              <a:rPr lang="uk-UA" sz="1799" b="0" i="0" spc="-30" baseline="0" dirty="0" smtClean="0">
                <a:latin typeface="Times New Roman"/>
              </a:rPr>
              <a:t>к</a:t>
            </a:r>
            <a:r>
              <a:rPr lang="uk-UA" sz="1799" b="0" i="0" spc="0" baseline="0" dirty="0" smtClean="0">
                <a:latin typeface="Times New Roman"/>
              </a:rPr>
              <a:t> (3 тисячоліт</a:t>
            </a:r>
            <a:r>
              <a:rPr lang="uk-UA" sz="1799" b="0" i="0" spc="-28" baseline="0" dirty="0" smtClean="0">
                <a:latin typeface="Times New Roman"/>
              </a:rPr>
              <a:t>т</a:t>
            </a:r>
            <a:r>
              <a:rPr lang="uk-UA" sz="1799" b="0" i="0" spc="0" baseline="0" dirty="0" smtClean="0">
                <a:latin typeface="Times New Roman"/>
              </a:rPr>
              <a:t>я д</a:t>
            </a:r>
            <a:r>
              <a:rPr lang="uk-UA" sz="1799" b="0" i="0" spc="-17" baseline="0" dirty="0" smtClean="0">
                <a:latin typeface="Times New Roman"/>
              </a:rPr>
              <a:t>о</a:t>
            </a:r>
            <a:r>
              <a:rPr lang="uk-UA" sz="1799" b="0" i="0" spc="0" baseline="0" dirty="0" smtClean="0">
                <a:latin typeface="Times New Roman"/>
              </a:rPr>
              <a:t> н.е.) – </a:t>
            </a:r>
            <a:r>
              <a:rPr lang="uk-UA" sz="1799" b="0" i="0" spc="-28" baseline="0" dirty="0" smtClean="0">
                <a:latin typeface="Times New Roman"/>
              </a:rPr>
              <a:t>п</a:t>
            </a:r>
            <a:r>
              <a:rPr lang="uk-UA" sz="1799" b="0" i="0" spc="0" baseline="0" dirty="0" smtClean="0">
                <a:latin typeface="Times New Roman"/>
              </a:rPr>
              <a:t>рообраз</a:t>
            </a:r>
            <a:r>
              <a:rPr lang="uk-UA" sz="1799" b="0" i="0" spc="-1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рахівниці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160" name="Rectangle 160"/>
          <p:cNvSpPr/>
          <p:nvPr/>
        </p:nvSpPr>
        <p:spPr>
          <a:xfrm>
            <a:off x="359662" y="3659361"/>
            <a:ext cx="6860981" cy="5333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359663"/>
            <a:r>
              <a:rPr lang="uk-UA" sz="1799" b="1" i="0" spc="0" baseline="0" dirty="0" smtClean="0">
                <a:latin typeface="Times New Roman"/>
              </a:rPr>
              <a:t>162</a:t>
            </a:r>
            <a:r>
              <a:rPr lang="uk-UA" sz="1799" b="1" i="0" spc="528" baseline="0" dirty="0" smtClean="0">
                <a:latin typeface="Times New Roman"/>
              </a:rPr>
              <a:t>3</a:t>
            </a:r>
            <a:r>
              <a:rPr lang="uk-UA" sz="1799" b="0" i="0" spc="0" baseline="0" dirty="0" smtClean="0">
                <a:latin typeface="Times New Roman"/>
              </a:rPr>
              <a:t>- </a:t>
            </a:r>
            <a:r>
              <a:rPr lang="uk-UA" sz="1799" b="0" i="0" spc="-32" baseline="0" dirty="0" smtClean="0">
                <a:latin typeface="Times New Roman"/>
              </a:rPr>
              <a:t>"</a:t>
            </a:r>
            <a:r>
              <a:rPr lang="uk-UA" sz="1799" b="0" i="0" spc="0" baseline="0" dirty="0" err="1" smtClean="0">
                <a:latin typeface="Times New Roman"/>
              </a:rPr>
              <a:t>Рахуючий</a:t>
            </a:r>
            <a:r>
              <a:rPr lang="uk-UA" sz="1799" b="0" i="0" spc="0" baseline="0" dirty="0" smtClean="0">
                <a:latin typeface="Times New Roman"/>
              </a:rPr>
              <a:t> годинник" Вільгельма </a:t>
            </a:r>
            <a:r>
              <a:rPr lang="uk-UA" sz="1799" b="0" i="0" spc="0" baseline="0" dirty="0" err="1" smtClean="0">
                <a:latin typeface="Times New Roman"/>
              </a:rPr>
              <a:t>Шикарда</a:t>
            </a:r>
            <a:r>
              <a:rPr lang="uk-UA" sz="1799" b="0" i="0" spc="0" baseline="0" dirty="0" smtClean="0">
                <a:latin typeface="Times New Roman"/>
              </a:rPr>
              <a:t>: для додавання</a:t>
            </a:r>
          </a:p>
          <a:p>
            <a:pPr marL="0">
              <a:lnSpc>
                <a:spcPts val="2040"/>
              </a:lnSpc>
            </a:pPr>
            <a:r>
              <a:rPr lang="uk-UA" sz="1799" b="0" i="0" spc="0" baseline="0" dirty="0" smtClean="0">
                <a:latin typeface="Times New Roman"/>
              </a:rPr>
              <a:t>та відніман</a:t>
            </a:r>
            <a:r>
              <a:rPr lang="uk-UA" sz="1799" b="0" i="0" spc="-28" baseline="0" dirty="0" smtClean="0">
                <a:latin typeface="Times New Roman"/>
              </a:rPr>
              <a:t>н</a:t>
            </a:r>
            <a:r>
              <a:rPr lang="uk-UA" sz="1799" b="0" i="0" spc="0" baseline="0" dirty="0" smtClean="0">
                <a:latin typeface="Times New Roman"/>
              </a:rPr>
              <a:t>я 6-значни</a:t>
            </a:r>
            <a:r>
              <a:rPr lang="uk-UA" sz="1799" b="0" i="0" spc="-14" baseline="0" dirty="0" smtClean="0">
                <a:latin typeface="Times New Roman"/>
              </a:rPr>
              <a:t>х</a:t>
            </a:r>
            <a:r>
              <a:rPr lang="uk-UA" sz="1799" b="0" i="0" spc="0" baseline="0" dirty="0" smtClean="0">
                <a:latin typeface="Times New Roman"/>
              </a:rPr>
              <a:t> чисел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161" name="Rectangle 161"/>
          <p:cNvSpPr/>
          <p:nvPr/>
        </p:nvSpPr>
        <p:spPr>
          <a:xfrm>
            <a:off x="359662" y="4235439"/>
            <a:ext cx="6899517" cy="5333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359663"/>
            <a:r>
              <a:rPr lang="uk-UA" sz="1799" b="0" i="0" spc="0" baseline="0" dirty="0" smtClean="0">
                <a:latin typeface="Times New Roman"/>
              </a:rPr>
              <a:t>1673</a:t>
            </a:r>
            <a:r>
              <a:rPr lang="uk-UA" sz="1799" b="0" i="0" spc="19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-</a:t>
            </a:r>
            <a:r>
              <a:rPr lang="uk-UA" sz="1799" b="0" i="0" spc="178" baseline="0" dirty="0" smtClean="0">
                <a:latin typeface="Times New Roman"/>
              </a:rPr>
              <a:t> </a:t>
            </a:r>
            <a:r>
              <a:rPr lang="uk-UA" sz="1799" b="0" i="0" spc="-12" baseline="0" dirty="0" smtClean="0">
                <a:latin typeface="Times New Roman"/>
              </a:rPr>
              <a:t>"</a:t>
            </a:r>
            <a:r>
              <a:rPr lang="uk-UA" sz="1799" b="0" i="0" spc="0" baseline="0" dirty="0" smtClean="0">
                <a:latin typeface="Times New Roman"/>
              </a:rPr>
              <a:t>Меха</a:t>
            </a:r>
            <a:r>
              <a:rPr lang="uk-UA" sz="1799" b="0" i="0" spc="-28" baseline="0" dirty="0" smtClean="0">
                <a:latin typeface="Times New Roman"/>
              </a:rPr>
              <a:t>н</a:t>
            </a:r>
            <a:r>
              <a:rPr lang="uk-UA" sz="1799" b="0" i="0" spc="0" baseline="0" dirty="0" smtClean="0">
                <a:latin typeface="Times New Roman"/>
              </a:rPr>
              <a:t>ічний</a:t>
            </a:r>
            <a:r>
              <a:rPr lang="uk-UA" sz="1799" b="0" i="0" spc="179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калькулятор"</a:t>
            </a:r>
            <a:r>
              <a:rPr lang="uk-UA" sz="1799" b="0" i="0" spc="147" baseline="0" dirty="0" smtClean="0">
                <a:latin typeface="Times New Roman"/>
              </a:rPr>
              <a:t> </a:t>
            </a:r>
            <a:r>
              <a:rPr lang="uk-UA" sz="1799" b="0" i="0" spc="0" baseline="0" dirty="0" err="1" smtClean="0">
                <a:latin typeface="Times New Roman"/>
              </a:rPr>
              <a:t>Ґотфріда</a:t>
            </a:r>
            <a:r>
              <a:rPr lang="uk-UA" sz="1799" b="0" i="0" spc="161" baseline="0" dirty="0" smtClean="0">
                <a:latin typeface="Times New Roman"/>
              </a:rPr>
              <a:t> </a:t>
            </a:r>
            <a:r>
              <a:rPr lang="uk-UA" sz="1799" b="0" i="0" spc="0" baseline="0" dirty="0" err="1" smtClean="0">
                <a:latin typeface="Times New Roman"/>
              </a:rPr>
              <a:t>Лейбніц</a:t>
            </a:r>
            <a:r>
              <a:rPr lang="uk-UA" sz="1799" b="0" i="0" spc="-17" baseline="0" dirty="0" err="1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:</a:t>
            </a:r>
            <a:r>
              <a:rPr lang="uk-UA" sz="1799" b="0" i="0" spc="179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додавання,</a:t>
            </a:r>
          </a:p>
          <a:p>
            <a:pPr marL="0">
              <a:lnSpc>
                <a:spcPts val="2040"/>
              </a:lnSpc>
            </a:pPr>
            <a:r>
              <a:rPr lang="uk-UA" sz="1799" b="0" i="0" spc="0" baseline="0" dirty="0" smtClean="0">
                <a:latin typeface="Times New Roman"/>
              </a:rPr>
              <a:t>відніман</a:t>
            </a:r>
            <a:r>
              <a:rPr lang="uk-UA" sz="1799" b="0" i="0" spc="-32" baseline="0" dirty="0" smtClean="0">
                <a:latin typeface="Times New Roman"/>
              </a:rPr>
              <a:t>н</a:t>
            </a:r>
            <a:r>
              <a:rPr lang="uk-UA" sz="1799" b="0" i="0" spc="0" baseline="0" dirty="0" smtClean="0">
                <a:latin typeface="Times New Roman"/>
              </a:rPr>
              <a:t>я, множення та ділення </a:t>
            </a:r>
            <a:r>
              <a:rPr lang="uk-UA" sz="1799" b="0" i="0" spc="-35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 двійковій систем</a:t>
            </a:r>
            <a:r>
              <a:rPr lang="uk-UA" sz="1799" b="0" i="0" spc="-35" baseline="0" dirty="0" smtClean="0">
                <a:latin typeface="Times New Roman"/>
              </a:rPr>
              <a:t>і</a:t>
            </a:r>
            <a:r>
              <a:rPr lang="uk-UA" sz="1799" b="0" i="0" spc="0" baseline="0" dirty="0" smtClean="0">
                <a:latin typeface="Times New Roman"/>
              </a:rPr>
              <a:t> числення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1627" y="720725"/>
            <a:ext cx="7051509" cy="3905634"/>
          </a:xfrm>
          <a:prstGeom prst="rect">
            <a:avLst/>
          </a:prstGeom>
        </p:spPr>
      </p:pic>
      <p:sp>
        <p:nvSpPr>
          <p:cNvPr id="4" name="Rectangle 258"/>
          <p:cNvSpPr/>
          <p:nvPr/>
        </p:nvSpPr>
        <p:spPr>
          <a:xfrm>
            <a:off x="2903537" y="263525"/>
            <a:ext cx="1617430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Системний блок</a:t>
            </a:r>
            <a:endParaRPr lang="uk-UA" sz="1799" b="0" i="0" spc="0" baseline="0" dirty="0"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02821556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2737" y="911225"/>
            <a:ext cx="6896100" cy="3486980"/>
          </a:xfrm>
          <a:prstGeom prst="rect">
            <a:avLst/>
          </a:prstGeom>
        </p:spPr>
      </p:pic>
      <p:sp>
        <p:nvSpPr>
          <p:cNvPr id="3" name="Rectangle 258"/>
          <p:cNvSpPr/>
          <p:nvPr/>
        </p:nvSpPr>
        <p:spPr>
          <a:xfrm>
            <a:off x="2674937" y="301625"/>
            <a:ext cx="2037417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dirty="0" smtClean="0">
                <a:latin typeface="Times New Roman"/>
              </a:rPr>
              <a:t>Монітор. Клавіатура</a:t>
            </a:r>
            <a:endParaRPr lang="uk-UA" sz="1799" b="0" i="0" spc="0" baseline="0" dirty="0"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87126679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" name="Picture 162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38200" y="694944"/>
            <a:ext cx="5882639" cy="4105655"/>
          </a:xfrm>
          <a:prstGeom prst="rect">
            <a:avLst/>
          </a:prstGeom>
          <a:noFill/>
          <a:extLst/>
        </p:spPr>
      </p:pic>
      <p:sp>
        <p:nvSpPr>
          <p:cNvPr id="163" name="Freeform 163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" name="Freeform 164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" name="Freeform 165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" name="Freeform 166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" name="Freeform 167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" name="Rectangle 168"/>
          <p:cNvSpPr/>
          <p:nvPr/>
        </p:nvSpPr>
        <p:spPr>
          <a:xfrm>
            <a:off x="1133855" y="318756"/>
            <a:ext cx="5291974" cy="30363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799" b="0" i="0" spc="0" baseline="0" dirty="0">
                <a:latin typeface="Times New Roman"/>
              </a:rPr>
              <a:t>Програм</a:t>
            </a:r>
            <a:r>
              <a:rPr lang="en-US" sz="1799" b="0" i="0" spc="-34" baseline="0" dirty="0">
                <a:latin typeface="Times New Roman"/>
              </a:rPr>
              <a:t>о</a:t>
            </a:r>
            <a:r>
              <a:rPr lang="en-US" sz="1799" b="0" i="0" spc="0" baseline="0" dirty="0">
                <a:latin typeface="Times New Roman"/>
              </a:rPr>
              <a:t>ваний</a:t>
            </a:r>
            <a:r>
              <a:rPr lang="en-US" sz="1799" b="1" i="0" spc="0" baseline="0" dirty="0">
                <a:latin typeface="Times New Roman"/>
              </a:rPr>
              <a:t> </a:t>
            </a:r>
            <a:r>
              <a:rPr lang="en-US" sz="1799" b="0" i="0" spc="0" baseline="0" dirty="0">
                <a:latin typeface="Times New Roman"/>
              </a:rPr>
              <a:t>т</a:t>
            </a:r>
            <a:r>
              <a:rPr lang="en-US" sz="1799" b="0" i="0" spc="-32" baseline="0" dirty="0">
                <a:latin typeface="Times New Roman"/>
              </a:rPr>
              <a:t>к</a:t>
            </a:r>
            <a:r>
              <a:rPr lang="en-US" sz="1799" b="0" i="0" spc="0" baseline="0" dirty="0">
                <a:latin typeface="Times New Roman"/>
              </a:rPr>
              <a:t>ацький</a:t>
            </a:r>
            <a:r>
              <a:rPr lang="en-US" sz="1799" b="1" i="0" spc="0" baseline="0" dirty="0">
                <a:latin typeface="Times New Roman"/>
              </a:rPr>
              <a:t> </a:t>
            </a:r>
            <a:r>
              <a:rPr lang="en-US" sz="1799" b="0" i="0" spc="0" baseline="0" dirty="0">
                <a:latin typeface="Times New Roman"/>
              </a:rPr>
              <a:t>стано</a:t>
            </a:r>
            <a:r>
              <a:rPr lang="en-US" sz="1799" b="0" i="0" spc="-19" baseline="0" dirty="0">
                <a:latin typeface="Times New Roman"/>
              </a:rPr>
              <a:t>к</a:t>
            </a:r>
            <a:r>
              <a:rPr lang="en-US" sz="1799" b="1" i="0" spc="0" baseline="0" dirty="0">
                <a:latin typeface="Times New Roman"/>
              </a:rPr>
              <a:t> </a:t>
            </a:r>
            <a:r>
              <a:rPr lang="en-US" sz="1799" b="0" i="0" spc="0" baseline="0" dirty="0">
                <a:latin typeface="Times New Roman"/>
              </a:rPr>
              <a:t>Жаккарда</a:t>
            </a:r>
            <a:r>
              <a:rPr lang="en-US" sz="1799" b="1" i="0" spc="0" baseline="0" dirty="0">
                <a:latin typeface="Times New Roman"/>
              </a:rPr>
              <a:t> (1804)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" name="Picture 169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05384" y="697992"/>
            <a:ext cx="6751319" cy="3172967"/>
          </a:xfrm>
          <a:prstGeom prst="rect">
            <a:avLst/>
          </a:prstGeom>
          <a:noFill/>
          <a:extLst/>
        </p:spPr>
      </p:pic>
      <p:sp>
        <p:nvSpPr>
          <p:cNvPr id="170" name="Freeform 170"/>
          <p:cNvSpPr/>
          <p:nvPr/>
        </p:nvSpPr>
        <p:spPr>
          <a:xfrm>
            <a:off x="347472" y="344424"/>
            <a:ext cx="6867144" cy="3048"/>
          </a:xfrm>
          <a:custGeom>
            <a:avLst/>
            <a:gdLst/>
            <a:ahLst/>
            <a:cxnLst/>
            <a:rect l="0" t="0" r="0" b="0"/>
            <a:pathLst>
              <a:path w="6867144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6" y="0"/>
                </a:moveTo>
                <a:lnTo>
                  <a:pt x="9144" y="0"/>
                </a:lnTo>
                <a:lnTo>
                  <a:pt x="9144" y="3048"/>
                </a:lnTo>
                <a:lnTo>
                  <a:pt x="6096" y="3048"/>
                </a:lnTo>
                <a:lnTo>
                  <a:pt x="6096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7" y="0"/>
                </a:moveTo>
                <a:lnTo>
                  <a:pt x="21335" y="0"/>
                </a:lnTo>
                <a:lnTo>
                  <a:pt x="21335" y="3048"/>
                </a:lnTo>
                <a:lnTo>
                  <a:pt x="18287" y="3048"/>
                </a:lnTo>
                <a:lnTo>
                  <a:pt x="18287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80" y="0"/>
                </a:moveTo>
                <a:lnTo>
                  <a:pt x="33528" y="0"/>
                </a:lnTo>
                <a:lnTo>
                  <a:pt x="33528" y="3048"/>
                </a:lnTo>
                <a:lnTo>
                  <a:pt x="30480" y="3048"/>
                </a:lnTo>
                <a:lnTo>
                  <a:pt x="30480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1" y="0"/>
                </a:moveTo>
                <a:lnTo>
                  <a:pt x="45719" y="0"/>
                </a:lnTo>
                <a:lnTo>
                  <a:pt x="45719" y="3048"/>
                </a:lnTo>
                <a:lnTo>
                  <a:pt x="42671" y="3048"/>
                </a:lnTo>
                <a:lnTo>
                  <a:pt x="42671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4" y="0"/>
                </a:moveTo>
                <a:lnTo>
                  <a:pt x="57912" y="0"/>
                </a:lnTo>
                <a:lnTo>
                  <a:pt x="57912" y="3048"/>
                </a:lnTo>
                <a:lnTo>
                  <a:pt x="54864" y="3048"/>
                </a:lnTo>
                <a:lnTo>
                  <a:pt x="54864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7" y="0"/>
                </a:moveTo>
                <a:lnTo>
                  <a:pt x="82295" y="0"/>
                </a:lnTo>
                <a:lnTo>
                  <a:pt x="82295" y="3048"/>
                </a:lnTo>
                <a:lnTo>
                  <a:pt x="79247" y="3048"/>
                </a:lnTo>
                <a:lnTo>
                  <a:pt x="79247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80" y="0"/>
                </a:lnTo>
                <a:lnTo>
                  <a:pt x="106680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8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8" y="3048"/>
                </a:lnTo>
                <a:lnTo>
                  <a:pt x="109728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1" y="0"/>
                </a:moveTo>
                <a:lnTo>
                  <a:pt x="137159" y="0"/>
                </a:lnTo>
                <a:lnTo>
                  <a:pt x="137159" y="3048"/>
                </a:lnTo>
                <a:lnTo>
                  <a:pt x="134111" y="3048"/>
                </a:lnTo>
                <a:lnTo>
                  <a:pt x="134111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6" y="0"/>
                </a:moveTo>
                <a:lnTo>
                  <a:pt x="161544" y="0"/>
                </a:lnTo>
                <a:lnTo>
                  <a:pt x="161544" y="3048"/>
                </a:lnTo>
                <a:lnTo>
                  <a:pt x="158496" y="3048"/>
                </a:lnTo>
                <a:lnTo>
                  <a:pt x="158496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79" y="0"/>
                </a:moveTo>
                <a:lnTo>
                  <a:pt x="185927" y="0"/>
                </a:lnTo>
                <a:lnTo>
                  <a:pt x="185927" y="3048"/>
                </a:lnTo>
                <a:lnTo>
                  <a:pt x="182879" y="3048"/>
                </a:lnTo>
                <a:lnTo>
                  <a:pt x="182879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4" y="0"/>
                </a:moveTo>
                <a:lnTo>
                  <a:pt x="210312" y="0"/>
                </a:lnTo>
                <a:lnTo>
                  <a:pt x="210312" y="3048"/>
                </a:lnTo>
                <a:lnTo>
                  <a:pt x="207264" y="3048"/>
                </a:lnTo>
                <a:lnTo>
                  <a:pt x="207264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7" y="0"/>
                </a:moveTo>
                <a:lnTo>
                  <a:pt x="234695" y="0"/>
                </a:lnTo>
                <a:lnTo>
                  <a:pt x="234695" y="3048"/>
                </a:lnTo>
                <a:lnTo>
                  <a:pt x="231647" y="3048"/>
                </a:lnTo>
                <a:lnTo>
                  <a:pt x="231647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80" y="0"/>
                </a:lnTo>
                <a:lnTo>
                  <a:pt x="259080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8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8" y="3048"/>
                </a:lnTo>
                <a:lnTo>
                  <a:pt x="262128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1" y="0"/>
                </a:moveTo>
                <a:lnTo>
                  <a:pt x="289559" y="0"/>
                </a:lnTo>
                <a:lnTo>
                  <a:pt x="289559" y="3048"/>
                </a:lnTo>
                <a:lnTo>
                  <a:pt x="286511" y="3048"/>
                </a:lnTo>
                <a:lnTo>
                  <a:pt x="286511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6" y="0"/>
                </a:moveTo>
                <a:lnTo>
                  <a:pt x="313944" y="0"/>
                </a:lnTo>
                <a:lnTo>
                  <a:pt x="313944" y="3048"/>
                </a:lnTo>
                <a:lnTo>
                  <a:pt x="310896" y="3048"/>
                </a:lnTo>
                <a:lnTo>
                  <a:pt x="310896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79" y="0"/>
                </a:moveTo>
                <a:lnTo>
                  <a:pt x="338327" y="0"/>
                </a:lnTo>
                <a:lnTo>
                  <a:pt x="338327" y="3048"/>
                </a:lnTo>
                <a:lnTo>
                  <a:pt x="335279" y="3048"/>
                </a:lnTo>
                <a:lnTo>
                  <a:pt x="335279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4" y="0"/>
                </a:moveTo>
                <a:lnTo>
                  <a:pt x="362712" y="0"/>
                </a:lnTo>
                <a:lnTo>
                  <a:pt x="362712" y="3048"/>
                </a:lnTo>
                <a:lnTo>
                  <a:pt x="359664" y="3048"/>
                </a:lnTo>
                <a:lnTo>
                  <a:pt x="359664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7" y="0"/>
                </a:moveTo>
                <a:lnTo>
                  <a:pt x="387095" y="0"/>
                </a:lnTo>
                <a:lnTo>
                  <a:pt x="387095" y="3048"/>
                </a:lnTo>
                <a:lnTo>
                  <a:pt x="384047" y="3048"/>
                </a:lnTo>
                <a:lnTo>
                  <a:pt x="384047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80" y="0"/>
                </a:lnTo>
                <a:lnTo>
                  <a:pt x="411480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8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8" y="3048"/>
                </a:lnTo>
                <a:lnTo>
                  <a:pt x="414528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1" y="0"/>
                </a:moveTo>
                <a:lnTo>
                  <a:pt x="441959" y="0"/>
                </a:lnTo>
                <a:lnTo>
                  <a:pt x="441959" y="3048"/>
                </a:lnTo>
                <a:lnTo>
                  <a:pt x="438911" y="3048"/>
                </a:lnTo>
                <a:lnTo>
                  <a:pt x="438911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6" y="0"/>
                </a:moveTo>
                <a:lnTo>
                  <a:pt x="466344" y="0"/>
                </a:lnTo>
                <a:lnTo>
                  <a:pt x="466344" y="3048"/>
                </a:lnTo>
                <a:lnTo>
                  <a:pt x="463296" y="3048"/>
                </a:lnTo>
                <a:lnTo>
                  <a:pt x="463296" y="0"/>
                </a:lnTo>
                <a:close/>
                <a:moveTo>
                  <a:pt x="469391" y="0"/>
                </a:moveTo>
                <a:lnTo>
                  <a:pt x="472439" y="0"/>
                </a:lnTo>
                <a:lnTo>
                  <a:pt x="472439" y="3048"/>
                </a:lnTo>
                <a:lnTo>
                  <a:pt x="469391" y="3048"/>
                </a:lnTo>
                <a:lnTo>
                  <a:pt x="469391" y="0"/>
                </a:lnTo>
                <a:close/>
                <a:moveTo>
                  <a:pt x="475488" y="0"/>
                </a:moveTo>
                <a:lnTo>
                  <a:pt x="478536" y="0"/>
                </a:lnTo>
                <a:lnTo>
                  <a:pt x="478536" y="3048"/>
                </a:lnTo>
                <a:lnTo>
                  <a:pt x="475488" y="3048"/>
                </a:lnTo>
                <a:lnTo>
                  <a:pt x="475488" y="0"/>
                </a:lnTo>
                <a:close/>
                <a:moveTo>
                  <a:pt x="481583" y="0"/>
                </a:moveTo>
                <a:lnTo>
                  <a:pt x="484631" y="0"/>
                </a:lnTo>
                <a:lnTo>
                  <a:pt x="484631" y="3048"/>
                </a:lnTo>
                <a:lnTo>
                  <a:pt x="481583" y="3048"/>
                </a:lnTo>
                <a:lnTo>
                  <a:pt x="481583" y="0"/>
                </a:lnTo>
                <a:close/>
                <a:moveTo>
                  <a:pt x="487680" y="0"/>
                </a:moveTo>
                <a:lnTo>
                  <a:pt x="490728" y="0"/>
                </a:lnTo>
                <a:lnTo>
                  <a:pt x="490728" y="3048"/>
                </a:lnTo>
                <a:lnTo>
                  <a:pt x="487680" y="3048"/>
                </a:lnTo>
                <a:lnTo>
                  <a:pt x="487680" y="0"/>
                </a:lnTo>
                <a:close/>
                <a:moveTo>
                  <a:pt x="493775" y="0"/>
                </a:moveTo>
                <a:lnTo>
                  <a:pt x="496823" y="0"/>
                </a:lnTo>
                <a:lnTo>
                  <a:pt x="496823" y="3048"/>
                </a:lnTo>
                <a:lnTo>
                  <a:pt x="493775" y="3048"/>
                </a:lnTo>
                <a:lnTo>
                  <a:pt x="493775" y="0"/>
                </a:lnTo>
                <a:close/>
                <a:moveTo>
                  <a:pt x="499872" y="0"/>
                </a:moveTo>
                <a:lnTo>
                  <a:pt x="502920" y="0"/>
                </a:lnTo>
                <a:lnTo>
                  <a:pt x="502920" y="3048"/>
                </a:lnTo>
                <a:lnTo>
                  <a:pt x="499872" y="3048"/>
                </a:lnTo>
                <a:lnTo>
                  <a:pt x="499872" y="0"/>
                </a:lnTo>
                <a:close/>
                <a:moveTo>
                  <a:pt x="505967" y="0"/>
                </a:moveTo>
                <a:lnTo>
                  <a:pt x="509015" y="0"/>
                </a:lnTo>
                <a:lnTo>
                  <a:pt x="509015" y="3048"/>
                </a:lnTo>
                <a:lnTo>
                  <a:pt x="505967" y="3048"/>
                </a:lnTo>
                <a:lnTo>
                  <a:pt x="505967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60" y="0"/>
                </a:moveTo>
                <a:lnTo>
                  <a:pt x="521208" y="0"/>
                </a:lnTo>
                <a:lnTo>
                  <a:pt x="521208" y="3048"/>
                </a:lnTo>
                <a:lnTo>
                  <a:pt x="518160" y="3048"/>
                </a:lnTo>
                <a:lnTo>
                  <a:pt x="518160" y="0"/>
                </a:lnTo>
                <a:close/>
                <a:moveTo>
                  <a:pt x="524255" y="0"/>
                </a:moveTo>
                <a:lnTo>
                  <a:pt x="527303" y="0"/>
                </a:lnTo>
                <a:lnTo>
                  <a:pt x="527303" y="3048"/>
                </a:lnTo>
                <a:lnTo>
                  <a:pt x="524255" y="3048"/>
                </a:lnTo>
                <a:lnTo>
                  <a:pt x="524255" y="0"/>
                </a:lnTo>
                <a:close/>
                <a:moveTo>
                  <a:pt x="530352" y="0"/>
                </a:moveTo>
                <a:lnTo>
                  <a:pt x="533400" y="0"/>
                </a:lnTo>
                <a:lnTo>
                  <a:pt x="533400" y="3048"/>
                </a:lnTo>
                <a:lnTo>
                  <a:pt x="530352" y="3048"/>
                </a:lnTo>
                <a:lnTo>
                  <a:pt x="530352" y="0"/>
                </a:lnTo>
                <a:close/>
                <a:moveTo>
                  <a:pt x="536447" y="0"/>
                </a:moveTo>
                <a:lnTo>
                  <a:pt x="539495" y="0"/>
                </a:lnTo>
                <a:lnTo>
                  <a:pt x="539495" y="3048"/>
                </a:lnTo>
                <a:lnTo>
                  <a:pt x="536447" y="3048"/>
                </a:lnTo>
                <a:lnTo>
                  <a:pt x="536447" y="0"/>
                </a:lnTo>
                <a:close/>
                <a:moveTo>
                  <a:pt x="542544" y="0"/>
                </a:moveTo>
                <a:lnTo>
                  <a:pt x="545592" y="0"/>
                </a:lnTo>
                <a:lnTo>
                  <a:pt x="545592" y="3048"/>
                </a:lnTo>
                <a:lnTo>
                  <a:pt x="542544" y="3048"/>
                </a:lnTo>
                <a:lnTo>
                  <a:pt x="542544" y="0"/>
                </a:lnTo>
                <a:close/>
                <a:moveTo>
                  <a:pt x="548639" y="0"/>
                </a:moveTo>
                <a:lnTo>
                  <a:pt x="551687" y="0"/>
                </a:lnTo>
                <a:lnTo>
                  <a:pt x="551687" y="3048"/>
                </a:lnTo>
                <a:lnTo>
                  <a:pt x="548639" y="3048"/>
                </a:lnTo>
                <a:lnTo>
                  <a:pt x="548639" y="0"/>
                </a:lnTo>
                <a:close/>
                <a:moveTo>
                  <a:pt x="554736" y="0"/>
                </a:moveTo>
                <a:lnTo>
                  <a:pt x="557784" y="0"/>
                </a:lnTo>
                <a:lnTo>
                  <a:pt x="557784" y="3048"/>
                </a:lnTo>
                <a:lnTo>
                  <a:pt x="554736" y="3048"/>
                </a:lnTo>
                <a:lnTo>
                  <a:pt x="554736" y="0"/>
                </a:lnTo>
                <a:close/>
                <a:moveTo>
                  <a:pt x="560831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1" y="3048"/>
                </a:lnTo>
                <a:lnTo>
                  <a:pt x="560831" y="0"/>
                </a:lnTo>
                <a:close/>
                <a:moveTo>
                  <a:pt x="566928" y="0"/>
                </a:moveTo>
                <a:lnTo>
                  <a:pt x="569975" y="0"/>
                </a:lnTo>
                <a:lnTo>
                  <a:pt x="569975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4" y="0"/>
                </a:moveTo>
                <a:lnTo>
                  <a:pt x="576072" y="0"/>
                </a:lnTo>
                <a:lnTo>
                  <a:pt x="576072" y="3048"/>
                </a:lnTo>
                <a:lnTo>
                  <a:pt x="573024" y="3048"/>
                </a:lnTo>
                <a:lnTo>
                  <a:pt x="573024" y="0"/>
                </a:lnTo>
                <a:close/>
                <a:moveTo>
                  <a:pt x="579119" y="0"/>
                </a:moveTo>
                <a:lnTo>
                  <a:pt x="582167" y="0"/>
                </a:lnTo>
                <a:lnTo>
                  <a:pt x="582167" y="3048"/>
                </a:lnTo>
                <a:lnTo>
                  <a:pt x="579119" y="3048"/>
                </a:lnTo>
                <a:lnTo>
                  <a:pt x="579119" y="0"/>
                </a:lnTo>
                <a:close/>
                <a:moveTo>
                  <a:pt x="585216" y="0"/>
                </a:moveTo>
                <a:lnTo>
                  <a:pt x="588264" y="0"/>
                </a:lnTo>
                <a:lnTo>
                  <a:pt x="588264" y="3048"/>
                </a:lnTo>
                <a:lnTo>
                  <a:pt x="585216" y="3048"/>
                </a:lnTo>
                <a:lnTo>
                  <a:pt x="585216" y="0"/>
                </a:lnTo>
                <a:close/>
                <a:moveTo>
                  <a:pt x="591311" y="0"/>
                </a:moveTo>
                <a:lnTo>
                  <a:pt x="594359" y="0"/>
                </a:lnTo>
                <a:lnTo>
                  <a:pt x="594359" y="3048"/>
                </a:lnTo>
                <a:lnTo>
                  <a:pt x="591311" y="3048"/>
                </a:lnTo>
                <a:lnTo>
                  <a:pt x="591311" y="0"/>
                </a:lnTo>
                <a:close/>
                <a:moveTo>
                  <a:pt x="597408" y="0"/>
                </a:moveTo>
                <a:lnTo>
                  <a:pt x="600456" y="0"/>
                </a:lnTo>
                <a:lnTo>
                  <a:pt x="600456" y="3048"/>
                </a:lnTo>
                <a:lnTo>
                  <a:pt x="597408" y="3048"/>
                </a:lnTo>
                <a:lnTo>
                  <a:pt x="597408" y="0"/>
                </a:lnTo>
                <a:close/>
                <a:moveTo>
                  <a:pt x="603503" y="0"/>
                </a:moveTo>
                <a:lnTo>
                  <a:pt x="606551" y="0"/>
                </a:lnTo>
                <a:lnTo>
                  <a:pt x="606551" y="3048"/>
                </a:lnTo>
                <a:lnTo>
                  <a:pt x="603503" y="3048"/>
                </a:lnTo>
                <a:lnTo>
                  <a:pt x="603503" y="0"/>
                </a:lnTo>
                <a:close/>
                <a:moveTo>
                  <a:pt x="609600" y="0"/>
                </a:moveTo>
                <a:lnTo>
                  <a:pt x="612648" y="0"/>
                </a:lnTo>
                <a:lnTo>
                  <a:pt x="612648" y="3048"/>
                </a:lnTo>
                <a:lnTo>
                  <a:pt x="609600" y="3048"/>
                </a:lnTo>
                <a:lnTo>
                  <a:pt x="609600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1" y="0"/>
                </a:moveTo>
                <a:lnTo>
                  <a:pt x="624839" y="0"/>
                </a:lnTo>
                <a:lnTo>
                  <a:pt x="624839" y="3048"/>
                </a:lnTo>
                <a:lnTo>
                  <a:pt x="621791" y="3048"/>
                </a:lnTo>
                <a:lnTo>
                  <a:pt x="621791" y="0"/>
                </a:lnTo>
                <a:close/>
                <a:moveTo>
                  <a:pt x="627888" y="0"/>
                </a:moveTo>
                <a:lnTo>
                  <a:pt x="630936" y="0"/>
                </a:lnTo>
                <a:lnTo>
                  <a:pt x="630936" y="3048"/>
                </a:lnTo>
                <a:lnTo>
                  <a:pt x="627888" y="3048"/>
                </a:lnTo>
                <a:lnTo>
                  <a:pt x="627888" y="0"/>
                </a:lnTo>
                <a:close/>
                <a:moveTo>
                  <a:pt x="633983" y="0"/>
                </a:moveTo>
                <a:lnTo>
                  <a:pt x="637031" y="0"/>
                </a:lnTo>
                <a:lnTo>
                  <a:pt x="637031" y="3048"/>
                </a:lnTo>
                <a:lnTo>
                  <a:pt x="633983" y="3048"/>
                </a:lnTo>
                <a:lnTo>
                  <a:pt x="633983" y="0"/>
                </a:lnTo>
                <a:close/>
                <a:moveTo>
                  <a:pt x="640080" y="0"/>
                </a:moveTo>
                <a:lnTo>
                  <a:pt x="643128" y="0"/>
                </a:lnTo>
                <a:lnTo>
                  <a:pt x="643128" y="3048"/>
                </a:lnTo>
                <a:lnTo>
                  <a:pt x="640080" y="3048"/>
                </a:lnTo>
                <a:lnTo>
                  <a:pt x="640080" y="0"/>
                </a:lnTo>
                <a:close/>
                <a:moveTo>
                  <a:pt x="646175" y="0"/>
                </a:moveTo>
                <a:lnTo>
                  <a:pt x="649223" y="0"/>
                </a:lnTo>
                <a:lnTo>
                  <a:pt x="649223" y="3048"/>
                </a:lnTo>
                <a:lnTo>
                  <a:pt x="646175" y="3048"/>
                </a:lnTo>
                <a:lnTo>
                  <a:pt x="646175" y="0"/>
                </a:lnTo>
                <a:close/>
                <a:moveTo>
                  <a:pt x="652272" y="0"/>
                </a:moveTo>
                <a:lnTo>
                  <a:pt x="655320" y="0"/>
                </a:lnTo>
                <a:lnTo>
                  <a:pt x="655320" y="3048"/>
                </a:lnTo>
                <a:lnTo>
                  <a:pt x="652272" y="3048"/>
                </a:lnTo>
                <a:lnTo>
                  <a:pt x="652272" y="0"/>
                </a:lnTo>
                <a:close/>
                <a:moveTo>
                  <a:pt x="658367" y="0"/>
                </a:moveTo>
                <a:lnTo>
                  <a:pt x="661415" y="0"/>
                </a:lnTo>
                <a:lnTo>
                  <a:pt x="661415" y="3048"/>
                </a:lnTo>
                <a:lnTo>
                  <a:pt x="658367" y="3048"/>
                </a:lnTo>
                <a:lnTo>
                  <a:pt x="658367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60" y="0"/>
                </a:moveTo>
                <a:lnTo>
                  <a:pt x="673608" y="0"/>
                </a:lnTo>
                <a:lnTo>
                  <a:pt x="673608" y="3048"/>
                </a:lnTo>
                <a:lnTo>
                  <a:pt x="670560" y="3048"/>
                </a:lnTo>
                <a:lnTo>
                  <a:pt x="670560" y="0"/>
                </a:lnTo>
                <a:close/>
                <a:moveTo>
                  <a:pt x="676655" y="0"/>
                </a:moveTo>
                <a:lnTo>
                  <a:pt x="679703" y="0"/>
                </a:lnTo>
                <a:lnTo>
                  <a:pt x="679703" y="3048"/>
                </a:lnTo>
                <a:lnTo>
                  <a:pt x="676655" y="3048"/>
                </a:lnTo>
                <a:lnTo>
                  <a:pt x="676655" y="0"/>
                </a:lnTo>
                <a:close/>
                <a:moveTo>
                  <a:pt x="682752" y="0"/>
                </a:moveTo>
                <a:lnTo>
                  <a:pt x="685800" y="0"/>
                </a:lnTo>
                <a:lnTo>
                  <a:pt x="685800" y="3048"/>
                </a:lnTo>
                <a:lnTo>
                  <a:pt x="682752" y="3048"/>
                </a:lnTo>
                <a:lnTo>
                  <a:pt x="682752" y="0"/>
                </a:lnTo>
                <a:close/>
                <a:moveTo>
                  <a:pt x="688847" y="0"/>
                </a:moveTo>
                <a:lnTo>
                  <a:pt x="691895" y="0"/>
                </a:lnTo>
                <a:lnTo>
                  <a:pt x="691895" y="3048"/>
                </a:lnTo>
                <a:lnTo>
                  <a:pt x="688847" y="3048"/>
                </a:lnTo>
                <a:lnTo>
                  <a:pt x="688847" y="0"/>
                </a:lnTo>
                <a:close/>
                <a:moveTo>
                  <a:pt x="694944" y="0"/>
                </a:moveTo>
                <a:lnTo>
                  <a:pt x="697992" y="0"/>
                </a:lnTo>
                <a:lnTo>
                  <a:pt x="697992" y="3048"/>
                </a:lnTo>
                <a:lnTo>
                  <a:pt x="694944" y="3048"/>
                </a:lnTo>
                <a:lnTo>
                  <a:pt x="694944" y="0"/>
                </a:lnTo>
                <a:close/>
                <a:moveTo>
                  <a:pt x="701039" y="0"/>
                </a:moveTo>
                <a:lnTo>
                  <a:pt x="704087" y="0"/>
                </a:lnTo>
                <a:lnTo>
                  <a:pt x="704087" y="3048"/>
                </a:lnTo>
                <a:lnTo>
                  <a:pt x="701039" y="3048"/>
                </a:lnTo>
                <a:lnTo>
                  <a:pt x="701039" y="0"/>
                </a:lnTo>
                <a:close/>
                <a:moveTo>
                  <a:pt x="707136" y="0"/>
                </a:moveTo>
                <a:lnTo>
                  <a:pt x="710184" y="0"/>
                </a:lnTo>
                <a:lnTo>
                  <a:pt x="710184" y="3048"/>
                </a:lnTo>
                <a:lnTo>
                  <a:pt x="707136" y="3048"/>
                </a:lnTo>
                <a:lnTo>
                  <a:pt x="707136" y="0"/>
                </a:lnTo>
                <a:close/>
                <a:moveTo>
                  <a:pt x="713231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1" y="3048"/>
                </a:lnTo>
                <a:lnTo>
                  <a:pt x="713231" y="0"/>
                </a:lnTo>
                <a:close/>
                <a:moveTo>
                  <a:pt x="719328" y="0"/>
                </a:moveTo>
                <a:lnTo>
                  <a:pt x="722375" y="0"/>
                </a:lnTo>
                <a:lnTo>
                  <a:pt x="722375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4" y="0"/>
                </a:moveTo>
                <a:lnTo>
                  <a:pt x="728472" y="0"/>
                </a:lnTo>
                <a:lnTo>
                  <a:pt x="728472" y="3048"/>
                </a:lnTo>
                <a:lnTo>
                  <a:pt x="725424" y="3048"/>
                </a:lnTo>
                <a:lnTo>
                  <a:pt x="725424" y="0"/>
                </a:lnTo>
                <a:close/>
                <a:moveTo>
                  <a:pt x="731519" y="0"/>
                </a:moveTo>
                <a:lnTo>
                  <a:pt x="734567" y="0"/>
                </a:lnTo>
                <a:lnTo>
                  <a:pt x="734567" y="3048"/>
                </a:lnTo>
                <a:lnTo>
                  <a:pt x="731519" y="3048"/>
                </a:lnTo>
                <a:lnTo>
                  <a:pt x="731519" y="0"/>
                </a:lnTo>
                <a:close/>
                <a:moveTo>
                  <a:pt x="737616" y="0"/>
                </a:moveTo>
                <a:lnTo>
                  <a:pt x="740664" y="0"/>
                </a:lnTo>
                <a:lnTo>
                  <a:pt x="740664" y="3048"/>
                </a:lnTo>
                <a:lnTo>
                  <a:pt x="737616" y="3048"/>
                </a:lnTo>
                <a:lnTo>
                  <a:pt x="737616" y="0"/>
                </a:lnTo>
                <a:close/>
                <a:moveTo>
                  <a:pt x="743711" y="0"/>
                </a:moveTo>
                <a:lnTo>
                  <a:pt x="746759" y="0"/>
                </a:lnTo>
                <a:lnTo>
                  <a:pt x="746759" y="3048"/>
                </a:lnTo>
                <a:lnTo>
                  <a:pt x="743711" y="3048"/>
                </a:lnTo>
                <a:lnTo>
                  <a:pt x="743711" y="0"/>
                </a:lnTo>
                <a:close/>
                <a:moveTo>
                  <a:pt x="749808" y="0"/>
                </a:moveTo>
                <a:lnTo>
                  <a:pt x="752856" y="0"/>
                </a:lnTo>
                <a:lnTo>
                  <a:pt x="752856" y="3048"/>
                </a:lnTo>
                <a:lnTo>
                  <a:pt x="749808" y="3048"/>
                </a:lnTo>
                <a:lnTo>
                  <a:pt x="749808" y="0"/>
                </a:lnTo>
                <a:close/>
                <a:moveTo>
                  <a:pt x="755903" y="0"/>
                </a:moveTo>
                <a:lnTo>
                  <a:pt x="758951" y="0"/>
                </a:lnTo>
                <a:lnTo>
                  <a:pt x="758951" y="3048"/>
                </a:lnTo>
                <a:lnTo>
                  <a:pt x="755903" y="3048"/>
                </a:lnTo>
                <a:lnTo>
                  <a:pt x="755903" y="0"/>
                </a:lnTo>
                <a:close/>
                <a:moveTo>
                  <a:pt x="762000" y="0"/>
                </a:moveTo>
                <a:lnTo>
                  <a:pt x="765048" y="0"/>
                </a:lnTo>
                <a:lnTo>
                  <a:pt x="765048" y="3048"/>
                </a:lnTo>
                <a:lnTo>
                  <a:pt x="762000" y="3048"/>
                </a:lnTo>
                <a:lnTo>
                  <a:pt x="762000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1" y="0"/>
                </a:moveTo>
                <a:lnTo>
                  <a:pt x="777239" y="0"/>
                </a:lnTo>
                <a:lnTo>
                  <a:pt x="777239" y="3048"/>
                </a:lnTo>
                <a:lnTo>
                  <a:pt x="774191" y="3048"/>
                </a:lnTo>
                <a:lnTo>
                  <a:pt x="774191" y="0"/>
                </a:lnTo>
                <a:close/>
                <a:moveTo>
                  <a:pt x="780288" y="0"/>
                </a:moveTo>
                <a:lnTo>
                  <a:pt x="783336" y="0"/>
                </a:lnTo>
                <a:lnTo>
                  <a:pt x="783336" y="3048"/>
                </a:lnTo>
                <a:lnTo>
                  <a:pt x="780288" y="3048"/>
                </a:lnTo>
                <a:lnTo>
                  <a:pt x="780288" y="0"/>
                </a:lnTo>
                <a:close/>
                <a:moveTo>
                  <a:pt x="786383" y="0"/>
                </a:moveTo>
                <a:lnTo>
                  <a:pt x="789431" y="0"/>
                </a:lnTo>
                <a:lnTo>
                  <a:pt x="789431" y="3048"/>
                </a:lnTo>
                <a:lnTo>
                  <a:pt x="786383" y="3048"/>
                </a:lnTo>
                <a:lnTo>
                  <a:pt x="786383" y="0"/>
                </a:lnTo>
                <a:close/>
                <a:moveTo>
                  <a:pt x="792480" y="0"/>
                </a:moveTo>
                <a:lnTo>
                  <a:pt x="795528" y="0"/>
                </a:lnTo>
                <a:lnTo>
                  <a:pt x="795528" y="3048"/>
                </a:lnTo>
                <a:lnTo>
                  <a:pt x="792480" y="3048"/>
                </a:lnTo>
                <a:lnTo>
                  <a:pt x="792480" y="0"/>
                </a:lnTo>
                <a:close/>
                <a:moveTo>
                  <a:pt x="798575" y="0"/>
                </a:moveTo>
                <a:lnTo>
                  <a:pt x="801623" y="0"/>
                </a:lnTo>
                <a:lnTo>
                  <a:pt x="801623" y="3048"/>
                </a:lnTo>
                <a:lnTo>
                  <a:pt x="798575" y="3048"/>
                </a:lnTo>
                <a:lnTo>
                  <a:pt x="798575" y="0"/>
                </a:lnTo>
                <a:close/>
                <a:moveTo>
                  <a:pt x="804672" y="0"/>
                </a:moveTo>
                <a:lnTo>
                  <a:pt x="807720" y="0"/>
                </a:lnTo>
                <a:lnTo>
                  <a:pt x="807720" y="3048"/>
                </a:lnTo>
                <a:lnTo>
                  <a:pt x="804672" y="3048"/>
                </a:lnTo>
                <a:lnTo>
                  <a:pt x="804672" y="0"/>
                </a:lnTo>
                <a:close/>
                <a:moveTo>
                  <a:pt x="810767" y="0"/>
                </a:moveTo>
                <a:lnTo>
                  <a:pt x="813815" y="0"/>
                </a:lnTo>
                <a:lnTo>
                  <a:pt x="813815" y="3048"/>
                </a:lnTo>
                <a:lnTo>
                  <a:pt x="810767" y="3048"/>
                </a:lnTo>
                <a:lnTo>
                  <a:pt x="810767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60" y="0"/>
                </a:moveTo>
                <a:lnTo>
                  <a:pt x="826008" y="0"/>
                </a:lnTo>
                <a:lnTo>
                  <a:pt x="826008" y="3048"/>
                </a:lnTo>
                <a:lnTo>
                  <a:pt x="822960" y="3048"/>
                </a:lnTo>
                <a:lnTo>
                  <a:pt x="822960" y="0"/>
                </a:lnTo>
                <a:close/>
                <a:moveTo>
                  <a:pt x="829055" y="0"/>
                </a:moveTo>
                <a:lnTo>
                  <a:pt x="832103" y="0"/>
                </a:lnTo>
                <a:lnTo>
                  <a:pt x="832103" y="3048"/>
                </a:lnTo>
                <a:lnTo>
                  <a:pt x="829055" y="3048"/>
                </a:lnTo>
                <a:lnTo>
                  <a:pt x="829055" y="0"/>
                </a:lnTo>
                <a:close/>
                <a:moveTo>
                  <a:pt x="835152" y="0"/>
                </a:moveTo>
                <a:lnTo>
                  <a:pt x="838200" y="0"/>
                </a:lnTo>
                <a:lnTo>
                  <a:pt x="838200" y="3048"/>
                </a:lnTo>
                <a:lnTo>
                  <a:pt x="835152" y="3048"/>
                </a:lnTo>
                <a:lnTo>
                  <a:pt x="835152" y="0"/>
                </a:lnTo>
                <a:close/>
                <a:moveTo>
                  <a:pt x="841247" y="0"/>
                </a:moveTo>
                <a:lnTo>
                  <a:pt x="844295" y="0"/>
                </a:lnTo>
                <a:lnTo>
                  <a:pt x="844295" y="3048"/>
                </a:lnTo>
                <a:lnTo>
                  <a:pt x="841247" y="3048"/>
                </a:lnTo>
                <a:lnTo>
                  <a:pt x="841247" y="0"/>
                </a:lnTo>
                <a:close/>
                <a:moveTo>
                  <a:pt x="847344" y="0"/>
                </a:moveTo>
                <a:lnTo>
                  <a:pt x="850392" y="0"/>
                </a:lnTo>
                <a:lnTo>
                  <a:pt x="850392" y="3048"/>
                </a:lnTo>
                <a:lnTo>
                  <a:pt x="847344" y="3048"/>
                </a:lnTo>
                <a:lnTo>
                  <a:pt x="847344" y="0"/>
                </a:lnTo>
                <a:close/>
                <a:moveTo>
                  <a:pt x="853439" y="0"/>
                </a:moveTo>
                <a:lnTo>
                  <a:pt x="856487" y="0"/>
                </a:lnTo>
                <a:lnTo>
                  <a:pt x="856487" y="3048"/>
                </a:lnTo>
                <a:lnTo>
                  <a:pt x="853439" y="3048"/>
                </a:lnTo>
                <a:lnTo>
                  <a:pt x="853439" y="0"/>
                </a:lnTo>
                <a:close/>
                <a:moveTo>
                  <a:pt x="859536" y="0"/>
                </a:moveTo>
                <a:lnTo>
                  <a:pt x="862584" y="0"/>
                </a:lnTo>
                <a:lnTo>
                  <a:pt x="862584" y="3048"/>
                </a:lnTo>
                <a:lnTo>
                  <a:pt x="859536" y="3048"/>
                </a:lnTo>
                <a:lnTo>
                  <a:pt x="859536" y="0"/>
                </a:lnTo>
                <a:close/>
                <a:moveTo>
                  <a:pt x="865631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1" y="3048"/>
                </a:lnTo>
                <a:lnTo>
                  <a:pt x="865631" y="0"/>
                </a:lnTo>
                <a:close/>
                <a:moveTo>
                  <a:pt x="871728" y="0"/>
                </a:moveTo>
                <a:lnTo>
                  <a:pt x="874775" y="0"/>
                </a:lnTo>
                <a:lnTo>
                  <a:pt x="874775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4" y="0"/>
                </a:moveTo>
                <a:lnTo>
                  <a:pt x="880872" y="0"/>
                </a:lnTo>
                <a:lnTo>
                  <a:pt x="880872" y="3048"/>
                </a:lnTo>
                <a:lnTo>
                  <a:pt x="877824" y="3048"/>
                </a:lnTo>
                <a:lnTo>
                  <a:pt x="877824" y="0"/>
                </a:lnTo>
                <a:close/>
                <a:moveTo>
                  <a:pt x="883919" y="0"/>
                </a:moveTo>
                <a:lnTo>
                  <a:pt x="886967" y="0"/>
                </a:lnTo>
                <a:lnTo>
                  <a:pt x="886967" y="3048"/>
                </a:lnTo>
                <a:lnTo>
                  <a:pt x="883919" y="3048"/>
                </a:lnTo>
                <a:lnTo>
                  <a:pt x="883919" y="0"/>
                </a:lnTo>
                <a:close/>
                <a:moveTo>
                  <a:pt x="890016" y="0"/>
                </a:moveTo>
                <a:lnTo>
                  <a:pt x="893064" y="0"/>
                </a:lnTo>
                <a:lnTo>
                  <a:pt x="893064" y="3048"/>
                </a:lnTo>
                <a:lnTo>
                  <a:pt x="890016" y="3048"/>
                </a:lnTo>
                <a:lnTo>
                  <a:pt x="890016" y="0"/>
                </a:lnTo>
                <a:close/>
                <a:moveTo>
                  <a:pt x="896111" y="0"/>
                </a:moveTo>
                <a:lnTo>
                  <a:pt x="899159" y="0"/>
                </a:lnTo>
                <a:lnTo>
                  <a:pt x="899159" y="3048"/>
                </a:lnTo>
                <a:lnTo>
                  <a:pt x="896111" y="3048"/>
                </a:lnTo>
                <a:lnTo>
                  <a:pt x="896111" y="0"/>
                </a:lnTo>
                <a:close/>
                <a:moveTo>
                  <a:pt x="902208" y="0"/>
                </a:moveTo>
                <a:lnTo>
                  <a:pt x="905256" y="0"/>
                </a:lnTo>
                <a:lnTo>
                  <a:pt x="905256" y="3048"/>
                </a:lnTo>
                <a:lnTo>
                  <a:pt x="902208" y="3048"/>
                </a:lnTo>
                <a:lnTo>
                  <a:pt x="902208" y="0"/>
                </a:lnTo>
                <a:close/>
                <a:moveTo>
                  <a:pt x="908303" y="0"/>
                </a:moveTo>
                <a:lnTo>
                  <a:pt x="911351" y="0"/>
                </a:lnTo>
                <a:lnTo>
                  <a:pt x="911351" y="3048"/>
                </a:lnTo>
                <a:lnTo>
                  <a:pt x="908303" y="3048"/>
                </a:lnTo>
                <a:lnTo>
                  <a:pt x="908303" y="0"/>
                </a:lnTo>
                <a:close/>
                <a:moveTo>
                  <a:pt x="914400" y="0"/>
                </a:moveTo>
                <a:lnTo>
                  <a:pt x="917448" y="0"/>
                </a:lnTo>
                <a:lnTo>
                  <a:pt x="917448" y="3048"/>
                </a:lnTo>
                <a:lnTo>
                  <a:pt x="914400" y="3048"/>
                </a:lnTo>
                <a:lnTo>
                  <a:pt x="914400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1" y="0"/>
                </a:moveTo>
                <a:lnTo>
                  <a:pt x="929639" y="0"/>
                </a:lnTo>
                <a:lnTo>
                  <a:pt x="929639" y="3048"/>
                </a:lnTo>
                <a:lnTo>
                  <a:pt x="926591" y="3048"/>
                </a:lnTo>
                <a:lnTo>
                  <a:pt x="926591" y="0"/>
                </a:lnTo>
                <a:close/>
                <a:moveTo>
                  <a:pt x="932688" y="0"/>
                </a:moveTo>
                <a:lnTo>
                  <a:pt x="935736" y="0"/>
                </a:lnTo>
                <a:lnTo>
                  <a:pt x="935736" y="3048"/>
                </a:lnTo>
                <a:lnTo>
                  <a:pt x="932688" y="3048"/>
                </a:lnTo>
                <a:lnTo>
                  <a:pt x="932688" y="0"/>
                </a:lnTo>
                <a:close/>
                <a:moveTo>
                  <a:pt x="938783" y="0"/>
                </a:moveTo>
                <a:lnTo>
                  <a:pt x="941831" y="0"/>
                </a:lnTo>
                <a:lnTo>
                  <a:pt x="941831" y="3048"/>
                </a:lnTo>
                <a:lnTo>
                  <a:pt x="938783" y="3048"/>
                </a:lnTo>
                <a:lnTo>
                  <a:pt x="938783" y="0"/>
                </a:lnTo>
                <a:close/>
                <a:moveTo>
                  <a:pt x="944880" y="0"/>
                </a:moveTo>
                <a:lnTo>
                  <a:pt x="947928" y="0"/>
                </a:lnTo>
                <a:lnTo>
                  <a:pt x="947928" y="3048"/>
                </a:lnTo>
                <a:lnTo>
                  <a:pt x="944880" y="3048"/>
                </a:lnTo>
                <a:lnTo>
                  <a:pt x="944880" y="0"/>
                </a:lnTo>
                <a:close/>
                <a:moveTo>
                  <a:pt x="950975" y="0"/>
                </a:moveTo>
                <a:lnTo>
                  <a:pt x="954023" y="0"/>
                </a:lnTo>
                <a:lnTo>
                  <a:pt x="954023" y="3048"/>
                </a:lnTo>
                <a:lnTo>
                  <a:pt x="950975" y="3048"/>
                </a:lnTo>
                <a:lnTo>
                  <a:pt x="950975" y="0"/>
                </a:lnTo>
                <a:close/>
                <a:moveTo>
                  <a:pt x="957072" y="0"/>
                </a:moveTo>
                <a:lnTo>
                  <a:pt x="960120" y="0"/>
                </a:lnTo>
                <a:lnTo>
                  <a:pt x="960120" y="3048"/>
                </a:lnTo>
                <a:lnTo>
                  <a:pt x="957072" y="3048"/>
                </a:lnTo>
                <a:lnTo>
                  <a:pt x="957072" y="0"/>
                </a:lnTo>
                <a:close/>
                <a:moveTo>
                  <a:pt x="963167" y="0"/>
                </a:moveTo>
                <a:lnTo>
                  <a:pt x="966215" y="0"/>
                </a:lnTo>
                <a:lnTo>
                  <a:pt x="966215" y="3048"/>
                </a:lnTo>
                <a:lnTo>
                  <a:pt x="963167" y="3048"/>
                </a:lnTo>
                <a:lnTo>
                  <a:pt x="963167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60" y="0"/>
                </a:moveTo>
                <a:lnTo>
                  <a:pt x="978408" y="0"/>
                </a:lnTo>
                <a:lnTo>
                  <a:pt x="978408" y="3048"/>
                </a:lnTo>
                <a:lnTo>
                  <a:pt x="975360" y="3048"/>
                </a:lnTo>
                <a:lnTo>
                  <a:pt x="975360" y="0"/>
                </a:lnTo>
                <a:close/>
                <a:moveTo>
                  <a:pt x="981455" y="0"/>
                </a:moveTo>
                <a:lnTo>
                  <a:pt x="984503" y="0"/>
                </a:lnTo>
                <a:lnTo>
                  <a:pt x="984503" y="3048"/>
                </a:lnTo>
                <a:lnTo>
                  <a:pt x="981455" y="3048"/>
                </a:lnTo>
                <a:lnTo>
                  <a:pt x="981455" y="0"/>
                </a:lnTo>
                <a:close/>
                <a:moveTo>
                  <a:pt x="987552" y="0"/>
                </a:moveTo>
                <a:lnTo>
                  <a:pt x="990600" y="0"/>
                </a:lnTo>
                <a:lnTo>
                  <a:pt x="990600" y="3048"/>
                </a:lnTo>
                <a:lnTo>
                  <a:pt x="987552" y="3048"/>
                </a:lnTo>
                <a:lnTo>
                  <a:pt x="987552" y="0"/>
                </a:lnTo>
                <a:close/>
                <a:moveTo>
                  <a:pt x="993647" y="0"/>
                </a:moveTo>
                <a:lnTo>
                  <a:pt x="996695" y="0"/>
                </a:lnTo>
                <a:lnTo>
                  <a:pt x="996695" y="3048"/>
                </a:lnTo>
                <a:lnTo>
                  <a:pt x="993647" y="3048"/>
                </a:lnTo>
                <a:lnTo>
                  <a:pt x="993647" y="0"/>
                </a:lnTo>
                <a:close/>
                <a:moveTo>
                  <a:pt x="999744" y="0"/>
                </a:moveTo>
                <a:lnTo>
                  <a:pt x="1002792" y="0"/>
                </a:lnTo>
                <a:lnTo>
                  <a:pt x="1002792" y="3048"/>
                </a:lnTo>
                <a:lnTo>
                  <a:pt x="999744" y="3048"/>
                </a:lnTo>
                <a:lnTo>
                  <a:pt x="999744" y="0"/>
                </a:lnTo>
                <a:close/>
                <a:moveTo>
                  <a:pt x="1005839" y="0"/>
                </a:moveTo>
                <a:lnTo>
                  <a:pt x="1008887" y="0"/>
                </a:lnTo>
                <a:lnTo>
                  <a:pt x="1008887" y="3048"/>
                </a:lnTo>
                <a:lnTo>
                  <a:pt x="1005839" y="3048"/>
                </a:lnTo>
                <a:lnTo>
                  <a:pt x="1005839" y="0"/>
                </a:lnTo>
                <a:close/>
                <a:moveTo>
                  <a:pt x="1011936" y="0"/>
                </a:moveTo>
                <a:lnTo>
                  <a:pt x="1014984" y="0"/>
                </a:lnTo>
                <a:lnTo>
                  <a:pt x="1014984" y="3048"/>
                </a:lnTo>
                <a:lnTo>
                  <a:pt x="1011936" y="3048"/>
                </a:lnTo>
                <a:lnTo>
                  <a:pt x="1011936" y="0"/>
                </a:lnTo>
                <a:close/>
                <a:moveTo>
                  <a:pt x="1018031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1" y="3048"/>
                </a:lnTo>
                <a:lnTo>
                  <a:pt x="1018031" y="0"/>
                </a:lnTo>
                <a:close/>
                <a:moveTo>
                  <a:pt x="1024128" y="0"/>
                </a:moveTo>
                <a:lnTo>
                  <a:pt x="1027175" y="0"/>
                </a:lnTo>
                <a:lnTo>
                  <a:pt x="1027175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4" y="0"/>
                </a:moveTo>
                <a:lnTo>
                  <a:pt x="1033272" y="0"/>
                </a:lnTo>
                <a:lnTo>
                  <a:pt x="1033272" y="3048"/>
                </a:lnTo>
                <a:lnTo>
                  <a:pt x="1030224" y="3048"/>
                </a:lnTo>
                <a:lnTo>
                  <a:pt x="1030224" y="0"/>
                </a:lnTo>
                <a:close/>
                <a:moveTo>
                  <a:pt x="1036319" y="0"/>
                </a:moveTo>
                <a:lnTo>
                  <a:pt x="1039367" y="0"/>
                </a:lnTo>
                <a:lnTo>
                  <a:pt x="1039367" y="3048"/>
                </a:lnTo>
                <a:lnTo>
                  <a:pt x="1036319" y="3048"/>
                </a:lnTo>
                <a:lnTo>
                  <a:pt x="1036319" y="0"/>
                </a:lnTo>
                <a:close/>
                <a:moveTo>
                  <a:pt x="1042416" y="0"/>
                </a:moveTo>
                <a:lnTo>
                  <a:pt x="1045464" y="0"/>
                </a:lnTo>
                <a:lnTo>
                  <a:pt x="1045464" y="3048"/>
                </a:lnTo>
                <a:lnTo>
                  <a:pt x="1042416" y="3048"/>
                </a:lnTo>
                <a:lnTo>
                  <a:pt x="1042416" y="0"/>
                </a:lnTo>
                <a:close/>
                <a:moveTo>
                  <a:pt x="1048511" y="0"/>
                </a:moveTo>
                <a:lnTo>
                  <a:pt x="1051559" y="0"/>
                </a:lnTo>
                <a:lnTo>
                  <a:pt x="1051559" y="3048"/>
                </a:lnTo>
                <a:lnTo>
                  <a:pt x="1048511" y="3048"/>
                </a:lnTo>
                <a:lnTo>
                  <a:pt x="1048511" y="0"/>
                </a:lnTo>
                <a:close/>
                <a:moveTo>
                  <a:pt x="1054608" y="0"/>
                </a:moveTo>
                <a:lnTo>
                  <a:pt x="1057656" y="0"/>
                </a:lnTo>
                <a:lnTo>
                  <a:pt x="1057656" y="3048"/>
                </a:lnTo>
                <a:lnTo>
                  <a:pt x="1054608" y="3048"/>
                </a:lnTo>
                <a:lnTo>
                  <a:pt x="1054608" y="0"/>
                </a:lnTo>
                <a:close/>
                <a:moveTo>
                  <a:pt x="1060703" y="0"/>
                </a:moveTo>
                <a:lnTo>
                  <a:pt x="1063751" y="0"/>
                </a:lnTo>
                <a:lnTo>
                  <a:pt x="1063751" y="3048"/>
                </a:lnTo>
                <a:lnTo>
                  <a:pt x="1060703" y="3048"/>
                </a:lnTo>
                <a:lnTo>
                  <a:pt x="1060703" y="0"/>
                </a:lnTo>
                <a:close/>
                <a:moveTo>
                  <a:pt x="1066800" y="0"/>
                </a:moveTo>
                <a:lnTo>
                  <a:pt x="1069848" y="0"/>
                </a:lnTo>
                <a:lnTo>
                  <a:pt x="1069848" y="3048"/>
                </a:lnTo>
                <a:lnTo>
                  <a:pt x="1066800" y="3048"/>
                </a:lnTo>
                <a:lnTo>
                  <a:pt x="1066800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1" y="0"/>
                </a:moveTo>
                <a:lnTo>
                  <a:pt x="1082039" y="0"/>
                </a:lnTo>
                <a:lnTo>
                  <a:pt x="1082039" y="3048"/>
                </a:lnTo>
                <a:lnTo>
                  <a:pt x="1078991" y="3048"/>
                </a:lnTo>
                <a:lnTo>
                  <a:pt x="1078991" y="0"/>
                </a:lnTo>
                <a:close/>
                <a:moveTo>
                  <a:pt x="1085088" y="0"/>
                </a:moveTo>
                <a:lnTo>
                  <a:pt x="1088136" y="0"/>
                </a:lnTo>
                <a:lnTo>
                  <a:pt x="1088136" y="3048"/>
                </a:lnTo>
                <a:lnTo>
                  <a:pt x="1085088" y="3048"/>
                </a:lnTo>
                <a:lnTo>
                  <a:pt x="1085088" y="0"/>
                </a:lnTo>
                <a:close/>
                <a:moveTo>
                  <a:pt x="1091183" y="0"/>
                </a:moveTo>
                <a:lnTo>
                  <a:pt x="1094231" y="0"/>
                </a:lnTo>
                <a:lnTo>
                  <a:pt x="1094231" y="3048"/>
                </a:lnTo>
                <a:lnTo>
                  <a:pt x="1091183" y="3048"/>
                </a:lnTo>
                <a:lnTo>
                  <a:pt x="1091183" y="0"/>
                </a:lnTo>
                <a:close/>
                <a:moveTo>
                  <a:pt x="1097280" y="0"/>
                </a:moveTo>
                <a:lnTo>
                  <a:pt x="1100328" y="0"/>
                </a:lnTo>
                <a:lnTo>
                  <a:pt x="1100328" y="3048"/>
                </a:lnTo>
                <a:lnTo>
                  <a:pt x="1097280" y="3048"/>
                </a:lnTo>
                <a:lnTo>
                  <a:pt x="1097280" y="0"/>
                </a:lnTo>
                <a:close/>
                <a:moveTo>
                  <a:pt x="1103375" y="0"/>
                </a:moveTo>
                <a:lnTo>
                  <a:pt x="1106423" y="0"/>
                </a:lnTo>
                <a:lnTo>
                  <a:pt x="1106423" y="3048"/>
                </a:lnTo>
                <a:lnTo>
                  <a:pt x="1103375" y="3048"/>
                </a:lnTo>
                <a:lnTo>
                  <a:pt x="1103375" y="0"/>
                </a:lnTo>
                <a:close/>
                <a:moveTo>
                  <a:pt x="1109472" y="0"/>
                </a:moveTo>
                <a:lnTo>
                  <a:pt x="1112520" y="0"/>
                </a:lnTo>
                <a:lnTo>
                  <a:pt x="1112520" y="3048"/>
                </a:lnTo>
                <a:lnTo>
                  <a:pt x="1109472" y="3048"/>
                </a:lnTo>
                <a:lnTo>
                  <a:pt x="1109472" y="0"/>
                </a:lnTo>
                <a:close/>
                <a:moveTo>
                  <a:pt x="1115567" y="0"/>
                </a:moveTo>
                <a:lnTo>
                  <a:pt x="1118615" y="0"/>
                </a:lnTo>
                <a:lnTo>
                  <a:pt x="1118615" y="3048"/>
                </a:lnTo>
                <a:lnTo>
                  <a:pt x="1115567" y="3048"/>
                </a:lnTo>
                <a:lnTo>
                  <a:pt x="1115567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60" y="0"/>
                </a:moveTo>
                <a:lnTo>
                  <a:pt x="1130808" y="0"/>
                </a:lnTo>
                <a:lnTo>
                  <a:pt x="1130808" y="3048"/>
                </a:lnTo>
                <a:lnTo>
                  <a:pt x="1127760" y="3048"/>
                </a:lnTo>
                <a:lnTo>
                  <a:pt x="1127760" y="0"/>
                </a:lnTo>
                <a:close/>
                <a:moveTo>
                  <a:pt x="1133855" y="0"/>
                </a:moveTo>
                <a:lnTo>
                  <a:pt x="1136903" y="0"/>
                </a:lnTo>
                <a:lnTo>
                  <a:pt x="1136903" y="3048"/>
                </a:lnTo>
                <a:lnTo>
                  <a:pt x="1133855" y="3048"/>
                </a:lnTo>
                <a:lnTo>
                  <a:pt x="1133855" y="0"/>
                </a:lnTo>
                <a:close/>
                <a:moveTo>
                  <a:pt x="1139952" y="0"/>
                </a:moveTo>
                <a:lnTo>
                  <a:pt x="1143000" y="0"/>
                </a:lnTo>
                <a:lnTo>
                  <a:pt x="1143000" y="3048"/>
                </a:lnTo>
                <a:lnTo>
                  <a:pt x="1139952" y="3048"/>
                </a:lnTo>
                <a:lnTo>
                  <a:pt x="1139952" y="0"/>
                </a:lnTo>
                <a:close/>
                <a:moveTo>
                  <a:pt x="1146047" y="0"/>
                </a:moveTo>
                <a:lnTo>
                  <a:pt x="1149095" y="0"/>
                </a:lnTo>
                <a:lnTo>
                  <a:pt x="1149095" y="3048"/>
                </a:lnTo>
                <a:lnTo>
                  <a:pt x="1146047" y="3048"/>
                </a:lnTo>
                <a:lnTo>
                  <a:pt x="1146047" y="0"/>
                </a:lnTo>
                <a:close/>
                <a:moveTo>
                  <a:pt x="1152144" y="0"/>
                </a:moveTo>
                <a:lnTo>
                  <a:pt x="1155192" y="0"/>
                </a:lnTo>
                <a:lnTo>
                  <a:pt x="1155192" y="3048"/>
                </a:lnTo>
                <a:lnTo>
                  <a:pt x="1152144" y="3048"/>
                </a:lnTo>
                <a:lnTo>
                  <a:pt x="1152144" y="0"/>
                </a:lnTo>
                <a:close/>
                <a:moveTo>
                  <a:pt x="1158239" y="0"/>
                </a:moveTo>
                <a:lnTo>
                  <a:pt x="1161287" y="0"/>
                </a:lnTo>
                <a:lnTo>
                  <a:pt x="1161287" y="3048"/>
                </a:lnTo>
                <a:lnTo>
                  <a:pt x="1158239" y="3048"/>
                </a:lnTo>
                <a:lnTo>
                  <a:pt x="1158239" y="0"/>
                </a:lnTo>
                <a:close/>
                <a:moveTo>
                  <a:pt x="1164336" y="0"/>
                </a:moveTo>
                <a:lnTo>
                  <a:pt x="1167384" y="0"/>
                </a:lnTo>
                <a:lnTo>
                  <a:pt x="1167384" y="3048"/>
                </a:lnTo>
                <a:lnTo>
                  <a:pt x="1164336" y="3048"/>
                </a:lnTo>
                <a:lnTo>
                  <a:pt x="1164336" y="0"/>
                </a:lnTo>
                <a:close/>
                <a:moveTo>
                  <a:pt x="1170431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1" y="3048"/>
                </a:lnTo>
                <a:lnTo>
                  <a:pt x="1170431" y="0"/>
                </a:lnTo>
                <a:close/>
                <a:moveTo>
                  <a:pt x="1176528" y="0"/>
                </a:moveTo>
                <a:lnTo>
                  <a:pt x="1179575" y="0"/>
                </a:lnTo>
                <a:lnTo>
                  <a:pt x="1179575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4" y="0"/>
                </a:moveTo>
                <a:lnTo>
                  <a:pt x="1185672" y="0"/>
                </a:lnTo>
                <a:lnTo>
                  <a:pt x="1185672" y="3048"/>
                </a:lnTo>
                <a:lnTo>
                  <a:pt x="1182624" y="3048"/>
                </a:lnTo>
                <a:lnTo>
                  <a:pt x="1182624" y="0"/>
                </a:lnTo>
                <a:close/>
                <a:moveTo>
                  <a:pt x="1188719" y="0"/>
                </a:moveTo>
                <a:lnTo>
                  <a:pt x="1191767" y="0"/>
                </a:lnTo>
                <a:lnTo>
                  <a:pt x="1191767" y="3048"/>
                </a:lnTo>
                <a:lnTo>
                  <a:pt x="1188719" y="3048"/>
                </a:lnTo>
                <a:lnTo>
                  <a:pt x="1188719" y="0"/>
                </a:lnTo>
                <a:close/>
                <a:moveTo>
                  <a:pt x="1194816" y="0"/>
                </a:moveTo>
                <a:lnTo>
                  <a:pt x="1197864" y="0"/>
                </a:lnTo>
                <a:lnTo>
                  <a:pt x="1197864" y="3048"/>
                </a:lnTo>
                <a:lnTo>
                  <a:pt x="1194816" y="3048"/>
                </a:lnTo>
                <a:lnTo>
                  <a:pt x="1194816" y="0"/>
                </a:lnTo>
                <a:close/>
                <a:moveTo>
                  <a:pt x="1200911" y="0"/>
                </a:moveTo>
                <a:lnTo>
                  <a:pt x="1203959" y="0"/>
                </a:lnTo>
                <a:lnTo>
                  <a:pt x="1203959" y="3048"/>
                </a:lnTo>
                <a:lnTo>
                  <a:pt x="1200911" y="3048"/>
                </a:lnTo>
                <a:lnTo>
                  <a:pt x="1200911" y="0"/>
                </a:lnTo>
                <a:close/>
                <a:moveTo>
                  <a:pt x="1207008" y="0"/>
                </a:moveTo>
                <a:lnTo>
                  <a:pt x="1210056" y="0"/>
                </a:lnTo>
                <a:lnTo>
                  <a:pt x="1210056" y="3048"/>
                </a:lnTo>
                <a:lnTo>
                  <a:pt x="1207008" y="3048"/>
                </a:lnTo>
                <a:lnTo>
                  <a:pt x="1207008" y="0"/>
                </a:lnTo>
                <a:close/>
                <a:moveTo>
                  <a:pt x="1213103" y="0"/>
                </a:moveTo>
                <a:lnTo>
                  <a:pt x="1216151" y="0"/>
                </a:lnTo>
                <a:lnTo>
                  <a:pt x="1216151" y="3048"/>
                </a:lnTo>
                <a:lnTo>
                  <a:pt x="1213103" y="3048"/>
                </a:lnTo>
                <a:lnTo>
                  <a:pt x="1213103" y="0"/>
                </a:lnTo>
                <a:close/>
                <a:moveTo>
                  <a:pt x="1219200" y="0"/>
                </a:moveTo>
                <a:lnTo>
                  <a:pt x="1222248" y="0"/>
                </a:lnTo>
                <a:lnTo>
                  <a:pt x="1222248" y="3048"/>
                </a:lnTo>
                <a:lnTo>
                  <a:pt x="1219200" y="3048"/>
                </a:lnTo>
                <a:lnTo>
                  <a:pt x="1219200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1" y="0"/>
                </a:moveTo>
                <a:lnTo>
                  <a:pt x="1234439" y="0"/>
                </a:lnTo>
                <a:lnTo>
                  <a:pt x="1234439" y="3048"/>
                </a:lnTo>
                <a:lnTo>
                  <a:pt x="1231391" y="3048"/>
                </a:lnTo>
                <a:lnTo>
                  <a:pt x="1231391" y="0"/>
                </a:lnTo>
                <a:close/>
                <a:moveTo>
                  <a:pt x="1237488" y="0"/>
                </a:moveTo>
                <a:lnTo>
                  <a:pt x="1240536" y="0"/>
                </a:lnTo>
                <a:lnTo>
                  <a:pt x="1240536" y="3048"/>
                </a:lnTo>
                <a:lnTo>
                  <a:pt x="1237488" y="3048"/>
                </a:lnTo>
                <a:lnTo>
                  <a:pt x="1237488" y="0"/>
                </a:lnTo>
                <a:close/>
                <a:moveTo>
                  <a:pt x="1243583" y="0"/>
                </a:moveTo>
                <a:lnTo>
                  <a:pt x="1246631" y="0"/>
                </a:lnTo>
                <a:lnTo>
                  <a:pt x="1246631" y="3048"/>
                </a:lnTo>
                <a:lnTo>
                  <a:pt x="1243583" y="3048"/>
                </a:lnTo>
                <a:lnTo>
                  <a:pt x="1243583" y="0"/>
                </a:lnTo>
                <a:close/>
                <a:moveTo>
                  <a:pt x="1249680" y="0"/>
                </a:moveTo>
                <a:lnTo>
                  <a:pt x="1252728" y="0"/>
                </a:lnTo>
                <a:lnTo>
                  <a:pt x="1252728" y="3048"/>
                </a:lnTo>
                <a:lnTo>
                  <a:pt x="1249680" y="3048"/>
                </a:lnTo>
                <a:lnTo>
                  <a:pt x="1249680" y="0"/>
                </a:lnTo>
                <a:close/>
                <a:moveTo>
                  <a:pt x="1255775" y="0"/>
                </a:moveTo>
                <a:lnTo>
                  <a:pt x="1258823" y="0"/>
                </a:lnTo>
                <a:lnTo>
                  <a:pt x="1258823" y="3048"/>
                </a:lnTo>
                <a:lnTo>
                  <a:pt x="1255775" y="3048"/>
                </a:lnTo>
                <a:lnTo>
                  <a:pt x="1255775" y="0"/>
                </a:lnTo>
                <a:close/>
                <a:moveTo>
                  <a:pt x="1261872" y="0"/>
                </a:moveTo>
                <a:lnTo>
                  <a:pt x="1264920" y="0"/>
                </a:lnTo>
                <a:lnTo>
                  <a:pt x="1264920" y="3048"/>
                </a:lnTo>
                <a:lnTo>
                  <a:pt x="1261872" y="3048"/>
                </a:lnTo>
                <a:lnTo>
                  <a:pt x="1261872" y="0"/>
                </a:lnTo>
                <a:close/>
                <a:moveTo>
                  <a:pt x="1267967" y="0"/>
                </a:moveTo>
                <a:lnTo>
                  <a:pt x="1271015" y="0"/>
                </a:lnTo>
                <a:lnTo>
                  <a:pt x="1271015" y="3048"/>
                </a:lnTo>
                <a:lnTo>
                  <a:pt x="1267967" y="3048"/>
                </a:lnTo>
                <a:lnTo>
                  <a:pt x="1267967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60" y="0"/>
                </a:moveTo>
                <a:lnTo>
                  <a:pt x="1283208" y="0"/>
                </a:lnTo>
                <a:lnTo>
                  <a:pt x="1283208" y="3048"/>
                </a:lnTo>
                <a:lnTo>
                  <a:pt x="1280160" y="3048"/>
                </a:lnTo>
                <a:lnTo>
                  <a:pt x="1280160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1" y="0"/>
                </a:moveTo>
                <a:lnTo>
                  <a:pt x="1295399" y="0"/>
                </a:lnTo>
                <a:lnTo>
                  <a:pt x="1295399" y="3048"/>
                </a:lnTo>
                <a:lnTo>
                  <a:pt x="1292351" y="3048"/>
                </a:lnTo>
                <a:lnTo>
                  <a:pt x="1292351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4" y="0"/>
                </a:moveTo>
                <a:lnTo>
                  <a:pt x="1307592" y="0"/>
                </a:lnTo>
                <a:lnTo>
                  <a:pt x="1307592" y="3048"/>
                </a:lnTo>
                <a:lnTo>
                  <a:pt x="1304544" y="3048"/>
                </a:lnTo>
                <a:lnTo>
                  <a:pt x="1304544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5" y="0"/>
                </a:moveTo>
                <a:lnTo>
                  <a:pt x="1319783" y="0"/>
                </a:lnTo>
                <a:lnTo>
                  <a:pt x="1319783" y="3048"/>
                </a:lnTo>
                <a:lnTo>
                  <a:pt x="1316735" y="3048"/>
                </a:lnTo>
                <a:lnTo>
                  <a:pt x="1316735" y="0"/>
                </a:lnTo>
                <a:close/>
                <a:moveTo>
                  <a:pt x="1322832" y="0"/>
                </a:moveTo>
                <a:lnTo>
                  <a:pt x="1325880" y="0"/>
                </a:lnTo>
                <a:lnTo>
                  <a:pt x="1325880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8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8" y="3048"/>
                </a:lnTo>
                <a:lnTo>
                  <a:pt x="1328928" y="0"/>
                </a:lnTo>
                <a:close/>
                <a:moveTo>
                  <a:pt x="1335023" y="0"/>
                </a:moveTo>
                <a:lnTo>
                  <a:pt x="1338071" y="0"/>
                </a:lnTo>
                <a:lnTo>
                  <a:pt x="1338071" y="3048"/>
                </a:lnTo>
                <a:lnTo>
                  <a:pt x="1335023" y="3048"/>
                </a:lnTo>
                <a:lnTo>
                  <a:pt x="1335023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6" y="0"/>
                </a:moveTo>
                <a:lnTo>
                  <a:pt x="1350264" y="0"/>
                </a:lnTo>
                <a:lnTo>
                  <a:pt x="1350264" y="3048"/>
                </a:lnTo>
                <a:lnTo>
                  <a:pt x="1347216" y="3048"/>
                </a:lnTo>
                <a:lnTo>
                  <a:pt x="1347216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7" y="0"/>
                </a:moveTo>
                <a:lnTo>
                  <a:pt x="1362455" y="0"/>
                </a:lnTo>
                <a:lnTo>
                  <a:pt x="1362455" y="3048"/>
                </a:lnTo>
                <a:lnTo>
                  <a:pt x="1359407" y="3048"/>
                </a:lnTo>
                <a:lnTo>
                  <a:pt x="1359407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600" y="0"/>
                </a:moveTo>
                <a:lnTo>
                  <a:pt x="1374648" y="0"/>
                </a:lnTo>
                <a:lnTo>
                  <a:pt x="1374648" y="3048"/>
                </a:lnTo>
                <a:lnTo>
                  <a:pt x="1371600" y="3048"/>
                </a:lnTo>
                <a:lnTo>
                  <a:pt x="1371600" y="0"/>
                </a:lnTo>
                <a:close/>
                <a:moveTo>
                  <a:pt x="1377695" y="0"/>
                </a:moveTo>
                <a:lnTo>
                  <a:pt x="1380743" y="0"/>
                </a:lnTo>
                <a:lnTo>
                  <a:pt x="1380743" y="3048"/>
                </a:lnTo>
                <a:lnTo>
                  <a:pt x="1377695" y="3048"/>
                </a:lnTo>
                <a:lnTo>
                  <a:pt x="1377695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8" y="0"/>
                </a:moveTo>
                <a:lnTo>
                  <a:pt x="1392936" y="0"/>
                </a:lnTo>
                <a:lnTo>
                  <a:pt x="1392936" y="3048"/>
                </a:lnTo>
                <a:lnTo>
                  <a:pt x="1389888" y="3048"/>
                </a:lnTo>
                <a:lnTo>
                  <a:pt x="1389888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79" y="0"/>
                </a:moveTo>
                <a:lnTo>
                  <a:pt x="1405127" y="0"/>
                </a:lnTo>
                <a:lnTo>
                  <a:pt x="1405127" y="3048"/>
                </a:lnTo>
                <a:lnTo>
                  <a:pt x="1402079" y="3048"/>
                </a:lnTo>
                <a:lnTo>
                  <a:pt x="1402079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2" y="0"/>
                </a:moveTo>
                <a:lnTo>
                  <a:pt x="1417320" y="0"/>
                </a:lnTo>
                <a:lnTo>
                  <a:pt x="1417320" y="3048"/>
                </a:lnTo>
                <a:lnTo>
                  <a:pt x="1414272" y="3048"/>
                </a:lnTo>
                <a:lnTo>
                  <a:pt x="1414272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3" y="0"/>
                </a:moveTo>
                <a:lnTo>
                  <a:pt x="1429511" y="0"/>
                </a:lnTo>
                <a:lnTo>
                  <a:pt x="1429511" y="3048"/>
                </a:lnTo>
                <a:lnTo>
                  <a:pt x="1426463" y="3048"/>
                </a:lnTo>
                <a:lnTo>
                  <a:pt x="1426463" y="0"/>
                </a:lnTo>
                <a:close/>
                <a:moveTo>
                  <a:pt x="1432560" y="0"/>
                </a:moveTo>
                <a:lnTo>
                  <a:pt x="1435608" y="0"/>
                </a:lnTo>
                <a:lnTo>
                  <a:pt x="1435608" y="3048"/>
                </a:lnTo>
                <a:lnTo>
                  <a:pt x="1432560" y="3048"/>
                </a:lnTo>
                <a:lnTo>
                  <a:pt x="1432560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1" y="0"/>
                </a:moveTo>
                <a:lnTo>
                  <a:pt x="1447799" y="0"/>
                </a:lnTo>
                <a:lnTo>
                  <a:pt x="1447799" y="3048"/>
                </a:lnTo>
                <a:lnTo>
                  <a:pt x="1444751" y="3048"/>
                </a:lnTo>
                <a:lnTo>
                  <a:pt x="1444751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4" y="0"/>
                </a:moveTo>
                <a:lnTo>
                  <a:pt x="1459992" y="0"/>
                </a:lnTo>
                <a:lnTo>
                  <a:pt x="1459992" y="3048"/>
                </a:lnTo>
                <a:lnTo>
                  <a:pt x="1456944" y="3048"/>
                </a:lnTo>
                <a:lnTo>
                  <a:pt x="1456944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5" y="0"/>
                </a:moveTo>
                <a:lnTo>
                  <a:pt x="1472183" y="0"/>
                </a:lnTo>
                <a:lnTo>
                  <a:pt x="1472183" y="3048"/>
                </a:lnTo>
                <a:lnTo>
                  <a:pt x="1469135" y="3048"/>
                </a:lnTo>
                <a:lnTo>
                  <a:pt x="1469135" y="0"/>
                </a:lnTo>
                <a:close/>
                <a:moveTo>
                  <a:pt x="1475232" y="0"/>
                </a:moveTo>
                <a:lnTo>
                  <a:pt x="1478280" y="0"/>
                </a:lnTo>
                <a:lnTo>
                  <a:pt x="1478280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8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8" y="3048"/>
                </a:lnTo>
                <a:lnTo>
                  <a:pt x="1481328" y="0"/>
                </a:lnTo>
                <a:close/>
                <a:moveTo>
                  <a:pt x="1487423" y="0"/>
                </a:moveTo>
                <a:lnTo>
                  <a:pt x="1490471" y="0"/>
                </a:lnTo>
                <a:lnTo>
                  <a:pt x="1490471" y="3048"/>
                </a:lnTo>
                <a:lnTo>
                  <a:pt x="1487423" y="3048"/>
                </a:lnTo>
                <a:lnTo>
                  <a:pt x="1487423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6" y="0"/>
                </a:moveTo>
                <a:lnTo>
                  <a:pt x="1502664" y="0"/>
                </a:lnTo>
                <a:lnTo>
                  <a:pt x="1502664" y="3048"/>
                </a:lnTo>
                <a:lnTo>
                  <a:pt x="1499616" y="3048"/>
                </a:lnTo>
                <a:lnTo>
                  <a:pt x="1499616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7" y="0"/>
                </a:moveTo>
                <a:lnTo>
                  <a:pt x="1514855" y="0"/>
                </a:lnTo>
                <a:lnTo>
                  <a:pt x="1514855" y="3048"/>
                </a:lnTo>
                <a:lnTo>
                  <a:pt x="1511807" y="3048"/>
                </a:lnTo>
                <a:lnTo>
                  <a:pt x="1511807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4000" y="0"/>
                </a:moveTo>
                <a:lnTo>
                  <a:pt x="1527048" y="0"/>
                </a:lnTo>
                <a:lnTo>
                  <a:pt x="1527048" y="3048"/>
                </a:lnTo>
                <a:lnTo>
                  <a:pt x="1524000" y="3048"/>
                </a:lnTo>
                <a:lnTo>
                  <a:pt x="1524000" y="0"/>
                </a:lnTo>
                <a:close/>
                <a:moveTo>
                  <a:pt x="1530095" y="0"/>
                </a:moveTo>
                <a:lnTo>
                  <a:pt x="1533143" y="0"/>
                </a:lnTo>
                <a:lnTo>
                  <a:pt x="1533143" y="3048"/>
                </a:lnTo>
                <a:lnTo>
                  <a:pt x="1530095" y="3048"/>
                </a:lnTo>
                <a:lnTo>
                  <a:pt x="1530095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8" y="0"/>
                </a:moveTo>
                <a:lnTo>
                  <a:pt x="1545336" y="0"/>
                </a:lnTo>
                <a:lnTo>
                  <a:pt x="1545336" y="3048"/>
                </a:lnTo>
                <a:lnTo>
                  <a:pt x="1542288" y="3048"/>
                </a:lnTo>
                <a:lnTo>
                  <a:pt x="1542288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79" y="0"/>
                </a:moveTo>
                <a:lnTo>
                  <a:pt x="1557527" y="0"/>
                </a:lnTo>
                <a:lnTo>
                  <a:pt x="1557527" y="3048"/>
                </a:lnTo>
                <a:lnTo>
                  <a:pt x="1554479" y="3048"/>
                </a:lnTo>
                <a:lnTo>
                  <a:pt x="1554479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2" y="0"/>
                </a:moveTo>
                <a:lnTo>
                  <a:pt x="1569720" y="0"/>
                </a:lnTo>
                <a:lnTo>
                  <a:pt x="1569720" y="3048"/>
                </a:lnTo>
                <a:lnTo>
                  <a:pt x="1566672" y="3048"/>
                </a:lnTo>
                <a:lnTo>
                  <a:pt x="1566672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3" y="0"/>
                </a:moveTo>
                <a:lnTo>
                  <a:pt x="1581911" y="0"/>
                </a:lnTo>
                <a:lnTo>
                  <a:pt x="1581911" y="3048"/>
                </a:lnTo>
                <a:lnTo>
                  <a:pt x="1578863" y="3048"/>
                </a:lnTo>
                <a:lnTo>
                  <a:pt x="1578863" y="0"/>
                </a:lnTo>
                <a:close/>
                <a:moveTo>
                  <a:pt x="1584960" y="0"/>
                </a:moveTo>
                <a:lnTo>
                  <a:pt x="1588008" y="0"/>
                </a:lnTo>
                <a:lnTo>
                  <a:pt x="1588008" y="3048"/>
                </a:lnTo>
                <a:lnTo>
                  <a:pt x="1584960" y="3048"/>
                </a:lnTo>
                <a:lnTo>
                  <a:pt x="1584960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1" y="0"/>
                </a:moveTo>
                <a:lnTo>
                  <a:pt x="1600199" y="0"/>
                </a:lnTo>
                <a:lnTo>
                  <a:pt x="1600199" y="3048"/>
                </a:lnTo>
                <a:lnTo>
                  <a:pt x="1597151" y="3048"/>
                </a:lnTo>
                <a:lnTo>
                  <a:pt x="1597151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4" y="0"/>
                </a:moveTo>
                <a:lnTo>
                  <a:pt x="1612392" y="0"/>
                </a:lnTo>
                <a:lnTo>
                  <a:pt x="1612392" y="3048"/>
                </a:lnTo>
                <a:lnTo>
                  <a:pt x="1609344" y="3048"/>
                </a:lnTo>
                <a:lnTo>
                  <a:pt x="1609344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5" y="0"/>
                </a:moveTo>
                <a:lnTo>
                  <a:pt x="1624583" y="0"/>
                </a:lnTo>
                <a:lnTo>
                  <a:pt x="1624583" y="3048"/>
                </a:lnTo>
                <a:lnTo>
                  <a:pt x="1621535" y="3048"/>
                </a:lnTo>
                <a:lnTo>
                  <a:pt x="1621535" y="0"/>
                </a:lnTo>
                <a:close/>
                <a:moveTo>
                  <a:pt x="1627632" y="0"/>
                </a:moveTo>
                <a:lnTo>
                  <a:pt x="1630680" y="0"/>
                </a:lnTo>
                <a:lnTo>
                  <a:pt x="1630680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8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8" y="3048"/>
                </a:lnTo>
                <a:lnTo>
                  <a:pt x="1633728" y="0"/>
                </a:lnTo>
                <a:close/>
                <a:moveTo>
                  <a:pt x="1639823" y="0"/>
                </a:moveTo>
                <a:lnTo>
                  <a:pt x="1642871" y="0"/>
                </a:lnTo>
                <a:lnTo>
                  <a:pt x="1642871" y="3048"/>
                </a:lnTo>
                <a:lnTo>
                  <a:pt x="1639823" y="3048"/>
                </a:lnTo>
                <a:lnTo>
                  <a:pt x="1639823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6" y="0"/>
                </a:moveTo>
                <a:lnTo>
                  <a:pt x="1655064" y="0"/>
                </a:lnTo>
                <a:lnTo>
                  <a:pt x="1655064" y="3048"/>
                </a:lnTo>
                <a:lnTo>
                  <a:pt x="1652016" y="3048"/>
                </a:lnTo>
                <a:lnTo>
                  <a:pt x="1652016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7" y="0"/>
                </a:moveTo>
                <a:lnTo>
                  <a:pt x="1667255" y="0"/>
                </a:lnTo>
                <a:lnTo>
                  <a:pt x="1667255" y="3048"/>
                </a:lnTo>
                <a:lnTo>
                  <a:pt x="1664207" y="3048"/>
                </a:lnTo>
                <a:lnTo>
                  <a:pt x="1664207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400" y="0"/>
                </a:moveTo>
                <a:lnTo>
                  <a:pt x="1679448" y="0"/>
                </a:lnTo>
                <a:lnTo>
                  <a:pt x="1679448" y="3048"/>
                </a:lnTo>
                <a:lnTo>
                  <a:pt x="1676400" y="3048"/>
                </a:lnTo>
                <a:lnTo>
                  <a:pt x="1676400" y="0"/>
                </a:lnTo>
                <a:close/>
                <a:moveTo>
                  <a:pt x="1682495" y="0"/>
                </a:moveTo>
                <a:lnTo>
                  <a:pt x="1685543" y="0"/>
                </a:lnTo>
                <a:lnTo>
                  <a:pt x="1685543" y="3048"/>
                </a:lnTo>
                <a:lnTo>
                  <a:pt x="1682495" y="3048"/>
                </a:lnTo>
                <a:lnTo>
                  <a:pt x="1682495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8" y="0"/>
                </a:moveTo>
                <a:lnTo>
                  <a:pt x="1697736" y="0"/>
                </a:lnTo>
                <a:lnTo>
                  <a:pt x="1697736" y="3048"/>
                </a:lnTo>
                <a:lnTo>
                  <a:pt x="1694688" y="3048"/>
                </a:lnTo>
                <a:lnTo>
                  <a:pt x="1694688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79" y="0"/>
                </a:moveTo>
                <a:lnTo>
                  <a:pt x="1709927" y="0"/>
                </a:lnTo>
                <a:lnTo>
                  <a:pt x="1709927" y="3048"/>
                </a:lnTo>
                <a:lnTo>
                  <a:pt x="1706879" y="3048"/>
                </a:lnTo>
                <a:lnTo>
                  <a:pt x="1706879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2" y="0"/>
                </a:moveTo>
                <a:lnTo>
                  <a:pt x="1722120" y="0"/>
                </a:lnTo>
                <a:lnTo>
                  <a:pt x="1722120" y="3048"/>
                </a:lnTo>
                <a:lnTo>
                  <a:pt x="1719072" y="3048"/>
                </a:lnTo>
                <a:lnTo>
                  <a:pt x="1719072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3" y="0"/>
                </a:moveTo>
                <a:lnTo>
                  <a:pt x="1734311" y="0"/>
                </a:lnTo>
                <a:lnTo>
                  <a:pt x="1734311" y="3048"/>
                </a:lnTo>
                <a:lnTo>
                  <a:pt x="1731263" y="3048"/>
                </a:lnTo>
                <a:lnTo>
                  <a:pt x="1731263" y="0"/>
                </a:lnTo>
                <a:close/>
                <a:moveTo>
                  <a:pt x="1737360" y="0"/>
                </a:moveTo>
                <a:lnTo>
                  <a:pt x="1740408" y="0"/>
                </a:lnTo>
                <a:lnTo>
                  <a:pt x="1740408" y="3048"/>
                </a:lnTo>
                <a:lnTo>
                  <a:pt x="1737360" y="3048"/>
                </a:lnTo>
                <a:lnTo>
                  <a:pt x="1737360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1" y="0"/>
                </a:moveTo>
                <a:lnTo>
                  <a:pt x="1752599" y="0"/>
                </a:lnTo>
                <a:lnTo>
                  <a:pt x="1752599" y="3048"/>
                </a:lnTo>
                <a:lnTo>
                  <a:pt x="1749551" y="3048"/>
                </a:lnTo>
                <a:lnTo>
                  <a:pt x="1749551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4" y="0"/>
                </a:moveTo>
                <a:lnTo>
                  <a:pt x="1764792" y="0"/>
                </a:lnTo>
                <a:lnTo>
                  <a:pt x="1764792" y="3048"/>
                </a:lnTo>
                <a:lnTo>
                  <a:pt x="1761744" y="3048"/>
                </a:lnTo>
                <a:lnTo>
                  <a:pt x="1761744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5" y="0"/>
                </a:moveTo>
                <a:lnTo>
                  <a:pt x="1776983" y="0"/>
                </a:lnTo>
                <a:lnTo>
                  <a:pt x="1776983" y="3048"/>
                </a:lnTo>
                <a:lnTo>
                  <a:pt x="1773935" y="3048"/>
                </a:lnTo>
                <a:lnTo>
                  <a:pt x="1773935" y="0"/>
                </a:lnTo>
                <a:close/>
                <a:moveTo>
                  <a:pt x="1780032" y="0"/>
                </a:moveTo>
                <a:lnTo>
                  <a:pt x="1783080" y="0"/>
                </a:lnTo>
                <a:lnTo>
                  <a:pt x="1783080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8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8" y="3048"/>
                </a:lnTo>
                <a:lnTo>
                  <a:pt x="1786128" y="0"/>
                </a:lnTo>
                <a:close/>
                <a:moveTo>
                  <a:pt x="1792223" y="0"/>
                </a:moveTo>
                <a:lnTo>
                  <a:pt x="1795271" y="0"/>
                </a:lnTo>
                <a:lnTo>
                  <a:pt x="1795271" y="3048"/>
                </a:lnTo>
                <a:lnTo>
                  <a:pt x="1792223" y="3048"/>
                </a:lnTo>
                <a:lnTo>
                  <a:pt x="1792223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6" y="0"/>
                </a:moveTo>
                <a:lnTo>
                  <a:pt x="1807464" y="0"/>
                </a:lnTo>
                <a:lnTo>
                  <a:pt x="1807464" y="3048"/>
                </a:lnTo>
                <a:lnTo>
                  <a:pt x="1804416" y="3048"/>
                </a:lnTo>
                <a:lnTo>
                  <a:pt x="1804416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7" y="0"/>
                </a:moveTo>
                <a:lnTo>
                  <a:pt x="1819655" y="0"/>
                </a:lnTo>
                <a:lnTo>
                  <a:pt x="1819655" y="3048"/>
                </a:lnTo>
                <a:lnTo>
                  <a:pt x="1816607" y="3048"/>
                </a:lnTo>
                <a:lnTo>
                  <a:pt x="1816607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800" y="0"/>
                </a:moveTo>
                <a:lnTo>
                  <a:pt x="1831848" y="0"/>
                </a:lnTo>
                <a:lnTo>
                  <a:pt x="1831848" y="3048"/>
                </a:lnTo>
                <a:lnTo>
                  <a:pt x="1828800" y="3048"/>
                </a:lnTo>
                <a:lnTo>
                  <a:pt x="1828800" y="0"/>
                </a:lnTo>
                <a:close/>
                <a:moveTo>
                  <a:pt x="1834895" y="0"/>
                </a:moveTo>
                <a:lnTo>
                  <a:pt x="1837943" y="0"/>
                </a:lnTo>
                <a:lnTo>
                  <a:pt x="1837943" y="3048"/>
                </a:lnTo>
                <a:lnTo>
                  <a:pt x="1834895" y="3048"/>
                </a:lnTo>
                <a:lnTo>
                  <a:pt x="1834895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8" y="0"/>
                </a:moveTo>
                <a:lnTo>
                  <a:pt x="1850136" y="0"/>
                </a:lnTo>
                <a:lnTo>
                  <a:pt x="1850136" y="3048"/>
                </a:lnTo>
                <a:lnTo>
                  <a:pt x="1847088" y="3048"/>
                </a:lnTo>
                <a:lnTo>
                  <a:pt x="1847088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79" y="0"/>
                </a:moveTo>
                <a:lnTo>
                  <a:pt x="1862327" y="0"/>
                </a:lnTo>
                <a:lnTo>
                  <a:pt x="1862327" y="3048"/>
                </a:lnTo>
                <a:lnTo>
                  <a:pt x="1859279" y="3048"/>
                </a:lnTo>
                <a:lnTo>
                  <a:pt x="1859279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2" y="0"/>
                </a:moveTo>
                <a:lnTo>
                  <a:pt x="1874520" y="0"/>
                </a:lnTo>
                <a:lnTo>
                  <a:pt x="1874520" y="3048"/>
                </a:lnTo>
                <a:lnTo>
                  <a:pt x="1871472" y="3048"/>
                </a:lnTo>
                <a:lnTo>
                  <a:pt x="1871472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3" y="0"/>
                </a:moveTo>
                <a:lnTo>
                  <a:pt x="1886711" y="0"/>
                </a:lnTo>
                <a:lnTo>
                  <a:pt x="1886711" y="3048"/>
                </a:lnTo>
                <a:lnTo>
                  <a:pt x="1883663" y="3048"/>
                </a:lnTo>
                <a:lnTo>
                  <a:pt x="1883663" y="0"/>
                </a:lnTo>
                <a:close/>
                <a:moveTo>
                  <a:pt x="1889760" y="0"/>
                </a:moveTo>
                <a:lnTo>
                  <a:pt x="1892808" y="0"/>
                </a:lnTo>
                <a:lnTo>
                  <a:pt x="1892808" y="3048"/>
                </a:lnTo>
                <a:lnTo>
                  <a:pt x="1889760" y="3048"/>
                </a:lnTo>
                <a:lnTo>
                  <a:pt x="1889760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1" y="0"/>
                </a:moveTo>
                <a:lnTo>
                  <a:pt x="1904999" y="0"/>
                </a:lnTo>
                <a:lnTo>
                  <a:pt x="1904999" y="3048"/>
                </a:lnTo>
                <a:lnTo>
                  <a:pt x="1901951" y="3048"/>
                </a:lnTo>
                <a:lnTo>
                  <a:pt x="1901951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4" y="0"/>
                </a:moveTo>
                <a:lnTo>
                  <a:pt x="1917192" y="0"/>
                </a:lnTo>
                <a:lnTo>
                  <a:pt x="1917192" y="3048"/>
                </a:lnTo>
                <a:lnTo>
                  <a:pt x="1914144" y="3048"/>
                </a:lnTo>
                <a:lnTo>
                  <a:pt x="1914144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5" y="0"/>
                </a:moveTo>
                <a:lnTo>
                  <a:pt x="1929383" y="0"/>
                </a:lnTo>
                <a:lnTo>
                  <a:pt x="1929383" y="3048"/>
                </a:lnTo>
                <a:lnTo>
                  <a:pt x="1926335" y="3048"/>
                </a:lnTo>
                <a:lnTo>
                  <a:pt x="1926335" y="0"/>
                </a:lnTo>
                <a:close/>
                <a:moveTo>
                  <a:pt x="1932432" y="0"/>
                </a:moveTo>
                <a:lnTo>
                  <a:pt x="1935480" y="0"/>
                </a:lnTo>
                <a:lnTo>
                  <a:pt x="1935480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8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8" y="3048"/>
                </a:lnTo>
                <a:lnTo>
                  <a:pt x="1938528" y="0"/>
                </a:lnTo>
                <a:close/>
                <a:moveTo>
                  <a:pt x="1944623" y="0"/>
                </a:moveTo>
                <a:lnTo>
                  <a:pt x="1947671" y="0"/>
                </a:lnTo>
                <a:lnTo>
                  <a:pt x="1947671" y="3048"/>
                </a:lnTo>
                <a:lnTo>
                  <a:pt x="1944623" y="3048"/>
                </a:lnTo>
                <a:lnTo>
                  <a:pt x="1944623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6" y="0"/>
                </a:moveTo>
                <a:lnTo>
                  <a:pt x="1959864" y="0"/>
                </a:lnTo>
                <a:lnTo>
                  <a:pt x="1959864" y="3048"/>
                </a:lnTo>
                <a:lnTo>
                  <a:pt x="1956816" y="3048"/>
                </a:lnTo>
                <a:lnTo>
                  <a:pt x="1956816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7" y="0"/>
                </a:moveTo>
                <a:lnTo>
                  <a:pt x="1972055" y="0"/>
                </a:lnTo>
                <a:lnTo>
                  <a:pt x="1972055" y="3048"/>
                </a:lnTo>
                <a:lnTo>
                  <a:pt x="1969007" y="3048"/>
                </a:lnTo>
                <a:lnTo>
                  <a:pt x="1969007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200" y="0"/>
                </a:moveTo>
                <a:lnTo>
                  <a:pt x="1984248" y="0"/>
                </a:lnTo>
                <a:lnTo>
                  <a:pt x="1984248" y="3048"/>
                </a:lnTo>
                <a:lnTo>
                  <a:pt x="1981200" y="3048"/>
                </a:lnTo>
                <a:lnTo>
                  <a:pt x="1981200" y="0"/>
                </a:lnTo>
                <a:close/>
                <a:moveTo>
                  <a:pt x="1987295" y="0"/>
                </a:moveTo>
                <a:lnTo>
                  <a:pt x="1990343" y="0"/>
                </a:lnTo>
                <a:lnTo>
                  <a:pt x="1990343" y="3048"/>
                </a:lnTo>
                <a:lnTo>
                  <a:pt x="1987295" y="3048"/>
                </a:lnTo>
                <a:lnTo>
                  <a:pt x="1987295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8" y="0"/>
                </a:moveTo>
                <a:lnTo>
                  <a:pt x="2002536" y="0"/>
                </a:lnTo>
                <a:lnTo>
                  <a:pt x="2002536" y="3048"/>
                </a:lnTo>
                <a:lnTo>
                  <a:pt x="1999488" y="3048"/>
                </a:lnTo>
                <a:lnTo>
                  <a:pt x="1999488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79" y="0"/>
                </a:moveTo>
                <a:lnTo>
                  <a:pt x="2014727" y="0"/>
                </a:lnTo>
                <a:lnTo>
                  <a:pt x="2014727" y="3048"/>
                </a:lnTo>
                <a:lnTo>
                  <a:pt x="2011679" y="3048"/>
                </a:lnTo>
                <a:lnTo>
                  <a:pt x="2011679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2" y="0"/>
                </a:moveTo>
                <a:lnTo>
                  <a:pt x="2026920" y="0"/>
                </a:lnTo>
                <a:lnTo>
                  <a:pt x="2026920" y="3048"/>
                </a:lnTo>
                <a:lnTo>
                  <a:pt x="2023872" y="3048"/>
                </a:lnTo>
                <a:lnTo>
                  <a:pt x="2023872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3" y="0"/>
                </a:moveTo>
                <a:lnTo>
                  <a:pt x="2039111" y="0"/>
                </a:lnTo>
                <a:lnTo>
                  <a:pt x="2039111" y="3048"/>
                </a:lnTo>
                <a:lnTo>
                  <a:pt x="2036063" y="3048"/>
                </a:lnTo>
                <a:lnTo>
                  <a:pt x="2036063" y="0"/>
                </a:lnTo>
                <a:close/>
                <a:moveTo>
                  <a:pt x="2042160" y="0"/>
                </a:moveTo>
                <a:lnTo>
                  <a:pt x="2045208" y="0"/>
                </a:lnTo>
                <a:lnTo>
                  <a:pt x="2045208" y="3048"/>
                </a:lnTo>
                <a:lnTo>
                  <a:pt x="2042160" y="3048"/>
                </a:lnTo>
                <a:lnTo>
                  <a:pt x="2042160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1" y="0"/>
                </a:moveTo>
                <a:lnTo>
                  <a:pt x="2057399" y="0"/>
                </a:lnTo>
                <a:lnTo>
                  <a:pt x="2057399" y="3048"/>
                </a:lnTo>
                <a:lnTo>
                  <a:pt x="2054351" y="3048"/>
                </a:lnTo>
                <a:lnTo>
                  <a:pt x="2054351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4" y="0"/>
                </a:moveTo>
                <a:lnTo>
                  <a:pt x="2069592" y="0"/>
                </a:lnTo>
                <a:lnTo>
                  <a:pt x="2069592" y="3048"/>
                </a:lnTo>
                <a:lnTo>
                  <a:pt x="2066544" y="3048"/>
                </a:lnTo>
                <a:lnTo>
                  <a:pt x="2066544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5" y="0"/>
                </a:moveTo>
                <a:lnTo>
                  <a:pt x="2081783" y="0"/>
                </a:lnTo>
                <a:lnTo>
                  <a:pt x="2081783" y="3048"/>
                </a:lnTo>
                <a:lnTo>
                  <a:pt x="2078735" y="3048"/>
                </a:lnTo>
                <a:lnTo>
                  <a:pt x="2078735" y="0"/>
                </a:lnTo>
                <a:close/>
                <a:moveTo>
                  <a:pt x="2084832" y="0"/>
                </a:moveTo>
                <a:lnTo>
                  <a:pt x="2087880" y="0"/>
                </a:lnTo>
                <a:lnTo>
                  <a:pt x="2087880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8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8" y="3048"/>
                </a:lnTo>
                <a:lnTo>
                  <a:pt x="2090928" y="0"/>
                </a:lnTo>
                <a:close/>
                <a:moveTo>
                  <a:pt x="2097023" y="0"/>
                </a:moveTo>
                <a:lnTo>
                  <a:pt x="2100071" y="0"/>
                </a:lnTo>
                <a:lnTo>
                  <a:pt x="2100071" y="3048"/>
                </a:lnTo>
                <a:lnTo>
                  <a:pt x="2097023" y="3048"/>
                </a:lnTo>
                <a:lnTo>
                  <a:pt x="2097023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6" y="0"/>
                </a:moveTo>
                <a:lnTo>
                  <a:pt x="2112264" y="0"/>
                </a:lnTo>
                <a:lnTo>
                  <a:pt x="2112264" y="3048"/>
                </a:lnTo>
                <a:lnTo>
                  <a:pt x="2109216" y="3048"/>
                </a:lnTo>
                <a:lnTo>
                  <a:pt x="2109216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7" y="0"/>
                </a:moveTo>
                <a:lnTo>
                  <a:pt x="2124455" y="0"/>
                </a:lnTo>
                <a:lnTo>
                  <a:pt x="2124455" y="3048"/>
                </a:lnTo>
                <a:lnTo>
                  <a:pt x="2121407" y="3048"/>
                </a:lnTo>
                <a:lnTo>
                  <a:pt x="2121407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600" y="0"/>
                </a:moveTo>
                <a:lnTo>
                  <a:pt x="2136648" y="0"/>
                </a:lnTo>
                <a:lnTo>
                  <a:pt x="2136648" y="3048"/>
                </a:lnTo>
                <a:lnTo>
                  <a:pt x="2133600" y="3048"/>
                </a:lnTo>
                <a:lnTo>
                  <a:pt x="2133600" y="0"/>
                </a:lnTo>
                <a:close/>
                <a:moveTo>
                  <a:pt x="2139695" y="0"/>
                </a:moveTo>
                <a:lnTo>
                  <a:pt x="2142743" y="0"/>
                </a:lnTo>
                <a:lnTo>
                  <a:pt x="2142743" y="3048"/>
                </a:lnTo>
                <a:lnTo>
                  <a:pt x="2139695" y="3048"/>
                </a:lnTo>
                <a:lnTo>
                  <a:pt x="2139695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8" y="0"/>
                </a:moveTo>
                <a:lnTo>
                  <a:pt x="2154936" y="0"/>
                </a:lnTo>
                <a:lnTo>
                  <a:pt x="2154936" y="3048"/>
                </a:lnTo>
                <a:lnTo>
                  <a:pt x="2151888" y="3048"/>
                </a:lnTo>
                <a:lnTo>
                  <a:pt x="2151888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79" y="0"/>
                </a:moveTo>
                <a:lnTo>
                  <a:pt x="2167127" y="0"/>
                </a:lnTo>
                <a:lnTo>
                  <a:pt x="2167127" y="3048"/>
                </a:lnTo>
                <a:lnTo>
                  <a:pt x="2164079" y="3048"/>
                </a:lnTo>
                <a:lnTo>
                  <a:pt x="2164079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2" y="0"/>
                </a:moveTo>
                <a:lnTo>
                  <a:pt x="2179320" y="0"/>
                </a:lnTo>
                <a:lnTo>
                  <a:pt x="2179320" y="3048"/>
                </a:lnTo>
                <a:lnTo>
                  <a:pt x="2176272" y="3048"/>
                </a:lnTo>
                <a:lnTo>
                  <a:pt x="2176272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3" y="0"/>
                </a:moveTo>
                <a:lnTo>
                  <a:pt x="2191511" y="0"/>
                </a:lnTo>
                <a:lnTo>
                  <a:pt x="2191511" y="3048"/>
                </a:lnTo>
                <a:lnTo>
                  <a:pt x="2188463" y="3048"/>
                </a:lnTo>
                <a:lnTo>
                  <a:pt x="2188463" y="0"/>
                </a:lnTo>
                <a:close/>
                <a:moveTo>
                  <a:pt x="2194560" y="0"/>
                </a:moveTo>
                <a:lnTo>
                  <a:pt x="2197608" y="0"/>
                </a:lnTo>
                <a:lnTo>
                  <a:pt x="2197608" y="3048"/>
                </a:lnTo>
                <a:lnTo>
                  <a:pt x="2194560" y="3048"/>
                </a:lnTo>
                <a:lnTo>
                  <a:pt x="2194560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1" y="0"/>
                </a:moveTo>
                <a:lnTo>
                  <a:pt x="2209799" y="0"/>
                </a:lnTo>
                <a:lnTo>
                  <a:pt x="2209799" y="3048"/>
                </a:lnTo>
                <a:lnTo>
                  <a:pt x="2206751" y="3048"/>
                </a:lnTo>
                <a:lnTo>
                  <a:pt x="2206751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4" y="0"/>
                </a:moveTo>
                <a:lnTo>
                  <a:pt x="2221992" y="0"/>
                </a:lnTo>
                <a:lnTo>
                  <a:pt x="2221992" y="3048"/>
                </a:lnTo>
                <a:lnTo>
                  <a:pt x="2218944" y="3048"/>
                </a:lnTo>
                <a:lnTo>
                  <a:pt x="2218944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5" y="0"/>
                </a:moveTo>
                <a:lnTo>
                  <a:pt x="2234183" y="0"/>
                </a:lnTo>
                <a:lnTo>
                  <a:pt x="2234183" y="3048"/>
                </a:lnTo>
                <a:lnTo>
                  <a:pt x="2231135" y="3048"/>
                </a:lnTo>
                <a:lnTo>
                  <a:pt x="2231135" y="0"/>
                </a:lnTo>
                <a:close/>
                <a:moveTo>
                  <a:pt x="2237232" y="0"/>
                </a:moveTo>
                <a:lnTo>
                  <a:pt x="2240280" y="0"/>
                </a:lnTo>
                <a:lnTo>
                  <a:pt x="2240280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8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8" y="3048"/>
                </a:lnTo>
                <a:lnTo>
                  <a:pt x="2243328" y="0"/>
                </a:lnTo>
                <a:close/>
                <a:moveTo>
                  <a:pt x="2249423" y="0"/>
                </a:moveTo>
                <a:lnTo>
                  <a:pt x="2252471" y="0"/>
                </a:lnTo>
                <a:lnTo>
                  <a:pt x="2252471" y="3048"/>
                </a:lnTo>
                <a:lnTo>
                  <a:pt x="2249423" y="3048"/>
                </a:lnTo>
                <a:lnTo>
                  <a:pt x="2249423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6" y="0"/>
                </a:moveTo>
                <a:lnTo>
                  <a:pt x="2264664" y="0"/>
                </a:lnTo>
                <a:lnTo>
                  <a:pt x="2264664" y="3048"/>
                </a:lnTo>
                <a:lnTo>
                  <a:pt x="2261616" y="3048"/>
                </a:lnTo>
                <a:lnTo>
                  <a:pt x="2261616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7" y="0"/>
                </a:moveTo>
                <a:lnTo>
                  <a:pt x="2276855" y="0"/>
                </a:lnTo>
                <a:lnTo>
                  <a:pt x="2276855" y="3048"/>
                </a:lnTo>
                <a:lnTo>
                  <a:pt x="2273807" y="3048"/>
                </a:lnTo>
                <a:lnTo>
                  <a:pt x="2273807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6000" y="0"/>
                </a:moveTo>
                <a:lnTo>
                  <a:pt x="2289048" y="0"/>
                </a:lnTo>
                <a:lnTo>
                  <a:pt x="2289048" y="3048"/>
                </a:lnTo>
                <a:lnTo>
                  <a:pt x="2286000" y="3048"/>
                </a:lnTo>
                <a:lnTo>
                  <a:pt x="2286000" y="0"/>
                </a:lnTo>
                <a:close/>
                <a:moveTo>
                  <a:pt x="2292095" y="0"/>
                </a:moveTo>
                <a:lnTo>
                  <a:pt x="2295143" y="0"/>
                </a:lnTo>
                <a:lnTo>
                  <a:pt x="2295143" y="3048"/>
                </a:lnTo>
                <a:lnTo>
                  <a:pt x="2292095" y="3048"/>
                </a:lnTo>
                <a:lnTo>
                  <a:pt x="2292095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8" y="0"/>
                </a:moveTo>
                <a:lnTo>
                  <a:pt x="2307336" y="0"/>
                </a:lnTo>
                <a:lnTo>
                  <a:pt x="2307336" y="3048"/>
                </a:lnTo>
                <a:lnTo>
                  <a:pt x="2304288" y="3048"/>
                </a:lnTo>
                <a:lnTo>
                  <a:pt x="2304288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79" y="0"/>
                </a:moveTo>
                <a:lnTo>
                  <a:pt x="2319527" y="0"/>
                </a:lnTo>
                <a:lnTo>
                  <a:pt x="2319527" y="3048"/>
                </a:lnTo>
                <a:lnTo>
                  <a:pt x="2316479" y="3048"/>
                </a:lnTo>
                <a:lnTo>
                  <a:pt x="2316479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2" y="0"/>
                </a:moveTo>
                <a:lnTo>
                  <a:pt x="2331720" y="0"/>
                </a:lnTo>
                <a:lnTo>
                  <a:pt x="2331720" y="3048"/>
                </a:lnTo>
                <a:lnTo>
                  <a:pt x="2328672" y="3048"/>
                </a:lnTo>
                <a:lnTo>
                  <a:pt x="2328672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3" y="0"/>
                </a:moveTo>
                <a:lnTo>
                  <a:pt x="2343911" y="0"/>
                </a:lnTo>
                <a:lnTo>
                  <a:pt x="2343911" y="3048"/>
                </a:lnTo>
                <a:lnTo>
                  <a:pt x="2340863" y="3048"/>
                </a:lnTo>
                <a:lnTo>
                  <a:pt x="2340863" y="0"/>
                </a:lnTo>
                <a:close/>
                <a:moveTo>
                  <a:pt x="2346960" y="0"/>
                </a:moveTo>
                <a:lnTo>
                  <a:pt x="2350008" y="0"/>
                </a:lnTo>
                <a:lnTo>
                  <a:pt x="2350008" y="3048"/>
                </a:lnTo>
                <a:lnTo>
                  <a:pt x="2346960" y="3048"/>
                </a:lnTo>
                <a:lnTo>
                  <a:pt x="2346960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1" y="0"/>
                </a:moveTo>
                <a:lnTo>
                  <a:pt x="2362199" y="0"/>
                </a:lnTo>
                <a:lnTo>
                  <a:pt x="2362199" y="3048"/>
                </a:lnTo>
                <a:lnTo>
                  <a:pt x="2359151" y="3048"/>
                </a:lnTo>
                <a:lnTo>
                  <a:pt x="2359151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4" y="0"/>
                </a:moveTo>
                <a:lnTo>
                  <a:pt x="2374392" y="0"/>
                </a:lnTo>
                <a:lnTo>
                  <a:pt x="2374392" y="3048"/>
                </a:lnTo>
                <a:lnTo>
                  <a:pt x="2371344" y="3048"/>
                </a:lnTo>
                <a:lnTo>
                  <a:pt x="2371344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5" y="0"/>
                </a:moveTo>
                <a:lnTo>
                  <a:pt x="2386583" y="0"/>
                </a:lnTo>
                <a:lnTo>
                  <a:pt x="2386583" y="3048"/>
                </a:lnTo>
                <a:lnTo>
                  <a:pt x="2383535" y="3048"/>
                </a:lnTo>
                <a:lnTo>
                  <a:pt x="2383535" y="0"/>
                </a:lnTo>
                <a:close/>
                <a:moveTo>
                  <a:pt x="2389632" y="0"/>
                </a:moveTo>
                <a:lnTo>
                  <a:pt x="2392680" y="0"/>
                </a:lnTo>
                <a:lnTo>
                  <a:pt x="2392680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8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8" y="3048"/>
                </a:lnTo>
                <a:lnTo>
                  <a:pt x="2395728" y="0"/>
                </a:lnTo>
                <a:close/>
                <a:moveTo>
                  <a:pt x="2401823" y="0"/>
                </a:moveTo>
                <a:lnTo>
                  <a:pt x="2404871" y="0"/>
                </a:lnTo>
                <a:lnTo>
                  <a:pt x="2404871" y="3048"/>
                </a:lnTo>
                <a:lnTo>
                  <a:pt x="2401823" y="3048"/>
                </a:lnTo>
                <a:lnTo>
                  <a:pt x="2401823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6" y="0"/>
                </a:moveTo>
                <a:lnTo>
                  <a:pt x="2417064" y="0"/>
                </a:lnTo>
                <a:lnTo>
                  <a:pt x="2417064" y="3048"/>
                </a:lnTo>
                <a:lnTo>
                  <a:pt x="2414016" y="3048"/>
                </a:lnTo>
                <a:lnTo>
                  <a:pt x="2414016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7" y="0"/>
                </a:moveTo>
                <a:lnTo>
                  <a:pt x="2429255" y="0"/>
                </a:lnTo>
                <a:lnTo>
                  <a:pt x="2429255" y="3048"/>
                </a:lnTo>
                <a:lnTo>
                  <a:pt x="2426207" y="3048"/>
                </a:lnTo>
                <a:lnTo>
                  <a:pt x="2426207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400" y="0"/>
                </a:moveTo>
                <a:lnTo>
                  <a:pt x="2441448" y="0"/>
                </a:lnTo>
                <a:lnTo>
                  <a:pt x="2441448" y="3048"/>
                </a:lnTo>
                <a:lnTo>
                  <a:pt x="2438400" y="3048"/>
                </a:lnTo>
                <a:lnTo>
                  <a:pt x="2438400" y="0"/>
                </a:lnTo>
                <a:close/>
                <a:moveTo>
                  <a:pt x="2444495" y="0"/>
                </a:moveTo>
                <a:lnTo>
                  <a:pt x="2447543" y="0"/>
                </a:lnTo>
                <a:lnTo>
                  <a:pt x="2447543" y="3048"/>
                </a:lnTo>
                <a:lnTo>
                  <a:pt x="2444495" y="3048"/>
                </a:lnTo>
                <a:lnTo>
                  <a:pt x="2444495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8" y="0"/>
                </a:moveTo>
                <a:lnTo>
                  <a:pt x="2459736" y="0"/>
                </a:lnTo>
                <a:lnTo>
                  <a:pt x="2459736" y="3048"/>
                </a:lnTo>
                <a:lnTo>
                  <a:pt x="2456688" y="3048"/>
                </a:lnTo>
                <a:lnTo>
                  <a:pt x="2456688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79" y="0"/>
                </a:moveTo>
                <a:lnTo>
                  <a:pt x="2471927" y="0"/>
                </a:lnTo>
                <a:lnTo>
                  <a:pt x="2471927" y="3048"/>
                </a:lnTo>
                <a:lnTo>
                  <a:pt x="2468879" y="3048"/>
                </a:lnTo>
                <a:lnTo>
                  <a:pt x="2468879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2" y="0"/>
                </a:moveTo>
                <a:lnTo>
                  <a:pt x="2484120" y="0"/>
                </a:lnTo>
                <a:lnTo>
                  <a:pt x="2484120" y="3048"/>
                </a:lnTo>
                <a:lnTo>
                  <a:pt x="2481072" y="3048"/>
                </a:lnTo>
                <a:lnTo>
                  <a:pt x="2481072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3" y="0"/>
                </a:moveTo>
                <a:lnTo>
                  <a:pt x="2496311" y="0"/>
                </a:lnTo>
                <a:lnTo>
                  <a:pt x="2496311" y="3048"/>
                </a:lnTo>
                <a:lnTo>
                  <a:pt x="2493263" y="3048"/>
                </a:lnTo>
                <a:lnTo>
                  <a:pt x="2493263" y="0"/>
                </a:lnTo>
                <a:close/>
                <a:moveTo>
                  <a:pt x="2499360" y="0"/>
                </a:moveTo>
                <a:lnTo>
                  <a:pt x="2502408" y="0"/>
                </a:lnTo>
                <a:lnTo>
                  <a:pt x="2502408" y="3048"/>
                </a:lnTo>
                <a:lnTo>
                  <a:pt x="2499360" y="3048"/>
                </a:lnTo>
                <a:lnTo>
                  <a:pt x="2499360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1" y="0"/>
                </a:moveTo>
                <a:lnTo>
                  <a:pt x="2514599" y="0"/>
                </a:lnTo>
                <a:lnTo>
                  <a:pt x="2514599" y="3048"/>
                </a:lnTo>
                <a:lnTo>
                  <a:pt x="2511551" y="3048"/>
                </a:lnTo>
                <a:lnTo>
                  <a:pt x="2511551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4" y="0"/>
                </a:moveTo>
                <a:lnTo>
                  <a:pt x="2526792" y="0"/>
                </a:lnTo>
                <a:lnTo>
                  <a:pt x="2526792" y="3048"/>
                </a:lnTo>
                <a:lnTo>
                  <a:pt x="2523744" y="3048"/>
                </a:lnTo>
                <a:lnTo>
                  <a:pt x="2523744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5" y="0"/>
                </a:moveTo>
                <a:lnTo>
                  <a:pt x="2538983" y="0"/>
                </a:lnTo>
                <a:lnTo>
                  <a:pt x="2538983" y="3048"/>
                </a:lnTo>
                <a:lnTo>
                  <a:pt x="2535935" y="3048"/>
                </a:lnTo>
                <a:lnTo>
                  <a:pt x="2535935" y="0"/>
                </a:lnTo>
                <a:close/>
                <a:moveTo>
                  <a:pt x="2542032" y="0"/>
                </a:moveTo>
                <a:lnTo>
                  <a:pt x="2545080" y="0"/>
                </a:lnTo>
                <a:lnTo>
                  <a:pt x="2545080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8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8" y="3048"/>
                </a:lnTo>
                <a:lnTo>
                  <a:pt x="2548128" y="0"/>
                </a:lnTo>
                <a:close/>
                <a:moveTo>
                  <a:pt x="2554223" y="0"/>
                </a:moveTo>
                <a:lnTo>
                  <a:pt x="2557271" y="0"/>
                </a:lnTo>
                <a:lnTo>
                  <a:pt x="2557271" y="3048"/>
                </a:lnTo>
                <a:lnTo>
                  <a:pt x="2554223" y="3048"/>
                </a:lnTo>
                <a:lnTo>
                  <a:pt x="2554223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6" y="0"/>
                </a:moveTo>
                <a:lnTo>
                  <a:pt x="2569464" y="0"/>
                </a:lnTo>
                <a:lnTo>
                  <a:pt x="2569464" y="3048"/>
                </a:lnTo>
                <a:lnTo>
                  <a:pt x="2566416" y="3048"/>
                </a:lnTo>
                <a:lnTo>
                  <a:pt x="2566416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7" y="0"/>
                </a:moveTo>
                <a:lnTo>
                  <a:pt x="2581655" y="0"/>
                </a:lnTo>
                <a:lnTo>
                  <a:pt x="2581655" y="3048"/>
                </a:lnTo>
                <a:lnTo>
                  <a:pt x="2578607" y="3048"/>
                </a:lnTo>
                <a:lnTo>
                  <a:pt x="2578607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800" y="0"/>
                </a:moveTo>
                <a:lnTo>
                  <a:pt x="2593848" y="0"/>
                </a:lnTo>
                <a:lnTo>
                  <a:pt x="2593848" y="3048"/>
                </a:lnTo>
                <a:lnTo>
                  <a:pt x="2590800" y="3048"/>
                </a:lnTo>
                <a:lnTo>
                  <a:pt x="2590800" y="0"/>
                </a:lnTo>
                <a:close/>
                <a:moveTo>
                  <a:pt x="2596895" y="0"/>
                </a:moveTo>
                <a:lnTo>
                  <a:pt x="2599943" y="0"/>
                </a:lnTo>
                <a:lnTo>
                  <a:pt x="2599943" y="3048"/>
                </a:lnTo>
                <a:lnTo>
                  <a:pt x="2596895" y="3048"/>
                </a:lnTo>
                <a:lnTo>
                  <a:pt x="2596895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8" y="0"/>
                </a:moveTo>
                <a:lnTo>
                  <a:pt x="2612136" y="0"/>
                </a:lnTo>
                <a:lnTo>
                  <a:pt x="2612136" y="3048"/>
                </a:lnTo>
                <a:lnTo>
                  <a:pt x="2609088" y="3048"/>
                </a:lnTo>
                <a:lnTo>
                  <a:pt x="2609088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79" y="0"/>
                </a:moveTo>
                <a:lnTo>
                  <a:pt x="2624327" y="0"/>
                </a:lnTo>
                <a:lnTo>
                  <a:pt x="2624327" y="3048"/>
                </a:lnTo>
                <a:lnTo>
                  <a:pt x="2621279" y="3048"/>
                </a:lnTo>
                <a:lnTo>
                  <a:pt x="2621279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2" y="0"/>
                </a:moveTo>
                <a:lnTo>
                  <a:pt x="2636520" y="0"/>
                </a:lnTo>
                <a:lnTo>
                  <a:pt x="2636520" y="3048"/>
                </a:lnTo>
                <a:lnTo>
                  <a:pt x="2633472" y="3048"/>
                </a:lnTo>
                <a:lnTo>
                  <a:pt x="2633472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3" y="0"/>
                </a:moveTo>
                <a:lnTo>
                  <a:pt x="2648711" y="0"/>
                </a:lnTo>
                <a:lnTo>
                  <a:pt x="2648711" y="3048"/>
                </a:lnTo>
                <a:lnTo>
                  <a:pt x="2645663" y="3048"/>
                </a:lnTo>
                <a:lnTo>
                  <a:pt x="2645663" y="0"/>
                </a:lnTo>
                <a:close/>
                <a:moveTo>
                  <a:pt x="2651760" y="0"/>
                </a:moveTo>
                <a:lnTo>
                  <a:pt x="2654808" y="0"/>
                </a:lnTo>
                <a:lnTo>
                  <a:pt x="2654808" y="3048"/>
                </a:lnTo>
                <a:lnTo>
                  <a:pt x="2651760" y="3048"/>
                </a:lnTo>
                <a:lnTo>
                  <a:pt x="2651760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1" y="0"/>
                </a:moveTo>
                <a:lnTo>
                  <a:pt x="2666999" y="0"/>
                </a:lnTo>
                <a:lnTo>
                  <a:pt x="2666999" y="3048"/>
                </a:lnTo>
                <a:lnTo>
                  <a:pt x="2663951" y="3048"/>
                </a:lnTo>
                <a:lnTo>
                  <a:pt x="2663951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4" y="0"/>
                </a:moveTo>
                <a:lnTo>
                  <a:pt x="2679192" y="0"/>
                </a:lnTo>
                <a:lnTo>
                  <a:pt x="2679192" y="3048"/>
                </a:lnTo>
                <a:lnTo>
                  <a:pt x="2676144" y="3048"/>
                </a:lnTo>
                <a:lnTo>
                  <a:pt x="2676144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5" y="0"/>
                </a:moveTo>
                <a:lnTo>
                  <a:pt x="2691383" y="0"/>
                </a:lnTo>
                <a:lnTo>
                  <a:pt x="2691383" y="3048"/>
                </a:lnTo>
                <a:lnTo>
                  <a:pt x="2688335" y="3048"/>
                </a:lnTo>
                <a:lnTo>
                  <a:pt x="2688335" y="0"/>
                </a:lnTo>
                <a:close/>
                <a:moveTo>
                  <a:pt x="2694432" y="0"/>
                </a:moveTo>
                <a:lnTo>
                  <a:pt x="2697480" y="0"/>
                </a:lnTo>
                <a:lnTo>
                  <a:pt x="2697480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8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8" y="3048"/>
                </a:lnTo>
                <a:lnTo>
                  <a:pt x="2700528" y="0"/>
                </a:lnTo>
                <a:close/>
                <a:moveTo>
                  <a:pt x="2706623" y="0"/>
                </a:moveTo>
                <a:lnTo>
                  <a:pt x="2709671" y="0"/>
                </a:lnTo>
                <a:lnTo>
                  <a:pt x="2709671" y="3048"/>
                </a:lnTo>
                <a:lnTo>
                  <a:pt x="2706623" y="3048"/>
                </a:lnTo>
                <a:lnTo>
                  <a:pt x="2706623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6" y="0"/>
                </a:moveTo>
                <a:lnTo>
                  <a:pt x="2721864" y="0"/>
                </a:lnTo>
                <a:lnTo>
                  <a:pt x="2721864" y="3048"/>
                </a:lnTo>
                <a:lnTo>
                  <a:pt x="2718816" y="3048"/>
                </a:lnTo>
                <a:lnTo>
                  <a:pt x="2718816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7" y="0"/>
                </a:moveTo>
                <a:lnTo>
                  <a:pt x="2734055" y="0"/>
                </a:lnTo>
                <a:lnTo>
                  <a:pt x="2734055" y="3048"/>
                </a:lnTo>
                <a:lnTo>
                  <a:pt x="2731007" y="3048"/>
                </a:lnTo>
                <a:lnTo>
                  <a:pt x="2731007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200" y="0"/>
                </a:moveTo>
                <a:lnTo>
                  <a:pt x="2746248" y="0"/>
                </a:lnTo>
                <a:lnTo>
                  <a:pt x="2746248" y="3048"/>
                </a:lnTo>
                <a:lnTo>
                  <a:pt x="2743200" y="3048"/>
                </a:lnTo>
                <a:lnTo>
                  <a:pt x="2743200" y="0"/>
                </a:lnTo>
                <a:close/>
                <a:moveTo>
                  <a:pt x="2749295" y="0"/>
                </a:moveTo>
                <a:lnTo>
                  <a:pt x="2752343" y="0"/>
                </a:lnTo>
                <a:lnTo>
                  <a:pt x="2752343" y="3048"/>
                </a:lnTo>
                <a:lnTo>
                  <a:pt x="2749295" y="3048"/>
                </a:lnTo>
                <a:lnTo>
                  <a:pt x="2749295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8" y="0"/>
                </a:moveTo>
                <a:lnTo>
                  <a:pt x="2764536" y="0"/>
                </a:lnTo>
                <a:lnTo>
                  <a:pt x="2764536" y="3048"/>
                </a:lnTo>
                <a:lnTo>
                  <a:pt x="2761488" y="3048"/>
                </a:lnTo>
                <a:lnTo>
                  <a:pt x="2761488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79" y="0"/>
                </a:moveTo>
                <a:lnTo>
                  <a:pt x="2776727" y="0"/>
                </a:lnTo>
                <a:lnTo>
                  <a:pt x="2776727" y="3048"/>
                </a:lnTo>
                <a:lnTo>
                  <a:pt x="2773679" y="3048"/>
                </a:lnTo>
                <a:lnTo>
                  <a:pt x="2773679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2" y="0"/>
                </a:moveTo>
                <a:lnTo>
                  <a:pt x="2788920" y="0"/>
                </a:lnTo>
                <a:lnTo>
                  <a:pt x="2788920" y="3048"/>
                </a:lnTo>
                <a:lnTo>
                  <a:pt x="2785872" y="3048"/>
                </a:lnTo>
                <a:lnTo>
                  <a:pt x="2785872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3" y="0"/>
                </a:moveTo>
                <a:lnTo>
                  <a:pt x="2801111" y="0"/>
                </a:lnTo>
                <a:lnTo>
                  <a:pt x="2801111" y="3048"/>
                </a:lnTo>
                <a:lnTo>
                  <a:pt x="2798063" y="3048"/>
                </a:lnTo>
                <a:lnTo>
                  <a:pt x="2798063" y="0"/>
                </a:lnTo>
                <a:close/>
                <a:moveTo>
                  <a:pt x="2804160" y="0"/>
                </a:moveTo>
                <a:lnTo>
                  <a:pt x="2807208" y="0"/>
                </a:lnTo>
                <a:lnTo>
                  <a:pt x="2807208" y="3048"/>
                </a:lnTo>
                <a:lnTo>
                  <a:pt x="2804160" y="3048"/>
                </a:lnTo>
                <a:lnTo>
                  <a:pt x="2804160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1" y="0"/>
                </a:moveTo>
                <a:lnTo>
                  <a:pt x="2819399" y="0"/>
                </a:lnTo>
                <a:lnTo>
                  <a:pt x="2819399" y="3048"/>
                </a:lnTo>
                <a:lnTo>
                  <a:pt x="2816351" y="3048"/>
                </a:lnTo>
                <a:lnTo>
                  <a:pt x="2816351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4" y="0"/>
                </a:moveTo>
                <a:lnTo>
                  <a:pt x="2831592" y="0"/>
                </a:lnTo>
                <a:lnTo>
                  <a:pt x="2831592" y="3048"/>
                </a:lnTo>
                <a:lnTo>
                  <a:pt x="2828544" y="3048"/>
                </a:lnTo>
                <a:lnTo>
                  <a:pt x="2828544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5" y="0"/>
                </a:moveTo>
                <a:lnTo>
                  <a:pt x="2843783" y="0"/>
                </a:lnTo>
                <a:lnTo>
                  <a:pt x="2843783" y="3048"/>
                </a:lnTo>
                <a:lnTo>
                  <a:pt x="2840735" y="3048"/>
                </a:lnTo>
                <a:lnTo>
                  <a:pt x="2840735" y="0"/>
                </a:lnTo>
                <a:close/>
                <a:moveTo>
                  <a:pt x="2846832" y="0"/>
                </a:moveTo>
                <a:lnTo>
                  <a:pt x="2849880" y="0"/>
                </a:lnTo>
                <a:lnTo>
                  <a:pt x="2849880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8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8" y="3048"/>
                </a:lnTo>
                <a:lnTo>
                  <a:pt x="2852928" y="0"/>
                </a:lnTo>
                <a:close/>
                <a:moveTo>
                  <a:pt x="2859023" y="0"/>
                </a:moveTo>
                <a:lnTo>
                  <a:pt x="2862071" y="0"/>
                </a:lnTo>
                <a:lnTo>
                  <a:pt x="2862071" y="3048"/>
                </a:lnTo>
                <a:lnTo>
                  <a:pt x="2859023" y="3048"/>
                </a:lnTo>
                <a:lnTo>
                  <a:pt x="2859023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6" y="0"/>
                </a:moveTo>
                <a:lnTo>
                  <a:pt x="2874264" y="0"/>
                </a:lnTo>
                <a:lnTo>
                  <a:pt x="2874264" y="3048"/>
                </a:lnTo>
                <a:lnTo>
                  <a:pt x="2871216" y="3048"/>
                </a:lnTo>
                <a:lnTo>
                  <a:pt x="2871216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7" y="0"/>
                </a:moveTo>
                <a:lnTo>
                  <a:pt x="2886455" y="0"/>
                </a:lnTo>
                <a:lnTo>
                  <a:pt x="2886455" y="3048"/>
                </a:lnTo>
                <a:lnTo>
                  <a:pt x="2883407" y="3048"/>
                </a:lnTo>
                <a:lnTo>
                  <a:pt x="2883407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600" y="0"/>
                </a:moveTo>
                <a:lnTo>
                  <a:pt x="2898648" y="0"/>
                </a:lnTo>
                <a:lnTo>
                  <a:pt x="2898648" y="3048"/>
                </a:lnTo>
                <a:lnTo>
                  <a:pt x="2895600" y="3048"/>
                </a:lnTo>
                <a:lnTo>
                  <a:pt x="2895600" y="0"/>
                </a:lnTo>
                <a:close/>
                <a:moveTo>
                  <a:pt x="2901695" y="0"/>
                </a:moveTo>
                <a:lnTo>
                  <a:pt x="2904743" y="0"/>
                </a:lnTo>
                <a:lnTo>
                  <a:pt x="2904743" y="3048"/>
                </a:lnTo>
                <a:lnTo>
                  <a:pt x="2901695" y="3048"/>
                </a:lnTo>
                <a:lnTo>
                  <a:pt x="2901695" y="0"/>
                </a:lnTo>
                <a:close/>
                <a:moveTo>
                  <a:pt x="2907792" y="0"/>
                </a:moveTo>
                <a:lnTo>
                  <a:pt x="2910840" y="0"/>
                </a:lnTo>
                <a:lnTo>
                  <a:pt x="2910840" y="3048"/>
                </a:lnTo>
                <a:lnTo>
                  <a:pt x="2907792" y="3048"/>
                </a:lnTo>
                <a:lnTo>
                  <a:pt x="2907792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3" y="0"/>
                </a:moveTo>
                <a:lnTo>
                  <a:pt x="2923031" y="0"/>
                </a:lnTo>
                <a:lnTo>
                  <a:pt x="2923031" y="3048"/>
                </a:lnTo>
                <a:lnTo>
                  <a:pt x="2919983" y="3048"/>
                </a:lnTo>
                <a:lnTo>
                  <a:pt x="2919983" y="0"/>
                </a:lnTo>
                <a:close/>
                <a:moveTo>
                  <a:pt x="2926080" y="0"/>
                </a:moveTo>
                <a:lnTo>
                  <a:pt x="2929128" y="0"/>
                </a:lnTo>
                <a:lnTo>
                  <a:pt x="2929128" y="3048"/>
                </a:lnTo>
                <a:lnTo>
                  <a:pt x="2926080" y="3048"/>
                </a:lnTo>
                <a:lnTo>
                  <a:pt x="2926080" y="0"/>
                </a:lnTo>
                <a:close/>
                <a:moveTo>
                  <a:pt x="2932175" y="0"/>
                </a:moveTo>
                <a:lnTo>
                  <a:pt x="2935223" y="0"/>
                </a:lnTo>
                <a:lnTo>
                  <a:pt x="2935223" y="3048"/>
                </a:lnTo>
                <a:lnTo>
                  <a:pt x="2932175" y="3048"/>
                </a:lnTo>
                <a:lnTo>
                  <a:pt x="2932175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8" y="0"/>
                </a:moveTo>
                <a:lnTo>
                  <a:pt x="2947416" y="0"/>
                </a:lnTo>
                <a:lnTo>
                  <a:pt x="2947416" y="3048"/>
                </a:lnTo>
                <a:lnTo>
                  <a:pt x="2944368" y="3048"/>
                </a:lnTo>
                <a:lnTo>
                  <a:pt x="2944368" y="0"/>
                </a:lnTo>
                <a:close/>
                <a:moveTo>
                  <a:pt x="2950463" y="0"/>
                </a:moveTo>
                <a:lnTo>
                  <a:pt x="2953511" y="0"/>
                </a:lnTo>
                <a:lnTo>
                  <a:pt x="2953511" y="3048"/>
                </a:lnTo>
                <a:lnTo>
                  <a:pt x="2950463" y="3048"/>
                </a:lnTo>
                <a:lnTo>
                  <a:pt x="2950463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6" y="0"/>
                </a:moveTo>
                <a:lnTo>
                  <a:pt x="2965704" y="0"/>
                </a:lnTo>
                <a:lnTo>
                  <a:pt x="2965704" y="3048"/>
                </a:lnTo>
                <a:lnTo>
                  <a:pt x="2962656" y="3048"/>
                </a:lnTo>
                <a:lnTo>
                  <a:pt x="2962656" y="0"/>
                </a:lnTo>
                <a:close/>
                <a:moveTo>
                  <a:pt x="2968751" y="0"/>
                </a:moveTo>
                <a:lnTo>
                  <a:pt x="2971799" y="0"/>
                </a:lnTo>
                <a:lnTo>
                  <a:pt x="2971799" y="3048"/>
                </a:lnTo>
                <a:lnTo>
                  <a:pt x="2968751" y="3048"/>
                </a:lnTo>
                <a:lnTo>
                  <a:pt x="2968751" y="0"/>
                </a:lnTo>
                <a:close/>
                <a:moveTo>
                  <a:pt x="2974848" y="0"/>
                </a:moveTo>
                <a:lnTo>
                  <a:pt x="2977896" y="0"/>
                </a:lnTo>
                <a:lnTo>
                  <a:pt x="2977896" y="3048"/>
                </a:lnTo>
                <a:lnTo>
                  <a:pt x="2974848" y="3048"/>
                </a:lnTo>
                <a:lnTo>
                  <a:pt x="2974848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39" y="0"/>
                </a:moveTo>
                <a:lnTo>
                  <a:pt x="2990087" y="0"/>
                </a:lnTo>
                <a:lnTo>
                  <a:pt x="2990087" y="3048"/>
                </a:lnTo>
                <a:lnTo>
                  <a:pt x="2987039" y="3048"/>
                </a:lnTo>
                <a:lnTo>
                  <a:pt x="2987039" y="0"/>
                </a:lnTo>
                <a:close/>
                <a:moveTo>
                  <a:pt x="2993136" y="0"/>
                </a:moveTo>
                <a:lnTo>
                  <a:pt x="2996184" y="0"/>
                </a:lnTo>
                <a:lnTo>
                  <a:pt x="2996184" y="3048"/>
                </a:lnTo>
                <a:lnTo>
                  <a:pt x="2993136" y="3048"/>
                </a:lnTo>
                <a:lnTo>
                  <a:pt x="2993136" y="0"/>
                </a:lnTo>
                <a:close/>
                <a:moveTo>
                  <a:pt x="2999231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1" y="3048"/>
                </a:lnTo>
                <a:lnTo>
                  <a:pt x="2999231" y="0"/>
                </a:lnTo>
                <a:close/>
                <a:moveTo>
                  <a:pt x="3005328" y="0"/>
                </a:moveTo>
                <a:lnTo>
                  <a:pt x="3008375" y="0"/>
                </a:lnTo>
                <a:lnTo>
                  <a:pt x="3008375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4" y="0"/>
                </a:moveTo>
                <a:lnTo>
                  <a:pt x="3014472" y="0"/>
                </a:lnTo>
                <a:lnTo>
                  <a:pt x="3014472" y="3048"/>
                </a:lnTo>
                <a:lnTo>
                  <a:pt x="3011424" y="3048"/>
                </a:lnTo>
                <a:lnTo>
                  <a:pt x="3011424" y="0"/>
                </a:lnTo>
                <a:close/>
                <a:moveTo>
                  <a:pt x="3017519" y="0"/>
                </a:moveTo>
                <a:lnTo>
                  <a:pt x="3020567" y="0"/>
                </a:lnTo>
                <a:lnTo>
                  <a:pt x="3020567" y="3048"/>
                </a:lnTo>
                <a:lnTo>
                  <a:pt x="3017519" y="3048"/>
                </a:lnTo>
                <a:lnTo>
                  <a:pt x="3017519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2" y="0"/>
                </a:moveTo>
                <a:lnTo>
                  <a:pt x="3032760" y="0"/>
                </a:lnTo>
                <a:lnTo>
                  <a:pt x="3032760" y="3048"/>
                </a:lnTo>
                <a:lnTo>
                  <a:pt x="3029712" y="3048"/>
                </a:lnTo>
                <a:lnTo>
                  <a:pt x="3029712" y="0"/>
                </a:lnTo>
                <a:close/>
                <a:moveTo>
                  <a:pt x="3035807" y="0"/>
                </a:moveTo>
                <a:lnTo>
                  <a:pt x="3038855" y="0"/>
                </a:lnTo>
                <a:lnTo>
                  <a:pt x="3038855" y="3048"/>
                </a:lnTo>
                <a:lnTo>
                  <a:pt x="3035807" y="3048"/>
                </a:lnTo>
                <a:lnTo>
                  <a:pt x="3035807" y="0"/>
                </a:lnTo>
                <a:close/>
                <a:moveTo>
                  <a:pt x="3041904" y="0"/>
                </a:moveTo>
                <a:lnTo>
                  <a:pt x="3044952" y="0"/>
                </a:lnTo>
                <a:lnTo>
                  <a:pt x="3044952" y="3048"/>
                </a:lnTo>
                <a:lnTo>
                  <a:pt x="3041904" y="3048"/>
                </a:lnTo>
                <a:lnTo>
                  <a:pt x="3041904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5" y="0"/>
                </a:moveTo>
                <a:lnTo>
                  <a:pt x="3057143" y="0"/>
                </a:lnTo>
                <a:lnTo>
                  <a:pt x="3057143" y="3048"/>
                </a:lnTo>
                <a:lnTo>
                  <a:pt x="3054095" y="3048"/>
                </a:lnTo>
                <a:lnTo>
                  <a:pt x="3054095" y="0"/>
                </a:lnTo>
                <a:close/>
                <a:moveTo>
                  <a:pt x="3060192" y="0"/>
                </a:moveTo>
                <a:lnTo>
                  <a:pt x="3063240" y="0"/>
                </a:lnTo>
                <a:lnTo>
                  <a:pt x="3063240" y="3048"/>
                </a:lnTo>
                <a:lnTo>
                  <a:pt x="3060192" y="3048"/>
                </a:lnTo>
                <a:lnTo>
                  <a:pt x="3060192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3" y="0"/>
                </a:moveTo>
                <a:lnTo>
                  <a:pt x="3075431" y="0"/>
                </a:lnTo>
                <a:lnTo>
                  <a:pt x="3075431" y="3048"/>
                </a:lnTo>
                <a:lnTo>
                  <a:pt x="3072383" y="3048"/>
                </a:lnTo>
                <a:lnTo>
                  <a:pt x="3072383" y="0"/>
                </a:lnTo>
                <a:close/>
                <a:moveTo>
                  <a:pt x="3078480" y="0"/>
                </a:moveTo>
                <a:lnTo>
                  <a:pt x="3081528" y="0"/>
                </a:lnTo>
                <a:lnTo>
                  <a:pt x="3081528" y="3048"/>
                </a:lnTo>
                <a:lnTo>
                  <a:pt x="3078480" y="3048"/>
                </a:lnTo>
                <a:lnTo>
                  <a:pt x="3078480" y="0"/>
                </a:lnTo>
                <a:close/>
                <a:moveTo>
                  <a:pt x="3084575" y="0"/>
                </a:moveTo>
                <a:lnTo>
                  <a:pt x="3087623" y="0"/>
                </a:lnTo>
                <a:lnTo>
                  <a:pt x="3087623" y="3048"/>
                </a:lnTo>
                <a:lnTo>
                  <a:pt x="3084575" y="3048"/>
                </a:lnTo>
                <a:lnTo>
                  <a:pt x="3084575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8" y="0"/>
                </a:moveTo>
                <a:lnTo>
                  <a:pt x="3099816" y="0"/>
                </a:lnTo>
                <a:lnTo>
                  <a:pt x="3099816" y="3048"/>
                </a:lnTo>
                <a:lnTo>
                  <a:pt x="3096768" y="3048"/>
                </a:lnTo>
                <a:lnTo>
                  <a:pt x="3096768" y="0"/>
                </a:lnTo>
                <a:close/>
                <a:moveTo>
                  <a:pt x="3102863" y="0"/>
                </a:moveTo>
                <a:lnTo>
                  <a:pt x="3105911" y="0"/>
                </a:lnTo>
                <a:lnTo>
                  <a:pt x="3105911" y="3048"/>
                </a:lnTo>
                <a:lnTo>
                  <a:pt x="3102863" y="3048"/>
                </a:lnTo>
                <a:lnTo>
                  <a:pt x="3102863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6" y="0"/>
                </a:moveTo>
                <a:lnTo>
                  <a:pt x="3118104" y="0"/>
                </a:lnTo>
                <a:lnTo>
                  <a:pt x="3118104" y="3048"/>
                </a:lnTo>
                <a:lnTo>
                  <a:pt x="3115056" y="3048"/>
                </a:lnTo>
                <a:lnTo>
                  <a:pt x="3115056" y="0"/>
                </a:lnTo>
                <a:close/>
                <a:moveTo>
                  <a:pt x="3121151" y="0"/>
                </a:moveTo>
                <a:lnTo>
                  <a:pt x="3124199" y="0"/>
                </a:lnTo>
                <a:lnTo>
                  <a:pt x="3124199" y="3048"/>
                </a:lnTo>
                <a:lnTo>
                  <a:pt x="3121151" y="3048"/>
                </a:lnTo>
                <a:lnTo>
                  <a:pt x="3121151" y="0"/>
                </a:lnTo>
                <a:close/>
                <a:moveTo>
                  <a:pt x="3127248" y="0"/>
                </a:moveTo>
                <a:lnTo>
                  <a:pt x="3130296" y="0"/>
                </a:lnTo>
                <a:lnTo>
                  <a:pt x="3130296" y="3048"/>
                </a:lnTo>
                <a:lnTo>
                  <a:pt x="3127248" y="3048"/>
                </a:lnTo>
                <a:lnTo>
                  <a:pt x="3127248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39" y="0"/>
                </a:moveTo>
                <a:lnTo>
                  <a:pt x="3142487" y="0"/>
                </a:lnTo>
                <a:lnTo>
                  <a:pt x="3142487" y="3048"/>
                </a:lnTo>
                <a:lnTo>
                  <a:pt x="3139439" y="3048"/>
                </a:lnTo>
                <a:lnTo>
                  <a:pt x="3139439" y="0"/>
                </a:lnTo>
                <a:close/>
                <a:moveTo>
                  <a:pt x="3145536" y="0"/>
                </a:moveTo>
                <a:lnTo>
                  <a:pt x="3148584" y="0"/>
                </a:lnTo>
                <a:lnTo>
                  <a:pt x="3148584" y="3048"/>
                </a:lnTo>
                <a:lnTo>
                  <a:pt x="3145536" y="3048"/>
                </a:lnTo>
                <a:lnTo>
                  <a:pt x="3145536" y="0"/>
                </a:lnTo>
                <a:close/>
                <a:moveTo>
                  <a:pt x="3151631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1" y="3048"/>
                </a:lnTo>
                <a:lnTo>
                  <a:pt x="3151631" y="0"/>
                </a:lnTo>
                <a:close/>
                <a:moveTo>
                  <a:pt x="3157728" y="0"/>
                </a:moveTo>
                <a:lnTo>
                  <a:pt x="3160775" y="0"/>
                </a:lnTo>
                <a:lnTo>
                  <a:pt x="3160775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4" y="0"/>
                </a:moveTo>
                <a:lnTo>
                  <a:pt x="3166872" y="0"/>
                </a:lnTo>
                <a:lnTo>
                  <a:pt x="3166872" y="3048"/>
                </a:lnTo>
                <a:lnTo>
                  <a:pt x="3163824" y="3048"/>
                </a:lnTo>
                <a:lnTo>
                  <a:pt x="3163824" y="0"/>
                </a:lnTo>
                <a:close/>
                <a:moveTo>
                  <a:pt x="3169919" y="0"/>
                </a:moveTo>
                <a:lnTo>
                  <a:pt x="3172967" y="0"/>
                </a:lnTo>
                <a:lnTo>
                  <a:pt x="3172967" y="3048"/>
                </a:lnTo>
                <a:lnTo>
                  <a:pt x="3169919" y="3048"/>
                </a:lnTo>
                <a:lnTo>
                  <a:pt x="3169919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2" y="0"/>
                </a:moveTo>
                <a:lnTo>
                  <a:pt x="3185160" y="0"/>
                </a:lnTo>
                <a:lnTo>
                  <a:pt x="3185160" y="3048"/>
                </a:lnTo>
                <a:lnTo>
                  <a:pt x="3182112" y="3048"/>
                </a:lnTo>
                <a:lnTo>
                  <a:pt x="3182112" y="0"/>
                </a:lnTo>
                <a:close/>
                <a:moveTo>
                  <a:pt x="3188207" y="0"/>
                </a:moveTo>
                <a:lnTo>
                  <a:pt x="3191255" y="0"/>
                </a:lnTo>
                <a:lnTo>
                  <a:pt x="3191255" y="3048"/>
                </a:lnTo>
                <a:lnTo>
                  <a:pt x="3188207" y="3048"/>
                </a:lnTo>
                <a:lnTo>
                  <a:pt x="3188207" y="0"/>
                </a:lnTo>
                <a:close/>
                <a:moveTo>
                  <a:pt x="3194304" y="0"/>
                </a:moveTo>
                <a:lnTo>
                  <a:pt x="3197352" y="0"/>
                </a:lnTo>
                <a:lnTo>
                  <a:pt x="3197352" y="3048"/>
                </a:lnTo>
                <a:lnTo>
                  <a:pt x="3194304" y="3048"/>
                </a:lnTo>
                <a:lnTo>
                  <a:pt x="3194304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5" y="0"/>
                </a:moveTo>
                <a:lnTo>
                  <a:pt x="3209543" y="0"/>
                </a:lnTo>
                <a:lnTo>
                  <a:pt x="3209543" y="3048"/>
                </a:lnTo>
                <a:lnTo>
                  <a:pt x="3206495" y="3048"/>
                </a:lnTo>
                <a:lnTo>
                  <a:pt x="3206495" y="0"/>
                </a:lnTo>
                <a:close/>
                <a:moveTo>
                  <a:pt x="3212592" y="0"/>
                </a:moveTo>
                <a:lnTo>
                  <a:pt x="3215640" y="0"/>
                </a:lnTo>
                <a:lnTo>
                  <a:pt x="3215640" y="3048"/>
                </a:lnTo>
                <a:lnTo>
                  <a:pt x="3212592" y="3048"/>
                </a:lnTo>
                <a:lnTo>
                  <a:pt x="3212592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3" y="0"/>
                </a:moveTo>
                <a:lnTo>
                  <a:pt x="3227831" y="0"/>
                </a:lnTo>
                <a:lnTo>
                  <a:pt x="3227831" y="3048"/>
                </a:lnTo>
                <a:lnTo>
                  <a:pt x="3224783" y="3048"/>
                </a:lnTo>
                <a:lnTo>
                  <a:pt x="3224783" y="0"/>
                </a:lnTo>
                <a:close/>
                <a:moveTo>
                  <a:pt x="3230880" y="0"/>
                </a:moveTo>
                <a:lnTo>
                  <a:pt x="3233928" y="0"/>
                </a:lnTo>
                <a:lnTo>
                  <a:pt x="3233928" y="3048"/>
                </a:lnTo>
                <a:lnTo>
                  <a:pt x="3230880" y="3048"/>
                </a:lnTo>
                <a:lnTo>
                  <a:pt x="3230880" y="0"/>
                </a:lnTo>
                <a:close/>
                <a:moveTo>
                  <a:pt x="3236975" y="0"/>
                </a:moveTo>
                <a:lnTo>
                  <a:pt x="3240023" y="0"/>
                </a:lnTo>
                <a:lnTo>
                  <a:pt x="3240023" y="3048"/>
                </a:lnTo>
                <a:lnTo>
                  <a:pt x="3236975" y="3048"/>
                </a:lnTo>
                <a:lnTo>
                  <a:pt x="3236975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8" y="0"/>
                </a:moveTo>
                <a:lnTo>
                  <a:pt x="3252216" y="0"/>
                </a:lnTo>
                <a:lnTo>
                  <a:pt x="3252216" y="3048"/>
                </a:lnTo>
                <a:lnTo>
                  <a:pt x="3249168" y="3048"/>
                </a:lnTo>
                <a:lnTo>
                  <a:pt x="3249168" y="0"/>
                </a:lnTo>
                <a:close/>
                <a:moveTo>
                  <a:pt x="3255263" y="0"/>
                </a:moveTo>
                <a:lnTo>
                  <a:pt x="3258311" y="0"/>
                </a:lnTo>
                <a:lnTo>
                  <a:pt x="3258311" y="3048"/>
                </a:lnTo>
                <a:lnTo>
                  <a:pt x="3255263" y="3048"/>
                </a:lnTo>
                <a:lnTo>
                  <a:pt x="3255263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6" y="0"/>
                </a:moveTo>
                <a:lnTo>
                  <a:pt x="3270504" y="0"/>
                </a:lnTo>
                <a:lnTo>
                  <a:pt x="3270504" y="3048"/>
                </a:lnTo>
                <a:lnTo>
                  <a:pt x="3267456" y="3048"/>
                </a:lnTo>
                <a:lnTo>
                  <a:pt x="3267456" y="0"/>
                </a:lnTo>
                <a:close/>
                <a:moveTo>
                  <a:pt x="3273551" y="0"/>
                </a:moveTo>
                <a:lnTo>
                  <a:pt x="3276599" y="0"/>
                </a:lnTo>
                <a:lnTo>
                  <a:pt x="3276599" y="3048"/>
                </a:lnTo>
                <a:lnTo>
                  <a:pt x="3273551" y="3048"/>
                </a:lnTo>
                <a:lnTo>
                  <a:pt x="3273551" y="0"/>
                </a:lnTo>
                <a:close/>
                <a:moveTo>
                  <a:pt x="3279648" y="0"/>
                </a:moveTo>
                <a:lnTo>
                  <a:pt x="3282696" y="0"/>
                </a:lnTo>
                <a:lnTo>
                  <a:pt x="3282696" y="3048"/>
                </a:lnTo>
                <a:lnTo>
                  <a:pt x="3279648" y="3048"/>
                </a:lnTo>
                <a:lnTo>
                  <a:pt x="3279648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39" y="0"/>
                </a:moveTo>
                <a:lnTo>
                  <a:pt x="3294887" y="0"/>
                </a:lnTo>
                <a:lnTo>
                  <a:pt x="3294887" y="3048"/>
                </a:lnTo>
                <a:lnTo>
                  <a:pt x="3291839" y="3048"/>
                </a:lnTo>
                <a:lnTo>
                  <a:pt x="3291839" y="0"/>
                </a:lnTo>
                <a:close/>
                <a:moveTo>
                  <a:pt x="3297936" y="0"/>
                </a:moveTo>
                <a:lnTo>
                  <a:pt x="3300984" y="0"/>
                </a:lnTo>
                <a:lnTo>
                  <a:pt x="3300984" y="3048"/>
                </a:lnTo>
                <a:lnTo>
                  <a:pt x="3297936" y="3048"/>
                </a:lnTo>
                <a:lnTo>
                  <a:pt x="3297936" y="0"/>
                </a:lnTo>
                <a:close/>
                <a:moveTo>
                  <a:pt x="3304031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1" y="3048"/>
                </a:lnTo>
                <a:lnTo>
                  <a:pt x="3304031" y="0"/>
                </a:lnTo>
                <a:close/>
                <a:moveTo>
                  <a:pt x="3310128" y="0"/>
                </a:moveTo>
                <a:lnTo>
                  <a:pt x="3313175" y="0"/>
                </a:lnTo>
                <a:lnTo>
                  <a:pt x="3313175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4" y="0"/>
                </a:moveTo>
                <a:lnTo>
                  <a:pt x="3319272" y="0"/>
                </a:lnTo>
                <a:lnTo>
                  <a:pt x="3319272" y="3048"/>
                </a:lnTo>
                <a:lnTo>
                  <a:pt x="3316224" y="3048"/>
                </a:lnTo>
                <a:lnTo>
                  <a:pt x="3316224" y="0"/>
                </a:lnTo>
                <a:close/>
                <a:moveTo>
                  <a:pt x="3322319" y="0"/>
                </a:moveTo>
                <a:lnTo>
                  <a:pt x="3325367" y="0"/>
                </a:lnTo>
                <a:lnTo>
                  <a:pt x="3325367" y="3048"/>
                </a:lnTo>
                <a:lnTo>
                  <a:pt x="3322319" y="3048"/>
                </a:lnTo>
                <a:lnTo>
                  <a:pt x="3322319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2" y="0"/>
                </a:moveTo>
                <a:lnTo>
                  <a:pt x="3337560" y="0"/>
                </a:lnTo>
                <a:lnTo>
                  <a:pt x="3337560" y="3048"/>
                </a:lnTo>
                <a:lnTo>
                  <a:pt x="3334512" y="3048"/>
                </a:lnTo>
                <a:lnTo>
                  <a:pt x="3334512" y="0"/>
                </a:lnTo>
                <a:close/>
                <a:moveTo>
                  <a:pt x="3340607" y="0"/>
                </a:moveTo>
                <a:lnTo>
                  <a:pt x="3343655" y="0"/>
                </a:lnTo>
                <a:lnTo>
                  <a:pt x="3343655" y="3048"/>
                </a:lnTo>
                <a:lnTo>
                  <a:pt x="3340607" y="3048"/>
                </a:lnTo>
                <a:lnTo>
                  <a:pt x="3340607" y="0"/>
                </a:lnTo>
                <a:close/>
                <a:moveTo>
                  <a:pt x="3346704" y="0"/>
                </a:moveTo>
                <a:lnTo>
                  <a:pt x="3349752" y="0"/>
                </a:lnTo>
                <a:lnTo>
                  <a:pt x="3349752" y="3048"/>
                </a:lnTo>
                <a:lnTo>
                  <a:pt x="3346704" y="3048"/>
                </a:lnTo>
                <a:lnTo>
                  <a:pt x="3346704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5" y="0"/>
                </a:moveTo>
                <a:lnTo>
                  <a:pt x="3361943" y="0"/>
                </a:lnTo>
                <a:lnTo>
                  <a:pt x="3361943" y="3048"/>
                </a:lnTo>
                <a:lnTo>
                  <a:pt x="3358895" y="3048"/>
                </a:lnTo>
                <a:lnTo>
                  <a:pt x="3358895" y="0"/>
                </a:lnTo>
                <a:close/>
                <a:moveTo>
                  <a:pt x="3364992" y="0"/>
                </a:moveTo>
                <a:lnTo>
                  <a:pt x="3368040" y="0"/>
                </a:lnTo>
                <a:lnTo>
                  <a:pt x="3368040" y="3048"/>
                </a:lnTo>
                <a:lnTo>
                  <a:pt x="3364992" y="3048"/>
                </a:lnTo>
                <a:lnTo>
                  <a:pt x="3364992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3" y="0"/>
                </a:moveTo>
                <a:lnTo>
                  <a:pt x="3380231" y="0"/>
                </a:lnTo>
                <a:lnTo>
                  <a:pt x="3380231" y="3048"/>
                </a:lnTo>
                <a:lnTo>
                  <a:pt x="3377183" y="3048"/>
                </a:lnTo>
                <a:lnTo>
                  <a:pt x="3377183" y="0"/>
                </a:lnTo>
                <a:close/>
                <a:moveTo>
                  <a:pt x="3383280" y="0"/>
                </a:moveTo>
                <a:lnTo>
                  <a:pt x="3386328" y="0"/>
                </a:lnTo>
                <a:lnTo>
                  <a:pt x="3386328" y="3048"/>
                </a:lnTo>
                <a:lnTo>
                  <a:pt x="3383280" y="3048"/>
                </a:lnTo>
                <a:lnTo>
                  <a:pt x="3383280" y="0"/>
                </a:lnTo>
                <a:close/>
                <a:moveTo>
                  <a:pt x="3389375" y="0"/>
                </a:moveTo>
                <a:lnTo>
                  <a:pt x="3392423" y="0"/>
                </a:lnTo>
                <a:lnTo>
                  <a:pt x="3392423" y="3048"/>
                </a:lnTo>
                <a:lnTo>
                  <a:pt x="3389375" y="3048"/>
                </a:lnTo>
                <a:lnTo>
                  <a:pt x="3389375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8" y="0"/>
                </a:moveTo>
                <a:lnTo>
                  <a:pt x="3404616" y="0"/>
                </a:lnTo>
                <a:lnTo>
                  <a:pt x="3404616" y="3048"/>
                </a:lnTo>
                <a:lnTo>
                  <a:pt x="3401568" y="3048"/>
                </a:lnTo>
                <a:lnTo>
                  <a:pt x="3401568" y="0"/>
                </a:lnTo>
                <a:close/>
                <a:moveTo>
                  <a:pt x="3407663" y="0"/>
                </a:moveTo>
                <a:lnTo>
                  <a:pt x="3410711" y="0"/>
                </a:lnTo>
                <a:lnTo>
                  <a:pt x="3410711" y="3048"/>
                </a:lnTo>
                <a:lnTo>
                  <a:pt x="3407663" y="3048"/>
                </a:lnTo>
                <a:lnTo>
                  <a:pt x="3407663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6" y="0"/>
                </a:moveTo>
                <a:lnTo>
                  <a:pt x="3422904" y="0"/>
                </a:lnTo>
                <a:lnTo>
                  <a:pt x="3422904" y="3048"/>
                </a:lnTo>
                <a:lnTo>
                  <a:pt x="3419856" y="3048"/>
                </a:lnTo>
                <a:lnTo>
                  <a:pt x="3419856" y="0"/>
                </a:lnTo>
                <a:close/>
                <a:moveTo>
                  <a:pt x="3425951" y="0"/>
                </a:moveTo>
                <a:lnTo>
                  <a:pt x="3428999" y="0"/>
                </a:lnTo>
                <a:lnTo>
                  <a:pt x="3428999" y="3048"/>
                </a:lnTo>
                <a:lnTo>
                  <a:pt x="3425951" y="3048"/>
                </a:lnTo>
                <a:lnTo>
                  <a:pt x="3425951" y="0"/>
                </a:lnTo>
                <a:close/>
                <a:moveTo>
                  <a:pt x="3432048" y="0"/>
                </a:moveTo>
                <a:lnTo>
                  <a:pt x="3435096" y="0"/>
                </a:lnTo>
                <a:lnTo>
                  <a:pt x="3435096" y="3048"/>
                </a:lnTo>
                <a:lnTo>
                  <a:pt x="3432048" y="3048"/>
                </a:lnTo>
                <a:lnTo>
                  <a:pt x="3432048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39" y="0"/>
                </a:moveTo>
                <a:lnTo>
                  <a:pt x="3447287" y="0"/>
                </a:lnTo>
                <a:lnTo>
                  <a:pt x="3447287" y="3048"/>
                </a:lnTo>
                <a:lnTo>
                  <a:pt x="3444239" y="3048"/>
                </a:lnTo>
                <a:lnTo>
                  <a:pt x="3444239" y="0"/>
                </a:lnTo>
                <a:close/>
                <a:moveTo>
                  <a:pt x="3450336" y="0"/>
                </a:moveTo>
                <a:lnTo>
                  <a:pt x="3453384" y="0"/>
                </a:lnTo>
                <a:lnTo>
                  <a:pt x="3453384" y="3048"/>
                </a:lnTo>
                <a:lnTo>
                  <a:pt x="3450336" y="3048"/>
                </a:lnTo>
                <a:lnTo>
                  <a:pt x="3450336" y="0"/>
                </a:lnTo>
                <a:close/>
                <a:moveTo>
                  <a:pt x="3456431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1" y="3048"/>
                </a:lnTo>
                <a:lnTo>
                  <a:pt x="3456431" y="0"/>
                </a:lnTo>
                <a:close/>
                <a:moveTo>
                  <a:pt x="3462528" y="0"/>
                </a:moveTo>
                <a:lnTo>
                  <a:pt x="3465575" y="0"/>
                </a:lnTo>
                <a:lnTo>
                  <a:pt x="3465575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4" y="0"/>
                </a:moveTo>
                <a:lnTo>
                  <a:pt x="3471672" y="0"/>
                </a:lnTo>
                <a:lnTo>
                  <a:pt x="3471672" y="3048"/>
                </a:lnTo>
                <a:lnTo>
                  <a:pt x="3468624" y="3048"/>
                </a:lnTo>
                <a:lnTo>
                  <a:pt x="3468624" y="0"/>
                </a:lnTo>
                <a:close/>
                <a:moveTo>
                  <a:pt x="3474719" y="0"/>
                </a:moveTo>
                <a:lnTo>
                  <a:pt x="3477767" y="0"/>
                </a:lnTo>
                <a:lnTo>
                  <a:pt x="3477767" y="3048"/>
                </a:lnTo>
                <a:lnTo>
                  <a:pt x="3474719" y="3048"/>
                </a:lnTo>
                <a:lnTo>
                  <a:pt x="3474719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2" y="0"/>
                </a:moveTo>
                <a:lnTo>
                  <a:pt x="3489960" y="0"/>
                </a:lnTo>
                <a:lnTo>
                  <a:pt x="3489960" y="3048"/>
                </a:lnTo>
                <a:lnTo>
                  <a:pt x="3486912" y="3048"/>
                </a:lnTo>
                <a:lnTo>
                  <a:pt x="3486912" y="0"/>
                </a:lnTo>
                <a:close/>
                <a:moveTo>
                  <a:pt x="3493007" y="0"/>
                </a:moveTo>
                <a:lnTo>
                  <a:pt x="3496055" y="0"/>
                </a:lnTo>
                <a:lnTo>
                  <a:pt x="3496055" y="3048"/>
                </a:lnTo>
                <a:lnTo>
                  <a:pt x="3493007" y="3048"/>
                </a:lnTo>
                <a:lnTo>
                  <a:pt x="3493007" y="0"/>
                </a:lnTo>
                <a:close/>
                <a:moveTo>
                  <a:pt x="3499104" y="0"/>
                </a:moveTo>
                <a:lnTo>
                  <a:pt x="3502152" y="0"/>
                </a:lnTo>
                <a:lnTo>
                  <a:pt x="3502152" y="3048"/>
                </a:lnTo>
                <a:lnTo>
                  <a:pt x="3499104" y="3048"/>
                </a:lnTo>
                <a:lnTo>
                  <a:pt x="3499104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5" y="0"/>
                </a:moveTo>
                <a:lnTo>
                  <a:pt x="3514343" y="0"/>
                </a:lnTo>
                <a:lnTo>
                  <a:pt x="3514343" y="3048"/>
                </a:lnTo>
                <a:lnTo>
                  <a:pt x="3511295" y="3048"/>
                </a:lnTo>
                <a:lnTo>
                  <a:pt x="3511295" y="0"/>
                </a:lnTo>
                <a:close/>
                <a:moveTo>
                  <a:pt x="3517392" y="0"/>
                </a:moveTo>
                <a:lnTo>
                  <a:pt x="3520440" y="0"/>
                </a:lnTo>
                <a:lnTo>
                  <a:pt x="3520440" y="3048"/>
                </a:lnTo>
                <a:lnTo>
                  <a:pt x="3517392" y="3048"/>
                </a:lnTo>
                <a:lnTo>
                  <a:pt x="3517392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3" y="0"/>
                </a:moveTo>
                <a:lnTo>
                  <a:pt x="3532631" y="0"/>
                </a:lnTo>
                <a:lnTo>
                  <a:pt x="3532631" y="3048"/>
                </a:lnTo>
                <a:lnTo>
                  <a:pt x="3529583" y="3048"/>
                </a:lnTo>
                <a:lnTo>
                  <a:pt x="3529583" y="0"/>
                </a:lnTo>
                <a:close/>
                <a:moveTo>
                  <a:pt x="3535680" y="0"/>
                </a:moveTo>
                <a:lnTo>
                  <a:pt x="3538728" y="0"/>
                </a:lnTo>
                <a:lnTo>
                  <a:pt x="3538728" y="3048"/>
                </a:lnTo>
                <a:lnTo>
                  <a:pt x="3535680" y="3048"/>
                </a:lnTo>
                <a:lnTo>
                  <a:pt x="3535680" y="0"/>
                </a:lnTo>
                <a:close/>
                <a:moveTo>
                  <a:pt x="3541775" y="0"/>
                </a:moveTo>
                <a:lnTo>
                  <a:pt x="3544823" y="0"/>
                </a:lnTo>
                <a:lnTo>
                  <a:pt x="3544823" y="3048"/>
                </a:lnTo>
                <a:lnTo>
                  <a:pt x="3541775" y="3048"/>
                </a:lnTo>
                <a:lnTo>
                  <a:pt x="3541775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8" y="0"/>
                </a:moveTo>
                <a:lnTo>
                  <a:pt x="3557016" y="0"/>
                </a:lnTo>
                <a:lnTo>
                  <a:pt x="3557016" y="3048"/>
                </a:lnTo>
                <a:lnTo>
                  <a:pt x="3553968" y="3048"/>
                </a:lnTo>
                <a:lnTo>
                  <a:pt x="3553968" y="0"/>
                </a:lnTo>
                <a:close/>
                <a:moveTo>
                  <a:pt x="3560063" y="0"/>
                </a:moveTo>
                <a:lnTo>
                  <a:pt x="3563111" y="0"/>
                </a:lnTo>
                <a:lnTo>
                  <a:pt x="3563111" y="3048"/>
                </a:lnTo>
                <a:lnTo>
                  <a:pt x="3560063" y="3048"/>
                </a:lnTo>
                <a:lnTo>
                  <a:pt x="3560063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6" y="0"/>
                </a:moveTo>
                <a:lnTo>
                  <a:pt x="3575304" y="0"/>
                </a:lnTo>
                <a:lnTo>
                  <a:pt x="3575304" y="3048"/>
                </a:lnTo>
                <a:lnTo>
                  <a:pt x="3572256" y="3048"/>
                </a:lnTo>
                <a:lnTo>
                  <a:pt x="3572256" y="0"/>
                </a:lnTo>
                <a:close/>
                <a:moveTo>
                  <a:pt x="3578351" y="0"/>
                </a:moveTo>
                <a:lnTo>
                  <a:pt x="3581399" y="0"/>
                </a:lnTo>
                <a:lnTo>
                  <a:pt x="3581399" y="3048"/>
                </a:lnTo>
                <a:lnTo>
                  <a:pt x="3578351" y="3048"/>
                </a:lnTo>
                <a:lnTo>
                  <a:pt x="3578351" y="0"/>
                </a:lnTo>
                <a:close/>
                <a:moveTo>
                  <a:pt x="3584448" y="0"/>
                </a:moveTo>
                <a:lnTo>
                  <a:pt x="3587496" y="0"/>
                </a:lnTo>
                <a:lnTo>
                  <a:pt x="3587496" y="3048"/>
                </a:lnTo>
                <a:lnTo>
                  <a:pt x="3584448" y="3048"/>
                </a:lnTo>
                <a:lnTo>
                  <a:pt x="3584448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39" y="0"/>
                </a:moveTo>
                <a:lnTo>
                  <a:pt x="3599687" y="0"/>
                </a:lnTo>
                <a:lnTo>
                  <a:pt x="3599687" y="3048"/>
                </a:lnTo>
                <a:lnTo>
                  <a:pt x="3596639" y="3048"/>
                </a:lnTo>
                <a:lnTo>
                  <a:pt x="3596639" y="0"/>
                </a:lnTo>
                <a:close/>
                <a:moveTo>
                  <a:pt x="3602736" y="0"/>
                </a:moveTo>
                <a:lnTo>
                  <a:pt x="3605784" y="0"/>
                </a:lnTo>
                <a:lnTo>
                  <a:pt x="3605784" y="3048"/>
                </a:lnTo>
                <a:lnTo>
                  <a:pt x="3602736" y="3048"/>
                </a:lnTo>
                <a:lnTo>
                  <a:pt x="3602736" y="0"/>
                </a:lnTo>
                <a:close/>
                <a:moveTo>
                  <a:pt x="3608831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1" y="3048"/>
                </a:lnTo>
                <a:lnTo>
                  <a:pt x="3608831" y="0"/>
                </a:lnTo>
                <a:close/>
                <a:moveTo>
                  <a:pt x="3614928" y="0"/>
                </a:moveTo>
                <a:lnTo>
                  <a:pt x="3617975" y="0"/>
                </a:lnTo>
                <a:lnTo>
                  <a:pt x="3617975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4" y="0"/>
                </a:moveTo>
                <a:lnTo>
                  <a:pt x="3624072" y="0"/>
                </a:lnTo>
                <a:lnTo>
                  <a:pt x="3624072" y="3048"/>
                </a:lnTo>
                <a:lnTo>
                  <a:pt x="3621024" y="3048"/>
                </a:lnTo>
                <a:lnTo>
                  <a:pt x="3621024" y="0"/>
                </a:lnTo>
                <a:close/>
                <a:moveTo>
                  <a:pt x="3627119" y="0"/>
                </a:moveTo>
                <a:lnTo>
                  <a:pt x="3630167" y="0"/>
                </a:lnTo>
                <a:lnTo>
                  <a:pt x="3630167" y="3048"/>
                </a:lnTo>
                <a:lnTo>
                  <a:pt x="3627119" y="3048"/>
                </a:lnTo>
                <a:lnTo>
                  <a:pt x="3627119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2" y="0"/>
                </a:moveTo>
                <a:lnTo>
                  <a:pt x="3642360" y="0"/>
                </a:lnTo>
                <a:lnTo>
                  <a:pt x="3642360" y="3048"/>
                </a:lnTo>
                <a:lnTo>
                  <a:pt x="3639312" y="3048"/>
                </a:lnTo>
                <a:lnTo>
                  <a:pt x="3639312" y="0"/>
                </a:lnTo>
                <a:close/>
                <a:moveTo>
                  <a:pt x="3645407" y="0"/>
                </a:moveTo>
                <a:lnTo>
                  <a:pt x="3648455" y="0"/>
                </a:lnTo>
                <a:lnTo>
                  <a:pt x="3648455" y="3048"/>
                </a:lnTo>
                <a:lnTo>
                  <a:pt x="3645407" y="3048"/>
                </a:lnTo>
                <a:lnTo>
                  <a:pt x="3645407" y="0"/>
                </a:lnTo>
                <a:close/>
                <a:moveTo>
                  <a:pt x="3651504" y="0"/>
                </a:moveTo>
                <a:lnTo>
                  <a:pt x="3654552" y="0"/>
                </a:lnTo>
                <a:lnTo>
                  <a:pt x="3654552" y="3048"/>
                </a:lnTo>
                <a:lnTo>
                  <a:pt x="3651504" y="3048"/>
                </a:lnTo>
                <a:lnTo>
                  <a:pt x="3651504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5" y="0"/>
                </a:moveTo>
                <a:lnTo>
                  <a:pt x="3666743" y="0"/>
                </a:lnTo>
                <a:lnTo>
                  <a:pt x="3666743" y="3048"/>
                </a:lnTo>
                <a:lnTo>
                  <a:pt x="3663695" y="3048"/>
                </a:lnTo>
                <a:lnTo>
                  <a:pt x="3663695" y="0"/>
                </a:lnTo>
                <a:close/>
                <a:moveTo>
                  <a:pt x="3669792" y="0"/>
                </a:moveTo>
                <a:lnTo>
                  <a:pt x="3672840" y="0"/>
                </a:lnTo>
                <a:lnTo>
                  <a:pt x="3672840" y="3048"/>
                </a:lnTo>
                <a:lnTo>
                  <a:pt x="3669792" y="3048"/>
                </a:lnTo>
                <a:lnTo>
                  <a:pt x="3669792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3" y="0"/>
                </a:moveTo>
                <a:lnTo>
                  <a:pt x="3685031" y="0"/>
                </a:lnTo>
                <a:lnTo>
                  <a:pt x="3685031" y="3048"/>
                </a:lnTo>
                <a:lnTo>
                  <a:pt x="3681983" y="3048"/>
                </a:lnTo>
                <a:lnTo>
                  <a:pt x="3681983" y="0"/>
                </a:lnTo>
                <a:close/>
                <a:moveTo>
                  <a:pt x="3688080" y="0"/>
                </a:moveTo>
                <a:lnTo>
                  <a:pt x="3691128" y="0"/>
                </a:lnTo>
                <a:lnTo>
                  <a:pt x="3691128" y="3048"/>
                </a:lnTo>
                <a:lnTo>
                  <a:pt x="3688080" y="3048"/>
                </a:lnTo>
                <a:lnTo>
                  <a:pt x="3688080" y="0"/>
                </a:lnTo>
                <a:close/>
                <a:moveTo>
                  <a:pt x="3694175" y="0"/>
                </a:moveTo>
                <a:lnTo>
                  <a:pt x="3697223" y="0"/>
                </a:lnTo>
                <a:lnTo>
                  <a:pt x="3697223" y="3048"/>
                </a:lnTo>
                <a:lnTo>
                  <a:pt x="3694175" y="3048"/>
                </a:lnTo>
                <a:lnTo>
                  <a:pt x="3694175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8" y="0"/>
                </a:moveTo>
                <a:lnTo>
                  <a:pt x="3709416" y="0"/>
                </a:lnTo>
                <a:lnTo>
                  <a:pt x="3709416" y="3048"/>
                </a:lnTo>
                <a:lnTo>
                  <a:pt x="3706368" y="3048"/>
                </a:lnTo>
                <a:lnTo>
                  <a:pt x="3706368" y="0"/>
                </a:lnTo>
                <a:close/>
                <a:moveTo>
                  <a:pt x="3712463" y="0"/>
                </a:moveTo>
                <a:lnTo>
                  <a:pt x="3715511" y="0"/>
                </a:lnTo>
                <a:lnTo>
                  <a:pt x="3715511" y="3048"/>
                </a:lnTo>
                <a:lnTo>
                  <a:pt x="3712463" y="3048"/>
                </a:lnTo>
                <a:lnTo>
                  <a:pt x="3712463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6" y="0"/>
                </a:moveTo>
                <a:lnTo>
                  <a:pt x="3727704" y="0"/>
                </a:lnTo>
                <a:lnTo>
                  <a:pt x="3727704" y="3048"/>
                </a:lnTo>
                <a:lnTo>
                  <a:pt x="3724656" y="3048"/>
                </a:lnTo>
                <a:lnTo>
                  <a:pt x="3724656" y="0"/>
                </a:lnTo>
                <a:close/>
                <a:moveTo>
                  <a:pt x="3730751" y="0"/>
                </a:moveTo>
                <a:lnTo>
                  <a:pt x="3733799" y="0"/>
                </a:lnTo>
                <a:lnTo>
                  <a:pt x="3733799" y="3048"/>
                </a:lnTo>
                <a:lnTo>
                  <a:pt x="3730751" y="3048"/>
                </a:lnTo>
                <a:lnTo>
                  <a:pt x="3730751" y="0"/>
                </a:lnTo>
                <a:close/>
                <a:moveTo>
                  <a:pt x="3736848" y="0"/>
                </a:moveTo>
                <a:lnTo>
                  <a:pt x="3739896" y="0"/>
                </a:lnTo>
                <a:lnTo>
                  <a:pt x="3739896" y="3048"/>
                </a:lnTo>
                <a:lnTo>
                  <a:pt x="3736848" y="3048"/>
                </a:lnTo>
                <a:lnTo>
                  <a:pt x="3736848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39" y="0"/>
                </a:moveTo>
                <a:lnTo>
                  <a:pt x="3752087" y="0"/>
                </a:lnTo>
                <a:lnTo>
                  <a:pt x="3752087" y="3048"/>
                </a:lnTo>
                <a:lnTo>
                  <a:pt x="3749039" y="3048"/>
                </a:lnTo>
                <a:lnTo>
                  <a:pt x="3749039" y="0"/>
                </a:lnTo>
                <a:close/>
                <a:moveTo>
                  <a:pt x="3755136" y="0"/>
                </a:moveTo>
                <a:lnTo>
                  <a:pt x="3758184" y="0"/>
                </a:lnTo>
                <a:lnTo>
                  <a:pt x="3758184" y="3048"/>
                </a:lnTo>
                <a:lnTo>
                  <a:pt x="3755136" y="3048"/>
                </a:lnTo>
                <a:lnTo>
                  <a:pt x="3755136" y="0"/>
                </a:lnTo>
                <a:close/>
                <a:moveTo>
                  <a:pt x="3761231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1" y="3048"/>
                </a:lnTo>
                <a:lnTo>
                  <a:pt x="3761231" y="0"/>
                </a:lnTo>
                <a:close/>
                <a:moveTo>
                  <a:pt x="3767328" y="0"/>
                </a:moveTo>
                <a:lnTo>
                  <a:pt x="3770375" y="0"/>
                </a:lnTo>
                <a:lnTo>
                  <a:pt x="3770375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4" y="0"/>
                </a:moveTo>
                <a:lnTo>
                  <a:pt x="3776472" y="0"/>
                </a:lnTo>
                <a:lnTo>
                  <a:pt x="3776472" y="3048"/>
                </a:lnTo>
                <a:lnTo>
                  <a:pt x="3773424" y="3048"/>
                </a:lnTo>
                <a:lnTo>
                  <a:pt x="3773424" y="0"/>
                </a:lnTo>
                <a:close/>
                <a:moveTo>
                  <a:pt x="3779519" y="0"/>
                </a:moveTo>
                <a:lnTo>
                  <a:pt x="3782567" y="0"/>
                </a:lnTo>
                <a:lnTo>
                  <a:pt x="3782567" y="3048"/>
                </a:lnTo>
                <a:lnTo>
                  <a:pt x="3779519" y="3048"/>
                </a:lnTo>
                <a:lnTo>
                  <a:pt x="3779519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2" y="0"/>
                </a:moveTo>
                <a:lnTo>
                  <a:pt x="3794760" y="0"/>
                </a:lnTo>
                <a:lnTo>
                  <a:pt x="3794760" y="3048"/>
                </a:lnTo>
                <a:lnTo>
                  <a:pt x="3791712" y="3048"/>
                </a:lnTo>
                <a:lnTo>
                  <a:pt x="3791712" y="0"/>
                </a:lnTo>
                <a:close/>
                <a:moveTo>
                  <a:pt x="3797807" y="0"/>
                </a:moveTo>
                <a:lnTo>
                  <a:pt x="3800855" y="0"/>
                </a:lnTo>
                <a:lnTo>
                  <a:pt x="3800855" y="3048"/>
                </a:lnTo>
                <a:lnTo>
                  <a:pt x="3797807" y="3048"/>
                </a:lnTo>
                <a:lnTo>
                  <a:pt x="3797807" y="0"/>
                </a:lnTo>
                <a:close/>
                <a:moveTo>
                  <a:pt x="3803904" y="0"/>
                </a:moveTo>
                <a:lnTo>
                  <a:pt x="3806952" y="0"/>
                </a:lnTo>
                <a:lnTo>
                  <a:pt x="3806952" y="3048"/>
                </a:lnTo>
                <a:lnTo>
                  <a:pt x="3803904" y="3048"/>
                </a:lnTo>
                <a:lnTo>
                  <a:pt x="3803904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5" y="0"/>
                </a:moveTo>
                <a:lnTo>
                  <a:pt x="3819143" y="0"/>
                </a:lnTo>
                <a:lnTo>
                  <a:pt x="3819143" y="3048"/>
                </a:lnTo>
                <a:lnTo>
                  <a:pt x="3816095" y="3048"/>
                </a:lnTo>
                <a:lnTo>
                  <a:pt x="3816095" y="0"/>
                </a:lnTo>
                <a:close/>
                <a:moveTo>
                  <a:pt x="3822192" y="0"/>
                </a:moveTo>
                <a:lnTo>
                  <a:pt x="3825240" y="0"/>
                </a:lnTo>
                <a:lnTo>
                  <a:pt x="3825240" y="3048"/>
                </a:lnTo>
                <a:lnTo>
                  <a:pt x="3822192" y="3048"/>
                </a:lnTo>
                <a:lnTo>
                  <a:pt x="3822192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3" y="0"/>
                </a:moveTo>
                <a:lnTo>
                  <a:pt x="3837431" y="0"/>
                </a:lnTo>
                <a:lnTo>
                  <a:pt x="3837431" y="3048"/>
                </a:lnTo>
                <a:lnTo>
                  <a:pt x="3834383" y="3048"/>
                </a:lnTo>
                <a:lnTo>
                  <a:pt x="3834383" y="0"/>
                </a:lnTo>
                <a:close/>
                <a:moveTo>
                  <a:pt x="3840480" y="0"/>
                </a:moveTo>
                <a:lnTo>
                  <a:pt x="3843528" y="0"/>
                </a:lnTo>
                <a:lnTo>
                  <a:pt x="3843528" y="3048"/>
                </a:lnTo>
                <a:lnTo>
                  <a:pt x="3840480" y="3048"/>
                </a:lnTo>
                <a:lnTo>
                  <a:pt x="3840480" y="0"/>
                </a:lnTo>
                <a:close/>
                <a:moveTo>
                  <a:pt x="3846575" y="0"/>
                </a:moveTo>
                <a:lnTo>
                  <a:pt x="3849623" y="0"/>
                </a:lnTo>
                <a:lnTo>
                  <a:pt x="3849623" y="3048"/>
                </a:lnTo>
                <a:lnTo>
                  <a:pt x="3846575" y="3048"/>
                </a:lnTo>
                <a:lnTo>
                  <a:pt x="3846575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8" y="0"/>
                </a:moveTo>
                <a:lnTo>
                  <a:pt x="3861816" y="0"/>
                </a:lnTo>
                <a:lnTo>
                  <a:pt x="3861816" y="3048"/>
                </a:lnTo>
                <a:lnTo>
                  <a:pt x="3858768" y="3048"/>
                </a:lnTo>
                <a:lnTo>
                  <a:pt x="3858768" y="0"/>
                </a:lnTo>
                <a:close/>
                <a:moveTo>
                  <a:pt x="3864863" y="0"/>
                </a:moveTo>
                <a:lnTo>
                  <a:pt x="3867911" y="0"/>
                </a:lnTo>
                <a:lnTo>
                  <a:pt x="3867911" y="3048"/>
                </a:lnTo>
                <a:lnTo>
                  <a:pt x="3864863" y="3048"/>
                </a:lnTo>
                <a:lnTo>
                  <a:pt x="3864863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6" y="0"/>
                </a:moveTo>
                <a:lnTo>
                  <a:pt x="3880104" y="0"/>
                </a:lnTo>
                <a:lnTo>
                  <a:pt x="3880104" y="3048"/>
                </a:lnTo>
                <a:lnTo>
                  <a:pt x="3877056" y="3048"/>
                </a:lnTo>
                <a:lnTo>
                  <a:pt x="3877056" y="0"/>
                </a:lnTo>
                <a:close/>
                <a:moveTo>
                  <a:pt x="3883151" y="0"/>
                </a:moveTo>
                <a:lnTo>
                  <a:pt x="3886199" y="0"/>
                </a:lnTo>
                <a:lnTo>
                  <a:pt x="3886199" y="3048"/>
                </a:lnTo>
                <a:lnTo>
                  <a:pt x="3883151" y="3048"/>
                </a:lnTo>
                <a:lnTo>
                  <a:pt x="3883151" y="0"/>
                </a:lnTo>
                <a:close/>
                <a:moveTo>
                  <a:pt x="3889248" y="0"/>
                </a:moveTo>
                <a:lnTo>
                  <a:pt x="3892296" y="0"/>
                </a:lnTo>
                <a:lnTo>
                  <a:pt x="3892296" y="3048"/>
                </a:lnTo>
                <a:lnTo>
                  <a:pt x="3889248" y="3048"/>
                </a:lnTo>
                <a:lnTo>
                  <a:pt x="3889248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39" y="0"/>
                </a:moveTo>
                <a:lnTo>
                  <a:pt x="3904487" y="0"/>
                </a:lnTo>
                <a:lnTo>
                  <a:pt x="3904487" y="3048"/>
                </a:lnTo>
                <a:lnTo>
                  <a:pt x="3901439" y="3048"/>
                </a:lnTo>
                <a:lnTo>
                  <a:pt x="3901439" y="0"/>
                </a:lnTo>
                <a:close/>
                <a:moveTo>
                  <a:pt x="3907536" y="0"/>
                </a:moveTo>
                <a:lnTo>
                  <a:pt x="3910584" y="0"/>
                </a:lnTo>
                <a:lnTo>
                  <a:pt x="3910584" y="3048"/>
                </a:lnTo>
                <a:lnTo>
                  <a:pt x="3907536" y="3048"/>
                </a:lnTo>
                <a:lnTo>
                  <a:pt x="3907536" y="0"/>
                </a:lnTo>
                <a:close/>
                <a:moveTo>
                  <a:pt x="3913631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1" y="3048"/>
                </a:lnTo>
                <a:lnTo>
                  <a:pt x="3913631" y="0"/>
                </a:lnTo>
                <a:close/>
                <a:moveTo>
                  <a:pt x="3919728" y="0"/>
                </a:moveTo>
                <a:lnTo>
                  <a:pt x="3922775" y="0"/>
                </a:lnTo>
                <a:lnTo>
                  <a:pt x="3922775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4" y="0"/>
                </a:moveTo>
                <a:lnTo>
                  <a:pt x="3928872" y="0"/>
                </a:lnTo>
                <a:lnTo>
                  <a:pt x="3928872" y="3048"/>
                </a:lnTo>
                <a:lnTo>
                  <a:pt x="3925824" y="3048"/>
                </a:lnTo>
                <a:lnTo>
                  <a:pt x="3925824" y="0"/>
                </a:lnTo>
                <a:close/>
                <a:moveTo>
                  <a:pt x="3931919" y="0"/>
                </a:moveTo>
                <a:lnTo>
                  <a:pt x="3934967" y="0"/>
                </a:lnTo>
                <a:lnTo>
                  <a:pt x="3934967" y="3048"/>
                </a:lnTo>
                <a:lnTo>
                  <a:pt x="3931919" y="3048"/>
                </a:lnTo>
                <a:lnTo>
                  <a:pt x="3931919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2" y="0"/>
                </a:moveTo>
                <a:lnTo>
                  <a:pt x="3947160" y="0"/>
                </a:lnTo>
                <a:lnTo>
                  <a:pt x="3947160" y="3048"/>
                </a:lnTo>
                <a:lnTo>
                  <a:pt x="3944112" y="3048"/>
                </a:lnTo>
                <a:lnTo>
                  <a:pt x="3944112" y="0"/>
                </a:lnTo>
                <a:close/>
                <a:moveTo>
                  <a:pt x="3950207" y="0"/>
                </a:moveTo>
                <a:lnTo>
                  <a:pt x="3953255" y="0"/>
                </a:lnTo>
                <a:lnTo>
                  <a:pt x="3953255" y="3048"/>
                </a:lnTo>
                <a:lnTo>
                  <a:pt x="3950207" y="3048"/>
                </a:lnTo>
                <a:lnTo>
                  <a:pt x="3950207" y="0"/>
                </a:lnTo>
                <a:close/>
                <a:moveTo>
                  <a:pt x="3956304" y="0"/>
                </a:moveTo>
                <a:lnTo>
                  <a:pt x="3959352" y="0"/>
                </a:lnTo>
                <a:lnTo>
                  <a:pt x="3959352" y="3048"/>
                </a:lnTo>
                <a:lnTo>
                  <a:pt x="3956304" y="3048"/>
                </a:lnTo>
                <a:lnTo>
                  <a:pt x="3956304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5" y="0"/>
                </a:moveTo>
                <a:lnTo>
                  <a:pt x="3971543" y="0"/>
                </a:lnTo>
                <a:lnTo>
                  <a:pt x="3971543" y="3048"/>
                </a:lnTo>
                <a:lnTo>
                  <a:pt x="3968495" y="3048"/>
                </a:lnTo>
                <a:lnTo>
                  <a:pt x="3968495" y="0"/>
                </a:lnTo>
                <a:close/>
                <a:moveTo>
                  <a:pt x="3974592" y="0"/>
                </a:moveTo>
                <a:lnTo>
                  <a:pt x="3977640" y="0"/>
                </a:lnTo>
                <a:lnTo>
                  <a:pt x="3977640" y="3048"/>
                </a:lnTo>
                <a:lnTo>
                  <a:pt x="3974592" y="3048"/>
                </a:lnTo>
                <a:lnTo>
                  <a:pt x="3974592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3" y="0"/>
                </a:moveTo>
                <a:lnTo>
                  <a:pt x="3989831" y="0"/>
                </a:lnTo>
                <a:lnTo>
                  <a:pt x="3989831" y="3048"/>
                </a:lnTo>
                <a:lnTo>
                  <a:pt x="3986783" y="3048"/>
                </a:lnTo>
                <a:lnTo>
                  <a:pt x="3986783" y="0"/>
                </a:lnTo>
                <a:close/>
                <a:moveTo>
                  <a:pt x="3992880" y="0"/>
                </a:moveTo>
                <a:lnTo>
                  <a:pt x="3995928" y="0"/>
                </a:lnTo>
                <a:lnTo>
                  <a:pt x="3995928" y="3048"/>
                </a:lnTo>
                <a:lnTo>
                  <a:pt x="3992880" y="3048"/>
                </a:lnTo>
                <a:lnTo>
                  <a:pt x="3992880" y="0"/>
                </a:lnTo>
                <a:close/>
                <a:moveTo>
                  <a:pt x="3998975" y="0"/>
                </a:moveTo>
                <a:lnTo>
                  <a:pt x="4002023" y="0"/>
                </a:lnTo>
                <a:lnTo>
                  <a:pt x="4002023" y="3048"/>
                </a:lnTo>
                <a:lnTo>
                  <a:pt x="3998975" y="3048"/>
                </a:lnTo>
                <a:lnTo>
                  <a:pt x="3998975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8" y="0"/>
                </a:moveTo>
                <a:lnTo>
                  <a:pt x="4014216" y="0"/>
                </a:lnTo>
                <a:lnTo>
                  <a:pt x="4014216" y="3048"/>
                </a:lnTo>
                <a:lnTo>
                  <a:pt x="4011168" y="3048"/>
                </a:lnTo>
                <a:lnTo>
                  <a:pt x="4011168" y="0"/>
                </a:lnTo>
                <a:close/>
                <a:moveTo>
                  <a:pt x="4017263" y="0"/>
                </a:moveTo>
                <a:lnTo>
                  <a:pt x="4020311" y="0"/>
                </a:lnTo>
                <a:lnTo>
                  <a:pt x="4020311" y="3048"/>
                </a:lnTo>
                <a:lnTo>
                  <a:pt x="4017263" y="3048"/>
                </a:lnTo>
                <a:lnTo>
                  <a:pt x="4017263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6" y="0"/>
                </a:moveTo>
                <a:lnTo>
                  <a:pt x="4032504" y="0"/>
                </a:lnTo>
                <a:lnTo>
                  <a:pt x="4032504" y="3048"/>
                </a:lnTo>
                <a:lnTo>
                  <a:pt x="4029456" y="3048"/>
                </a:lnTo>
                <a:lnTo>
                  <a:pt x="4029456" y="0"/>
                </a:lnTo>
                <a:close/>
                <a:moveTo>
                  <a:pt x="4035551" y="0"/>
                </a:moveTo>
                <a:lnTo>
                  <a:pt x="4038599" y="0"/>
                </a:lnTo>
                <a:lnTo>
                  <a:pt x="4038599" y="3048"/>
                </a:lnTo>
                <a:lnTo>
                  <a:pt x="4035551" y="3048"/>
                </a:lnTo>
                <a:lnTo>
                  <a:pt x="4035551" y="0"/>
                </a:lnTo>
                <a:close/>
                <a:moveTo>
                  <a:pt x="4041648" y="0"/>
                </a:moveTo>
                <a:lnTo>
                  <a:pt x="4044696" y="0"/>
                </a:lnTo>
                <a:lnTo>
                  <a:pt x="4044696" y="3048"/>
                </a:lnTo>
                <a:lnTo>
                  <a:pt x="4041648" y="3048"/>
                </a:lnTo>
                <a:lnTo>
                  <a:pt x="4041648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39" y="0"/>
                </a:moveTo>
                <a:lnTo>
                  <a:pt x="4056887" y="0"/>
                </a:lnTo>
                <a:lnTo>
                  <a:pt x="4056887" y="3048"/>
                </a:lnTo>
                <a:lnTo>
                  <a:pt x="4053839" y="3048"/>
                </a:lnTo>
                <a:lnTo>
                  <a:pt x="4053839" y="0"/>
                </a:lnTo>
                <a:close/>
                <a:moveTo>
                  <a:pt x="4059936" y="0"/>
                </a:moveTo>
                <a:lnTo>
                  <a:pt x="4062984" y="0"/>
                </a:lnTo>
                <a:lnTo>
                  <a:pt x="4062984" y="3048"/>
                </a:lnTo>
                <a:lnTo>
                  <a:pt x="4059936" y="3048"/>
                </a:lnTo>
                <a:lnTo>
                  <a:pt x="4059936" y="0"/>
                </a:lnTo>
                <a:close/>
                <a:moveTo>
                  <a:pt x="4066031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1" y="3048"/>
                </a:lnTo>
                <a:lnTo>
                  <a:pt x="4066031" y="0"/>
                </a:lnTo>
                <a:close/>
                <a:moveTo>
                  <a:pt x="4072128" y="0"/>
                </a:moveTo>
                <a:lnTo>
                  <a:pt x="4075175" y="0"/>
                </a:lnTo>
                <a:lnTo>
                  <a:pt x="4075175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4" y="0"/>
                </a:moveTo>
                <a:lnTo>
                  <a:pt x="4081272" y="0"/>
                </a:lnTo>
                <a:lnTo>
                  <a:pt x="4081272" y="3048"/>
                </a:lnTo>
                <a:lnTo>
                  <a:pt x="4078224" y="3048"/>
                </a:lnTo>
                <a:lnTo>
                  <a:pt x="4078224" y="0"/>
                </a:lnTo>
                <a:close/>
                <a:moveTo>
                  <a:pt x="4084319" y="0"/>
                </a:moveTo>
                <a:lnTo>
                  <a:pt x="4087367" y="0"/>
                </a:lnTo>
                <a:lnTo>
                  <a:pt x="4087367" y="3048"/>
                </a:lnTo>
                <a:lnTo>
                  <a:pt x="4084319" y="3048"/>
                </a:lnTo>
                <a:lnTo>
                  <a:pt x="4084319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2" y="0"/>
                </a:moveTo>
                <a:lnTo>
                  <a:pt x="4099560" y="0"/>
                </a:lnTo>
                <a:lnTo>
                  <a:pt x="4099560" y="3048"/>
                </a:lnTo>
                <a:lnTo>
                  <a:pt x="4096512" y="3048"/>
                </a:lnTo>
                <a:lnTo>
                  <a:pt x="4096512" y="0"/>
                </a:lnTo>
                <a:close/>
                <a:moveTo>
                  <a:pt x="4102607" y="0"/>
                </a:moveTo>
                <a:lnTo>
                  <a:pt x="4105655" y="0"/>
                </a:lnTo>
                <a:lnTo>
                  <a:pt x="4105655" y="3048"/>
                </a:lnTo>
                <a:lnTo>
                  <a:pt x="4102607" y="3048"/>
                </a:lnTo>
                <a:lnTo>
                  <a:pt x="4102607" y="0"/>
                </a:lnTo>
                <a:close/>
                <a:moveTo>
                  <a:pt x="4108704" y="0"/>
                </a:moveTo>
                <a:lnTo>
                  <a:pt x="4111752" y="0"/>
                </a:lnTo>
                <a:lnTo>
                  <a:pt x="4111752" y="3048"/>
                </a:lnTo>
                <a:lnTo>
                  <a:pt x="4108704" y="3048"/>
                </a:lnTo>
                <a:lnTo>
                  <a:pt x="4108704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5" y="0"/>
                </a:moveTo>
                <a:lnTo>
                  <a:pt x="4123943" y="0"/>
                </a:lnTo>
                <a:lnTo>
                  <a:pt x="4123943" y="3048"/>
                </a:lnTo>
                <a:lnTo>
                  <a:pt x="4120895" y="3048"/>
                </a:lnTo>
                <a:lnTo>
                  <a:pt x="4120895" y="0"/>
                </a:lnTo>
                <a:close/>
                <a:moveTo>
                  <a:pt x="4126992" y="0"/>
                </a:moveTo>
                <a:lnTo>
                  <a:pt x="4130040" y="0"/>
                </a:lnTo>
                <a:lnTo>
                  <a:pt x="4130040" y="3048"/>
                </a:lnTo>
                <a:lnTo>
                  <a:pt x="4126992" y="3048"/>
                </a:lnTo>
                <a:lnTo>
                  <a:pt x="4126992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3" y="0"/>
                </a:moveTo>
                <a:lnTo>
                  <a:pt x="4142231" y="0"/>
                </a:lnTo>
                <a:lnTo>
                  <a:pt x="4142231" y="3048"/>
                </a:lnTo>
                <a:lnTo>
                  <a:pt x="4139183" y="3048"/>
                </a:lnTo>
                <a:lnTo>
                  <a:pt x="4139183" y="0"/>
                </a:lnTo>
                <a:close/>
                <a:moveTo>
                  <a:pt x="4145280" y="0"/>
                </a:moveTo>
                <a:lnTo>
                  <a:pt x="4148328" y="0"/>
                </a:lnTo>
                <a:lnTo>
                  <a:pt x="4148328" y="3048"/>
                </a:lnTo>
                <a:lnTo>
                  <a:pt x="4145280" y="3048"/>
                </a:lnTo>
                <a:lnTo>
                  <a:pt x="4145280" y="0"/>
                </a:lnTo>
                <a:close/>
                <a:moveTo>
                  <a:pt x="4151375" y="0"/>
                </a:moveTo>
                <a:lnTo>
                  <a:pt x="4154423" y="0"/>
                </a:lnTo>
                <a:lnTo>
                  <a:pt x="4154423" y="3048"/>
                </a:lnTo>
                <a:lnTo>
                  <a:pt x="4151375" y="3048"/>
                </a:lnTo>
                <a:lnTo>
                  <a:pt x="4151375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8" y="0"/>
                </a:moveTo>
                <a:lnTo>
                  <a:pt x="4166616" y="0"/>
                </a:lnTo>
                <a:lnTo>
                  <a:pt x="4166616" y="3048"/>
                </a:lnTo>
                <a:lnTo>
                  <a:pt x="4163568" y="3048"/>
                </a:lnTo>
                <a:lnTo>
                  <a:pt x="4163568" y="0"/>
                </a:lnTo>
                <a:close/>
                <a:moveTo>
                  <a:pt x="4169663" y="0"/>
                </a:moveTo>
                <a:lnTo>
                  <a:pt x="4172711" y="0"/>
                </a:lnTo>
                <a:lnTo>
                  <a:pt x="4172711" y="3048"/>
                </a:lnTo>
                <a:lnTo>
                  <a:pt x="4169663" y="3048"/>
                </a:lnTo>
                <a:lnTo>
                  <a:pt x="4169663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6" y="0"/>
                </a:moveTo>
                <a:lnTo>
                  <a:pt x="4184904" y="0"/>
                </a:lnTo>
                <a:lnTo>
                  <a:pt x="4184904" y="3048"/>
                </a:lnTo>
                <a:lnTo>
                  <a:pt x="4181856" y="3048"/>
                </a:lnTo>
                <a:lnTo>
                  <a:pt x="4181856" y="0"/>
                </a:lnTo>
                <a:close/>
                <a:moveTo>
                  <a:pt x="4187951" y="0"/>
                </a:moveTo>
                <a:lnTo>
                  <a:pt x="4190999" y="0"/>
                </a:lnTo>
                <a:lnTo>
                  <a:pt x="4190999" y="3048"/>
                </a:lnTo>
                <a:lnTo>
                  <a:pt x="4187951" y="3048"/>
                </a:lnTo>
                <a:lnTo>
                  <a:pt x="4187951" y="0"/>
                </a:lnTo>
                <a:close/>
                <a:moveTo>
                  <a:pt x="4194048" y="0"/>
                </a:moveTo>
                <a:lnTo>
                  <a:pt x="4197096" y="0"/>
                </a:lnTo>
                <a:lnTo>
                  <a:pt x="4197096" y="3048"/>
                </a:lnTo>
                <a:lnTo>
                  <a:pt x="4194048" y="3048"/>
                </a:lnTo>
                <a:lnTo>
                  <a:pt x="4194048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39" y="0"/>
                </a:moveTo>
                <a:lnTo>
                  <a:pt x="4209287" y="0"/>
                </a:lnTo>
                <a:lnTo>
                  <a:pt x="4209287" y="3048"/>
                </a:lnTo>
                <a:lnTo>
                  <a:pt x="4206239" y="3048"/>
                </a:lnTo>
                <a:lnTo>
                  <a:pt x="4206239" y="0"/>
                </a:lnTo>
                <a:close/>
                <a:moveTo>
                  <a:pt x="4212336" y="0"/>
                </a:moveTo>
                <a:lnTo>
                  <a:pt x="4215384" y="0"/>
                </a:lnTo>
                <a:lnTo>
                  <a:pt x="4215384" y="3048"/>
                </a:lnTo>
                <a:lnTo>
                  <a:pt x="4212336" y="3048"/>
                </a:lnTo>
                <a:lnTo>
                  <a:pt x="4212336" y="0"/>
                </a:lnTo>
                <a:close/>
                <a:moveTo>
                  <a:pt x="4218431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1" y="3048"/>
                </a:lnTo>
                <a:lnTo>
                  <a:pt x="4218431" y="0"/>
                </a:lnTo>
                <a:close/>
                <a:moveTo>
                  <a:pt x="4224528" y="0"/>
                </a:moveTo>
                <a:lnTo>
                  <a:pt x="4227575" y="0"/>
                </a:lnTo>
                <a:lnTo>
                  <a:pt x="4227575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4" y="0"/>
                </a:moveTo>
                <a:lnTo>
                  <a:pt x="4233672" y="0"/>
                </a:lnTo>
                <a:lnTo>
                  <a:pt x="4233672" y="3048"/>
                </a:lnTo>
                <a:lnTo>
                  <a:pt x="4230624" y="3048"/>
                </a:lnTo>
                <a:lnTo>
                  <a:pt x="4230624" y="0"/>
                </a:lnTo>
                <a:close/>
                <a:moveTo>
                  <a:pt x="4236719" y="0"/>
                </a:moveTo>
                <a:lnTo>
                  <a:pt x="4239767" y="0"/>
                </a:lnTo>
                <a:lnTo>
                  <a:pt x="4239767" y="3048"/>
                </a:lnTo>
                <a:lnTo>
                  <a:pt x="4236719" y="3048"/>
                </a:lnTo>
                <a:lnTo>
                  <a:pt x="4236719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2" y="0"/>
                </a:moveTo>
                <a:lnTo>
                  <a:pt x="4251960" y="0"/>
                </a:lnTo>
                <a:lnTo>
                  <a:pt x="4251960" y="3048"/>
                </a:lnTo>
                <a:lnTo>
                  <a:pt x="4248912" y="3048"/>
                </a:lnTo>
                <a:lnTo>
                  <a:pt x="4248912" y="0"/>
                </a:lnTo>
                <a:close/>
                <a:moveTo>
                  <a:pt x="4255007" y="0"/>
                </a:moveTo>
                <a:lnTo>
                  <a:pt x="4258055" y="0"/>
                </a:lnTo>
                <a:lnTo>
                  <a:pt x="4258055" y="3048"/>
                </a:lnTo>
                <a:lnTo>
                  <a:pt x="4255007" y="3048"/>
                </a:lnTo>
                <a:lnTo>
                  <a:pt x="4255007" y="0"/>
                </a:lnTo>
                <a:close/>
                <a:moveTo>
                  <a:pt x="4261104" y="0"/>
                </a:moveTo>
                <a:lnTo>
                  <a:pt x="4264152" y="0"/>
                </a:lnTo>
                <a:lnTo>
                  <a:pt x="4264152" y="3048"/>
                </a:lnTo>
                <a:lnTo>
                  <a:pt x="4261104" y="3048"/>
                </a:lnTo>
                <a:lnTo>
                  <a:pt x="4261104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5" y="0"/>
                </a:moveTo>
                <a:lnTo>
                  <a:pt x="4276343" y="0"/>
                </a:lnTo>
                <a:lnTo>
                  <a:pt x="4276343" y="3048"/>
                </a:lnTo>
                <a:lnTo>
                  <a:pt x="4273295" y="3048"/>
                </a:lnTo>
                <a:lnTo>
                  <a:pt x="4273295" y="0"/>
                </a:lnTo>
                <a:close/>
                <a:moveTo>
                  <a:pt x="4279392" y="0"/>
                </a:moveTo>
                <a:lnTo>
                  <a:pt x="4282440" y="0"/>
                </a:lnTo>
                <a:lnTo>
                  <a:pt x="4282440" y="3048"/>
                </a:lnTo>
                <a:lnTo>
                  <a:pt x="4279392" y="3048"/>
                </a:lnTo>
                <a:lnTo>
                  <a:pt x="4279392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3" y="0"/>
                </a:moveTo>
                <a:lnTo>
                  <a:pt x="4294631" y="0"/>
                </a:lnTo>
                <a:lnTo>
                  <a:pt x="4294631" y="3048"/>
                </a:lnTo>
                <a:lnTo>
                  <a:pt x="4291583" y="3048"/>
                </a:lnTo>
                <a:lnTo>
                  <a:pt x="4291583" y="0"/>
                </a:lnTo>
                <a:close/>
                <a:moveTo>
                  <a:pt x="4297680" y="0"/>
                </a:moveTo>
                <a:lnTo>
                  <a:pt x="4300728" y="0"/>
                </a:lnTo>
                <a:lnTo>
                  <a:pt x="4300728" y="3048"/>
                </a:lnTo>
                <a:lnTo>
                  <a:pt x="4297680" y="3048"/>
                </a:lnTo>
                <a:lnTo>
                  <a:pt x="4297680" y="0"/>
                </a:lnTo>
                <a:close/>
                <a:moveTo>
                  <a:pt x="4303775" y="0"/>
                </a:moveTo>
                <a:lnTo>
                  <a:pt x="4306823" y="0"/>
                </a:lnTo>
                <a:lnTo>
                  <a:pt x="4306823" y="3048"/>
                </a:lnTo>
                <a:lnTo>
                  <a:pt x="4303775" y="3048"/>
                </a:lnTo>
                <a:lnTo>
                  <a:pt x="4303775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8" y="0"/>
                </a:moveTo>
                <a:lnTo>
                  <a:pt x="4319016" y="0"/>
                </a:lnTo>
                <a:lnTo>
                  <a:pt x="4319016" y="3048"/>
                </a:lnTo>
                <a:lnTo>
                  <a:pt x="4315968" y="3048"/>
                </a:lnTo>
                <a:lnTo>
                  <a:pt x="4315968" y="0"/>
                </a:lnTo>
                <a:close/>
                <a:moveTo>
                  <a:pt x="4322063" y="0"/>
                </a:moveTo>
                <a:lnTo>
                  <a:pt x="4325111" y="0"/>
                </a:lnTo>
                <a:lnTo>
                  <a:pt x="4325111" y="3048"/>
                </a:lnTo>
                <a:lnTo>
                  <a:pt x="4322063" y="3048"/>
                </a:lnTo>
                <a:lnTo>
                  <a:pt x="4322063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6" y="0"/>
                </a:moveTo>
                <a:lnTo>
                  <a:pt x="4337304" y="0"/>
                </a:lnTo>
                <a:lnTo>
                  <a:pt x="4337304" y="3048"/>
                </a:lnTo>
                <a:lnTo>
                  <a:pt x="4334256" y="3048"/>
                </a:lnTo>
                <a:lnTo>
                  <a:pt x="4334256" y="0"/>
                </a:lnTo>
                <a:close/>
                <a:moveTo>
                  <a:pt x="4340351" y="0"/>
                </a:moveTo>
                <a:lnTo>
                  <a:pt x="4343399" y="0"/>
                </a:lnTo>
                <a:lnTo>
                  <a:pt x="4343399" y="3048"/>
                </a:lnTo>
                <a:lnTo>
                  <a:pt x="4340351" y="3048"/>
                </a:lnTo>
                <a:lnTo>
                  <a:pt x="4340351" y="0"/>
                </a:lnTo>
                <a:close/>
                <a:moveTo>
                  <a:pt x="4346448" y="0"/>
                </a:moveTo>
                <a:lnTo>
                  <a:pt x="4349496" y="0"/>
                </a:lnTo>
                <a:lnTo>
                  <a:pt x="4349496" y="3048"/>
                </a:lnTo>
                <a:lnTo>
                  <a:pt x="4346448" y="3048"/>
                </a:lnTo>
                <a:lnTo>
                  <a:pt x="4346448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39" y="0"/>
                </a:moveTo>
                <a:lnTo>
                  <a:pt x="4361687" y="0"/>
                </a:lnTo>
                <a:lnTo>
                  <a:pt x="4361687" y="3048"/>
                </a:lnTo>
                <a:lnTo>
                  <a:pt x="4358639" y="3048"/>
                </a:lnTo>
                <a:lnTo>
                  <a:pt x="4358639" y="0"/>
                </a:lnTo>
                <a:close/>
                <a:moveTo>
                  <a:pt x="4364736" y="0"/>
                </a:moveTo>
                <a:lnTo>
                  <a:pt x="4367784" y="0"/>
                </a:lnTo>
                <a:lnTo>
                  <a:pt x="4367784" y="3048"/>
                </a:lnTo>
                <a:lnTo>
                  <a:pt x="4364736" y="3048"/>
                </a:lnTo>
                <a:lnTo>
                  <a:pt x="4364736" y="0"/>
                </a:lnTo>
                <a:close/>
                <a:moveTo>
                  <a:pt x="4370831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1" y="3048"/>
                </a:lnTo>
                <a:lnTo>
                  <a:pt x="4370831" y="0"/>
                </a:lnTo>
                <a:close/>
                <a:moveTo>
                  <a:pt x="4376928" y="0"/>
                </a:moveTo>
                <a:lnTo>
                  <a:pt x="4379975" y="0"/>
                </a:lnTo>
                <a:lnTo>
                  <a:pt x="4379975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4" y="0"/>
                </a:moveTo>
                <a:lnTo>
                  <a:pt x="4386072" y="0"/>
                </a:lnTo>
                <a:lnTo>
                  <a:pt x="4386072" y="3048"/>
                </a:lnTo>
                <a:lnTo>
                  <a:pt x="4383024" y="3048"/>
                </a:lnTo>
                <a:lnTo>
                  <a:pt x="4383024" y="0"/>
                </a:lnTo>
                <a:close/>
                <a:moveTo>
                  <a:pt x="4389119" y="0"/>
                </a:moveTo>
                <a:lnTo>
                  <a:pt x="4392167" y="0"/>
                </a:lnTo>
                <a:lnTo>
                  <a:pt x="4392167" y="3048"/>
                </a:lnTo>
                <a:lnTo>
                  <a:pt x="4389119" y="3048"/>
                </a:lnTo>
                <a:lnTo>
                  <a:pt x="4389119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2" y="0"/>
                </a:moveTo>
                <a:lnTo>
                  <a:pt x="4404360" y="0"/>
                </a:lnTo>
                <a:lnTo>
                  <a:pt x="4404360" y="3048"/>
                </a:lnTo>
                <a:lnTo>
                  <a:pt x="4401312" y="3048"/>
                </a:lnTo>
                <a:lnTo>
                  <a:pt x="4401312" y="0"/>
                </a:lnTo>
                <a:close/>
                <a:moveTo>
                  <a:pt x="4407407" y="0"/>
                </a:moveTo>
                <a:lnTo>
                  <a:pt x="4410455" y="0"/>
                </a:lnTo>
                <a:lnTo>
                  <a:pt x="4410455" y="3048"/>
                </a:lnTo>
                <a:lnTo>
                  <a:pt x="4407407" y="3048"/>
                </a:lnTo>
                <a:lnTo>
                  <a:pt x="4407407" y="0"/>
                </a:lnTo>
                <a:close/>
                <a:moveTo>
                  <a:pt x="4413504" y="0"/>
                </a:moveTo>
                <a:lnTo>
                  <a:pt x="4416552" y="0"/>
                </a:lnTo>
                <a:lnTo>
                  <a:pt x="4416552" y="3048"/>
                </a:lnTo>
                <a:lnTo>
                  <a:pt x="4413504" y="3048"/>
                </a:lnTo>
                <a:lnTo>
                  <a:pt x="4413504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5" y="0"/>
                </a:moveTo>
                <a:lnTo>
                  <a:pt x="4428743" y="0"/>
                </a:lnTo>
                <a:lnTo>
                  <a:pt x="4428743" y="3048"/>
                </a:lnTo>
                <a:lnTo>
                  <a:pt x="4425695" y="3048"/>
                </a:lnTo>
                <a:lnTo>
                  <a:pt x="4425695" y="0"/>
                </a:lnTo>
                <a:close/>
                <a:moveTo>
                  <a:pt x="4431792" y="0"/>
                </a:moveTo>
                <a:lnTo>
                  <a:pt x="4434840" y="0"/>
                </a:lnTo>
                <a:lnTo>
                  <a:pt x="4434840" y="3048"/>
                </a:lnTo>
                <a:lnTo>
                  <a:pt x="4431792" y="3048"/>
                </a:lnTo>
                <a:lnTo>
                  <a:pt x="4431792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3" y="0"/>
                </a:moveTo>
                <a:lnTo>
                  <a:pt x="4447031" y="0"/>
                </a:lnTo>
                <a:lnTo>
                  <a:pt x="4447031" y="3048"/>
                </a:lnTo>
                <a:lnTo>
                  <a:pt x="4443983" y="3048"/>
                </a:lnTo>
                <a:lnTo>
                  <a:pt x="4443983" y="0"/>
                </a:lnTo>
                <a:close/>
                <a:moveTo>
                  <a:pt x="4450080" y="0"/>
                </a:moveTo>
                <a:lnTo>
                  <a:pt x="4453128" y="0"/>
                </a:lnTo>
                <a:lnTo>
                  <a:pt x="4453128" y="3048"/>
                </a:lnTo>
                <a:lnTo>
                  <a:pt x="4450080" y="3048"/>
                </a:lnTo>
                <a:lnTo>
                  <a:pt x="4450080" y="0"/>
                </a:lnTo>
                <a:close/>
                <a:moveTo>
                  <a:pt x="4456175" y="0"/>
                </a:moveTo>
                <a:lnTo>
                  <a:pt x="4459223" y="0"/>
                </a:lnTo>
                <a:lnTo>
                  <a:pt x="4459223" y="3048"/>
                </a:lnTo>
                <a:lnTo>
                  <a:pt x="4456175" y="3048"/>
                </a:lnTo>
                <a:lnTo>
                  <a:pt x="4456175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8" y="0"/>
                </a:moveTo>
                <a:lnTo>
                  <a:pt x="4471416" y="0"/>
                </a:lnTo>
                <a:lnTo>
                  <a:pt x="4471416" y="3048"/>
                </a:lnTo>
                <a:lnTo>
                  <a:pt x="4468368" y="3048"/>
                </a:lnTo>
                <a:lnTo>
                  <a:pt x="4468368" y="0"/>
                </a:lnTo>
                <a:close/>
                <a:moveTo>
                  <a:pt x="4474463" y="0"/>
                </a:moveTo>
                <a:lnTo>
                  <a:pt x="4477511" y="0"/>
                </a:lnTo>
                <a:lnTo>
                  <a:pt x="4477511" y="3048"/>
                </a:lnTo>
                <a:lnTo>
                  <a:pt x="4474463" y="3048"/>
                </a:lnTo>
                <a:lnTo>
                  <a:pt x="4474463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6" y="0"/>
                </a:moveTo>
                <a:lnTo>
                  <a:pt x="4489704" y="0"/>
                </a:lnTo>
                <a:lnTo>
                  <a:pt x="4489704" y="3048"/>
                </a:lnTo>
                <a:lnTo>
                  <a:pt x="4486656" y="3048"/>
                </a:lnTo>
                <a:lnTo>
                  <a:pt x="4486656" y="0"/>
                </a:lnTo>
                <a:close/>
                <a:moveTo>
                  <a:pt x="4492751" y="0"/>
                </a:moveTo>
                <a:lnTo>
                  <a:pt x="4495799" y="0"/>
                </a:lnTo>
                <a:lnTo>
                  <a:pt x="4495799" y="3048"/>
                </a:lnTo>
                <a:lnTo>
                  <a:pt x="4492751" y="3048"/>
                </a:lnTo>
                <a:lnTo>
                  <a:pt x="4492751" y="0"/>
                </a:lnTo>
                <a:close/>
                <a:moveTo>
                  <a:pt x="4498848" y="0"/>
                </a:moveTo>
                <a:lnTo>
                  <a:pt x="4501896" y="0"/>
                </a:lnTo>
                <a:lnTo>
                  <a:pt x="4501896" y="3048"/>
                </a:lnTo>
                <a:lnTo>
                  <a:pt x="4498848" y="3048"/>
                </a:lnTo>
                <a:lnTo>
                  <a:pt x="4498848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39" y="0"/>
                </a:moveTo>
                <a:lnTo>
                  <a:pt x="4514087" y="0"/>
                </a:lnTo>
                <a:lnTo>
                  <a:pt x="4514087" y="3048"/>
                </a:lnTo>
                <a:lnTo>
                  <a:pt x="4511039" y="3048"/>
                </a:lnTo>
                <a:lnTo>
                  <a:pt x="4511039" y="0"/>
                </a:lnTo>
                <a:close/>
                <a:moveTo>
                  <a:pt x="4517136" y="0"/>
                </a:moveTo>
                <a:lnTo>
                  <a:pt x="4520184" y="0"/>
                </a:lnTo>
                <a:lnTo>
                  <a:pt x="4520184" y="3048"/>
                </a:lnTo>
                <a:lnTo>
                  <a:pt x="4517136" y="3048"/>
                </a:lnTo>
                <a:lnTo>
                  <a:pt x="4517136" y="0"/>
                </a:lnTo>
                <a:close/>
                <a:moveTo>
                  <a:pt x="4523231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1" y="3048"/>
                </a:lnTo>
                <a:lnTo>
                  <a:pt x="4523231" y="0"/>
                </a:lnTo>
                <a:close/>
                <a:moveTo>
                  <a:pt x="4529328" y="0"/>
                </a:moveTo>
                <a:lnTo>
                  <a:pt x="4532375" y="0"/>
                </a:lnTo>
                <a:lnTo>
                  <a:pt x="4532375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4" y="0"/>
                </a:moveTo>
                <a:lnTo>
                  <a:pt x="4538472" y="0"/>
                </a:lnTo>
                <a:lnTo>
                  <a:pt x="4538472" y="3048"/>
                </a:lnTo>
                <a:lnTo>
                  <a:pt x="4535424" y="3048"/>
                </a:lnTo>
                <a:lnTo>
                  <a:pt x="4535424" y="0"/>
                </a:lnTo>
                <a:close/>
                <a:moveTo>
                  <a:pt x="4541519" y="0"/>
                </a:moveTo>
                <a:lnTo>
                  <a:pt x="4544567" y="0"/>
                </a:lnTo>
                <a:lnTo>
                  <a:pt x="4544567" y="3048"/>
                </a:lnTo>
                <a:lnTo>
                  <a:pt x="4541519" y="3048"/>
                </a:lnTo>
                <a:lnTo>
                  <a:pt x="4541519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2" y="0"/>
                </a:moveTo>
                <a:lnTo>
                  <a:pt x="4556760" y="0"/>
                </a:lnTo>
                <a:lnTo>
                  <a:pt x="4556760" y="3048"/>
                </a:lnTo>
                <a:lnTo>
                  <a:pt x="4553712" y="3048"/>
                </a:lnTo>
                <a:lnTo>
                  <a:pt x="4553712" y="0"/>
                </a:lnTo>
                <a:close/>
                <a:moveTo>
                  <a:pt x="4559807" y="0"/>
                </a:moveTo>
                <a:lnTo>
                  <a:pt x="4562855" y="0"/>
                </a:lnTo>
                <a:lnTo>
                  <a:pt x="4562855" y="3048"/>
                </a:lnTo>
                <a:lnTo>
                  <a:pt x="4559807" y="3048"/>
                </a:lnTo>
                <a:lnTo>
                  <a:pt x="4559807" y="0"/>
                </a:lnTo>
                <a:close/>
                <a:moveTo>
                  <a:pt x="4565904" y="0"/>
                </a:moveTo>
                <a:lnTo>
                  <a:pt x="4568952" y="0"/>
                </a:lnTo>
                <a:lnTo>
                  <a:pt x="4568952" y="3048"/>
                </a:lnTo>
                <a:lnTo>
                  <a:pt x="4565904" y="3048"/>
                </a:lnTo>
                <a:lnTo>
                  <a:pt x="4565904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5" y="0"/>
                </a:moveTo>
                <a:lnTo>
                  <a:pt x="4581143" y="0"/>
                </a:lnTo>
                <a:lnTo>
                  <a:pt x="4581143" y="3048"/>
                </a:lnTo>
                <a:lnTo>
                  <a:pt x="4578095" y="3048"/>
                </a:lnTo>
                <a:lnTo>
                  <a:pt x="4578095" y="0"/>
                </a:lnTo>
                <a:close/>
                <a:moveTo>
                  <a:pt x="4584192" y="0"/>
                </a:moveTo>
                <a:lnTo>
                  <a:pt x="4587240" y="0"/>
                </a:lnTo>
                <a:lnTo>
                  <a:pt x="4587240" y="3048"/>
                </a:lnTo>
                <a:lnTo>
                  <a:pt x="4584192" y="3048"/>
                </a:lnTo>
                <a:lnTo>
                  <a:pt x="4584192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3" y="0"/>
                </a:moveTo>
                <a:lnTo>
                  <a:pt x="4599431" y="0"/>
                </a:lnTo>
                <a:lnTo>
                  <a:pt x="4599431" y="3048"/>
                </a:lnTo>
                <a:lnTo>
                  <a:pt x="4596383" y="3048"/>
                </a:lnTo>
                <a:lnTo>
                  <a:pt x="4596383" y="0"/>
                </a:lnTo>
                <a:close/>
                <a:moveTo>
                  <a:pt x="4602480" y="0"/>
                </a:moveTo>
                <a:lnTo>
                  <a:pt x="4605528" y="0"/>
                </a:lnTo>
                <a:lnTo>
                  <a:pt x="4605528" y="3048"/>
                </a:lnTo>
                <a:lnTo>
                  <a:pt x="4602480" y="3048"/>
                </a:lnTo>
                <a:lnTo>
                  <a:pt x="4602480" y="0"/>
                </a:lnTo>
                <a:close/>
                <a:moveTo>
                  <a:pt x="4608575" y="0"/>
                </a:moveTo>
                <a:lnTo>
                  <a:pt x="4611623" y="0"/>
                </a:lnTo>
                <a:lnTo>
                  <a:pt x="4611623" y="3048"/>
                </a:lnTo>
                <a:lnTo>
                  <a:pt x="4608575" y="3048"/>
                </a:lnTo>
                <a:lnTo>
                  <a:pt x="4608575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8" y="0"/>
                </a:moveTo>
                <a:lnTo>
                  <a:pt x="4623816" y="0"/>
                </a:lnTo>
                <a:lnTo>
                  <a:pt x="4623816" y="3048"/>
                </a:lnTo>
                <a:lnTo>
                  <a:pt x="4620768" y="3048"/>
                </a:lnTo>
                <a:lnTo>
                  <a:pt x="4620768" y="0"/>
                </a:lnTo>
                <a:close/>
                <a:moveTo>
                  <a:pt x="4626863" y="0"/>
                </a:moveTo>
                <a:lnTo>
                  <a:pt x="4629911" y="0"/>
                </a:lnTo>
                <a:lnTo>
                  <a:pt x="4629911" y="3048"/>
                </a:lnTo>
                <a:lnTo>
                  <a:pt x="4626863" y="3048"/>
                </a:lnTo>
                <a:lnTo>
                  <a:pt x="4626863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6" y="0"/>
                </a:moveTo>
                <a:lnTo>
                  <a:pt x="4642104" y="0"/>
                </a:lnTo>
                <a:lnTo>
                  <a:pt x="4642104" y="3048"/>
                </a:lnTo>
                <a:lnTo>
                  <a:pt x="4639056" y="3048"/>
                </a:lnTo>
                <a:lnTo>
                  <a:pt x="4639056" y="0"/>
                </a:lnTo>
                <a:close/>
                <a:moveTo>
                  <a:pt x="4645151" y="0"/>
                </a:moveTo>
                <a:lnTo>
                  <a:pt x="4648199" y="0"/>
                </a:lnTo>
                <a:lnTo>
                  <a:pt x="4648199" y="3048"/>
                </a:lnTo>
                <a:lnTo>
                  <a:pt x="4645151" y="3048"/>
                </a:lnTo>
                <a:lnTo>
                  <a:pt x="4645151" y="0"/>
                </a:lnTo>
                <a:close/>
                <a:moveTo>
                  <a:pt x="4651248" y="0"/>
                </a:moveTo>
                <a:lnTo>
                  <a:pt x="4654296" y="0"/>
                </a:lnTo>
                <a:lnTo>
                  <a:pt x="4654296" y="3048"/>
                </a:lnTo>
                <a:lnTo>
                  <a:pt x="4651248" y="3048"/>
                </a:lnTo>
                <a:lnTo>
                  <a:pt x="4651248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39" y="0"/>
                </a:moveTo>
                <a:lnTo>
                  <a:pt x="4666487" y="0"/>
                </a:lnTo>
                <a:lnTo>
                  <a:pt x="4666487" y="3048"/>
                </a:lnTo>
                <a:lnTo>
                  <a:pt x="4663439" y="3048"/>
                </a:lnTo>
                <a:lnTo>
                  <a:pt x="4663439" y="0"/>
                </a:lnTo>
                <a:close/>
                <a:moveTo>
                  <a:pt x="4669536" y="0"/>
                </a:moveTo>
                <a:lnTo>
                  <a:pt x="4672584" y="0"/>
                </a:lnTo>
                <a:lnTo>
                  <a:pt x="4672584" y="3048"/>
                </a:lnTo>
                <a:lnTo>
                  <a:pt x="4669536" y="3048"/>
                </a:lnTo>
                <a:lnTo>
                  <a:pt x="4669536" y="0"/>
                </a:lnTo>
                <a:close/>
                <a:moveTo>
                  <a:pt x="4675631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1" y="3048"/>
                </a:lnTo>
                <a:lnTo>
                  <a:pt x="4675631" y="0"/>
                </a:lnTo>
                <a:close/>
                <a:moveTo>
                  <a:pt x="4681728" y="0"/>
                </a:moveTo>
                <a:lnTo>
                  <a:pt x="4684775" y="0"/>
                </a:lnTo>
                <a:lnTo>
                  <a:pt x="4684775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4" y="0"/>
                </a:moveTo>
                <a:lnTo>
                  <a:pt x="4690872" y="0"/>
                </a:lnTo>
                <a:lnTo>
                  <a:pt x="4690872" y="3048"/>
                </a:lnTo>
                <a:lnTo>
                  <a:pt x="4687824" y="3048"/>
                </a:lnTo>
                <a:lnTo>
                  <a:pt x="4687824" y="0"/>
                </a:lnTo>
                <a:close/>
                <a:moveTo>
                  <a:pt x="4693919" y="0"/>
                </a:moveTo>
                <a:lnTo>
                  <a:pt x="4696967" y="0"/>
                </a:lnTo>
                <a:lnTo>
                  <a:pt x="4696967" y="3048"/>
                </a:lnTo>
                <a:lnTo>
                  <a:pt x="4693919" y="3048"/>
                </a:lnTo>
                <a:lnTo>
                  <a:pt x="4693919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2" y="0"/>
                </a:moveTo>
                <a:lnTo>
                  <a:pt x="4709160" y="0"/>
                </a:lnTo>
                <a:lnTo>
                  <a:pt x="4709160" y="3048"/>
                </a:lnTo>
                <a:lnTo>
                  <a:pt x="4706112" y="3048"/>
                </a:lnTo>
                <a:lnTo>
                  <a:pt x="4706112" y="0"/>
                </a:lnTo>
                <a:close/>
                <a:moveTo>
                  <a:pt x="4712207" y="0"/>
                </a:moveTo>
                <a:lnTo>
                  <a:pt x="4715255" y="0"/>
                </a:lnTo>
                <a:lnTo>
                  <a:pt x="4715255" y="3048"/>
                </a:lnTo>
                <a:lnTo>
                  <a:pt x="4712207" y="3048"/>
                </a:lnTo>
                <a:lnTo>
                  <a:pt x="4712207" y="0"/>
                </a:lnTo>
                <a:close/>
                <a:moveTo>
                  <a:pt x="4718304" y="0"/>
                </a:moveTo>
                <a:lnTo>
                  <a:pt x="4721352" y="0"/>
                </a:lnTo>
                <a:lnTo>
                  <a:pt x="4721352" y="3048"/>
                </a:lnTo>
                <a:lnTo>
                  <a:pt x="4718304" y="3048"/>
                </a:lnTo>
                <a:lnTo>
                  <a:pt x="4718304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5" y="0"/>
                </a:moveTo>
                <a:lnTo>
                  <a:pt x="4733543" y="0"/>
                </a:lnTo>
                <a:lnTo>
                  <a:pt x="4733543" y="3048"/>
                </a:lnTo>
                <a:lnTo>
                  <a:pt x="4730495" y="3048"/>
                </a:lnTo>
                <a:lnTo>
                  <a:pt x="4730495" y="0"/>
                </a:lnTo>
                <a:close/>
                <a:moveTo>
                  <a:pt x="4736592" y="0"/>
                </a:moveTo>
                <a:lnTo>
                  <a:pt x="4739640" y="0"/>
                </a:lnTo>
                <a:lnTo>
                  <a:pt x="4739640" y="3048"/>
                </a:lnTo>
                <a:lnTo>
                  <a:pt x="4736592" y="3048"/>
                </a:lnTo>
                <a:lnTo>
                  <a:pt x="4736592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3" y="0"/>
                </a:moveTo>
                <a:lnTo>
                  <a:pt x="4751831" y="0"/>
                </a:lnTo>
                <a:lnTo>
                  <a:pt x="4751831" y="3048"/>
                </a:lnTo>
                <a:lnTo>
                  <a:pt x="4748783" y="3048"/>
                </a:lnTo>
                <a:lnTo>
                  <a:pt x="4748783" y="0"/>
                </a:lnTo>
                <a:close/>
                <a:moveTo>
                  <a:pt x="4754880" y="0"/>
                </a:moveTo>
                <a:lnTo>
                  <a:pt x="4757928" y="0"/>
                </a:lnTo>
                <a:lnTo>
                  <a:pt x="4757928" y="3048"/>
                </a:lnTo>
                <a:lnTo>
                  <a:pt x="4754880" y="3048"/>
                </a:lnTo>
                <a:lnTo>
                  <a:pt x="4754880" y="0"/>
                </a:lnTo>
                <a:close/>
                <a:moveTo>
                  <a:pt x="4760975" y="0"/>
                </a:moveTo>
                <a:lnTo>
                  <a:pt x="4764023" y="0"/>
                </a:lnTo>
                <a:lnTo>
                  <a:pt x="4764023" y="3048"/>
                </a:lnTo>
                <a:lnTo>
                  <a:pt x="4760975" y="3048"/>
                </a:lnTo>
                <a:lnTo>
                  <a:pt x="4760975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8" y="0"/>
                </a:moveTo>
                <a:lnTo>
                  <a:pt x="4776216" y="0"/>
                </a:lnTo>
                <a:lnTo>
                  <a:pt x="4776216" y="3048"/>
                </a:lnTo>
                <a:lnTo>
                  <a:pt x="4773168" y="3048"/>
                </a:lnTo>
                <a:lnTo>
                  <a:pt x="4773168" y="0"/>
                </a:lnTo>
                <a:close/>
                <a:moveTo>
                  <a:pt x="4779263" y="0"/>
                </a:moveTo>
                <a:lnTo>
                  <a:pt x="4782311" y="0"/>
                </a:lnTo>
                <a:lnTo>
                  <a:pt x="4782311" y="3048"/>
                </a:lnTo>
                <a:lnTo>
                  <a:pt x="4779263" y="3048"/>
                </a:lnTo>
                <a:lnTo>
                  <a:pt x="4779263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6" y="0"/>
                </a:moveTo>
                <a:lnTo>
                  <a:pt x="4794504" y="0"/>
                </a:lnTo>
                <a:lnTo>
                  <a:pt x="4794504" y="3048"/>
                </a:lnTo>
                <a:lnTo>
                  <a:pt x="4791456" y="3048"/>
                </a:lnTo>
                <a:lnTo>
                  <a:pt x="4791456" y="0"/>
                </a:lnTo>
                <a:close/>
                <a:moveTo>
                  <a:pt x="4797551" y="0"/>
                </a:moveTo>
                <a:lnTo>
                  <a:pt x="4800599" y="0"/>
                </a:lnTo>
                <a:lnTo>
                  <a:pt x="4800599" y="3048"/>
                </a:lnTo>
                <a:lnTo>
                  <a:pt x="4797551" y="3048"/>
                </a:lnTo>
                <a:lnTo>
                  <a:pt x="4797551" y="0"/>
                </a:lnTo>
                <a:close/>
                <a:moveTo>
                  <a:pt x="4803648" y="0"/>
                </a:moveTo>
                <a:lnTo>
                  <a:pt x="4806696" y="0"/>
                </a:lnTo>
                <a:lnTo>
                  <a:pt x="4806696" y="3048"/>
                </a:lnTo>
                <a:lnTo>
                  <a:pt x="4803648" y="3048"/>
                </a:lnTo>
                <a:lnTo>
                  <a:pt x="4803648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39" y="0"/>
                </a:moveTo>
                <a:lnTo>
                  <a:pt x="4818887" y="0"/>
                </a:lnTo>
                <a:lnTo>
                  <a:pt x="4818887" y="3048"/>
                </a:lnTo>
                <a:lnTo>
                  <a:pt x="4815839" y="3048"/>
                </a:lnTo>
                <a:lnTo>
                  <a:pt x="4815839" y="0"/>
                </a:lnTo>
                <a:close/>
                <a:moveTo>
                  <a:pt x="4821936" y="0"/>
                </a:moveTo>
                <a:lnTo>
                  <a:pt x="4824984" y="0"/>
                </a:lnTo>
                <a:lnTo>
                  <a:pt x="4824984" y="3048"/>
                </a:lnTo>
                <a:lnTo>
                  <a:pt x="4821936" y="3048"/>
                </a:lnTo>
                <a:lnTo>
                  <a:pt x="4821936" y="0"/>
                </a:lnTo>
                <a:close/>
                <a:moveTo>
                  <a:pt x="4828031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1" y="3048"/>
                </a:lnTo>
                <a:lnTo>
                  <a:pt x="4828031" y="0"/>
                </a:lnTo>
                <a:close/>
                <a:moveTo>
                  <a:pt x="4834128" y="0"/>
                </a:moveTo>
                <a:lnTo>
                  <a:pt x="4837175" y="0"/>
                </a:lnTo>
                <a:lnTo>
                  <a:pt x="4837175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4" y="0"/>
                </a:moveTo>
                <a:lnTo>
                  <a:pt x="4843272" y="0"/>
                </a:lnTo>
                <a:lnTo>
                  <a:pt x="4843272" y="3048"/>
                </a:lnTo>
                <a:lnTo>
                  <a:pt x="4840224" y="3048"/>
                </a:lnTo>
                <a:lnTo>
                  <a:pt x="4840224" y="0"/>
                </a:lnTo>
                <a:close/>
                <a:moveTo>
                  <a:pt x="4846319" y="0"/>
                </a:moveTo>
                <a:lnTo>
                  <a:pt x="4849367" y="0"/>
                </a:lnTo>
                <a:lnTo>
                  <a:pt x="4849367" y="3048"/>
                </a:lnTo>
                <a:lnTo>
                  <a:pt x="4846319" y="3048"/>
                </a:lnTo>
                <a:lnTo>
                  <a:pt x="4846319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2" y="0"/>
                </a:moveTo>
                <a:lnTo>
                  <a:pt x="4861560" y="0"/>
                </a:lnTo>
                <a:lnTo>
                  <a:pt x="4861560" y="3048"/>
                </a:lnTo>
                <a:lnTo>
                  <a:pt x="4858512" y="3048"/>
                </a:lnTo>
                <a:lnTo>
                  <a:pt x="4858512" y="0"/>
                </a:lnTo>
                <a:close/>
                <a:moveTo>
                  <a:pt x="4864607" y="0"/>
                </a:moveTo>
                <a:lnTo>
                  <a:pt x="4867655" y="0"/>
                </a:lnTo>
                <a:lnTo>
                  <a:pt x="4867655" y="3048"/>
                </a:lnTo>
                <a:lnTo>
                  <a:pt x="4864607" y="3048"/>
                </a:lnTo>
                <a:lnTo>
                  <a:pt x="4864607" y="0"/>
                </a:lnTo>
                <a:close/>
                <a:moveTo>
                  <a:pt x="4870704" y="0"/>
                </a:moveTo>
                <a:lnTo>
                  <a:pt x="4873752" y="0"/>
                </a:lnTo>
                <a:lnTo>
                  <a:pt x="4873752" y="3048"/>
                </a:lnTo>
                <a:lnTo>
                  <a:pt x="4870704" y="3048"/>
                </a:lnTo>
                <a:lnTo>
                  <a:pt x="4870704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5" y="0"/>
                </a:moveTo>
                <a:lnTo>
                  <a:pt x="4885943" y="0"/>
                </a:lnTo>
                <a:lnTo>
                  <a:pt x="4885943" y="3048"/>
                </a:lnTo>
                <a:lnTo>
                  <a:pt x="4882895" y="3048"/>
                </a:lnTo>
                <a:lnTo>
                  <a:pt x="4882895" y="0"/>
                </a:lnTo>
                <a:close/>
                <a:moveTo>
                  <a:pt x="4888992" y="0"/>
                </a:moveTo>
                <a:lnTo>
                  <a:pt x="4892040" y="0"/>
                </a:lnTo>
                <a:lnTo>
                  <a:pt x="4892040" y="3048"/>
                </a:lnTo>
                <a:lnTo>
                  <a:pt x="4888992" y="3048"/>
                </a:lnTo>
                <a:lnTo>
                  <a:pt x="4888992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3" y="0"/>
                </a:moveTo>
                <a:lnTo>
                  <a:pt x="4904231" y="0"/>
                </a:lnTo>
                <a:lnTo>
                  <a:pt x="4904231" y="3048"/>
                </a:lnTo>
                <a:lnTo>
                  <a:pt x="4901183" y="3048"/>
                </a:lnTo>
                <a:lnTo>
                  <a:pt x="4901183" y="0"/>
                </a:lnTo>
                <a:close/>
                <a:moveTo>
                  <a:pt x="4907280" y="0"/>
                </a:moveTo>
                <a:lnTo>
                  <a:pt x="4910328" y="0"/>
                </a:lnTo>
                <a:lnTo>
                  <a:pt x="4910328" y="3048"/>
                </a:lnTo>
                <a:lnTo>
                  <a:pt x="4907280" y="3048"/>
                </a:lnTo>
                <a:lnTo>
                  <a:pt x="4907280" y="0"/>
                </a:lnTo>
                <a:close/>
                <a:moveTo>
                  <a:pt x="4913375" y="0"/>
                </a:moveTo>
                <a:lnTo>
                  <a:pt x="4916423" y="0"/>
                </a:lnTo>
                <a:lnTo>
                  <a:pt x="4916423" y="3048"/>
                </a:lnTo>
                <a:lnTo>
                  <a:pt x="4913375" y="3048"/>
                </a:lnTo>
                <a:lnTo>
                  <a:pt x="4913375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8" y="0"/>
                </a:moveTo>
                <a:lnTo>
                  <a:pt x="4928616" y="0"/>
                </a:lnTo>
                <a:lnTo>
                  <a:pt x="4928616" y="3048"/>
                </a:lnTo>
                <a:lnTo>
                  <a:pt x="4925568" y="3048"/>
                </a:lnTo>
                <a:lnTo>
                  <a:pt x="4925568" y="0"/>
                </a:lnTo>
                <a:close/>
                <a:moveTo>
                  <a:pt x="4931663" y="0"/>
                </a:moveTo>
                <a:lnTo>
                  <a:pt x="4934711" y="0"/>
                </a:lnTo>
                <a:lnTo>
                  <a:pt x="4934711" y="3048"/>
                </a:lnTo>
                <a:lnTo>
                  <a:pt x="4931663" y="3048"/>
                </a:lnTo>
                <a:lnTo>
                  <a:pt x="4931663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6" y="0"/>
                </a:moveTo>
                <a:lnTo>
                  <a:pt x="4946904" y="0"/>
                </a:lnTo>
                <a:lnTo>
                  <a:pt x="4946904" y="3048"/>
                </a:lnTo>
                <a:lnTo>
                  <a:pt x="4943856" y="3048"/>
                </a:lnTo>
                <a:lnTo>
                  <a:pt x="4943856" y="0"/>
                </a:lnTo>
                <a:close/>
                <a:moveTo>
                  <a:pt x="4949951" y="0"/>
                </a:moveTo>
                <a:lnTo>
                  <a:pt x="4952999" y="0"/>
                </a:lnTo>
                <a:lnTo>
                  <a:pt x="4952999" y="3048"/>
                </a:lnTo>
                <a:lnTo>
                  <a:pt x="4949951" y="3048"/>
                </a:lnTo>
                <a:lnTo>
                  <a:pt x="4949951" y="0"/>
                </a:lnTo>
                <a:close/>
                <a:moveTo>
                  <a:pt x="4956048" y="0"/>
                </a:moveTo>
                <a:lnTo>
                  <a:pt x="4959096" y="0"/>
                </a:lnTo>
                <a:lnTo>
                  <a:pt x="4959096" y="3048"/>
                </a:lnTo>
                <a:lnTo>
                  <a:pt x="4956048" y="3048"/>
                </a:lnTo>
                <a:lnTo>
                  <a:pt x="4956048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39" y="0"/>
                </a:moveTo>
                <a:lnTo>
                  <a:pt x="4971287" y="0"/>
                </a:lnTo>
                <a:lnTo>
                  <a:pt x="4971287" y="3048"/>
                </a:lnTo>
                <a:lnTo>
                  <a:pt x="4968239" y="3048"/>
                </a:lnTo>
                <a:lnTo>
                  <a:pt x="4968239" y="0"/>
                </a:lnTo>
                <a:close/>
                <a:moveTo>
                  <a:pt x="4974336" y="0"/>
                </a:moveTo>
                <a:lnTo>
                  <a:pt x="4977384" y="0"/>
                </a:lnTo>
                <a:lnTo>
                  <a:pt x="4977384" y="3048"/>
                </a:lnTo>
                <a:lnTo>
                  <a:pt x="4974336" y="3048"/>
                </a:lnTo>
                <a:lnTo>
                  <a:pt x="4974336" y="0"/>
                </a:lnTo>
                <a:close/>
                <a:moveTo>
                  <a:pt x="4980431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1" y="3048"/>
                </a:lnTo>
                <a:lnTo>
                  <a:pt x="4980431" y="0"/>
                </a:lnTo>
                <a:close/>
                <a:moveTo>
                  <a:pt x="4986528" y="0"/>
                </a:moveTo>
                <a:lnTo>
                  <a:pt x="4989575" y="0"/>
                </a:lnTo>
                <a:lnTo>
                  <a:pt x="4989575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4" y="0"/>
                </a:moveTo>
                <a:lnTo>
                  <a:pt x="4995672" y="0"/>
                </a:lnTo>
                <a:lnTo>
                  <a:pt x="4995672" y="3048"/>
                </a:lnTo>
                <a:lnTo>
                  <a:pt x="4992624" y="3048"/>
                </a:lnTo>
                <a:lnTo>
                  <a:pt x="4992624" y="0"/>
                </a:lnTo>
                <a:close/>
                <a:moveTo>
                  <a:pt x="4998719" y="0"/>
                </a:moveTo>
                <a:lnTo>
                  <a:pt x="5001767" y="0"/>
                </a:lnTo>
                <a:lnTo>
                  <a:pt x="5001767" y="3048"/>
                </a:lnTo>
                <a:lnTo>
                  <a:pt x="4998719" y="3048"/>
                </a:lnTo>
                <a:lnTo>
                  <a:pt x="4998719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2" y="0"/>
                </a:moveTo>
                <a:lnTo>
                  <a:pt x="5013960" y="0"/>
                </a:lnTo>
                <a:lnTo>
                  <a:pt x="5013960" y="3048"/>
                </a:lnTo>
                <a:lnTo>
                  <a:pt x="5010912" y="3048"/>
                </a:lnTo>
                <a:lnTo>
                  <a:pt x="5010912" y="0"/>
                </a:lnTo>
                <a:close/>
                <a:moveTo>
                  <a:pt x="5017007" y="0"/>
                </a:moveTo>
                <a:lnTo>
                  <a:pt x="5020055" y="0"/>
                </a:lnTo>
                <a:lnTo>
                  <a:pt x="5020055" y="3048"/>
                </a:lnTo>
                <a:lnTo>
                  <a:pt x="5017007" y="3048"/>
                </a:lnTo>
                <a:lnTo>
                  <a:pt x="5017007" y="0"/>
                </a:lnTo>
                <a:close/>
                <a:moveTo>
                  <a:pt x="5023104" y="0"/>
                </a:moveTo>
                <a:lnTo>
                  <a:pt x="5026152" y="0"/>
                </a:lnTo>
                <a:lnTo>
                  <a:pt x="5026152" y="3048"/>
                </a:lnTo>
                <a:lnTo>
                  <a:pt x="5023104" y="3048"/>
                </a:lnTo>
                <a:lnTo>
                  <a:pt x="5023104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5" y="0"/>
                </a:moveTo>
                <a:lnTo>
                  <a:pt x="5038343" y="0"/>
                </a:lnTo>
                <a:lnTo>
                  <a:pt x="5038343" y="3048"/>
                </a:lnTo>
                <a:lnTo>
                  <a:pt x="5035295" y="3048"/>
                </a:lnTo>
                <a:lnTo>
                  <a:pt x="5035295" y="0"/>
                </a:lnTo>
                <a:close/>
                <a:moveTo>
                  <a:pt x="5041392" y="0"/>
                </a:moveTo>
                <a:lnTo>
                  <a:pt x="5044440" y="0"/>
                </a:lnTo>
                <a:lnTo>
                  <a:pt x="5044440" y="3048"/>
                </a:lnTo>
                <a:lnTo>
                  <a:pt x="5041392" y="3048"/>
                </a:lnTo>
                <a:lnTo>
                  <a:pt x="5041392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3" y="0"/>
                </a:moveTo>
                <a:lnTo>
                  <a:pt x="5056631" y="0"/>
                </a:lnTo>
                <a:lnTo>
                  <a:pt x="5056631" y="3048"/>
                </a:lnTo>
                <a:lnTo>
                  <a:pt x="5053583" y="3048"/>
                </a:lnTo>
                <a:lnTo>
                  <a:pt x="5053583" y="0"/>
                </a:lnTo>
                <a:close/>
                <a:moveTo>
                  <a:pt x="5059680" y="0"/>
                </a:moveTo>
                <a:lnTo>
                  <a:pt x="5062728" y="0"/>
                </a:lnTo>
                <a:lnTo>
                  <a:pt x="5062728" y="3048"/>
                </a:lnTo>
                <a:lnTo>
                  <a:pt x="5059680" y="3048"/>
                </a:lnTo>
                <a:lnTo>
                  <a:pt x="5059680" y="0"/>
                </a:lnTo>
                <a:close/>
                <a:moveTo>
                  <a:pt x="5065775" y="0"/>
                </a:moveTo>
                <a:lnTo>
                  <a:pt x="5068823" y="0"/>
                </a:lnTo>
                <a:lnTo>
                  <a:pt x="5068823" y="3048"/>
                </a:lnTo>
                <a:lnTo>
                  <a:pt x="5065775" y="3048"/>
                </a:lnTo>
                <a:lnTo>
                  <a:pt x="5065775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8" y="0"/>
                </a:moveTo>
                <a:lnTo>
                  <a:pt x="5081016" y="0"/>
                </a:lnTo>
                <a:lnTo>
                  <a:pt x="5081016" y="3048"/>
                </a:lnTo>
                <a:lnTo>
                  <a:pt x="5077968" y="3048"/>
                </a:lnTo>
                <a:lnTo>
                  <a:pt x="5077968" y="0"/>
                </a:lnTo>
                <a:close/>
                <a:moveTo>
                  <a:pt x="5084063" y="0"/>
                </a:moveTo>
                <a:lnTo>
                  <a:pt x="5087111" y="0"/>
                </a:lnTo>
                <a:lnTo>
                  <a:pt x="5087111" y="3048"/>
                </a:lnTo>
                <a:lnTo>
                  <a:pt x="5084063" y="3048"/>
                </a:lnTo>
                <a:lnTo>
                  <a:pt x="5084063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6" y="0"/>
                </a:moveTo>
                <a:lnTo>
                  <a:pt x="5099304" y="0"/>
                </a:lnTo>
                <a:lnTo>
                  <a:pt x="5099304" y="3048"/>
                </a:lnTo>
                <a:lnTo>
                  <a:pt x="5096256" y="3048"/>
                </a:lnTo>
                <a:lnTo>
                  <a:pt x="5096256" y="0"/>
                </a:lnTo>
                <a:close/>
                <a:moveTo>
                  <a:pt x="5102351" y="0"/>
                </a:moveTo>
                <a:lnTo>
                  <a:pt x="5105399" y="0"/>
                </a:lnTo>
                <a:lnTo>
                  <a:pt x="5105399" y="3048"/>
                </a:lnTo>
                <a:lnTo>
                  <a:pt x="5102351" y="3048"/>
                </a:lnTo>
                <a:lnTo>
                  <a:pt x="5102351" y="0"/>
                </a:lnTo>
                <a:close/>
                <a:moveTo>
                  <a:pt x="5108448" y="0"/>
                </a:moveTo>
                <a:lnTo>
                  <a:pt x="5111496" y="0"/>
                </a:lnTo>
                <a:lnTo>
                  <a:pt x="5111496" y="3048"/>
                </a:lnTo>
                <a:lnTo>
                  <a:pt x="5108448" y="3048"/>
                </a:lnTo>
                <a:lnTo>
                  <a:pt x="5108448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39" y="0"/>
                </a:moveTo>
                <a:lnTo>
                  <a:pt x="5123687" y="0"/>
                </a:lnTo>
                <a:lnTo>
                  <a:pt x="5123687" y="3048"/>
                </a:lnTo>
                <a:lnTo>
                  <a:pt x="5120639" y="3048"/>
                </a:lnTo>
                <a:lnTo>
                  <a:pt x="5120639" y="0"/>
                </a:lnTo>
                <a:close/>
                <a:moveTo>
                  <a:pt x="5126736" y="0"/>
                </a:moveTo>
                <a:lnTo>
                  <a:pt x="5129784" y="0"/>
                </a:lnTo>
                <a:lnTo>
                  <a:pt x="5129784" y="3048"/>
                </a:lnTo>
                <a:lnTo>
                  <a:pt x="5126736" y="3048"/>
                </a:lnTo>
                <a:lnTo>
                  <a:pt x="5126736" y="0"/>
                </a:lnTo>
                <a:close/>
                <a:moveTo>
                  <a:pt x="5132831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1" y="3048"/>
                </a:lnTo>
                <a:lnTo>
                  <a:pt x="5132831" y="0"/>
                </a:lnTo>
                <a:close/>
                <a:moveTo>
                  <a:pt x="5138928" y="0"/>
                </a:moveTo>
                <a:lnTo>
                  <a:pt x="5141975" y="0"/>
                </a:lnTo>
                <a:lnTo>
                  <a:pt x="5141975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4" y="0"/>
                </a:moveTo>
                <a:lnTo>
                  <a:pt x="5148072" y="0"/>
                </a:lnTo>
                <a:lnTo>
                  <a:pt x="5148072" y="3048"/>
                </a:lnTo>
                <a:lnTo>
                  <a:pt x="5145024" y="3048"/>
                </a:lnTo>
                <a:lnTo>
                  <a:pt x="5145024" y="0"/>
                </a:lnTo>
                <a:close/>
                <a:moveTo>
                  <a:pt x="5151119" y="0"/>
                </a:moveTo>
                <a:lnTo>
                  <a:pt x="5154167" y="0"/>
                </a:lnTo>
                <a:lnTo>
                  <a:pt x="5154167" y="3048"/>
                </a:lnTo>
                <a:lnTo>
                  <a:pt x="5151119" y="3048"/>
                </a:lnTo>
                <a:lnTo>
                  <a:pt x="5151119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2" y="0"/>
                </a:moveTo>
                <a:lnTo>
                  <a:pt x="5166360" y="0"/>
                </a:lnTo>
                <a:lnTo>
                  <a:pt x="5166360" y="3048"/>
                </a:lnTo>
                <a:lnTo>
                  <a:pt x="5163312" y="3048"/>
                </a:lnTo>
                <a:lnTo>
                  <a:pt x="5163312" y="0"/>
                </a:lnTo>
                <a:close/>
                <a:moveTo>
                  <a:pt x="5169407" y="0"/>
                </a:moveTo>
                <a:lnTo>
                  <a:pt x="5172455" y="0"/>
                </a:lnTo>
                <a:lnTo>
                  <a:pt x="5172455" y="3048"/>
                </a:lnTo>
                <a:lnTo>
                  <a:pt x="5169407" y="3048"/>
                </a:lnTo>
                <a:lnTo>
                  <a:pt x="5169407" y="0"/>
                </a:lnTo>
                <a:close/>
                <a:moveTo>
                  <a:pt x="5175504" y="0"/>
                </a:moveTo>
                <a:lnTo>
                  <a:pt x="5178552" y="0"/>
                </a:lnTo>
                <a:lnTo>
                  <a:pt x="5178552" y="3048"/>
                </a:lnTo>
                <a:lnTo>
                  <a:pt x="5175504" y="3048"/>
                </a:lnTo>
                <a:lnTo>
                  <a:pt x="5175504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5" y="0"/>
                </a:moveTo>
                <a:lnTo>
                  <a:pt x="5190743" y="0"/>
                </a:lnTo>
                <a:lnTo>
                  <a:pt x="5190743" y="3048"/>
                </a:lnTo>
                <a:lnTo>
                  <a:pt x="5187695" y="3048"/>
                </a:lnTo>
                <a:lnTo>
                  <a:pt x="5187695" y="0"/>
                </a:lnTo>
                <a:close/>
                <a:moveTo>
                  <a:pt x="5193792" y="0"/>
                </a:moveTo>
                <a:lnTo>
                  <a:pt x="5196840" y="0"/>
                </a:lnTo>
                <a:lnTo>
                  <a:pt x="5196840" y="3048"/>
                </a:lnTo>
                <a:lnTo>
                  <a:pt x="5193792" y="3048"/>
                </a:lnTo>
                <a:lnTo>
                  <a:pt x="5193792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3" y="0"/>
                </a:moveTo>
                <a:lnTo>
                  <a:pt x="5209031" y="0"/>
                </a:lnTo>
                <a:lnTo>
                  <a:pt x="5209031" y="3048"/>
                </a:lnTo>
                <a:lnTo>
                  <a:pt x="5205983" y="3048"/>
                </a:lnTo>
                <a:lnTo>
                  <a:pt x="5205983" y="0"/>
                </a:lnTo>
                <a:close/>
                <a:moveTo>
                  <a:pt x="5212080" y="0"/>
                </a:moveTo>
                <a:lnTo>
                  <a:pt x="5215128" y="0"/>
                </a:lnTo>
                <a:lnTo>
                  <a:pt x="5215128" y="3048"/>
                </a:lnTo>
                <a:lnTo>
                  <a:pt x="5212080" y="3048"/>
                </a:lnTo>
                <a:lnTo>
                  <a:pt x="5212080" y="0"/>
                </a:lnTo>
                <a:close/>
                <a:moveTo>
                  <a:pt x="5218175" y="0"/>
                </a:moveTo>
                <a:lnTo>
                  <a:pt x="5221223" y="0"/>
                </a:lnTo>
                <a:lnTo>
                  <a:pt x="5221223" y="3048"/>
                </a:lnTo>
                <a:lnTo>
                  <a:pt x="5218175" y="3048"/>
                </a:lnTo>
                <a:lnTo>
                  <a:pt x="5218175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8" y="0"/>
                </a:moveTo>
                <a:lnTo>
                  <a:pt x="5233416" y="0"/>
                </a:lnTo>
                <a:lnTo>
                  <a:pt x="5233416" y="3048"/>
                </a:lnTo>
                <a:lnTo>
                  <a:pt x="5230368" y="3048"/>
                </a:lnTo>
                <a:lnTo>
                  <a:pt x="5230368" y="0"/>
                </a:lnTo>
                <a:close/>
                <a:moveTo>
                  <a:pt x="5236463" y="0"/>
                </a:moveTo>
                <a:lnTo>
                  <a:pt x="5239511" y="0"/>
                </a:lnTo>
                <a:lnTo>
                  <a:pt x="5239511" y="3048"/>
                </a:lnTo>
                <a:lnTo>
                  <a:pt x="5236463" y="3048"/>
                </a:lnTo>
                <a:lnTo>
                  <a:pt x="5236463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6" y="0"/>
                </a:moveTo>
                <a:lnTo>
                  <a:pt x="5251704" y="0"/>
                </a:lnTo>
                <a:lnTo>
                  <a:pt x="5251704" y="3048"/>
                </a:lnTo>
                <a:lnTo>
                  <a:pt x="5248656" y="3048"/>
                </a:lnTo>
                <a:lnTo>
                  <a:pt x="5248656" y="0"/>
                </a:lnTo>
                <a:close/>
                <a:moveTo>
                  <a:pt x="5254751" y="0"/>
                </a:moveTo>
                <a:lnTo>
                  <a:pt x="5257799" y="0"/>
                </a:lnTo>
                <a:lnTo>
                  <a:pt x="5257799" y="3048"/>
                </a:lnTo>
                <a:lnTo>
                  <a:pt x="5254751" y="3048"/>
                </a:lnTo>
                <a:lnTo>
                  <a:pt x="5254751" y="0"/>
                </a:lnTo>
                <a:close/>
                <a:moveTo>
                  <a:pt x="5260848" y="0"/>
                </a:moveTo>
                <a:lnTo>
                  <a:pt x="5263896" y="0"/>
                </a:lnTo>
                <a:lnTo>
                  <a:pt x="5263896" y="3048"/>
                </a:lnTo>
                <a:lnTo>
                  <a:pt x="5260848" y="3048"/>
                </a:lnTo>
                <a:lnTo>
                  <a:pt x="5260848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39" y="0"/>
                </a:moveTo>
                <a:lnTo>
                  <a:pt x="5276087" y="0"/>
                </a:lnTo>
                <a:lnTo>
                  <a:pt x="5276087" y="3048"/>
                </a:lnTo>
                <a:lnTo>
                  <a:pt x="5273039" y="3048"/>
                </a:lnTo>
                <a:lnTo>
                  <a:pt x="5273039" y="0"/>
                </a:lnTo>
                <a:close/>
                <a:moveTo>
                  <a:pt x="5279136" y="0"/>
                </a:moveTo>
                <a:lnTo>
                  <a:pt x="5282184" y="0"/>
                </a:lnTo>
                <a:lnTo>
                  <a:pt x="5282184" y="3048"/>
                </a:lnTo>
                <a:lnTo>
                  <a:pt x="5279136" y="3048"/>
                </a:lnTo>
                <a:lnTo>
                  <a:pt x="5279136" y="0"/>
                </a:lnTo>
                <a:close/>
                <a:moveTo>
                  <a:pt x="5285231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1" y="3048"/>
                </a:lnTo>
                <a:lnTo>
                  <a:pt x="5285231" y="0"/>
                </a:lnTo>
                <a:close/>
                <a:moveTo>
                  <a:pt x="5291328" y="0"/>
                </a:moveTo>
                <a:lnTo>
                  <a:pt x="5294375" y="0"/>
                </a:lnTo>
                <a:lnTo>
                  <a:pt x="5294375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4" y="0"/>
                </a:moveTo>
                <a:lnTo>
                  <a:pt x="5300472" y="0"/>
                </a:lnTo>
                <a:lnTo>
                  <a:pt x="5300472" y="3048"/>
                </a:lnTo>
                <a:lnTo>
                  <a:pt x="5297424" y="3048"/>
                </a:lnTo>
                <a:lnTo>
                  <a:pt x="5297424" y="0"/>
                </a:lnTo>
                <a:close/>
                <a:moveTo>
                  <a:pt x="5303519" y="0"/>
                </a:moveTo>
                <a:lnTo>
                  <a:pt x="5306567" y="0"/>
                </a:lnTo>
                <a:lnTo>
                  <a:pt x="5306567" y="3048"/>
                </a:lnTo>
                <a:lnTo>
                  <a:pt x="5303519" y="3048"/>
                </a:lnTo>
                <a:lnTo>
                  <a:pt x="5303519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2" y="0"/>
                </a:moveTo>
                <a:lnTo>
                  <a:pt x="5318760" y="0"/>
                </a:lnTo>
                <a:lnTo>
                  <a:pt x="5318760" y="3048"/>
                </a:lnTo>
                <a:lnTo>
                  <a:pt x="5315712" y="3048"/>
                </a:lnTo>
                <a:lnTo>
                  <a:pt x="5315712" y="0"/>
                </a:lnTo>
                <a:close/>
                <a:moveTo>
                  <a:pt x="5321807" y="0"/>
                </a:moveTo>
                <a:lnTo>
                  <a:pt x="5324855" y="0"/>
                </a:lnTo>
                <a:lnTo>
                  <a:pt x="5324855" y="3048"/>
                </a:lnTo>
                <a:lnTo>
                  <a:pt x="5321807" y="3048"/>
                </a:lnTo>
                <a:lnTo>
                  <a:pt x="5321807" y="0"/>
                </a:lnTo>
                <a:close/>
                <a:moveTo>
                  <a:pt x="5327904" y="0"/>
                </a:moveTo>
                <a:lnTo>
                  <a:pt x="5330952" y="0"/>
                </a:lnTo>
                <a:lnTo>
                  <a:pt x="5330952" y="3048"/>
                </a:lnTo>
                <a:lnTo>
                  <a:pt x="5327904" y="3048"/>
                </a:lnTo>
                <a:lnTo>
                  <a:pt x="5327904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5" y="0"/>
                </a:moveTo>
                <a:lnTo>
                  <a:pt x="5343143" y="0"/>
                </a:lnTo>
                <a:lnTo>
                  <a:pt x="5343143" y="3048"/>
                </a:lnTo>
                <a:lnTo>
                  <a:pt x="5340095" y="3048"/>
                </a:lnTo>
                <a:lnTo>
                  <a:pt x="5340095" y="0"/>
                </a:lnTo>
                <a:close/>
                <a:moveTo>
                  <a:pt x="5346192" y="0"/>
                </a:moveTo>
                <a:lnTo>
                  <a:pt x="5349240" y="0"/>
                </a:lnTo>
                <a:lnTo>
                  <a:pt x="5349240" y="3048"/>
                </a:lnTo>
                <a:lnTo>
                  <a:pt x="5346192" y="3048"/>
                </a:lnTo>
                <a:lnTo>
                  <a:pt x="5346192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3" y="0"/>
                </a:moveTo>
                <a:lnTo>
                  <a:pt x="5361431" y="0"/>
                </a:lnTo>
                <a:lnTo>
                  <a:pt x="5361431" y="3048"/>
                </a:lnTo>
                <a:lnTo>
                  <a:pt x="5358383" y="3048"/>
                </a:lnTo>
                <a:lnTo>
                  <a:pt x="5358383" y="0"/>
                </a:lnTo>
                <a:close/>
                <a:moveTo>
                  <a:pt x="5364480" y="0"/>
                </a:moveTo>
                <a:lnTo>
                  <a:pt x="5367528" y="0"/>
                </a:lnTo>
                <a:lnTo>
                  <a:pt x="5367528" y="3048"/>
                </a:lnTo>
                <a:lnTo>
                  <a:pt x="5364480" y="3048"/>
                </a:lnTo>
                <a:lnTo>
                  <a:pt x="5364480" y="0"/>
                </a:lnTo>
                <a:close/>
                <a:moveTo>
                  <a:pt x="5370575" y="0"/>
                </a:moveTo>
                <a:lnTo>
                  <a:pt x="5373623" y="0"/>
                </a:lnTo>
                <a:lnTo>
                  <a:pt x="5373623" y="3048"/>
                </a:lnTo>
                <a:lnTo>
                  <a:pt x="5370575" y="3048"/>
                </a:lnTo>
                <a:lnTo>
                  <a:pt x="5370575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8" y="0"/>
                </a:moveTo>
                <a:lnTo>
                  <a:pt x="5385816" y="0"/>
                </a:lnTo>
                <a:lnTo>
                  <a:pt x="5385816" y="3048"/>
                </a:lnTo>
                <a:lnTo>
                  <a:pt x="5382768" y="3048"/>
                </a:lnTo>
                <a:lnTo>
                  <a:pt x="5382768" y="0"/>
                </a:lnTo>
                <a:close/>
                <a:moveTo>
                  <a:pt x="5388863" y="0"/>
                </a:moveTo>
                <a:lnTo>
                  <a:pt x="5391911" y="0"/>
                </a:lnTo>
                <a:lnTo>
                  <a:pt x="5391911" y="3048"/>
                </a:lnTo>
                <a:lnTo>
                  <a:pt x="5388863" y="3048"/>
                </a:lnTo>
                <a:lnTo>
                  <a:pt x="5388863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6" y="0"/>
                </a:moveTo>
                <a:lnTo>
                  <a:pt x="5404104" y="0"/>
                </a:lnTo>
                <a:lnTo>
                  <a:pt x="5404104" y="3048"/>
                </a:lnTo>
                <a:lnTo>
                  <a:pt x="5401056" y="3048"/>
                </a:lnTo>
                <a:lnTo>
                  <a:pt x="5401056" y="0"/>
                </a:lnTo>
                <a:close/>
                <a:moveTo>
                  <a:pt x="5407151" y="0"/>
                </a:moveTo>
                <a:lnTo>
                  <a:pt x="5410199" y="0"/>
                </a:lnTo>
                <a:lnTo>
                  <a:pt x="5410199" y="3048"/>
                </a:lnTo>
                <a:lnTo>
                  <a:pt x="5407151" y="3048"/>
                </a:lnTo>
                <a:lnTo>
                  <a:pt x="5407151" y="0"/>
                </a:lnTo>
                <a:close/>
                <a:moveTo>
                  <a:pt x="5413248" y="0"/>
                </a:moveTo>
                <a:lnTo>
                  <a:pt x="5416296" y="0"/>
                </a:lnTo>
                <a:lnTo>
                  <a:pt x="5416296" y="3048"/>
                </a:lnTo>
                <a:lnTo>
                  <a:pt x="5413248" y="3048"/>
                </a:lnTo>
                <a:lnTo>
                  <a:pt x="5413248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39" y="0"/>
                </a:moveTo>
                <a:lnTo>
                  <a:pt x="5428487" y="0"/>
                </a:lnTo>
                <a:lnTo>
                  <a:pt x="5428487" y="3048"/>
                </a:lnTo>
                <a:lnTo>
                  <a:pt x="5425439" y="3048"/>
                </a:lnTo>
                <a:lnTo>
                  <a:pt x="5425439" y="0"/>
                </a:lnTo>
                <a:close/>
                <a:moveTo>
                  <a:pt x="5431536" y="0"/>
                </a:moveTo>
                <a:lnTo>
                  <a:pt x="5434584" y="0"/>
                </a:lnTo>
                <a:lnTo>
                  <a:pt x="5434584" y="3048"/>
                </a:lnTo>
                <a:lnTo>
                  <a:pt x="5431536" y="3048"/>
                </a:lnTo>
                <a:lnTo>
                  <a:pt x="5431536" y="0"/>
                </a:lnTo>
                <a:close/>
                <a:moveTo>
                  <a:pt x="5437631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1" y="3048"/>
                </a:lnTo>
                <a:lnTo>
                  <a:pt x="5437631" y="0"/>
                </a:lnTo>
                <a:close/>
                <a:moveTo>
                  <a:pt x="5443728" y="0"/>
                </a:moveTo>
                <a:lnTo>
                  <a:pt x="5446775" y="0"/>
                </a:lnTo>
                <a:lnTo>
                  <a:pt x="5446775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4" y="0"/>
                </a:moveTo>
                <a:lnTo>
                  <a:pt x="5452872" y="0"/>
                </a:lnTo>
                <a:lnTo>
                  <a:pt x="5452872" y="3048"/>
                </a:lnTo>
                <a:lnTo>
                  <a:pt x="5449824" y="3048"/>
                </a:lnTo>
                <a:lnTo>
                  <a:pt x="5449824" y="0"/>
                </a:lnTo>
                <a:close/>
                <a:moveTo>
                  <a:pt x="5455919" y="0"/>
                </a:moveTo>
                <a:lnTo>
                  <a:pt x="5458967" y="0"/>
                </a:lnTo>
                <a:lnTo>
                  <a:pt x="5458967" y="3048"/>
                </a:lnTo>
                <a:lnTo>
                  <a:pt x="5455919" y="3048"/>
                </a:lnTo>
                <a:lnTo>
                  <a:pt x="5455919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2" y="0"/>
                </a:moveTo>
                <a:lnTo>
                  <a:pt x="5471160" y="0"/>
                </a:lnTo>
                <a:lnTo>
                  <a:pt x="5471160" y="3048"/>
                </a:lnTo>
                <a:lnTo>
                  <a:pt x="5468112" y="3048"/>
                </a:lnTo>
                <a:lnTo>
                  <a:pt x="5468112" y="0"/>
                </a:lnTo>
                <a:close/>
                <a:moveTo>
                  <a:pt x="5474207" y="0"/>
                </a:moveTo>
                <a:lnTo>
                  <a:pt x="5477255" y="0"/>
                </a:lnTo>
                <a:lnTo>
                  <a:pt x="5477255" y="3048"/>
                </a:lnTo>
                <a:lnTo>
                  <a:pt x="5474207" y="3048"/>
                </a:lnTo>
                <a:lnTo>
                  <a:pt x="5474207" y="0"/>
                </a:lnTo>
                <a:close/>
                <a:moveTo>
                  <a:pt x="5480304" y="0"/>
                </a:moveTo>
                <a:lnTo>
                  <a:pt x="5483352" y="0"/>
                </a:lnTo>
                <a:lnTo>
                  <a:pt x="5483352" y="3048"/>
                </a:lnTo>
                <a:lnTo>
                  <a:pt x="5480304" y="3048"/>
                </a:lnTo>
                <a:lnTo>
                  <a:pt x="5480304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5" y="0"/>
                </a:moveTo>
                <a:lnTo>
                  <a:pt x="5495543" y="0"/>
                </a:lnTo>
                <a:lnTo>
                  <a:pt x="5495543" y="3048"/>
                </a:lnTo>
                <a:lnTo>
                  <a:pt x="5492495" y="3048"/>
                </a:lnTo>
                <a:lnTo>
                  <a:pt x="5492495" y="0"/>
                </a:lnTo>
                <a:close/>
                <a:moveTo>
                  <a:pt x="5498592" y="0"/>
                </a:moveTo>
                <a:lnTo>
                  <a:pt x="5501640" y="0"/>
                </a:lnTo>
                <a:lnTo>
                  <a:pt x="5501640" y="3048"/>
                </a:lnTo>
                <a:lnTo>
                  <a:pt x="5498592" y="3048"/>
                </a:lnTo>
                <a:lnTo>
                  <a:pt x="5498592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3" y="0"/>
                </a:moveTo>
                <a:lnTo>
                  <a:pt x="5513831" y="0"/>
                </a:lnTo>
                <a:lnTo>
                  <a:pt x="5513831" y="3048"/>
                </a:lnTo>
                <a:lnTo>
                  <a:pt x="5510783" y="3048"/>
                </a:lnTo>
                <a:lnTo>
                  <a:pt x="5510783" y="0"/>
                </a:lnTo>
                <a:close/>
                <a:moveTo>
                  <a:pt x="5516880" y="0"/>
                </a:moveTo>
                <a:lnTo>
                  <a:pt x="5519928" y="0"/>
                </a:lnTo>
                <a:lnTo>
                  <a:pt x="5519928" y="3048"/>
                </a:lnTo>
                <a:lnTo>
                  <a:pt x="5516880" y="3048"/>
                </a:lnTo>
                <a:lnTo>
                  <a:pt x="5516880" y="0"/>
                </a:lnTo>
                <a:close/>
                <a:moveTo>
                  <a:pt x="5522975" y="0"/>
                </a:moveTo>
                <a:lnTo>
                  <a:pt x="5526023" y="0"/>
                </a:lnTo>
                <a:lnTo>
                  <a:pt x="5526023" y="3048"/>
                </a:lnTo>
                <a:lnTo>
                  <a:pt x="5522975" y="3048"/>
                </a:lnTo>
                <a:lnTo>
                  <a:pt x="5522975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8" y="0"/>
                </a:moveTo>
                <a:lnTo>
                  <a:pt x="5538216" y="0"/>
                </a:lnTo>
                <a:lnTo>
                  <a:pt x="5538216" y="3048"/>
                </a:lnTo>
                <a:lnTo>
                  <a:pt x="5535168" y="3048"/>
                </a:lnTo>
                <a:lnTo>
                  <a:pt x="5535168" y="0"/>
                </a:lnTo>
                <a:close/>
                <a:moveTo>
                  <a:pt x="5541263" y="0"/>
                </a:moveTo>
                <a:lnTo>
                  <a:pt x="5544311" y="0"/>
                </a:lnTo>
                <a:lnTo>
                  <a:pt x="5544311" y="3048"/>
                </a:lnTo>
                <a:lnTo>
                  <a:pt x="5541263" y="3048"/>
                </a:lnTo>
                <a:lnTo>
                  <a:pt x="5541263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6" y="0"/>
                </a:moveTo>
                <a:lnTo>
                  <a:pt x="5556504" y="0"/>
                </a:lnTo>
                <a:lnTo>
                  <a:pt x="5556504" y="3048"/>
                </a:lnTo>
                <a:lnTo>
                  <a:pt x="5553456" y="3048"/>
                </a:lnTo>
                <a:lnTo>
                  <a:pt x="5553456" y="0"/>
                </a:lnTo>
                <a:close/>
                <a:moveTo>
                  <a:pt x="5559551" y="0"/>
                </a:moveTo>
                <a:lnTo>
                  <a:pt x="5562599" y="0"/>
                </a:lnTo>
                <a:lnTo>
                  <a:pt x="5562599" y="3048"/>
                </a:lnTo>
                <a:lnTo>
                  <a:pt x="5559551" y="3048"/>
                </a:lnTo>
                <a:lnTo>
                  <a:pt x="5559551" y="0"/>
                </a:lnTo>
                <a:close/>
                <a:moveTo>
                  <a:pt x="5565648" y="0"/>
                </a:moveTo>
                <a:lnTo>
                  <a:pt x="5568696" y="0"/>
                </a:lnTo>
                <a:lnTo>
                  <a:pt x="5568696" y="3048"/>
                </a:lnTo>
                <a:lnTo>
                  <a:pt x="5565648" y="3048"/>
                </a:lnTo>
                <a:lnTo>
                  <a:pt x="5565648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39" y="0"/>
                </a:moveTo>
                <a:lnTo>
                  <a:pt x="5580887" y="0"/>
                </a:lnTo>
                <a:lnTo>
                  <a:pt x="5580887" y="3048"/>
                </a:lnTo>
                <a:lnTo>
                  <a:pt x="5577839" y="3048"/>
                </a:lnTo>
                <a:lnTo>
                  <a:pt x="5577839" y="0"/>
                </a:lnTo>
                <a:close/>
                <a:moveTo>
                  <a:pt x="5583936" y="0"/>
                </a:moveTo>
                <a:lnTo>
                  <a:pt x="5586984" y="0"/>
                </a:lnTo>
                <a:lnTo>
                  <a:pt x="5586984" y="3048"/>
                </a:lnTo>
                <a:lnTo>
                  <a:pt x="5583936" y="3048"/>
                </a:lnTo>
                <a:lnTo>
                  <a:pt x="5583936" y="0"/>
                </a:lnTo>
                <a:close/>
                <a:moveTo>
                  <a:pt x="5590031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1" y="3048"/>
                </a:lnTo>
                <a:lnTo>
                  <a:pt x="5590031" y="0"/>
                </a:lnTo>
                <a:close/>
                <a:moveTo>
                  <a:pt x="5596128" y="0"/>
                </a:moveTo>
                <a:lnTo>
                  <a:pt x="5599175" y="0"/>
                </a:lnTo>
                <a:lnTo>
                  <a:pt x="5599175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4" y="0"/>
                </a:moveTo>
                <a:lnTo>
                  <a:pt x="5605272" y="0"/>
                </a:lnTo>
                <a:lnTo>
                  <a:pt x="5605272" y="3048"/>
                </a:lnTo>
                <a:lnTo>
                  <a:pt x="5602224" y="3048"/>
                </a:lnTo>
                <a:lnTo>
                  <a:pt x="5602224" y="0"/>
                </a:lnTo>
                <a:close/>
                <a:moveTo>
                  <a:pt x="5608319" y="0"/>
                </a:moveTo>
                <a:lnTo>
                  <a:pt x="5611367" y="0"/>
                </a:lnTo>
                <a:lnTo>
                  <a:pt x="5611367" y="3048"/>
                </a:lnTo>
                <a:lnTo>
                  <a:pt x="5608319" y="3048"/>
                </a:lnTo>
                <a:lnTo>
                  <a:pt x="5608319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2" y="0"/>
                </a:moveTo>
                <a:lnTo>
                  <a:pt x="5623560" y="0"/>
                </a:lnTo>
                <a:lnTo>
                  <a:pt x="5623560" y="3048"/>
                </a:lnTo>
                <a:lnTo>
                  <a:pt x="5620512" y="3048"/>
                </a:lnTo>
                <a:lnTo>
                  <a:pt x="5620512" y="0"/>
                </a:lnTo>
                <a:close/>
                <a:moveTo>
                  <a:pt x="5626607" y="0"/>
                </a:moveTo>
                <a:lnTo>
                  <a:pt x="5629655" y="0"/>
                </a:lnTo>
                <a:lnTo>
                  <a:pt x="5629655" y="3048"/>
                </a:lnTo>
                <a:lnTo>
                  <a:pt x="5626607" y="3048"/>
                </a:lnTo>
                <a:lnTo>
                  <a:pt x="5626607" y="0"/>
                </a:lnTo>
                <a:close/>
                <a:moveTo>
                  <a:pt x="5632704" y="0"/>
                </a:moveTo>
                <a:lnTo>
                  <a:pt x="5635752" y="0"/>
                </a:lnTo>
                <a:lnTo>
                  <a:pt x="5635752" y="3048"/>
                </a:lnTo>
                <a:lnTo>
                  <a:pt x="5632704" y="3048"/>
                </a:lnTo>
                <a:lnTo>
                  <a:pt x="5632704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5" y="0"/>
                </a:moveTo>
                <a:lnTo>
                  <a:pt x="5647943" y="0"/>
                </a:lnTo>
                <a:lnTo>
                  <a:pt x="5647943" y="3048"/>
                </a:lnTo>
                <a:lnTo>
                  <a:pt x="5644895" y="3048"/>
                </a:lnTo>
                <a:lnTo>
                  <a:pt x="5644895" y="0"/>
                </a:lnTo>
                <a:close/>
                <a:moveTo>
                  <a:pt x="5650992" y="0"/>
                </a:moveTo>
                <a:lnTo>
                  <a:pt x="5654040" y="0"/>
                </a:lnTo>
                <a:lnTo>
                  <a:pt x="5654040" y="3048"/>
                </a:lnTo>
                <a:lnTo>
                  <a:pt x="5650992" y="3048"/>
                </a:lnTo>
                <a:lnTo>
                  <a:pt x="5650992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3" y="0"/>
                </a:moveTo>
                <a:lnTo>
                  <a:pt x="5666231" y="0"/>
                </a:lnTo>
                <a:lnTo>
                  <a:pt x="5666231" y="3048"/>
                </a:lnTo>
                <a:lnTo>
                  <a:pt x="5663183" y="3048"/>
                </a:lnTo>
                <a:lnTo>
                  <a:pt x="5663183" y="0"/>
                </a:lnTo>
                <a:close/>
                <a:moveTo>
                  <a:pt x="5669280" y="0"/>
                </a:moveTo>
                <a:lnTo>
                  <a:pt x="5672328" y="0"/>
                </a:lnTo>
                <a:lnTo>
                  <a:pt x="5672328" y="3048"/>
                </a:lnTo>
                <a:lnTo>
                  <a:pt x="5669280" y="3048"/>
                </a:lnTo>
                <a:lnTo>
                  <a:pt x="5669280" y="0"/>
                </a:lnTo>
                <a:close/>
                <a:moveTo>
                  <a:pt x="5675375" y="0"/>
                </a:moveTo>
                <a:lnTo>
                  <a:pt x="5678423" y="0"/>
                </a:lnTo>
                <a:lnTo>
                  <a:pt x="5678423" y="3048"/>
                </a:lnTo>
                <a:lnTo>
                  <a:pt x="5675375" y="3048"/>
                </a:lnTo>
                <a:lnTo>
                  <a:pt x="5675375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8" y="0"/>
                </a:moveTo>
                <a:lnTo>
                  <a:pt x="5690616" y="0"/>
                </a:lnTo>
                <a:lnTo>
                  <a:pt x="5690616" y="3048"/>
                </a:lnTo>
                <a:lnTo>
                  <a:pt x="5687568" y="3048"/>
                </a:lnTo>
                <a:lnTo>
                  <a:pt x="5687568" y="0"/>
                </a:lnTo>
                <a:close/>
                <a:moveTo>
                  <a:pt x="5693663" y="0"/>
                </a:moveTo>
                <a:lnTo>
                  <a:pt x="5696711" y="0"/>
                </a:lnTo>
                <a:lnTo>
                  <a:pt x="5696711" y="3048"/>
                </a:lnTo>
                <a:lnTo>
                  <a:pt x="5693663" y="3048"/>
                </a:lnTo>
                <a:lnTo>
                  <a:pt x="5693663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6" y="0"/>
                </a:moveTo>
                <a:lnTo>
                  <a:pt x="5708904" y="0"/>
                </a:lnTo>
                <a:lnTo>
                  <a:pt x="5708904" y="3048"/>
                </a:lnTo>
                <a:lnTo>
                  <a:pt x="5705856" y="3048"/>
                </a:lnTo>
                <a:lnTo>
                  <a:pt x="5705856" y="0"/>
                </a:lnTo>
                <a:close/>
                <a:moveTo>
                  <a:pt x="5711951" y="0"/>
                </a:moveTo>
                <a:lnTo>
                  <a:pt x="5714999" y="0"/>
                </a:lnTo>
                <a:lnTo>
                  <a:pt x="5714999" y="3048"/>
                </a:lnTo>
                <a:lnTo>
                  <a:pt x="5711951" y="3048"/>
                </a:lnTo>
                <a:lnTo>
                  <a:pt x="5711951" y="0"/>
                </a:lnTo>
                <a:close/>
                <a:moveTo>
                  <a:pt x="5718048" y="0"/>
                </a:moveTo>
                <a:lnTo>
                  <a:pt x="5721096" y="0"/>
                </a:lnTo>
                <a:lnTo>
                  <a:pt x="5721096" y="3048"/>
                </a:lnTo>
                <a:lnTo>
                  <a:pt x="5718048" y="3048"/>
                </a:lnTo>
                <a:lnTo>
                  <a:pt x="5718048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39" y="0"/>
                </a:moveTo>
                <a:lnTo>
                  <a:pt x="5733287" y="0"/>
                </a:lnTo>
                <a:lnTo>
                  <a:pt x="5733287" y="3048"/>
                </a:lnTo>
                <a:lnTo>
                  <a:pt x="5730239" y="3048"/>
                </a:lnTo>
                <a:lnTo>
                  <a:pt x="5730239" y="0"/>
                </a:lnTo>
                <a:close/>
                <a:moveTo>
                  <a:pt x="5736336" y="0"/>
                </a:moveTo>
                <a:lnTo>
                  <a:pt x="5739384" y="0"/>
                </a:lnTo>
                <a:lnTo>
                  <a:pt x="5739384" y="3048"/>
                </a:lnTo>
                <a:lnTo>
                  <a:pt x="5736336" y="3048"/>
                </a:lnTo>
                <a:lnTo>
                  <a:pt x="5736336" y="0"/>
                </a:lnTo>
                <a:close/>
                <a:moveTo>
                  <a:pt x="5742431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1" y="3048"/>
                </a:lnTo>
                <a:lnTo>
                  <a:pt x="5742431" y="0"/>
                </a:lnTo>
                <a:close/>
                <a:moveTo>
                  <a:pt x="5748528" y="0"/>
                </a:moveTo>
                <a:lnTo>
                  <a:pt x="5751575" y="0"/>
                </a:lnTo>
                <a:lnTo>
                  <a:pt x="5751575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4" y="0"/>
                </a:moveTo>
                <a:lnTo>
                  <a:pt x="5757672" y="0"/>
                </a:lnTo>
                <a:lnTo>
                  <a:pt x="5757672" y="3048"/>
                </a:lnTo>
                <a:lnTo>
                  <a:pt x="5754624" y="3048"/>
                </a:lnTo>
                <a:lnTo>
                  <a:pt x="5754624" y="0"/>
                </a:lnTo>
                <a:close/>
                <a:moveTo>
                  <a:pt x="5760719" y="0"/>
                </a:moveTo>
                <a:lnTo>
                  <a:pt x="5763767" y="0"/>
                </a:lnTo>
                <a:lnTo>
                  <a:pt x="5763767" y="3048"/>
                </a:lnTo>
                <a:lnTo>
                  <a:pt x="5760719" y="3048"/>
                </a:lnTo>
                <a:lnTo>
                  <a:pt x="5760719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2" y="0"/>
                </a:moveTo>
                <a:lnTo>
                  <a:pt x="5775960" y="0"/>
                </a:lnTo>
                <a:lnTo>
                  <a:pt x="5775960" y="3048"/>
                </a:lnTo>
                <a:lnTo>
                  <a:pt x="5772912" y="3048"/>
                </a:lnTo>
                <a:lnTo>
                  <a:pt x="5772912" y="0"/>
                </a:lnTo>
                <a:close/>
                <a:moveTo>
                  <a:pt x="5779007" y="0"/>
                </a:moveTo>
                <a:lnTo>
                  <a:pt x="5782055" y="0"/>
                </a:lnTo>
                <a:lnTo>
                  <a:pt x="5782055" y="3048"/>
                </a:lnTo>
                <a:lnTo>
                  <a:pt x="5779007" y="3048"/>
                </a:lnTo>
                <a:lnTo>
                  <a:pt x="5779007" y="0"/>
                </a:lnTo>
                <a:close/>
                <a:moveTo>
                  <a:pt x="5785104" y="0"/>
                </a:moveTo>
                <a:lnTo>
                  <a:pt x="5788152" y="0"/>
                </a:lnTo>
                <a:lnTo>
                  <a:pt x="5788152" y="3048"/>
                </a:lnTo>
                <a:lnTo>
                  <a:pt x="5785104" y="3048"/>
                </a:lnTo>
                <a:lnTo>
                  <a:pt x="5785104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5" y="0"/>
                </a:moveTo>
                <a:lnTo>
                  <a:pt x="5800343" y="0"/>
                </a:lnTo>
                <a:lnTo>
                  <a:pt x="5800343" y="3048"/>
                </a:lnTo>
                <a:lnTo>
                  <a:pt x="5797295" y="3048"/>
                </a:lnTo>
                <a:lnTo>
                  <a:pt x="5797295" y="0"/>
                </a:lnTo>
                <a:close/>
                <a:moveTo>
                  <a:pt x="5803392" y="0"/>
                </a:moveTo>
                <a:lnTo>
                  <a:pt x="5806440" y="0"/>
                </a:lnTo>
                <a:lnTo>
                  <a:pt x="5806440" y="3048"/>
                </a:lnTo>
                <a:lnTo>
                  <a:pt x="5803392" y="3048"/>
                </a:lnTo>
                <a:lnTo>
                  <a:pt x="5803392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3" y="0"/>
                </a:moveTo>
                <a:lnTo>
                  <a:pt x="5818631" y="0"/>
                </a:lnTo>
                <a:lnTo>
                  <a:pt x="5818631" y="3048"/>
                </a:lnTo>
                <a:lnTo>
                  <a:pt x="5815583" y="3048"/>
                </a:lnTo>
                <a:lnTo>
                  <a:pt x="5815583" y="0"/>
                </a:lnTo>
                <a:close/>
                <a:moveTo>
                  <a:pt x="5821680" y="0"/>
                </a:moveTo>
                <a:lnTo>
                  <a:pt x="5824728" y="0"/>
                </a:lnTo>
                <a:lnTo>
                  <a:pt x="5824728" y="3048"/>
                </a:lnTo>
                <a:lnTo>
                  <a:pt x="5821680" y="3048"/>
                </a:lnTo>
                <a:lnTo>
                  <a:pt x="5821680" y="0"/>
                </a:lnTo>
                <a:close/>
                <a:moveTo>
                  <a:pt x="5827775" y="0"/>
                </a:moveTo>
                <a:lnTo>
                  <a:pt x="5830823" y="0"/>
                </a:lnTo>
                <a:lnTo>
                  <a:pt x="5830823" y="3048"/>
                </a:lnTo>
                <a:lnTo>
                  <a:pt x="5827775" y="3048"/>
                </a:lnTo>
                <a:lnTo>
                  <a:pt x="5827775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8" y="0"/>
                </a:moveTo>
                <a:lnTo>
                  <a:pt x="5843016" y="0"/>
                </a:lnTo>
                <a:lnTo>
                  <a:pt x="5843016" y="3048"/>
                </a:lnTo>
                <a:lnTo>
                  <a:pt x="5839968" y="3048"/>
                </a:lnTo>
                <a:lnTo>
                  <a:pt x="5839968" y="0"/>
                </a:lnTo>
                <a:close/>
                <a:moveTo>
                  <a:pt x="5846063" y="0"/>
                </a:moveTo>
                <a:lnTo>
                  <a:pt x="5849111" y="0"/>
                </a:lnTo>
                <a:lnTo>
                  <a:pt x="5849111" y="3048"/>
                </a:lnTo>
                <a:lnTo>
                  <a:pt x="5846063" y="3048"/>
                </a:lnTo>
                <a:lnTo>
                  <a:pt x="5846063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6" y="0"/>
                </a:moveTo>
                <a:lnTo>
                  <a:pt x="5861304" y="0"/>
                </a:lnTo>
                <a:lnTo>
                  <a:pt x="5861304" y="3048"/>
                </a:lnTo>
                <a:lnTo>
                  <a:pt x="5858256" y="3048"/>
                </a:lnTo>
                <a:lnTo>
                  <a:pt x="5858256" y="0"/>
                </a:lnTo>
                <a:close/>
                <a:moveTo>
                  <a:pt x="5864351" y="0"/>
                </a:moveTo>
                <a:lnTo>
                  <a:pt x="5867399" y="0"/>
                </a:lnTo>
                <a:lnTo>
                  <a:pt x="5867399" y="3048"/>
                </a:lnTo>
                <a:lnTo>
                  <a:pt x="5864351" y="3048"/>
                </a:lnTo>
                <a:lnTo>
                  <a:pt x="5864351" y="0"/>
                </a:lnTo>
                <a:close/>
                <a:moveTo>
                  <a:pt x="5870448" y="0"/>
                </a:moveTo>
                <a:lnTo>
                  <a:pt x="5873496" y="0"/>
                </a:lnTo>
                <a:lnTo>
                  <a:pt x="5873496" y="3048"/>
                </a:lnTo>
                <a:lnTo>
                  <a:pt x="5870448" y="3048"/>
                </a:lnTo>
                <a:lnTo>
                  <a:pt x="5870448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39" y="0"/>
                </a:moveTo>
                <a:lnTo>
                  <a:pt x="5885687" y="0"/>
                </a:lnTo>
                <a:lnTo>
                  <a:pt x="5885687" y="3048"/>
                </a:lnTo>
                <a:lnTo>
                  <a:pt x="5882639" y="3048"/>
                </a:lnTo>
                <a:lnTo>
                  <a:pt x="5882639" y="0"/>
                </a:lnTo>
                <a:close/>
                <a:moveTo>
                  <a:pt x="5888736" y="0"/>
                </a:moveTo>
                <a:lnTo>
                  <a:pt x="5891784" y="0"/>
                </a:lnTo>
                <a:lnTo>
                  <a:pt x="5891784" y="3048"/>
                </a:lnTo>
                <a:lnTo>
                  <a:pt x="5888736" y="3048"/>
                </a:lnTo>
                <a:lnTo>
                  <a:pt x="5888736" y="0"/>
                </a:lnTo>
                <a:close/>
                <a:moveTo>
                  <a:pt x="5894831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1" y="3048"/>
                </a:lnTo>
                <a:lnTo>
                  <a:pt x="5894831" y="0"/>
                </a:lnTo>
                <a:close/>
                <a:moveTo>
                  <a:pt x="5900928" y="0"/>
                </a:moveTo>
                <a:lnTo>
                  <a:pt x="5903975" y="0"/>
                </a:lnTo>
                <a:lnTo>
                  <a:pt x="5903975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4" y="0"/>
                </a:moveTo>
                <a:lnTo>
                  <a:pt x="5910072" y="0"/>
                </a:lnTo>
                <a:lnTo>
                  <a:pt x="5910072" y="3048"/>
                </a:lnTo>
                <a:lnTo>
                  <a:pt x="5907024" y="3048"/>
                </a:lnTo>
                <a:lnTo>
                  <a:pt x="5907024" y="0"/>
                </a:lnTo>
                <a:close/>
                <a:moveTo>
                  <a:pt x="5913119" y="0"/>
                </a:moveTo>
                <a:lnTo>
                  <a:pt x="5916167" y="0"/>
                </a:lnTo>
                <a:lnTo>
                  <a:pt x="5916167" y="3048"/>
                </a:lnTo>
                <a:lnTo>
                  <a:pt x="5913119" y="3048"/>
                </a:lnTo>
                <a:lnTo>
                  <a:pt x="5913119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2" y="0"/>
                </a:moveTo>
                <a:lnTo>
                  <a:pt x="5928360" y="0"/>
                </a:lnTo>
                <a:lnTo>
                  <a:pt x="5928360" y="3048"/>
                </a:lnTo>
                <a:lnTo>
                  <a:pt x="5925312" y="3048"/>
                </a:lnTo>
                <a:lnTo>
                  <a:pt x="5925312" y="0"/>
                </a:lnTo>
                <a:close/>
                <a:moveTo>
                  <a:pt x="5931407" y="0"/>
                </a:moveTo>
                <a:lnTo>
                  <a:pt x="5934455" y="0"/>
                </a:lnTo>
                <a:lnTo>
                  <a:pt x="5934455" y="3048"/>
                </a:lnTo>
                <a:lnTo>
                  <a:pt x="5931407" y="3048"/>
                </a:lnTo>
                <a:lnTo>
                  <a:pt x="5931407" y="0"/>
                </a:lnTo>
                <a:close/>
                <a:moveTo>
                  <a:pt x="5937504" y="0"/>
                </a:moveTo>
                <a:lnTo>
                  <a:pt x="5940552" y="0"/>
                </a:lnTo>
                <a:lnTo>
                  <a:pt x="5940552" y="3048"/>
                </a:lnTo>
                <a:lnTo>
                  <a:pt x="5937504" y="3048"/>
                </a:lnTo>
                <a:lnTo>
                  <a:pt x="5937504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5" y="0"/>
                </a:moveTo>
                <a:lnTo>
                  <a:pt x="5952743" y="0"/>
                </a:lnTo>
                <a:lnTo>
                  <a:pt x="5952743" y="3048"/>
                </a:lnTo>
                <a:lnTo>
                  <a:pt x="5949695" y="3048"/>
                </a:lnTo>
                <a:lnTo>
                  <a:pt x="5949695" y="0"/>
                </a:lnTo>
                <a:close/>
                <a:moveTo>
                  <a:pt x="5955792" y="0"/>
                </a:moveTo>
                <a:lnTo>
                  <a:pt x="5958840" y="0"/>
                </a:lnTo>
                <a:lnTo>
                  <a:pt x="5958840" y="3048"/>
                </a:lnTo>
                <a:lnTo>
                  <a:pt x="5955792" y="3048"/>
                </a:lnTo>
                <a:lnTo>
                  <a:pt x="5955792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3" y="0"/>
                </a:moveTo>
                <a:lnTo>
                  <a:pt x="5971031" y="0"/>
                </a:lnTo>
                <a:lnTo>
                  <a:pt x="5971031" y="3048"/>
                </a:lnTo>
                <a:lnTo>
                  <a:pt x="5967983" y="3048"/>
                </a:lnTo>
                <a:lnTo>
                  <a:pt x="5967983" y="0"/>
                </a:lnTo>
                <a:close/>
                <a:moveTo>
                  <a:pt x="5974080" y="0"/>
                </a:moveTo>
                <a:lnTo>
                  <a:pt x="5977128" y="0"/>
                </a:lnTo>
                <a:lnTo>
                  <a:pt x="5977128" y="3048"/>
                </a:lnTo>
                <a:lnTo>
                  <a:pt x="5974080" y="3048"/>
                </a:lnTo>
                <a:lnTo>
                  <a:pt x="5974080" y="0"/>
                </a:lnTo>
                <a:close/>
                <a:moveTo>
                  <a:pt x="5980175" y="0"/>
                </a:moveTo>
                <a:lnTo>
                  <a:pt x="5983223" y="0"/>
                </a:lnTo>
                <a:lnTo>
                  <a:pt x="5983223" y="3048"/>
                </a:lnTo>
                <a:lnTo>
                  <a:pt x="5980175" y="3048"/>
                </a:lnTo>
                <a:lnTo>
                  <a:pt x="5980175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8" y="0"/>
                </a:moveTo>
                <a:lnTo>
                  <a:pt x="5995416" y="0"/>
                </a:lnTo>
                <a:lnTo>
                  <a:pt x="5995416" y="3048"/>
                </a:lnTo>
                <a:lnTo>
                  <a:pt x="5992368" y="3048"/>
                </a:lnTo>
                <a:lnTo>
                  <a:pt x="5992368" y="0"/>
                </a:lnTo>
                <a:close/>
                <a:moveTo>
                  <a:pt x="5998463" y="0"/>
                </a:moveTo>
                <a:lnTo>
                  <a:pt x="6001511" y="0"/>
                </a:lnTo>
                <a:lnTo>
                  <a:pt x="6001511" y="3048"/>
                </a:lnTo>
                <a:lnTo>
                  <a:pt x="5998463" y="3048"/>
                </a:lnTo>
                <a:lnTo>
                  <a:pt x="5998463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6" y="0"/>
                </a:moveTo>
                <a:lnTo>
                  <a:pt x="6013704" y="0"/>
                </a:lnTo>
                <a:lnTo>
                  <a:pt x="6013704" y="3048"/>
                </a:lnTo>
                <a:lnTo>
                  <a:pt x="6010656" y="3048"/>
                </a:lnTo>
                <a:lnTo>
                  <a:pt x="6010656" y="0"/>
                </a:lnTo>
                <a:close/>
                <a:moveTo>
                  <a:pt x="6016751" y="0"/>
                </a:moveTo>
                <a:lnTo>
                  <a:pt x="6019799" y="0"/>
                </a:lnTo>
                <a:lnTo>
                  <a:pt x="6019799" y="3048"/>
                </a:lnTo>
                <a:lnTo>
                  <a:pt x="6016751" y="3048"/>
                </a:lnTo>
                <a:lnTo>
                  <a:pt x="6016751" y="0"/>
                </a:lnTo>
                <a:close/>
                <a:moveTo>
                  <a:pt x="6022848" y="0"/>
                </a:moveTo>
                <a:lnTo>
                  <a:pt x="6025896" y="0"/>
                </a:lnTo>
                <a:lnTo>
                  <a:pt x="6025896" y="3048"/>
                </a:lnTo>
                <a:lnTo>
                  <a:pt x="6022848" y="3048"/>
                </a:lnTo>
                <a:lnTo>
                  <a:pt x="6022848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39" y="0"/>
                </a:moveTo>
                <a:lnTo>
                  <a:pt x="6038087" y="0"/>
                </a:lnTo>
                <a:lnTo>
                  <a:pt x="6038087" y="3048"/>
                </a:lnTo>
                <a:lnTo>
                  <a:pt x="6035039" y="3048"/>
                </a:lnTo>
                <a:lnTo>
                  <a:pt x="6035039" y="0"/>
                </a:lnTo>
                <a:close/>
                <a:moveTo>
                  <a:pt x="6041136" y="0"/>
                </a:moveTo>
                <a:lnTo>
                  <a:pt x="6044184" y="0"/>
                </a:lnTo>
                <a:lnTo>
                  <a:pt x="6044184" y="3048"/>
                </a:lnTo>
                <a:lnTo>
                  <a:pt x="6041136" y="3048"/>
                </a:lnTo>
                <a:lnTo>
                  <a:pt x="6041136" y="0"/>
                </a:lnTo>
                <a:close/>
                <a:moveTo>
                  <a:pt x="6047231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1" y="3048"/>
                </a:lnTo>
                <a:lnTo>
                  <a:pt x="6047231" y="0"/>
                </a:lnTo>
                <a:close/>
                <a:moveTo>
                  <a:pt x="6053328" y="0"/>
                </a:moveTo>
                <a:lnTo>
                  <a:pt x="6056375" y="0"/>
                </a:lnTo>
                <a:lnTo>
                  <a:pt x="6056375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4" y="0"/>
                </a:moveTo>
                <a:lnTo>
                  <a:pt x="6062472" y="0"/>
                </a:lnTo>
                <a:lnTo>
                  <a:pt x="6062472" y="3048"/>
                </a:lnTo>
                <a:lnTo>
                  <a:pt x="6059424" y="3048"/>
                </a:lnTo>
                <a:lnTo>
                  <a:pt x="6059424" y="0"/>
                </a:lnTo>
                <a:close/>
                <a:moveTo>
                  <a:pt x="6065519" y="0"/>
                </a:moveTo>
                <a:lnTo>
                  <a:pt x="6068567" y="0"/>
                </a:lnTo>
                <a:lnTo>
                  <a:pt x="6068567" y="3048"/>
                </a:lnTo>
                <a:lnTo>
                  <a:pt x="6065519" y="3048"/>
                </a:lnTo>
                <a:lnTo>
                  <a:pt x="6065519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2" y="0"/>
                </a:moveTo>
                <a:lnTo>
                  <a:pt x="6080760" y="0"/>
                </a:lnTo>
                <a:lnTo>
                  <a:pt x="6080760" y="3048"/>
                </a:lnTo>
                <a:lnTo>
                  <a:pt x="6077712" y="3048"/>
                </a:lnTo>
                <a:lnTo>
                  <a:pt x="6077712" y="0"/>
                </a:lnTo>
                <a:close/>
                <a:moveTo>
                  <a:pt x="6083807" y="0"/>
                </a:moveTo>
                <a:lnTo>
                  <a:pt x="6086855" y="0"/>
                </a:lnTo>
                <a:lnTo>
                  <a:pt x="6086855" y="3048"/>
                </a:lnTo>
                <a:lnTo>
                  <a:pt x="6083807" y="3048"/>
                </a:lnTo>
                <a:lnTo>
                  <a:pt x="6083807" y="0"/>
                </a:lnTo>
                <a:close/>
                <a:moveTo>
                  <a:pt x="6089904" y="0"/>
                </a:moveTo>
                <a:lnTo>
                  <a:pt x="6092952" y="0"/>
                </a:lnTo>
                <a:lnTo>
                  <a:pt x="6092952" y="3048"/>
                </a:lnTo>
                <a:lnTo>
                  <a:pt x="6089904" y="3048"/>
                </a:lnTo>
                <a:lnTo>
                  <a:pt x="6089904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5" y="0"/>
                </a:moveTo>
                <a:lnTo>
                  <a:pt x="6105143" y="0"/>
                </a:lnTo>
                <a:lnTo>
                  <a:pt x="6105143" y="3048"/>
                </a:lnTo>
                <a:lnTo>
                  <a:pt x="6102095" y="3048"/>
                </a:lnTo>
                <a:lnTo>
                  <a:pt x="6102095" y="0"/>
                </a:lnTo>
                <a:close/>
                <a:moveTo>
                  <a:pt x="6108192" y="0"/>
                </a:moveTo>
                <a:lnTo>
                  <a:pt x="6111240" y="0"/>
                </a:lnTo>
                <a:lnTo>
                  <a:pt x="6111240" y="3048"/>
                </a:lnTo>
                <a:lnTo>
                  <a:pt x="6108192" y="3048"/>
                </a:lnTo>
                <a:lnTo>
                  <a:pt x="6108192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3" y="0"/>
                </a:moveTo>
                <a:lnTo>
                  <a:pt x="6123431" y="0"/>
                </a:lnTo>
                <a:lnTo>
                  <a:pt x="6123431" y="3048"/>
                </a:lnTo>
                <a:lnTo>
                  <a:pt x="6120383" y="3048"/>
                </a:lnTo>
                <a:lnTo>
                  <a:pt x="6120383" y="0"/>
                </a:lnTo>
                <a:close/>
                <a:moveTo>
                  <a:pt x="6126480" y="0"/>
                </a:moveTo>
                <a:lnTo>
                  <a:pt x="6129528" y="0"/>
                </a:lnTo>
                <a:lnTo>
                  <a:pt x="6129528" y="3048"/>
                </a:lnTo>
                <a:lnTo>
                  <a:pt x="6126480" y="3048"/>
                </a:lnTo>
                <a:lnTo>
                  <a:pt x="6126480" y="0"/>
                </a:lnTo>
                <a:close/>
                <a:moveTo>
                  <a:pt x="6132575" y="0"/>
                </a:moveTo>
                <a:lnTo>
                  <a:pt x="6135623" y="0"/>
                </a:lnTo>
                <a:lnTo>
                  <a:pt x="6135623" y="3048"/>
                </a:lnTo>
                <a:lnTo>
                  <a:pt x="6132575" y="3048"/>
                </a:lnTo>
                <a:lnTo>
                  <a:pt x="6132575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8" y="0"/>
                </a:moveTo>
                <a:lnTo>
                  <a:pt x="6147816" y="0"/>
                </a:lnTo>
                <a:lnTo>
                  <a:pt x="6147816" y="3048"/>
                </a:lnTo>
                <a:lnTo>
                  <a:pt x="6144768" y="3048"/>
                </a:lnTo>
                <a:lnTo>
                  <a:pt x="6144768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59" y="0"/>
                </a:moveTo>
                <a:lnTo>
                  <a:pt x="6160007" y="0"/>
                </a:lnTo>
                <a:lnTo>
                  <a:pt x="6160007" y="3048"/>
                </a:lnTo>
                <a:lnTo>
                  <a:pt x="6156959" y="3048"/>
                </a:lnTo>
                <a:lnTo>
                  <a:pt x="6156959" y="0"/>
                </a:lnTo>
                <a:close/>
                <a:moveTo>
                  <a:pt x="6163056" y="0"/>
                </a:moveTo>
                <a:lnTo>
                  <a:pt x="6166104" y="0"/>
                </a:lnTo>
                <a:lnTo>
                  <a:pt x="6166104" y="3048"/>
                </a:lnTo>
                <a:lnTo>
                  <a:pt x="6163056" y="3048"/>
                </a:lnTo>
                <a:lnTo>
                  <a:pt x="6163056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7" y="0"/>
                </a:moveTo>
                <a:lnTo>
                  <a:pt x="6178295" y="0"/>
                </a:lnTo>
                <a:lnTo>
                  <a:pt x="6178295" y="3048"/>
                </a:lnTo>
                <a:lnTo>
                  <a:pt x="6175247" y="3048"/>
                </a:lnTo>
                <a:lnTo>
                  <a:pt x="6175247" y="0"/>
                </a:lnTo>
                <a:close/>
                <a:moveTo>
                  <a:pt x="6181344" y="0"/>
                </a:moveTo>
                <a:lnTo>
                  <a:pt x="6184392" y="0"/>
                </a:lnTo>
                <a:lnTo>
                  <a:pt x="6184392" y="3048"/>
                </a:lnTo>
                <a:lnTo>
                  <a:pt x="6181344" y="3048"/>
                </a:lnTo>
                <a:lnTo>
                  <a:pt x="6181344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5" y="0"/>
                </a:moveTo>
                <a:lnTo>
                  <a:pt x="6196583" y="0"/>
                </a:lnTo>
                <a:lnTo>
                  <a:pt x="6196583" y="3048"/>
                </a:lnTo>
                <a:lnTo>
                  <a:pt x="6193535" y="3048"/>
                </a:lnTo>
                <a:lnTo>
                  <a:pt x="6193535" y="0"/>
                </a:lnTo>
                <a:close/>
                <a:moveTo>
                  <a:pt x="6199632" y="0"/>
                </a:moveTo>
                <a:lnTo>
                  <a:pt x="6202680" y="0"/>
                </a:lnTo>
                <a:lnTo>
                  <a:pt x="6202680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8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8" y="3048"/>
                </a:lnTo>
                <a:lnTo>
                  <a:pt x="6205728" y="0"/>
                </a:lnTo>
                <a:close/>
                <a:moveTo>
                  <a:pt x="6211823" y="0"/>
                </a:moveTo>
                <a:lnTo>
                  <a:pt x="6214871" y="0"/>
                </a:lnTo>
                <a:lnTo>
                  <a:pt x="6214871" y="3048"/>
                </a:lnTo>
                <a:lnTo>
                  <a:pt x="6211823" y="3048"/>
                </a:lnTo>
                <a:lnTo>
                  <a:pt x="6211823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6" y="0"/>
                </a:moveTo>
                <a:lnTo>
                  <a:pt x="6227064" y="0"/>
                </a:lnTo>
                <a:lnTo>
                  <a:pt x="6227064" y="3048"/>
                </a:lnTo>
                <a:lnTo>
                  <a:pt x="6224016" y="3048"/>
                </a:lnTo>
                <a:lnTo>
                  <a:pt x="6224016" y="0"/>
                </a:lnTo>
                <a:close/>
                <a:moveTo>
                  <a:pt x="6230111" y="0"/>
                </a:moveTo>
                <a:lnTo>
                  <a:pt x="6233159" y="0"/>
                </a:lnTo>
                <a:lnTo>
                  <a:pt x="6233159" y="3048"/>
                </a:lnTo>
                <a:lnTo>
                  <a:pt x="6230111" y="3048"/>
                </a:lnTo>
                <a:lnTo>
                  <a:pt x="6230111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4" y="0"/>
                </a:moveTo>
                <a:lnTo>
                  <a:pt x="6245352" y="0"/>
                </a:lnTo>
                <a:lnTo>
                  <a:pt x="6245352" y="3048"/>
                </a:lnTo>
                <a:lnTo>
                  <a:pt x="6242304" y="3048"/>
                </a:lnTo>
                <a:lnTo>
                  <a:pt x="6242304" y="0"/>
                </a:lnTo>
                <a:close/>
                <a:moveTo>
                  <a:pt x="6248399" y="0"/>
                </a:moveTo>
                <a:lnTo>
                  <a:pt x="6251447" y="0"/>
                </a:lnTo>
                <a:lnTo>
                  <a:pt x="6251447" y="3048"/>
                </a:lnTo>
                <a:lnTo>
                  <a:pt x="6248399" y="3048"/>
                </a:lnTo>
                <a:lnTo>
                  <a:pt x="6248399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2" y="0"/>
                </a:moveTo>
                <a:lnTo>
                  <a:pt x="6263640" y="0"/>
                </a:lnTo>
                <a:lnTo>
                  <a:pt x="6263640" y="3048"/>
                </a:lnTo>
                <a:lnTo>
                  <a:pt x="6260592" y="3048"/>
                </a:lnTo>
                <a:lnTo>
                  <a:pt x="6260592" y="0"/>
                </a:lnTo>
                <a:close/>
                <a:moveTo>
                  <a:pt x="6266687" y="0"/>
                </a:moveTo>
                <a:lnTo>
                  <a:pt x="6269735" y="0"/>
                </a:lnTo>
                <a:lnTo>
                  <a:pt x="6269735" y="3048"/>
                </a:lnTo>
                <a:lnTo>
                  <a:pt x="6266687" y="3048"/>
                </a:lnTo>
                <a:lnTo>
                  <a:pt x="6266687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80" y="0"/>
                </a:moveTo>
                <a:lnTo>
                  <a:pt x="6281928" y="0"/>
                </a:lnTo>
                <a:lnTo>
                  <a:pt x="6281928" y="3048"/>
                </a:lnTo>
                <a:lnTo>
                  <a:pt x="6278880" y="3048"/>
                </a:lnTo>
                <a:lnTo>
                  <a:pt x="6278880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1" y="0"/>
                </a:moveTo>
                <a:lnTo>
                  <a:pt x="6294119" y="0"/>
                </a:lnTo>
                <a:lnTo>
                  <a:pt x="6294119" y="3048"/>
                </a:lnTo>
                <a:lnTo>
                  <a:pt x="6291071" y="3048"/>
                </a:lnTo>
                <a:lnTo>
                  <a:pt x="6291071" y="0"/>
                </a:lnTo>
                <a:close/>
                <a:moveTo>
                  <a:pt x="6297168" y="0"/>
                </a:moveTo>
                <a:lnTo>
                  <a:pt x="6300216" y="0"/>
                </a:lnTo>
                <a:lnTo>
                  <a:pt x="6300216" y="3048"/>
                </a:lnTo>
                <a:lnTo>
                  <a:pt x="6297168" y="3048"/>
                </a:lnTo>
                <a:lnTo>
                  <a:pt x="6297168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59" y="0"/>
                </a:moveTo>
                <a:lnTo>
                  <a:pt x="6312407" y="0"/>
                </a:lnTo>
                <a:lnTo>
                  <a:pt x="6312407" y="3048"/>
                </a:lnTo>
                <a:lnTo>
                  <a:pt x="6309359" y="3048"/>
                </a:lnTo>
                <a:lnTo>
                  <a:pt x="6309359" y="0"/>
                </a:lnTo>
                <a:close/>
                <a:moveTo>
                  <a:pt x="6315456" y="0"/>
                </a:moveTo>
                <a:lnTo>
                  <a:pt x="6318504" y="0"/>
                </a:lnTo>
                <a:lnTo>
                  <a:pt x="6318504" y="3048"/>
                </a:lnTo>
                <a:lnTo>
                  <a:pt x="6315456" y="3048"/>
                </a:lnTo>
                <a:lnTo>
                  <a:pt x="6315456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7" y="0"/>
                </a:moveTo>
                <a:lnTo>
                  <a:pt x="6330695" y="0"/>
                </a:lnTo>
                <a:lnTo>
                  <a:pt x="6330695" y="3048"/>
                </a:lnTo>
                <a:lnTo>
                  <a:pt x="6327647" y="3048"/>
                </a:lnTo>
                <a:lnTo>
                  <a:pt x="6327647" y="0"/>
                </a:lnTo>
                <a:close/>
                <a:moveTo>
                  <a:pt x="6333744" y="0"/>
                </a:moveTo>
                <a:lnTo>
                  <a:pt x="6336792" y="0"/>
                </a:lnTo>
                <a:lnTo>
                  <a:pt x="6336792" y="3048"/>
                </a:lnTo>
                <a:lnTo>
                  <a:pt x="6333744" y="3048"/>
                </a:lnTo>
                <a:lnTo>
                  <a:pt x="6333744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5" y="0"/>
                </a:moveTo>
                <a:lnTo>
                  <a:pt x="6348983" y="0"/>
                </a:lnTo>
                <a:lnTo>
                  <a:pt x="6348983" y="3048"/>
                </a:lnTo>
                <a:lnTo>
                  <a:pt x="6345935" y="3048"/>
                </a:lnTo>
                <a:lnTo>
                  <a:pt x="6345935" y="0"/>
                </a:lnTo>
                <a:close/>
                <a:moveTo>
                  <a:pt x="6352032" y="0"/>
                </a:moveTo>
                <a:lnTo>
                  <a:pt x="6355080" y="0"/>
                </a:lnTo>
                <a:lnTo>
                  <a:pt x="6355080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8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8" y="3048"/>
                </a:lnTo>
                <a:lnTo>
                  <a:pt x="6358128" y="0"/>
                </a:lnTo>
                <a:close/>
                <a:moveTo>
                  <a:pt x="6364223" y="0"/>
                </a:moveTo>
                <a:lnTo>
                  <a:pt x="6367271" y="0"/>
                </a:lnTo>
                <a:lnTo>
                  <a:pt x="6367271" y="3048"/>
                </a:lnTo>
                <a:lnTo>
                  <a:pt x="6364223" y="3048"/>
                </a:lnTo>
                <a:lnTo>
                  <a:pt x="6364223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6" y="0"/>
                </a:moveTo>
                <a:lnTo>
                  <a:pt x="6379464" y="0"/>
                </a:lnTo>
                <a:lnTo>
                  <a:pt x="6379464" y="3048"/>
                </a:lnTo>
                <a:lnTo>
                  <a:pt x="6376416" y="3048"/>
                </a:lnTo>
                <a:lnTo>
                  <a:pt x="6376416" y="0"/>
                </a:lnTo>
                <a:close/>
                <a:moveTo>
                  <a:pt x="6382511" y="0"/>
                </a:moveTo>
                <a:lnTo>
                  <a:pt x="6385559" y="0"/>
                </a:lnTo>
                <a:lnTo>
                  <a:pt x="6385559" y="3048"/>
                </a:lnTo>
                <a:lnTo>
                  <a:pt x="6382511" y="3048"/>
                </a:lnTo>
                <a:lnTo>
                  <a:pt x="6382511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4" y="0"/>
                </a:moveTo>
                <a:lnTo>
                  <a:pt x="6397752" y="0"/>
                </a:lnTo>
                <a:lnTo>
                  <a:pt x="6397752" y="3048"/>
                </a:lnTo>
                <a:lnTo>
                  <a:pt x="6394704" y="3048"/>
                </a:lnTo>
                <a:lnTo>
                  <a:pt x="6394704" y="0"/>
                </a:lnTo>
                <a:close/>
                <a:moveTo>
                  <a:pt x="6400799" y="0"/>
                </a:moveTo>
                <a:lnTo>
                  <a:pt x="6403847" y="0"/>
                </a:lnTo>
                <a:lnTo>
                  <a:pt x="6403847" y="3048"/>
                </a:lnTo>
                <a:lnTo>
                  <a:pt x="6400799" y="3048"/>
                </a:lnTo>
                <a:lnTo>
                  <a:pt x="6400799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2" y="0"/>
                </a:moveTo>
                <a:lnTo>
                  <a:pt x="6416040" y="0"/>
                </a:lnTo>
                <a:lnTo>
                  <a:pt x="6416040" y="3048"/>
                </a:lnTo>
                <a:lnTo>
                  <a:pt x="6412992" y="3048"/>
                </a:lnTo>
                <a:lnTo>
                  <a:pt x="6412992" y="0"/>
                </a:lnTo>
                <a:close/>
                <a:moveTo>
                  <a:pt x="6419087" y="0"/>
                </a:moveTo>
                <a:lnTo>
                  <a:pt x="6422135" y="0"/>
                </a:lnTo>
                <a:lnTo>
                  <a:pt x="6422135" y="3048"/>
                </a:lnTo>
                <a:lnTo>
                  <a:pt x="6419087" y="3048"/>
                </a:lnTo>
                <a:lnTo>
                  <a:pt x="6419087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80" y="0"/>
                </a:moveTo>
                <a:lnTo>
                  <a:pt x="6434328" y="0"/>
                </a:lnTo>
                <a:lnTo>
                  <a:pt x="6434328" y="3048"/>
                </a:lnTo>
                <a:lnTo>
                  <a:pt x="6431280" y="3048"/>
                </a:lnTo>
                <a:lnTo>
                  <a:pt x="6431280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1" y="0"/>
                </a:moveTo>
                <a:lnTo>
                  <a:pt x="6446519" y="0"/>
                </a:lnTo>
                <a:lnTo>
                  <a:pt x="6446519" y="3048"/>
                </a:lnTo>
                <a:lnTo>
                  <a:pt x="6443471" y="3048"/>
                </a:lnTo>
                <a:lnTo>
                  <a:pt x="6443471" y="0"/>
                </a:lnTo>
                <a:close/>
                <a:moveTo>
                  <a:pt x="6449568" y="0"/>
                </a:moveTo>
                <a:lnTo>
                  <a:pt x="6452616" y="0"/>
                </a:lnTo>
                <a:lnTo>
                  <a:pt x="6452616" y="3048"/>
                </a:lnTo>
                <a:lnTo>
                  <a:pt x="6449568" y="3048"/>
                </a:lnTo>
                <a:lnTo>
                  <a:pt x="6449568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59" y="0"/>
                </a:moveTo>
                <a:lnTo>
                  <a:pt x="6464807" y="0"/>
                </a:lnTo>
                <a:lnTo>
                  <a:pt x="6464807" y="3048"/>
                </a:lnTo>
                <a:lnTo>
                  <a:pt x="6461759" y="3048"/>
                </a:lnTo>
                <a:lnTo>
                  <a:pt x="6461759" y="0"/>
                </a:lnTo>
                <a:close/>
                <a:moveTo>
                  <a:pt x="6467856" y="0"/>
                </a:moveTo>
                <a:lnTo>
                  <a:pt x="6470904" y="0"/>
                </a:lnTo>
                <a:lnTo>
                  <a:pt x="6470904" y="3048"/>
                </a:lnTo>
                <a:lnTo>
                  <a:pt x="6467856" y="3048"/>
                </a:lnTo>
                <a:lnTo>
                  <a:pt x="6467856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7" y="0"/>
                </a:moveTo>
                <a:lnTo>
                  <a:pt x="6483095" y="0"/>
                </a:lnTo>
                <a:lnTo>
                  <a:pt x="6483095" y="3048"/>
                </a:lnTo>
                <a:lnTo>
                  <a:pt x="6480047" y="3048"/>
                </a:lnTo>
                <a:lnTo>
                  <a:pt x="6480047" y="0"/>
                </a:lnTo>
                <a:close/>
                <a:moveTo>
                  <a:pt x="6486144" y="0"/>
                </a:moveTo>
                <a:lnTo>
                  <a:pt x="6489192" y="0"/>
                </a:lnTo>
                <a:lnTo>
                  <a:pt x="6489192" y="3048"/>
                </a:lnTo>
                <a:lnTo>
                  <a:pt x="6486144" y="3048"/>
                </a:lnTo>
                <a:lnTo>
                  <a:pt x="6486144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5" y="0"/>
                </a:moveTo>
                <a:lnTo>
                  <a:pt x="6501383" y="0"/>
                </a:lnTo>
                <a:lnTo>
                  <a:pt x="6501383" y="3048"/>
                </a:lnTo>
                <a:lnTo>
                  <a:pt x="6498335" y="3048"/>
                </a:lnTo>
                <a:lnTo>
                  <a:pt x="6498335" y="0"/>
                </a:lnTo>
                <a:close/>
                <a:moveTo>
                  <a:pt x="6504432" y="0"/>
                </a:moveTo>
                <a:lnTo>
                  <a:pt x="6507480" y="0"/>
                </a:lnTo>
                <a:lnTo>
                  <a:pt x="6507480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8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8" y="3048"/>
                </a:lnTo>
                <a:lnTo>
                  <a:pt x="6510528" y="0"/>
                </a:lnTo>
                <a:close/>
                <a:moveTo>
                  <a:pt x="6516623" y="0"/>
                </a:moveTo>
                <a:lnTo>
                  <a:pt x="6519671" y="0"/>
                </a:lnTo>
                <a:lnTo>
                  <a:pt x="6519671" y="3048"/>
                </a:lnTo>
                <a:lnTo>
                  <a:pt x="6516623" y="3048"/>
                </a:lnTo>
                <a:lnTo>
                  <a:pt x="6516623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6" y="0"/>
                </a:moveTo>
                <a:lnTo>
                  <a:pt x="6531864" y="0"/>
                </a:lnTo>
                <a:lnTo>
                  <a:pt x="6531864" y="3048"/>
                </a:lnTo>
                <a:lnTo>
                  <a:pt x="6528816" y="3048"/>
                </a:lnTo>
                <a:lnTo>
                  <a:pt x="6528816" y="0"/>
                </a:lnTo>
                <a:close/>
                <a:moveTo>
                  <a:pt x="6534911" y="0"/>
                </a:moveTo>
                <a:lnTo>
                  <a:pt x="6537959" y="0"/>
                </a:lnTo>
                <a:lnTo>
                  <a:pt x="6537959" y="3048"/>
                </a:lnTo>
                <a:lnTo>
                  <a:pt x="6534911" y="3048"/>
                </a:lnTo>
                <a:lnTo>
                  <a:pt x="6534911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4" y="0"/>
                </a:moveTo>
                <a:lnTo>
                  <a:pt x="6550152" y="0"/>
                </a:lnTo>
                <a:lnTo>
                  <a:pt x="6550152" y="3048"/>
                </a:lnTo>
                <a:lnTo>
                  <a:pt x="6547104" y="3048"/>
                </a:lnTo>
                <a:lnTo>
                  <a:pt x="6547104" y="0"/>
                </a:lnTo>
                <a:close/>
                <a:moveTo>
                  <a:pt x="6553199" y="0"/>
                </a:moveTo>
                <a:lnTo>
                  <a:pt x="6556247" y="0"/>
                </a:lnTo>
                <a:lnTo>
                  <a:pt x="6556247" y="3048"/>
                </a:lnTo>
                <a:lnTo>
                  <a:pt x="6553199" y="3048"/>
                </a:lnTo>
                <a:lnTo>
                  <a:pt x="6553199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2" y="0"/>
                </a:moveTo>
                <a:lnTo>
                  <a:pt x="6568440" y="0"/>
                </a:lnTo>
                <a:lnTo>
                  <a:pt x="6568440" y="3048"/>
                </a:lnTo>
                <a:lnTo>
                  <a:pt x="6565392" y="3048"/>
                </a:lnTo>
                <a:lnTo>
                  <a:pt x="6565392" y="0"/>
                </a:lnTo>
                <a:close/>
                <a:moveTo>
                  <a:pt x="6571487" y="0"/>
                </a:moveTo>
                <a:lnTo>
                  <a:pt x="6574535" y="0"/>
                </a:lnTo>
                <a:lnTo>
                  <a:pt x="6574535" y="3048"/>
                </a:lnTo>
                <a:lnTo>
                  <a:pt x="6571487" y="3048"/>
                </a:lnTo>
                <a:lnTo>
                  <a:pt x="6571487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80" y="0"/>
                </a:moveTo>
                <a:lnTo>
                  <a:pt x="6586728" y="0"/>
                </a:lnTo>
                <a:lnTo>
                  <a:pt x="6586728" y="3048"/>
                </a:lnTo>
                <a:lnTo>
                  <a:pt x="6583680" y="3048"/>
                </a:lnTo>
                <a:lnTo>
                  <a:pt x="6583680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1" y="0"/>
                </a:moveTo>
                <a:lnTo>
                  <a:pt x="6598919" y="0"/>
                </a:lnTo>
                <a:lnTo>
                  <a:pt x="6598919" y="3048"/>
                </a:lnTo>
                <a:lnTo>
                  <a:pt x="6595871" y="3048"/>
                </a:lnTo>
                <a:lnTo>
                  <a:pt x="6595871" y="0"/>
                </a:lnTo>
                <a:close/>
                <a:moveTo>
                  <a:pt x="6601968" y="0"/>
                </a:moveTo>
                <a:lnTo>
                  <a:pt x="6605016" y="0"/>
                </a:lnTo>
                <a:lnTo>
                  <a:pt x="6605016" y="3048"/>
                </a:lnTo>
                <a:lnTo>
                  <a:pt x="6601968" y="3048"/>
                </a:lnTo>
                <a:lnTo>
                  <a:pt x="6601968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59" y="0"/>
                </a:moveTo>
                <a:lnTo>
                  <a:pt x="6617207" y="0"/>
                </a:lnTo>
                <a:lnTo>
                  <a:pt x="6617207" y="3048"/>
                </a:lnTo>
                <a:lnTo>
                  <a:pt x="6614159" y="3048"/>
                </a:lnTo>
                <a:lnTo>
                  <a:pt x="6614159" y="0"/>
                </a:lnTo>
                <a:close/>
                <a:moveTo>
                  <a:pt x="6620256" y="0"/>
                </a:moveTo>
                <a:lnTo>
                  <a:pt x="6623304" y="0"/>
                </a:lnTo>
                <a:lnTo>
                  <a:pt x="6623304" y="3048"/>
                </a:lnTo>
                <a:lnTo>
                  <a:pt x="6620256" y="3048"/>
                </a:lnTo>
                <a:lnTo>
                  <a:pt x="6620256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7" y="0"/>
                </a:moveTo>
                <a:lnTo>
                  <a:pt x="6635495" y="0"/>
                </a:lnTo>
                <a:lnTo>
                  <a:pt x="6635495" y="3048"/>
                </a:lnTo>
                <a:lnTo>
                  <a:pt x="6632447" y="3048"/>
                </a:lnTo>
                <a:lnTo>
                  <a:pt x="6632447" y="0"/>
                </a:lnTo>
                <a:close/>
                <a:moveTo>
                  <a:pt x="6638544" y="0"/>
                </a:moveTo>
                <a:lnTo>
                  <a:pt x="6641592" y="0"/>
                </a:lnTo>
                <a:lnTo>
                  <a:pt x="6641592" y="3048"/>
                </a:lnTo>
                <a:lnTo>
                  <a:pt x="6638544" y="3048"/>
                </a:lnTo>
                <a:lnTo>
                  <a:pt x="6638544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5" y="0"/>
                </a:moveTo>
                <a:lnTo>
                  <a:pt x="6653783" y="0"/>
                </a:lnTo>
                <a:lnTo>
                  <a:pt x="6653783" y="3048"/>
                </a:lnTo>
                <a:lnTo>
                  <a:pt x="6650735" y="3048"/>
                </a:lnTo>
                <a:lnTo>
                  <a:pt x="6650735" y="0"/>
                </a:lnTo>
                <a:close/>
                <a:moveTo>
                  <a:pt x="6656832" y="0"/>
                </a:moveTo>
                <a:lnTo>
                  <a:pt x="6659880" y="0"/>
                </a:lnTo>
                <a:lnTo>
                  <a:pt x="6659880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8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8" y="3048"/>
                </a:lnTo>
                <a:lnTo>
                  <a:pt x="6662928" y="0"/>
                </a:lnTo>
                <a:close/>
                <a:moveTo>
                  <a:pt x="6669023" y="0"/>
                </a:moveTo>
                <a:lnTo>
                  <a:pt x="6672071" y="0"/>
                </a:lnTo>
                <a:lnTo>
                  <a:pt x="6672071" y="3048"/>
                </a:lnTo>
                <a:lnTo>
                  <a:pt x="6669023" y="3048"/>
                </a:lnTo>
                <a:lnTo>
                  <a:pt x="6669023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6" y="0"/>
                </a:moveTo>
                <a:lnTo>
                  <a:pt x="6684264" y="0"/>
                </a:lnTo>
                <a:lnTo>
                  <a:pt x="6684264" y="3048"/>
                </a:lnTo>
                <a:lnTo>
                  <a:pt x="6681216" y="3048"/>
                </a:lnTo>
                <a:lnTo>
                  <a:pt x="6681216" y="0"/>
                </a:lnTo>
                <a:close/>
                <a:moveTo>
                  <a:pt x="6687311" y="0"/>
                </a:moveTo>
                <a:lnTo>
                  <a:pt x="6690359" y="0"/>
                </a:lnTo>
                <a:lnTo>
                  <a:pt x="6690359" y="3048"/>
                </a:lnTo>
                <a:lnTo>
                  <a:pt x="6687311" y="3048"/>
                </a:lnTo>
                <a:lnTo>
                  <a:pt x="6687311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4" y="0"/>
                </a:moveTo>
                <a:lnTo>
                  <a:pt x="6702552" y="0"/>
                </a:lnTo>
                <a:lnTo>
                  <a:pt x="6702552" y="3048"/>
                </a:lnTo>
                <a:lnTo>
                  <a:pt x="6699504" y="3048"/>
                </a:lnTo>
                <a:lnTo>
                  <a:pt x="6699504" y="0"/>
                </a:lnTo>
                <a:close/>
                <a:moveTo>
                  <a:pt x="6705599" y="0"/>
                </a:moveTo>
                <a:lnTo>
                  <a:pt x="6708647" y="0"/>
                </a:lnTo>
                <a:lnTo>
                  <a:pt x="6708647" y="3048"/>
                </a:lnTo>
                <a:lnTo>
                  <a:pt x="6705599" y="3048"/>
                </a:lnTo>
                <a:lnTo>
                  <a:pt x="6705599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2" y="0"/>
                </a:moveTo>
                <a:lnTo>
                  <a:pt x="6720840" y="0"/>
                </a:lnTo>
                <a:lnTo>
                  <a:pt x="6720840" y="3048"/>
                </a:lnTo>
                <a:lnTo>
                  <a:pt x="6717792" y="3048"/>
                </a:lnTo>
                <a:lnTo>
                  <a:pt x="6717792" y="0"/>
                </a:lnTo>
                <a:close/>
                <a:moveTo>
                  <a:pt x="6723887" y="0"/>
                </a:moveTo>
                <a:lnTo>
                  <a:pt x="6726935" y="0"/>
                </a:lnTo>
                <a:lnTo>
                  <a:pt x="6726935" y="3048"/>
                </a:lnTo>
                <a:lnTo>
                  <a:pt x="6723887" y="3048"/>
                </a:lnTo>
                <a:lnTo>
                  <a:pt x="6723887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80" y="0"/>
                </a:moveTo>
                <a:lnTo>
                  <a:pt x="6739128" y="0"/>
                </a:lnTo>
                <a:lnTo>
                  <a:pt x="6739128" y="3048"/>
                </a:lnTo>
                <a:lnTo>
                  <a:pt x="6736080" y="3048"/>
                </a:lnTo>
                <a:lnTo>
                  <a:pt x="6736080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1" y="0"/>
                </a:moveTo>
                <a:lnTo>
                  <a:pt x="6751319" y="0"/>
                </a:lnTo>
                <a:lnTo>
                  <a:pt x="6751319" y="3048"/>
                </a:lnTo>
                <a:lnTo>
                  <a:pt x="6748271" y="3048"/>
                </a:lnTo>
                <a:lnTo>
                  <a:pt x="6748271" y="0"/>
                </a:lnTo>
                <a:close/>
                <a:moveTo>
                  <a:pt x="6754368" y="0"/>
                </a:moveTo>
                <a:lnTo>
                  <a:pt x="6757416" y="0"/>
                </a:lnTo>
                <a:lnTo>
                  <a:pt x="6757416" y="3048"/>
                </a:lnTo>
                <a:lnTo>
                  <a:pt x="6754368" y="3048"/>
                </a:lnTo>
                <a:lnTo>
                  <a:pt x="6754368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59" y="0"/>
                </a:moveTo>
                <a:lnTo>
                  <a:pt x="6769607" y="0"/>
                </a:lnTo>
                <a:lnTo>
                  <a:pt x="6769607" y="3048"/>
                </a:lnTo>
                <a:lnTo>
                  <a:pt x="6766559" y="3048"/>
                </a:lnTo>
                <a:lnTo>
                  <a:pt x="6766559" y="0"/>
                </a:lnTo>
                <a:close/>
                <a:moveTo>
                  <a:pt x="6772656" y="0"/>
                </a:moveTo>
                <a:lnTo>
                  <a:pt x="6775704" y="0"/>
                </a:lnTo>
                <a:lnTo>
                  <a:pt x="6775704" y="3048"/>
                </a:lnTo>
                <a:lnTo>
                  <a:pt x="6772656" y="3048"/>
                </a:lnTo>
                <a:lnTo>
                  <a:pt x="6772656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7" y="0"/>
                </a:moveTo>
                <a:lnTo>
                  <a:pt x="6787895" y="0"/>
                </a:lnTo>
                <a:lnTo>
                  <a:pt x="6787895" y="3048"/>
                </a:lnTo>
                <a:lnTo>
                  <a:pt x="6784847" y="3048"/>
                </a:lnTo>
                <a:lnTo>
                  <a:pt x="6784847" y="0"/>
                </a:lnTo>
                <a:close/>
                <a:moveTo>
                  <a:pt x="6790944" y="0"/>
                </a:moveTo>
                <a:lnTo>
                  <a:pt x="6793992" y="0"/>
                </a:lnTo>
                <a:lnTo>
                  <a:pt x="6793992" y="3048"/>
                </a:lnTo>
                <a:lnTo>
                  <a:pt x="6790944" y="3048"/>
                </a:lnTo>
                <a:lnTo>
                  <a:pt x="6790944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5" y="0"/>
                </a:moveTo>
                <a:lnTo>
                  <a:pt x="6806183" y="0"/>
                </a:lnTo>
                <a:lnTo>
                  <a:pt x="6806183" y="3048"/>
                </a:lnTo>
                <a:lnTo>
                  <a:pt x="6803135" y="3048"/>
                </a:lnTo>
                <a:lnTo>
                  <a:pt x="6803135" y="0"/>
                </a:lnTo>
                <a:close/>
                <a:moveTo>
                  <a:pt x="6809232" y="0"/>
                </a:moveTo>
                <a:lnTo>
                  <a:pt x="6812280" y="0"/>
                </a:lnTo>
                <a:lnTo>
                  <a:pt x="6812280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8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8" y="3048"/>
                </a:lnTo>
                <a:lnTo>
                  <a:pt x="6815328" y="0"/>
                </a:lnTo>
                <a:close/>
                <a:moveTo>
                  <a:pt x="6821423" y="0"/>
                </a:moveTo>
                <a:lnTo>
                  <a:pt x="6824471" y="0"/>
                </a:lnTo>
                <a:lnTo>
                  <a:pt x="6824471" y="3048"/>
                </a:lnTo>
                <a:lnTo>
                  <a:pt x="6821423" y="3048"/>
                </a:lnTo>
                <a:lnTo>
                  <a:pt x="6821423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6" y="0"/>
                </a:moveTo>
                <a:lnTo>
                  <a:pt x="6836664" y="0"/>
                </a:lnTo>
                <a:lnTo>
                  <a:pt x="6836664" y="3048"/>
                </a:lnTo>
                <a:lnTo>
                  <a:pt x="6833616" y="3048"/>
                </a:lnTo>
                <a:lnTo>
                  <a:pt x="6833616" y="0"/>
                </a:lnTo>
                <a:close/>
                <a:moveTo>
                  <a:pt x="6839711" y="0"/>
                </a:moveTo>
                <a:lnTo>
                  <a:pt x="6842759" y="0"/>
                </a:lnTo>
                <a:lnTo>
                  <a:pt x="6842759" y="3048"/>
                </a:lnTo>
                <a:lnTo>
                  <a:pt x="6839711" y="3048"/>
                </a:lnTo>
                <a:lnTo>
                  <a:pt x="6839711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4" y="0"/>
                </a:moveTo>
                <a:lnTo>
                  <a:pt x="6854952" y="0"/>
                </a:lnTo>
                <a:lnTo>
                  <a:pt x="6854952" y="3048"/>
                </a:lnTo>
                <a:lnTo>
                  <a:pt x="6851904" y="3048"/>
                </a:lnTo>
                <a:lnTo>
                  <a:pt x="6851904" y="0"/>
                </a:lnTo>
                <a:close/>
                <a:moveTo>
                  <a:pt x="6857999" y="0"/>
                </a:moveTo>
                <a:lnTo>
                  <a:pt x="6861047" y="0"/>
                </a:lnTo>
                <a:lnTo>
                  <a:pt x="6861047" y="3048"/>
                </a:lnTo>
                <a:lnTo>
                  <a:pt x="6857999" y="3048"/>
                </a:lnTo>
                <a:lnTo>
                  <a:pt x="6857999" y="0"/>
                </a:lnTo>
                <a:close/>
                <a:moveTo>
                  <a:pt x="6864096" y="0"/>
                </a:moveTo>
                <a:lnTo>
                  <a:pt x="6867144" y="0"/>
                </a:lnTo>
                <a:lnTo>
                  <a:pt x="6867144" y="3048"/>
                </a:lnTo>
                <a:lnTo>
                  <a:pt x="6864096" y="3048"/>
                </a:lnTo>
                <a:lnTo>
                  <a:pt x="6864096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" name="Freeform 171"/>
          <p:cNvSpPr/>
          <p:nvPr/>
        </p:nvSpPr>
        <p:spPr>
          <a:xfrm>
            <a:off x="344424" y="347471"/>
            <a:ext cx="6873240" cy="4636008"/>
          </a:xfrm>
          <a:custGeom>
            <a:avLst/>
            <a:gdLst/>
            <a:ahLst/>
            <a:cxnLst/>
            <a:rect l="0" t="0" r="0" b="0"/>
            <a:pathLst>
              <a:path w="6873240" h="463600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0" y="6097"/>
                </a:moveTo>
                <a:lnTo>
                  <a:pt x="3048" y="6097"/>
                </a:lnTo>
                <a:lnTo>
                  <a:pt x="3048" y="9145"/>
                </a:lnTo>
                <a:lnTo>
                  <a:pt x="0" y="9145"/>
                </a:lnTo>
                <a:lnTo>
                  <a:pt x="0" y="6097"/>
                </a:lnTo>
                <a:close/>
                <a:moveTo>
                  <a:pt x="0" y="12192"/>
                </a:moveTo>
                <a:lnTo>
                  <a:pt x="3048" y="12192"/>
                </a:lnTo>
                <a:lnTo>
                  <a:pt x="3048" y="15240"/>
                </a:lnTo>
                <a:lnTo>
                  <a:pt x="0" y="15240"/>
                </a:lnTo>
                <a:lnTo>
                  <a:pt x="0" y="12192"/>
                </a:lnTo>
                <a:close/>
                <a:moveTo>
                  <a:pt x="0" y="18288"/>
                </a:moveTo>
                <a:lnTo>
                  <a:pt x="3048" y="18288"/>
                </a:lnTo>
                <a:lnTo>
                  <a:pt x="3048" y="21336"/>
                </a:lnTo>
                <a:lnTo>
                  <a:pt x="0" y="21336"/>
                </a:lnTo>
                <a:lnTo>
                  <a:pt x="0" y="18288"/>
                </a:lnTo>
                <a:close/>
                <a:moveTo>
                  <a:pt x="0" y="24385"/>
                </a:moveTo>
                <a:lnTo>
                  <a:pt x="3048" y="24385"/>
                </a:lnTo>
                <a:lnTo>
                  <a:pt x="3048" y="27433"/>
                </a:lnTo>
                <a:lnTo>
                  <a:pt x="0" y="27433"/>
                </a:lnTo>
                <a:lnTo>
                  <a:pt x="0" y="24385"/>
                </a:lnTo>
                <a:close/>
                <a:moveTo>
                  <a:pt x="0" y="30480"/>
                </a:moveTo>
                <a:lnTo>
                  <a:pt x="3048" y="30480"/>
                </a:lnTo>
                <a:lnTo>
                  <a:pt x="3048" y="33528"/>
                </a:lnTo>
                <a:lnTo>
                  <a:pt x="0" y="33528"/>
                </a:lnTo>
                <a:lnTo>
                  <a:pt x="0" y="30480"/>
                </a:lnTo>
                <a:close/>
                <a:moveTo>
                  <a:pt x="0" y="36577"/>
                </a:moveTo>
                <a:lnTo>
                  <a:pt x="3048" y="36577"/>
                </a:lnTo>
                <a:lnTo>
                  <a:pt x="3048" y="39625"/>
                </a:lnTo>
                <a:lnTo>
                  <a:pt x="0" y="39625"/>
                </a:lnTo>
                <a:lnTo>
                  <a:pt x="0" y="36577"/>
                </a:lnTo>
                <a:close/>
                <a:moveTo>
                  <a:pt x="0" y="42673"/>
                </a:moveTo>
                <a:lnTo>
                  <a:pt x="3048" y="42673"/>
                </a:lnTo>
                <a:lnTo>
                  <a:pt x="3048" y="45721"/>
                </a:lnTo>
                <a:lnTo>
                  <a:pt x="0" y="45721"/>
                </a:lnTo>
                <a:lnTo>
                  <a:pt x="0" y="42673"/>
                </a:lnTo>
                <a:close/>
                <a:moveTo>
                  <a:pt x="0" y="48768"/>
                </a:moveTo>
                <a:lnTo>
                  <a:pt x="3048" y="48768"/>
                </a:lnTo>
                <a:lnTo>
                  <a:pt x="3048" y="51816"/>
                </a:lnTo>
                <a:lnTo>
                  <a:pt x="0" y="51816"/>
                </a:lnTo>
                <a:lnTo>
                  <a:pt x="0" y="48768"/>
                </a:lnTo>
                <a:close/>
                <a:moveTo>
                  <a:pt x="0" y="54865"/>
                </a:moveTo>
                <a:lnTo>
                  <a:pt x="3048" y="54865"/>
                </a:lnTo>
                <a:lnTo>
                  <a:pt x="3048" y="57913"/>
                </a:lnTo>
                <a:lnTo>
                  <a:pt x="0" y="57913"/>
                </a:lnTo>
                <a:lnTo>
                  <a:pt x="0" y="54865"/>
                </a:lnTo>
                <a:close/>
                <a:moveTo>
                  <a:pt x="0" y="60961"/>
                </a:moveTo>
                <a:lnTo>
                  <a:pt x="3048" y="60961"/>
                </a:lnTo>
                <a:lnTo>
                  <a:pt x="3048" y="64009"/>
                </a:lnTo>
                <a:lnTo>
                  <a:pt x="0" y="64009"/>
                </a:lnTo>
                <a:lnTo>
                  <a:pt x="0" y="60961"/>
                </a:lnTo>
                <a:close/>
                <a:moveTo>
                  <a:pt x="0" y="67056"/>
                </a:moveTo>
                <a:lnTo>
                  <a:pt x="3048" y="67056"/>
                </a:lnTo>
                <a:lnTo>
                  <a:pt x="3048" y="70104"/>
                </a:lnTo>
                <a:lnTo>
                  <a:pt x="0" y="70104"/>
                </a:lnTo>
                <a:lnTo>
                  <a:pt x="0" y="67056"/>
                </a:lnTo>
                <a:close/>
                <a:moveTo>
                  <a:pt x="0" y="73153"/>
                </a:moveTo>
                <a:lnTo>
                  <a:pt x="3048" y="73153"/>
                </a:lnTo>
                <a:lnTo>
                  <a:pt x="3048" y="76201"/>
                </a:lnTo>
                <a:lnTo>
                  <a:pt x="0" y="76201"/>
                </a:lnTo>
                <a:lnTo>
                  <a:pt x="0" y="73153"/>
                </a:lnTo>
                <a:close/>
                <a:moveTo>
                  <a:pt x="0" y="79248"/>
                </a:moveTo>
                <a:lnTo>
                  <a:pt x="3048" y="79248"/>
                </a:lnTo>
                <a:lnTo>
                  <a:pt x="3048" y="82296"/>
                </a:lnTo>
                <a:lnTo>
                  <a:pt x="0" y="82296"/>
                </a:lnTo>
                <a:lnTo>
                  <a:pt x="0" y="79248"/>
                </a:lnTo>
                <a:close/>
                <a:moveTo>
                  <a:pt x="0" y="85344"/>
                </a:moveTo>
                <a:lnTo>
                  <a:pt x="3048" y="85344"/>
                </a:lnTo>
                <a:lnTo>
                  <a:pt x="3048" y="88392"/>
                </a:lnTo>
                <a:lnTo>
                  <a:pt x="0" y="88392"/>
                </a:lnTo>
                <a:lnTo>
                  <a:pt x="0" y="85344"/>
                </a:lnTo>
                <a:close/>
                <a:moveTo>
                  <a:pt x="0" y="91441"/>
                </a:moveTo>
                <a:lnTo>
                  <a:pt x="3048" y="91441"/>
                </a:lnTo>
                <a:lnTo>
                  <a:pt x="3048" y="94489"/>
                </a:lnTo>
                <a:lnTo>
                  <a:pt x="0" y="94489"/>
                </a:lnTo>
                <a:lnTo>
                  <a:pt x="0" y="91441"/>
                </a:lnTo>
                <a:close/>
                <a:moveTo>
                  <a:pt x="0" y="97536"/>
                </a:moveTo>
                <a:lnTo>
                  <a:pt x="3048" y="97536"/>
                </a:lnTo>
                <a:lnTo>
                  <a:pt x="3048" y="100584"/>
                </a:lnTo>
                <a:lnTo>
                  <a:pt x="0" y="100584"/>
                </a:lnTo>
                <a:lnTo>
                  <a:pt x="0" y="97536"/>
                </a:lnTo>
                <a:close/>
                <a:moveTo>
                  <a:pt x="0" y="103632"/>
                </a:moveTo>
                <a:lnTo>
                  <a:pt x="3048" y="103632"/>
                </a:lnTo>
                <a:lnTo>
                  <a:pt x="3048" y="106680"/>
                </a:lnTo>
                <a:lnTo>
                  <a:pt x="0" y="106680"/>
                </a:lnTo>
                <a:lnTo>
                  <a:pt x="0" y="103632"/>
                </a:lnTo>
                <a:close/>
                <a:moveTo>
                  <a:pt x="0" y="109729"/>
                </a:moveTo>
                <a:lnTo>
                  <a:pt x="3048" y="109729"/>
                </a:lnTo>
                <a:lnTo>
                  <a:pt x="3048" y="112777"/>
                </a:lnTo>
                <a:lnTo>
                  <a:pt x="0" y="112777"/>
                </a:lnTo>
                <a:lnTo>
                  <a:pt x="0" y="109729"/>
                </a:lnTo>
                <a:close/>
                <a:moveTo>
                  <a:pt x="0" y="115824"/>
                </a:moveTo>
                <a:lnTo>
                  <a:pt x="3048" y="115824"/>
                </a:lnTo>
                <a:lnTo>
                  <a:pt x="3048" y="118872"/>
                </a:lnTo>
                <a:lnTo>
                  <a:pt x="0" y="118872"/>
                </a:lnTo>
                <a:lnTo>
                  <a:pt x="0" y="115824"/>
                </a:lnTo>
                <a:close/>
                <a:moveTo>
                  <a:pt x="0" y="121921"/>
                </a:moveTo>
                <a:lnTo>
                  <a:pt x="3048" y="121921"/>
                </a:lnTo>
                <a:lnTo>
                  <a:pt x="3048" y="124969"/>
                </a:lnTo>
                <a:lnTo>
                  <a:pt x="0" y="124969"/>
                </a:lnTo>
                <a:lnTo>
                  <a:pt x="0" y="121921"/>
                </a:lnTo>
                <a:close/>
                <a:moveTo>
                  <a:pt x="0" y="128017"/>
                </a:moveTo>
                <a:lnTo>
                  <a:pt x="3048" y="128017"/>
                </a:lnTo>
                <a:lnTo>
                  <a:pt x="3048" y="131065"/>
                </a:lnTo>
                <a:lnTo>
                  <a:pt x="0" y="131065"/>
                </a:lnTo>
                <a:lnTo>
                  <a:pt x="0" y="128017"/>
                </a:lnTo>
                <a:close/>
                <a:moveTo>
                  <a:pt x="0" y="134112"/>
                </a:moveTo>
                <a:lnTo>
                  <a:pt x="3048" y="134112"/>
                </a:lnTo>
                <a:lnTo>
                  <a:pt x="3048" y="137160"/>
                </a:lnTo>
                <a:lnTo>
                  <a:pt x="0" y="137160"/>
                </a:lnTo>
                <a:lnTo>
                  <a:pt x="0" y="134112"/>
                </a:lnTo>
                <a:close/>
                <a:moveTo>
                  <a:pt x="0" y="140209"/>
                </a:moveTo>
                <a:lnTo>
                  <a:pt x="3048" y="140209"/>
                </a:lnTo>
                <a:lnTo>
                  <a:pt x="3048" y="143257"/>
                </a:lnTo>
                <a:lnTo>
                  <a:pt x="0" y="143257"/>
                </a:lnTo>
                <a:lnTo>
                  <a:pt x="0" y="140209"/>
                </a:lnTo>
                <a:close/>
                <a:moveTo>
                  <a:pt x="0" y="146304"/>
                </a:moveTo>
                <a:lnTo>
                  <a:pt x="3048" y="146304"/>
                </a:lnTo>
                <a:lnTo>
                  <a:pt x="3048" y="149352"/>
                </a:lnTo>
                <a:lnTo>
                  <a:pt x="0" y="149352"/>
                </a:lnTo>
                <a:lnTo>
                  <a:pt x="0" y="146304"/>
                </a:lnTo>
                <a:close/>
                <a:moveTo>
                  <a:pt x="0" y="152400"/>
                </a:moveTo>
                <a:lnTo>
                  <a:pt x="3048" y="152400"/>
                </a:lnTo>
                <a:lnTo>
                  <a:pt x="3048" y="155448"/>
                </a:lnTo>
                <a:lnTo>
                  <a:pt x="0" y="155448"/>
                </a:lnTo>
                <a:lnTo>
                  <a:pt x="0" y="152400"/>
                </a:lnTo>
                <a:close/>
                <a:moveTo>
                  <a:pt x="0" y="158497"/>
                </a:moveTo>
                <a:lnTo>
                  <a:pt x="3048" y="158497"/>
                </a:lnTo>
                <a:lnTo>
                  <a:pt x="3048" y="161545"/>
                </a:lnTo>
                <a:lnTo>
                  <a:pt x="0" y="161545"/>
                </a:lnTo>
                <a:lnTo>
                  <a:pt x="0" y="158497"/>
                </a:lnTo>
                <a:close/>
                <a:moveTo>
                  <a:pt x="0" y="164592"/>
                </a:moveTo>
                <a:lnTo>
                  <a:pt x="3048" y="164592"/>
                </a:lnTo>
                <a:lnTo>
                  <a:pt x="3048" y="167640"/>
                </a:lnTo>
                <a:lnTo>
                  <a:pt x="0" y="167640"/>
                </a:lnTo>
                <a:lnTo>
                  <a:pt x="0" y="164592"/>
                </a:lnTo>
                <a:close/>
                <a:moveTo>
                  <a:pt x="0" y="170688"/>
                </a:moveTo>
                <a:lnTo>
                  <a:pt x="3048" y="170688"/>
                </a:lnTo>
                <a:lnTo>
                  <a:pt x="3048" y="173736"/>
                </a:lnTo>
                <a:lnTo>
                  <a:pt x="0" y="173736"/>
                </a:lnTo>
                <a:lnTo>
                  <a:pt x="0" y="170688"/>
                </a:lnTo>
                <a:close/>
                <a:moveTo>
                  <a:pt x="0" y="176785"/>
                </a:moveTo>
                <a:lnTo>
                  <a:pt x="3048" y="176785"/>
                </a:lnTo>
                <a:lnTo>
                  <a:pt x="3048" y="179833"/>
                </a:lnTo>
                <a:lnTo>
                  <a:pt x="0" y="179833"/>
                </a:lnTo>
                <a:lnTo>
                  <a:pt x="0" y="176785"/>
                </a:lnTo>
                <a:close/>
                <a:moveTo>
                  <a:pt x="0" y="182880"/>
                </a:moveTo>
                <a:lnTo>
                  <a:pt x="3048" y="182880"/>
                </a:lnTo>
                <a:lnTo>
                  <a:pt x="3048" y="185928"/>
                </a:lnTo>
                <a:lnTo>
                  <a:pt x="0" y="185928"/>
                </a:lnTo>
                <a:lnTo>
                  <a:pt x="0" y="182880"/>
                </a:lnTo>
                <a:close/>
                <a:moveTo>
                  <a:pt x="0" y="188977"/>
                </a:moveTo>
                <a:lnTo>
                  <a:pt x="3048" y="188977"/>
                </a:lnTo>
                <a:lnTo>
                  <a:pt x="3048" y="192025"/>
                </a:lnTo>
                <a:lnTo>
                  <a:pt x="0" y="192025"/>
                </a:lnTo>
                <a:lnTo>
                  <a:pt x="0" y="188977"/>
                </a:lnTo>
                <a:close/>
                <a:moveTo>
                  <a:pt x="0" y="195073"/>
                </a:moveTo>
                <a:lnTo>
                  <a:pt x="3048" y="195073"/>
                </a:lnTo>
                <a:lnTo>
                  <a:pt x="3048" y="198121"/>
                </a:lnTo>
                <a:lnTo>
                  <a:pt x="0" y="198121"/>
                </a:lnTo>
                <a:lnTo>
                  <a:pt x="0" y="195073"/>
                </a:lnTo>
                <a:close/>
                <a:moveTo>
                  <a:pt x="0" y="201168"/>
                </a:moveTo>
                <a:lnTo>
                  <a:pt x="3048" y="201168"/>
                </a:lnTo>
                <a:lnTo>
                  <a:pt x="3048" y="204216"/>
                </a:lnTo>
                <a:lnTo>
                  <a:pt x="0" y="204216"/>
                </a:lnTo>
                <a:lnTo>
                  <a:pt x="0" y="201168"/>
                </a:lnTo>
                <a:close/>
                <a:moveTo>
                  <a:pt x="0" y="207265"/>
                </a:moveTo>
                <a:lnTo>
                  <a:pt x="3048" y="207265"/>
                </a:lnTo>
                <a:lnTo>
                  <a:pt x="3048" y="210313"/>
                </a:lnTo>
                <a:lnTo>
                  <a:pt x="0" y="210313"/>
                </a:lnTo>
                <a:lnTo>
                  <a:pt x="0" y="207265"/>
                </a:lnTo>
                <a:close/>
                <a:moveTo>
                  <a:pt x="0" y="213361"/>
                </a:moveTo>
                <a:lnTo>
                  <a:pt x="3048" y="213361"/>
                </a:lnTo>
                <a:lnTo>
                  <a:pt x="3048" y="216409"/>
                </a:lnTo>
                <a:lnTo>
                  <a:pt x="0" y="216409"/>
                </a:lnTo>
                <a:lnTo>
                  <a:pt x="0" y="213361"/>
                </a:lnTo>
                <a:close/>
                <a:moveTo>
                  <a:pt x="0" y="219456"/>
                </a:moveTo>
                <a:lnTo>
                  <a:pt x="3048" y="219456"/>
                </a:lnTo>
                <a:lnTo>
                  <a:pt x="3048" y="222504"/>
                </a:lnTo>
                <a:lnTo>
                  <a:pt x="0" y="222504"/>
                </a:lnTo>
                <a:lnTo>
                  <a:pt x="0" y="219456"/>
                </a:lnTo>
                <a:close/>
                <a:moveTo>
                  <a:pt x="0" y="225553"/>
                </a:moveTo>
                <a:lnTo>
                  <a:pt x="3048" y="225553"/>
                </a:lnTo>
                <a:lnTo>
                  <a:pt x="3048" y="228601"/>
                </a:lnTo>
                <a:lnTo>
                  <a:pt x="0" y="228601"/>
                </a:lnTo>
                <a:lnTo>
                  <a:pt x="0" y="225553"/>
                </a:lnTo>
                <a:close/>
                <a:moveTo>
                  <a:pt x="0" y="231648"/>
                </a:moveTo>
                <a:lnTo>
                  <a:pt x="3048" y="231648"/>
                </a:lnTo>
                <a:lnTo>
                  <a:pt x="3048" y="234696"/>
                </a:lnTo>
                <a:lnTo>
                  <a:pt x="0" y="234696"/>
                </a:lnTo>
                <a:lnTo>
                  <a:pt x="0" y="231648"/>
                </a:lnTo>
                <a:close/>
                <a:moveTo>
                  <a:pt x="0" y="237744"/>
                </a:moveTo>
                <a:lnTo>
                  <a:pt x="3048" y="237744"/>
                </a:lnTo>
                <a:lnTo>
                  <a:pt x="3048" y="240792"/>
                </a:lnTo>
                <a:lnTo>
                  <a:pt x="0" y="240792"/>
                </a:lnTo>
                <a:lnTo>
                  <a:pt x="0" y="237744"/>
                </a:lnTo>
                <a:close/>
                <a:moveTo>
                  <a:pt x="0" y="243841"/>
                </a:moveTo>
                <a:lnTo>
                  <a:pt x="3048" y="243841"/>
                </a:lnTo>
                <a:lnTo>
                  <a:pt x="3048" y="246889"/>
                </a:lnTo>
                <a:lnTo>
                  <a:pt x="0" y="246889"/>
                </a:lnTo>
                <a:lnTo>
                  <a:pt x="0" y="243841"/>
                </a:lnTo>
                <a:close/>
                <a:moveTo>
                  <a:pt x="0" y="249936"/>
                </a:moveTo>
                <a:lnTo>
                  <a:pt x="3048" y="249936"/>
                </a:lnTo>
                <a:lnTo>
                  <a:pt x="3048" y="252984"/>
                </a:lnTo>
                <a:lnTo>
                  <a:pt x="0" y="252984"/>
                </a:lnTo>
                <a:lnTo>
                  <a:pt x="0" y="249936"/>
                </a:lnTo>
                <a:close/>
                <a:moveTo>
                  <a:pt x="0" y="256032"/>
                </a:moveTo>
                <a:lnTo>
                  <a:pt x="3048" y="256032"/>
                </a:lnTo>
                <a:lnTo>
                  <a:pt x="3048" y="259080"/>
                </a:lnTo>
                <a:lnTo>
                  <a:pt x="0" y="259080"/>
                </a:lnTo>
                <a:lnTo>
                  <a:pt x="0" y="256032"/>
                </a:lnTo>
                <a:close/>
                <a:moveTo>
                  <a:pt x="0" y="262129"/>
                </a:moveTo>
                <a:lnTo>
                  <a:pt x="3048" y="262129"/>
                </a:lnTo>
                <a:lnTo>
                  <a:pt x="3048" y="265177"/>
                </a:lnTo>
                <a:lnTo>
                  <a:pt x="0" y="265177"/>
                </a:lnTo>
                <a:lnTo>
                  <a:pt x="0" y="262129"/>
                </a:lnTo>
                <a:close/>
                <a:moveTo>
                  <a:pt x="0" y="268224"/>
                </a:moveTo>
                <a:lnTo>
                  <a:pt x="3048" y="268224"/>
                </a:lnTo>
                <a:lnTo>
                  <a:pt x="3048" y="271272"/>
                </a:lnTo>
                <a:lnTo>
                  <a:pt x="0" y="271272"/>
                </a:lnTo>
                <a:lnTo>
                  <a:pt x="0" y="268224"/>
                </a:lnTo>
                <a:close/>
                <a:moveTo>
                  <a:pt x="0" y="274321"/>
                </a:moveTo>
                <a:lnTo>
                  <a:pt x="3048" y="274321"/>
                </a:lnTo>
                <a:lnTo>
                  <a:pt x="3048" y="277369"/>
                </a:lnTo>
                <a:lnTo>
                  <a:pt x="0" y="277369"/>
                </a:lnTo>
                <a:lnTo>
                  <a:pt x="0" y="274321"/>
                </a:lnTo>
                <a:close/>
                <a:moveTo>
                  <a:pt x="0" y="280417"/>
                </a:moveTo>
                <a:lnTo>
                  <a:pt x="3048" y="280417"/>
                </a:lnTo>
                <a:lnTo>
                  <a:pt x="3048" y="283465"/>
                </a:lnTo>
                <a:lnTo>
                  <a:pt x="0" y="283465"/>
                </a:lnTo>
                <a:lnTo>
                  <a:pt x="0" y="280417"/>
                </a:lnTo>
                <a:close/>
                <a:moveTo>
                  <a:pt x="0" y="286512"/>
                </a:moveTo>
                <a:lnTo>
                  <a:pt x="3048" y="286512"/>
                </a:lnTo>
                <a:lnTo>
                  <a:pt x="3048" y="289560"/>
                </a:lnTo>
                <a:lnTo>
                  <a:pt x="0" y="289560"/>
                </a:lnTo>
                <a:lnTo>
                  <a:pt x="0" y="286512"/>
                </a:lnTo>
                <a:close/>
                <a:moveTo>
                  <a:pt x="0" y="292609"/>
                </a:moveTo>
                <a:lnTo>
                  <a:pt x="3048" y="292609"/>
                </a:lnTo>
                <a:lnTo>
                  <a:pt x="3048" y="295657"/>
                </a:lnTo>
                <a:lnTo>
                  <a:pt x="0" y="295657"/>
                </a:lnTo>
                <a:lnTo>
                  <a:pt x="0" y="292609"/>
                </a:lnTo>
                <a:close/>
                <a:moveTo>
                  <a:pt x="0" y="298704"/>
                </a:moveTo>
                <a:lnTo>
                  <a:pt x="3048" y="298704"/>
                </a:lnTo>
                <a:lnTo>
                  <a:pt x="3048" y="301752"/>
                </a:lnTo>
                <a:lnTo>
                  <a:pt x="0" y="301752"/>
                </a:lnTo>
                <a:lnTo>
                  <a:pt x="0" y="298704"/>
                </a:lnTo>
                <a:close/>
                <a:moveTo>
                  <a:pt x="0" y="304800"/>
                </a:moveTo>
                <a:lnTo>
                  <a:pt x="3048" y="304800"/>
                </a:lnTo>
                <a:lnTo>
                  <a:pt x="3048" y="307848"/>
                </a:lnTo>
                <a:lnTo>
                  <a:pt x="0" y="307848"/>
                </a:lnTo>
                <a:lnTo>
                  <a:pt x="0" y="304800"/>
                </a:lnTo>
                <a:close/>
                <a:moveTo>
                  <a:pt x="0" y="310897"/>
                </a:moveTo>
                <a:lnTo>
                  <a:pt x="3048" y="310897"/>
                </a:lnTo>
                <a:lnTo>
                  <a:pt x="3048" y="313945"/>
                </a:lnTo>
                <a:lnTo>
                  <a:pt x="0" y="313945"/>
                </a:lnTo>
                <a:lnTo>
                  <a:pt x="0" y="310897"/>
                </a:lnTo>
                <a:close/>
                <a:moveTo>
                  <a:pt x="0" y="316992"/>
                </a:moveTo>
                <a:lnTo>
                  <a:pt x="3048" y="316992"/>
                </a:lnTo>
                <a:lnTo>
                  <a:pt x="3048" y="320040"/>
                </a:lnTo>
                <a:lnTo>
                  <a:pt x="0" y="320040"/>
                </a:lnTo>
                <a:lnTo>
                  <a:pt x="0" y="316992"/>
                </a:lnTo>
                <a:close/>
                <a:moveTo>
                  <a:pt x="0" y="323088"/>
                </a:moveTo>
                <a:lnTo>
                  <a:pt x="3048" y="323088"/>
                </a:lnTo>
                <a:lnTo>
                  <a:pt x="3048" y="326136"/>
                </a:lnTo>
                <a:lnTo>
                  <a:pt x="0" y="326136"/>
                </a:lnTo>
                <a:lnTo>
                  <a:pt x="0" y="323088"/>
                </a:lnTo>
                <a:close/>
                <a:moveTo>
                  <a:pt x="0" y="329185"/>
                </a:moveTo>
                <a:lnTo>
                  <a:pt x="3048" y="329185"/>
                </a:lnTo>
                <a:lnTo>
                  <a:pt x="3048" y="332233"/>
                </a:lnTo>
                <a:lnTo>
                  <a:pt x="0" y="332233"/>
                </a:lnTo>
                <a:lnTo>
                  <a:pt x="0" y="329185"/>
                </a:lnTo>
                <a:close/>
                <a:moveTo>
                  <a:pt x="0" y="335280"/>
                </a:moveTo>
                <a:lnTo>
                  <a:pt x="3048" y="335280"/>
                </a:lnTo>
                <a:lnTo>
                  <a:pt x="3048" y="338328"/>
                </a:lnTo>
                <a:lnTo>
                  <a:pt x="0" y="338328"/>
                </a:lnTo>
                <a:lnTo>
                  <a:pt x="0" y="335280"/>
                </a:lnTo>
                <a:close/>
                <a:moveTo>
                  <a:pt x="0" y="341377"/>
                </a:moveTo>
                <a:lnTo>
                  <a:pt x="3048" y="341377"/>
                </a:lnTo>
                <a:lnTo>
                  <a:pt x="3048" y="344425"/>
                </a:lnTo>
                <a:lnTo>
                  <a:pt x="0" y="344425"/>
                </a:lnTo>
                <a:lnTo>
                  <a:pt x="0" y="341377"/>
                </a:lnTo>
                <a:close/>
                <a:moveTo>
                  <a:pt x="0" y="347473"/>
                </a:moveTo>
                <a:lnTo>
                  <a:pt x="3048" y="347473"/>
                </a:lnTo>
                <a:lnTo>
                  <a:pt x="3048" y="350521"/>
                </a:lnTo>
                <a:lnTo>
                  <a:pt x="0" y="350521"/>
                </a:lnTo>
                <a:lnTo>
                  <a:pt x="0" y="347473"/>
                </a:lnTo>
                <a:close/>
                <a:moveTo>
                  <a:pt x="0" y="353568"/>
                </a:moveTo>
                <a:lnTo>
                  <a:pt x="3048" y="353568"/>
                </a:lnTo>
                <a:lnTo>
                  <a:pt x="3048" y="356616"/>
                </a:lnTo>
                <a:lnTo>
                  <a:pt x="0" y="356616"/>
                </a:lnTo>
                <a:lnTo>
                  <a:pt x="0" y="353568"/>
                </a:lnTo>
                <a:close/>
                <a:moveTo>
                  <a:pt x="0" y="359665"/>
                </a:moveTo>
                <a:lnTo>
                  <a:pt x="3048" y="359665"/>
                </a:lnTo>
                <a:lnTo>
                  <a:pt x="3048" y="362713"/>
                </a:lnTo>
                <a:lnTo>
                  <a:pt x="0" y="362713"/>
                </a:lnTo>
                <a:lnTo>
                  <a:pt x="0" y="359665"/>
                </a:lnTo>
                <a:close/>
                <a:moveTo>
                  <a:pt x="0" y="365761"/>
                </a:moveTo>
                <a:lnTo>
                  <a:pt x="3048" y="365761"/>
                </a:lnTo>
                <a:lnTo>
                  <a:pt x="3048" y="368809"/>
                </a:lnTo>
                <a:lnTo>
                  <a:pt x="0" y="368809"/>
                </a:lnTo>
                <a:lnTo>
                  <a:pt x="0" y="365761"/>
                </a:lnTo>
                <a:close/>
                <a:moveTo>
                  <a:pt x="0" y="371856"/>
                </a:moveTo>
                <a:lnTo>
                  <a:pt x="3048" y="371856"/>
                </a:lnTo>
                <a:lnTo>
                  <a:pt x="3048" y="374904"/>
                </a:lnTo>
                <a:lnTo>
                  <a:pt x="0" y="374904"/>
                </a:lnTo>
                <a:lnTo>
                  <a:pt x="0" y="371856"/>
                </a:lnTo>
                <a:close/>
                <a:moveTo>
                  <a:pt x="0" y="377953"/>
                </a:moveTo>
                <a:lnTo>
                  <a:pt x="3048" y="377953"/>
                </a:lnTo>
                <a:lnTo>
                  <a:pt x="3048" y="381001"/>
                </a:lnTo>
                <a:lnTo>
                  <a:pt x="0" y="381001"/>
                </a:lnTo>
                <a:lnTo>
                  <a:pt x="0" y="377953"/>
                </a:lnTo>
                <a:close/>
                <a:moveTo>
                  <a:pt x="0" y="384048"/>
                </a:moveTo>
                <a:lnTo>
                  <a:pt x="3048" y="384048"/>
                </a:lnTo>
                <a:lnTo>
                  <a:pt x="3048" y="387096"/>
                </a:lnTo>
                <a:lnTo>
                  <a:pt x="0" y="387096"/>
                </a:lnTo>
                <a:lnTo>
                  <a:pt x="0" y="384048"/>
                </a:lnTo>
                <a:close/>
                <a:moveTo>
                  <a:pt x="0" y="390144"/>
                </a:moveTo>
                <a:lnTo>
                  <a:pt x="3048" y="390144"/>
                </a:lnTo>
                <a:lnTo>
                  <a:pt x="3048" y="393192"/>
                </a:lnTo>
                <a:lnTo>
                  <a:pt x="0" y="393192"/>
                </a:lnTo>
                <a:lnTo>
                  <a:pt x="0" y="390144"/>
                </a:lnTo>
                <a:close/>
                <a:moveTo>
                  <a:pt x="0" y="396241"/>
                </a:moveTo>
                <a:lnTo>
                  <a:pt x="3048" y="396241"/>
                </a:lnTo>
                <a:lnTo>
                  <a:pt x="3048" y="399289"/>
                </a:lnTo>
                <a:lnTo>
                  <a:pt x="0" y="399289"/>
                </a:lnTo>
                <a:lnTo>
                  <a:pt x="0" y="396241"/>
                </a:lnTo>
                <a:close/>
                <a:moveTo>
                  <a:pt x="0" y="402336"/>
                </a:moveTo>
                <a:lnTo>
                  <a:pt x="3048" y="402336"/>
                </a:lnTo>
                <a:lnTo>
                  <a:pt x="3048" y="405384"/>
                </a:lnTo>
                <a:lnTo>
                  <a:pt x="0" y="405384"/>
                </a:lnTo>
                <a:lnTo>
                  <a:pt x="0" y="402336"/>
                </a:lnTo>
                <a:close/>
                <a:moveTo>
                  <a:pt x="0" y="408432"/>
                </a:moveTo>
                <a:lnTo>
                  <a:pt x="3048" y="408432"/>
                </a:lnTo>
                <a:lnTo>
                  <a:pt x="3048" y="411480"/>
                </a:lnTo>
                <a:lnTo>
                  <a:pt x="0" y="411480"/>
                </a:lnTo>
                <a:lnTo>
                  <a:pt x="0" y="408432"/>
                </a:lnTo>
                <a:close/>
                <a:moveTo>
                  <a:pt x="0" y="414529"/>
                </a:moveTo>
                <a:lnTo>
                  <a:pt x="3048" y="414529"/>
                </a:lnTo>
                <a:lnTo>
                  <a:pt x="3048" y="417577"/>
                </a:lnTo>
                <a:lnTo>
                  <a:pt x="0" y="417577"/>
                </a:lnTo>
                <a:lnTo>
                  <a:pt x="0" y="414529"/>
                </a:lnTo>
                <a:close/>
                <a:moveTo>
                  <a:pt x="0" y="420624"/>
                </a:moveTo>
                <a:lnTo>
                  <a:pt x="3048" y="420624"/>
                </a:lnTo>
                <a:lnTo>
                  <a:pt x="3048" y="423672"/>
                </a:lnTo>
                <a:lnTo>
                  <a:pt x="0" y="423672"/>
                </a:lnTo>
                <a:lnTo>
                  <a:pt x="0" y="420624"/>
                </a:lnTo>
                <a:close/>
                <a:moveTo>
                  <a:pt x="0" y="426721"/>
                </a:moveTo>
                <a:lnTo>
                  <a:pt x="3048" y="426721"/>
                </a:lnTo>
                <a:lnTo>
                  <a:pt x="3048" y="429769"/>
                </a:lnTo>
                <a:lnTo>
                  <a:pt x="0" y="429769"/>
                </a:lnTo>
                <a:lnTo>
                  <a:pt x="0" y="426721"/>
                </a:lnTo>
                <a:close/>
                <a:moveTo>
                  <a:pt x="0" y="432817"/>
                </a:moveTo>
                <a:lnTo>
                  <a:pt x="3048" y="432817"/>
                </a:lnTo>
                <a:lnTo>
                  <a:pt x="3048" y="435865"/>
                </a:lnTo>
                <a:lnTo>
                  <a:pt x="0" y="435865"/>
                </a:lnTo>
                <a:lnTo>
                  <a:pt x="0" y="432817"/>
                </a:lnTo>
                <a:close/>
                <a:moveTo>
                  <a:pt x="0" y="438912"/>
                </a:moveTo>
                <a:lnTo>
                  <a:pt x="3048" y="438912"/>
                </a:lnTo>
                <a:lnTo>
                  <a:pt x="3048" y="441960"/>
                </a:lnTo>
                <a:lnTo>
                  <a:pt x="0" y="441960"/>
                </a:lnTo>
                <a:lnTo>
                  <a:pt x="0" y="438912"/>
                </a:lnTo>
                <a:close/>
                <a:moveTo>
                  <a:pt x="0" y="445009"/>
                </a:moveTo>
                <a:lnTo>
                  <a:pt x="3048" y="445009"/>
                </a:lnTo>
                <a:lnTo>
                  <a:pt x="3048" y="448057"/>
                </a:lnTo>
                <a:lnTo>
                  <a:pt x="0" y="448057"/>
                </a:lnTo>
                <a:lnTo>
                  <a:pt x="0" y="445009"/>
                </a:lnTo>
                <a:close/>
                <a:moveTo>
                  <a:pt x="0" y="451104"/>
                </a:moveTo>
                <a:lnTo>
                  <a:pt x="3048" y="451104"/>
                </a:lnTo>
                <a:lnTo>
                  <a:pt x="3048" y="454152"/>
                </a:lnTo>
                <a:lnTo>
                  <a:pt x="0" y="454152"/>
                </a:lnTo>
                <a:lnTo>
                  <a:pt x="0" y="451104"/>
                </a:lnTo>
                <a:close/>
                <a:moveTo>
                  <a:pt x="0" y="457200"/>
                </a:moveTo>
                <a:lnTo>
                  <a:pt x="3048" y="457200"/>
                </a:lnTo>
                <a:lnTo>
                  <a:pt x="3048" y="460248"/>
                </a:lnTo>
                <a:lnTo>
                  <a:pt x="0" y="460248"/>
                </a:lnTo>
                <a:lnTo>
                  <a:pt x="0" y="457200"/>
                </a:lnTo>
                <a:close/>
                <a:moveTo>
                  <a:pt x="0" y="463297"/>
                </a:moveTo>
                <a:lnTo>
                  <a:pt x="3048" y="463297"/>
                </a:lnTo>
                <a:lnTo>
                  <a:pt x="3048" y="466345"/>
                </a:lnTo>
                <a:lnTo>
                  <a:pt x="0" y="466345"/>
                </a:lnTo>
                <a:lnTo>
                  <a:pt x="0" y="463297"/>
                </a:lnTo>
                <a:close/>
                <a:moveTo>
                  <a:pt x="0" y="469392"/>
                </a:moveTo>
                <a:lnTo>
                  <a:pt x="3048" y="469392"/>
                </a:lnTo>
                <a:lnTo>
                  <a:pt x="3048" y="472440"/>
                </a:lnTo>
                <a:lnTo>
                  <a:pt x="0" y="472440"/>
                </a:lnTo>
                <a:lnTo>
                  <a:pt x="0" y="469392"/>
                </a:lnTo>
                <a:close/>
                <a:moveTo>
                  <a:pt x="0" y="475488"/>
                </a:moveTo>
                <a:lnTo>
                  <a:pt x="3048" y="475488"/>
                </a:lnTo>
                <a:lnTo>
                  <a:pt x="3048" y="478536"/>
                </a:lnTo>
                <a:lnTo>
                  <a:pt x="0" y="478536"/>
                </a:lnTo>
                <a:lnTo>
                  <a:pt x="0" y="475488"/>
                </a:lnTo>
                <a:close/>
                <a:moveTo>
                  <a:pt x="0" y="481585"/>
                </a:moveTo>
                <a:lnTo>
                  <a:pt x="3048" y="481585"/>
                </a:lnTo>
                <a:lnTo>
                  <a:pt x="3048" y="484633"/>
                </a:lnTo>
                <a:lnTo>
                  <a:pt x="0" y="484633"/>
                </a:lnTo>
                <a:lnTo>
                  <a:pt x="0" y="481585"/>
                </a:lnTo>
                <a:close/>
                <a:moveTo>
                  <a:pt x="0" y="487680"/>
                </a:moveTo>
                <a:lnTo>
                  <a:pt x="3048" y="487680"/>
                </a:lnTo>
                <a:lnTo>
                  <a:pt x="3048" y="490728"/>
                </a:lnTo>
                <a:lnTo>
                  <a:pt x="0" y="490728"/>
                </a:lnTo>
                <a:lnTo>
                  <a:pt x="0" y="487680"/>
                </a:lnTo>
                <a:close/>
                <a:moveTo>
                  <a:pt x="0" y="493777"/>
                </a:moveTo>
                <a:lnTo>
                  <a:pt x="3048" y="493777"/>
                </a:lnTo>
                <a:lnTo>
                  <a:pt x="3048" y="496825"/>
                </a:lnTo>
                <a:lnTo>
                  <a:pt x="0" y="496825"/>
                </a:lnTo>
                <a:lnTo>
                  <a:pt x="0" y="493777"/>
                </a:lnTo>
                <a:close/>
                <a:moveTo>
                  <a:pt x="0" y="499873"/>
                </a:moveTo>
                <a:lnTo>
                  <a:pt x="3048" y="499873"/>
                </a:lnTo>
                <a:lnTo>
                  <a:pt x="3048" y="502921"/>
                </a:lnTo>
                <a:lnTo>
                  <a:pt x="0" y="502921"/>
                </a:lnTo>
                <a:lnTo>
                  <a:pt x="0" y="499873"/>
                </a:lnTo>
                <a:close/>
                <a:moveTo>
                  <a:pt x="0" y="505968"/>
                </a:moveTo>
                <a:lnTo>
                  <a:pt x="3048" y="505968"/>
                </a:lnTo>
                <a:lnTo>
                  <a:pt x="3048" y="509016"/>
                </a:lnTo>
                <a:lnTo>
                  <a:pt x="0" y="509016"/>
                </a:lnTo>
                <a:lnTo>
                  <a:pt x="0" y="505968"/>
                </a:lnTo>
                <a:close/>
                <a:moveTo>
                  <a:pt x="0" y="512065"/>
                </a:moveTo>
                <a:lnTo>
                  <a:pt x="3048" y="512065"/>
                </a:lnTo>
                <a:lnTo>
                  <a:pt x="3048" y="515113"/>
                </a:lnTo>
                <a:lnTo>
                  <a:pt x="0" y="515113"/>
                </a:lnTo>
                <a:lnTo>
                  <a:pt x="0" y="512065"/>
                </a:lnTo>
                <a:close/>
                <a:moveTo>
                  <a:pt x="0" y="518161"/>
                </a:moveTo>
                <a:lnTo>
                  <a:pt x="3048" y="518161"/>
                </a:lnTo>
                <a:lnTo>
                  <a:pt x="3048" y="521209"/>
                </a:lnTo>
                <a:lnTo>
                  <a:pt x="0" y="521209"/>
                </a:lnTo>
                <a:lnTo>
                  <a:pt x="0" y="518161"/>
                </a:lnTo>
                <a:close/>
                <a:moveTo>
                  <a:pt x="0" y="524256"/>
                </a:moveTo>
                <a:lnTo>
                  <a:pt x="3048" y="524256"/>
                </a:lnTo>
                <a:lnTo>
                  <a:pt x="3048" y="527304"/>
                </a:lnTo>
                <a:lnTo>
                  <a:pt x="0" y="527304"/>
                </a:lnTo>
                <a:lnTo>
                  <a:pt x="0" y="524256"/>
                </a:lnTo>
                <a:close/>
                <a:moveTo>
                  <a:pt x="0" y="530353"/>
                </a:moveTo>
                <a:lnTo>
                  <a:pt x="3048" y="530353"/>
                </a:lnTo>
                <a:lnTo>
                  <a:pt x="3048" y="533401"/>
                </a:lnTo>
                <a:lnTo>
                  <a:pt x="0" y="533401"/>
                </a:lnTo>
                <a:lnTo>
                  <a:pt x="0" y="530353"/>
                </a:lnTo>
                <a:close/>
                <a:moveTo>
                  <a:pt x="0" y="536448"/>
                </a:moveTo>
                <a:lnTo>
                  <a:pt x="3048" y="536448"/>
                </a:lnTo>
                <a:lnTo>
                  <a:pt x="3048" y="539496"/>
                </a:lnTo>
                <a:lnTo>
                  <a:pt x="0" y="539496"/>
                </a:lnTo>
                <a:lnTo>
                  <a:pt x="0" y="536448"/>
                </a:lnTo>
                <a:close/>
                <a:moveTo>
                  <a:pt x="0" y="542544"/>
                </a:moveTo>
                <a:lnTo>
                  <a:pt x="3048" y="542544"/>
                </a:lnTo>
                <a:lnTo>
                  <a:pt x="3048" y="545592"/>
                </a:lnTo>
                <a:lnTo>
                  <a:pt x="0" y="545592"/>
                </a:lnTo>
                <a:lnTo>
                  <a:pt x="0" y="542544"/>
                </a:lnTo>
                <a:close/>
                <a:moveTo>
                  <a:pt x="0" y="548641"/>
                </a:moveTo>
                <a:lnTo>
                  <a:pt x="3048" y="548641"/>
                </a:lnTo>
                <a:lnTo>
                  <a:pt x="3048" y="551689"/>
                </a:lnTo>
                <a:lnTo>
                  <a:pt x="0" y="551689"/>
                </a:lnTo>
                <a:lnTo>
                  <a:pt x="0" y="548641"/>
                </a:lnTo>
                <a:close/>
                <a:moveTo>
                  <a:pt x="0" y="554736"/>
                </a:moveTo>
                <a:lnTo>
                  <a:pt x="3048" y="554736"/>
                </a:lnTo>
                <a:lnTo>
                  <a:pt x="3048" y="557784"/>
                </a:lnTo>
                <a:lnTo>
                  <a:pt x="0" y="557784"/>
                </a:lnTo>
                <a:lnTo>
                  <a:pt x="0" y="554736"/>
                </a:lnTo>
                <a:close/>
                <a:moveTo>
                  <a:pt x="0" y="560832"/>
                </a:moveTo>
                <a:lnTo>
                  <a:pt x="3048" y="560832"/>
                </a:lnTo>
                <a:lnTo>
                  <a:pt x="3048" y="563880"/>
                </a:lnTo>
                <a:lnTo>
                  <a:pt x="0" y="563880"/>
                </a:lnTo>
                <a:lnTo>
                  <a:pt x="0" y="560832"/>
                </a:lnTo>
                <a:close/>
                <a:moveTo>
                  <a:pt x="0" y="566929"/>
                </a:moveTo>
                <a:lnTo>
                  <a:pt x="3048" y="566929"/>
                </a:lnTo>
                <a:lnTo>
                  <a:pt x="3048" y="569977"/>
                </a:lnTo>
                <a:lnTo>
                  <a:pt x="0" y="569977"/>
                </a:lnTo>
                <a:lnTo>
                  <a:pt x="0" y="566929"/>
                </a:lnTo>
                <a:close/>
                <a:moveTo>
                  <a:pt x="0" y="573024"/>
                </a:moveTo>
                <a:lnTo>
                  <a:pt x="3048" y="573024"/>
                </a:lnTo>
                <a:lnTo>
                  <a:pt x="3048" y="576072"/>
                </a:lnTo>
                <a:lnTo>
                  <a:pt x="0" y="576072"/>
                </a:lnTo>
                <a:lnTo>
                  <a:pt x="0" y="573024"/>
                </a:lnTo>
                <a:close/>
                <a:moveTo>
                  <a:pt x="0" y="579121"/>
                </a:moveTo>
                <a:lnTo>
                  <a:pt x="3048" y="579121"/>
                </a:lnTo>
                <a:lnTo>
                  <a:pt x="3048" y="582169"/>
                </a:lnTo>
                <a:lnTo>
                  <a:pt x="0" y="582169"/>
                </a:lnTo>
                <a:lnTo>
                  <a:pt x="0" y="579121"/>
                </a:lnTo>
                <a:close/>
                <a:moveTo>
                  <a:pt x="0" y="585217"/>
                </a:moveTo>
                <a:lnTo>
                  <a:pt x="3048" y="585217"/>
                </a:lnTo>
                <a:lnTo>
                  <a:pt x="3048" y="588265"/>
                </a:lnTo>
                <a:lnTo>
                  <a:pt x="0" y="588265"/>
                </a:lnTo>
                <a:lnTo>
                  <a:pt x="0" y="585217"/>
                </a:lnTo>
                <a:close/>
                <a:moveTo>
                  <a:pt x="0" y="591312"/>
                </a:moveTo>
                <a:lnTo>
                  <a:pt x="3048" y="591312"/>
                </a:lnTo>
                <a:lnTo>
                  <a:pt x="3048" y="594360"/>
                </a:lnTo>
                <a:lnTo>
                  <a:pt x="0" y="594360"/>
                </a:lnTo>
                <a:lnTo>
                  <a:pt x="0" y="591312"/>
                </a:lnTo>
                <a:close/>
                <a:moveTo>
                  <a:pt x="0" y="597409"/>
                </a:moveTo>
                <a:lnTo>
                  <a:pt x="3048" y="597409"/>
                </a:lnTo>
                <a:lnTo>
                  <a:pt x="3048" y="600457"/>
                </a:lnTo>
                <a:lnTo>
                  <a:pt x="0" y="600457"/>
                </a:lnTo>
                <a:lnTo>
                  <a:pt x="0" y="597409"/>
                </a:lnTo>
                <a:close/>
                <a:moveTo>
                  <a:pt x="0" y="603504"/>
                </a:moveTo>
                <a:lnTo>
                  <a:pt x="3048" y="603504"/>
                </a:lnTo>
                <a:lnTo>
                  <a:pt x="3048" y="606552"/>
                </a:lnTo>
                <a:lnTo>
                  <a:pt x="0" y="606552"/>
                </a:lnTo>
                <a:lnTo>
                  <a:pt x="0" y="603504"/>
                </a:lnTo>
                <a:close/>
                <a:moveTo>
                  <a:pt x="0" y="609600"/>
                </a:moveTo>
                <a:lnTo>
                  <a:pt x="3048" y="609600"/>
                </a:lnTo>
                <a:lnTo>
                  <a:pt x="3048" y="612648"/>
                </a:lnTo>
                <a:lnTo>
                  <a:pt x="0" y="612648"/>
                </a:lnTo>
                <a:lnTo>
                  <a:pt x="0" y="609600"/>
                </a:lnTo>
                <a:close/>
                <a:moveTo>
                  <a:pt x="0" y="615697"/>
                </a:moveTo>
                <a:lnTo>
                  <a:pt x="3048" y="615697"/>
                </a:lnTo>
                <a:lnTo>
                  <a:pt x="3048" y="618745"/>
                </a:lnTo>
                <a:lnTo>
                  <a:pt x="0" y="618745"/>
                </a:lnTo>
                <a:lnTo>
                  <a:pt x="0" y="615697"/>
                </a:lnTo>
                <a:close/>
                <a:moveTo>
                  <a:pt x="0" y="621792"/>
                </a:moveTo>
                <a:lnTo>
                  <a:pt x="3048" y="621792"/>
                </a:lnTo>
                <a:lnTo>
                  <a:pt x="3048" y="624840"/>
                </a:lnTo>
                <a:lnTo>
                  <a:pt x="0" y="624840"/>
                </a:lnTo>
                <a:lnTo>
                  <a:pt x="0" y="621792"/>
                </a:lnTo>
                <a:close/>
                <a:moveTo>
                  <a:pt x="0" y="627888"/>
                </a:moveTo>
                <a:lnTo>
                  <a:pt x="3048" y="627888"/>
                </a:lnTo>
                <a:lnTo>
                  <a:pt x="3048" y="630936"/>
                </a:lnTo>
                <a:lnTo>
                  <a:pt x="0" y="630936"/>
                </a:lnTo>
                <a:lnTo>
                  <a:pt x="0" y="627888"/>
                </a:lnTo>
                <a:close/>
                <a:moveTo>
                  <a:pt x="0" y="633985"/>
                </a:moveTo>
                <a:lnTo>
                  <a:pt x="3048" y="633985"/>
                </a:lnTo>
                <a:lnTo>
                  <a:pt x="3048" y="637033"/>
                </a:lnTo>
                <a:lnTo>
                  <a:pt x="0" y="637033"/>
                </a:lnTo>
                <a:lnTo>
                  <a:pt x="0" y="633985"/>
                </a:lnTo>
                <a:close/>
                <a:moveTo>
                  <a:pt x="0" y="640080"/>
                </a:moveTo>
                <a:lnTo>
                  <a:pt x="3048" y="640080"/>
                </a:lnTo>
                <a:lnTo>
                  <a:pt x="3048" y="643128"/>
                </a:lnTo>
                <a:lnTo>
                  <a:pt x="0" y="643128"/>
                </a:lnTo>
                <a:lnTo>
                  <a:pt x="0" y="640080"/>
                </a:lnTo>
                <a:close/>
                <a:moveTo>
                  <a:pt x="0" y="646177"/>
                </a:moveTo>
                <a:lnTo>
                  <a:pt x="3048" y="646177"/>
                </a:lnTo>
                <a:lnTo>
                  <a:pt x="3048" y="649225"/>
                </a:lnTo>
                <a:lnTo>
                  <a:pt x="0" y="649225"/>
                </a:lnTo>
                <a:lnTo>
                  <a:pt x="0" y="646177"/>
                </a:lnTo>
                <a:close/>
                <a:moveTo>
                  <a:pt x="0" y="652273"/>
                </a:moveTo>
                <a:lnTo>
                  <a:pt x="3048" y="652273"/>
                </a:lnTo>
                <a:lnTo>
                  <a:pt x="3048" y="655321"/>
                </a:lnTo>
                <a:lnTo>
                  <a:pt x="0" y="655321"/>
                </a:lnTo>
                <a:lnTo>
                  <a:pt x="0" y="652273"/>
                </a:lnTo>
                <a:close/>
                <a:moveTo>
                  <a:pt x="0" y="658368"/>
                </a:moveTo>
                <a:lnTo>
                  <a:pt x="3048" y="658368"/>
                </a:lnTo>
                <a:lnTo>
                  <a:pt x="3048" y="661416"/>
                </a:lnTo>
                <a:lnTo>
                  <a:pt x="0" y="661416"/>
                </a:lnTo>
                <a:lnTo>
                  <a:pt x="0" y="658368"/>
                </a:lnTo>
                <a:close/>
                <a:moveTo>
                  <a:pt x="0" y="664465"/>
                </a:moveTo>
                <a:lnTo>
                  <a:pt x="3048" y="664465"/>
                </a:lnTo>
                <a:lnTo>
                  <a:pt x="3048" y="667513"/>
                </a:lnTo>
                <a:lnTo>
                  <a:pt x="0" y="667513"/>
                </a:lnTo>
                <a:lnTo>
                  <a:pt x="0" y="664465"/>
                </a:lnTo>
                <a:close/>
                <a:moveTo>
                  <a:pt x="0" y="670561"/>
                </a:moveTo>
                <a:lnTo>
                  <a:pt x="3048" y="670561"/>
                </a:lnTo>
                <a:lnTo>
                  <a:pt x="3048" y="673609"/>
                </a:lnTo>
                <a:lnTo>
                  <a:pt x="0" y="673609"/>
                </a:lnTo>
                <a:lnTo>
                  <a:pt x="0" y="670561"/>
                </a:lnTo>
                <a:close/>
                <a:moveTo>
                  <a:pt x="0" y="676656"/>
                </a:moveTo>
                <a:lnTo>
                  <a:pt x="3048" y="676656"/>
                </a:lnTo>
                <a:lnTo>
                  <a:pt x="3048" y="679704"/>
                </a:lnTo>
                <a:lnTo>
                  <a:pt x="0" y="679704"/>
                </a:lnTo>
                <a:lnTo>
                  <a:pt x="0" y="676656"/>
                </a:lnTo>
                <a:close/>
                <a:moveTo>
                  <a:pt x="0" y="682753"/>
                </a:moveTo>
                <a:lnTo>
                  <a:pt x="3048" y="682753"/>
                </a:lnTo>
                <a:lnTo>
                  <a:pt x="3048" y="685801"/>
                </a:lnTo>
                <a:lnTo>
                  <a:pt x="0" y="685801"/>
                </a:lnTo>
                <a:lnTo>
                  <a:pt x="0" y="682753"/>
                </a:lnTo>
                <a:close/>
                <a:moveTo>
                  <a:pt x="0" y="688848"/>
                </a:moveTo>
                <a:lnTo>
                  <a:pt x="3048" y="688848"/>
                </a:lnTo>
                <a:lnTo>
                  <a:pt x="3048" y="691896"/>
                </a:lnTo>
                <a:lnTo>
                  <a:pt x="0" y="691896"/>
                </a:lnTo>
                <a:lnTo>
                  <a:pt x="0" y="688848"/>
                </a:lnTo>
                <a:close/>
                <a:moveTo>
                  <a:pt x="0" y="694944"/>
                </a:moveTo>
                <a:lnTo>
                  <a:pt x="3048" y="694944"/>
                </a:lnTo>
                <a:lnTo>
                  <a:pt x="3048" y="697992"/>
                </a:lnTo>
                <a:lnTo>
                  <a:pt x="0" y="697992"/>
                </a:lnTo>
                <a:lnTo>
                  <a:pt x="0" y="694944"/>
                </a:lnTo>
                <a:close/>
                <a:moveTo>
                  <a:pt x="0" y="701041"/>
                </a:moveTo>
                <a:lnTo>
                  <a:pt x="3048" y="701041"/>
                </a:lnTo>
                <a:lnTo>
                  <a:pt x="3048" y="704089"/>
                </a:lnTo>
                <a:lnTo>
                  <a:pt x="0" y="704089"/>
                </a:lnTo>
                <a:lnTo>
                  <a:pt x="0" y="701041"/>
                </a:lnTo>
                <a:close/>
                <a:moveTo>
                  <a:pt x="0" y="707136"/>
                </a:moveTo>
                <a:lnTo>
                  <a:pt x="3048" y="707136"/>
                </a:lnTo>
                <a:lnTo>
                  <a:pt x="3048" y="710184"/>
                </a:lnTo>
                <a:lnTo>
                  <a:pt x="0" y="710184"/>
                </a:lnTo>
                <a:lnTo>
                  <a:pt x="0" y="707136"/>
                </a:lnTo>
                <a:close/>
                <a:moveTo>
                  <a:pt x="0" y="713232"/>
                </a:moveTo>
                <a:lnTo>
                  <a:pt x="3048" y="713232"/>
                </a:lnTo>
                <a:lnTo>
                  <a:pt x="3048" y="716280"/>
                </a:lnTo>
                <a:lnTo>
                  <a:pt x="0" y="716280"/>
                </a:lnTo>
                <a:lnTo>
                  <a:pt x="0" y="713232"/>
                </a:lnTo>
                <a:close/>
                <a:moveTo>
                  <a:pt x="0" y="719329"/>
                </a:moveTo>
                <a:lnTo>
                  <a:pt x="3048" y="719329"/>
                </a:lnTo>
                <a:lnTo>
                  <a:pt x="3048" y="722377"/>
                </a:lnTo>
                <a:lnTo>
                  <a:pt x="0" y="722377"/>
                </a:lnTo>
                <a:lnTo>
                  <a:pt x="0" y="719329"/>
                </a:lnTo>
                <a:close/>
                <a:moveTo>
                  <a:pt x="0" y="725424"/>
                </a:moveTo>
                <a:lnTo>
                  <a:pt x="3048" y="725424"/>
                </a:lnTo>
                <a:lnTo>
                  <a:pt x="3048" y="728472"/>
                </a:lnTo>
                <a:lnTo>
                  <a:pt x="0" y="728472"/>
                </a:lnTo>
                <a:lnTo>
                  <a:pt x="0" y="725424"/>
                </a:lnTo>
                <a:close/>
                <a:moveTo>
                  <a:pt x="0" y="731521"/>
                </a:moveTo>
                <a:lnTo>
                  <a:pt x="3048" y="731521"/>
                </a:lnTo>
                <a:lnTo>
                  <a:pt x="3048" y="734569"/>
                </a:lnTo>
                <a:lnTo>
                  <a:pt x="0" y="734569"/>
                </a:lnTo>
                <a:lnTo>
                  <a:pt x="0" y="731521"/>
                </a:lnTo>
                <a:close/>
                <a:moveTo>
                  <a:pt x="0" y="737617"/>
                </a:moveTo>
                <a:lnTo>
                  <a:pt x="3048" y="737617"/>
                </a:lnTo>
                <a:lnTo>
                  <a:pt x="3048" y="740665"/>
                </a:lnTo>
                <a:lnTo>
                  <a:pt x="0" y="740665"/>
                </a:lnTo>
                <a:lnTo>
                  <a:pt x="0" y="737617"/>
                </a:lnTo>
                <a:close/>
                <a:moveTo>
                  <a:pt x="0" y="743712"/>
                </a:moveTo>
                <a:lnTo>
                  <a:pt x="3048" y="743712"/>
                </a:lnTo>
                <a:lnTo>
                  <a:pt x="3048" y="746760"/>
                </a:lnTo>
                <a:lnTo>
                  <a:pt x="0" y="746760"/>
                </a:lnTo>
                <a:lnTo>
                  <a:pt x="0" y="743712"/>
                </a:lnTo>
                <a:close/>
                <a:moveTo>
                  <a:pt x="0" y="749809"/>
                </a:moveTo>
                <a:lnTo>
                  <a:pt x="3048" y="749809"/>
                </a:lnTo>
                <a:lnTo>
                  <a:pt x="3048" y="752857"/>
                </a:lnTo>
                <a:lnTo>
                  <a:pt x="0" y="752857"/>
                </a:lnTo>
                <a:lnTo>
                  <a:pt x="0" y="749809"/>
                </a:lnTo>
                <a:close/>
                <a:moveTo>
                  <a:pt x="0" y="755904"/>
                </a:moveTo>
                <a:lnTo>
                  <a:pt x="3048" y="755904"/>
                </a:lnTo>
                <a:lnTo>
                  <a:pt x="3048" y="758952"/>
                </a:lnTo>
                <a:lnTo>
                  <a:pt x="0" y="758952"/>
                </a:lnTo>
                <a:lnTo>
                  <a:pt x="0" y="755904"/>
                </a:lnTo>
                <a:close/>
                <a:moveTo>
                  <a:pt x="0" y="762000"/>
                </a:moveTo>
                <a:lnTo>
                  <a:pt x="3048" y="762000"/>
                </a:lnTo>
                <a:lnTo>
                  <a:pt x="3048" y="765048"/>
                </a:lnTo>
                <a:lnTo>
                  <a:pt x="0" y="765048"/>
                </a:lnTo>
                <a:lnTo>
                  <a:pt x="0" y="762000"/>
                </a:lnTo>
                <a:close/>
                <a:moveTo>
                  <a:pt x="0" y="768097"/>
                </a:moveTo>
                <a:lnTo>
                  <a:pt x="3048" y="768097"/>
                </a:lnTo>
                <a:lnTo>
                  <a:pt x="3048" y="771145"/>
                </a:lnTo>
                <a:lnTo>
                  <a:pt x="0" y="771145"/>
                </a:lnTo>
                <a:lnTo>
                  <a:pt x="0" y="768097"/>
                </a:lnTo>
                <a:close/>
                <a:moveTo>
                  <a:pt x="0" y="774192"/>
                </a:moveTo>
                <a:lnTo>
                  <a:pt x="3048" y="774192"/>
                </a:lnTo>
                <a:lnTo>
                  <a:pt x="3048" y="777240"/>
                </a:lnTo>
                <a:lnTo>
                  <a:pt x="0" y="777240"/>
                </a:lnTo>
                <a:lnTo>
                  <a:pt x="0" y="774192"/>
                </a:lnTo>
                <a:close/>
                <a:moveTo>
                  <a:pt x="0" y="780288"/>
                </a:moveTo>
                <a:lnTo>
                  <a:pt x="3048" y="780288"/>
                </a:lnTo>
                <a:lnTo>
                  <a:pt x="3048" y="783336"/>
                </a:lnTo>
                <a:lnTo>
                  <a:pt x="0" y="783336"/>
                </a:lnTo>
                <a:lnTo>
                  <a:pt x="0" y="780288"/>
                </a:lnTo>
                <a:close/>
                <a:moveTo>
                  <a:pt x="0" y="786385"/>
                </a:moveTo>
                <a:lnTo>
                  <a:pt x="3048" y="786385"/>
                </a:lnTo>
                <a:lnTo>
                  <a:pt x="3048" y="789433"/>
                </a:lnTo>
                <a:lnTo>
                  <a:pt x="0" y="789433"/>
                </a:lnTo>
                <a:lnTo>
                  <a:pt x="0" y="786385"/>
                </a:lnTo>
                <a:close/>
                <a:moveTo>
                  <a:pt x="0" y="792480"/>
                </a:moveTo>
                <a:lnTo>
                  <a:pt x="3048" y="792480"/>
                </a:lnTo>
                <a:lnTo>
                  <a:pt x="3048" y="795528"/>
                </a:lnTo>
                <a:lnTo>
                  <a:pt x="0" y="795528"/>
                </a:lnTo>
                <a:lnTo>
                  <a:pt x="0" y="792480"/>
                </a:lnTo>
                <a:close/>
                <a:moveTo>
                  <a:pt x="0" y="798577"/>
                </a:moveTo>
                <a:lnTo>
                  <a:pt x="3048" y="798577"/>
                </a:lnTo>
                <a:lnTo>
                  <a:pt x="3048" y="801625"/>
                </a:lnTo>
                <a:lnTo>
                  <a:pt x="0" y="801625"/>
                </a:lnTo>
                <a:lnTo>
                  <a:pt x="0" y="798577"/>
                </a:lnTo>
                <a:close/>
                <a:moveTo>
                  <a:pt x="0" y="804673"/>
                </a:moveTo>
                <a:lnTo>
                  <a:pt x="3048" y="804673"/>
                </a:lnTo>
                <a:lnTo>
                  <a:pt x="3048" y="807721"/>
                </a:lnTo>
                <a:lnTo>
                  <a:pt x="0" y="807721"/>
                </a:lnTo>
                <a:lnTo>
                  <a:pt x="0" y="804673"/>
                </a:lnTo>
                <a:close/>
                <a:moveTo>
                  <a:pt x="0" y="810768"/>
                </a:moveTo>
                <a:lnTo>
                  <a:pt x="3048" y="810768"/>
                </a:lnTo>
                <a:lnTo>
                  <a:pt x="3048" y="813816"/>
                </a:lnTo>
                <a:lnTo>
                  <a:pt x="0" y="813816"/>
                </a:lnTo>
                <a:lnTo>
                  <a:pt x="0" y="810768"/>
                </a:lnTo>
                <a:close/>
                <a:moveTo>
                  <a:pt x="0" y="816865"/>
                </a:moveTo>
                <a:lnTo>
                  <a:pt x="3048" y="816865"/>
                </a:lnTo>
                <a:lnTo>
                  <a:pt x="3048" y="819913"/>
                </a:lnTo>
                <a:lnTo>
                  <a:pt x="0" y="819913"/>
                </a:lnTo>
                <a:lnTo>
                  <a:pt x="0" y="816865"/>
                </a:lnTo>
                <a:close/>
                <a:moveTo>
                  <a:pt x="0" y="822961"/>
                </a:moveTo>
                <a:lnTo>
                  <a:pt x="3048" y="822961"/>
                </a:lnTo>
                <a:lnTo>
                  <a:pt x="3048" y="826009"/>
                </a:lnTo>
                <a:lnTo>
                  <a:pt x="0" y="826009"/>
                </a:lnTo>
                <a:lnTo>
                  <a:pt x="0" y="822961"/>
                </a:lnTo>
                <a:close/>
                <a:moveTo>
                  <a:pt x="0" y="829056"/>
                </a:moveTo>
                <a:lnTo>
                  <a:pt x="3048" y="829056"/>
                </a:lnTo>
                <a:lnTo>
                  <a:pt x="3048" y="832104"/>
                </a:lnTo>
                <a:lnTo>
                  <a:pt x="0" y="832104"/>
                </a:lnTo>
                <a:lnTo>
                  <a:pt x="0" y="829056"/>
                </a:lnTo>
                <a:close/>
                <a:moveTo>
                  <a:pt x="0" y="835153"/>
                </a:moveTo>
                <a:lnTo>
                  <a:pt x="3048" y="835153"/>
                </a:lnTo>
                <a:lnTo>
                  <a:pt x="3048" y="838201"/>
                </a:lnTo>
                <a:lnTo>
                  <a:pt x="0" y="838201"/>
                </a:lnTo>
                <a:lnTo>
                  <a:pt x="0" y="835153"/>
                </a:lnTo>
                <a:close/>
                <a:moveTo>
                  <a:pt x="0" y="841248"/>
                </a:moveTo>
                <a:lnTo>
                  <a:pt x="3048" y="841248"/>
                </a:lnTo>
                <a:lnTo>
                  <a:pt x="3048" y="844296"/>
                </a:lnTo>
                <a:lnTo>
                  <a:pt x="0" y="844296"/>
                </a:lnTo>
                <a:lnTo>
                  <a:pt x="0" y="841248"/>
                </a:lnTo>
                <a:close/>
                <a:moveTo>
                  <a:pt x="0" y="847344"/>
                </a:moveTo>
                <a:lnTo>
                  <a:pt x="3048" y="847344"/>
                </a:lnTo>
                <a:lnTo>
                  <a:pt x="3048" y="850392"/>
                </a:lnTo>
                <a:lnTo>
                  <a:pt x="0" y="850392"/>
                </a:lnTo>
                <a:lnTo>
                  <a:pt x="0" y="847344"/>
                </a:lnTo>
                <a:close/>
                <a:moveTo>
                  <a:pt x="0" y="853441"/>
                </a:moveTo>
                <a:lnTo>
                  <a:pt x="3048" y="853441"/>
                </a:lnTo>
                <a:lnTo>
                  <a:pt x="3048" y="856489"/>
                </a:lnTo>
                <a:lnTo>
                  <a:pt x="0" y="856489"/>
                </a:lnTo>
                <a:lnTo>
                  <a:pt x="0" y="853441"/>
                </a:lnTo>
                <a:close/>
                <a:moveTo>
                  <a:pt x="0" y="859536"/>
                </a:moveTo>
                <a:lnTo>
                  <a:pt x="3048" y="859536"/>
                </a:lnTo>
                <a:lnTo>
                  <a:pt x="3048" y="862584"/>
                </a:lnTo>
                <a:lnTo>
                  <a:pt x="0" y="862584"/>
                </a:lnTo>
                <a:lnTo>
                  <a:pt x="0" y="859536"/>
                </a:lnTo>
                <a:close/>
                <a:moveTo>
                  <a:pt x="0" y="865632"/>
                </a:moveTo>
                <a:lnTo>
                  <a:pt x="3048" y="865632"/>
                </a:lnTo>
                <a:lnTo>
                  <a:pt x="3048" y="868680"/>
                </a:lnTo>
                <a:lnTo>
                  <a:pt x="0" y="868680"/>
                </a:lnTo>
                <a:lnTo>
                  <a:pt x="0" y="865632"/>
                </a:lnTo>
                <a:close/>
                <a:moveTo>
                  <a:pt x="0" y="871729"/>
                </a:moveTo>
                <a:lnTo>
                  <a:pt x="3048" y="871729"/>
                </a:lnTo>
                <a:lnTo>
                  <a:pt x="3048" y="874777"/>
                </a:lnTo>
                <a:lnTo>
                  <a:pt x="0" y="874777"/>
                </a:lnTo>
                <a:lnTo>
                  <a:pt x="0" y="871729"/>
                </a:lnTo>
                <a:close/>
                <a:moveTo>
                  <a:pt x="0" y="877824"/>
                </a:moveTo>
                <a:lnTo>
                  <a:pt x="3048" y="877824"/>
                </a:lnTo>
                <a:lnTo>
                  <a:pt x="3048" y="880872"/>
                </a:lnTo>
                <a:lnTo>
                  <a:pt x="0" y="880872"/>
                </a:lnTo>
                <a:lnTo>
                  <a:pt x="0" y="877824"/>
                </a:lnTo>
                <a:close/>
                <a:moveTo>
                  <a:pt x="0" y="883921"/>
                </a:moveTo>
                <a:lnTo>
                  <a:pt x="3048" y="883921"/>
                </a:lnTo>
                <a:lnTo>
                  <a:pt x="3048" y="886969"/>
                </a:lnTo>
                <a:lnTo>
                  <a:pt x="0" y="886969"/>
                </a:lnTo>
                <a:lnTo>
                  <a:pt x="0" y="883921"/>
                </a:lnTo>
                <a:close/>
                <a:moveTo>
                  <a:pt x="0" y="890017"/>
                </a:moveTo>
                <a:lnTo>
                  <a:pt x="3048" y="890017"/>
                </a:lnTo>
                <a:lnTo>
                  <a:pt x="3048" y="893065"/>
                </a:lnTo>
                <a:lnTo>
                  <a:pt x="0" y="893065"/>
                </a:lnTo>
                <a:lnTo>
                  <a:pt x="0" y="890017"/>
                </a:lnTo>
                <a:close/>
                <a:moveTo>
                  <a:pt x="0" y="896112"/>
                </a:moveTo>
                <a:lnTo>
                  <a:pt x="3048" y="896112"/>
                </a:lnTo>
                <a:lnTo>
                  <a:pt x="3048" y="899160"/>
                </a:lnTo>
                <a:lnTo>
                  <a:pt x="0" y="899160"/>
                </a:lnTo>
                <a:lnTo>
                  <a:pt x="0" y="896112"/>
                </a:lnTo>
                <a:close/>
                <a:moveTo>
                  <a:pt x="0" y="902209"/>
                </a:moveTo>
                <a:lnTo>
                  <a:pt x="3048" y="902209"/>
                </a:lnTo>
                <a:lnTo>
                  <a:pt x="3048" y="905257"/>
                </a:lnTo>
                <a:lnTo>
                  <a:pt x="0" y="905257"/>
                </a:lnTo>
                <a:lnTo>
                  <a:pt x="0" y="902209"/>
                </a:lnTo>
                <a:close/>
                <a:moveTo>
                  <a:pt x="0" y="908304"/>
                </a:moveTo>
                <a:lnTo>
                  <a:pt x="3048" y="908304"/>
                </a:lnTo>
                <a:lnTo>
                  <a:pt x="3048" y="911352"/>
                </a:lnTo>
                <a:lnTo>
                  <a:pt x="0" y="911352"/>
                </a:lnTo>
                <a:lnTo>
                  <a:pt x="0" y="908304"/>
                </a:lnTo>
                <a:close/>
                <a:moveTo>
                  <a:pt x="0" y="914400"/>
                </a:moveTo>
                <a:lnTo>
                  <a:pt x="3048" y="914400"/>
                </a:lnTo>
                <a:lnTo>
                  <a:pt x="3048" y="917448"/>
                </a:lnTo>
                <a:lnTo>
                  <a:pt x="0" y="917448"/>
                </a:lnTo>
                <a:lnTo>
                  <a:pt x="0" y="914400"/>
                </a:lnTo>
                <a:close/>
                <a:moveTo>
                  <a:pt x="0" y="920497"/>
                </a:moveTo>
                <a:lnTo>
                  <a:pt x="3048" y="920497"/>
                </a:lnTo>
                <a:lnTo>
                  <a:pt x="3048" y="923545"/>
                </a:lnTo>
                <a:lnTo>
                  <a:pt x="0" y="923545"/>
                </a:lnTo>
                <a:lnTo>
                  <a:pt x="0" y="920497"/>
                </a:lnTo>
                <a:close/>
                <a:moveTo>
                  <a:pt x="0" y="926592"/>
                </a:moveTo>
                <a:lnTo>
                  <a:pt x="3048" y="926592"/>
                </a:lnTo>
                <a:lnTo>
                  <a:pt x="3048" y="929640"/>
                </a:lnTo>
                <a:lnTo>
                  <a:pt x="0" y="929640"/>
                </a:lnTo>
                <a:lnTo>
                  <a:pt x="0" y="926592"/>
                </a:lnTo>
                <a:close/>
                <a:moveTo>
                  <a:pt x="0" y="932688"/>
                </a:moveTo>
                <a:lnTo>
                  <a:pt x="3048" y="932688"/>
                </a:lnTo>
                <a:lnTo>
                  <a:pt x="3048" y="935736"/>
                </a:lnTo>
                <a:lnTo>
                  <a:pt x="0" y="935736"/>
                </a:lnTo>
                <a:lnTo>
                  <a:pt x="0" y="932688"/>
                </a:lnTo>
                <a:close/>
                <a:moveTo>
                  <a:pt x="0" y="938785"/>
                </a:moveTo>
                <a:lnTo>
                  <a:pt x="3048" y="938785"/>
                </a:lnTo>
                <a:lnTo>
                  <a:pt x="3048" y="941833"/>
                </a:lnTo>
                <a:lnTo>
                  <a:pt x="0" y="941833"/>
                </a:lnTo>
                <a:lnTo>
                  <a:pt x="0" y="938785"/>
                </a:lnTo>
                <a:close/>
                <a:moveTo>
                  <a:pt x="0" y="944880"/>
                </a:moveTo>
                <a:lnTo>
                  <a:pt x="3048" y="944880"/>
                </a:lnTo>
                <a:lnTo>
                  <a:pt x="3048" y="947928"/>
                </a:lnTo>
                <a:lnTo>
                  <a:pt x="0" y="947928"/>
                </a:lnTo>
                <a:lnTo>
                  <a:pt x="0" y="944880"/>
                </a:lnTo>
                <a:close/>
                <a:moveTo>
                  <a:pt x="0" y="950977"/>
                </a:moveTo>
                <a:lnTo>
                  <a:pt x="3048" y="950977"/>
                </a:lnTo>
                <a:lnTo>
                  <a:pt x="3048" y="954025"/>
                </a:lnTo>
                <a:lnTo>
                  <a:pt x="0" y="954025"/>
                </a:lnTo>
                <a:lnTo>
                  <a:pt x="0" y="950977"/>
                </a:lnTo>
                <a:close/>
                <a:moveTo>
                  <a:pt x="0" y="957073"/>
                </a:moveTo>
                <a:lnTo>
                  <a:pt x="3048" y="957073"/>
                </a:lnTo>
                <a:lnTo>
                  <a:pt x="3048" y="960121"/>
                </a:lnTo>
                <a:lnTo>
                  <a:pt x="0" y="960121"/>
                </a:lnTo>
                <a:lnTo>
                  <a:pt x="0" y="957073"/>
                </a:lnTo>
                <a:close/>
                <a:moveTo>
                  <a:pt x="0" y="963168"/>
                </a:moveTo>
                <a:lnTo>
                  <a:pt x="3048" y="963168"/>
                </a:lnTo>
                <a:lnTo>
                  <a:pt x="3048" y="966216"/>
                </a:lnTo>
                <a:lnTo>
                  <a:pt x="0" y="966216"/>
                </a:lnTo>
                <a:lnTo>
                  <a:pt x="0" y="963168"/>
                </a:lnTo>
                <a:close/>
                <a:moveTo>
                  <a:pt x="0" y="969265"/>
                </a:moveTo>
                <a:lnTo>
                  <a:pt x="3048" y="969265"/>
                </a:lnTo>
                <a:lnTo>
                  <a:pt x="3048" y="972313"/>
                </a:lnTo>
                <a:lnTo>
                  <a:pt x="0" y="972313"/>
                </a:lnTo>
                <a:lnTo>
                  <a:pt x="0" y="969265"/>
                </a:lnTo>
                <a:close/>
                <a:moveTo>
                  <a:pt x="0" y="975361"/>
                </a:moveTo>
                <a:lnTo>
                  <a:pt x="3048" y="975361"/>
                </a:lnTo>
                <a:lnTo>
                  <a:pt x="3048" y="978409"/>
                </a:lnTo>
                <a:lnTo>
                  <a:pt x="0" y="978409"/>
                </a:lnTo>
                <a:lnTo>
                  <a:pt x="0" y="975361"/>
                </a:lnTo>
                <a:close/>
                <a:moveTo>
                  <a:pt x="0" y="981456"/>
                </a:moveTo>
                <a:lnTo>
                  <a:pt x="3048" y="981456"/>
                </a:lnTo>
                <a:lnTo>
                  <a:pt x="3048" y="984504"/>
                </a:lnTo>
                <a:lnTo>
                  <a:pt x="0" y="984504"/>
                </a:lnTo>
                <a:lnTo>
                  <a:pt x="0" y="981456"/>
                </a:lnTo>
                <a:close/>
                <a:moveTo>
                  <a:pt x="0" y="987553"/>
                </a:moveTo>
                <a:lnTo>
                  <a:pt x="3048" y="987553"/>
                </a:lnTo>
                <a:lnTo>
                  <a:pt x="3048" y="990601"/>
                </a:lnTo>
                <a:lnTo>
                  <a:pt x="0" y="990601"/>
                </a:lnTo>
                <a:lnTo>
                  <a:pt x="0" y="987553"/>
                </a:lnTo>
                <a:close/>
                <a:moveTo>
                  <a:pt x="0" y="993648"/>
                </a:moveTo>
                <a:lnTo>
                  <a:pt x="3048" y="993648"/>
                </a:lnTo>
                <a:lnTo>
                  <a:pt x="3048" y="996696"/>
                </a:lnTo>
                <a:lnTo>
                  <a:pt x="0" y="996696"/>
                </a:lnTo>
                <a:lnTo>
                  <a:pt x="0" y="993648"/>
                </a:lnTo>
                <a:close/>
                <a:moveTo>
                  <a:pt x="0" y="999744"/>
                </a:moveTo>
                <a:lnTo>
                  <a:pt x="3048" y="999744"/>
                </a:lnTo>
                <a:lnTo>
                  <a:pt x="3048" y="1002792"/>
                </a:lnTo>
                <a:lnTo>
                  <a:pt x="0" y="1002792"/>
                </a:lnTo>
                <a:lnTo>
                  <a:pt x="0" y="999744"/>
                </a:lnTo>
                <a:close/>
                <a:moveTo>
                  <a:pt x="0" y="1005841"/>
                </a:moveTo>
                <a:lnTo>
                  <a:pt x="3048" y="1005841"/>
                </a:lnTo>
                <a:lnTo>
                  <a:pt x="3048" y="1008889"/>
                </a:lnTo>
                <a:lnTo>
                  <a:pt x="0" y="1008889"/>
                </a:lnTo>
                <a:lnTo>
                  <a:pt x="0" y="1005841"/>
                </a:lnTo>
                <a:close/>
                <a:moveTo>
                  <a:pt x="0" y="1011936"/>
                </a:moveTo>
                <a:lnTo>
                  <a:pt x="3048" y="1011936"/>
                </a:lnTo>
                <a:lnTo>
                  <a:pt x="3048" y="1014984"/>
                </a:lnTo>
                <a:lnTo>
                  <a:pt x="0" y="1014984"/>
                </a:lnTo>
                <a:lnTo>
                  <a:pt x="0" y="1011936"/>
                </a:lnTo>
                <a:close/>
                <a:moveTo>
                  <a:pt x="0" y="1018032"/>
                </a:moveTo>
                <a:lnTo>
                  <a:pt x="3048" y="1018032"/>
                </a:lnTo>
                <a:lnTo>
                  <a:pt x="3048" y="1021080"/>
                </a:lnTo>
                <a:lnTo>
                  <a:pt x="0" y="1021080"/>
                </a:lnTo>
                <a:lnTo>
                  <a:pt x="0" y="1018032"/>
                </a:lnTo>
                <a:close/>
                <a:moveTo>
                  <a:pt x="0" y="1024129"/>
                </a:moveTo>
                <a:lnTo>
                  <a:pt x="3048" y="1024129"/>
                </a:lnTo>
                <a:lnTo>
                  <a:pt x="3048" y="1027177"/>
                </a:lnTo>
                <a:lnTo>
                  <a:pt x="0" y="1027177"/>
                </a:lnTo>
                <a:lnTo>
                  <a:pt x="0" y="1024129"/>
                </a:lnTo>
                <a:close/>
                <a:moveTo>
                  <a:pt x="0" y="1030224"/>
                </a:moveTo>
                <a:lnTo>
                  <a:pt x="3048" y="1030224"/>
                </a:lnTo>
                <a:lnTo>
                  <a:pt x="3048" y="1033272"/>
                </a:lnTo>
                <a:lnTo>
                  <a:pt x="0" y="1033272"/>
                </a:lnTo>
                <a:lnTo>
                  <a:pt x="0" y="1030224"/>
                </a:lnTo>
                <a:close/>
                <a:moveTo>
                  <a:pt x="0" y="1036321"/>
                </a:moveTo>
                <a:lnTo>
                  <a:pt x="3048" y="1036321"/>
                </a:lnTo>
                <a:lnTo>
                  <a:pt x="3048" y="1039369"/>
                </a:lnTo>
                <a:lnTo>
                  <a:pt x="0" y="1039369"/>
                </a:lnTo>
                <a:lnTo>
                  <a:pt x="0" y="1036321"/>
                </a:lnTo>
                <a:close/>
                <a:moveTo>
                  <a:pt x="0" y="1042417"/>
                </a:moveTo>
                <a:lnTo>
                  <a:pt x="3048" y="1042417"/>
                </a:lnTo>
                <a:lnTo>
                  <a:pt x="3048" y="1045465"/>
                </a:lnTo>
                <a:lnTo>
                  <a:pt x="0" y="1045465"/>
                </a:lnTo>
                <a:lnTo>
                  <a:pt x="0" y="1042417"/>
                </a:lnTo>
                <a:close/>
                <a:moveTo>
                  <a:pt x="0" y="1048512"/>
                </a:moveTo>
                <a:lnTo>
                  <a:pt x="3048" y="1048512"/>
                </a:lnTo>
                <a:lnTo>
                  <a:pt x="3048" y="1051560"/>
                </a:lnTo>
                <a:lnTo>
                  <a:pt x="0" y="1051560"/>
                </a:lnTo>
                <a:lnTo>
                  <a:pt x="0" y="1048512"/>
                </a:lnTo>
                <a:close/>
                <a:moveTo>
                  <a:pt x="0" y="1054609"/>
                </a:moveTo>
                <a:lnTo>
                  <a:pt x="3048" y="1054609"/>
                </a:lnTo>
                <a:lnTo>
                  <a:pt x="3048" y="1057657"/>
                </a:lnTo>
                <a:lnTo>
                  <a:pt x="0" y="1057657"/>
                </a:lnTo>
                <a:lnTo>
                  <a:pt x="0" y="1054609"/>
                </a:lnTo>
                <a:close/>
                <a:moveTo>
                  <a:pt x="0" y="1060704"/>
                </a:moveTo>
                <a:lnTo>
                  <a:pt x="3048" y="1060704"/>
                </a:lnTo>
                <a:lnTo>
                  <a:pt x="3048" y="1063752"/>
                </a:lnTo>
                <a:lnTo>
                  <a:pt x="0" y="1063752"/>
                </a:lnTo>
                <a:lnTo>
                  <a:pt x="0" y="1060704"/>
                </a:lnTo>
                <a:close/>
                <a:moveTo>
                  <a:pt x="0" y="1066800"/>
                </a:moveTo>
                <a:lnTo>
                  <a:pt x="3048" y="1066800"/>
                </a:lnTo>
                <a:lnTo>
                  <a:pt x="3048" y="1069848"/>
                </a:lnTo>
                <a:lnTo>
                  <a:pt x="0" y="1069848"/>
                </a:lnTo>
                <a:lnTo>
                  <a:pt x="0" y="1066800"/>
                </a:lnTo>
                <a:close/>
                <a:moveTo>
                  <a:pt x="0" y="1072897"/>
                </a:moveTo>
                <a:lnTo>
                  <a:pt x="3048" y="1072897"/>
                </a:lnTo>
                <a:lnTo>
                  <a:pt x="3048" y="1075945"/>
                </a:lnTo>
                <a:lnTo>
                  <a:pt x="0" y="1075945"/>
                </a:lnTo>
                <a:lnTo>
                  <a:pt x="0" y="1072897"/>
                </a:lnTo>
                <a:close/>
                <a:moveTo>
                  <a:pt x="0" y="1078992"/>
                </a:moveTo>
                <a:lnTo>
                  <a:pt x="3048" y="1078992"/>
                </a:lnTo>
                <a:lnTo>
                  <a:pt x="3048" y="1082040"/>
                </a:lnTo>
                <a:lnTo>
                  <a:pt x="0" y="1082040"/>
                </a:lnTo>
                <a:lnTo>
                  <a:pt x="0" y="1078992"/>
                </a:lnTo>
                <a:close/>
                <a:moveTo>
                  <a:pt x="0" y="1085088"/>
                </a:moveTo>
                <a:lnTo>
                  <a:pt x="3048" y="1085088"/>
                </a:lnTo>
                <a:lnTo>
                  <a:pt x="3048" y="1088136"/>
                </a:lnTo>
                <a:lnTo>
                  <a:pt x="0" y="1088136"/>
                </a:lnTo>
                <a:lnTo>
                  <a:pt x="0" y="1085088"/>
                </a:lnTo>
                <a:close/>
                <a:moveTo>
                  <a:pt x="0" y="1091185"/>
                </a:moveTo>
                <a:lnTo>
                  <a:pt x="3048" y="1091185"/>
                </a:lnTo>
                <a:lnTo>
                  <a:pt x="3048" y="1094233"/>
                </a:lnTo>
                <a:lnTo>
                  <a:pt x="0" y="1094233"/>
                </a:lnTo>
                <a:lnTo>
                  <a:pt x="0" y="1091185"/>
                </a:lnTo>
                <a:close/>
                <a:moveTo>
                  <a:pt x="0" y="1097280"/>
                </a:moveTo>
                <a:lnTo>
                  <a:pt x="3048" y="1097280"/>
                </a:lnTo>
                <a:lnTo>
                  <a:pt x="3048" y="1100328"/>
                </a:lnTo>
                <a:lnTo>
                  <a:pt x="0" y="1100328"/>
                </a:lnTo>
                <a:lnTo>
                  <a:pt x="0" y="1097280"/>
                </a:lnTo>
                <a:close/>
                <a:moveTo>
                  <a:pt x="0" y="1103377"/>
                </a:moveTo>
                <a:lnTo>
                  <a:pt x="3048" y="1103377"/>
                </a:lnTo>
                <a:lnTo>
                  <a:pt x="3048" y="1106425"/>
                </a:lnTo>
                <a:lnTo>
                  <a:pt x="0" y="1106425"/>
                </a:lnTo>
                <a:lnTo>
                  <a:pt x="0" y="1103377"/>
                </a:lnTo>
                <a:close/>
                <a:moveTo>
                  <a:pt x="0" y="1109473"/>
                </a:moveTo>
                <a:lnTo>
                  <a:pt x="3048" y="1109473"/>
                </a:lnTo>
                <a:lnTo>
                  <a:pt x="3048" y="1112521"/>
                </a:lnTo>
                <a:lnTo>
                  <a:pt x="0" y="1112521"/>
                </a:lnTo>
                <a:lnTo>
                  <a:pt x="0" y="1109473"/>
                </a:lnTo>
                <a:close/>
                <a:moveTo>
                  <a:pt x="0" y="1115568"/>
                </a:moveTo>
                <a:lnTo>
                  <a:pt x="3048" y="1115568"/>
                </a:lnTo>
                <a:lnTo>
                  <a:pt x="3048" y="1118616"/>
                </a:lnTo>
                <a:lnTo>
                  <a:pt x="0" y="1118616"/>
                </a:lnTo>
                <a:lnTo>
                  <a:pt x="0" y="1115568"/>
                </a:lnTo>
                <a:close/>
                <a:moveTo>
                  <a:pt x="0" y="1121665"/>
                </a:moveTo>
                <a:lnTo>
                  <a:pt x="3048" y="1121665"/>
                </a:lnTo>
                <a:lnTo>
                  <a:pt x="3048" y="1124713"/>
                </a:lnTo>
                <a:lnTo>
                  <a:pt x="0" y="1124713"/>
                </a:lnTo>
                <a:lnTo>
                  <a:pt x="0" y="1121665"/>
                </a:lnTo>
                <a:close/>
                <a:moveTo>
                  <a:pt x="0" y="1127761"/>
                </a:moveTo>
                <a:lnTo>
                  <a:pt x="3048" y="1127761"/>
                </a:lnTo>
                <a:lnTo>
                  <a:pt x="3048" y="1130809"/>
                </a:lnTo>
                <a:lnTo>
                  <a:pt x="0" y="1130809"/>
                </a:lnTo>
                <a:lnTo>
                  <a:pt x="0" y="1127761"/>
                </a:lnTo>
                <a:close/>
                <a:moveTo>
                  <a:pt x="0" y="1133856"/>
                </a:moveTo>
                <a:lnTo>
                  <a:pt x="3048" y="1133856"/>
                </a:lnTo>
                <a:lnTo>
                  <a:pt x="3048" y="1136904"/>
                </a:lnTo>
                <a:lnTo>
                  <a:pt x="0" y="1136904"/>
                </a:lnTo>
                <a:lnTo>
                  <a:pt x="0" y="1133856"/>
                </a:lnTo>
                <a:close/>
                <a:moveTo>
                  <a:pt x="0" y="1139953"/>
                </a:moveTo>
                <a:lnTo>
                  <a:pt x="3048" y="1139953"/>
                </a:lnTo>
                <a:lnTo>
                  <a:pt x="3048" y="1143001"/>
                </a:lnTo>
                <a:lnTo>
                  <a:pt x="0" y="1143001"/>
                </a:lnTo>
                <a:lnTo>
                  <a:pt x="0" y="1139953"/>
                </a:lnTo>
                <a:close/>
                <a:moveTo>
                  <a:pt x="0" y="1146048"/>
                </a:moveTo>
                <a:lnTo>
                  <a:pt x="3048" y="1146048"/>
                </a:lnTo>
                <a:lnTo>
                  <a:pt x="3048" y="1149096"/>
                </a:lnTo>
                <a:lnTo>
                  <a:pt x="0" y="1149096"/>
                </a:lnTo>
                <a:lnTo>
                  <a:pt x="0" y="1146048"/>
                </a:lnTo>
                <a:close/>
                <a:moveTo>
                  <a:pt x="0" y="1152144"/>
                </a:moveTo>
                <a:lnTo>
                  <a:pt x="3048" y="1152144"/>
                </a:lnTo>
                <a:lnTo>
                  <a:pt x="3048" y="1155192"/>
                </a:lnTo>
                <a:lnTo>
                  <a:pt x="0" y="1155192"/>
                </a:lnTo>
                <a:lnTo>
                  <a:pt x="0" y="1152144"/>
                </a:lnTo>
                <a:close/>
                <a:moveTo>
                  <a:pt x="0" y="1158241"/>
                </a:moveTo>
                <a:lnTo>
                  <a:pt x="3048" y="1158241"/>
                </a:lnTo>
                <a:lnTo>
                  <a:pt x="3048" y="1161289"/>
                </a:lnTo>
                <a:lnTo>
                  <a:pt x="0" y="1161289"/>
                </a:lnTo>
                <a:lnTo>
                  <a:pt x="0" y="1158241"/>
                </a:lnTo>
                <a:close/>
                <a:moveTo>
                  <a:pt x="0" y="1164336"/>
                </a:moveTo>
                <a:lnTo>
                  <a:pt x="3048" y="1164336"/>
                </a:lnTo>
                <a:lnTo>
                  <a:pt x="3048" y="1167384"/>
                </a:lnTo>
                <a:lnTo>
                  <a:pt x="0" y="1167384"/>
                </a:lnTo>
                <a:lnTo>
                  <a:pt x="0" y="1164336"/>
                </a:lnTo>
                <a:close/>
                <a:moveTo>
                  <a:pt x="0" y="1170432"/>
                </a:moveTo>
                <a:lnTo>
                  <a:pt x="3048" y="1170432"/>
                </a:lnTo>
                <a:lnTo>
                  <a:pt x="3048" y="1173480"/>
                </a:lnTo>
                <a:lnTo>
                  <a:pt x="0" y="1173480"/>
                </a:lnTo>
                <a:lnTo>
                  <a:pt x="0" y="1170432"/>
                </a:lnTo>
                <a:close/>
                <a:moveTo>
                  <a:pt x="0" y="1176529"/>
                </a:moveTo>
                <a:lnTo>
                  <a:pt x="3048" y="1176529"/>
                </a:lnTo>
                <a:lnTo>
                  <a:pt x="3048" y="1179577"/>
                </a:lnTo>
                <a:lnTo>
                  <a:pt x="0" y="1179577"/>
                </a:lnTo>
                <a:lnTo>
                  <a:pt x="0" y="1176529"/>
                </a:lnTo>
                <a:close/>
                <a:moveTo>
                  <a:pt x="0" y="1182624"/>
                </a:moveTo>
                <a:lnTo>
                  <a:pt x="3048" y="1182624"/>
                </a:lnTo>
                <a:lnTo>
                  <a:pt x="3048" y="1185672"/>
                </a:lnTo>
                <a:lnTo>
                  <a:pt x="0" y="1185672"/>
                </a:lnTo>
                <a:lnTo>
                  <a:pt x="0" y="1182624"/>
                </a:lnTo>
                <a:close/>
                <a:moveTo>
                  <a:pt x="0" y="1188721"/>
                </a:moveTo>
                <a:lnTo>
                  <a:pt x="3048" y="1188721"/>
                </a:lnTo>
                <a:lnTo>
                  <a:pt x="3048" y="1191769"/>
                </a:lnTo>
                <a:lnTo>
                  <a:pt x="0" y="1191769"/>
                </a:lnTo>
                <a:lnTo>
                  <a:pt x="0" y="1188721"/>
                </a:lnTo>
                <a:close/>
                <a:moveTo>
                  <a:pt x="0" y="1194817"/>
                </a:moveTo>
                <a:lnTo>
                  <a:pt x="3048" y="1194817"/>
                </a:lnTo>
                <a:lnTo>
                  <a:pt x="3048" y="1197865"/>
                </a:lnTo>
                <a:lnTo>
                  <a:pt x="0" y="1197865"/>
                </a:lnTo>
                <a:lnTo>
                  <a:pt x="0" y="1194817"/>
                </a:lnTo>
                <a:close/>
                <a:moveTo>
                  <a:pt x="0" y="1200912"/>
                </a:moveTo>
                <a:lnTo>
                  <a:pt x="3048" y="1200912"/>
                </a:lnTo>
                <a:lnTo>
                  <a:pt x="3048" y="1203960"/>
                </a:lnTo>
                <a:lnTo>
                  <a:pt x="0" y="1203960"/>
                </a:lnTo>
                <a:lnTo>
                  <a:pt x="0" y="1200912"/>
                </a:lnTo>
                <a:close/>
                <a:moveTo>
                  <a:pt x="0" y="1207009"/>
                </a:moveTo>
                <a:lnTo>
                  <a:pt x="3048" y="1207009"/>
                </a:lnTo>
                <a:lnTo>
                  <a:pt x="3048" y="1210057"/>
                </a:lnTo>
                <a:lnTo>
                  <a:pt x="0" y="1210057"/>
                </a:lnTo>
                <a:lnTo>
                  <a:pt x="0" y="1207009"/>
                </a:lnTo>
                <a:close/>
                <a:moveTo>
                  <a:pt x="0" y="1213104"/>
                </a:moveTo>
                <a:lnTo>
                  <a:pt x="3048" y="1213104"/>
                </a:lnTo>
                <a:lnTo>
                  <a:pt x="3048" y="1216152"/>
                </a:lnTo>
                <a:lnTo>
                  <a:pt x="0" y="1216152"/>
                </a:lnTo>
                <a:lnTo>
                  <a:pt x="0" y="1213104"/>
                </a:lnTo>
                <a:close/>
                <a:moveTo>
                  <a:pt x="0" y="1219200"/>
                </a:moveTo>
                <a:lnTo>
                  <a:pt x="3048" y="1219200"/>
                </a:lnTo>
                <a:lnTo>
                  <a:pt x="3048" y="1222248"/>
                </a:lnTo>
                <a:lnTo>
                  <a:pt x="0" y="1222248"/>
                </a:lnTo>
                <a:lnTo>
                  <a:pt x="0" y="1219200"/>
                </a:lnTo>
                <a:close/>
                <a:moveTo>
                  <a:pt x="0" y="1225297"/>
                </a:moveTo>
                <a:lnTo>
                  <a:pt x="3048" y="1225297"/>
                </a:lnTo>
                <a:lnTo>
                  <a:pt x="3048" y="1228345"/>
                </a:lnTo>
                <a:lnTo>
                  <a:pt x="0" y="1228345"/>
                </a:lnTo>
                <a:lnTo>
                  <a:pt x="0" y="1225297"/>
                </a:lnTo>
                <a:close/>
                <a:moveTo>
                  <a:pt x="0" y="1231392"/>
                </a:moveTo>
                <a:lnTo>
                  <a:pt x="3048" y="1231392"/>
                </a:lnTo>
                <a:lnTo>
                  <a:pt x="3048" y="1234440"/>
                </a:lnTo>
                <a:lnTo>
                  <a:pt x="0" y="1234440"/>
                </a:lnTo>
                <a:lnTo>
                  <a:pt x="0" y="1231392"/>
                </a:lnTo>
                <a:close/>
                <a:moveTo>
                  <a:pt x="0" y="1237488"/>
                </a:moveTo>
                <a:lnTo>
                  <a:pt x="3048" y="1237488"/>
                </a:lnTo>
                <a:lnTo>
                  <a:pt x="3048" y="1240536"/>
                </a:lnTo>
                <a:lnTo>
                  <a:pt x="0" y="1240536"/>
                </a:lnTo>
                <a:lnTo>
                  <a:pt x="0" y="1237488"/>
                </a:lnTo>
                <a:close/>
                <a:moveTo>
                  <a:pt x="0" y="1243585"/>
                </a:moveTo>
                <a:lnTo>
                  <a:pt x="3048" y="1243585"/>
                </a:lnTo>
                <a:lnTo>
                  <a:pt x="3048" y="1246633"/>
                </a:lnTo>
                <a:lnTo>
                  <a:pt x="0" y="1246633"/>
                </a:lnTo>
                <a:lnTo>
                  <a:pt x="0" y="1243585"/>
                </a:lnTo>
                <a:close/>
                <a:moveTo>
                  <a:pt x="0" y="1249680"/>
                </a:moveTo>
                <a:lnTo>
                  <a:pt x="3048" y="1249680"/>
                </a:lnTo>
                <a:lnTo>
                  <a:pt x="3048" y="1252728"/>
                </a:lnTo>
                <a:lnTo>
                  <a:pt x="0" y="1252728"/>
                </a:lnTo>
                <a:lnTo>
                  <a:pt x="0" y="1249680"/>
                </a:lnTo>
                <a:close/>
                <a:moveTo>
                  <a:pt x="0" y="1255777"/>
                </a:moveTo>
                <a:lnTo>
                  <a:pt x="3048" y="1255777"/>
                </a:lnTo>
                <a:lnTo>
                  <a:pt x="3048" y="1258825"/>
                </a:lnTo>
                <a:lnTo>
                  <a:pt x="0" y="1258825"/>
                </a:lnTo>
                <a:lnTo>
                  <a:pt x="0" y="1255777"/>
                </a:lnTo>
                <a:close/>
                <a:moveTo>
                  <a:pt x="0" y="1261873"/>
                </a:moveTo>
                <a:lnTo>
                  <a:pt x="3048" y="1261873"/>
                </a:lnTo>
                <a:lnTo>
                  <a:pt x="3048" y="1264921"/>
                </a:lnTo>
                <a:lnTo>
                  <a:pt x="0" y="1264921"/>
                </a:lnTo>
                <a:lnTo>
                  <a:pt x="0" y="1261873"/>
                </a:lnTo>
                <a:close/>
                <a:moveTo>
                  <a:pt x="0" y="1267968"/>
                </a:moveTo>
                <a:lnTo>
                  <a:pt x="3048" y="1267968"/>
                </a:lnTo>
                <a:lnTo>
                  <a:pt x="3048" y="1271016"/>
                </a:lnTo>
                <a:lnTo>
                  <a:pt x="0" y="1271016"/>
                </a:lnTo>
                <a:lnTo>
                  <a:pt x="0" y="1267968"/>
                </a:lnTo>
                <a:close/>
                <a:moveTo>
                  <a:pt x="0" y="1274065"/>
                </a:moveTo>
                <a:lnTo>
                  <a:pt x="3048" y="1274065"/>
                </a:lnTo>
                <a:lnTo>
                  <a:pt x="3048" y="1277113"/>
                </a:lnTo>
                <a:lnTo>
                  <a:pt x="0" y="1277113"/>
                </a:lnTo>
                <a:lnTo>
                  <a:pt x="0" y="1274065"/>
                </a:lnTo>
                <a:close/>
                <a:moveTo>
                  <a:pt x="0" y="1280161"/>
                </a:moveTo>
                <a:lnTo>
                  <a:pt x="3048" y="1280161"/>
                </a:lnTo>
                <a:lnTo>
                  <a:pt x="3048" y="1283209"/>
                </a:lnTo>
                <a:lnTo>
                  <a:pt x="0" y="1283209"/>
                </a:lnTo>
                <a:lnTo>
                  <a:pt x="0" y="1280161"/>
                </a:lnTo>
                <a:close/>
                <a:moveTo>
                  <a:pt x="0" y="1286256"/>
                </a:moveTo>
                <a:lnTo>
                  <a:pt x="3048" y="1286256"/>
                </a:lnTo>
                <a:lnTo>
                  <a:pt x="3048" y="1289304"/>
                </a:lnTo>
                <a:lnTo>
                  <a:pt x="0" y="1289304"/>
                </a:lnTo>
                <a:lnTo>
                  <a:pt x="0" y="1286256"/>
                </a:lnTo>
                <a:close/>
                <a:moveTo>
                  <a:pt x="0" y="1292353"/>
                </a:moveTo>
                <a:lnTo>
                  <a:pt x="3048" y="1292353"/>
                </a:lnTo>
                <a:lnTo>
                  <a:pt x="3048" y="1295401"/>
                </a:lnTo>
                <a:lnTo>
                  <a:pt x="0" y="1295401"/>
                </a:lnTo>
                <a:lnTo>
                  <a:pt x="0" y="1292353"/>
                </a:lnTo>
                <a:close/>
                <a:moveTo>
                  <a:pt x="0" y="1298448"/>
                </a:moveTo>
                <a:lnTo>
                  <a:pt x="3048" y="1298448"/>
                </a:lnTo>
                <a:lnTo>
                  <a:pt x="3048" y="1301496"/>
                </a:lnTo>
                <a:lnTo>
                  <a:pt x="0" y="1301496"/>
                </a:lnTo>
                <a:lnTo>
                  <a:pt x="0" y="1298448"/>
                </a:lnTo>
                <a:close/>
                <a:moveTo>
                  <a:pt x="0" y="1304544"/>
                </a:moveTo>
                <a:lnTo>
                  <a:pt x="3048" y="1304544"/>
                </a:lnTo>
                <a:lnTo>
                  <a:pt x="3048" y="1307592"/>
                </a:lnTo>
                <a:lnTo>
                  <a:pt x="0" y="1307592"/>
                </a:lnTo>
                <a:lnTo>
                  <a:pt x="0" y="1304544"/>
                </a:lnTo>
                <a:close/>
                <a:moveTo>
                  <a:pt x="0" y="1310641"/>
                </a:moveTo>
                <a:lnTo>
                  <a:pt x="3048" y="1310641"/>
                </a:lnTo>
                <a:lnTo>
                  <a:pt x="3048" y="1313689"/>
                </a:lnTo>
                <a:lnTo>
                  <a:pt x="0" y="1313689"/>
                </a:lnTo>
                <a:lnTo>
                  <a:pt x="0" y="1310641"/>
                </a:lnTo>
                <a:close/>
                <a:moveTo>
                  <a:pt x="0" y="1316736"/>
                </a:moveTo>
                <a:lnTo>
                  <a:pt x="3048" y="1316736"/>
                </a:lnTo>
                <a:lnTo>
                  <a:pt x="3048" y="1319784"/>
                </a:lnTo>
                <a:lnTo>
                  <a:pt x="0" y="1319784"/>
                </a:lnTo>
                <a:lnTo>
                  <a:pt x="0" y="1316736"/>
                </a:lnTo>
                <a:close/>
                <a:moveTo>
                  <a:pt x="0" y="1322832"/>
                </a:moveTo>
                <a:lnTo>
                  <a:pt x="3048" y="1322832"/>
                </a:lnTo>
                <a:lnTo>
                  <a:pt x="3048" y="1325880"/>
                </a:lnTo>
                <a:lnTo>
                  <a:pt x="0" y="1325880"/>
                </a:lnTo>
                <a:lnTo>
                  <a:pt x="0" y="1322832"/>
                </a:lnTo>
                <a:close/>
                <a:moveTo>
                  <a:pt x="0" y="1328929"/>
                </a:moveTo>
                <a:lnTo>
                  <a:pt x="3048" y="1328929"/>
                </a:lnTo>
                <a:lnTo>
                  <a:pt x="3048" y="1331977"/>
                </a:lnTo>
                <a:lnTo>
                  <a:pt x="0" y="1331977"/>
                </a:lnTo>
                <a:lnTo>
                  <a:pt x="0" y="1328929"/>
                </a:lnTo>
                <a:close/>
                <a:moveTo>
                  <a:pt x="0" y="1335024"/>
                </a:moveTo>
                <a:lnTo>
                  <a:pt x="3048" y="1335024"/>
                </a:lnTo>
                <a:lnTo>
                  <a:pt x="3048" y="1338072"/>
                </a:lnTo>
                <a:lnTo>
                  <a:pt x="0" y="1338072"/>
                </a:lnTo>
                <a:lnTo>
                  <a:pt x="0" y="1335024"/>
                </a:lnTo>
                <a:close/>
                <a:moveTo>
                  <a:pt x="0" y="1341121"/>
                </a:moveTo>
                <a:lnTo>
                  <a:pt x="3048" y="1341121"/>
                </a:lnTo>
                <a:lnTo>
                  <a:pt x="3048" y="1344169"/>
                </a:lnTo>
                <a:lnTo>
                  <a:pt x="0" y="1344169"/>
                </a:lnTo>
                <a:lnTo>
                  <a:pt x="0" y="1341121"/>
                </a:lnTo>
                <a:close/>
                <a:moveTo>
                  <a:pt x="0" y="1347217"/>
                </a:moveTo>
                <a:lnTo>
                  <a:pt x="3048" y="1347217"/>
                </a:lnTo>
                <a:lnTo>
                  <a:pt x="3048" y="1350265"/>
                </a:lnTo>
                <a:lnTo>
                  <a:pt x="0" y="1350265"/>
                </a:lnTo>
                <a:lnTo>
                  <a:pt x="0" y="1347217"/>
                </a:lnTo>
                <a:close/>
                <a:moveTo>
                  <a:pt x="0" y="1353312"/>
                </a:moveTo>
                <a:lnTo>
                  <a:pt x="3048" y="1353312"/>
                </a:lnTo>
                <a:lnTo>
                  <a:pt x="3048" y="1356360"/>
                </a:lnTo>
                <a:lnTo>
                  <a:pt x="0" y="1356360"/>
                </a:lnTo>
                <a:lnTo>
                  <a:pt x="0" y="1353312"/>
                </a:lnTo>
                <a:close/>
                <a:moveTo>
                  <a:pt x="0" y="1359409"/>
                </a:moveTo>
                <a:lnTo>
                  <a:pt x="3048" y="1359409"/>
                </a:lnTo>
                <a:lnTo>
                  <a:pt x="3048" y="1362457"/>
                </a:lnTo>
                <a:lnTo>
                  <a:pt x="0" y="1362457"/>
                </a:lnTo>
                <a:lnTo>
                  <a:pt x="0" y="1359409"/>
                </a:lnTo>
                <a:close/>
                <a:moveTo>
                  <a:pt x="0" y="1365504"/>
                </a:moveTo>
                <a:lnTo>
                  <a:pt x="3048" y="1365504"/>
                </a:lnTo>
                <a:lnTo>
                  <a:pt x="3048" y="1368552"/>
                </a:lnTo>
                <a:lnTo>
                  <a:pt x="0" y="1368552"/>
                </a:lnTo>
                <a:lnTo>
                  <a:pt x="0" y="1365504"/>
                </a:lnTo>
                <a:close/>
                <a:moveTo>
                  <a:pt x="0" y="1371600"/>
                </a:moveTo>
                <a:lnTo>
                  <a:pt x="3048" y="1371600"/>
                </a:lnTo>
                <a:lnTo>
                  <a:pt x="3048" y="1374648"/>
                </a:lnTo>
                <a:lnTo>
                  <a:pt x="0" y="1374648"/>
                </a:lnTo>
                <a:lnTo>
                  <a:pt x="0" y="1371600"/>
                </a:lnTo>
                <a:close/>
                <a:moveTo>
                  <a:pt x="0" y="1377697"/>
                </a:moveTo>
                <a:lnTo>
                  <a:pt x="3048" y="1377697"/>
                </a:lnTo>
                <a:lnTo>
                  <a:pt x="3048" y="1380745"/>
                </a:lnTo>
                <a:lnTo>
                  <a:pt x="0" y="1380745"/>
                </a:lnTo>
                <a:lnTo>
                  <a:pt x="0" y="1377697"/>
                </a:lnTo>
                <a:close/>
                <a:moveTo>
                  <a:pt x="0" y="1383792"/>
                </a:moveTo>
                <a:lnTo>
                  <a:pt x="3048" y="1383792"/>
                </a:lnTo>
                <a:lnTo>
                  <a:pt x="3048" y="1386840"/>
                </a:lnTo>
                <a:lnTo>
                  <a:pt x="0" y="1386840"/>
                </a:lnTo>
                <a:lnTo>
                  <a:pt x="0" y="1383792"/>
                </a:lnTo>
                <a:close/>
                <a:moveTo>
                  <a:pt x="0" y="1389888"/>
                </a:moveTo>
                <a:lnTo>
                  <a:pt x="3048" y="1389888"/>
                </a:lnTo>
                <a:lnTo>
                  <a:pt x="3048" y="1392936"/>
                </a:lnTo>
                <a:lnTo>
                  <a:pt x="0" y="1392936"/>
                </a:lnTo>
                <a:lnTo>
                  <a:pt x="0" y="1389888"/>
                </a:lnTo>
                <a:close/>
                <a:moveTo>
                  <a:pt x="0" y="1395985"/>
                </a:moveTo>
                <a:lnTo>
                  <a:pt x="3048" y="1395985"/>
                </a:lnTo>
                <a:lnTo>
                  <a:pt x="3048" y="1399033"/>
                </a:lnTo>
                <a:lnTo>
                  <a:pt x="0" y="1399033"/>
                </a:lnTo>
                <a:lnTo>
                  <a:pt x="0" y="1395985"/>
                </a:lnTo>
                <a:close/>
                <a:moveTo>
                  <a:pt x="0" y="1402080"/>
                </a:moveTo>
                <a:lnTo>
                  <a:pt x="3048" y="1402080"/>
                </a:lnTo>
                <a:lnTo>
                  <a:pt x="3048" y="1405128"/>
                </a:lnTo>
                <a:lnTo>
                  <a:pt x="0" y="1405128"/>
                </a:lnTo>
                <a:lnTo>
                  <a:pt x="0" y="1402080"/>
                </a:lnTo>
                <a:close/>
                <a:moveTo>
                  <a:pt x="0" y="1408177"/>
                </a:moveTo>
                <a:lnTo>
                  <a:pt x="3048" y="1408177"/>
                </a:lnTo>
                <a:lnTo>
                  <a:pt x="3048" y="1411225"/>
                </a:lnTo>
                <a:lnTo>
                  <a:pt x="0" y="1411225"/>
                </a:lnTo>
                <a:lnTo>
                  <a:pt x="0" y="1408177"/>
                </a:lnTo>
                <a:close/>
                <a:moveTo>
                  <a:pt x="0" y="1414273"/>
                </a:moveTo>
                <a:lnTo>
                  <a:pt x="3048" y="1414273"/>
                </a:lnTo>
                <a:lnTo>
                  <a:pt x="3048" y="1417321"/>
                </a:lnTo>
                <a:lnTo>
                  <a:pt x="0" y="1417321"/>
                </a:lnTo>
                <a:lnTo>
                  <a:pt x="0" y="1414273"/>
                </a:lnTo>
                <a:close/>
                <a:moveTo>
                  <a:pt x="0" y="1420368"/>
                </a:moveTo>
                <a:lnTo>
                  <a:pt x="3048" y="1420368"/>
                </a:lnTo>
                <a:lnTo>
                  <a:pt x="3048" y="1423416"/>
                </a:lnTo>
                <a:lnTo>
                  <a:pt x="0" y="1423416"/>
                </a:lnTo>
                <a:lnTo>
                  <a:pt x="0" y="1420368"/>
                </a:lnTo>
                <a:close/>
                <a:moveTo>
                  <a:pt x="0" y="1426465"/>
                </a:moveTo>
                <a:lnTo>
                  <a:pt x="3048" y="1426465"/>
                </a:lnTo>
                <a:lnTo>
                  <a:pt x="3048" y="1429513"/>
                </a:lnTo>
                <a:lnTo>
                  <a:pt x="0" y="1429513"/>
                </a:lnTo>
                <a:lnTo>
                  <a:pt x="0" y="1426465"/>
                </a:lnTo>
                <a:close/>
                <a:moveTo>
                  <a:pt x="0" y="1432561"/>
                </a:moveTo>
                <a:lnTo>
                  <a:pt x="3048" y="1432561"/>
                </a:lnTo>
                <a:lnTo>
                  <a:pt x="3048" y="1435609"/>
                </a:lnTo>
                <a:lnTo>
                  <a:pt x="0" y="1435609"/>
                </a:lnTo>
                <a:lnTo>
                  <a:pt x="0" y="1432561"/>
                </a:lnTo>
                <a:close/>
                <a:moveTo>
                  <a:pt x="0" y="1438656"/>
                </a:moveTo>
                <a:lnTo>
                  <a:pt x="3048" y="1438656"/>
                </a:lnTo>
                <a:lnTo>
                  <a:pt x="3048" y="1441704"/>
                </a:lnTo>
                <a:lnTo>
                  <a:pt x="0" y="1441704"/>
                </a:lnTo>
                <a:lnTo>
                  <a:pt x="0" y="1438656"/>
                </a:lnTo>
                <a:close/>
                <a:moveTo>
                  <a:pt x="0" y="1444753"/>
                </a:moveTo>
                <a:lnTo>
                  <a:pt x="3048" y="1444753"/>
                </a:lnTo>
                <a:lnTo>
                  <a:pt x="3048" y="1447801"/>
                </a:lnTo>
                <a:lnTo>
                  <a:pt x="0" y="1447801"/>
                </a:lnTo>
                <a:lnTo>
                  <a:pt x="0" y="1444753"/>
                </a:lnTo>
                <a:close/>
                <a:moveTo>
                  <a:pt x="0" y="1450848"/>
                </a:moveTo>
                <a:lnTo>
                  <a:pt x="3048" y="1450848"/>
                </a:lnTo>
                <a:lnTo>
                  <a:pt x="3048" y="1453896"/>
                </a:lnTo>
                <a:lnTo>
                  <a:pt x="0" y="1453896"/>
                </a:lnTo>
                <a:lnTo>
                  <a:pt x="0" y="1450848"/>
                </a:lnTo>
                <a:close/>
                <a:moveTo>
                  <a:pt x="0" y="1456944"/>
                </a:moveTo>
                <a:lnTo>
                  <a:pt x="3048" y="1456944"/>
                </a:lnTo>
                <a:lnTo>
                  <a:pt x="3048" y="1459992"/>
                </a:lnTo>
                <a:lnTo>
                  <a:pt x="0" y="1459992"/>
                </a:lnTo>
                <a:lnTo>
                  <a:pt x="0" y="1456944"/>
                </a:lnTo>
                <a:close/>
                <a:moveTo>
                  <a:pt x="0" y="1463041"/>
                </a:moveTo>
                <a:lnTo>
                  <a:pt x="3048" y="1463041"/>
                </a:lnTo>
                <a:lnTo>
                  <a:pt x="3048" y="1466089"/>
                </a:lnTo>
                <a:lnTo>
                  <a:pt x="0" y="1466089"/>
                </a:lnTo>
                <a:lnTo>
                  <a:pt x="0" y="1463041"/>
                </a:lnTo>
                <a:close/>
                <a:moveTo>
                  <a:pt x="0" y="1469136"/>
                </a:moveTo>
                <a:lnTo>
                  <a:pt x="3048" y="1469136"/>
                </a:lnTo>
                <a:lnTo>
                  <a:pt x="3048" y="1472184"/>
                </a:lnTo>
                <a:lnTo>
                  <a:pt x="0" y="1472184"/>
                </a:lnTo>
                <a:lnTo>
                  <a:pt x="0" y="1469136"/>
                </a:lnTo>
                <a:close/>
                <a:moveTo>
                  <a:pt x="0" y="1475232"/>
                </a:moveTo>
                <a:lnTo>
                  <a:pt x="3048" y="1475232"/>
                </a:lnTo>
                <a:lnTo>
                  <a:pt x="3048" y="1478280"/>
                </a:lnTo>
                <a:lnTo>
                  <a:pt x="0" y="1478280"/>
                </a:lnTo>
                <a:lnTo>
                  <a:pt x="0" y="1475232"/>
                </a:lnTo>
                <a:close/>
                <a:moveTo>
                  <a:pt x="0" y="1481329"/>
                </a:moveTo>
                <a:lnTo>
                  <a:pt x="3048" y="1481329"/>
                </a:lnTo>
                <a:lnTo>
                  <a:pt x="3048" y="1484377"/>
                </a:lnTo>
                <a:lnTo>
                  <a:pt x="0" y="1484377"/>
                </a:lnTo>
                <a:lnTo>
                  <a:pt x="0" y="1481329"/>
                </a:lnTo>
                <a:close/>
                <a:moveTo>
                  <a:pt x="0" y="1487424"/>
                </a:moveTo>
                <a:lnTo>
                  <a:pt x="3048" y="1487424"/>
                </a:lnTo>
                <a:lnTo>
                  <a:pt x="3048" y="1490472"/>
                </a:lnTo>
                <a:lnTo>
                  <a:pt x="0" y="1490472"/>
                </a:lnTo>
                <a:lnTo>
                  <a:pt x="0" y="1487424"/>
                </a:lnTo>
                <a:close/>
                <a:moveTo>
                  <a:pt x="0" y="1493521"/>
                </a:moveTo>
                <a:lnTo>
                  <a:pt x="3048" y="1493521"/>
                </a:lnTo>
                <a:lnTo>
                  <a:pt x="3048" y="1496569"/>
                </a:lnTo>
                <a:lnTo>
                  <a:pt x="0" y="1496569"/>
                </a:lnTo>
                <a:lnTo>
                  <a:pt x="0" y="1493521"/>
                </a:lnTo>
                <a:close/>
                <a:moveTo>
                  <a:pt x="0" y="1499617"/>
                </a:moveTo>
                <a:lnTo>
                  <a:pt x="3048" y="1499617"/>
                </a:lnTo>
                <a:lnTo>
                  <a:pt x="3048" y="1502665"/>
                </a:lnTo>
                <a:lnTo>
                  <a:pt x="0" y="1502665"/>
                </a:lnTo>
                <a:lnTo>
                  <a:pt x="0" y="1499617"/>
                </a:lnTo>
                <a:close/>
                <a:moveTo>
                  <a:pt x="0" y="1505712"/>
                </a:moveTo>
                <a:lnTo>
                  <a:pt x="3048" y="1505712"/>
                </a:lnTo>
                <a:lnTo>
                  <a:pt x="3048" y="1508760"/>
                </a:lnTo>
                <a:lnTo>
                  <a:pt x="0" y="1508760"/>
                </a:lnTo>
                <a:lnTo>
                  <a:pt x="0" y="1505712"/>
                </a:lnTo>
                <a:close/>
                <a:moveTo>
                  <a:pt x="0" y="1511809"/>
                </a:moveTo>
                <a:lnTo>
                  <a:pt x="3048" y="1511809"/>
                </a:lnTo>
                <a:lnTo>
                  <a:pt x="3048" y="1514857"/>
                </a:lnTo>
                <a:lnTo>
                  <a:pt x="0" y="1514857"/>
                </a:lnTo>
                <a:lnTo>
                  <a:pt x="0" y="1511809"/>
                </a:lnTo>
                <a:close/>
                <a:moveTo>
                  <a:pt x="0" y="1517904"/>
                </a:moveTo>
                <a:lnTo>
                  <a:pt x="3048" y="1517904"/>
                </a:lnTo>
                <a:lnTo>
                  <a:pt x="3048" y="1520952"/>
                </a:lnTo>
                <a:lnTo>
                  <a:pt x="0" y="1520952"/>
                </a:lnTo>
                <a:lnTo>
                  <a:pt x="0" y="1517904"/>
                </a:lnTo>
                <a:close/>
                <a:moveTo>
                  <a:pt x="0" y="1524000"/>
                </a:moveTo>
                <a:lnTo>
                  <a:pt x="3048" y="1524000"/>
                </a:lnTo>
                <a:lnTo>
                  <a:pt x="3048" y="1527048"/>
                </a:lnTo>
                <a:lnTo>
                  <a:pt x="0" y="1527048"/>
                </a:lnTo>
                <a:lnTo>
                  <a:pt x="0" y="1524000"/>
                </a:lnTo>
                <a:close/>
                <a:moveTo>
                  <a:pt x="0" y="1530097"/>
                </a:moveTo>
                <a:lnTo>
                  <a:pt x="3048" y="1530097"/>
                </a:lnTo>
                <a:lnTo>
                  <a:pt x="3048" y="1533145"/>
                </a:lnTo>
                <a:lnTo>
                  <a:pt x="0" y="1533145"/>
                </a:lnTo>
                <a:lnTo>
                  <a:pt x="0" y="1530097"/>
                </a:lnTo>
                <a:close/>
                <a:moveTo>
                  <a:pt x="0" y="1536192"/>
                </a:moveTo>
                <a:lnTo>
                  <a:pt x="3048" y="1536192"/>
                </a:lnTo>
                <a:lnTo>
                  <a:pt x="3048" y="1539240"/>
                </a:lnTo>
                <a:lnTo>
                  <a:pt x="0" y="1539240"/>
                </a:lnTo>
                <a:lnTo>
                  <a:pt x="0" y="1536192"/>
                </a:lnTo>
                <a:close/>
                <a:moveTo>
                  <a:pt x="0" y="1542288"/>
                </a:moveTo>
                <a:lnTo>
                  <a:pt x="3048" y="1542288"/>
                </a:lnTo>
                <a:lnTo>
                  <a:pt x="3048" y="1545336"/>
                </a:lnTo>
                <a:lnTo>
                  <a:pt x="0" y="1545336"/>
                </a:lnTo>
                <a:lnTo>
                  <a:pt x="0" y="1542288"/>
                </a:lnTo>
                <a:close/>
                <a:moveTo>
                  <a:pt x="0" y="1548385"/>
                </a:moveTo>
                <a:lnTo>
                  <a:pt x="3048" y="1548385"/>
                </a:lnTo>
                <a:lnTo>
                  <a:pt x="3048" y="1551433"/>
                </a:lnTo>
                <a:lnTo>
                  <a:pt x="0" y="1551433"/>
                </a:lnTo>
                <a:lnTo>
                  <a:pt x="0" y="1548385"/>
                </a:lnTo>
                <a:close/>
                <a:moveTo>
                  <a:pt x="0" y="1554480"/>
                </a:moveTo>
                <a:lnTo>
                  <a:pt x="3048" y="1554480"/>
                </a:lnTo>
                <a:lnTo>
                  <a:pt x="3048" y="1557528"/>
                </a:lnTo>
                <a:lnTo>
                  <a:pt x="0" y="1557528"/>
                </a:lnTo>
                <a:lnTo>
                  <a:pt x="0" y="1554480"/>
                </a:lnTo>
                <a:close/>
                <a:moveTo>
                  <a:pt x="0" y="1560577"/>
                </a:moveTo>
                <a:lnTo>
                  <a:pt x="3048" y="1560577"/>
                </a:lnTo>
                <a:lnTo>
                  <a:pt x="3048" y="1563625"/>
                </a:lnTo>
                <a:lnTo>
                  <a:pt x="0" y="1563625"/>
                </a:lnTo>
                <a:lnTo>
                  <a:pt x="0" y="1560577"/>
                </a:lnTo>
                <a:close/>
                <a:moveTo>
                  <a:pt x="0" y="1566673"/>
                </a:moveTo>
                <a:lnTo>
                  <a:pt x="3048" y="1566673"/>
                </a:lnTo>
                <a:lnTo>
                  <a:pt x="3048" y="1569721"/>
                </a:lnTo>
                <a:lnTo>
                  <a:pt x="0" y="1569721"/>
                </a:lnTo>
                <a:lnTo>
                  <a:pt x="0" y="1566673"/>
                </a:lnTo>
                <a:close/>
                <a:moveTo>
                  <a:pt x="0" y="1572768"/>
                </a:moveTo>
                <a:lnTo>
                  <a:pt x="3048" y="1572768"/>
                </a:lnTo>
                <a:lnTo>
                  <a:pt x="3048" y="1575816"/>
                </a:lnTo>
                <a:lnTo>
                  <a:pt x="0" y="1575816"/>
                </a:lnTo>
                <a:lnTo>
                  <a:pt x="0" y="1572768"/>
                </a:lnTo>
                <a:close/>
                <a:moveTo>
                  <a:pt x="0" y="1578865"/>
                </a:moveTo>
                <a:lnTo>
                  <a:pt x="3048" y="1578865"/>
                </a:lnTo>
                <a:lnTo>
                  <a:pt x="3048" y="1581913"/>
                </a:lnTo>
                <a:lnTo>
                  <a:pt x="0" y="1581913"/>
                </a:lnTo>
                <a:lnTo>
                  <a:pt x="0" y="1578865"/>
                </a:lnTo>
                <a:close/>
                <a:moveTo>
                  <a:pt x="0" y="1584961"/>
                </a:moveTo>
                <a:lnTo>
                  <a:pt x="3048" y="1584961"/>
                </a:lnTo>
                <a:lnTo>
                  <a:pt x="3048" y="1588009"/>
                </a:lnTo>
                <a:lnTo>
                  <a:pt x="0" y="1588009"/>
                </a:lnTo>
                <a:lnTo>
                  <a:pt x="0" y="1584961"/>
                </a:lnTo>
                <a:close/>
                <a:moveTo>
                  <a:pt x="0" y="1591056"/>
                </a:moveTo>
                <a:lnTo>
                  <a:pt x="3048" y="1591056"/>
                </a:lnTo>
                <a:lnTo>
                  <a:pt x="3048" y="1594104"/>
                </a:lnTo>
                <a:lnTo>
                  <a:pt x="0" y="1594104"/>
                </a:lnTo>
                <a:lnTo>
                  <a:pt x="0" y="1591056"/>
                </a:lnTo>
                <a:close/>
                <a:moveTo>
                  <a:pt x="0" y="1597153"/>
                </a:moveTo>
                <a:lnTo>
                  <a:pt x="3048" y="1597153"/>
                </a:lnTo>
                <a:lnTo>
                  <a:pt x="3048" y="1600201"/>
                </a:lnTo>
                <a:lnTo>
                  <a:pt x="0" y="1600201"/>
                </a:lnTo>
                <a:lnTo>
                  <a:pt x="0" y="1597153"/>
                </a:lnTo>
                <a:close/>
                <a:moveTo>
                  <a:pt x="0" y="1603248"/>
                </a:moveTo>
                <a:lnTo>
                  <a:pt x="3048" y="1603248"/>
                </a:lnTo>
                <a:lnTo>
                  <a:pt x="3048" y="1606296"/>
                </a:lnTo>
                <a:lnTo>
                  <a:pt x="0" y="1606296"/>
                </a:lnTo>
                <a:lnTo>
                  <a:pt x="0" y="1603248"/>
                </a:lnTo>
                <a:close/>
                <a:moveTo>
                  <a:pt x="0" y="1609344"/>
                </a:moveTo>
                <a:lnTo>
                  <a:pt x="3048" y="1609344"/>
                </a:lnTo>
                <a:lnTo>
                  <a:pt x="3048" y="1612392"/>
                </a:lnTo>
                <a:lnTo>
                  <a:pt x="0" y="1612392"/>
                </a:lnTo>
                <a:lnTo>
                  <a:pt x="0" y="1609344"/>
                </a:lnTo>
                <a:close/>
                <a:moveTo>
                  <a:pt x="0" y="1615441"/>
                </a:moveTo>
                <a:lnTo>
                  <a:pt x="3048" y="1615441"/>
                </a:lnTo>
                <a:lnTo>
                  <a:pt x="3048" y="1618489"/>
                </a:lnTo>
                <a:lnTo>
                  <a:pt x="0" y="1618489"/>
                </a:lnTo>
                <a:lnTo>
                  <a:pt x="0" y="1615441"/>
                </a:lnTo>
                <a:close/>
                <a:moveTo>
                  <a:pt x="0" y="1621536"/>
                </a:moveTo>
                <a:lnTo>
                  <a:pt x="3048" y="1621536"/>
                </a:lnTo>
                <a:lnTo>
                  <a:pt x="3048" y="1624584"/>
                </a:lnTo>
                <a:lnTo>
                  <a:pt x="0" y="1624584"/>
                </a:lnTo>
                <a:lnTo>
                  <a:pt x="0" y="1621536"/>
                </a:lnTo>
                <a:close/>
                <a:moveTo>
                  <a:pt x="0" y="1627632"/>
                </a:moveTo>
                <a:lnTo>
                  <a:pt x="3048" y="1627632"/>
                </a:lnTo>
                <a:lnTo>
                  <a:pt x="3048" y="1630680"/>
                </a:lnTo>
                <a:lnTo>
                  <a:pt x="0" y="1630680"/>
                </a:lnTo>
                <a:lnTo>
                  <a:pt x="0" y="1627632"/>
                </a:lnTo>
                <a:close/>
                <a:moveTo>
                  <a:pt x="0" y="1633729"/>
                </a:moveTo>
                <a:lnTo>
                  <a:pt x="3048" y="1633729"/>
                </a:lnTo>
                <a:lnTo>
                  <a:pt x="3048" y="1636777"/>
                </a:lnTo>
                <a:lnTo>
                  <a:pt x="0" y="1636777"/>
                </a:lnTo>
                <a:lnTo>
                  <a:pt x="0" y="1633729"/>
                </a:lnTo>
                <a:close/>
                <a:moveTo>
                  <a:pt x="0" y="1639824"/>
                </a:moveTo>
                <a:lnTo>
                  <a:pt x="3048" y="1639824"/>
                </a:lnTo>
                <a:lnTo>
                  <a:pt x="3048" y="1642872"/>
                </a:lnTo>
                <a:lnTo>
                  <a:pt x="0" y="1642872"/>
                </a:lnTo>
                <a:lnTo>
                  <a:pt x="0" y="1639824"/>
                </a:lnTo>
                <a:close/>
                <a:moveTo>
                  <a:pt x="0" y="1645921"/>
                </a:moveTo>
                <a:lnTo>
                  <a:pt x="3048" y="1645921"/>
                </a:lnTo>
                <a:lnTo>
                  <a:pt x="3048" y="1648969"/>
                </a:lnTo>
                <a:lnTo>
                  <a:pt x="0" y="1648969"/>
                </a:lnTo>
                <a:lnTo>
                  <a:pt x="0" y="1645921"/>
                </a:lnTo>
                <a:close/>
                <a:moveTo>
                  <a:pt x="0" y="1652017"/>
                </a:moveTo>
                <a:lnTo>
                  <a:pt x="3048" y="1652017"/>
                </a:lnTo>
                <a:lnTo>
                  <a:pt x="3048" y="1655065"/>
                </a:lnTo>
                <a:lnTo>
                  <a:pt x="0" y="1655065"/>
                </a:lnTo>
                <a:lnTo>
                  <a:pt x="0" y="1652017"/>
                </a:lnTo>
                <a:close/>
                <a:moveTo>
                  <a:pt x="0" y="1658112"/>
                </a:moveTo>
                <a:lnTo>
                  <a:pt x="3048" y="1658112"/>
                </a:lnTo>
                <a:lnTo>
                  <a:pt x="3048" y="1661160"/>
                </a:lnTo>
                <a:lnTo>
                  <a:pt x="0" y="1661160"/>
                </a:lnTo>
                <a:lnTo>
                  <a:pt x="0" y="1658112"/>
                </a:lnTo>
                <a:close/>
                <a:moveTo>
                  <a:pt x="0" y="1664209"/>
                </a:moveTo>
                <a:lnTo>
                  <a:pt x="3048" y="1664209"/>
                </a:lnTo>
                <a:lnTo>
                  <a:pt x="3048" y="1667257"/>
                </a:lnTo>
                <a:lnTo>
                  <a:pt x="0" y="1667257"/>
                </a:lnTo>
                <a:lnTo>
                  <a:pt x="0" y="1664209"/>
                </a:lnTo>
                <a:close/>
                <a:moveTo>
                  <a:pt x="0" y="1670304"/>
                </a:moveTo>
                <a:lnTo>
                  <a:pt x="3048" y="1670304"/>
                </a:lnTo>
                <a:lnTo>
                  <a:pt x="3048" y="1673352"/>
                </a:lnTo>
                <a:lnTo>
                  <a:pt x="0" y="1673352"/>
                </a:lnTo>
                <a:lnTo>
                  <a:pt x="0" y="1670304"/>
                </a:lnTo>
                <a:close/>
                <a:moveTo>
                  <a:pt x="0" y="1676400"/>
                </a:moveTo>
                <a:lnTo>
                  <a:pt x="3048" y="1676400"/>
                </a:lnTo>
                <a:lnTo>
                  <a:pt x="3048" y="1679448"/>
                </a:lnTo>
                <a:lnTo>
                  <a:pt x="0" y="1679448"/>
                </a:lnTo>
                <a:lnTo>
                  <a:pt x="0" y="1676400"/>
                </a:lnTo>
                <a:close/>
                <a:moveTo>
                  <a:pt x="0" y="1682497"/>
                </a:moveTo>
                <a:lnTo>
                  <a:pt x="3048" y="1682497"/>
                </a:lnTo>
                <a:lnTo>
                  <a:pt x="3048" y="1685545"/>
                </a:lnTo>
                <a:lnTo>
                  <a:pt x="0" y="1685545"/>
                </a:lnTo>
                <a:lnTo>
                  <a:pt x="0" y="1682497"/>
                </a:lnTo>
                <a:close/>
                <a:moveTo>
                  <a:pt x="0" y="1688592"/>
                </a:moveTo>
                <a:lnTo>
                  <a:pt x="3048" y="1688592"/>
                </a:lnTo>
                <a:lnTo>
                  <a:pt x="3048" y="1691640"/>
                </a:lnTo>
                <a:lnTo>
                  <a:pt x="0" y="1691640"/>
                </a:lnTo>
                <a:lnTo>
                  <a:pt x="0" y="1688592"/>
                </a:lnTo>
                <a:close/>
                <a:moveTo>
                  <a:pt x="0" y="1694688"/>
                </a:moveTo>
                <a:lnTo>
                  <a:pt x="3048" y="1694688"/>
                </a:lnTo>
                <a:lnTo>
                  <a:pt x="3048" y="1697736"/>
                </a:lnTo>
                <a:lnTo>
                  <a:pt x="0" y="1697736"/>
                </a:lnTo>
                <a:lnTo>
                  <a:pt x="0" y="1694688"/>
                </a:lnTo>
                <a:close/>
                <a:moveTo>
                  <a:pt x="0" y="1700785"/>
                </a:moveTo>
                <a:lnTo>
                  <a:pt x="3048" y="1700785"/>
                </a:lnTo>
                <a:lnTo>
                  <a:pt x="3048" y="1703833"/>
                </a:lnTo>
                <a:lnTo>
                  <a:pt x="0" y="1703833"/>
                </a:lnTo>
                <a:lnTo>
                  <a:pt x="0" y="1700785"/>
                </a:lnTo>
                <a:close/>
                <a:moveTo>
                  <a:pt x="0" y="1706880"/>
                </a:moveTo>
                <a:lnTo>
                  <a:pt x="3048" y="1706880"/>
                </a:lnTo>
                <a:lnTo>
                  <a:pt x="3048" y="1709928"/>
                </a:lnTo>
                <a:lnTo>
                  <a:pt x="0" y="1709928"/>
                </a:lnTo>
                <a:lnTo>
                  <a:pt x="0" y="1706880"/>
                </a:lnTo>
                <a:close/>
                <a:moveTo>
                  <a:pt x="0" y="1712977"/>
                </a:moveTo>
                <a:lnTo>
                  <a:pt x="3048" y="1712977"/>
                </a:lnTo>
                <a:lnTo>
                  <a:pt x="3048" y="1716025"/>
                </a:lnTo>
                <a:lnTo>
                  <a:pt x="0" y="1716025"/>
                </a:lnTo>
                <a:lnTo>
                  <a:pt x="0" y="1712977"/>
                </a:lnTo>
                <a:close/>
                <a:moveTo>
                  <a:pt x="0" y="1719073"/>
                </a:moveTo>
                <a:lnTo>
                  <a:pt x="3048" y="1719073"/>
                </a:lnTo>
                <a:lnTo>
                  <a:pt x="3048" y="1722121"/>
                </a:lnTo>
                <a:lnTo>
                  <a:pt x="0" y="1722121"/>
                </a:lnTo>
                <a:lnTo>
                  <a:pt x="0" y="1719073"/>
                </a:lnTo>
                <a:close/>
                <a:moveTo>
                  <a:pt x="0" y="1725168"/>
                </a:moveTo>
                <a:lnTo>
                  <a:pt x="3048" y="1725168"/>
                </a:lnTo>
                <a:lnTo>
                  <a:pt x="3048" y="1728216"/>
                </a:lnTo>
                <a:lnTo>
                  <a:pt x="0" y="1728216"/>
                </a:lnTo>
                <a:lnTo>
                  <a:pt x="0" y="1725168"/>
                </a:lnTo>
                <a:close/>
                <a:moveTo>
                  <a:pt x="0" y="1731265"/>
                </a:moveTo>
                <a:lnTo>
                  <a:pt x="3048" y="1731265"/>
                </a:lnTo>
                <a:lnTo>
                  <a:pt x="3048" y="1734313"/>
                </a:lnTo>
                <a:lnTo>
                  <a:pt x="0" y="1734313"/>
                </a:lnTo>
                <a:lnTo>
                  <a:pt x="0" y="1731265"/>
                </a:lnTo>
                <a:close/>
                <a:moveTo>
                  <a:pt x="0" y="1737360"/>
                </a:moveTo>
                <a:lnTo>
                  <a:pt x="3048" y="1737360"/>
                </a:lnTo>
                <a:lnTo>
                  <a:pt x="3048" y="1740408"/>
                </a:lnTo>
                <a:lnTo>
                  <a:pt x="0" y="1740408"/>
                </a:lnTo>
                <a:lnTo>
                  <a:pt x="0" y="1737360"/>
                </a:lnTo>
                <a:close/>
                <a:moveTo>
                  <a:pt x="0" y="1743456"/>
                </a:moveTo>
                <a:lnTo>
                  <a:pt x="3048" y="1743456"/>
                </a:lnTo>
                <a:lnTo>
                  <a:pt x="3048" y="1746504"/>
                </a:lnTo>
                <a:lnTo>
                  <a:pt x="0" y="1746504"/>
                </a:lnTo>
                <a:lnTo>
                  <a:pt x="0" y="1743456"/>
                </a:lnTo>
                <a:close/>
                <a:moveTo>
                  <a:pt x="0" y="1749553"/>
                </a:moveTo>
                <a:lnTo>
                  <a:pt x="3048" y="1749553"/>
                </a:lnTo>
                <a:lnTo>
                  <a:pt x="3048" y="1752601"/>
                </a:lnTo>
                <a:lnTo>
                  <a:pt x="0" y="1752601"/>
                </a:lnTo>
                <a:lnTo>
                  <a:pt x="0" y="1749553"/>
                </a:lnTo>
                <a:close/>
                <a:moveTo>
                  <a:pt x="0" y="1755649"/>
                </a:moveTo>
                <a:lnTo>
                  <a:pt x="3048" y="1755649"/>
                </a:lnTo>
                <a:lnTo>
                  <a:pt x="3048" y="1758697"/>
                </a:lnTo>
                <a:lnTo>
                  <a:pt x="0" y="1758697"/>
                </a:lnTo>
                <a:lnTo>
                  <a:pt x="0" y="1755649"/>
                </a:lnTo>
                <a:close/>
                <a:moveTo>
                  <a:pt x="0" y="1761744"/>
                </a:moveTo>
                <a:lnTo>
                  <a:pt x="3048" y="1761744"/>
                </a:lnTo>
                <a:lnTo>
                  <a:pt x="3048" y="1764792"/>
                </a:lnTo>
                <a:lnTo>
                  <a:pt x="0" y="1764792"/>
                </a:lnTo>
                <a:lnTo>
                  <a:pt x="0" y="1761744"/>
                </a:lnTo>
                <a:close/>
                <a:moveTo>
                  <a:pt x="0" y="1767840"/>
                </a:moveTo>
                <a:lnTo>
                  <a:pt x="3048" y="1767840"/>
                </a:lnTo>
                <a:lnTo>
                  <a:pt x="3048" y="1770888"/>
                </a:lnTo>
                <a:lnTo>
                  <a:pt x="0" y="1770888"/>
                </a:lnTo>
                <a:lnTo>
                  <a:pt x="0" y="1767840"/>
                </a:lnTo>
                <a:close/>
                <a:moveTo>
                  <a:pt x="0" y="1773937"/>
                </a:moveTo>
                <a:lnTo>
                  <a:pt x="3048" y="1773937"/>
                </a:lnTo>
                <a:lnTo>
                  <a:pt x="3048" y="1776985"/>
                </a:lnTo>
                <a:lnTo>
                  <a:pt x="0" y="1776985"/>
                </a:lnTo>
                <a:lnTo>
                  <a:pt x="0" y="1773937"/>
                </a:lnTo>
                <a:close/>
                <a:moveTo>
                  <a:pt x="0" y="1780032"/>
                </a:moveTo>
                <a:lnTo>
                  <a:pt x="3048" y="1780032"/>
                </a:lnTo>
                <a:lnTo>
                  <a:pt x="3048" y="1783080"/>
                </a:lnTo>
                <a:lnTo>
                  <a:pt x="0" y="1783080"/>
                </a:lnTo>
                <a:lnTo>
                  <a:pt x="0" y="1780032"/>
                </a:lnTo>
                <a:close/>
                <a:moveTo>
                  <a:pt x="0" y="1786128"/>
                </a:moveTo>
                <a:lnTo>
                  <a:pt x="3048" y="1786128"/>
                </a:lnTo>
                <a:lnTo>
                  <a:pt x="3048" y="1789176"/>
                </a:lnTo>
                <a:lnTo>
                  <a:pt x="0" y="1789176"/>
                </a:lnTo>
                <a:lnTo>
                  <a:pt x="0" y="1786128"/>
                </a:lnTo>
                <a:close/>
                <a:moveTo>
                  <a:pt x="0" y="1792225"/>
                </a:moveTo>
                <a:lnTo>
                  <a:pt x="3048" y="1792225"/>
                </a:lnTo>
                <a:lnTo>
                  <a:pt x="3048" y="1795273"/>
                </a:lnTo>
                <a:lnTo>
                  <a:pt x="0" y="1795273"/>
                </a:lnTo>
                <a:lnTo>
                  <a:pt x="0" y="1792225"/>
                </a:lnTo>
                <a:close/>
                <a:moveTo>
                  <a:pt x="0" y="1798321"/>
                </a:moveTo>
                <a:lnTo>
                  <a:pt x="3048" y="1798321"/>
                </a:lnTo>
                <a:lnTo>
                  <a:pt x="3048" y="1801369"/>
                </a:lnTo>
                <a:lnTo>
                  <a:pt x="0" y="1801369"/>
                </a:lnTo>
                <a:lnTo>
                  <a:pt x="0" y="1798321"/>
                </a:lnTo>
                <a:close/>
                <a:moveTo>
                  <a:pt x="0" y="1804416"/>
                </a:moveTo>
                <a:lnTo>
                  <a:pt x="3048" y="1804416"/>
                </a:lnTo>
                <a:lnTo>
                  <a:pt x="3048" y="1807464"/>
                </a:lnTo>
                <a:lnTo>
                  <a:pt x="0" y="1807464"/>
                </a:lnTo>
                <a:lnTo>
                  <a:pt x="0" y="1804416"/>
                </a:lnTo>
                <a:close/>
                <a:moveTo>
                  <a:pt x="0" y="1810512"/>
                </a:moveTo>
                <a:lnTo>
                  <a:pt x="3048" y="1810512"/>
                </a:lnTo>
                <a:lnTo>
                  <a:pt x="3048" y="1813560"/>
                </a:lnTo>
                <a:lnTo>
                  <a:pt x="0" y="1813560"/>
                </a:lnTo>
                <a:lnTo>
                  <a:pt x="0" y="1810512"/>
                </a:lnTo>
                <a:close/>
                <a:moveTo>
                  <a:pt x="0" y="1816609"/>
                </a:moveTo>
                <a:lnTo>
                  <a:pt x="3048" y="1816609"/>
                </a:lnTo>
                <a:lnTo>
                  <a:pt x="3048" y="1819657"/>
                </a:lnTo>
                <a:lnTo>
                  <a:pt x="0" y="1819657"/>
                </a:lnTo>
                <a:lnTo>
                  <a:pt x="0" y="1816609"/>
                </a:lnTo>
                <a:close/>
                <a:moveTo>
                  <a:pt x="0" y="1822705"/>
                </a:moveTo>
                <a:lnTo>
                  <a:pt x="3048" y="1822705"/>
                </a:lnTo>
                <a:lnTo>
                  <a:pt x="3048" y="1825753"/>
                </a:lnTo>
                <a:lnTo>
                  <a:pt x="0" y="1825753"/>
                </a:lnTo>
                <a:lnTo>
                  <a:pt x="0" y="1822705"/>
                </a:lnTo>
                <a:close/>
                <a:moveTo>
                  <a:pt x="0" y="1828800"/>
                </a:moveTo>
                <a:lnTo>
                  <a:pt x="3048" y="1828800"/>
                </a:lnTo>
                <a:lnTo>
                  <a:pt x="3048" y="1831848"/>
                </a:lnTo>
                <a:lnTo>
                  <a:pt x="0" y="1831848"/>
                </a:lnTo>
                <a:lnTo>
                  <a:pt x="0" y="1828800"/>
                </a:lnTo>
                <a:close/>
                <a:moveTo>
                  <a:pt x="0" y="1834897"/>
                </a:moveTo>
                <a:lnTo>
                  <a:pt x="3048" y="1834897"/>
                </a:lnTo>
                <a:lnTo>
                  <a:pt x="3048" y="1837945"/>
                </a:lnTo>
                <a:lnTo>
                  <a:pt x="0" y="1837945"/>
                </a:lnTo>
                <a:lnTo>
                  <a:pt x="0" y="1834897"/>
                </a:lnTo>
                <a:close/>
                <a:moveTo>
                  <a:pt x="0" y="1840993"/>
                </a:moveTo>
                <a:lnTo>
                  <a:pt x="3048" y="1840993"/>
                </a:lnTo>
                <a:lnTo>
                  <a:pt x="3048" y="1844041"/>
                </a:lnTo>
                <a:lnTo>
                  <a:pt x="0" y="1844041"/>
                </a:lnTo>
                <a:lnTo>
                  <a:pt x="0" y="1840993"/>
                </a:lnTo>
                <a:close/>
                <a:moveTo>
                  <a:pt x="0" y="1847088"/>
                </a:moveTo>
                <a:lnTo>
                  <a:pt x="3048" y="1847088"/>
                </a:lnTo>
                <a:lnTo>
                  <a:pt x="3048" y="1850136"/>
                </a:lnTo>
                <a:lnTo>
                  <a:pt x="0" y="1850136"/>
                </a:lnTo>
                <a:lnTo>
                  <a:pt x="0" y="1847088"/>
                </a:lnTo>
                <a:close/>
                <a:moveTo>
                  <a:pt x="0" y="1853184"/>
                </a:moveTo>
                <a:lnTo>
                  <a:pt x="3048" y="1853184"/>
                </a:lnTo>
                <a:lnTo>
                  <a:pt x="3048" y="1856232"/>
                </a:lnTo>
                <a:lnTo>
                  <a:pt x="0" y="1856232"/>
                </a:lnTo>
                <a:lnTo>
                  <a:pt x="0" y="1853184"/>
                </a:lnTo>
                <a:close/>
                <a:moveTo>
                  <a:pt x="0" y="1859281"/>
                </a:moveTo>
                <a:lnTo>
                  <a:pt x="3048" y="1859281"/>
                </a:lnTo>
                <a:lnTo>
                  <a:pt x="3048" y="1862329"/>
                </a:lnTo>
                <a:lnTo>
                  <a:pt x="0" y="1862329"/>
                </a:lnTo>
                <a:lnTo>
                  <a:pt x="0" y="1859281"/>
                </a:lnTo>
                <a:close/>
                <a:moveTo>
                  <a:pt x="0" y="1865377"/>
                </a:moveTo>
                <a:lnTo>
                  <a:pt x="3048" y="1865377"/>
                </a:lnTo>
                <a:lnTo>
                  <a:pt x="3048" y="1868425"/>
                </a:lnTo>
                <a:lnTo>
                  <a:pt x="0" y="1868425"/>
                </a:lnTo>
                <a:lnTo>
                  <a:pt x="0" y="1865377"/>
                </a:lnTo>
                <a:close/>
                <a:moveTo>
                  <a:pt x="0" y="1871472"/>
                </a:moveTo>
                <a:lnTo>
                  <a:pt x="3048" y="1871472"/>
                </a:lnTo>
                <a:lnTo>
                  <a:pt x="3048" y="1874520"/>
                </a:lnTo>
                <a:lnTo>
                  <a:pt x="0" y="1874520"/>
                </a:lnTo>
                <a:lnTo>
                  <a:pt x="0" y="1871472"/>
                </a:lnTo>
                <a:close/>
                <a:moveTo>
                  <a:pt x="0" y="1877568"/>
                </a:moveTo>
                <a:lnTo>
                  <a:pt x="3048" y="1877568"/>
                </a:lnTo>
                <a:lnTo>
                  <a:pt x="3048" y="1880616"/>
                </a:lnTo>
                <a:lnTo>
                  <a:pt x="0" y="1880616"/>
                </a:lnTo>
                <a:lnTo>
                  <a:pt x="0" y="1877568"/>
                </a:lnTo>
                <a:close/>
                <a:moveTo>
                  <a:pt x="0" y="1883665"/>
                </a:moveTo>
                <a:lnTo>
                  <a:pt x="3048" y="1883665"/>
                </a:lnTo>
                <a:lnTo>
                  <a:pt x="3048" y="1886713"/>
                </a:lnTo>
                <a:lnTo>
                  <a:pt x="0" y="1886713"/>
                </a:lnTo>
                <a:lnTo>
                  <a:pt x="0" y="1883665"/>
                </a:lnTo>
                <a:close/>
                <a:moveTo>
                  <a:pt x="0" y="1889760"/>
                </a:moveTo>
                <a:lnTo>
                  <a:pt x="3048" y="1889760"/>
                </a:lnTo>
                <a:lnTo>
                  <a:pt x="3048" y="1892808"/>
                </a:lnTo>
                <a:lnTo>
                  <a:pt x="0" y="1892808"/>
                </a:lnTo>
                <a:lnTo>
                  <a:pt x="0" y="1889760"/>
                </a:lnTo>
                <a:close/>
                <a:moveTo>
                  <a:pt x="0" y="1895856"/>
                </a:moveTo>
                <a:lnTo>
                  <a:pt x="3048" y="1895856"/>
                </a:lnTo>
                <a:lnTo>
                  <a:pt x="3048" y="1898904"/>
                </a:lnTo>
                <a:lnTo>
                  <a:pt x="0" y="1898904"/>
                </a:lnTo>
                <a:lnTo>
                  <a:pt x="0" y="1895856"/>
                </a:lnTo>
                <a:close/>
                <a:moveTo>
                  <a:pt x="0" y="1901953"/>
                </a:moveTo>
                <a:lnTo>
                  <a:pt x="3048" y="1901953"/>
                </a:lnTo>
                <a:lnTo>
                  <a:pt x="3048" y="1905001"/>
                </a:lnTo>
                <a:lnTo>
                  <a:pt x="0" y="1905001"/>
                </a:lnTo>
                <a:lnTo>
                  <a:pt x="0" y="1901953"/>
                </a:lnTo>
                <a:close/>
                <a:moveTo>
                  <a:pt x="0" y="1908049"/>
                </a:moveTo>
                <a:lnTo>
                  <a:pt x="3048" y="1908049"/>
                </a:lnTo>
                <a:lnTo>
                  <a:pt x="3048" y="1911097"/>
                </a:lnTo>
                <a:lnTo>
                  <a:pt x="0" y="1911097"/>
                </a:lnTo>
                <a:lnTo>
                  <a:pt x="0" y="1908049"/>
                </a:lnTo>
                <a:close/>
                <a:moveTo>
                  <a:pt x="0" y="1914144"/>
                </a:moveTo>
                <a:lnTo>
                  <a:pt x="3048" y="1914144"/>
                </a:lnTo>
                <a:lnTo>
                  <a:pt x="3048" y="1917192"/>
                </a:lnTo>
                <a:lnTo>
                  <a:pt x="0" y="1917192"/>
                </a:lnTo>
                <a:lnTo>
                  <a:pt x="0" y="1914144"/>
                </a:lnTo>
                <a:close/>
                <a:moveTo>
                  <a:pt x="0" y="1920240"/>
                </a:moveTo>
                <a:lnTo>
                  <a:pt x="3048" y="1920240"/>
                </a:lnTo>
                <a:lnTo>
                  <a:pt x="3048" y="1923288"/>
                </a:lnTo>
                <a:lnTo>
                  <a:pt x="0" y="1923288"/>
                </a:lnTo>
                <a:lnTo>
                  <a:pt x="0" y="1920240"/>
                </a:lnTo>
                <a:close/>
                <a:moveTo>
                  <a:pt x="0" y="1926337"/>
                </a:moveTo>
                <a:lnTo>
                  <a:pt x="3048" y="1926337"/>
                </a:lnTo>
                <a:lnTo>
                  <a:pt x="3048" y="1929385"/>
                </a:lnTo>
                <a:lnTo>
                  <a:pt x="0" y="1929385"/>
                </a:lnTo>
                <a:lnTo>
                  <a:pt x="0" y="1926337"/>
                </a:lnTo>
                <a:close/>
                <a:moveTo>
                  <a:pt x="0" y="1932432"/>
                </a:moveTo>
                <a:lnTo>
                  <a:pt x="3048" y="1932432"/>
                </a:lnTo>
                <a:lnTo>
                  <a:pt x="3048" y="1935480"/>
                </a:lnTo>
                <a:lnTo>
                  <a:pt x="0" y="1935480"/>
                </a:lnTo>
                <a:lnTo>
                  <a:pt x="0" y="1932432"/>
                </a:lnTo>
                <a:close/>
                <a:moveTo>
                  <a:pt x="0" y="1938528"/>
                </a:moveTo>
                <a:lnTo>
                  <a:pt x="3048" y="1938528"/>
                </a:lnTo>
                <a:lnTo>
                  <a:pt x="3048" y="1941576"/>
                </a:lnTo>
                <a:lnTo>
                  <a:pt x="0" y="1941576"/>
                </a:lnTo>
                <a:lnTo>
                  <a:pt x="0" y="1938528"/>
                </a:lnTo>
                <a:close/>
                <a:moveTo>
                  <a:pt x="0" y="1944625"/>
                </a:moveTo>
                <a:lnTo>
                  <a:pt x="3048" y="1944625"/>
                </a:lnTo>
                <a:lnTo>
                  <a:pt x="3048" y="1947673"/>
                </a:lnTo>
                <a:lnTo>
                  <a:pt x="0" y="1947673"/>
                </a:lnTo>
                <a:lnTo>
                  <a:pt x="0" y="1944625"/>
                </a:lnTo>
                <a:close/>
                <a:moveTo>
                  <a:pt x="0" y="1950721"/>
                </a:moveTo>
                <a:lnTo>
                  <a:pt x="3048" y="1950721"/>
                </a:lnTo>
                <a:lnTo>
                  <a:pt x="3048" y="1953769"/>
                </a:lnTo>
                <a:lnTo>
                  <a:pt x="0" y="1953769"/>
                </a:lnTo>
                <a:lnTo>
                  <a:pt x="0" y="1950721"/>
                </a:lnTo>
                <a:close/>
                <a:moveTo>
                  <a:pt x="0" y="1956816"/>
                </a:moveTo>
                <a:lnTo>
                  <a:pt x="3048" y="1956816"/>
                </a:lnTo>
                <a:lnTo>
                  <a:pt x="3048" y="1959864"/>
                </a:lnTo>
                <a:lnTo>
                  <a:pt x="0" y="1959864"/>
                </a:lnTo>
                <a:lnTo>
                  <a:pt x="0" y="1956816"/>
                </a:lnTo>
                <a:close/>
                <a:moveTo>
                  <a:pt x="0" y="1962912"/>
                </a:moveTo>
                <a:lnTo>
                  <a:pt x="3048" y="1962912"/>
                </a:lnTo>
                <a:lnTo>
                  <a:pt x="3048" y="1965960"/>
                </a:lnTo>
                <a:lnTo>
                  <a:pt x="0" y="1965960"/>
                </a:lnTo>
                <a:lnTo>
                  <a:pt x="0" y="1962912"/>
                </a:lnTo>
                <a:close/>
                <a:moveTo>
                  <a:pt x="0" y="1969009"/>
                </a:moveTo>
                <a:lnTo>
                  <a:pt x="3048" y="1969009"/>
                </a:lnTo>
                <a:lnTo>
                  <a:pt x="3048" y="1972057"/>
                </a:lnTo>
                <a:lnTo>
                  <a:pt x="0" y="1972057"/>
                </a:lnTo>
                <a:lnTo>
                  <a:pt x="0" y="1969009"/>
                </a:lnTo>
                <a:close/>
                <a:moveTo>
                  <a:pt x="0" y="1975105"/>
                </a:moveTo>
                <a:lnTo>
                  <a:pt x="3048" y="1975105"/>
                </a:lnTo>
                <a:lnTo>
                  <a:pt x="3048" y="1978153"/>
                </a:lnTo>
                <a:lnTo>
                  <a:pt x="0" y="1978153"/>
                </a:lnTo>
                <a:lnTo>
                  <a:pt x="0" y="1975105"/>
                </a:lnTo>
                <a:close/>
                <a:moveTo>
                  <a:pt x="0" y="1981200"/>
                </a:moveTo>
                <a:lnTo>
                  <a:pt x="3048" y="1981200"/>
                </a:lnTo>
                <a:lnTo>
                  <a:pt x="3048" y="1984248"/>
                </a:lnTo>
                <a:lnTo>
                  <a:pt x="0" y="1984248"/>
                </a:lnTo>
                <a:lnTo>
                  <a:pt x="0" y="1981200"/>
                </a:lnTo>
                <a:close/>
                <a:moveTo>
                  <a:pt x="0" y="1987297"/>
                </a:moveTo>
                <a:lnTo>
                  <a:pt x="3048" y="1987297"/>
                </a:lnTo>
                <a:lnTo>
                  <a:pt x="3048" y="1990345"/>
                </a:lnTo>
                <a:lnTo>
                  <a:pt x="0" y="1990345"/>
                </a:lnTo>
                <a:lnTo>
                  <a:pt x="0" y="1987297"/>
                </a:lnTo>
                <a:close/>
                <a:moveTo>
                  <a:pt x="0" y="1993393"/>
                </a:moveTo>
                <a:lnTo>
                  <a:pt x="3048" y="1993393"/>
                </a:lnTo>
                <a:lnTo>
                  <a:pt x="3048" y="1996441"/>
                </a:lnTo>
                <a:lnTo>
                  <a:pt x="0" y="1996441"/>
                </a:lnTo>
                <a:lnTo>
                  <a:pt x="0" y="1993393"/>
                </a:lnTo>
                <a:close/>
                <a:moveTo>
                  <a:pt x="0" y="1999488"/>
                </a:moveTo>
                <a:lnTo>
                  <a:pt x="3048" y="1999488"/>
                </a:lnTo>
                <a:lnTo>
                  <a:pt x="3048" y="2002536"/>
                </a:lnTo>
                <a:lnTo>
                  <a:pt x="0" y="2002536"/>
                </a:lnTo>
                <a:lnTo>
                  <a:pt x="0" y="1999488"/>
                </a:lnTo>
                <a:close/>
                <a:moveTo>
                  <a:pt x="0" y="2005584"/>
                </a:moveTo>
                <a:lnTo>
                  <a:pt x="3048" y="2005584"/>
                </a:lnTo>
                <a:lnTo>
                  <a:pt x="3048" y="2008632"/>
                </a:lnTo>
                <a:lnTo>
                  <a:pt x="0" y="2008632"/>
                </a:lnTo>
                <a:lnTo>
                  <a:pt x="0" y="2005584"/>
                </a:lnTo>
                <a:close/>
                <a:moveTo>
                  <a:pt x="0" y="2011681"/>
                </a:moveTo>
                <a:lnTo>
                  <a:pt x="3048" y="2011681"/>
                </a:lnTo>
                <a:lnTo>
                  <a:pt x="3048" y="2014729"/>
                </a:lnTo>
                <a:lnTo>
                  <a:pt x="0" y="2014729"/>
                </a:lnTo>
                <a:lnTo>
                  <a:pt x="0" y="2011681"/>
                </a:lnTo>
                <a:close/>
                <a:moveTo>
                  <a:pt x="0" y="2017777"/>
                </a:moveTo>
                <a:lnTo>
                  <a:pt x="3048" y="2017777"/>
                </a:lnTo>
                <a:lnTo>
                  <a:pt x="3048" y="2020825"/>
                </a:lnTo>
                <a:lnTo>
                  <a:pt x="0" y="2020825"/>
                </a:lnTo>
                <a:lnTo>
                  <a:pt x="0" y="2017777"/>
                </a:lnTo>
                <a:close/>
                <a:moveTo>
                  <a:pt x="0" y="2023872"/>
                </a:moveTo>
                <a:lnTo>
                  <a:pt x="3048" y="2023872"/>
                </a:lnTo>
                <a:lnTo>
                  <a:pt x="3048" y="2026920"/>
                </a:lnTo>
                <a:lnTo>
                  <a:pt x="0" y="2026920"/>
                </a:lnTo>
                <a:lnTo>
                  <a:pt x="0" y="2023872"/>
                </a:lnTo>
                <a:close/>
                <a:moveTo>
                  <a:pt x="0" y="2029968"/>
                </a:moveTo>
                <a:lnTo>
                  <a:pt x="3048" y="2029968"/>
                </a:lnTo>
                <a:lnTo>
                  <a:pt x="3048" y="2033016"/>
                </a:lnTo>
                <a:lnTo>
                  <a:pt x="0" y="2033016"/>
                </a:lnTo>
                <a:lnTo>
                  <a:pt x="0" y="2029968"/>
                </a:lnTo>
                <a:close/>
                <a:moveTo>
                  <a:pt x="0" y="2036065"/>
                </a:moveTo>
                <a:lnTo>
                  <a:pt x="3048" y="2036065"/>
                </a:lnTo>
                <a:lnTo>
                  <a:pt x="3048" y="2039113"/>
                </a:lnTo>
                <a:lnTo>
                  <a:pt x="0" y="2039113"/>
                </a:lnTo>
                <a:lnTo>
                  <a:pt x="0" y="2036065"/>
                </a:lnTo>
                <a:close/>
                <a:moveTo>
                  <a:pt x="0" y="2042160"/>
                </a:moveTo>
                <a:lnTo>
                  <a:pt x="3048" y="2042160"/>
                </a:lnTo>
                <a:lnTo>
                  <a:pt x="3048" y="2045208"/>
                </a:lnTo>
                <a:lnTo>
                  <a:pt x="0" y="2045208"/>
                </a:lnTo>
                <a:lnTo>
                  <a:pt x="0" y="2042160"/>
                </a:lnTo>
                <a:close/>
                <a:moveTo>
                  <a:pt x="0" y="2048256"/>
                </a:moveTo>
                <a:lnTo>
                  <a:pt x="3048" y="2048256"/>
                </a:lnTo>
                <a:lnTo>
                  <a:pt x="3048" y="2051304"/>
                </a:lnTo>
                <a:lnTo>
                  <a:pt x="0" y="2051304"/>
                </a:lnTo>
                <a:lnTo>
                  <a:pt x="0" y="2048256"/>
                </a:lnTo>
                <a:close/>
                <a:moveTo>
                  <a:pt x="0" y="2054353"/>
                </a:moveTo>
                <a:lnTo>
                  <a:pt x="3048" y="2054353"/>
                </a:lnTo>
                <a:lnTo>
                  <a:pt x="3048" y="2057401"/>
                </a:lnTo>
                <a:lnTo>
                  <a:pt x="0" y="2057401"/>
                </a:lnTo>
                <a:lnTo>
                  <a:pt x="0" y="2054353"/>
                </a:lnTo>
                <a:close/>
                <a:moveTo>
                  <a:pt x="0" y="2060449"/>
                </a:moveTo>
                <a:lnTo>
                  <a:pt x="3048" y="2060449"/>
                </a:lnTo>
                <a:lnTo>
                  <a:pt x="3048" y="2063497"/>
                </a:lnTo>
                <a:lnTo>
                  <a:pt x="0" y="2063497"/>
                </a:lnTo>
                <a:lnTo>
                  <a:pt x="0" y="2060449"/>
                </a:lnTo>
                <a:close/>
                <a:moveTo>
                  <a:pt x="0" y="2066544"/>
                </a:moveTo>
                <a:lnTo>
                  <a:pt x="3048" y="2066544"/>
                </a:lnTo>
                <a:lnTo>
                  <a:pt x="3048" y="2069592"/>
                </a:lnTo>
                <a:lnTo>
                  <a:pt x="0" y="2069592"/>
                </a:lnTo>
                <a:lnTo>
                  <a:pt x="0" y="2066544"/>
                </a:lnTo>
                <a:close/>
                <a:moveTo>
                  <a:pt x="0" y="2072640"/>
                </a:moveTo>
                <a:lnTo>
                  <a:pt x="3048" y="2072640"/>
                </a:lnTo>
                <a:lnTo>
                  <a:pt x="3048" y="2075688"/>
                </a:lnTo>
                <a:lnTo>
                  <a:pt x="0" y="2075688"/>
                </a:lnTo>
                <a:lnTo>
                  <a:pt x="0" y="2072640"/>
                </a:lnTo>
                <a:close/>
                <a:moveTo>
                  <a:pt x="0" y="2078737"/>
                </a:moveTo>
                <a:lnTo>
                  <a:pt x="3048" y="2078737"/>
                </a:lnTo>
                <a:lnTo>
                  <a:pt x="3048" y="2081785"/>
                </a:lnTo>
                <a:lnTo>
                  <a:pt x="0" y="2081785"/>
                </a:lnTo>
                <a:lnTo>
                  <a:pt x="0" y="2078737"/>
                </a:lnTo>
                <a:close/>
                <a:moveTo>
                  <a:pt x="0" y="2084832"/>
                </a:moveTo>
                <a:lnTo>
                  <a:pt x="3048" y="2084832"/>
                </a:lnTo>
                <a:lnTo>
                  <a:pt x="3048" y="2087880"/>
                </a:lnTo>
                <a:lnTo>
                  <a:pt x="0" y="2087880"/>
                </a:lnTo>
                <a:lnTo>
                  <a:pt x="0" y="2084832"/>
                </a:lnTo>
                <a:close/>
                <a:moveTo>
                  <a:pt x="0" y="2090928"/>
                </a:moveTo>
                <a:lnTo>
                  <a:pt x="3048" y="2090928"/>
                </a:lnTo>
                <a:lnTo>
                  <a:pt x="3048" y="2093976"/>
                </a:lnTo>
                <a:lnTo>
                  <a:pt x="0" y="2093976"/>
                </a:lnTo>
                <a:lnTo>
                  <a:pt x="0" y="2090928"/>
                </a:lnTo>
                <a:close/>
                <a:moveTo>
                  <a:pt x="0" y="2097025"/>
                </a:moveTo>
                <a:lnTo>
                  <a:pt x="3048" y="2097025"/>
                </a:lnTo>
                <a:lnTo>
                  <a:pt x="3048" y="2100073"/>
                </a:lnTo>
                <a:lnTo>
                  <a:pt x="0" y="2100073"/>
                </a:lnTo>
                <a:lnTo>
                  <a:pt x="0" y="2097025"/>
                </a:lnTo>
                <a:close/>
                <a:moveTo>
                  <a:pt x="0" y="2103121"/>
                </a:moveTo>
                <a:lnTo>
                  <a:pt x="3048" y="2103121"/>
                </a:lnTo>
                <a:lnTo>
                  <a:pt x="3048" y="2106169"/>
                </a:lnTo>
                <a:lnTo>
                  <a:pt x="0" y="2106169"/>
                </a:lnTo>
                <a:lnTo>
                  <a:pt x="0" y="2103121"/>
                </a:lnTo>
                <a:close/>
                <a:moveTo>
                  <a:pt x="0" y="2109216"/>
                </a:moveTo>
                <a:lnTo>
                  <a:pt x="3048" y="2109216"/>
                </a:lnTo>
                <a:lnTo>
                  <a:pt x="3048" y="2112264"/>
                </a:lnTo>
                <a:lnTo>
                  <a:pt x="0" y="2112264"/>
                </a:lnTo>
                <a:lnTo>
                  <a:pt x="0" y="2109216"/>
                </a:lnTo>
                <a:close/>
                <a:moveTo>
                  <a:pt x="0" y="2115312"/>
                </a:moveTo>
                <a:lnTo>
                  <a:pt x="3048" y="2115312"/>
                </a:lnTo>
                <a:lnTo>
                  <a:pt x="3048" y="2118360"/>
                </a:lnTo>
                <a:lnTo>
                  <a:pt x="0" y="2118360"/>
                </a:lnTo>
                <a:lnTo>
                  <a:pt x="0" y="2115312"/>
                </a:lnTo>
                <a:close/>
                <a:moveTo>
                  <a:pt x="0" y="2121409"/>
                </a:moveTo>
                <a:lnTo>
                  <a:pt x="3048" y="2121409"/>
                </a:lnTo>
                <a:lnTo>
                  <a:pt x="3048" y="2124457"/>
                </a:lnTo>
                <a:lnTo>
                  <a:pt x="0" y="2124457"/>
                </a:lnTo>
                <a:lnTo>
                  <a:pt x="0" y="2121409"/>
                </a:lnTo>
                <a:close/>
                <a:moveTo>
                  <a:pt x="0" y="2127505"/>
                </a:moveTo>
                <a:lnTo>
                  <a:pt x="3048" y="2127505"/>
                </a:lnTo>
                <a:lnTo>
                  <a:pt x="3048" y="2130553"/>
                </a:lnTo>
                <a:lnTo>
                  <a:pt x="0" y="2130553"/>
                </a:lnTo>
                <a:lnTo>
                  <a:pt x="0" y="2127505"/>
                </a:lnTo>
                <a:close/>
                <a:moveTo>
                  <a:pt x="0" y="2133600"/>
                </a:moveTo>
                <a:lnTo>
                  <a:pt x="3048" y="2133600"/>
                </a:lnTo>
                <a:lnTo>
                  <a:pt x="3048" y="2136648"/>
                </a:lnTo>
                <a:lnTo>
                  <a:pt x="0" y="2136648"/>
                </a:lnTo>
                <a:lnTo>
                  <a:pt x="0" y="2133600"/>
                </a:lnTo>
                <a:close/>
                <a:moveTo>
                  <a:pt x="0" y="2139697"/>
                </a:moveTo>
                <a:lnTo>
                  <a:pt x="3048" y="2139697"/>
                </a:lnTo>
                <a:lnTo>
                  <a:pt x="3048" y="2142745"/>
                </a:lnTo>
                <a:lnTo>
                  <a:pt x="0" y="2142745"/>
                </a:lnTo>
                <a:lnTo>
                  <a:pt x="0" y="2139697"/>
                </a:lnTo>
                <a:close/>
                <a:moveTo>
                  <a:pt x="0" y="2145793"/>
                </a:moveTo>
                <a:lnTo>
                  <a:pt x="3048" y="2145793"/>
                </a:lnTo>
                <a:lnTo>
                  <a:pt x="3048" y="2148841"/>
                </a:lnTo>
                <a:lnTo>
                  <a:pt x="0" y="2148841"/>
                </a:lnTo>
                <a:lnTo>
                  <a:pt x="0" y="2145793"/>
                </a:lnTo>
                <a:close/>
                <a:moveTo>
                  <a:pt x="0" y="2151888"/>
                </a:moveTo>
                <a:lnTo>
                  <a:pt x="3048" y="2151888"/>
                </a:lnTo>
                <a:lnTo>
                  <a:pt x="3048" y="2154936"/>
                </a:lnTo>
                <a:lnTo>
                  <a:pt x="0" y="2154936"/>
                </a:lnTo>
                <a:lnTo>
                  <a:pt x="0" y="2151888"/>
                </a:lnTo>
                <a:close/>
                <a:moveTo>
                  <a:pt x="0" y="2157984"/>
                </a:moveTo>
                <a:lnTo>
                  <a:pt x="3048" y="2157984"/>
                </a:lnTo>
                <a:lnTo>
                  <a:pt x="3048" y="2161032"/>
                </a:lnTo>
                <a:lnTo>
                  <a:pt x="0" y="2161032"/>
                </a:lnTo>
                <a:lnTo>
                  <a:pt x="0" y="2157984"/>
                </a:lnTo>
                <a:close/>
                <a:moveTo>
                  <a:pt x="0" y="2164081"/>
                </a:moveTo>
                <a:lnTo>
                  <a:pt x="3048" y="2164081"/>
                </a:lnTo>
                <a:lnTo>
                  <a:pt x="3048" y="2167129"/>
                </a:lnTo>
                <a:lnTo>
                  <a:pt x="0" y="2167129"/>
                </a:lnTo>
                <a:lnTo>
                  <a:pt x="0" y="2164081"/>
                </a:lnTo>
                <a:close/>
                <a:moveTo>
                  <a:pt x="0" y="2170177"/>
                </a:moveTo>
                <a:lnTo>
                  <a:pt x="3048" y="2170177"/>
                </a:lnTo>
                <a:lnTo>
                  <a:pt x="3048" y="2173225"/>
                </a:lnTo>
                <a:lnTo>
                  <a:pt x="0" y="2173225"/>
                </a:lnTo>
                <a:lnTo>
                  <a:pt x="0" y="2170177"/>
                </a:lnTo>
                <a:close/>
                <a:moveTo>
                  <a:pt x="0" y="2176272"/>
                </a:moveTo>
                <a:lnTo>
                  <a:pt x="3048" y="2176272"/>
                </a:lnTo>
                <a:lnTo>
                  <a:pt x="3048" y="2179320"/>
                </a:lnTo>
                <a:lnTo>
                  <a:pt x="0" y="2179320"/>
                </a:lnTo>
                <a:lnTo>
                  <a:pt x="0" y="2176272"/>
                </a:lnTo>
                <a:close/>
                <a:moveTo>
                  <a:pt x="0" y="2182368"/>
                </a:moveTo>
                <a:lnTo>
                  <a:pt x="3048" y="2182368"/>
                </a:lnTo>
                <a:lnTo>
                  <a:pt x="3048" y="2185416"/>
                </a:lnTo>
                <a:lnTo>
                  <a:pt x="0" y="2185416"/>
                </a:lnTo>
                <a:lnTo>
                  <a:pt x="0" y="2182368"/>
                </a:lnTo>
                <a:close/>
                <a:moveTo>
                  <a:pt x="0" y="2188465"/>
                </a:moveTo>
                <a:lnTo>
                  <a:pt x="3048" y="2188465"/>
                </a:lnTo>
                <a:lnTo>
                  <a:pt x="3048" y="2191513"/>
                </a:lnTo>
                <a:lnTo>
                  <a:pt x="0" y="2191513"/>
                </a:lnTo>
                <a:lnTo>
                  <a:pt x="0" y="2188465"/>
                </a:lnTo>
                <a:close/>
                <a:moveTo>
                  <a:pt x="0" y="2194560"/>
                </a:moveTo>
                <a:lnTo>
                  <a:pt x="3048" y="2194560"/>
                </a:lnTo>
                <a:lnTo>
                  <a:pt x="3048" y="2197608"/>
                </a:lnTo>
                <a:lnTo>
                  <a:pt x="0" y="2197608"/>
                </a:lnTo>
                <a:lnTo>
                  <a:pt x="0" y="2194560"/>
                </a:lnTo>
                <a:close/>
                <a:moveTo>
                  <a:pt x="0" y="2200656"/>
                </a:moveTo>
                <a:lnTo>
                  <a:pt x="3048" y="2200656"/>
                </a:lnTo>
                <a:lnTo>
                  <a:pt x="3048" y="2203704"/>
                </a:lnTo>
                <a:lnTo>
                  <a:pt x="0" y="2203704"/>
                </a:lnTo>
                <a:lnTo>
                  <a:pt x="0" y="2200656"/>
                </a:lnTo>
                <a:close/>
                <a:moveTo>
                  <a:pt x="0" y="2206753"/>
                </a:moveTo>
                <a:lnTo>
                  <a:pt x="3048" y="2206753"/>
                </a:lnTo>
                <a:lnTo>
                  <a:pt x="3048" y="2209801"/>
                </a:lnTo>
                <a:lnTo>
                  <a:pt x="0" y="2209801"/>
                </a:lnTo>
                <a:lnTo>
                  <a:pt x="0" y="2206753"/>
                </a:lnTo>
                <a:close/>
                <a:moveTo>
                  <a:pt x="0" y="2212849"/>
                </a:moveTo>
                <a:lnTo>
                  <a:pt x="3048" y="2212849"/>
                </a:lnTo>
                <a:lnTo>
                  <a:pt x="3048" y="2215897"/>
                </a:lnTo>
                <a:lnTo>
                  <a:pt x="0" y="2215897"/>
                </a:lnTo>
                <a:lnTo>
                  <a:pt x="0" y="2212849"/>
                </a:lnTo>
                <a:close/>
                <a:moveTo>
                  <a:pt x="0" y="2218944"/>
                </a:moveTo>
                <a:lnTo>
                  <a:pt x="3048" y="2218944"/>
                </a:lnTo>
                <a:lnTo>
                  <a:pt x="3048" y="2221992"/>
                </a:lnTo>
                <a:lnTo>
                  <a:pt x="0" y="2221992"/>
                </a:lnTo>
                <a:lnTo>
                  <a:pt x="0" y="2218944"/>
                </a:lnTo>
                <a:close/>
                <a:moveTo>
                  <a:pt x="0" y="2225040"/>
                </a:moveTo>
                <a:lnTo>
                  <a:pt x="3048" y="2225040"/>
                </a:lnTo>
                <a:lnTo>
                  <a:pt x="3048" y="2228088"/>
                </a:lnTo>
                <a:lnTo>
                  <a:pt x="0" y="2228088"/>
                </a:lnTo>
                <a:lnTo>
                  <a:pt x="0" y="2225040"/>
                </a:lnTo>
                <a:close/>
                <a:moveTo>
                  <a:pt x="0" y="2231137"/>
                </a:moveTo>
                <a:lnTo>
                  <a:pt x="3048" y="2231137"/>
                </a:lnTo>
                <a:lnTo>
                  <a:pt x="3048" y="2234185"/>
                </a:lnTo>
                <a:lnTo>
                  <a:pt x="0" y="2234185"/>
                </a:lnTo>
                <a:lnTo>
                  <a:pt x="0" y="2231137"/>
                </a:lnTo>
                <a:close/>
                <a:moveTo>
                  <a:pt x="0" y="2237232"/>
                </a:moveTo>
                <a:lnTo>
                  <a:pt x="3048" y="2237232"/>
                </a:lnTo>
                <a:lnTo>
                  <a:pt x="3048" y="2240280"/>
                </a:lnTo>
                <a:lnTo>
                  <a:pt x="0" y="2240280"/>
                </a:lnTo>
                <a:lnTo>
                  <a:pt x="0" y="2237232"/>
                </a:lnTo>
                <a:close/>
                <a:moveTo>
                  <a:pt x="0" y="2243328"/>
                </a:moveTo>
                <a:lnTo>
                  <a:pt x="3048" y="2243328"/>
                </a:lnTo>
                <a:lnTo>
                  <a:pt x="3048" y="2246376"/>
                </a:lnTo>
                <a:lnTo>
                  <a:pt x="0" y="2246376"/>
                </a:lnTo>
                <a:lnTo>
                  <a:pt x="0" y="2243328"/>
                </a:lnTo>
                <a:close/>
                <a:moveTo>
                  <a:pt x="0" y="2249425"/>
                </a:moveTo>
                <a:lnTo>
                  <a:pt x="3048" y="2249425"/>
                </a:lnTo>
                <a:lnTo>
                  <a:pt x="3048" y="2252473"/>
                </a:lnTo>
                <a:lnTo>
                  <a:pt x="0" y="2252473"/>
                </a:lnTo>
                <a:lnTo>
                  <a:pt x="0" y="2249425"/>
                </a:lnTo>
                <a:close/>
                <a:moveTo>
                  <a:pt x="0" y="2255521"/>
                </a:moveTo>
                <a:lnTo>
                  <a:pt x="3048" y="2255521"/>
                </a:lnTo>
                <a:lnTo>
                  <a:pt x="3048" y="2258569"/>
                </a:lnTo>
                <a:lnTo>
                  <a:pt x="0" y="2258569"/>
                </a:lnTo>
                <a:lnTo>
                  <a:pt x="0" y="2255521"/>
                </a:lnTo>
                <a:close/>
                <a:moveTo>
                  <a:pt x="0" y="2261616"/>
                </a:moveTo>
                <a:lnTo>
                  <a:pt x="3048" y="2261616"/>
                </a:lnTo>
                <a:lnTo>
                  <a:pt x="3048" y="2264664"/>
                </a:lnTo>
                <a:lnTo>
                  <a:pt x="0" y="2264664"/>
                </a:lnTo>
                <a:lnTo>
                  <a:pt x="0" y="2261616"/>
                </a:lnTo>
                <a:close/>
                <a:moveTo>
                  <a:pt x="0" y="2267712"/>
                </a:moveTo>
                <a:lnTo>
                  <a:pt x="3048" y="2267712"/>
                </a:lnTo>
                <a:lnTo>
                  <a:pt x="3048" y="2270760"/>
                </a:lnTo>
                <a:lnTo>
                  <a:pt x="0" y="2270760"/>
                </a:lnTo>
                <a:lnTo>
                  <a:pt x="0" y="2267712"/>
                </a:lnTo>
                <a:close/>
                <a:moveTo>
                  <a:pt x="0" y="2273809"/>
                </a:moveTo>
                <a:lnTo>
                  <a:pt x="3048" y="2273809"/>
                </a:lnTo>
                <a:lnTo>
                  <a:pt x="3048" y="2276857"/>
                </a:lnTo>
                <a:lnTo>
                  <a:pt x="0" y="2276857"/>
                </a:lnTo>
                <a:lnTo>
                  <a:pt x="0" y="2273809"/>
                </a:lnTo>
                <a:close/>
                <a:moveTo>
                  <a:pt x="0" y="2279905"/>
                </a:moveTo>
                <a:lnTo>
                  <a:pt x="3048" y="2279905"/>
                </a:lnTo>
                <a:lnTo>
                  <a:pt x="3048" y="2282953"/>
                </a:lnTo>
                <a:lnTo>
                  <a:pt x="0" y="2282953"/>
                </a:lnTo>
                <a:lnTo>
                  <a:pt x="0" y="2279905"/>
                </a:lnTo>
                <a:close/>
                <a:moveTo>
                  <a:pt x="0" y="2286000"/>
                </a:moveTo>
                <a:lnTo>
                  <a:pt x="3048" y="2286000"/>
                </a:lnTo>
                <a:lnTo>
                  <a:pt x="3048" y="2289048"/>
                </a:lnTo>
                <a:lnTo>
                  <a:pt x="0" y="2289048"/>
                </a:lnTo>
                <a:lnTo>
                  <a:pt x="0" y="2286000"/>
                </a:lnTo>
                <a:close/>
                <a:moveTo>
                  <a:pt x="0" y="2292097"/>
                </a:moveTo>
                <a:lnTo>
                  <a:pt x="3048" y="2292097"/>
                </a:lnTo>
                <a:lnTo>
                  <a:pt x="3048" y="2295145"/>
                </a:lnTo>
                <a:lnTo>
                  <a:pt x="0" y="2295145"/>
                </a:lnTo>
                <a:lnTo>
                  <a:pt x="0" y="2292097"/>
                </a:lnTo>
                <a:close/>
                <a:moveTo>
                  <a:pt x="0" y="2298193"/>
                </a:moveTo>
                <a:lnTo>
                  <a:pt x="3048" y="2298193"/>
                </a:lnTo>
                <a:lnTo>
                  <a:pt x="3048" y="2301241"/>
                </a:lnTo>
                <a:lnTo>
                  <a:pt x="0" y="2301241"/>
                </a:lnTo>
                <a:lnTo>
                  <a:pt x="0" y="2298193"/>
                </a:lnTo>
                <a:close/>
                <a:moveTo>
                  <a:pt x="0" y="2304288"/>
                </a:moveTo>
                <a:lnTo>
                  <a:pt x="3048" y="2304288"/>
                </a:lnTo>
                <a:lnTo>
                  <a:pt x="3048" y="2307336"/>
                </a:lnTo>
                <a:lnTo>
                  <a:pt x="0" y="2307336"/>
                </a:lnTo>
                <a:lnTo>
                  <a:pt x="0" y="2304288"/>
                </a:lnTo>
                <a:close/>
                <a:moveTo>
                  <a:pt x="0" y="2310384"/>
                </a:moveTo>
                <a:lnTo>
                  <a:pt x="3048" y="2310384"/>
                </a:lnTo>
                <a:lnTo>
                  <a:pt x="3048" y="2313432"/>
                </a:lnTo>
                <a:lnTo>
                  <a:pt x="0" y="2313432"/>
                </a:lnTo>
                <a:lnTo>
                  <a:pt x="0" y="2310384"/>
                </a:lnTo>
                <a:close/>
                <a:moveTo>
                  <a:pt x="0" y="2316481"/>
                </a:moveTo>
                <a:lnTo>
                  <a:pt x="3048" y="2316481"/>
                </a:lnTo>
                <a:lnTo>
                  <a:pt x="3048" y="2319529"/>
                </a:lnTo>
                <a:lnTo>
                  <a:pt x="0" y="2319529"/>
                </a:lnTo>
                <a:lnTo>
                  <a:pt x="0" y="2316481"/>
                </a:lnTo>
                <a:close/>
                <a:moveTo>
                  <a:pt x="0" y="2322577"/>
                </a:moveTo>
                <a:lnTo>
                  <a:pt x="3048" y="2322577"/>
                </a:lnTo>
                <a:lnTo>
                  <a:pt x="3048" y="2325625"/>
                </a:lnTo>
                <a:lnTo>
                  <a:pt x="0" y="2325625"/>
                </a:lnTo>
                <a:lnTo>
                  <a:pt x="0" y="2322577"/>
                </a:lnTo>
                <a:close/>
                <a:moveTo>
                  <a:pt x="0" y="2328672"/>
                </a:moveTo>
                <a:lnTo>
                  <a:pt x="3048" y="2328672"/>
                </a:lnTo>
                <a:lnTo>
                  <a:pt x="3048" y="2331720"/>
                </a:lnTo>
                <a:lnTo>
                  <a:pt x="0" y="2331720"/>
                </a:lnTo>
                <a:lnTo>
                  <a:pt x="0" y="2328672"/>
                </a:lnTo>
                <a:close/>
                <a:moveTo>
                  <a:pt x="0" y="2334768"/>
                </a:moveTo>
                <a:lnTo>
                  <a:pt x="3048" y="2334768"/>
                </a:lnTo>
                <a:lnTo>
                  <a:pt x="3048" y="2337816"/>
                </a:lnTo>
                <a:lnTo>
                  <a:pt x="0" y="2337816"/>
                </a:lnTo>
                <a:lnTo>
                  <a:pt x="0" y="2334768"/>
                </a:lnTo>
                <a:close/>
                <a:moveTo>
                  <a:pt x="0" y="2340865"/>
                </a:moveTo>
                <a:lnTo>
                  <a:pt x="3048" y="2340865"/>
                </a:lnTo>
                <a:lnTo>
                  <a:pt x="3048" y="2343913"/>
                </a:lnTo>
                <a:lnTo>
                  <a:pt x="0" y="2343913"/>
                </a:lnTo>
                <a:lnTo>
                  <a:pt x="0" y="2340865"/>
                </a:lnTo>
                <a:close/>
                <a:moveTo>
                  <a:pt x="0" y="2346960"/>
                </a:moveTo>
                <a:lnTo>
                  <a:pt x="3048" y="2346960"/>
                </a:lnTo>
                <a:lnTo>
                  <a:pt x="3048" y="2350008"/>
                </a:lnTo>
                <a:lnTo>
                  <a:pt x="0" y="2350008"/>
                </a:lnTo>
                <a:lnTo>
                  <a:pt x="0" y="2346960"/>
                </a:lnTo>
                <a:close/>
                <a:moveTo>
                  <a:pt x="0" y="2353056"/>
                </a:moveTo>
                <a:lnTo>
                  <a:pt x="3048" y="2353056"/>
                </a:lnTo>
                <a:lnTo>
                  <a:pt x="3048" y="2356104"/>
                </a:lnTo>
                <a:lnTo>
                  <a:pt x="0" y="2356104"/>
                </a:lnTo>
                <a:lnTo>
                  <a:pt x="0" y="2353056"/>
                </a:lnTo>
                <a:close/>
                <a:moveTo>
                  <a:pt x="0" y="2359153"/>
                </a:moveTo>
                <a:lnTo>
                  <a:pt x="3048" y="2359153"/>
                </a:lnTo>
                <a:lnTo>
                  <a:pt x="3048" y="2362201"/>
                </a:lnTo>
                <a:lnTo>
                  <a:pt x="0" y="2362201"/>
                </a:lnTo>
                <a:lnTo>
                  <a:pt x="0" y="2359153"/>
                </a:lnTo>
                <a:close/>
                <a:moveTo>
                  <a:pt x="0" y="2365249"/>
                </a:moveTo>
                <a:lnTo>
                  <a:pt x="3048" y="2365249"/>
                </a:lnTo>
                <a:lnTo>
                  <a:pt x="3048" y="2368297"/>
                </a:lnTo>
                <a:lnTo>
                  <a:pt x="0" y="2368297"/>
                </a:lnTo>
                <a:lnTo>
                  <a:pt x="0" y="2365249"/>
                </a:lnTo>
                <a:close/>
                <a:moveTo>
                  <a:pt x="0" y="2371344"/>
                </a:moveTo>
                <a:lnTo>
                  <a:pt x="3048" y="2371344"/>
                </a:lnTo>
                <a:lnTo>
                  <a:pt x="3048" y="2374392"/>
                </a:lnTo>
                <a:lnTo>
                  <a:pt x="0" y="2374392"/>
                </a:lnTo>
                <a:lnTo>
                  <a:pt x="0" y="2371344"/>
                </a:lnTo>
                <a:close/>
                <a:moveTo>
                  <a:pt x="0" y="2377440"/>
                </a:moveTo>
                <a:lnTo>
                  <a:pt x="3048" y="2377440"/>
                </a:lnTo>
                <a:lnTo>
                  <a:pt x="3048" y="2380488"/>
                </a:lnTo>
                <a:lnTo>
                  <a:pt x="0" y="2380488"/>
                </a:lnTo>
                <a:lnTo>
                  <a:pt x="0" y="2377440"/>
                </a:lnTo>
                <a:close/>
                <a:moveTo>
                  <a:pt x="0" y="2383537"/>
                </a:moveTo>
                <a:lnTo>
                  <a:pt x="3048" y="2383537"/>
                </a:lnTo>
                <a:lnTo>
                  <a:pt x="3048" y="2386585"/>
                </a:lnTo>
                <a:lnTo>
                  <a:pt x="0" y="2386585"/>
                </a:lnTo>
                <a:lnTo>
                  <a:pt x="0" y="2383537"/>
                </a:lnTo>
                <a:close/>
                <a:moveTo>
                  <a:pt x="0" y="2389632"/>
                </a:moveTo>
                <a:lnTo>
                  <a:pt x="3048" y="2389632"/>
                </a:lnTo>
                <a:lnTo>
                  <a:pt x="3048" y="2392680"/>
                </a:lnTo>
                <a:lnTo>
                  <a:pt x="0" y="2392680"/>
                </a:lnTo>
                <a:lnTo>
                  <a:pt x="0" y="2389632"/>
                </a:lnTo>
                <a:close/>
                <a:moveTo>
                  <a:pt x="0" y="2395728"/>
                </a:moveTo>
                <a:lnTo>
                  <a:pt x="3048" y="2395728"/>
                </a:lnTo>
                <a:lnTo>
                  <a:pt x="3048" y="2398776"/>
                </a:lnTo>
                <a:lnTo>
                  <a:pt x="0" y="2398776"/>
                </a:lnTo>
                <a:lnTo>
                  <a:pt x="0" y="2395728"/>
                </a:lnTo>
                <a:close/>
                <a:moveTo>
                  <a:pt x="0" y="2401825"/>
                </a:moveTo>
                <a:lnTo>
                  <a:pt x="3048" y="2401825"/>
                </a:lnTo>
                <a:lnTo>
                  <a:pt x="3048" y="2404873"/>
                </a:lnTo>
                <a:lnTo>
                  <a:pt x="0" y="2404873"/>
                </a:lnTo>
                <a:lnTo>
                  <a:pt x="0" y="2401825"/>
                </a:lnTo>
                <a:close/>
                <a:moveTo>
                  <a:pt x="0" y="2407921"/>
                </a:moveTo>
                <a:lnTo>
                  <a:pt x="3048" y="2407921"/>
                </a:lnTo>
                <a:lnTo>
                  <a:pt x="3048" y="2410969"/>
                </a:lnTo>
                <a:lnTo>
                  <a:pt x="0" y="2410969"/>
                </a:lnTo>
                <a:lnTo>
                  <a:pt x="0" y="2407921"/>
                </a:lnTo>
                <a:close/>
                <a:moveTo>
                  <a:pt x="0" y="2414016"/>
                </a:moveTo>
                <a:lnTo>
                  <a:pt x="3048" y="2414016"/>
                </a:lnTo>
                <a:lnTo>
                  <a:pt x="3048" y="2417064"/>
                </a:lnTo>
                <a:lnTo>
                  <a:pt x="0" y="2417064"/>
                </a:lnTo>
                <a:lnTo>
                  <a:pt x="0" y="2414016"/>
                </a:lnTo>
                <a:close/>
                <a:moveTo>
                  <a:pt x="0" y="2420112"/>
                </a:moveTo>
                <a:lnTo>
                  <a:pt x="3048" y="2420112"/>
                </a:lnTo>
                <a:lnTo>
                  <a:pt x="3048" y="2423160"/>
                </a:lnTo>
                <a:lnTo>
                  <a:pt x="0" y="2423160"/>
                </a:lnTo>
                <a:lnTo>
                  <a:pt x="0" y="2420112"/>
                </a:lnTo>
                <a:close/>
                <a:moveTo>
                  <a:pt x="0" y="2426209"/>
                </a:moveTo>
                <a:lnTo>
                  <a:pt x="3048" y="2426209"/>
                </a:lnTo>
                <a:lnTo>
                  <a:pt x="3048" y="2429257"/>
                </a:lnTo>
                <a:lnTo>
                  <a:pt x="0" y="2429257"/>
                </a:lnTo>
                <a:lnTo>
                  <a:pt x="0" y="2426209"/>
                </a:lnTo>
                <a:close/>
                <a:moveTo>
                  <a:pt x="0" y="2432305"/>
                </a:moveTo>
                <a:lnTo>
                  <a:pt x="3048" y="2432305"/>
                </a:lnTo>
                <a:lnTo>
                  <a:pt x="3048" y="2435353"/>
                </a:lnTo>
                <a:lnTo>
                  <a:pt x="0" y="2435353"/>
                </a:lnTo>
                <a:lnTo>
                  <a:pt x="0" y="2432305"/>
                </a:lnTo>
                <a:close/>
                <a:moveTo>
                  <a:pt x="0" y="2438400"/>
                </a:moveTo>
                <a:lnTo>
                  <a:pt x="3048" y="2438400"/>
                </a:lnTo>
                <a:lnTo>
                  <a:pt x="3048" y="2441448"/>
                </a:lnTo>
                <a:lnTo>
                  <a:pt x="0" y="2441448"/>
                </a:lnTo>
                <a:lnTo>
                  <a:pt x="0" y="2438400"/>
                </a:lnTo>
                <a:close/>
                <a:moveTo>
                  <a:pt x="0" y="2444497"/>
                </a:moveTo>
                <a:lnTo>
                  <a:pt x="3048" y="2444497"/>
                </a:lnTo>
                <a:lnTo>
                  <a:pt x="3048" y="2447545"/>
                </a:lnTo>
                <a:lnTo>
                  <a:pt x="0" y="2447545"/>
                </a:lnTo>
                <a:lnTo>
                  <a:pt x="0" y="2444497"/>
                </a:lnTo>
                <a:close/>
                <a:moveTo>
                  <a:pt x="0" y="2450593"/>
                </a:moveTo>
                <a:lnTo>
                  <a:pt x="3048" y="2450593"/>
                </a:lnTo>
                <a:lnTo>
                  <a:pt x="3048" y="2453641"/>
                </a:lnTo>
                <a:lnTo>
                  <a:pt x="0" y="2453641"/>
                </a:lnTo>
                <a:lnTo>
                  <a:pt x="0" y="2450593"/>
                </a:lnTo>
                <a:close/>
                <a:moveTo>
                  <a:pt x="0" y="2456688"/>
                </a:moveTo>
                <a:lnTo>
                  <a:pt x="3048" y="2456688"/>
                </a:lnTo>
                <a:lnTo>
                  <a:pt x="3048" y="2459736"/>
                </a:lnTo>
                <a:lnTo>
                  <a:pt x="0" y="2459736"/>
                </a:lnTo>
                <a:lnTo>
                  <a:pt x="0" y="2456688"/>
                </a:lnTo>
                <a:close/>
                <a:moveTo>
                  <a:pt x="0" y="2462784"/>
                </a:moveTo>
                <a:lnTo>
                  <a:pt x="3048" y="2462784"/>
                </a:lnTo>
                <a:lnTo>
                  <a:pt x="3048" y="2465832"/>
                </a:lnTo>
                <a:lnTo>
                  <a:pt x="0" y="2465832"/>
                </a:lnTo>
                <a:lnTo>
                  <a:pt x="0" y="2462784"/>
                </a:lnTo>
                <a:close/>
                <a:moveTo>
                  <a:pt x="0" y="2468881"/>
                </a:moveTo>
                <a:lnTo>
                  <a:pt x="3048" y="2468881"/>
                </a:lnTo>
                <a:lnTo>
                  <a:pt x="3048" y="2471929"/>
                </a:lnTo>
                <a:lnTo>
                  <a:pt x="0" y="2471929"/>
                </a:lnTo>
                <a:lnTo>
                  <a:pt x="0" y="2468881"/>
                </a:lnTo>
                <a:close/>
                <a:moveTo>
                  <a:pt x="0" y="2474977"/>
                </a:moveTo>
                <a:lnTo>
                  <a:pt x="3048" y="2474977"/>
                </a:lnTo>
                <a:lnTo>
                  <a:pt x="3048" y="2478025"/>
                </a:lnTo>
                <a:lnTo>
                  <a:pt x="0" y="2478025"/>
                </a:lnTo>
                <a:lnTo>
                  <a:pt x="0" y="2474977"/>
                </a:lnTo>
                <a:close/>
                <a:moveTo>
                  <a:pt x="0" y="2481072"/>
                </a:moveTo>
                <a:lnTo>
                  <a:pt x="3048" y="2481072"/>
                </a:lnTo>
                <a:lnTo>
                  <a:pt x="3048" y="2484120"/>
                </a:lnTo>
                <a:lnTo>
                  <a:pt x="0" y="2484120"/>
                </a:lnTo>
                <a:lnTo>
                  <a:pt x="0" y="2481072"/>
                </a:lnTo>
                <a:close/>
                <a:moveTo>
                  <a:pt x="0" y="2487168"/>
                </a:moveTo>
                <a:lnTo>
                  <a:pt x="3048" y="2487168"/>
                </a:lnTo>
                <a:lnTo>
                  <a:pt x="3048" y="2490216"/>
                </a:lnTo>
                <a:lnTo>
                  <a:pt x="0" y="2490216"/>
                </a:lnTo>
                <a:lnTo>
                  <a:pt x="0" y="2487168"/>
                </a:lnTo>
                <a:close/>
                <a:moveTo>
                  <a:pt x="0" y="2493265"/>
                </a:moveTo>
                <a:lnTo>
                  <a:pt x="3048" y="2493265"/>
                </a:lnTo>
                <a:lnTo>
                  <a:pt x="3048" y="2496313"/>
                </a:lnTo>
                <a:lnTo>
                  <a:pt x="0" y="2496313"/>
                </a:lnTo>
                <a:lnTo>
                  <a:pt x="0" y="2493265"/>
                </a:lnTo>
                <a:close/>
                <a:moveTo>
                  <a:pt x="0" y="2499360"/>
                </a:moveTo>
                <a:lnTo>
                  <a:pt x="3048" y="2499360"/>
                </a:lnTo>
                <a:lnTo>
                  <a:pt x="3048" y="2502408"/>
                </a:lnTo>
                <a:lnTo>
                  <a:pt x="0" y="2502408"/>
                </a:lnTo>
                <a:lnTo>
                  <a:pt x="0" y="2499360"/>
                </a:lnTo>
                <a:close/>
                <a:moveTo>
                  <a:pt x="0" y="2505456"/>
                </a:moveTo>
                <a:lnTo>
                  <a:pt x="3048" y="2505456"/>
                </a:lnTo>
                <a:lnTo>
                  <a:pt x="3048" y="2508504"/>
                </a:lnTo>
                <a:lnTo>
                  <a:pt x="0" y="2508504"/>
                </a:lnTo>
                <a:lnTo>
                  <a:pt x="0" y="2505456"/>
                </a:lnTo>
                <a:close/>
                <a:moveTo>
                  <a:pt x="0" y="2511553"/>
                </a:moveTo>
                <a:lnTo>
                  <a:pt x="3048" y="2511553"/>
                </a:lnTo>
                <a:lnTo>
                  <a:pt x="3048" y="2514601"/>
                </a:lnTo>
                <a:lnTo>
                  <a:pt x="0" y="2514601"/>
                </a:lnTo>
                <a:lnTo>
                  <a:pt x="0" y="2511553"/>
                </a:lnTo>
                <a:close/>
                <a:moveTo>
                  <a:pt x="0" y="2517649"/>
                </a:moveTo>
                <a:lnTo>
                  <a:pt x="3048" y="2517649"/>
                </a:lnTo>
                <a:lnTo>
                  <a:pt x="3048" y="2520697"/>
                </a:lnTo>
                <a:lnTo>
                  <a:pt x="0" y="2520697"/>
                </a:lnTo>
                <a:lnTo>
                  <a:pt x="0" y="2517649"/>
                </a:lnTo>
                <a:close/>
                <a:moveTo>
                  <a:pt x="0" y="2523744"/>
                </a:moveTo>
                <a:lnTo>
                  <a:pt x="3048" y="2523744"/>
                </a:lnTo>
                <a:lnTo>
                  <a:pt x="3048" y="2526792"/>
                </a:lnTo>
                <a:lnTo>
                  <a:pt x="0" y="2526792"/>
                </a:lnTo>
                <a:lnTo>
                  <a:pt x="0" y="2523744"/>
                </a:lnTo>
                <a:close/>
                <a:moveTo>
                  <a:pt x="0" y="2529840"/>
                </a:moveTo>
                <a:lnTo>
                  <a:pt x="3048" y="2529840"/>
                </a:lnTo>
                <a:lnTo>
                  <a:pt x="3048" y="2532888"/>
                </a:lnTo>
                <a:lnTo>
                  <a:pt x="0" y="2532888"/>
                </a:lnTo>
                <a:lnTo>
                  <a:pt x="0" y="2529840"/>
                </a:lnTo>
                <a:close/>
                <a:moveTo>
                  <a:pt x="0" y="2535937"/>
                </a:moveTo>
                <a:lnTo>
                  <a:pt x="3048" y="2535937"/>
                </a:lnTo>
                <a:lnTo>
                  <a:pt x="3048" y="2538985"/>
                </a:lnTo>
                <a:lnTo>
                  <a:pt x="0" y="2538985"/>
                </a:lnTo>
                <a:lnTo>
                  <a:pt x="0" y="2535937"/>
                </a:lnTo>
                <a:close/>
                <a:moveTo>
                  <a:pt x="0" y="2542032"/>
                </a:moveTo>
                <a:lnTo>
                  <a:pt x="3048" y="2542032"/>
                </a:lnTo>
                <a:lnTo>
                  <a:pt x="3048" y="2545080"/>
                </a:lnTo>
                <a:lnTo>
                  <a:pt x="0" y="2545080"/>
                </a:lnTo>
                <a:lnTo>
                  <a:pt x="0" y="2542032"/>
                </a:lnTo>
                <a:close/>
                <a:moveTo>
                  <a:pt x="0" y="2548128"/>
                </a:moveTo>
                <a:lnTo>
                  <a:pt x="3048" y="2548128"/>
                </a:lnTo>
                <a:lnTo>
                  <a:pt x="3048" y="2551176"/>
                </a:lnTo>
                <a:lnTo>
                  <a:pt x="0" y="2551176"/>
                </a:lnTo>
                <a:lnTo>
                  <a:pt x="0" y="2548128"/>
                </a:lnTo>
                <a:close/>
                <a:moveTo>
                  <a:pt x="0" y="2554225"/>
                </a:moveTo>
                <a:lnTo>
                  <a:pt x="3048" y="2554225"/>
                </a:lnTo>
                <a:lnTo>
                  <a:pt x="3048" y="2557273"/>
                </a:lnTo>
                <a:lnTo>
                  <a:pt x="0" y="2557273"/>
                </a:lnTo>
                <a:lnTo>
                  <a:pt x="0" y="2554225"/>
                </a:lnTo>
                <a:close/>
                <a:moveTo>
                  <a:pt x="0" y="2560321"/>
                </a:moveTo>
                <a:lnTo>
                  <a:pt x="3048" y="2560321"/>
                </a:lnTo>
                <a:lnTo>
                  <a:pt x="3048" y="2563369"/>
                </a:lnTo>
                <a:lnTo>
                  <a:pt x="0" y="2563369"/>
                </a:lnTo>
                <a:lnTo>
                  <a:pt x="0" y="2560321"/>
                </a:lnTo>
                <a:close/>
                <a:moveTo>
                  <a:pt x="0" y="2566416"/>
                </a:moveTo>
                <a:lnTo>
                  <a:pt x="3048" y="2566416"/>
                </a:lnTo>
                <a:lnTo>
                  <a:pt x="3048" y="2569464"/>
                </a:lnTo>
                <a:lnTo>
                  <a:pt x="0" y="2569464"/>
                </a:lnTo>
                <a:lnTo>
                  <a:pt x="0" y="2566416"/>
                </a:lnTo>
                <a:close/>
                <a:moveTo>
                  <a:pt x="0" y="2572512"/>
                </a:moveTo>
                <a:lnTo>
                  <a:pt x="3048" y="2572512"/>
                </a:lnTo>
                <a:lnTo>
                  <a:pt x="3048" y="2575560"/>
                </a:lnTo>
                <a:lnTo>
                  <a:pt x="0" y="2575560"/>
                </a:lnTo>
                <a:lnTo>
                  <a:pt x="0" y="2572512"/>
                </a:lnTo>
                <a:close/>
                <a:moveTo>
                  <a:pt x="0" y="2578609"/>
                </a:moveTo>
                <a:lnTo>
                  <a:pt x="3048" y="2578609"/>
                </a:lnTo>
                <a:lnTo>
                  <a:pt x="3048" y="2581657"/>
                </a:lnTo>
                <a:lnTo>
                  <a:pt x="0" y="2581657"/>
                </a:lnTo>
                <a:lnTo>
                  <a:pt x="0" y="2578609"/>
                </a:lnTo>
                <a:close/>
                <a:moveTo>
                  <a:pt x="0" y="2584705"/>
                </a:moveTo>
                <a:lnTo>
                  <a:pt x="3048" y="2584705"/>
                </a:lnTo>
                <a:lnTo>
                  <a:pt x="3048" y="2587753"/>
                </a:lnTo>
                <a:lnTo>
                  <a:pt x="0" y="2587753"/>
                </a:lnTo>
                <a:lnTo>
                  <a:pt x="0" y="2584705"/>
                </a:lnTo>
                <a:close/>
                <a:moveTo>
                  <a:pt x="0" y="2590800"/>
                </a:moveTo>
                <a:lnTo>
                  <a:pt x="3048" y="2590800"/>
                </a:lnTo>
                <a:lnTo>
                  <a:pt x="3048" y="2593848"/>
                </a:lnTo>
                <a:lnTo>
                  <a:pt x="0" y="2593848"/>
                </a:lnTo>
                <a:lnTo>
                  <a:pt x="0" y="2590800"/>
                </a:lnTo>
                <a:close/>
                <a:moveTo>
                  <a:pt x="0" y="2596897"/>
                </a:moveTo>
                <a:lnTo>
                  <a:pt x="3048" y="2596897"/>
                </a:lnTo>
                <a:lnTo>
                  <a:pt x="3048" y="2599945"/>
                </a:lnTo>
                <a:lnTo>
                  <a:pt x="0" y="2599945"/>
                </a:lnTo>
                <a:lnTo>
                  <a:pt x="0" y="2596897"/>
                </a:lnTo>
                <a:close/>
                <a:moveTo>
                  <a:pt x="0" y="2602993"/>
                </a:moveTo>
                <a:lnTo>
                  <a:pt x="3048" y="2602993"/>
                </a:lnTo>
                <a:lnTo>
                  <a:pt x="3048" y="2606041"/>
                </a:lnTo>
                <a:lnTo>
                  <a:pt x="0" y="2606041"/>
                </a:lnTo>
                <a:lnTo>
                  <a:pt x="0" y="2602993"/>
                </a:lnTo>
                <a:close/>
                <a:moveTo>
                  <a:pt x="0" y="2609088"/>
                </a:moveTo>
                <a:lnTo>
                  <a:pt x="3048" y="2609088"/>
                </a:lnTo>
                <a:lnTo>
                  <a:pt x="3048" y="2612136"/>
                </a:lnTo>
                <a:lnTo>
                  <a:pt x="0" y="2612136"/>
                </a:lnTo>
                <a:lnTo>
                  <a:pt x="0" y="2609088"/>
                </a:lnTo>
                <a:close/>
                <a:moveTo>
                  <a:pt x="0" y="2615184"/>
                </a:moveTo>
                <a:lnTo>
                  <a:pt x="3048" y="2615184"/>
                </a:lnTo>
                <a:lnTo>
                  <a:pt x="3048" y="2618232"/>
                </a:lnTo>
                <a:lnTo>
                  <a:pt x="0" y="2618232"/>
                </a:lnTo>
                <a:lnTo>
                  <a:pt x="0" y="2615184"/>
                </a:lnTo>
                <a:close/>
                <a:moveTo>
                  <a:pt x="0" y="2621281"/>
                </a:moveTo>
                <a:lnTo>
                  <a:pt x="3048" y="2621281"/>
                </a:lnTo>
                <a:lnTo>
                  <a:pt x="3048" y="2624329"/>
                </a:lnTo>
                <a:lnTo>
                  <a:pt x="0" y="2624329"/>
                </a:lnTo>
                <a:lnTo>
                  <a:pt x="0" y="2621281"/>
                </a:lnTo>
                <a:close/>
                <a:moveTo>
                  <a:pt x="0" y="2627377"/>
                </a:moveTo>
                <a:lnTo>
                  <a:pt x="3048" y="2627377"/>
                </a:lnTo>
                <a:lnTo>
                  <a:pt x="3048" y="2630425"/>
                </a:lnTo>
                <a:lnTo>
                  <a:pt x="0" y="2630425"/>
                </a:lnTo>
                <a:lnTo>
                  <a:pt x="0" y="2627377"/>
                </a:lnTo>
                <a:close/>
                <a:moveTo>
                  <a:pt x="0" y="2633472"/>
                </a:moveTo>
                <a:lnTo>
                  <a:pt x="3048" y="2633472"/>
                </a:lnTo>
                <a:lnTo>
                  <a:pt x="3048" y="2636520"/>
                </a:lnTo>
                <a:lnTo>
                  <a:pt x="0" y="2636520"/>
                </a:lnTo>
                <a:lnTo>
                  <a:pt x="0" y="2633472"/>
                </a:lnTo>
                <a:close/>
                <a:moveTo>
                  <a:pt x="0" y="2639568"/>
                </a:moveTo>
                <a:lnTo>
                  <a:pt x="3048" y="2639568"/>
                </a:lnTo>
                <a:lnTo>
                  <a:pt x="3048" y="2642616"/>
                </a:lnTo>
                <a:lnTo>
                  <a:pt x="0" y="2642616"/>
                </a:lnTo>
                <a:lnTo>
                  <a:pt x="0" y="2639568"/>
                </a:lnTo>
                <a:close/>
                <a:moveTo>
                  <a:pt x="0" y="2645665"/>
                </a:moveTo>
                <a:lnTo>
                  <a:pt x="3048" y="2645665"/>
                </a:lnTo>
                <a:lnTo>
                  <a:pt x="3048" y="2648713"/>
                </a:lnTo>
                <a:lnTo>
                  <a:pt x="0" y="2648713"/>
                </a:lnTo>
                <a:lnTo>
                  <a:pt x="0" y="2645665"/>
                </a:lnTo>
                <a:close/>
                <a:moveTo>
                  <a:pt x="0" y="2651760"/>
                </a:moveTo>
                <a:lnTo>
                  <a:pt x="3048" y="2651760"/>
                </a:lnTo>
                <a:lnTo>
                  <a:pt x="3048" y="2654808"/>
                </a:lnTo>
                <a:lnTo>
                  <a:pt x="0" y="2654808"/>
                </a:lnTo>
                <a:lnTo>
                  <a:pt x="0" y="2651760"/>
                </a:lnTo>
                <a:close/>
                <a:moveTo>
                  <a:pt x="0" y="2657856"/>
                </a:moveTo>
                <a:lnTo>
                  <a:pt x="3048" y="2657856"/>
                </a:lnTo>
                <a:lnTo>
                  <a:pt x="3048" y="2660904"/>
                </a:lnTo>
                <a:lnTo>
                  <a:pt x="0" y="2660904"/>
                </a:lnTo>
                <a:lnTo>
                  <a:pt x="0" y="2657856"/>
                </a:lnTo>
                <a:close/>
                <a:moveTo>
                  <a:pt x="0" y="2663953"/>
                </a:moveTo>
                <a:lnTo>
                  <a:pt x="3048" y="2663953"/>
                </a:lnTo>
                <a:lnTo>
                  <a:pt x="3048" y="2667001"/>
                </a:lnTo>
                <a:lnTo>
                  <a:pt x="0" y="2667001"/>
                </a:lnTo>
                <a:lnTo>
                  <a:pt x="0" y="2663953"/>
                </a:lnTo>
                <a:close/>
                <a:moveTo>
                  <a:pt x="0" y="2670049"/>
                </a:moveTo>
                <a:lnTo>
                  <a:pt x="3048" y="2670049"/>
                </a:lnTo>
                <a:lnTo>
                  <a:pt x="3048" y="2673097"/>
                </a:lnTo>
                <a:lnTo>
                  <a:pt x="0" y="2673097"/>
                </a:lnTo>
                <a:lnTo>
                  <a:pt x="0" y="2670049"/>
                </a:lnTo>
                <a:close/>
                <a:moveTo>
                  <a:pt x="0" y="2676144"/>
                </a:moveTo>
                <a:lnTo>
                  <a:pt x="3048" y="2676144"/>
                </a:lnTo>
                <a:lnTo>
                  <a:pt x="3048" y="2679192"/>
                </a:lnTo>
                <a:lnTo>
                  <a:pt x="0" y="2679192"/>
                </a:lnTo>
                <a:lnTo>
                  <a:pt x="0" y="2676144"/>
                </a:lnTo>
                <a:close/>
                <a:moveTo>
                  <a:pt x="0" y="2682240"/>
                </a:moveTo>
                <a:lnTo>
                  <a:pt x="3048" y="2682240"/>
                </a:lnTo>
                <a:lnTo>
                  <a:pt x="3048" y="2685288"/>
                </a:lnTo>
                <a:lnTo>
                  <a:pt x="0" y="2685288"/>
                </a:lnTo>
                <a:lnTo>
                  <a:pt x="0" y="2682240"/>
                </a:lnTo>
                <a:close/>
                <a:moveTo>
                  <a:pt x="0" y="2688337"/>
                </a:moveTo>
                <a:lnTo>
                  <a:pt x="3048" y="2688337"/>
                </a:lnTo>
                <a:lnTo>
                  <a:pt x="3048" y="2691385"/>
                </a:lnTo>
                <a:lnTo>
                  <a:pt x="0" y="2691385"/>
                </a:lnTo>
                <a:lnTo>
                  <a:pt x="0" y="2688337"/>
                </a:lnTo>
                <a:close/>
                <a:moveTo>
                  <a:pt x="0" y="2694432"/>
                </a:moveTo>
                <a:lnTo>
                  <a:pt x="3048" y="2694432"/>
                </a:lnTo>
                <a:lnTo>
                  <a:pt x="3048" y="2697480"/>
                </a:lnTo>
                <a:lnTo>
                  <a:pt x="0" y="2697480"/>
                </a:lnTo>
                <a:lnTo>
                  <a:pt x="0" y="2694432"/>
                </a:lnTo>
                <a:close/>
                <a:moveTo>
                  <a:pt x="0" y="2700528"/>
                </a:moveTo>
                <a:lnTo>
                  <a:pt x="3048" y="2700528"/>
                </a:lnTo>
                <a:lnTo>
                  <a:pt x="3048" y="2703576"/>
                </a:lnTo>
                <a:lnTo>
                  <a:pt x="0" y="2703576"/>
                </a:lnTo>
                <a:lnTo>
                  <a:pt x="0" y="2700528"/>
                </a:lnTo>
                <a:close/>
                <a:moveTo>
                  <a:pt x="0" y="2706625"/>
                </a:moveTo>
                <a:lnTo>
                  <a:pt x="3048" y="2706625"/>
                </a:lnTo>
                <a:lnTo>
                  <a:pt x="3048" y="2709673"/>
                </a:lnTo>
                <a:lnTo>
                  <a:pt x="0" y="2709673"/>
                </a:lnTo>
                <a:lnTo>
                  <a:pt x="0" y="2706625"/>
                </a:lnTo>
                <a:close/>
                <a:moveTo>
                  <a:pt x="0" y="2712721"/>
                </a:moveTo>
                <a:lnTo>
                  <a:pt x="3048" y="2712721"/>
                </a:lnTo>
                <a:lnTo>
                  <a:pt x="3048" y="2715769"/>
                </a:lnTo>
                <a:lnTo>
                  <a:pt x="0" y="2715769"/>
                </a:lnTo>
                <a:lnTo>
                  <a:pt x="0" y="2712721"/>
                </a:lnTo>
                <a:close/>
                <a:moveTo>
                  <a:pt x="0" y="2718816"/>
                </a:moveTo>
                <a:lnTo>
                  <a:pt x="3048" y="2718816"/>
                </a:lnTo>
                <a:lnTo>
                  <a:pt x="3048" y="2721864"/>
                </a:lnTo>
                <a:lnTo>
                  <a:pt x="0" y="2721864"/>
                </a:lnTo>
                <a:lnTo>
                  <a:pt x="0" y="2718816"/>
                </a:lnTo>
                <a:close/>
                <a:moveTo>
                  <a:pt x="0" y="2724912"/>
                </a:moveTo>
                <a:lnTo>
                  <a:pt x="3048" y="2724912"/>
                </a:lnTo>
                <a:lnTo>
                  <a:pt x="3048" y="2727960"/>
                </a:lnTo>
                <a:lnTo>
                  <a:pt x="0" y="2727960"/>
                </a:lnTo>
                <a:lnTo>
                  <a:pt x="0" y="2724912"/>
                </a:lnTo>
                <a:close/>
                <a:moveTo>
                  <a:pt x="0" y="2731009"/>
                </a:moveTo>
                <a:lnTo>
                  <a:pt x="3048" y="2731009"/>
                </a:lnTo>
                <a:lnTo>
                  <a:pt x="3048" y="2734057"/>
                </a:lnTo>
                <a:lnTo>
                  <a:pt x="0" y="2734057"/>
                </a:lnTo>
                <a:lnTo>
                  <a:pt x="0" y="2731009"/>
                </a:lnTo>
                <a:close/>
                <a:moveTo>
                  <a:pt x="0" y="2737105"/>
                </a:moveTo>
                <a:lnTo>
                  <a:pt x="3048" y="2737105"/>
                </a:lnTo>
                <a:lnTo>
                  <a:pt x="3048" y="2740153"/>
                </a:lnTo>
                <a:lnTo>
                  <a:pt x="0" y="2740153"/>
                </a:lnTo>
                <a:lnTo>
                  <a:pt x="0" y="2737105"/>
                </a:lnTo>
                <a:close/>
                <a:moveTo>
                  <a:pt x="0" y="2743200"/>
                </a:moveTo>
                <a:lnTo>
                  <a:pt x="3048" y="2743200"/>
                </a:lnTo>
                <a:lnTo>
                  <a:pt x="3048" y="2746248"/>
                </a:lnTo>
                <a:lnTo>
                  <a:pt x="0" y="2746248"/>
                </a:lnTo>
                <a:lnTo>
                  <a:pt x="0" y="2743200"/>
                </a:lnTo>
                <a:close/>
                <a:moveTo>
                  <a:pt x="0" y="2749297"/>
                </a:moveTo>
                <a:lnTo>
                  <a:pt x="3048" y="2749297"/>
                </a:lnTo>
                <a:lnTo>
                  <a:pt x="3048" y="2752345"/>
                </a:lnTo>
                <a:lnTo>
                  <a:pt x="0" y="2752345"/>
                </a:lnTo>
                <a:lnTo>
                  <a:pt x="0" y="2749297"/>
                </a:lnTo>
                <a:close/>
                <a:moveTo>
                  <a:pt x="0" y="2755393"/>
                </a:moveTo>
                <a:lnTo>
                  <a:pt x="3048" y="2755393"/>
                </a:lnTo>
                <a:lnTo>
                  <a:pt x="3048" y="2758441"/>
                </a:lnTo>
                <a:lnTo>
                  <a:pt x="0" y="2758441"/>
                </a:lnTo>
                <a:lnTo>
                  <a:pt x="0" y="2755393"/>
                </a:lnTo>
                <a:close/>
                <a:moveTo>
                  <a:pt x="0" y="2761488"/>
                </a:moveTo>
                <a:lnTo>
                  <a:pt x="3048" y="2761488"/>
                </a:lnTo>
                <a:lnTo>
                  <a:pt x="3048" y="2764536"/>
                </a:lnTo>
                <a:lnTo>
                  <a:pt x="0" y="2764536"/>
                </a:lnTo>
                <a:lnTo>
                  <a:pt x="0" y="2761488"/>
                </a:lnTo>
                <a:close/>
                <a:moveTo>
                  <a:pt x="0" y="2767584"/>
                </a:moveTo>
                <a:lnTo>
                  <a:pt x="3048" y="2767584"/>
                </a:lnTo>
                <a:lnTo>
                  <a:pt x="3048" y="2770632"/>
                </a:lnTo>
                <a:lnTo>
                  <a:pt x="0" y="2770632"/>
                </a:lnTo>
                <a:lnTo>
                  <a:pt x="0" y="2767584"/>
                </a:lnTo>
                <a:close/>
                <a:moveTo>
                  <a:pt x="0" y="2773681"/>
                </a:moveTo>
                <a:lnTo>
                  <a:pt x="3048" y="2773681"/>
                </a:lnTo>
                <a:lnTo>
                  <a:pt x="3048" y="2776729"/>
                </a:lnTo>
                <a:lnTo>
                  <a:pt x="0" y="2776729"/>
                </a:lnTo>
                <a:lnTo>
                  <a:pt x="0" y="2773681"/>
                </a:lnTo>
                <a:close/>
                <a:moveTo>
                  <a:pt x="0" y="2779777"/>
                </a:moveTo>
                <a:lnTo>
                  <a:pt x="3048" y="2779777"/>
                </a:lnTo>
                <a:lnTo>
                  <a:pt x="3048" y="2782825"/>
                </a:lnTo>
                <a:lnTo>
                  <a:pt x="0" y="2782825"/>
                </a:lnTo>
                <a:lnTo>
                  <a:pt x="0" y="2779777"/>
                </a:lnTo>
                <a:close/>
                <a:moveTo>
                  <a:pt x="0" y="2785872"/>
                </a:moveTo>
                <a:lnTo>
                  <a:pt x="3048" y="2785872"/>
                </a:lnTo>
                <a:lnTo>
                  <a:pt x="3048" y="2788920"/>
                </a:lnTo>
                <a:lnTo>
                  <a:pt x="0" y="2788920"/>
                </a:lnTo>
                <a:lnTo>
                  <a:pt x="0" y="2785872"/>
                </a:lnTo>
                <a:close/>
                <a:moveTo>
                  <a:pt x="0" y="2791968"/>
                </a:moveTo>
                <a:lnTo>
                  <a:pt x="3048" y="2791968"/>
                </a:lnTo>
                <a:lnTo>
                  <a:pt x="3048" y="2795016"/>
                </a:lnTo>
                <a:lnTo>
                  <a:pt x="0" y="2795016"/>
                </a:lnTo>
                <a:lnTo>
                  <a:pt x="0" y="2791968"/>
                </a:lnTo>
                <a:close/>
                <a:moveTo>
                  <a:pt x="0" y="2798065"/>
                </a:moveTo>
                <a:lnTo>
                  <a:pt x="3048" y="2798065"/>
                </a:lnTo>
                <a:lnTo>
                  <a:pt x="3048" y="2801113"/>
                </a:lnTo>
                <a:lnTo>
                  <a:pt x="0" y="2801113"/>
                </a:lnTo>
                <a:lnTo>
                  <a:pt x="0" y="2798065"/>
                </a:lnTo>
                <a:close/>
                <a:moveTo>
                  <a:pt x="0" y="2804160"/>
                </a:moveTo>
                <a:lnTo>
                  <a:pt x="3048" y="2804160"/>
                </a:lnTo>
                <a:lnTo>
                  <a:pt x="3048" y="2807208"/>
                </a:lnTo>
                <a:lnTo>
                  <a:pt x="0" y="2807208"/>
                </a:lnTo>
                <a:lnTo>
                  <a:pt x="0" y="2804160"/>
                </a:lnTo>
                <a:close/>
                <a:moveTo>
                  <a:pt x="0" y="2810256"/>
                </a:moveTo>
                <a:lnTo>
                  <a:pt x="3048" y="2810256"/>
                </a:lnTo>
                <a:lnTo>
                  <a:pt x="3048" y="2813304"/>
                </a:lnTo>
                <a:lnTo>
                  <a:pt x="0" y="2813304"/>
                </a:lnTo>
                <a:lnTo>
                  <a:pt x="0" y="2810256"/>
                </a:lnTo>
                <a:close/>
                <a:moveTo>
                  <a:pt x="0" y="2816353"/>
                </a:moveTo>
                <a:lnTo>
                  <a:pt x="3048" y="2816353"/>
                </a:lnTo>
                <a:lnTo>
                  <a:pt x="3048" y="2819401"/>
                </a:lnTo>
                <a:lnTo>
                  <a:pt x="0" y="2819401"/>
                </a:lnTo>
                <a:lnTo>
                  <a:pt x="0" y="2816353"/>
                </a:lnTo>
                <a:close/>
                <a:moveTo>
                  <a:pt x="0" y="2822449"/>
                </a:moveTo>
                <a:lnTo>
                  <a:pt x="3048" y="2822449"/>
                </a:lnTo>
                <a:lnTo>
                  <a:pt x="3048" y="2825497"/>
                </a:lnTo>
                <a:lnTo>
                  <a:pt x="0" y="2825497"/>
                </a:lnTo>
                <a:lnTo>
                  <a:pt x="0" y="2822449"/>
                </a:lnTo>
                <a:close/>
                <a:moveTo>
                  <a:pt x="0" y="2828544"/>
                </a:moveTo>
                <a:lnTo>
                  <a:pt x="3048" y="2828544"/>
                </a:lnTo>
                <a:lnTo>
                  <a:pt x="3048" y="2831592"/>
                </a:lnTo>
                <a:lnTo>
                  <a:pt x="0" y="2831592"/>
                </a:lnTo>
                <a:lnTo>
                  <a:pt x="0" y="2828544"/>
                </a:lnTo>
                <a:close/>
                <a:moveTo>
                  <a:pt x="0" y="2834640"/>
                </a:moveTo>
                <a:lnTo>
                  <a:pt x="3048" y="2834640"/>
                </a:lnTo>
                <a:lnTo>
                  <a:pt x="3048" y="2837688"/>
                </a:lnTo>
                <a:lnTo>
                  <a:pt x="0" y="2837688"/>
                </a:lnTo>
                <a:lnTo>
                  <a:pt x="0" y="2834640"/>
                </a:lnTo>
                <a:close/>
                <a:moveTo>
                  <a:pt x="0" y="2840737"/>
                </a:moveTo>
                <a:lnTo>
                  <a:pt x="3048" y="2840737"/>
                </a:lnTo>
                <a:lnTo>
                  <a:pt x="3048" y="2843785"/>
                </a:lnTo>
                <a:lnTo>
                  <a:pt x="0" y="2843785"/>
                </a:lnTo>
                <a:lnTo>
                  <a:pt x="0" y="2840737"/>
                </a:lnTo>
                <a:close/>
                <a:moveTo>
                  <a:pt x="0" y="2846832"/>
                </a:moveTo>
                <a:lnTo>
                  <a:pt x="3048" y="2846832"/>
                </a:lnTo>
                <a:lnTo>
                  <a:pt x="3048" y="2849880"/>
                </a:lnTo>
                <a:lnTo>
                  <a:pt x="0" y="2849880"/>
                </a:lnTo>
                <a:lnTo>
                  <a:pt x="0" y="2846832"/>
                </a:lnTo>
                <a:close/>
                <a:moveTo>
                  <a:pt x="0" y="2852928"/>
                </a:moveTo>
                <a:lnTo>
                  <a:pt x="3048" y="2852928"/>
                </a:lnTo>
                <a:lnTo>
                  <a:pt x="3048" y="2855976"/>
                </a:lnTo>
                <a:lnTo>
                  <a:pt x="0" y="2855976"/>
                </a:lnTo>
                <a:lnTo>
                  <a:pt x="0" y="2852928"/>
                </a:lnTo>
                <a:close/>
                <a:moveTo>
                  <a:pt x="0" y="2859025"/>
                </a:moveTo>
                <a:lnTo>
                  <a:pt x="3048" y="2859025"/>
                </a:lnTo>
                <a:lnTo>
                  <a:pt x="3048" y="2862073"/>
                </a:lnTo>
                <a:lnTo>
                  <a:pt x="0" y="2862073"/>
                </a:lnTo>
                <a:lnTo>
                  <a:pt x="0" y="2859025"/>
                </a:lnTo>
                <a:close/>
                <a:moveTo>
                  <a:pt x="0" y="2865121"/>
                </a:moveTo>
                <a:lnTo>
                  <a:pt x="3048" y="2865121"/>
                </a:lnTo>
                <a:lnTo>
                  <a:pt x="3048" y="2868169"/>
                </a:lnTo>
                <a:lnTo>
                  <a:pt x="0" y="2868169"/>
                </a:lnTo>
                <a:lnTo>
                  <a:pt x="0" y="2865121"/>
                </a:lnTo>
                <a:close/>
                <a:moveTo>
                  <a:pt x="0" y="2871216"/>
                </a:moveTo>
                <a:lnTo>
                  <a:pt x="3048" y="2871216"/>
                </a:lnTo>
                <a:lnTo>
                  <a:pt x="3048" y="2874264"/>
                </a:lnTo>
                <a:lnTo>
                  <a:pt x="0" y="2874264"/>
                </a:lnTo>
                <a:lnTo>
                  <a:pt x="0" y="2871216"/>
                </a:lnTo>
                <a:close/>
                <a:moveTo>
                  <a:pt x="0" y="2877312"/>
                </a:moveTo>
                <a:lnTo>
                  <a:pt x="3048" y="2877312"/>
                </a:lnTo>
                <a:lnTo>
                  <a:pt x="3048" y="2880360"/>
                </a:lnTo>
                <a:lnTo>
                  <a:pt x="0" y="2880360"/>
                </a:lnTo>
                <a:lnTo>
                  <a:pt x="0" y="2877312"/>
                </a:lnTo>
                <a:close/>
                <a:moveTo>
                  <a:pt x="0" y="2883409"/>
                </a:moveTo>
                <a:lnTo>
                  <a:pt x="3048" y="2883409"/>
                </a:lnTo>
                <a:lnTo>
                  <a:pt x="3048" y="2886457"/>
                </a:lnTo>
                <a:lnTo>
                  <a:pt x="0" y="2886457"/>
                </a:lnTo>
                <a:lnTo>
                  <a:pt x="0" y="2883409"/>
                </a:lnTo>
                <a:close/>
                <a:moveTo>
                  <a:pt x="0" y="2889505"/>
                </a:moveTo>
                <a:lnTo>
                  <a:pt x="3048" y="2889505"/>
                </a:lnTo>
                <a:lnTo>
                  <a:pt x="3048" y="2892553"/>
                </a:lnTo>
                <a:lnTo>
                  <a:pt x="0" y="2892553"/>
                </a:lnTo>
                <a:lnTo>
                  <a:pt x="0" y="2889505"/>
                </a:lnTo>
                <a:close/>
                <a:moveTo>
                  <a:pt x="0" y="2895600"/>
                </a:moveTo>
                <a:lnTo>
                  <a:pt x="3048" y="2895600"/>
                </a:lnTo>
                <a:lnTo>
                  <a:pt x="3048" y="2898648"/>
                </a:lnTo>
                <a:lnTo>
                  <a:pt x="0" y="2898648"/>
                </a:lnTo>
                <a:lnTo>
                  <a:pt x="0" y="2895600"/>
                </a:lnTo>
                <a:close/>
                <a:moveTo>
                  <a:pt x="0" y="2901697"/>
                </a:moveTo>
                <a:lnTo>
                  <a:pt x="3048" y="2901697"/>
                </a:lnTo>
                <a:lnTo>
                  <a:pt x="3048" y="2904745"/>
                </a:lnTo>
                <a:lnTo>
                  <a:pt x="0" y="2904745"/>
                </a:lnTo>
                <a:lnTo>
                  <a:pt x="0" y="2901697"/>
                </a:lnTo>
                <a:close/>
                <a:moveTo>
                  <a:pt x="0" y="2907793"/>
                </a:moveTo>
                <a:lnTo>
                  <a:pt x="3048" y="2907793"/>
                </a:lnTo>
                <a:lnTo>
                  <a:pt x="3048" y="2910841"/>
                </a:lnTo>
                <a:lnTo>
                  <a:pt x="0" y="2910841"/>
                </a:lnTo>
                <a:lnTo>
                  <a:pt x="0" y="2907793"/>
                </a:lnTo>
                <a:close/>
                <a:moveTo>
                  <a:pt x="0" y="2913888"/>
                </a:moveTo>
                <a:lnTo>
                  <a:pt x="3048" y="2913888"/>
                </a:lnTo>
                <a:lnTo>
                  <a:pt x="3048" y="2916936"/>
                </a:lnTo>
                <a:lnTo>
                  <a:pt x="0" y="2916936"/>
                </a:lnTo>
                <a:lnTo>
                  <a:pt x="0" y="2913888"/>
                </a:lnTo>
                <a:close/>
                <a:moveTo>
                  <a:pt x="0" y="2919984"/>
                </a:moveTo>
                <a:lnTo>
                  <a:pt x="3048" y="2919984"/>
                </a:lnTo>
                <a:lnTo>
                  <a:pt x="3048" y="2923032"/>
                </a:lnTo>
                <a:lnTo>
                  <a:pt x="0" y="2923032"/>
                </a:lnTo>
                <a:lnTo>
                  <a:pt x="0" y="2919984"/>
                </a:lnTo>
                <a:close/>
                <a:moveTo>
                  <a:pt x="0" y="2926081"/>
                </a:moveTo>
                <a:lnTo>
                  <a:pt x="3048" y="2926081"/>
                </a:lnTo>
                <a:lnTo>
                  <a:pt x="3048" y="2929129"/>
                </a:lnTo>
                <a:lnTo>
                  <a:pt x="0" y="2929129"/>
                </a:lnTo>
                <a:lnTo>
                  <a:pt x="0" y="2926081"/>
                </a:lnTo>
                <a:close/>
                <a:moveTo>
                  <a:pt x="0" y="2932177"/>
                </a:moveTo>
                <a:lnTo>
                  <a:pt x="3048" y="2932177"/>
                </a:lnTo>
                <a:lnTo>
                  <a:pt x="3048" y="2935225"/>
                </a:lnTo>
                <a:lnTo>
                  <a:pt x="0" y="2935225"/>
                </a:lnTo>
                <a:lnTo>
                  <a:pt x="0" y="2932177"/>
                </a:lnTo>
                <a:close/>
                <a:moveTo>
                  <a:pt x="0" y="2938272"/>
                </a:moveTo>
                <a:lnTo>
                  <a:pt x="3048" y="2938272"/>
                </a:lnTo>
                <a:lnTo>
                  <a:pt x="3048" y="2941320"/>
                </a:lnTo>
                <a:lnTo>
                  <a:pt x="0" y="2941320"/>
                </a:lnTo>
                <a:lnTo>
                  <a:pt x="0" y="2938272"/>
                </a:lnTo>
                <a:close/>
                <a:moveTo>
                  <a:pt x="0" y="2944368"/>
                </a:moveTo>
                <a:lnTo>
                  <a:pt x="3048" y="2944368"/>
                </a:lnTo>
                <a:lnTo>
                  <a:pt x="3048" y="2947416"/>
                </a:lnTo>
                <a:lnTo>
                  <a:pt x="0" y="2947416"/>
                </a:lnTo>
                <a:lnTo>
                  <a:pt x="0" y="2944368"/>
                </a:lnTo>
                <a:close/>
                <a:moveTo>
                  <a:pt x="0" y="2950465"/>
                </a:moveTo>
                <a:lnTo>
                  <a:pt x="3048" y="2950465"/>
                </a:lnTo>
                <a:lnTo>
                  <a:pt x="3048" y="2953513"/>
                </a:lnTo>
                <a:lnTo>
                  <a:pt x="0" y="2953513"/>
                </a:lnTo>
                <a:lnTo>
                  <a:pt x="0" y="2950465"/>
                </a:lnTo>
                <a:close/>
                <a:moveTo>
                  <a:pt x="0" y="2956560"/>
                </a:moveTo>
                <a:lnTo>
                  <a:pt x="3048" y="2956560"/>
                </a:lnTo>
                <a:lnTo>
                  <a:pt x="3048" y="2959608"/>
                </a:lnTo>
                <a:lnTo>
                  <a:pt x="0" y="2959608"/>
                </a:lnTo>
                <a:lnTo>
                  <a:pt x="0" y="2956560"/>
                </a:lnTo>
                <a:close/>
                <a:moveTo>
                  <a:pt x="0" y="2962656"/>
                </a:moveTo>
                <a:lnTo>
                  <a:pt x="3048" y="2962656"/>
                </a:lnTo>
                <a:lnTo>
                  <a:pt x="3048" y="2965704"/>
                </a:lnTo>
                <a:lnTo>
                  <a:pt x="0" y="2965704"/>
                </a:lnTo>
                <a:lnTo>
                  <a:pt x="0" y="2962656"/>
                </a:lnTo>
                <a:close/>
                <a:moveTo>
                  <a:pt x="0" y="2968753"/>
                </a:moveTo>
                <a:lnTo>
                  <a:pt x="3048" y="2968753"/>
                </a:lnTo>
                <a:lnTo>
                  <a:pt x="3048" y="2971801"/>
                </a:lnTo>
                <a:lnTo>
                  <a:pt x="0" y="2971801"/>
                </a:lnTo>
                <a:lnTo>
                  <a:pt x="0" y="2968753"/>
                </a:lnTo>
                <a:close/>
                <a:moveTo>
                  <a:pt x="0" y="2974849"/>
                </a:moveTo>
                <a:lnTo>
                  <a:pt x="3048" y="2974849"/>
                </a:lnTo>
                <a:lnTo>
                  <a:pt x="3048" y="2977897"/>
                </a:lnTo>
                <a:lnTo>
                  <a:pt x="0" y="2977897"/>
                </a:lnTo>
                <a:lnTo>
                  <a:pt x="0" y="2974849"/>
                </a:lnTo>
                <a:close/>
                <a:moveTo>
                  <a:pt x="0" y="2980944"/>
                </a:moveTo>
                <a:lnTo>
                  <a:pt x="3048" y="2980944"/>
                </a:lnTo>
                <a:lnTo>
                  <a:pt x="3048" y="2983992"/>
                </a:lnTo>
                <a:lnTo>
                  <a:pt x="0" y="2983992"/>
                </a:lnTo>
                <a:lnTo>
                  <a:pt x="0" y="2980944"/>
                </a:lnTo>
                <a:close/>
                <a:moveTo>
                  <a:pt x="0" y="2987040"/>
                </a:moveTo>
                <a:lnTo>
                  <a:pt x="3048" y="2987040"/>
                </a:lnTo>
                <a:lnTo>
                  <a:pt x="3048" y="2990088"/>
                </a:lnTo>
                <a:lnTo>
                  <a:pt x="0" y="2990088"/>
                </a:lnTo>
                <a:lnTo>
                  <a:pt x="0" y="2987040"/>
                </a:lnTo>
                <a:close/>
                <a:moveTo>
                  <a:pt x="0" y="2993137"/>
                </a:moveTo>
                <a:lnTo>
                  <a:pt x="3048" y="2993137"/>
                </a:lnTo>
                <a:lnTo>
                  <a:pt x="3048" y="2996185"/>
                </a:lnTo>
                <a:lnTo>
                  <a:pt x="0" y="2996185"/>
                </a:lnTo>
                <a:lnTo>
                  <a:pt x="0" y="2993137"/>
                </a:lnTo>
                <a:close/>
                <a:moveTo>
                  <a:pt x="0" y="2999232"/>
                </a:moveTo>
                <a:lnTo>
                  <a:pt x="3048" y="2999232"/>
                </a:lnTo>
                <a:lnTo>
                  <a:pt x="3048" y="3002280"/>
                </a:lnTo>
                <a:lnTo>
                  <a:pt x="0" y="3002280"/>
                </a:lnTo>
                <a:lnTo>
                  <a:pt x="0" y="2999232"/>
                </a:lnTo>
                <a:close/>
                <a:moveTo>
                  <a:pt x="0" y="3005328"/>
                </a:moveTo>
                <a:lnTo>
                  <a:pt x="3048" y="3005328"/>
                </a:lnTo>
                <a:lnTo>
                  <a:pt x="3048" y="3008376"/>
                </a:lnTo>
                <a:lnTo>
                  <a:pt x="0" y="3008376"/>
                </a:lnTo>
                <a:lnTo>
                  <a:pt x="0" y="3005328"/>
                </a:lnTo>
                <a:close/>
                <a:moveTo>
                  <a:pt x="0" y="3011425"/>
                </a:moveTo>
                <a:lnTo>
                  <a:pt x="3048" y="3011425"/>
                </a:lnTo>
                <a:lnTo>
                  <a:pt x="3048" y="3014473"/>
                </a:lnTo>
                <a:lnTo>
                  <a:pt x="0" y="3014473"/>
                </a:lnTo>
                <a:lnTo>
                  <a:pt x="0" y="3011425"/>
                </a:lnTo>
                <a:close/>
                <a:moveTo>
                  <a:pt x="0" y="3017521"/>
                </a:moveTo>
                <a:lnTo>
                  <a:pt x="3048" y="3017521"/>
                </a:lnTo>
                <a:lnTo>
                  <a:pt x="3048" y="3020569"/>
                </a:lnTo>
                <a:lnTo>
                  <a:pt x="0" y="3020569"/>
                </a:lnTo>
                <a:lnTo>
                  <a:pt x="0" y="3017521"/>
                </a:lnTo>
                <a:close/>
                <a:moveTo>
                  <a:pt x="0" y="3023616"/>
                </a:moveTo>
                <a:lnTo>
                  <a:pt x="3048" y="3023616"/>
                </a:lnTo>
                <a:lnTo>
                  <a:pt x="3048" y="3026664"/>
                </a:lnTo>
                <a:lnTo>
                  <a:pt x="0" y="3026664"/>
                </a:lnTo>
                <a:lnTo>
                  <a:pt x="0" y="3023616"/>
                </a:lnTo>
                <a:close/>
                <a:moveTo>
                  <a:pt x="0" y="3029712"/>
                </a:moveTo>
                <a:lnTo>
                  <a:pt x="3048" y="3029712"/>
                </a:lnTo>
                <a:lnTo>
                  <a:pt x="3048" y="3032760"/>
                </a:lnTo>
                <a:lnTo>
                  <a:pt x="0" y="3032760"/>
                </a:lnTo>
                <a:lnTo>
                  <a:pt x="0" y="3029712"/>
                </a:lnTo>
                <a:close/>
                <a:moveTo>
                  <a:pt x="0" y="3035809"/>
                </a:moveTo>
                <a:lnTo>
                  <a:pt x="3048" y="3035809"/>
                </a:lnTo>
                <a:lnTo>
                  <a:pt x="3048" y="3038857"/>
                </a:lnTo>
                <a:lnTo>
                  <a:pt x="0" y="3038857"/>
                </a:lnTo>
                <a:lnTo>
                  <a:pt x="0" y="3035809"/>
                </a:lnTo>
                <a:close/>
                <a:moveTo>
                  <a:pt x="0" y="3041905"/>
                </a:moveTo>
                <a:lnTo>
                  <a:pt x="3048" y="3041905"/>
                </a:lnTo>
                <a:lnTo>
                  <a:pt x="3048" y="3044953"/>
                </a:lnTo>
                <a:lnTo>
                  <a:pt x="0" y="3044953"/>
                </a:lnTo>
                <a:lnTo>
                  <a:pt x="0" y="3041905"/>
                </a:lnTo>
                <a:close/>
                <a:moveTo>
                  <a:pt x="0" y="3048000"/>
                </a:moveTo>
                <a:lnTo>
                  <a:pt x="3048" y="3048000"/>
                </a:lnTo>
                <a:lnTo>
                  <a:pt x="3048" y="3051048"/>
                </a:lnTo>
                <a:lnTo>
                  <a:pt x="0" y="3051048"/>
                </a:lnTo>
                <a:lnTo>
                  <a:pt x="0" y="3048000"/>
                </a:lnTo>
                <a:close/>
                <a:moveTo>
                  <a:pt x="0" y="3054097"/>
                </a:moveTo>
                <a:lnTo>
                  <a:pt x="3048" y="3054097"/>
                </a:lnTo>
                <a:lnTo>
                  <a:pt x="3048" y="3057145"/>
                </a:lnTo>
                <a:lnTo>
                  <a:pt x="0" y="3057145"/>
                </a:lnTo>
                <a:lnTo>
                  <a:pt x="0" y="3054097"/>
                </a:lnTo>
                <a:close/>
                <a:moveTo>
                  <a:pt x="0" y="3060193"/>
                </a:moveTo>
                <a:lnTo>
                  <a:pt x="3048" y="3060193"/>
                </a:lnTo>
                <a:lnTo>
                  <a:pt x="3048" y="3063241"/>
                </a:lnTo>
                <a:lnTo>
                  <a:pt x="0" y="3063241"/>
                </a:lnTo>
                <a:lnTo>
                  <a:pt x="0" y="3060193"/>
                </a:lnTo>
                <a:close/>
                <a:moveTo>
                  <a:pt x="0" y="3066288"/>
                </a:moveTo>
                <a:lnTo>
                  <a:pt x="3048" y="3066288"/>
                </a:lnTo>
                <a:lnTo>
                  <a:pt x="3048" y="3069336"/>
                </a:lnTo>
                <a:lnTo>
                  <a:pt x="0" y="3069336"/>
                </a:lnTo>
                <a:lnTo>
                  <a:pt x="0" y="3066288"/>
                </a:lnTo>
                <a:close/>
                <a:moveTo>
                  <a:pt x="0" y="3072384"/>
                </a:moveTo>
                <a:lnTo>
                  <a:pt x="3048" y="3072384"/>
                </a:lnTo>
                <a:lnTo>
                  <a:pt x="3048" y="3075432"/>
                </a:lnTo>
                <a:lnTo>
                  <a:pt x="0" y="3075432"/>
                </a:lnTo>
                <a:lnTo>
                  <a:pt x="0" y="3072384"/>
                </a:lnTo>
                <a:close/>
                <a:moveTo>
                  <a:pt x="0" y="3078481"/>
                </a:moveTo>
                <a:lnTo>
                  <a:pt x="3048" y="3078481"/>
                </a:lnTo>
                <a:lnTo>
                  <a:pt x="3048" y="3081529"/>
                </a:lnTo>
                <a:lnTo>
                  <a:pt x="0" y="3081529"/>
                </a:lnTo>
                <a:lnTo>
                  <a:pt x="0" y="3078481"/>
                </a:lnTo>
                <a:close/>
                <a:moveTo>
                  <a:pt x="0" y="3084577"/>
                </a:moveTo>
                <a:lnTo>
                  <a:pt x="3048" y="3084577"/>
                </a:lnTo>
                <a:lnTo>
                  <a:pt x="3048" y="3087625"/>
                </a:lnTo>
                <a:lnTo>
                  <a:pt x="0" y="3087625"/>
                </a:lnTo>
                <a:lnTo>
                  <a:pt x="0" y="3084577"/>
                </a:lnTo>
                <a:close/>
                <a:moveTo>
                  <a:pt x="0" y="3090672"/>
                </a:moveTo>
                <a:lnTo>
                  <a:pt x="3048" y="3090672"/>
                </a:lnTo>
                <a:lnTo>
                  <a:pt x="3048" y="3093720"/>
                </a:lnTo>
                <a:lnTo>
                  <a:pt x="0" y="3093720"/>
                </a:lnTo>
                <a:lnTo>
                  <a:pt x="0" y="3090672"/>
                </a:lnTo>
                <a:close/>
                <a:moveTo>
                  <a:pt x="0" y="3096768"/>
                </a:moveTo>
                <a:lnTo>
                  <a:pt x="3048" y="3096768"/>
                </a:lnTo>
                <a:lnTo>
                  <a:pt x="3048" y="3099816"/>
                </a:lnTo>
                <a:lnTo>
                  <a:pt x="0" y="3099816"/>
                </a:lnTo>
                <a:lnTo>
                  <a:pt x="0" y="3096768"/>
                </a:lnTo>
                <a:close/>
                <a:moveTo>
                  <a:pt x="0" y="3102865"/>
                </a:moveTo>
                <a:lnTo>
                  <a:pt x="3048" y="3102865"/>
                </a:lnTo>
                <a:lnTo>
                  <a:pt x="3048" y="3105913"/>
                </a:lnTo>
                <a:lnTo>
                  <a:pt x="0" y="3105913"/>
                </a:lnTo>
                <a:lnTo>
                  <a:pt x="0" y="3102865"/>
                </a:lnTo>
                <a:close/>
                <a:moveTo>
                  <a:pt x="0" y="3108960"/>
                </a:moveTo>
                <a:lnTo>
                  <a:pt x="3048" y="3108960"/>
                </a:lnTo>
                <a:lnTo>
                  <a:pt x="3048" y="3112008"/>
                </a:lnTo>
                <a:lnTo>
                  <a:pt x="0" y="3112008"/>
                </a:lnTo>
                <a:lnTo>
                  <a:pt x="0" y="3108960"/>
                </a:lnTo>
                <a:close/>
                <a:moveTo>
                  <a:pt x="0" y="3115056"/>
                </a:moveTo>
                <a:lnTo>
                  <a:pt x="3048" y="3115056"/>
                </a:lnTo>
                <a:lnTo>
                  <a:pt x="3048" y="3118104"/>
                </a:lnTo>
                <a:lnTo>
                  <a:pt x="0" y="3118104"/>
                </a:lnTo>
                <a:lnTo>
                  <a:pt x="0" y="3115056"/>
                </a:lnTo>
                <a:close/>
                <a:moveTo>
                  <a:pt x="0" y="3121153"/>
                </a:moveTo>
                <a:lnTo>
                  <a:pt x="3048" y="3121153"/>
                </a:lnTo>
                <a:lnTo>
                  <a:pt x="3048" y="3124201"/>
                </a:lnTo>
                <a:lnTo>
                  <a:pt x="0" y="3124201"/>
                </a:lnTo>
                <a:lnTo>
                  <a:pt x="0" y="3121153"/>
                </a:lnTo>
                <a:close/>
                <a:moveTo>
                  <a:pt x="0" y="3127249"/>
                </a:moveTo>
                <a:lnTo>
                  <a:pt x="3048" y="3127249"/>
                </a:lnTo>
                <a:lnTo>
                  <a:pt x="3048" y="3130297"/>
                </a:lnTo>
                <a:lnTo>
                  <a:pt x="0" y="3130297"/>
                </a:lnTo>
                <a:lnTo>
                  <a:pt x="0" y="3127249"/>
                </a:lnTo>
                <a:close/>
                <a:moveTo>
                  <a:pt x="0" y="3133344"/>
                </a:moveTo>
                <a:lnTo>
                  <a:pt x="3048" y="3133344"/>
                </a:lnTo>
                <a:lnTo>
                  <a:pt x="3048" y="3136392"/>
                </a:lnTo>
                <a:lnTo>
                  <a:pt x="0" y="3136392"/>
                </a:lnTo>
                <a:lnTo>
                  <a:pt x="0" y="3133344"/>
                </a:lnTo>
                <a:close/>
                <a:moveTo>
                  <a:pt x="0" y="3139440"/>
                </a:moveTo>
                <a:lnTo>
                  <a:pt x="3048" y="3139440"/>
                </a:lnTo>
                <a:lnTo>
                  <a:pt x="3048" y="3142488"/>
                </a:lnTo>
                <a:lnTo>
                  <a:pt x="0" y="3142488"/>
                </a:lnTo>
                <a:lnTo>
                  <a:pt x="0" y="3139440"/>
                </a:lnTo>
                <a:close/>
                <a:moveTo>
                  <a:pt x="0" y="3145537"/>
                </a:moveTo>
                <a:lnTo>
                  <a:pt x="3048" y="3145537"/>
                </a:lnTo>
                <a:lnTo>
                  <a:pt x="3048" y="3148585"/>
                </a:lnTo>
                <a:lnTo>
                  <a:pt x="0" y="3148585"/>
                </a:lnTo>
                <a:lnTo>
                  <a:pt x="0" y="3145537"/>
                </a:lnTo>
                <a:close/>
                <a:moveTo>
                  <a:pt x="0" y="3151632"/>
                </a:moveTo>
                <a:lnTo>
                  <a:pt x="3048" y="3151632"/>
                </a:lnTo>
                <a:lnTo>
                  <a:pt x="3048" y="3154680"/>
                </a:lnTo>
                <a:lnTo>
                  <a:pt x="0" y="3154680"/>
                </a:lnTo>
                <a:lnTo>
                  <a:pt x="0" y="3151632"/>
                </a:lnTo>
                <a:close/>
                <a:moveTo>
                  <a:pt x="0" y="3157728"/>
                </a:moveTo>
                <a:lnTo>
                  <a:pt x="3048" y="3157728"/>
                </a:lnTo>
                <a:lnTo>
                  <a:pt x="3048" y="3160776"/>
                </a:lnTo>
                <a:lnTo>
                  <a:pt x="0" y="3160776"/>
                </a:lnTo>
                <a:lnTo>
                  <a:pt x="0" y="3157728"/>
                </a:lnTo>
                <a:close/>
                <a:moveTo>
                  <a:pt x="0" y="3163825"/>
                </a:moveTo>
                <a:lnTo>
                  <a:pt x="3048" y="3163825"/>
                </a:lnTo>
                <a:lnTo>
                  <a:pt x="3048" y="3166873"/>
                </a:lnTo>
                <a:lnTo>
                  <a:pt x="0" y="3166873"/>
                </a:lnTo>
                <a:lnTo>
                  <a:pt x="0" y="3163825"/>
                </a:lnTo>
                <a:close/>
                <a:moveTo>
                  <a:pt x="0" y="3169921"/>
                </a:moveTo>
                <a:lnTo>
                  <a:pt x="3048" y="3169921"/>
                </a:lnTo>
                <a:lnTo>
                  <a:pt x="3048" y="3172969"/>
                </a:lnTo>
                <a:lnTo>
                  <a:pt x="0" y="3172969"/>
                </a:lnTo>
                <a:lnTo>
                  <a:pt x="0" y="3169921"/>
                </a:lnTo>
                <a:close/>
                <a:moveTo>
                  <a:pt x="0" y="3176016"/>
                </a:moveTo>
                <a:lnTo>
                  <a:pt x="3048" y="3176016"/>
                </a:lnTo>
                <a:lnTo>
                  <a:pt x="3048" y="3179064"/>
                </a:lnTo>
                <a:lnTo>
                  <a:pt x="0" y="3179064"/>
                </a:lnTo>
                <a:lnTo>
                  <a:pt x="0" y="3176016"/>
                </a:lnTo>
                <a:close/>
                <a:moveTo>
                  <a:pt x="0" y="3182112"/>
                </a:moveTo>
                <a:lnTo>
                  <a:pt x="3048" y="3182112"/>
                </a:lnTo>
                <a:lnTo>
                  <a:pt x="3048" y="3185160"/>
                </a:lnTo>
                <a:lnTo>
                  <a:pt x="0" y="3185160"/>
                </a:lnTo>
                <a:lnTo>
                  <a:pt x="0" y="3182112"/>
                </a:lnTo>
                <a:close/>
                <a:moveTo>
                  <a:pt x="0" y="3188209"/>
                </a:moveTo>
                <a:lnTo>
                  <a:pt x="3048" y="3188209"/>
                </a:lnTo>
                <a:lnTo>
                  <a:pt x="3048" y="3191257"/>
                </a:lnTo>
                <a:lnTo>
                  <a:pt x="0" y="3191257"/>
                </a:lnTo>
                <a:lnTo>
                  <a:pt x="0" y="3188209"/>
                </a:lnTo>
                <a:close/>
                <a:moveTo>
                  <a:pt x="0" y="3194305"/>
                </a:moveTo>
                <a:lnTo>
                  <a:pt x="3048" y="3194305"/>
                </a:lnTo>
                <a:lnTo>
                  <a:pt x="3048" y="3197353"/>
                </a:lnTo>
                <a:lnTo>
                  <a:pt x="0" y="3197353"/>
                </a:lnTo>
                <a:lnTo>
                  <a:pt x="0" y="3194305"/>
                </a:lnTo>
                <a:close/>
                <a:moveTo>
                  <a:pt x="0" y="3200400"/>
                </a:moveTo>
                <a:lnTo>
                  <a:pt x="3048" y="3200400"/>
                </a:lnTo>
                <a:lnTo>
                  <a:pt x="3048" y="3203448"/>
                </a:lnTo>
                <a:lnTo>
                  <a:pt x="0" y="3203448"/>
                </a:lnTo>
                <a:lnTo>
                  <a:pt x="0" y="3200400"/>
                </a:lnTo>
                <a:close/>
                <a:moveTo>
                  <a:pt x="0" y="3206497"/>
                </a:moveTo>
                <a:lnTo>
                  <a:pt x="3048" y="3206497"/>
                </a:lnTo>
                <a:lnTo>
                  <a:pt x="3048" y="3209545"/>
                </a:lnTo>
                <a:lnTo>
                  <a:pt x="0" y="3209545"/>
                </a:lnTo>
                <a:lnTo>
                  <a:pt x="0" y="3206497"/>
                </a:lnTo>
                <a:close/>
                <a:moveTo>
                  <a:pt x="0" y="3212593"/>
                </a:moveTo>
                <a:lnTo>
                  <a:pt x="3048" y="3212593"/>
                </a:lnTo>
                <a:lnTo>
                  <a:pt x="3048" y="3215641"/>
                </a:lnTo>
                <a:lnTo>
                  <a:pt x="0" y="3215641"/>
                </a:lnTo>
                <a:lnTo>
                  <a:pt x="0" y="3212593"/>
                </a:lnTo>
                <a:close/>
                <a:moveTo>
                  <a:pt x="0" y="3218688"/>
                </a:moveTo>
                <a:lnTo>
                  <a:pt x="3048" y="3218688"/>
                </a:lnTo>
                <a:lnTo>
                  <a:pt x="3048" y="3221736"/>
                </a:lnTo>
                <a:lnTo>
                  <a:pt x="0" y="3221736"/>
                </a:lnTo>
                <a:lnTo>
                  <a:pt x="0" y="3218688"/>
                </a:lnTo>
                <a:close/>
                <a:moveTo>
                  <a:pt x="0" y="3224784"/>
                </a:moveTo>
                <a:lnTo>
                  <a:pt x="3048" y="3224784"/>
                </a:lnTo>
                <a:lnTo>
                  <a:pt x="3048" y="3227832"/>
                </a:lnTo>
                <a:lnTo>
                  <a:pt x="0" y="3227832"/>
                </a:lnTo>
                <a:lnTo>
                  <a:pt x="0" y="3224784"/>
                </a:lnTo>
                <a:close/>
                <a:moveTo>
                  <a:pt x="0" y="3230881"/>
                </a:moveTo>
                <a:lnTo>
                  <a:pt x="3048" y="3230881"/>
                </a:lnTo>
                <a:lnTo>
                  <a:pt x="3048" y="3233929"/>
                </a:lnTo>
                <a:lnTo>
                  <a:pt x="0" y="3233929"/>
                </a:lnTo>
                <a:lnTo>
                  <a:pt x="0" y="3230881"/>
                </a:lnTo>
                <a:close/>
                <a:moveTo>
                  <a:pt x="0" y="3236977"/>
                </a:moveTo>
                <a:lnTo>
                  <a:pt x="3048" y="3236977"/>
                </a:lnTo>
                <a:lnTo>
                  <a:pt x="3048" y="3240025"/>
                </a:lnTo>
                <a:lnTo>
                  <a:pt x="0" y="3240025"/>
                </a:lnTo>
                <a:lnTo>
                  <a:pt x="0" y="3236977"/>
                </a:lnTo>
                <a:close/>
                <a:moveTo>
                  <a:pt x="0" y="3243072"/>
                </a:moveTo>
                <a:lnTo>
                  <a:pt x="3048" y="3243072"/>
                </a:lnTo>
                <a:lnTo>
                  <a:pt x="3048" y="3246120"/>
                </a:lnTo>
                <a:lnTo>
                  <a:pt x="0" y="3246120"/>
                </a:lnTo>
                <a:lnTo>
                  <a:pt x="0" y="3243072"/>
                </a:lnTo>
                <a:close/>
                <a:moveTo>
                  <a:pt x="0" y="3249168"/>
                </a:moveTo>
                <a:lnTo>
                  <a:pt x="3048" y="3249168"/>
                </a:lnTo>
                <a:lnTo>
                  <a:pt x="3048" y="3252216"/>
                </a:lnTo>
                <a:lnTo>
                  <a:pt x="0" y="3252216"/>
                </a:lnTo>
                <a:lnTo>
                  <a:pt x="0" y="3249168"/>
                </a:lnTo>
                <a:close/>
                <a:moveTo>
                  <a:pt x="0" y="3255265"/>
                </a:moveTo>
                <a:lnTo>
                  <a:pt x="3048" y="3255265"/>
                </a:lnTo>
                <a:lnTo>
                  <a:pt x="3048" y="3258313"/>
                </a:lnTo>
                <a:lnTo>
                  <a:pt x="0" y="3258313"/>
                </a:lnTo>
                <a:lnTo>
                  <a:pt x="0" y="3255265"/>
                </a:lnTo>
                <a:close/>
                <a:moveTo>
                  <a:pt x="0" y="3261360"/>
                </a:moveTo>
                <a:lnTo>
                  <a:pt x="3048" y="3261360"/>
                </a:lnTo>
                <a:lnTo>
                  <a:pt x="3048" y="3264408"/>
                </a:lnTo>
                <a:lnTo>
                  <a:pt x="0" y="3264408"/>
                </a:lnTo>
                <a:lnTo>
                  <a:pt x="0" y="3261360"/>
                </a:lnTo>
                <a:close/>
                <a:moveTo>
                  <a:pt x="0" y="3267456"/>
                </a:moveTo>
                <a:lnTo>
                  <a:pt x="3048" y="3267456"/>
                </a:lnTo>
                <a:lnTo>
                  <a:pt x="3048" y="3270504"/>
                </a:lnTo>
                <a:lnTo>
                  <a:pt x="0" y="3270504"/>
                </a:lnTo>
                <a:lnTo>
                  <a:pt x="0" y="3267456"/>
                </a:lnTo>
                <a:close/>
                <a:moveTo>
                  <a:pt x="0" y="3273553"/>
                </a:moveTo>
                <a:lnTo>
                  <a:pt x="3048" y="3273553"/>
                </a:lnTo>
                <a:lnTo>
                  <a:pt x="3048" y="3276601"/>
                </a:lnTo>
                <a:lnTo>
                  <a:pt x="0" y="3276601"/>
                </a:lnTo>
                <a:lnTo>
                  <a:pt x="0" y="3273553"/>
                </a:lnTo>
                <a:close/>
                <a:moveTo>
                  <a:pt x="0" y="3279649"/>
                </a:moveTo>
                <a:lnTo>
                  <a:pt x="3048" y="3279649"/>
                </a:lnTo>
                <a:lnTo>
                  <a:pt x="3048" y="3282697"/>
                </a:lnTo>
                <a:lnTo>
                  <a:pt x="0" y="3282697"/>
                </a:lnTo>
                <a:lnTo>
                  <a:pt x="0" y="3279649"/>
                </a:lnTo>
                <a:close/>
                <a:moveTo>
                  <a:pt x="0" y="3285744"/>
                </a:moveTo>
                <a:lnTo>
                  <a:pt x="3048" y="3285744"/>
                </a:lnTo>
                <a:lnTo>
                  <a:pt x="3048" y="3288792"/>
                </a:lnTo>
                <a:lnTo>
                  <a:pt x="0" y="3288792"/>
                </a:lnTo>
                <a:lnTo>
                  <a:pt x="0" y="3285744"/>
                </a:lnTo>
                <a:close/>
                <a:moveTo>
                  <a:pt x="0" y="3291840"/>
                </a:moveTo>
                <a:lnTo>
                  <a:pt x="3048" y="3291840"/>
                </a:lnTo>
                <a:lnTo>
                  <a:pt x="3048" y="3294888"/>
                </a:lnTo>
                <a:lnTo>
                  <a:pt x="0" y="3294888"/>
                </a:lnTo>
                <a:lnTo>
                  <a:pt x="0" y="3291840"/>
                </a:lnTo>
                <a:close/>
                <a:moveTo>
                  <a:pt x="0" y="3297937"/>
                </a:moveTo>
                <a:lnTo>
                  <a:pt x="3048" y="3297937"/>
                </a:lnTo>
                <a:lnTo>
                  <a:pt x="3048" y="3300985"/>
                </a:lnTo>
                <a:lnTo>
                  <a:pt x="0" y="3300985"/>
                </a:lnTo>
                <a:lnTo>
                  <a:pt x="0" y="3297937"/>
                </a:lnTo>
                <a:close/>
                <a:moveTo>
                  <a:pt x="0" y="3304032"/>
                </a:moveTo>
                <a:lnTo>
                  <a:pt x="3048" y="3304032"/>
                </a:lnTo>
                <a:lnTo>
                  <a:pt x="3048" y="3307080"/>
                </a:lnTo>
                <a:lnTo>
                  <a:pt x="0" y="3307080"/>
                </a:lnTo>
                <a:lnTo>
                  <a:pt x="0" y="3304032"/>
                </a:lnTo>
                <a:close/>
                <a:moveTo>
                  <a:pt x="0" y="3310128"/>
                </a:moveTo>
                <a:lnTo>
                  <a:pt x="3048" y="3310128"/>
                </a:lnTo>
                <a:lnTo>
                  <a:pt x="3048" y="3313176"/>
                </a:lnTo>
                <a:lnTo>
                  <a:pt x="0" y="3313176"/>
                </a:lnTo>
                <a:lnTo>
                  <a:pt x="0" y="3310128"/>
                </a:lnTo>
                <a:close/>
                <a:moveTo>
                  <a:pt x="0" y="3316225"/>
                </a:moveTo>
                <a:lnTo>
                  <a:pt x="3048" y="3316225"/>
                </a:lnTo>
                <a:lnTo>
                  <a:pt x="3048" y="3319273"/>
                </a:lnTo>
                <a:lnTo>
                  <a:pt x="0" y="3319273"/>
                </a:lnTo>
                <a:lnTo>
                  <a:pt x="0" y="3316225"/>
                </a:lnTo>
                <a:close/>
                <a:moveTo>
                  <a:pt x="0" y="3322321"/>
                </a:moveTo>
                <a:lnTo>
                  <a:pt x="3048" y="3322321"/>
                </a:lnTo>
                <a:lnTo>
                  <a:pt x="3048" y="3325369"/>
                </a:lnTo>
                <a:lnTo>
                  <a:pt x="0" y="3325369"/>
                </a:lnTo>
                <a:lnTo>
                  <a:pt x="0" y="3322321"/>
                </a:lnTo>
                <a:close/>
                <a:moveTo>
                  <a:pt x="0" y="3328416"/>
                </a:moveTo>
                <a:lnTo>
                  <a:pt x="3048" y="3328416"/>
                </a:lnTo>
                <a:lnTo>
                  <a:pt x="3048" y="3331464"/>
                </a:lnTo>
                <a:lnTo>
                  <a:pt x="0" y="3331464"/>
                </a:lnTo>
                <a:lnTo>
                  <a:pt x="0" y="3328416"/>
                </a:lnTo>
                <a:close/>
                <a:moveTo>
                  <a:pt x="0" y="3334512"/>
                </a:moveTo>
                <a:lnTo>
                  <a:pt x="3048" y="3334512"/>
                </a:lnTo>
                <a:lnTo>
                  <a:pt x="3048" y="3337560"/>
                </a:lnTo>
                <a:lnTo>
                  <a:pt x="0" y="3337560"/>
                </a:lnTo>
                <a:lnTo>
                  <a:pt x="0" y="3334512"/>
                </a:lnTo>
                <a:close/>
                <a:moveTo>
                  <a:pt x="0" y="3340609"/>
                </a:moveTo>
                <a:lnTo>
                  <a:pt x="3048" y="3340609"/>
                </a:lnTo>
                <a:lnTo>
                  <a:pt x="3048" y="3343657"/>
                </a:lnTo>
                <a:lnTo>
                  <a:pt x="0" y="3343657"/>
                </a:lnTo>
                <a:lnTo>
                  <a:pt x="0" y="3340609"/>
                </a:lnTo>
                <a:close/>
                <a:moveTo>
                  <a:pt x="0" y="3346705"/>
                </a:moveTo>
                <a:lnTo>
                  <a:pt x="3048" y="3346705"/>
                </a:lnTo>
                <a:lnTo>
                  <a:pt x="3048" y="3349753"/>
                </a:lnTo>
                <a:lnTo>
                  <a:pt x="0" y="3349753"/>
                </a:lnTo>
                <a:lnTo>
                  <a:pt x="0" y="3346705"/>
                </a:lnTo>
                <a:close/>
                <a:moveTo>
                  <a:pt x="0" y="3352800"/>
                </a:moveTo>
                <a:lnTo>
                  <a:pt x="3048" y="3352800"/>
                </a:lnTo>
                <a:lnTo>
                  <a:pt x="3048" y="3355848"/>
                </a:lnTo>
                <a:lnTo>
                  <a:pt x="0" y="3355848"/>
                </a:lnTo>
                <a:lnTo>
                  <a:pt x="0" y="3352800"/>
                </a:lnTo>
                <a:close/>
                <a:moveTo>
                  <a:pt x="0" y="3358896"/>
                </a:moveTo>
                <a:lnTo>
                  <a:pt x="3048" y="3358896"/>
                </a:lnTo>
                <a:lnTo>
                  <a:pt x="3048" y="3361944"/>
                </a:lnTo>
                <a:lnTo>
                  <a:pt x="0" y="3361944"/>
                </a:lnTo>
                <a:lnTo>
                  <a:pt x="0" y="3358896"/>
                </a:lnTo>
                <a:close/>
                <a:moveTo>
                  <a:pt x="0" y="3364993"/>
                </a:moveTo>
                <a:lnTo>
                  <a:pt x="3048" y="3364993"/>
                </a:lnTo>
                <a:lnTo>
                  <a:pt x="3048" y="3368041"/>
                </a:lnTo>
                <a:lnTo>
                  <a:pt x="0" y="3368041"/>
                </a:lnTo>
                <a:lnTo>
                  <a:pt x="0" y="3364993"/>
                </a:lnTo>
                <a:close/>
                <a:moveTo>
                  <a:pt x="0" y="3371088"/>
                </a:moveTo>
                <a:lnTo>
                  <a:pt x="3048" y="3371088"/>
                </a:lnTo>
                <a:lnTo>
                  <a:pt x="3048" y="3374136"/>
                </a:lnTo>
                <a:lnTo>
                  <a:pt x="0" y="3374136"/>
                </a:lnTo>
                <a:lnTo>
                  <a:pt x="0" y="3371088"/>
                </a:lnTo>
                <a:close/>
                <a:moveTo>
                  <a:pt x="0" y="3377185"/>
                </a:moveTo>
                <a:lnTo>
                  <a:pt x="3048" y="3377185"/>
                </a:lnTo>
                <a:lnTo>
                  <a:pt x="3048" y="3380233"/>
                </a:lnTo>
                <a:lnTo>
                  <a:pt x="0" y="3380233"/>
                </a:lnTo>
                <a:lnTo>
                  <a:pt x="0" y="3377185"/>
                </a:lnTo>
                <a:close/>
                <a:moveTo>
                  <a:pt x="0" y="3383280"/>
                </a:moveTo>
                <a:lnTo>
                  <a:pt x="3048" y="3383280"/>
                </a:lnTo>
                <a:lnTo>
                  <a:pt x="3048" y="3386328"/>
                </a:lnTo>
                <a:lnTo>
                  <a:pt x="0" y="3386328"/>
                </a:lnTo>
                <a:lnTo>
                  <a:pt x="0" y="3383280"/>
                </a:lnTo>
                <a:close/>
                <a:moveTo>
                  <a:pt x="0" y="3389377"/>
                </a:moveTo>
                <a:lnTo>
                  <a:pt x="3048" y="3389377"/>
                </a:lnTo>
                <a:lnTo>
                  <a:pt x="3048" y="3392425"/>
                </a:lnTo>
                <a:lnTo>
                  <a:pt x="0" y="3392425"/>
                </a:lnTo>
                <a:lnTo>
                  <a:pt x="0" y="3389377"/>
                </a:lnTo>
                <a:close/>
                <a:moveTo>
                  <a:pt x="0" y="3395472"/>
                </a:moveTo>
                <a:lnTo>
                  <a:pt x="3048" y="3395472"/>
                </a:lnTo>
                <a:lnTo>
                  <a:pt x="3048" y="3398520"/>
                </a:lnTo>
                <a:lnTo>
                  <a:pt x="0" y="3398520"/>
                </a:lnTo>
                <a:lnTo>
                  <a:pt x="0" y="3395472"/>
                </a:lnTo>
                <a:close/>
                <a:moveTo>
                  <a:pt x="0" y="3401569"/>
                </a:moveTo>
                <a:lnTo>
                  <a:pt x="3048" y="3401569"/>
                </a:lnTo>
                <a:lnTo>
                  <a:pt x="3048" y="3404617"/>
                </a:lnTo>
                <a:lnTo>
                  <a:pt x="0" y="3404617"/>
                </a:lnTo>
                <a:lnTo>
                  <a:pt x="0" y="3401569"/>
                </a:lnTo>
                <a:close/>
                <a:moveTo>
                  <a:pt x="0" y="3407665"/>
                </a:moveTo>
                <a:lnTo>
                  <a:pt x="3048" y="3407665"/>
                </a:lnTo>
                <a:lnTo>
                  <a:pt x="3048" y="3410713"/>
                </a:lnTo>
                <a:lnTo>
                  <a:pt x="0" y="3410713"/>
                </a:lnTo>
                <a:lnTo>
                  <a:pt x="0" y="3407665"/>
                </a:lnTo>
                <a:close/>
                <a:moveTo>
                  <a:pt x="0" y="3413760"/>
                </a:moveTo>
                <a:lnTo>
                  <a:pt x="3048" y="3413760"/>
                </a:lnTo>
                <a:lnTo>
                  <a:pt x="3048" y="3416808"/>
                </a:lnTo>
                <a:lnTo>
                  <a:pt x="0" y="3416808"/>
                </a:lnTo>
                <a:lnTo>
                  <a:pt x="0" y="3413760"/>
                </a:lnTo>
                <a:close/>
                <a:moveTo>
                  <a:pt x="0" y="3419857"/>
                </a:moveTo>
                <a:lnTo>
                  <a:pt x="3048" y="3419857"/>
                </a:lnTo>
                <a:lnTo>
                  <a:pt x="3048" y="3422905"/>
                </a:lnTo>
                <a:lnTo>
                  <a:pt x="0" y="3422905"/>
                </a:lnTo>
                <a:lnTo>
                  <a:pt x="0" y="3419857"/>
                </a:lnTo>
                <a:close/>
                <a:moveTo>
                  <a:pt x="0" y="3425952"/>
                </a:moveTo>
                <a:lnTo>
                  <a:pt x="3048" y="3425952"/>
                </a:lnTo>
                <a:lnTo>
                  <a:pt x="3048" y="3429000"/>
                </a:lnTo>
                <a:lnTo>
                  <a:pt x="0" y="3429000"/>
                </a:lnTo>
                <a:lnTo>
                  <a:pt x="0" y="3425952"/>
                </a:lnTo>
                <a:close/>
                <a:moveTo>
                  <a:pt x="0" y="3432049"/>
                </a:moveTo>
                <a:lnTo>
                  <a:pt x="3048" y="3432049"/>
                </a:lnTo>
                <a:lnTo>
                  <a:pt x="3048" y="3435097"/>
                </a:lnTo>
                <a:lnTo>
                  <a:pt x="0" y="3435097"/>
                </a:lnTo>
                <a:lnTo>
                  <a:pt x="0" y="3432049"/>
                </a:lnTo>
                <a:close/>
                <a:moveTo>
                  <a:pt x="0" y="3438144"/>
                </a:moveTo>
                <a:lnTo>
                  <a:pt x="3048" y="3438144"/>
                </a:lnTo>
                <a:lnTo>
                  <a:pt x="3048" y="3441192"/>
                </a:lnTo>
                <a:lnTo>
                  <a:pt x="0" y="3441192"/>
                </a:lnTo>
                <a:lnTo>
                  <a:pt x="0" y="3438144"/>
                </a:lnTo>
                <a:close/>
                <a:moveTo>
                  <a:pt x="0" y="3444241"/>
                </a:moveTo>
                <a:lnTo>
                  <a:pt x="3048" y="3444241"/>
                </a:lnTo>
                <a:lnTo>
                  <a:pt x="3048" y="3447289"/>
                </a:lnTo>
                <a:lnTo>
                  <a:pt x="0" y="3447289"/>
                </a:lnTo>
                <a:lnTo>
                  <a:pt x="0" y="3444241"/>
                </a:lnTo>
                <a:close/>
                <a:moveTo>
                  <a:pt x="0" y="3450336"/>
                </a:moveTo>
                <a:lnTo>
                  <a:pt x="3048" y="3450336"/>
                </a:lnTo>
                <a:lnTo>
                  <a:pt x="3048" y="3453384"/>
                </a:lnTo>
                <a:lnTo>
                  <a:pt x="0" y="3453384"/>
                </a:lnTo>
                <a:lnTo>
                  <a:pt x="0" y="3450336"/>
                </a:lnTo>
                <a:close/>
                <a:moveTo>
                  <a:pt x="0" y="3456432"/>
                </a:moveTo>
                <a:lnTo>
                  <a:pt x="3048" y="3456432"/>
                </a:lnTo>
                <a:lnTo>
                  <a:pt x="3048" y="3459480"/>
                </a:lnTo>
                <a:lnTo>
                  <a:pt x="0" y="3459480"/>
                </a:lnTo>
                <a:lnTo>
                  <a:pt x="0" y="3456432"/>
                </a:lnTo>
                <a:close/>
                <a:moveTo>
                  <a:pt x="0" y="3462529"/>
                </a:moveTo>
                <a:lnTo>
                  <a:pt x="3048" y="3462529"/>
                </a:lnTo>
                <a:lnTo>
                  <a:pt x="3048" y="3465577"/>
                </a:lnTo>
                <a:lnTo>
                  <a:pt x="0" y="3465577"/>
                </a:lnTo>
                <a:lnTo>
                  <a:pt x="0" y="3462529"/>
                </a:lnTo>
                <a:close/>
                <a:moveTo>
                  <a:pt x="0" y="3468624"/>
                </a:moveTo>
                <a:lnTo>
                  <a:pt x="3048" y="3468624"/>
                </a:lnTo>
                <a:lnTo>
                  <a:pt x="3048" y="3471672"/>
                </a:lnTo>
                <a:lnTo>
                  <a:pt x="0" y="3471672"/>
                </a:lnTo>
                <a:lnTo>
                  <a:pt x="0" y="3468624"/>
                </a:lnTo>
                <a:close/>
                <a:moveTo>
                  <a:pt x="0" y="3474721"/>
                </a:moveTo>
                <a:lnTo>
                  <a:pt x="3048" y="3474721"/>
                </a:lnTo>
                <a:lnTo>
                  <a:pt x="3048" y="3477769"/>
                </a:lnTo>
                <a:lnTo>
                  <a:pt x="0" y="3477769"/>
                </a:lnTo>
                <a:lnTo>
                  <a:pt x="0" y="3474721"/>
                </a:lnTo>
                <a:close/>
                <a:moveTo>
                  <a:pt x="0" y="3480816"/>
                </a:moveTo>
                <a:lnTo>
                  <a:pt x="3048" y="3480816"/>
                </a:lnTo>
                <a:lnTo>
                  <a:pt x="3048" y="3483864"/>
                </a:lnTo>
                <a:lnTo>
                  <a:pt x="0" y="3483864"/>
                </a:lnTo>
                <a:lnTo>
                  <a:pt x="0" y="3480816"/>
                </a:lnTo>
                <a:close/>
                <a:moveTo>
                  <a:pt x="0" y="3486913"/>
                </a:moveTo>
                <a:lnTo>
                  <a:pt x="3048" y="3486913"/>
                </a:lnTo>
                <a:lnTo>
                  <a:pt x="3048" y="3489961"/>
                </a:lnTo>
                <a:lnTo>
                  <a:pt x="0" y="3489961"/>
                </a:lnTo>
                <a:lnTo>
                  <a:pt x="0" y="3486913"/>
                </a:lnTo>
                <a:close/>
                <a:moveTo>
                  <a:pt x="0" y="3493008"/>
                </a:moveTo>
                <a:lnTo>
                  <a:pt x="3048" y="3493008"/>
                </a:lnTo>
                <a:lnTo>
                  <a:pt x="3048" y="3496056"/>
                </a:lnTo>
                <a:lnTo>
                  <a:pt x="0" y="3496056"/>
                </a:lnTo>
                <a:lnTo>
                  <a:pt x="0" y="3493008"/>
                </a:lnTo>
                <a:close/>
                <a:moveTo>
                  <a:pt x="0" y="3499105"/>
                </a:moveTo>
                <a:lnTo>
                  <a:pt x="3048" y="3499105"/>
                </a:lnTo>
                <a:lnTo>
                  <a:pt x="3048" y="3502153"/>
                </a:lnTo>
                <a:lnTo>
                  <a:pt x="0" y="3502153"/>
                </a:lnTo>
                <a:lnTo>
                  <a:pt x="0" y="3499105"/>
                </a:lnTo>
                <a:close/>
                <a:moveTo>
                  <a:pt x="0" y="3505200"/>
                </a:moveTo>
                <a:lnTo>
                  <a:pt x="3048" y="3505200"/>
                </a:lnTo>
                <a:lnTo>
                  <a:pt x="3048" y="3508248"/>
                </a:lnTo>
                <a:lnTo>
                  <a:pt x="0" y="3508248"/>
                </a:lnTo>
                <a:lnTo>
                  <a:pt x="0" y="3505200"/>
                </a:lnTo>
                <a:close/>
                <a:moveTo>
                  <a:pt x="0" y="3511296"/>
                </a:moveTo>
                <a:lnTo>
                  <a:pt x="3048" y="3511296"/>
                </a:lnTo>
                <a:lnTo>
                  <a:pt x="3048" y="3514344"/>
                </a:lnTo>
                <a:lnTo>
                  <a:pt x="0" y="3514344"/>
                </a:lnTo>
                <a:lnTo>
                  <a:pt x="0" y="3511296"/>
                </a:lnTo>
                <a:close/>
                <a:moveTo>
                  <a:pt x="0" y="3517393"/>
                </a:moveTo>
                <a:lnTo>
                  <a:pt x="3048" y="3517393"/>
                </a:lnTo>
                <a:lnTo>
                  <a:pt x="3048" y="3520441"/>
                </a:lnTo>
                <a:lnTo>
                  <a:pt x="0" y="3520441"/>
                </a:lnTo>
                <a:lnTo>
                  <a:pt x="0" y="3517393"/>
                </a:lnTo>
                <a:close/>
                <a:moveTo>
                  <a:pt x="0" y="3523488"/>
                </a:moveTo>
                <a:lnTo>
                  <a:pt x="3048" y="3523488"/>
                </a:lnTo>
                <a:lnTo>
                  <a:pt x="3048" y="3526536"/>
                </a:lnTo>
                <a:lnTo>
                  <a:pt x="0" y="3526536"/>
                </a:lnTo>
                <a:lnTo>
                  <a:pt x="0" y="3523488"/>
                </a:lnTo>
                <a:close/>
                <a:moveTo>
                  <a:pt x="0" y="3529585"/>
                </a:moveTo>
                <a:lnTo>
                  <a:pt x="3048" y="3529585"/>
                </a:lnTo>
                <a:lnTo>
                  <a:pt x="3048" y="3532633"/>
                </a:lnTo>
                <a:lnTo>
                  <a:pt x="0" y="3532633"/>
                </a:lnTo>
                <a:lnTo>
                  <a:pt x="0" y="3529585"/>
                </a:lnTo>
                <a:close/>
                <a:moveTo>
                  <a:pt x="0" y="3535680"/>
                </a:moveTo>
                <a:lnTo>
                  <a:pt x="3048" y="3535680"/>
                </a:lnTo>
                <a:lnTo>
                  <a:pt x="3048" y="3538728"/>
                </a:lnTo>
                <a:lnTo>
                  <a:pt x="0" y="3538728"/>
                </a:lnTo>
                <a:lnTo>
                  <a:pt x="0" y="3535680"/>
                </a:lnTo>
                <a:close/>
                <a:moveTo>
                  <a:pt x="0" y="3541777"/>
                </a:moveTo>
                <a:lnTo>
                  <a:pt x="3048" y="3541777"/>
                </a:lnTo>
                <a:lnTo>
                  <a:pt x="3048" y="3544825"/>
                </a:lnTo>
                <a:lnTo>
                  <a:pt x="0" y="3544825"/>
                </a:lnTo>
                <a:lnTo>
                  <a:pt x="0" y="3541777"/>
                </a:lnTo>
                <a:close/>
                <a:moveTo>
                  <a:pt x="0" y="3547872"/>
                </a:moveTo>
                <a:lnTo>
                  <a:pt x="3048" y="3547872"/>
                </a:lnTo>
                <a:lnTo>
                  <a:pt x="3048" y="3550920"/>
                </a:lnTo>
                <a:lnTo>
                  <a:pt x="0" y="3550920"/>
                </a:lnTo>
                <a:lnTo>
                  <a:pt x="0" y="3547872"/>
                </a:lnTo>
                <a:close/>
                <a:moveTo>
                  <a:pt x="0" y="3553969"/>
                </a:moveTo>
                <a:lnTo>
                  <a:pt x="3048" y="3553969"/>
                </a:lnTo>
                <a:lnTo>
                  <a:pt x="3048" y="3557017"/>
                </a:lnTo>
                <a:lnTo>
                  <a:pt x="0" y="3557017"/>
                </a:lnTo>
                <a:lnTo>
                  <a:pt x="0" y="3553969"/>
                </a:lnTo>
                <a:close/>
                <a:moveTo>
                  <a:pt x="0" y="3560065"/>
                </a:moveTo>
                <a:lnTo>
                  <a:pt x="3048" y="3560065"/>
                </a:lnTo>
                <a:lnTo>
                  <a:pt x="3048" y="3563113"/>
                </a:lnTo>
                <a:lnTo>
                  <a:pt x="0" y="3563113"/>
                </a:lnTo>
                <a:lnTo>
                  <a:pt x="0" y="3560065"/>
                </a:lnTo>
                <a:close/>
                <a:moveTo>
                  <a:pt x="0" y="3566160"/>
                </a:moveTo>
                <a:lnTo>
                  <a:pt x="3048" y="3566160"/>
                </a:lnTo>
                <a:lnTo>
                  <a:pt x="3048" y="3569208"/>
                </a:lnTo>
                <a:lnTo>
                  <a:pt x="0" y="3569208"/>
                </a:lnTo>
                <a:lnTo>
                  <a:pt x="0" y="3566160"/>
                </a:lnTo>
                <a:close/>
                <a:moveTo>
                  <a:pt x="0" y="3572257"/>
                </a:moveTo>
                <a:lnTo>
                  <a:pt x="3048" y="3572257"/>
                </a:lnTo>
                <a:lnTo>
                  <a:pt x="3048" y="3575305"/>
                </a:lnTo>
                <a:lnTo>
                  <a:pt x="0" y="3575305"/>
                </a:lnTo>
                <a:lnTo>
                  <a:pt x="0" y="3572257"/>
                </a:lnTo>
                <a:close/>
                <a:moveTo>
                  <a:pt x="0" y="3578352"/>
                </a:moveTo>
                <a:lnTo>
                  <a:pt x="3048" y="3578352"/>
                </a:lnTo>
                <a:lnTo>
                  <a:pt x="3048" y="3581400"/>
                </a:lnTo>
                <a:lnTo>
                  <a:pt x="0" y="3581400"/>
                </a:lnTo>
                <a:lnTo>
                  <a:pt x="0" y="3578352"/>
                </a:lnTo>
                <a:close/>
                <a:moveTo>
                  <a:pt x="0" y="3584449"/>
                </a:moveTo>
                <a:lnTo>
                  <a:pt x="3048" y="3584449"/>
                </a:lnTo>
                <a:lnTo>
                  <a:pt x="3048" y="3587497"/>
                </a:lnTo>
                <a:lnTo>
                  <a:pt x="0" y="3587497"/>
                </a:lnTo>
                <a:lnTo>
                  <a:pt x="0" y="3584449"/>
                </a:lnTo>
                <a:close/>
                <a:moveTo>
                  <a:pt x="0" y="3590544"/>
                </a:moveTo>
                <a:lnTo>
                  <a:pt x="3048" y="3590544"/>
                </a:lnTo>
                <a:lnTo>
                  <a:pt x="3048" y="3593592"/>
                </a:lnTo>
                <a:lnTo>
                  <a:pt x="0" y="3593592"/>
                </a:lnTo>
                <a:lnTo>
                  <a:pt x="0" y="3590544"/>
                </a:lnTo>
                <a:close/>
                <a:moveTo>
                  <a:pt x="0" y="3596641"/>
                </a:moveTo>
                <a:lnTo>
                  <a:pt x="3048" y="3596641"/>
                </a:lnTo>
                <a:lnTo>
                  <a:pt x="3048" y="3599689"/>
                </a:lnTo>
                <a:lnTo>
                  <a:pt x="0" y="3599689"/>
                </a:lnTo>
                <a:lnTo>
                  <a:pt x="0" y="3596641"/>
                </a:lnTo>
                <a:close/>
                <a:moveTo>
                  <a:pt x="0" y="3602736"/>
                </a:moveTo>
                <a:lnTo>
                  <a:pt x="3048" y="3602736"/>
                </a:lnTo>
                <a:lnTo>
                  <a:pt x="3048" y="3605784"/>
                </a:lnTo>
                <a:lnTo>
                  <a:pt x="0" y="3605784"/>
                </a:lnTo>
                <a:lnTo>
                  <a:pt x="0" y="3602736"/>
                </a:lnTo>
                <a:close/>
                <a:moveTo>
                  <a:pt x="0" y="3608832"/>
                </a:moveTo>
                <a:lnTo>
                  <a:pt x="3048" y="3608832"/>
                </a:lnTo>
                <a:lnTo>
                  <a:pt x="3048" y="3611880"/>
                </a:lnTo>
                <a:lnTo>
                  <a:pt x="0" y="3611880"/>
                </a:lnTo>
                <a:lnTo>
                  <a:pt x="0" y="3608832"/>
                </a:lnTo>
                <a:close/>
                <a:moveTo>
                  <a:pt x="0" y="3614929"/>
                </a:moveTo>
                <a:lnTo>
                  <a:pt x="3048" y="3614929"/>
                </a:lnTo>
                <a:lnTo>
                  <a:pt x="3048" y="3617977"/>
                </a:lnTo>
                <a:lnTo>
                  <a:pt x="0" y="3617977"/>
                </a:lnTo>
                <a:lnTo>
                  <a:pt x="0" y="3614929"/>
                </a:lnTo>
                <a:close/>
                <a:moveTo>
                  <a:pt x="0" y="3621024"/>
                </a:moveTo>
                <a:lnTo>
                  <a:pt x="3048" y="3621024"/>
                </a:lnTo>
                <a:lnTo>
                  <a:pt x="3048" y="3624072"/>
                </a:lnTo>
                <a:lnTo>
                  <a:pt x="0" y="3624072"/>
                </a:lnTo>
                <a:lnTo>
                  <a:pt x="0" y="3621024"/>
                </a:lnTo>
                <a:close/>
                <a:moveTo>
                  <a:pt x="0" y="3627121"/>
                </a:moveTo>
                <a:lnTo>
                  <a:pt x="3048" y="3627121"/>
                </a:lnTo>
                <a:lnTo>
                  <a:pt x="3048" y="3630169"/>
                </a:lnTo>
                <a:lnTo>
                  <a:pt x="0" y="3630169"/>
                </a:lnTo>
                <a:lnTo>
                  <a:pt x="0" y="3627121"/>
                </a:lnTo>
                <a:close/>
                <a:moveTo>
                  <a:pt x="0" y="3633216"/>
                </a:moveTo>
                <a:lnTo>
                  <a:pt x="3048" y="3633216"/>
                </a:lnTo>
                <a:lnTo>
                  <a:pt x="3048" y="3636264"/>
                </a:lnTo>
                <a:lnTo>
                  <a:pt x="0" y="3636264"/>
                </a:lnTo>
                <a:lnTo>
                  <a:pt x="0" y="3633216"/>
                </a:lnTo>
                <a:close/>
                <a:moveTo>
                  <a:pt x="0" y="3639313"/>
                </a:moveTo>
                <a:lnTo>
                  <a:pt x="3048" y="3639313"/>
                </a:lnTo>
                <a:lnTo>
                  <a:pt x="3048" y="3642361"/>
                </a:lnTo>
                <a:lnTo>
                  <a:pt x="0" y="3642361"/>
                </a:lnTo>
                <a:lnTo>
                  <a:pt x="0" y="3639313"/>
                </a:lnTo>
                <a:close/>
                <a:moveTo>
                  <a:pt x="0" y="3645408"/>
                </a:moveTo>
                <a:lnTo>
                  <a:pt x="3048" y="3645408"/>
                </a:lnTo>
                <a:lnTo>
                  <a:pt x="3048" y="3648456"/>
                </a:lnTo>
                <a:lnTo>
                  <a:pt x="0" y="3648456"/>
                </a:lnTo>
                <a:lnTo>
                  <a:pt x="0" y="3645408"/>
                </a:lnTo>
                <a:close/>
                <a:moveTo>
                  <a:pt x="0" y="3651505"/>
                </a:moveTo>
                <a:lnTo>
                  <a:pt x="3048" y="3651505"/>
                </a:lnTo>
                <a:lnTo>
                  <a:pt x="3048" y="3654553"/>
                </a:lnTo>
                <a:lnTo>
                  <a:pt x="0" y="3654553"/>
                </a:lnTo>
                <a:lnTo>
                  <a:pt x="0" y="3651505"/>
                </a:lnTo>
                <a:close/>
                <a:moveTo>
                  <a:pt x="0" y="3657600"/>
                </a:moveTo>
                <a:lnTo>
                  <a:pt x="3048" y="3657600"/>
                </a:lnTo>
                <a:lnTo>
                  <a:pt x="3048" y="3660648"/>
                </a:lnTo>
                <a:lnTo>
                  <a:pt x="0" y="3660648"/>
                </a:lnTo>
                <a:lnTo>
                  <a:pt x="0" y="3657600"/>
                </a:lnTo>
                <a:close/>
                <a:moveTo>
                  <a:pt x="0" y="3663696"/>
                </a:moveTo>
                <a:lnTo>
                  <a:pt x="3048" y="3663696"/>
                </a:lnTo>
                <a:lnTo>
                  <a:pt x="3048" y="3666744"/>
                </a:lnTo>
                <a:lnTo>
                  <a:pt x="0" y="3666744"/>
                </a:lnTo>
                <a:lnTo>
                  <a:pt x="0" y="3663696"/>
                </a:lnTo>
                <a:close/>
                <a:moveTo>
                  <a:pt x="0" y="3669793"/>
                </a:moveTo>
                <a:lnTo>
                  <a:pt x="3048" y="3669793"/>
                </a:lnTo>
                <a:lnTo>
                  <a:pt x="3048" y="3672841"/>
                </a:lnTo>
                <a:lnTo>
                  <a:pt x="0" y="3672841"/>
                </a:lnTo>
                <a:lnTo>
                  <a:pt x="0" y="3669793"/>
                </a:lnTo>
                <a:close/>
                <a:moveTo>
                  <a:pt x="0" y="3675888"/>
                </a:moveTo>
                <a:lnTo>
                  <a:pt x="3048" y="3675888"/>
                </a:lnTo>
                <a:lnTo>
                  <a:pt x="3048" y="3678936"/>
                </a:lnTo>
                <a:lnTo>
                  <a:pt x="0" y="3678936"/>
                </a:lnTo>
                <a:lnTo>
                  <a:pt x="0" y="3675888"/>
                </a:lnTo>
                <a:close/>
                <a:moveTo>
                  <a:pt x="0" y="3681985"/>
                </a:moveTo>
                <a:lnTo>
                  <a:pt x="3048" y="3681985"/>
                </a:lnTo>
                <a:lnTo>
                  <a:pt x="3048" y="3685033"/>
                </a:lnTo>
                <a:lnTo>
                  <a:pt x="0" y="3685033"/>
                </a:lnTo>
                <a:lnTo>
                  <a:pt x="0" y="3681985"/>
                </a:lnTo>
                <a:close/>
                <a:moveTo>
                  <a:pt x="0" y="3688080"/>
                </a:moveTo>
                <a:lnTo>
                  <a:pt x="3048" y="3688080"/>
                </a:lnTo>
                <a:lnTo>
                  <a:pt x="3048" y="3691128"/>
                </a:lnTo>
                <a:lnTo>
                  <a:pt x="0" y="3691128"/>
                </a:lnTo>
                <a:lnTo>
                  <a:pt x="0" y="3688080"/>
                </a:lnTo>
                <a:close/>
                <a:moveTo>
                  <a:pt x="0" y="3694177"/>
                </a:moveTo>
                <a:lnTo>
                  <a:pt x="3048" y="3694177"/>
                </a:lnTo>
                <a:lnTo>
                  <a:pt x="3048" y="3697225"/>
                </a:lnTo>
                <a:lnTo>
                  <a:pt x="0" y="3697225"/>
                </a:lnTo>
                <a:lnTo>
                  <a:pt x="0" y="3694177"/>
                </a:lnTo>
                <a:close/>
                <a:moveTo>
                  <a:pt x="0" y="3700272"/>
                </a:moveTo>
                <a:lnTo>
                  <a:pt x="3048" y="3700272"/>
                </a:lnTo>
                <a:lnTo>
                  <a:pt x="3048" y="3703320"/>
                </a:lnTo>
                <a:lnTo>
                  <a:pt x="0" y="3703320"/>
                </a:lnTo>
                <a:lnTo>
                  <a:pt x="0" y="3700272"/>
                </a:lnTo>
                <a:close/>
                <a:moveTo>
                  <a:pt x="0" y="3706369"/>
                </a:moveTo>
                <a:lnTo>
                  <a:pt x="3048" y="3706369"/>
                </a:lnTo>
                <a:lnTo>
                  <a:pt x="3048" y="3709417"/>
                </a:lnTo>
                <a:lnTo>
                  <a:pt x="0" y="3709417"/>
                </a:lnTo>
                <a:lnTo>
                  <a:pt x="0" y="3706369"/>
                </a:lnTo>
                <a:close/>
                <a:moveTo>
                  <a:pt x="0" y="3712465"/>
                </a:moveTo>
                <a:lnTo>
                  <a:pt x="3048" y="3712465"/>
                </a:lnTo>
                <a:lnTo>
                  <a:pt x="3048" y="3715513"/>
                </a:lnTo>
                <a:lnTo>
                  <a:pt x="0" y="3715513"/>
                </a:lnTo>
                <a:lnTo>
                  <a:pt x="0" y="3712465"/>
                </a:lnTo>
                <a:close/>
                <a:moveTo>
                  <a:pt x="0" y="3718560"/>
                </a:moveTo>
                <a:lnTo>
                  <a:pt x="3048" y="3718560"/>
                </a:lnTo>
                <a:lnTo>
                  <a:pt x="3048" y="3721608"/>
                </a:lnTo>
                <a:lnTo>
                  <a:pt x="0" y="3721608"/>
                </a:lnTo>
                <a:lnTo>
                  <a:pt x="0" y="3718560"/>
                </a:lnTo>
                <a:close/>
                <a:moveTo>
                  <a:pt x="0" y="3724657"/>
                </a:moveTo>
                <a:lnTo>
                  <a:pt x="3048" y="3724657"/>
                </a:lnTo>
                <a:lnTo>
                  <a:pt x="3048" y="3727705"/>
                </a:lnTo>
                <a:lnTo>
                  <a:pt x="0" y="3727705"/>
                </a:lnTo>
                <a:lnTo>
                  <a:pt x="0" y="3724657"/>
                </a:lnTo>
                <a:close/>
                <a:moveTo>
                  <a:pt x="0" y="3730752"/>
                </a:moveTo>
                <a:lnTo>
                  <a:pt x="3048" y="3730752"/>
                </a:lnTo>
                <a:lnTo>
                  <a:pt x="3048" y="3733800"/>
                </a:lnTo>
                <a:lnTo>
                  <a:pt x="0" y="3733800"/>
                </a:lnTo>
                <a:lnTo>
                  <a:pt x="0" y="3730752"/>
                </a:lnTo>
                <a:close/>
                <a:moveTo>
                  <a:pt x="0" y="3736849"/>
                </a:moveTo>
                <a:lnTo>
                  <a:pt x="3048" y="3736849"/>
                </a:lnTo>
                <a:lnTo>
                  <a:pt x="3048" y="3739897"/>
                </a:lnTo>
                <a:lnTo>
                  <a:pt x="0" y="3739897"/>
                </a:lnTo>
                <a:lnTo>
                  <a:pt x="0" y="3736849"/>
                </a:lnTo>
                <a:close/>
                <a:moveTo>
                  <a:pt x="0" y="3742944"/>
                </a:moveTo>
                <a:lnTo>
                  <a:pt x="3048" y="3742944"/>
                </a:lnTo>
                <a:lnTo>
                  <a:pt x="3048" y="3745992"/>
                </a:lnTo>
                <a:lnTo>
                  <a:pt x="0" y="3745992"/>
                </a:lnTo>
                <a:lnTo>
                  <a:pt x="0" y="3742944"/>
                </a:lnTo>
                <a:close/>
                <a:moveTo>
                  <a:pt x="0" y="3749041"/>
                </a:moveTo>
                <a:lnTo>
                  <a:pt x="3048" y="3749041"/>
                </a:lnTo>
                <a:lnTo>
                  <a:pt x="3048" y="3752089"/>
                </a:lnTo>
                <a:lnTo>
                  <a:pt x="0" y="3752089"/>
                </a:lnTo>
                <a:lnTo>
                  <a:pt x="0" y="3749041"/>
                </a:lnTo>
                <a:close/>
                <a:moveTo>
                  <a:pt x="0" y="3755136"/>
                </a:moveTo>
                <a:lnTo>
                  <a:pt x="3048" y="3755136"/>
                </a:lnTo>
                <a:lnTo>
                  <a:pt x="3048" y="3758184"/>
                </a:lnTo>
                <a:lnTo>
                  <a:pt x="0" y="3758184"/>
                </a:lnTo>
                <a:lnTo>
                  <a:pt x="0" y="3755136"/>
                </a:lnTo>
                <a:close/>
                <a:moveTo>
                  <a:pt x="0" y="3761232"/>
                </a:moveTo>
                <a:lnTo>
                  <a:pt x="3048" y="3761232"/>
                </a:lnTo>
                <a:lnTo>
                  <a:pt x="3048" y="3764280"/>
                </a:lnTo>
                <a:lnTo>
                  <a:pt x="0" y="3764280"/>
                </a:lnTo>
                <a:lnTo>
                  <a:pt x="0" y="3761232"/>
                </a:lnTo>
                <a:close/>
                <a:moveTo>
                  <a:pt x="0" y="3767329"/>
                </a:moveTo>
                <a:lnTo>
                  <a:pt x="3048" y="3767329"/>
                </a:lnTo>
                <a:lnTo>
                  <a:pt x="3048" y="3770377"/>
                </a:lnTo>
                <a:lnTo>
                  <a:pt x="0" y="3770377"/>
                </a:lnTo>
                <a:lnTo>
                  <a:pt x="0" y="3767329"/>
                </a:lnTo>
                <a:close/>
                <a:moveTo>
                  <a:pt x="0" y="3773424"/>
                </a:moveTo>
                <a:lnTo>
                  <a:pt x="3048" y="3773424"/>
                </a:lnTo>
                <a:lnTo>
                  <a:pt x="3048" y="3776472"/>
                </a:lnTo>
                <a:lnTo>
                  <a:pt x="0" y="3776472"/>
                </a:lnTo>
                <a:lnTo>
                  <a:pt x="0" y="3773424"/>
                </a:lnTo>
                <a:close/>
                <a:moveTo>
                  <a:pt x="0" y="3779521"/>
                </a:moveTo>
                <a:lnTo>
                  <a:pt x="3048" y="3779521"/>
                </a:lnTo>
                <a:lnTo>
                  <a:pt x="3048" y="3782569"/>
                </a:lnTo>
                <a:lnTo>
                  <a:pt x="0" y="3782569"/>
                </a:lnTo>
                <a:lnTo>
                  <a:pt x="0" y="3779521"/>
                </a:lnTo>
                <a:close/>
                <a:moveTo>
                  <a:pt x="0" y="3785616"/>
                </a:moveTo>
                <a:lnTo>
                  <a:pt x="3048" y="3785616"/>
                </a:lnTo>
                <a:lnTo>
                  <a:pt x="3048" y="3788664"/>
                </a:lnTo>
                <a:lnTo>
                  <a:pt x="0" y="3788664"/>
                </a:lnTo>
                <a:lnTo>
                  <a:pt x="0" y="3785616"/>
                </a:lnTo>
                <a:close/>
                <a:moveTo>
                  <a:pt x="0" y="3791713"/>
                </a:moveTo>
                <a:lnTo>
                  <a:pt x="3048" y="3791713"/>
                </a:lnTo>
                <a:lnTo>
                  <a:pt x="3048" y="3794761"/>
                </a:lnTo>
                <a:lnTo>
                  <a:pt x="0" y="3794761"/>
                </a:lnTo>
                <a:lnTo>
                  <a:pt x="0" y="3791713"/>
                </a:lnTo>
                <a:close/>
                <a:moveTo>
                  <a:pt x="0" y="3797808"/>
                </a:moveTo>
                <a:lnTo>
                  <a:pt x="3048" y="3797808"/>
                </a:lnTo>
                <a:lnTo>
                  <a:pt x="3048" y="3800856"/>
                </a:lnTo>
                <a:lnTo>
                  <a:pt x="0" y="3800856"/>
                </a:lnTo>
                <a:lnTo>
                  <a:pt x="0" y="3797808"/>
                </a:lnTo>
                <a:close/>
                <a:moveTo>
                  <a:pt x="0" y="3803905"/>
                </a:moveTo>
                <a:lnTo>
                  <a:pt x="3048" y="3803905"/>
                </a:lnTo>
                <a:lnTo>
                  <a:pt x="3048" y="3806953"/>
                </a:lnTo>
                <a:lnTo>
                  <a:pt x="0" y="3806953"/>
                </a:lnTo>
                <a:lnTo>
                  <a:pt x="0" y="3803905"/>
                </a:lnTo>
                <a:close/>
                <a:moveTo>
                  <a:pt x="0" y="3810000"/>
                </a:moveTo>
                <a:lnTo>
                  <a:pt x="3048" y="3810000"/>
                </a:lnTo>
                <a:lnTo>
                  <a:pt x="3048" y="3813048"/>
                </a:lnTo>
                <a:lnTo>
                  <a:pt x="0" y="3813048"/>
                </a:lnTo>
                <a:lnTo>
                  <a:pt x="0" y="3810000"/>
                </a:lnTo>
                <a:close/>
                <a:moveTo>
                  <a:pt x="0" y="3816096"/>
                </a:moveTo>
                <a:lnTo>
                  <a:pt x="3048" y="3816096"/>
                </a:lnTo>
                <a:lnTo>
                  <a:pt x="3048" y="3819144"/>
                </a:lnTo>
                <a:lnTo>
                  <a:pt x="0" y="3819144"/>
                </a:lnTo>
                <a:lnTo>
                  <a:pt x="0" y="3816096"/>
                </a:lnTo>
                <a:close/>
                <a:moveTo>
                  <a:pt x="0" y="3822193"/>
                </a:moveTo>
                <a:lnTo>
                  <a:pt x="3048" y="3822193"/>
                </a:lnTo>
                <a:lnTo>
                  <a:pt x="3048" y="3825241"/>
                </a:lnTo>
                <a:lnTo>
                  <a:pt x="0" y="3825241"/>
                </a:lnTo>
                <a:lnTo>
                  <a:pt x="0" y="3822193"/>
                </a:lnTo>
                <a:close/>
                <a:moveTo>
                  <a:pt x="0" y="3828288"/>
                </a:moveTo>
                <a:lnTo>
                  <a:pt x="3048" y="3828288"/>
                </a:lnTo>
                <a:lnTo>
                  <a:pt x="3048" y="3831336"/>
                </a:lnTo>
                <a:lnTo>
                  <a:pt x="0" y="3831336"/>
                </a:lnTo>
                <a:lnTo>
                  <a:pt x="0" y="3828288"/>
                </a:lnTo>
                <a:close/>
                <a:moveTo>
                  <a:pt x="0" y="3834385"/>
                </a:moveTo>
                <a:lnTo>
                  <a:pt x="3048" y="3834385"/>
                </a:lnTo>
                <a:lnTo>
                  <a:pt x="3048" y="3837433"/>
                </a:lnTo>
                <a:lnTo>
                  <a:pt x="0" y="3837433"/>
                </a:lnTo>
                <a:lnTo>
                  <a:pt x="0" y="3834385"/>
                </a:lnTo>
                <a:close/>
                <a:moveTo>
                  <a:pt x="0" y="3840480"/>
                </a:moveTo>
                <a:lnTo>
                  <a:pt x="3048" y="3840480"/>
                </a:lnTo>
                <a:lnTo>
                  <a:pt x="3048" y="3843528"/>
                </a:lnTo>
                <a:lnTo>
                  <a:pt x="0" y="3843528"/>
                </a:lnTo>
                <a:lnTo>
                  <a:pt x="0" y="3840480"/>
                </a:lnTo>
                <a:close/>
                <a:moveTo>
                  <a:pt x="0" y="3846577"/>
                </a:moveTo>
                <a:lnTo>
                  <a:pt x="3048" y="3846577"/>
                </a:lnTo>
                <a:lnTo>
                  <a:pt x="3048" y="3849625"/>
                </a:lnTo>
                <a:lnTo>
                  <a:pt x="0" y="3849625"/>
                </a:lnTo>
                <a:lnTo>
                  <a:pt x="0" y="3846577"/>
                </a:lnTo>
                <a:close/>
                <a:moveTo>
                  <a:pt x="0" y="3852672"/>
                </a:moveTo>
                <a:lnTo>
                  <a:pt x="3048" y="3852672"/>
                </a:lnTo>
                <a:lnTo>
                  <a:pt x="3048" y="3855720"/>
                </a:lnTo>
                <a:lnTo>
                  <a:pt x="0" y="3855720"/>
                </a:lnTo>
                <a:lnTo>
                  <a:pt x="0" y="3852672"/>
                </a:lnTo>
                <a:close/>
                <a:moveTo>
                  <a:pt x="0" y="3858769"/>
                </a:moveTo>
                <a:lnTo>
                  <a:pt x="3048" y="3858769"/>
                </a:lnTo>
                <a:lnTo>
                  <a:pt x="3048" y="3861817"/>
                </a:lnTo>
                <a:lnTo>
                  <a:pt x="0" y="3861817"/>
                </a:lnTo>
                <a:lnTo>
                  <a:pt x="0" y="3858769"/>
                </a:lnTo>
                <a:close/>
                <a:moveTo>
                  <a:pt x="0" y="3864865"/>
                </a:moveTo>
                <a:lnTo>
                  <a:pt x="3048" y="3864865"/>
                </a:lnTo>
                <a:lnTo>
                  <a:pt x="3048" y="3867913"/>
                </a:lnTo>
                <a:lnTo>
                  <a:pt x="0" y="3867913"/>
                </a:lnTo>
                <a:lnTo>
                  <a:pt x="0" y="3864865"/>
                </a:lnTo>
                <a:close/>
                <a:moveTo>
                  <a:pt x="0" y="3870960"/>
                </a:moveTo>
                <a:lnTo>
                  <a:pt x="3048" y="3870960"/>
                </a:lnTo>
                <a:lnTo>
                  <a:pt x="3048" y="3874008"/>
                </a:lnTo>
                <a:lnTo>
                  <a:pt x="0" y="3874008"/>
                </a:lnTo>
                <a:lnTo>
                  <a:pt x="0" y="3870960"/>
                </a:lnTo>
                <a:close/>
                <a:moveTo>
                  <a:pt x="0" y="3877057"/>
                </a:moveTo>
                <a:lnTo>
                  <a:pt x="3048" y="3877057"/>
                </a:lnTo>
                <a:lnTo>
                  <a:pt x="3048" y="3880105"/>
                </a:lnTo>
                <a:lnTo>
                  <a:pt x="0" y="3880105"/>
                </a:lnTo>
                <a:lnTo>
                  <a:pt x="0" y="3877057"/>
                </a:lnTo>
                <a:close/>
                <a:moveTo>
                  <a:pt x="0" y="3883152"/>
                </a:moveTo>
                <a:lnTo>
                  <a:pt x="3048" y="3883152"/>
                </a:lnTo>
                <a:lnTo>
                  <a:pt x="3048" y="3886200"/>
                </a:lnTo>
                <a:lnTo>
                  <a:pt x="0" y="3886200"/>
                </a:lnTo>
                <a:lnTo>
                  <a:pt x="0" y="3883152"/>
                </a:lnTo>
                <a:close/>
                <a:moveTo>
                  <a:pt x="0" y="3889249"/>
                </a:moveTo>
                <a:lnTo>
                  <a:pt x="3048" y="3889249"/>
                </a:lnTo>
                <a:lnTo>
                  <a:pt x="3048" y="3892297"/>
                </a:lnTo>
                <a:lnTo>
                  <a:pt x="0" y="3892297"/>
                </a:lnTo>
                <a:lnTo>
                  <a:pt x="0" y="3889249"/>
                </a:lnTo>
                <a:close/>
                <a:moveTo>
                  <a:pt x="0" y="3895344"/>
                </a:moveTo>
                <a:lnTo>
                  <a:pt x="3048" y="3895344"/>
                </a:lnTo>
                <a:lnTo>
                  <a:pt x="3048" y="3898392"/>
                </a:lnTo>
                <a:lnTo>
                  <a:pt x="0" y="3898392"/>
                </a:lnTo>
                <a:lnTo>
                  <a:pt x="0" y="3895344"/>
                </a:lnTo>
                <a:close/>
                <a:moveTo>
                  <a:pt x="0" y="3901441"/>
                </a:moveTo>
                <a:lnTo>
                  <a:pt x="3048" y="3901441"/>
                </a:lnTo>
                <a:lnTo>
                  <a:pt x="3048" y="3904489"/>
                </a:lnTo>
                <a:lnTo>
                  <a:pt x="0" y="3904489"/>
                </a:lnTo>
                <a:lnTo>
                  <a:pt x="0" y="3901441"/>
                </a:lnTo>
                <a:close/>
                <a:moveTo>
                  <a:pt x="0" y="3907536"/>
                </a:moveTo>
                <a:lnTo>
                  <a:pt x="3048" y="3907536"/>
                </a:lnTo>
                <a:lnTo>
                  <a:pt x="3048" y="3910584"/>
                </a:lnTo>
                <a:lnTo>
                  <a:pt x="0" y="3910584"/>
                </a:lnTo>
                <a:lnTo>
                  <a:pt x="0" y="3907536"/>
                </a:lnTo>
                <a:close/>
                <a:moveTo>
                  <a:pt x="0" y="3913632"/>
                </a:moveTo>
                <a:lnTo>
                  <a:pt x="3048" y="3913632"/>
                </a:lnTo>
                <a:lnTo>
                  <a:pt x="3048" y="3916680"/>
                </a:lnTo>
                <a:lnTo>
                  <a:pt x="0" y="3916680"/>
                </a:lnTo>
                <a:lnTo>
                  <a:pt x="0" y="3913632"/>
                </a:lnTo>
                <a:close/>
                <a:moveTo>
                  <a:pt x="0" y="3919729"/>
                </a:moveTo>
                <a:lnTo>
                  <a:pt x="3048" y="3919729"/>
                </a:lnTo>
                <a:lnTo>
                  <a:pt x="3048" y="3922777"/>
                </a:lnTo>
                <a:lnTo>
                  <a:pt x="0" y="3922777"/>
                </a:lnTo>
                <a:lnTo>
                  <a:pt x="0" y="3919729"/>
                </a:lnTo>
                <a:close/>
                <a:moveTo>
                  <a:pt x="0" y="3925824"/>
                </a:moveTo>
                <a:lnTo>
                  <a:pt x="3048" y="3925824"/>
                </a:lnTo>
                <a:lnTo>
                  <a:pt x="3048" y="3928872"/>
                </a:lnTo>
                <a:lnTo>
                  <a:pt x="0" y="3928872"/>
                </a:lnTo>
                <a:lnTo>
                  <a:pt x="0" y="3925824"/>
                </a:lnTo>
                <a:close/>
                <a:moveTo>
                  <a:pt x="0" y="3931921"/>
                </a:moveTo>
                <a:lnTo>
                  <a:pt x="3048" y="3931921"/>
                </a:lnTo>
                <a:lnTo>
                  <a:pt x="3048" y="3934969"/>
                </a:lnTo>
                <a:lnTo>
                  <a:pt x="0" y="3934969"/>
                </a:lnTo>
                <a:lnTo>
                  <a:pt x="0" y="3931921"/>
                </a:lnTo>
                <a:close/>
                <a:moveTo>
                  <a:pt x="0" y="3938016"/>
                </a:moveTo>
                <a:lnTo>
                  <a:pt x="3048" y="3938016"/>
                </a:lnTo>
                <a:lnTo>
                  <a:pt x="3048" y="3941064"/>
                </a:lnTo>
                <a:lnTo>
                  <a:pt x="0" y="3941064"/>
                </a:lnTo>
                <a:lnTo>
                  <a:pt x="0" y="3938016"/>
                </a:lnTo>
                <a:close/>
                <a:moveTo>
                  <a:pt x="0" y="3944113"/>
                </a:moveTo>
                <a:lnTo>
                  <a:pt x="3048" y="3944113"/>
                </a:lnTo>
                <a:lnTo>
                  <a:pt x="3048" y="3947161"/>
                </a:lnTo>
                <a:lnTo>
                  <a:pt x="0" y="3947161"/>
                </a:lnTo>
                <a:lnTo>
                  <a:pt x="0" y="3944113"/>
                </a:lnTo>
                <a:close/>
                <a:moveTo>
                  <a:pt x="0" y="3950208"/>
                </a:moveTo>
                <a:lnTo>
                  <a:pt x="3048" y="3950208"/>
                </a:lnTo>
                <a:lnTo>
                  <a:pt x="3048" y="3953256"/>
                </a:lnTo>
                <a:lnTo>
                  <a:pt x="0" y="3953256"/>
                </a:lnTo>
                <a:lnTo>
                  <a:pt x="0" y="3950208"/>
                </a:lnTo>
                <a:close/>
                <a:moveTo>
                  <a:pt x="0" y="3956305"/>
                </a:moveTo>
                <a:lnTo>
                  <a:pt x="3048" y="3956305"/>
                </a:lnTo>
                <a:lnTo>
                  <a:pt x="3048" y="3959353"/>
                </a:lnTo>
                <a:lnTo>
                  <a:pt x="0" y="3959353"/>
                </a:lnTo>
                <a:lnTo>
                  <a:pt x="0" y="3956305"/>
                </a:lnTo>
                <a:close/>
                <a:moveTo>
                  <a:pt x="0" y="3962400"/>
                </a:moveTo>
                <a:lnTo>
                  <a:pt x="3048" y="3962400"/>
                </a:lnTo>
                <a:lnTo>
                  <a:pt x="3048" y="3965448"/>
                </a:lnTo>
                <a:lnTo>
                  <a:pt x="0" y="3965448"/>
                </a:lnTo>
                <a:lnTo>
                  <a:pt x="0" y="3962400"/>
                </a:lnTo>
                <a:close/>
                <a:moveTo>
                  <a:pt x="0" y="3968496"/>
                </a:moveTo>
                <a:lnTo>
                  <a:pt x="3048" y="3968496"/>
                </a:lnTo>
                <a:lnTo>
                  <a:pt x="3048" y="3971544"/>
                </a:lnTo>
                <a:lnTo>
                  <a:pt x="0" y="3971544"/>
                </a:lnTo>
                <a:lnTo>
                  <a:pt x="0" y="3968496"/>
                </a:lnTo>
                <a:close/>
                <a:moveTo>
                  <a:pt x="0" y="3974593"/>
                </a:moveTo>
                <a:lnTo>
                  <a:pt x="3048" y="3974593"/>
                </a:lnTo>
                <a:lnTo>
                  <a:pt x="3048" y="3977641"/>
                </a:lnTo>
                <a:lnTo>
                  <a:pt x="0" y="3977641"/>
                </a:lnTo>
                <a:lnTo>
                  <a:pt x="0" y="3974593"/>
                </a:lnTo>
                <a:close/>
                <a:moveTo>
                  <a:pt x="0" y="3980688"/>
                </a:moveTo>
                <a:lnTo>
                  <a:pt x="3048" y="3980688"/>
                </a:lnTo>
                <a:lnTo>
                  <a:pt x="3048" y="3983736"/>
                </a:lnTo>
                <a:lnTo>
                  <a:pt x="0" y="3983736"/>
                </a:lnTo>
                <a:lnTo>
                  <a:pt x="0" y="3980688"/>
                </a:lnTo>
                <a:close/>
                <a:moveTo>
                  <a:pt x="0" y="3986785"/>
                </a:moveTo>
                <a:lnTo>
                  <a:pt x="3048" y="3986785"/>
                </a:lnTo>
                <a:lnTo>
                  <a:pt x="3048" y="3989833"/>
                </a:lnTo>
                <a:lnTo>
                  <a:pt x="0" y="3989833"/>
                </a:lnTo>
                <a:lnTo>
                  <a:pt x="0" y="3986785"/>
                </a:lnTo>
                <a:close/>
                <a:moveTo>
                  <a:pt x="0" y="3992880"/>
                </a:moveTo>
                <a:lnTo>
                  <a:pt x="3048" y="3992880"/>
                </a:lnTo>
                <a:lnTo>
                  <a:pt x="3048" y="3995928"/>
                </a:lnTo>
                <a:lnTo>
                  <a:pt x="0" y="3995928"/>
                </a:lnTo>
                <a:lnTo>
                  <a:pt x="0" y="3992880"/>
                </a:lnTo>
                <a:close/>
                <a:moveTo>
                  <a:pt x="0" y="3998977"/>
                </a:moveTo>
                <a:lnTo>
                  <a:pt x="3048" y="3998977"/>
                </a:lnTo>
                <a:lnTo>
                  <a:pt x="3048" y="4002025"/>
                </a:lnTo>
                <a:lnTo>
                  <a:pt x="0" y="4002025"/>
                </a:lnTo>
                <a:lnTo>
                  <a:pt x="0" y="3998977"/>
                </a:lnTo>
                <a:close/>
                <a:moveTo>
                  <a:pt x="0" y="4005072"/>
                </a:moveTo>
                <a:lnTo>
                  <a:pt x="3048" y="4005072"/>
                </a:lnTo>
                <a:lnTo>
                  <a:pt x="3048" y="4008120"/>
                </a:lnTo>
                <a:lnTo>
                  <a:pt x="0" y="4008120"/>
                </a:lnTo>
                <a:lnTo>
                  <a:pt x="0" y="4005072"/>
                </a:lnTo>
                <a:close/>
                <a:moveTo>
                  <a:pt x="0" y="4011169"/>
                </a:moveTo>
                <a:lnTo>
                  <a:pt x="3048" y="4011169"/>
                </a:lnTo>
                <a:lnTo>
                  <a:pt x="3048" y="4014217"/>
                </a:lnTo>
                <a:lnTo>
                  <a:pt x="0" y="4014217"/>
                </a:lnTo>
                <a:lnTo>
                  <a:pt x="0" y="4011169"/>
                </a:lnTo>
                <a:close/>
                <a:moveTo>
                  <a:pt x="0" y="4017265"/>
                </a:moveTo>
                <a:lnTo>
                  <a:pt x="3048" y="4017265"/>
                </a:lnTo>
                <a:lnTo>
                  <a:pt x="3048" y="4020313"/>
                </a:lnTo>
                <a:lnTo>
                  <a:pt x="0" y="4020313"/>
                </a:lnTo>
                <a:lnTo>
                  <a:pt x="0" y="4017265"/>
                </a:lnTo>
                <a:close/>
                <a:moveTo>
                  <a:pt x="0" y="4023360"/>
                </a:moveTo>
                <a:lnTo>
                  <a:pt x="3048" y="4023360"/>
                </a:lnTo>
                <a:lnTo>
                  <a:pt x="3048" y="4026408"/>
                </a:lnTo>
                <a:lnTo>
                  <a:pt x="0" y="4026408"/>
                </a:lnTo>
                <a:lnTo>
                  <a:pt x="0" y="4023360"/>
                </a:lnTo>
                <a:close/>
                <a:moveTo>
                  <a:pt x="0" y="4029457"/>
                </a:moveTo>
                <a:lnTo>
                  <a:pt x="3048" y="4029457"/>
                </a:lnTo>
                <a:lnTo>
                  <a:pt x="3048" y="4032505"/>
                </a:lnTo>
                <a:lnTo>
                  <a:pt x="0" y="4032505"/>
                </a:lnTo>
                <a:lnTo>
                  <a:pt x="0" y="4029457"/>
                </a:lnTo>
                <a:close/>
                <a:moveTo>
                  <a:pt x="0" y="4035552"/>
                </a:moveTo>
                <a:lnTo>
                  <a:pt x="3048" y="4035552"/>
                </a:lnTo>
                <a:lnTo>
                  <a:pt x="3048" y="4038600"/>
                </a:lnTo>
                <a:lnTo>
                  <a:pt x="0" y="4038600"/>
                </a:lnTo>
                <a:lnTo>
                  <a:pt x="0" y="4035552"/>
                </a:lnTo>
                <a:close/>
                <a:moveTo>
                  <a:pt x="0" y="4041649"/>
                </a:moveTo>
                <a:lnTo>
                  <a:pt x="3048" y="4041649"/>
                </a:lnTo>
                <a:lnTo>
                  <a:pt x="3048" y="4044697"/>
                </a:lnTo>
                <a:lnTo>
                  <a:pt x="0" y="4044697"/>
                </a:lnTo>
                <a:lnTo>
                  <a:pt x="0" y="4041649"/>
                </a:lnTo>
                <a:close/>
                <a:moveTo>
                  <a:pt x="0" y="4047744"/>
                </a:moveTo>
                <a:lnTo>
                  <a:pt x="3048" y="4047744"/>
                </a:lnTo>
                <a:lnTo>
                  <a:pt x="3048" y="4050792"/>
                </a:lnTo>
                <a:lnTo>
                  <a:pt x="0" y="4050792"/>
                </a:lnTo>
                <a:lnTo>
                  <a:pt x="0" y="4047744"/>
                </a:lnTo>
                <a:close/>
                <a:moveTo>
                  <a:pt x="0" y="4053841"/>
                </a:moveTo>
                <a:lnTo>
                  <a:pt x="3048" y="4053841"/>
                </a:lnTo>
                <a:lnTo>
                  <a:pt x="3048" y="4056889"/>
                </a:lnTo>
                <a:lnTo>
                  <a:pt x="0" y="4056889"/>
                </a:lnTo>
                <a:lnTo>
                  <a:pt x="0" y="4053841"/>
                </a:lnTo>
                <a:close/>
                <a:moveTo>
                  <a:pt x="0" y="4059936"/>
                </a:moveTo>
                <a:lnTo>
                  <a:pt x="3048" y="4059936"/>
                </a:lnTo>
                <a:lnTo>
                  <a:pt x="3048" y="4062984"/>
                </a:lnTo>
                <a:lnTo>
                  <a:pt x="0" y="4062984"/>
                </a:lnTo>
                <a:lnTo>
                  <a:pt x="0" y="4059936"/>
                </a:lnTo>
                <a:close/>
                <a:moveTo>
                  <a:pt x="0" y="4066032"/>
                </a:moveTo>
                <a:lnTo>
                  <a:pt x="3048" y="4066032"/>
                </a:lnTo>
                <a:lnTo>
                  <a:pt x="3048" y="4069080"/>
                </a:lnTo>
                <a:lnTo>
                  <a:pt x="0" y="4069080"/>
                </a:lnTo>
                <a:lnTo>
                  <a:pt x="0" y="4066032"/>
                </a:lnTo>
                <a:close/>
                <a:moveTo>
                  <a:pt x="0" y="4072129"/>
                </a:moveTo>
                <a:lnTo>
                  <a:pt x="3048" y="4072129"/>
                </a:lnTo>
                <a:lnTo>
                  <a:pt x="3048" y="4075177"/>
                </a:lnTo>
                <a:lnTo>
                  <a:pt x="0" y="4075177"/>
                </a:lnTo>
                <a:lnTo>
                  <a:pt x="0" y="4072129"/>
                </a:lnTo>
                <a:close/>
                <a:moveTo>
                  <a:pt x="0" y="4078224"/>
                </a:moveTo>
                <a:lnTo>
                  <a:pt x="3048" y="4078224"/>
                </a:lnTo>
                <a:lnTo>
                  <a:pt x="3048" y="4081272"/>
                </a:lnTo>
                <a:lnTo>
                  <a:pt x="0" y="4081272"/>
                </a:lnTo>
                <a:lnTo>
                  <a:pt x="0" y="4078224"/>
                </a:lnTo>
                <a:close/>
                <a:moveTo>
                  <a:pt x="0" y="4084321"/>
                </a:moveTo>
                <a:lnTo>
                  <a:pt x="3048" y="4084321"/>
                </a:lnTo>
                <a:lnTo>
                  <a:pt x="3048" y="4087369"/>
                </a:lnTo>
                <a:lnTo>
                  <a:pt x="0" y="4087369"/>
                </a:lnTo>
                <a:lnTo>
                  <a:pt x="0" y="4084321"/>
                </a:lnTo>
                <a:close/>
                <a:moveTo>
                  <a:pt x="0" y="4090416"/>
                </a:moveTo>
                <a:lnTo>
                  <a:pt x="3048" y="4090416"/>
                </a:lnTo>
                <a:lnTo>
                  <a:pt x="3048" y="4093464"/>
                </a:lnTo>
                <a:lnTo>
                  <a:pt x="0" y="4093464"/>
                </a:lnTo>
                <a:lnTo>
                  <a:pt x="0" y="4090416"/>
                </a:lnTo>
                <a:close/>
                <a:moveTo>
                  <a:pt x="0" y="4096513"/>
                </a:moveTo>
                <a:lnTo>
                  <a:pt x="3048" y="4096513"/>
                </a:lnTo>
                <a:lnTo>
                  <a:pt x="3048" y="4099561"/>
                </a:lnTo>
                <a:lnTo>
                  <a:pt x="0" y="4099561"/>
                </a:lnTo>
                <a:lnTo>
                  <a:pt x="0" y="4096513"/>
                </a:lnTo>
                <a:close/>
                <a:moveTo>
                  <a:pt x="0" y="4102608"/>
                </a:moveTo>
                <a:lnTo>
                  <a:pt x="3048" y="4102608"/>
                </a:lnTo>
                <a:lnTo>
                  <a:pt x="3048" y="4105656"/>
                </a:lnTo>
                <a:lnTo>
                  <a:pt x="0" y="4105656"/>
                </a:lnTo>
                <a:lnTo>
                  <a:pt x="0" y="4102608"/>
                </a:lnTo>
                <a:close/>
                <a:moveTo>
                  <a:pt x="0" y="4108705"/>
                </a:moveTo>
                <a:lnTo>
                  <a:pt x="3048" y="4108705"/>
                </a:lnTo>
                <a:lnTo>
                  <a:pt x="3048" y="4111753"/>
                </a:lnTo>
                <a:lnTo>
                  <a:pt x="0" y="4111753"/>
                </a:lnTo>
                <a:lnTo>
                  <a:pt x="0" y="4108705"/>
                </a:lnTo>
                <a:close/>
                <a:moveTo>
                  <a:pt x="0" y="4114800"/>
                </a:moveTo>
                <a:lnTo>
                  <a:pt x="3048" y="4114800"/>
                </a:lnTo>
                <a:lnTo>
                  <a:pt x="3048" y="4117848"/>
                </a:lnTo>
                <a:lnTo>
                  <a:pt x="0" y="4117848"/>
                </a:lnTo>
                <a:lnTo>
                  <a:pt x="0" y="4114800"/>
                </a:lnTo>
                <a:close/>
                <a:moveTo>
                  <a:pt x="0" y="4120896"/>
                </a:moveTo>
                <a:lnTo>
                  <a:pt x="3048" y="4120896"/>
                </a:lnTo>
                <a:lnTo>
                  <a:pt x="3048" y="4123944"/>
                </a:lnTo>
                <a:lnTo>
                  <a:pt x="0" y="4123944"/>
                </a:lnTo>
                <a:lnTo>
                  <a:pt x="0" y="4120896"/>
                </a:lnTo>
                <a:close/>
                <a:moveTo>
                  <a:pt x="0" y="4126993"/>
                </a:moveTo>
                <a:lnTo>
                  <a:pt x="3048" y="4126993"/>
                </a:lnTo>
                <a:lnTo>
                  <a:pt x="3048" y="4130041"/>
                </a:lnTo>
                <a:lnTo>
                  <a:pt x="0" y="4130041"/>
                </a:lnTo>
                <a:lnTo>
                  <a:pt x="0" y="4126993"/>
                </a:lnTo>
                <a:close/>
                <a:moveTo>
                  <a:pt x="0" y="4133088"/>
                </a:moveTo>
                <a:lnTo>
                  <a:pt x="3048" y="4133088"/>
                </a:lnTo>
                <a:lnTo>
                  <a:pt x="3048" y="4136136"/>
                </a:lnTo>
                <a:lnTo>
                  <a:pt x="0" y="4136136"/>
                </a:lnTo>
                <a:lnTo>
                  <a:pt x="0" y="4133088"/>
                </a:lnTo>
                <a:close/>
                <a:moveTo>
                  <a:pt x="0" y="4139185"/>
                </a:moveTo>
                <a:lnTo>
                  <a:pt x="3048" y="4139185"/>
                </a:lnTo>
                <a:lnTo>
                  <a:pt x="3048" y="4142233"/>
                </a:lnTo>
                <a:lnTo>
                  <a:pt x="0" y="4142233"/>
                </a:lnTo>
                <a:lnTo>
                  <a:pt x="0" y="4139185"/>
                </a:lnTo>
                <a:close/>
                <a:moveTo>
                  <a:pt x="0" y="4145280"/>
                </a:moveTo>
                <a:lnTo>
                  <a:pt x="3048" y="4145280"/>
                </a:lnTo>
                <a:lnTo>
                  <a:pt x="3048" y="4148328"/>
                </a:lnTo>
                <a:lnTo>
                  <a:pt x="0" y="4148328"/>
                </a:lnTo>
                <a:lnTo>
                  <a:pt x="0" y="4145280"/>
                </a:lnTo>
                <a:close/>
                <a:moveTo>
                  <a:pt x="0" y="4151377"/>
                </a:moveTo>
                <a:lnTo>
                  <a:pt x="3048" y="4151377"/>
                </a:lnTo>
                <a:lnTo>
                  <a:pt x="3048" y="4154425"/>
                </a:lnTo>
                <a:lnTo>
                  <a:pt x="0" y="4154425"/>
                </a:lnTo>
                <a:lnTo>
                  <a:pt x="0" y="4151377"/>
                </a:lnTo>
                <a:close/>
                <a:moveTo>
                  <a:pt x="0" y="4157472"/>
                </a:moveTo>
                <a:lnTo>
                  <a:pt x="3048" y="4157472"/>
                </a:lnTo>
                <a:lnTo>
                  <a:pt x="3048" y="4160520"/>
                </a:lnTo>
                <a:lnTo>
                  <a:pt x="0" y="4160520"/>
                </a:lnTo>
                <a:lnTo>
                  <a:pt x="0" y="4157472"/>
                </a:lnTo>
                <a:close/>
                <a:moveTo>
                  <a:pt x="0" y="4163569"/>
                </a:moveTo>
                <a:lnTo>
                  <a:pt x="3048" y="4163569"/>
                </a:lnTo>
                <a:lnTo>
                  <a:pt x="3048" y="4166617"/>
                </a:lnTo>
                <a:lnTo>
                  <a:pt x="0" y="4166617"/>
                </a:lnTo>
                <a:lnTo>
                  <a:pt x="0" y="4163569"/>
                </a:lnTo>
                <a:close/>
                <a:moveTo>
                  <a:pt x="0" y="4169664"/>
                </a:moveTo>
                <a:lnTo>
                  <a:pt x="3048" y="4169664"/>
                </a:lnTo>
                <a:lnTo>
                  <a:pt x="3048" y="4172712"/>
                </a:lnTo>
                <a:lnTo>
                  <a:pt x="0" y="4172712"/>
                </a:lnTo>
                <a:lnTo>
                  <a:pt x="0" y="4169664"/>
                </a:lnTo>
                <a:close/>
                <a:moveTo>
                  <a:pt x="0" y="4175760"/>
                </a:moveTo>
                <a:lnTo>
                  <a:pt x="3048" y="4175760"/>
                </a:lnTo>
                <a:lnTo>
                  <a:pt x="3048" y="4178808"/>
                </a:lnTo>
                <a:lnTo>
                  <a:pt x="0" y="4178808"/>
                </a:lnTo>
                <a:lnTo>
                  <a:pt x="0" y="4175760"/>
                </a:lnTo>
                <a:close/>
                <a:moveTo>
                  <a:pt x="0" y="4181856"/>
                </a:moveTo>
                <a:lnTo>
                  <a:pt x="3048" y="4181856"/>
                </a:lnTo>
                <a:lnTo>
                  <a:pt x="3048" y="4184904"/>
                </a:lnTo>
                <a:lnTo>
                  <a:pt x="0" y="4184904"/>
                </a:lnTo>
                <a:lnTo>
                  <a:pt x="0" y="4181856"/>
                </a:lnTo>
                <a:close/>
                <a:moveTo>
                  <a:pt x="0" y="4187952"/>
                </a:moveTo>
                <a:lnTo>
                  <a:pt x="3048" y="4187952"/>
                </a:lnTo>
                <a:lnTo>
                  <a:pt x="3048" y="4191000"/>
                </a:lnTo>
                <a:lnTo>
                  <a:pt x="0" y="4191000"/>
                </a:lnTo>
                <a:lnTo>
                  <a:pt x="0" y="4187952"/>
                </a:lnTo>
                <a:close/>
                <a:moveTo>
                  <a:pt x="0" y="4194049"/>
                </a:moveTo>
                <a:lnTo>
                  <a:pt x="3048" y="4194049"/>
                </a:lnTo>
                <a:lnTo>
                  <a:pt x="3048" y="4197097"/>
                </a:lnTo>
                <a:lnTo>
                  <a:pt x="0" y="4197097"/>
                </a:lnTo>
                <a:lnTo>
                  <a:pt x="0" y="4194049"/>
                </a:lnTo>
                <a:close/>
                <a:moveTo>
                  <a:pt x="0" y="4200145"/>
                </a:moveTo>
                <a:lnTo>
                  <a:pt x="3048" y="4200145"/>
                </a:lnTo>
                <a:lnTo>
                  <a:pt x="3048" y="4203193"/>
                </a:lnTo>
                <a:lnTo>
                  <a:pt x="0" y="4203193"/>
                </a:lnTo>
                <a:lnTo>
                  <a:pt x="0" y="4200145"/>
                </a:lnTo>
                <a:close/>
                <a:moveTo>
                  <a:pt x="0" y="4206241"/>
                </a:moveTo>
                <a:lnTo>
                  <a:pt x="3048" y="4206241"/>
                </a:lnTo>
                <a:lnTo>
                  <a:pt x="3048" y="4209289"/>
                </a:lnTo>
                <a:lnTo>
                  <a:pt x="0" y="4209289"/>
                </a:lnTo>
                <a:lnTo>
                  <a:pt x="0" y="4206241"/>
                </a:lnTo>
                <a:close/>
                <a:moveTo>
                  <a:pt x="0" y="4212337"/>
                </a:moveTo>
                <a:lnTo>
                  <a:pt x="3048" y="4212337"/>
                </a:lnTo>
                <a:lnTo>
                  <a:pt x="3048" y="4215385"/>
                </a:lnTo>
                <a:lnTo>
                  <a:pt x="0" y="4215385"/>
                </a:lnTo>
                <a:lnTo>
                  <a:pt x="0" y="4212337"/>
                </a:lnTo>
                <a:close/>
                <a:moveTo>
                  <a:pt x="0" y="4218432"/>
                </a:moveTo>
                <a:lnTo>
                  <a:pt x="3048" y="4218432"/>
                </a:lnTo>
                <a:lnTo>
                  <a:pt x="3048" y="4221480"/>
                </a:lnTo>
                <a:lnTo>
                  <a:pt x="0" y="4221480"/>
                </a:lnTo>
                <a:lnTo>
                  <a:pt x="0" y="4218432"/>
                </a:lnTo>
                <a:close/>
                <a:moveTo>
                  <a:pt x="0" y="4224528"/>
                </a:moveTo>
                <a:lnTo>
                  <a:pt x="3048" y="4224528"/>
                </a:lnTo>
                <a:lnTo>
                  <a:pt x="3048" y="4227576"/>
                </a:lnTo>
                <a:lnTo>
                  <a:pt x="0" y="4227576"/>
                </a:lnTo>
                <a:lnTo>
                  <a:pt x="0" y="4224528"/>
                </a:lnTo>
                <a:close/>
                <a:moveTo>
                  <a:pt x="0" y="4230624"/>
                </a:moveTo>
                <a:lnTo>
                  <a:pt x="3048" y="4230624"/>
                </a:lnTo>
                <a:lnTo>
                  <a:pt x="3048" y="4233672"/>
                </a:lnTo>
                <a:lnTo>
                  <a:pt x="0" y="4233672"/>
                </a:lnTo>
                <a:lnTo>
                  <a:pt x="0" y="4230624"/>
                </a:lnTo>
                <a:close/>
                <a:moveTo>
                  <a:pt x="0" y="4236720"/>
                </a:moveTo>
                <a:lnTo>
                  <a:pt x="3048" y="4236720"/>
                </a:lnTo>
                <a:lnTo>
                  <a:pt x="3048" y="4239768"/>
                </a:lnTo>
                <a:lnTo>
                  <a:pt x="0" y="4239768"/>
                </a:lnTo>
                <a:lnTo>
                  <a:pt x="0" y="4236720"/>
                </a:lnTo>
                <a:close/>
                <a:moveTo>
                  <a:pt x="0" y="4242816"/>
                </a:moveTo>
                <a:lnTo>
                  <a:pt x="3048" y="4242816"/>
                </a:lnTo>
                <a:lnTo>
                  <a:pt x="3048" y="4245864"/>
                </a:lnTo>
                <a:lnTo>
                  <a:pt x="0" y="4245864"/>
                </a:lnTo>
                <a:lnTo>
                  <a:pt x="0" y="4242816"/>
                </a:lnTo>
                <a:close/>
                <a:moveTo>
                  <a:pt x="0" y="4248913"/>
                </a:moveTo>
                <a:lnTo>
                  <a:pt x="3048" y="4248913"/>
                </a:lnTo>
                <a:lnTo>
                  <a:pt x="3048" y="4251961"/>
                </a:lnTo>
                <a:lnTo>
                  <a:pt x="0" y="4251961"/>
                </a:lnTo>
                <a:lnTo>
                  <a:pt x="0" y="4248913"/>
                </a:lnTo>
                <a:close/>
                <a:moveTo>
                  <a:pt x="0" y="4255009"/>
                </a:moveTo>
                <a:lnTo>
                  <a:pt x="3048" y="4255009"/>
                </a:lnTo>
                <a:lnTo>
                  <a:pt x="3048" y="4258057"/>
                </a:lnTo>
                <a:lnTo>
                  <a:pt x="0" y="4258057"/>
                </a:lnTo>
                <a:lnTo>
                  <a:pt x="0" y="4255009"/>
                </a:lnTo>
                <a:close/>
                <a:moveTo>
                  <a:pt x="0" y="4261105"/>
                </a:moveTo>
                <a:lnTo>
                  <a:pt x="3048" y="4261105"/>
                </a:lnTo>
                <a:lnTo>
                  <a:pt x="3048" y="4264153"/>
                </a:lnTo>
                <a:lnTo>
                  <a:pt x="0" y="4264153"/>
                </a:lnTo>
                <a:lnTo>
                  <a:pt x="0" y="4261105"/>
                </a:lnTo>
                <a:close/>
                <a:moveTo>
                  <a:pt x="0" y="4267201"/>
                </a:moveTo>
                <a:lnTo>
                  <a:pt x="3048" y="4267201"/>
                </a:lnTo>
                <a:lnTo>
                  <a:pt x="3048" y="4270249"/>
                </a:lnTo>
                <a:lnTo>
                  <a:pt x="0" y="4270249"/>
                </a:lnTo>
                <a:lnTo>
                  <a:pt x="0" y="4267201"/>
                </a:lnTo>
                <a:close/>
                <a:moveTo>
                  <a:pt x="0" y="4273296"/>
                </a:moveTo>
                <a:lnTo>
                  <a:pt x="3048" y="4273296"/>
                </a:lnTo>
                <a:lnTo>
                  <a:pt x="3048" y="4276344"/>
                </a:lnTo>
                <a:lnTo>
                  <a:pt x="0" y="4276344"/>
                </a:lnTo>
                <a:lnTo>
                  <a:pt x="0" y="4273296"/>
                </a:lnTo>
                <a:close/>
                <a:moveTo>
                  <a:pt x="0" y="4279392"/>
                </a:moveTo>
                <a:lnTo>
                  <a:pt x="3048" y="4279392"/>
                </a:lnTo>
                <a:lnTo>
                  <a:pt x="3048" y="4282440"/>
                </a:lnTo>
                <a:lnTo>
                  <a:pt x="0" y="4282440"/>
                </a:lnTo>
                <a:lnTo>
                  <a:pt x="0" y="4279392"/>
                </a:lnTo>
                <a:close/>
                <a:moveTo>
                  <a:pt x="0" y="4285488"/>
                </a:moveTo>
                <a:lnTo>
                  <a:pt x="3048" y="4285488"/>
                </a:lnTo>
                <a:lnTo>
                  <a:pt x="3048" y="4288536"/>
                </a:lnTo>
                <a:lnTo>
                  <a:pt x="0" y="4288536"/>
                </a:lnTo>
                <a:lnTo>
                  <a:pt x="0" y="4285488"/>
                </a:lnTo>
                <a:close/>
                <a:moveTo>
                  <a:pt x="0" y="4291584"/>
                </a:moveTo>
                <a:lnTo>
                  <a:pt x="3048" y="4291584"/>
                </a:lnTo>
                <a:lnTo>
                  <a:pt x="3048" y="4294632"/>
                </a:lnTo>
                <a:lnTo>
                  <a:pt x="0" y="4294632"/>
                </a:lnTo>
                <a:lnTo>
                  <a:pt x="0" y="4291584"/>
                </a:lnTo>
                <a:close/>
                <a:moveTo>
                  <a:pt x="0" y="4297681"/>
                </a:moveTo>
                <a:lnTo>
                  <a:pt x="3048" y="4297681"/>
                </a:lnTo>
                <a:lnTo>
                  <a:pt x="3048" y="4300729"/>
                </a:lnTo>
                <a:lnTo>
                  <a:pt x="0" y="4300729"/>
                </a:lnTo>
                <a:lnTo>
                  <a:pt x="0" y="4297681"/>
                </a:lnTo>
                <a:close/>
                <a:moveTo>
                  <a:pt x="0" y="4303777"/>
                </a:moveTo>
                <a:lnTo>
                  <a:pt x="3048" y="4303777"/>
                </a:lnTo>
                <a:lnTo>
                  <a:pt x="3048" y="4306825"/>
                </a:lnTo>
                <a:lnTo>
                  <a:pt x="0" y="4306825"/>
                </a:lnTo>
                <a:lnTo>
                  <a:pt x="0" y="4303777"/>
                </a:lnTo>
                <a:close/>
                <a:moveTo>
                  <a:pt x="0" y="4309873"/>
                </a:moveTo>
                <a:lnTo>
                  <a:pt x="3048" y="4309873"/>
                </a:lnTo>
                <a:lnTo>
                  <a:pt x="3048" y="4312921"/>
                </a:lnTo>
                <a:lnTo>
                  <a:pt x="0" y="4312921"/>
                </a:lnTo>
                <a:lnTo>
                  <a:pt x="0" y="4309873"/>
                </a:lnTo>
                <a:close/>
                <a:moveTo>
                  <a:pt x="0" y="4315969"/>
                </a:moveTo>
                <a:lnTo>
                  <a:pt x="3048" y="4315969"/>
                </a:lnTo>
                <a:lnTo>
                  <a:pt x="3048" y="4319017"/>
                </a:lnTo>
                <a:lnTo>
                  <a:pt x="0" y="4319017"/>
                </a:lnTo>
                <a:lnTo>
                  <a:pt x="0" y="4315969"/>
                </a:lnTo>
                <a:close/>
                <a:moveTo>
                  <a:pt x="0" y="4322064"/>
                </a:moveTo>
                <a:lnTo>
                  <a:pt x="3048" y="4322064"/>
                </a:lnTo>
                <a:lnTo>
                  <a:pt x="3048" y="4325112"/>
                </a:lnTo>
                <a:lnTo>
                  <a:pt x="0" y="4325112"/>
                </a:lnTo>
                <a:lnTo>
                  <a:pt x="0" y="4322064"/>
                </a:lnTo>
                <a:close/>
                <a:moveTo>
                  <a:pt x="0" y="4328160"/>
                </a:moveTo>
                <a:lnTo>
                  <a:pt x="3048" y="4328160"/>
                </a:lnTo>
                <a:lnTo>
                  <a:pt x="3048" y="4331208"/>
                </a:lnTo>
                <a:lnTo>
                  <a:pt x="0" y="4331208"/>
                </a:lnTo>
                <a:lnTo>
                  <a:pt x="0" y="4328160"/>
                </a:lnTo>
                <a:close/>
                <a:moveTo>
                  <a:pt x="0" y="4334256"/>
                </a:moveTo>
                <a:lnTo>
                  <a:pt x="3048" y="4334256"/>
                </a:lnTo>
                <a:lnTo>
                  <a:pt x="3048" y="4337304"/>
                </a:lnTo>
                <a:lnTo>
                  <a:pt x="0" y="4337304"/>
                </a:lnTo>
                <a:lnTo>
                  <a:pt x="0" y="4334256"/>
                </a:lnTo>
                <a:close/>
                <a:moveTo>
                  <a:pt x="0" y="4340352"/>
                </a:moveTo>
                <a:lnTo>
                  <a:pt x="3048" y="4340352"/>
                </a:lnTo>
                <a:lnTo>
                  <a:pt x="3048" y="4343400"/>
                </a:lnTo>
                <a:lnTo>
                  <a:pt x="0" y="4343400"/>
                </a:lnTo>
                <a:lnTo>
                  <a:pt x="0" y="4340352"/>
                </a:lnTo>
                <a:close/>
                <a:moveTo>
                  <a:pt x="0" y="4346449"/>
                </a:moveTo>
                <a:lnTo>
                  <a:pt x="3048" y="4346449"/>
                </a:lnTo>
                <a:lnTo>
                  <a:pt x="3048" y="4349497"/>
                </a:lnTo>
                <a:lnTo>
                  <a:pt x="0" y="4349497"/>
                </a:lnTo>
                <a:lnTo>
                  <a:pt x="0" y="4346449"/>
                </a:lnTo>
                <a:close/>
                <a:moveTo>
                  <a:pt x="0" y="4352545"/>
                </a:moveTo>
                <a:lnTo>
                  <a:pt x="3048" y="4352545"/>
                </a:lnTo>
                <a:lnTo>
                  <a:pt x="3048" y="4355593"/>
                </a:lnTo>
                <a:lnTo>
                  <a:pt x="0" y="4355593"/>
                </a:lnTo>
                <a:lnTo>
                  <a:pt x="0" y="4352545"/>
                </a:lnTo>
                <a:close/>
                <a:moveTo>
                  <a:pt x="0" y="4358641"/>
                </a:moveTo>
                <a:lnTo>
                  <a:pt x="3048" y="4358641"/>
                </a:lnTo>
                <a:lnTo>
                  <a:pt x="3048" y="4361689"/>
                </a:lnTo>
                <a:lnTo>
                  <a:pt x="0" y="4361689"/>
                </a:lnTo>
                <a:lnTo>
                  <a:pt x="0" y="4358641"/>
                </a:lnTo>
                <a:close/>
                <a:moveTo>
                  <a:pt x="0" y="4364737"/>
                </a:moveTo>
                <a:lnTo>
                  <a:pt x="3048" y="4364737"/>
                </a:lnTo>
                <a:lnTo>
                  <a:pt x="3048" y="4367785"/>
                </a:lnTo>
                <a:lnTo>
                  <a:pt x="0" y="4367785"/>
                </a:lnTo>
                <a:lnTo>
                  <a:pt x="0" y="4364737"/>
                </a:lnTo>
                <a:close/>
                <a:moveTo>
                  <a:pt x="0" y="4370832"/>
                </a:moveTo>
                <a:lnTo>
                  <a:pt x="3048" y="4370832"/>
                </a:lnTo>
                <a:lnTo>
                  <a:pt x="3048" y="4373880"/>
                </a:lnTo>
                <a:lnTo>
                  <a:pt x="0" y="4373880"/>
                </a:lnTo>
                <a:lnTo>
                  <a:pt x="0" y="4370832"/>
                </a:lnTo>
                <a:close/>
                <a:moveTo>
                  <a:pt x="0" y="4376928"/>
                </a:moveTo>
                <a:lnTo>
                  <a:pt x="3048" y="4376928"/>
                </a:lnTo>
                <a:lnTo>
                  <a:pt x="3048" y="4379976"/>
                </a:lnTo>
                <a:lnTo>
                  <a:pt x="0" y="4379976"/>
                </a:lnTo>
                <a:lnTo>
                  <a:pt x="0" y="4376928"/>
                </a:lnTo>
                <a:close/>
                <a:moveTo>
                  <a:pt x="0" y="4383024"/>
                </a:moveTo>
                <a:lnTo>
                  <a:pt x="3048" y="4383024"/>
                </a:lnTo>
                <a:lnTo>
                  <a:pt x="3048" y="4386072"/>
                </a:lnTo>
                <a:lnTo>
                  <a:pt x="0" y="4386072"/>
                </a:lnTo>
                <a:lnTo>
                  <a:pt x="0" y="4383024"/>
                </a:lnTo>
                <a:close/>
                <a:moveTo>
                  <a:pt x="0" y="4389120"/>
                </a:moveTo>
                <a:lnTo>
                  <a:pt x="3048" y="4389120"/>
                </a:lnTo>
                <a:lnTo>
                  <a:pt x="3048" y="4392168"/>
                </a:lnTo>
                <a:lnTo>
                  <a:pt x="0" y="4392168"/>
                </a:lnTo>
                <a:lnTo>
                  <a:pt x="0" y="4389120"/>
                </a:lnTo>
                <a:close/>
                <a:moveTo>
                  <a:pt x="0" y="4395216"/>
                </a:moveTo>
                <a:lnTo>
                  <a:pt x="3048" y="4395216"/>
                </a:lnTo>
                <a:lnTo>
                  <a:pt x="3048" y="4398264"/>
                </a:lnTo>
                <a:lnTo>
                  <a:pt x="0" y="4398264"/>
                </a:lnTo>
                <a:lnTo>
                  <a:pt x="0" y="4395216"/>
                </a:lnTo>
                <a:close/>
                <a:moveTo>
                  <a:pt x="0" y="4401313"/>
                </a:moveTo>
                <a:lnTo>
                  <a:pt x="3048" y="4401313"/>
                </a:lnTo>
                <a:lnTo>
                  <a:pt x="3048" y="4404361"/>
                </a:lnTo>
                <a:lnTo>
                  <a:pt x="0" y="4404361"/>
                </a:lnTo>
                <a:lnTo>
                  <a:pt x="0" y="4401313"/>
                </a:lnTo>
                <a:close/>
                <a:moveTo>
                  <a:pt x="0" y="4407409"/>
                </a:moveTo>
                <a:lnTo>
                  <a:pt x="3048" y="4407409"/>
                </a:lnTo>
                <a:lnTo>
                  <a:pt x="3048" y="4410457"/>
                </a:lnTo>
                <a:lnTo>
                  <a:pt x="0" y="4410457"/>
                </a:lnTo>
                <a:lnTo>
                  <a:pt x="0" y="4407409"/>
                </a:lnTo>
                <a:close/>
                <a:moveTo>
                  <a:pt x="0" y="4413505"/>
                </a:moveTo>
                <a:lnTo>
                  <a:pt x="3048" y="4413505"/>
                </a:lnTo>
                <a:lnTo>
                  <a:pt x="3048" y="4416553"/>
                </a:lnTo>
                <a:lnTo>
                  <a:pt x="0" y="4416553"/>
                </a:lnTo>
                <a:lnTo>
                  <a:pt x="0" y="4413505"/>
                </a:lnTo>
                <a:close/>
                <a:moveTo>
                  <a:pt x="0" y="4419601"/>
                </a:moveTo>
                <a:lnTo>
                  <a:pt x="3048" y="4419601"/>
                </a:lnTo>
                <a:lnTo>
                  <a:pt x="3048" y="4422649"/>
                </a:lnTo>
                <a:lnTo>
                  <a:pt x="0" y="4422649"/>
                </a:lnTo>
                <a:lnTo>
                  <a:pt x="0" y="4419601"/>
                </a:lnTo>
                <a:close/>
                <a:moveTo>
                  <a:pt x="0" y="4425696"/>
                </a:moveTo>
                <a:lnTo>
                  <a:pt x="3048" y="4425696"/>
                </a:lnTo>
                <a:lnTo>
                  <a:pt x="3048" y="4428744"/>
                </a:lnTo>
                <a:lnTo>
                  <a:pt x="0" y="4428744"/>
                </a:lnTo>
                <a:lnTo>
                  <a:pt x="0" y="4425696"/>
                </a:lnTo>
                <a:close/>
                <a:moveTo>
                  <a:pt x="0" y="4431792"/>
                </a:moveTo>
                <a:lnTo>
                  <a:pt x="3048" y="4431792"/>
                </a:lnTo>
                <a:lnTo>
                  <a:pt x="3048" y="4434840"/>
                </a:lnTo>
                <a:lnTo>
                  <a:pt x="0" y="4434840"/>
                </a:lnTo>
                <a:lnTo>
                  <a:pt x="0" y="4431792"/>
                </a:lnTo>
                <a:close/>
                <a:moveTo>
                  <a:pt x="0" y="4437888"/>
                </a:moveTo>
                <a:lnTo>
                  <a:pt x="3048" y="4437888"/>
                </a:lnTo>
                <a:lnTo>
                  <a:pt x="3048" y="4440936"/>
                </a:lnTo>
                <a:lnTo>
                  <a:pt x="0" y="4440936"/>
                </a:lnTo>
                <a:lnTo>
                  <a:pt x="0" y="4437888"/>
                </a:lnTo>
                <a:close/>
                <a:moveTo>
                  <a:pt x="0" y="4443984"/>
                </a:moveTo>
                <a:lnTo>
                  <a:pt x="3048" y="4443984"/>
                </a:lnTo>
                <a:lnTo>
                  <a:pt x="3048" y="4447032"/>
                </a:lnTo>
                <a:lnTo>
                  <a:pt x="0" y="4447032"/>
                </a:lnTo>
                <a:lnTo>
                  <a:pt x="0" y="4443984"/>
                </a:lnTo>
                <a:close/>
                <a:moveTo>
                  <a:pt x="0" y="4450081"/>
                </a:moveTo>
                <a:lnTo>
                  <a:pt x="3048" y="4450081"/>
                </a:lnTo>
                <a:lnTo>
                  <a:pt x="3048" y="4453129"/>
                </a:lnTo>
                <a:lnTo>
                  <a:pt x="0" y="4453129"/>
                </a:lnTo>
                <a:lnTo>
                  <a:pt x="0" y="4450081"/>
                </a:lnTo>
                <a:close/>
                <a:moveTo>
                  <a:pt x="0" y="4456177"/>
                </a:moveTo>
                <a:lnTo>
                  <a:pt x="3048" y="4456177"/>
                </a:lnTo>
                <a:lnTo>
                  <a:pt x="3048" y="4459225"/>
                </a:lnTo>
                <a:lnTo>
                  <a:pt x="0" y="4459225"/>
                </a:lnTo>
                <a:lnTo>
                  <a:pt x="0" y="4456177"/>
                </a:lnTo>
                <a:close/>
                <a:moveTo>
                  <a:pt x="0" y="4462273"/>
                </a:moveTo>
                <a:lnTo>
                  <a:pt x="3048" y="4462273"/>
                </a:lnTo>
                <a:lnTo>
                  <a:pt x="3048" y="4465321"/>
                </a:lnTo>
                <a:lnTo>
                  <a:pt x="0" y="4465321"/>
                </a:lnTo>
                <a:lnTo>
                  <a:pt x="0" y="4462273"/>
                </a:lnTo>
                <a:close/>
                <a:moveTo>
                  <a:pt x="0" y="4468369"/>
                </a:moveTo>
                <a:lnTo>
                  <a:pt x="3048" y="4468369"/>
                </a:lnTo>
                <a:lnTo>
                  <a:pt x="3048" y="4471417"/>
                </a:lnTo>
                <a:lnTo>
                  <a:pt x="0" y="4471417"/>
                </a:lnTo>
                <a:lnTo>
                  <a:pt x="0" y="4468369"/>
                </a:lnTo>
                <a:close/>
                <a:moveTo>
                  <a:pt x="0" y="4474464"/>
                </a:moveTo>
                <a:lnTo>
                  <a:pt x="3048" y="4474464"/>
                </a:lnTo>
                <a:lnTo>
                  <a:pt x="3048" y="4477512"/>
                </a:lnTo>
                <a:lnTo>
                  <a:pt x="0" y="4477512"/>
                </a:lnTo>
                <a:lnTo>
                  <a:pt x="0" y="4474464"/>
                </a:lnTo>
                <a:close/>
                <a:moveTo>
                  <a:pt x="0" y="4480560"/>
                </a:moveTo>
                <a:lnTo>
                  <a:pt x="3048" y="4480560"/>
                </a:lnTo>
                <a:lnTo>
                  <a:pt x="3048" y="4483608"/>
                </a:lnTo>
                <a:lnTo>
                  <a:pt x="0" y="4483608"/>
                </a:lnTo>
                <a:lnTo>
                  <a:pt x="0" y="4480560"/>
                </a:lnTo>
                <a:close/>
                <a:moveTo>
                  <a:pt x="0" y="4486656"/>
                </a:moveTo>
                <a:lnTo>
                  <a:pt x="3048" y="4486656"/>
                </a:lnTo>
                <a:lnTo>
                  <a:pt x="3048" y="4489704"/>
                </a:lnTo>
                <a:lnTo>
                  <a:pt x="0" y="4489704"/>
                </a:lnTo>
                <a:lnTo>
                  <a:pt x="0" y="4486656"/>
                </a:lnTo>
                <a:close/>
                <a:moveTo>
                  <a:pt x="0" y="4492752"/>
                </a:moveTo>
                <a:lnTo>
                  <a:pt x="3048" y="4492752"/>
                </a:lnTo>
                <a:lnTo>
                  <a:pt x="3048" y="4495800"/>
                </a:lnTo>
                <a:lnTo>
                  <a:pt x="0" y="4495800"/>
                </a:lnTo>
                <a:lnTo>
                  <a:pt x="0" y="4492752"/>
                </a:lnTo>
                <a:close/>
                <a:moveTo>
                  <a:pt x="0" y="4498849"/>
                </a:moveTo>
                <a:lnTo>
                  <a:pt x="3048" y="4498849"/>
                </a:lnTo>
                <a:lnTo>
                  <a:pt x="3048" y="4501897"/>
                </a:lnTo>
                <a:lnTo>
                  <a:pt x="0" y="4501897"/>
                </a:lnTo>
                <a:lnTo>
                  <a:pt x="0" y="4498849"/>
                </a:lnTo>
                <a:close/>
                <a:moveTo>
                  <a:pt x="0" y="4504945"/>
                </a:moveTo>
                <a:lnTo>
                  <a:pt x="3048" y="4504945"/>
                </a:lnTo>
                <a:lnTo>
                  <a:pt x="3048" y="4507993"/>
                </a:lnTo>
                <a:lnTo>
                  <a:pt x="0" y="4507993"/>
                </a:lnTo>
                <a:lnTo>
                  <a:pt x="0" y="4504945"/>
                </a:lnTo>
                <a:close/>
                <a:moveTo>
                  <a:pt x="0" y="4511041"/>
                </a:moveTo>
                <a:lnTo>
                  <a:pt x="3048" y="4511041"/>
                </a:lnTo>
                <a:lnTo>
                  <a:pt x="3048" y="4514089"/>
                </a:lnTo>
                <a:lnTo>
                  <a:pt x="0" y="4514089"/>
                </a:lnTo>
                <a:lnTo>
                  <a:pt x="0" y="4511041"/>
                </a:lnTo>
                <a:close/>
                <a:moveTo>
                  <a:pt x="0" y="4517137"/>
                </a:moveTo>
                <a:lnTo>
                  <a:pt x="3048" y="4517137"/>
                </a:lnTo>
                <a:lnTo>
                  <a:pt x="3048" y="4520185"/>
                </a:lnTo>
                <a:lnTo>
                  <a:pt x="0" y="4520185"/>
                </a:lnTo>
                <a:lnTo>
                  <a:pt x="0" y="4517137"/>
                </a:lnTo>
                <a:close/>
                <a:moveTo>
                  <a:pt x="0" y="4523232"/>
                </a:moveTo>
                <a:lnTo>
                  <a:pt x="3048" y="4523232"/>
                </a:lnTo>
                <a:lnTo>
                  <a:pt x="3048" y="4526280"/>
                </a:lnTo>
                <a:lnTo>
                  <a:pt x="0" y="4526280"/>
                </a:lnTo>
                <a:lnTo>
                  <a:pt x="0" y="4523232"/>
                </a:lnTo>
                <a:close/>
                <a:moveTo>
                  <a:pt x="0" y="4529328"/>
                </a:moveTo>
                <a:lnTo>
                  <a:pt x="3048" y="4529328"/>
                </a:lnTo>
                <a:lnTo>
                  <a:pt x="3048" y="4532376"/>
                </a:lnTo>
                <a:lnTo>
                  <a:pt x="0" y="4532376"/>
                </a:lnTo>
                <a:lnTo>
                  <a:pt x="0" y="4529328"/>
                </a:lnTo>
                <a:close/>
                <a:moveTo>
                  <a:pt x="0" y="4535424"/>
                </a:moveTo>
                <a:lnTo>
                  <a:pt x="3048" y="4535424"/>
                </a:lnTo>
                <a:lnTo>
                  <a:pt x="3048" y="4538472"/>
                </a:lnTo>
                <a:lnTo>
                  <a:pt x="0" y="4538472"/>
                </a:lnTo>
                <a:lnTo>
                  <a:pt x="0" y="4535424"/>
                </a:lnTo>
                <a:close/>
                <a:moveTo>
                  <a:pt x="0" y="4541520"/>
                </a:moveTo>
                <a:lnTo>
                  <a:pt x="3048" y="4541520"/>
                </a:lnTo>
                <a:lnTo>
                  <a:pt x="3048" y="4544568"/>
                </a:lnTo>
                <a:lnTo>
                  <a:pt x="0" y="4544568"/>
                </a:lnTo>
                <a:lnTo>
                  <a:pt x="0" y="4541520"/>
                </a:lnTo>
                <a:close/>
                <a:moveTo>
                  <a:pt x="0" y="4547616"/>
                </a:moveTo>
                <a:lnTo>
                  <a:pt x="3048" y="4547616"/>
                </a:lnTo>
                <a:lnTo>
                  <a:pt x="3048" y="4550664"/>
                </a:lnTo>
                <a:lnTo>
                  <a:pt x="0" y="4550664"/>
                </a:lnTo>
                <a:lnTo>
                  <a:pt x="0" y="4547616"/>
                </a:lnTo>
                <a:close/>
                <a:moveTo>
                  <a:pt x="0" y="4553713"/>
                </a:moveTo>
                <a:lnTo>
                  <a:pt x="3048" y="4553713"/>
                </a:lnTo>
                <a:lnTo>
                  <a:pt x="3048" y="4556761"/>
                </a:lnTo>
                <a:lnTo>
                  <a:pt x="0" y="4556761"/>
                </a:lnTo>
                <a:lnTo>
                  <a:pt x="0" y="4553713"/>
                </a:lnTo>
                <a:close/>
                <a:moveTo>
                  <a:pt x="0" y="4559809"/>
                </a:moveTo>
                <a:lnTo>
                  <a:pt x="3048" y="4559809"/>
                </a:lnTo>
                <a:lnTo>
                  <a:pt x="3048" y="4562857"/>
                </a:lnTo>
                <a:lnTo>
                  <a:pt x="0" y="4562857"/>
                </a:lnTo>
                <a:lnTo>
                  <a:pt x="0" y="4559809"/>
                </a:lnTo>
                <a:close/>
                <a:moveTo>
                  <a:pt x="0" y="4565905"/>
                </a:moveTo>
                <a:lnTo>
                  <a:pt x="3048" y="4565905"/>
                </a:lnTo>
                <a:lnTo>
                  <a:pt x="3048" y="4568953"/>
                </a:lnTo>
                <a:lnTo>
                  <a:pt x="0" y="4568953"/>
                </a:lnTo>
                <a:lnTo>
                  <a:pt x="0" y="4565905"/>
                </a:lnTo>
                <a:close/>
                <a:moveTo>
                  <a:pt x="0" y="4572001"/>
                </a:moveTo>
                <a:lnTo>
                  <a:pt x="3048" y="4572001"/>
                </a:lnTo>
                <a:lnTo>
                  <a:pt x="3048" y="4575049"/>
                </a:lnTo>
                <a:lnTo>
                  <a:pt x="0" y="4575049"/>
                </a:lnTo>
                <a:lnTo>
                  <a:pt x="0" y="4572001"/>
                </a:lnTo>
                <a:close/>
                <a:moveTo>
                  <a:pt x="0" y="4578096"/>
                </a:moveTo>
                <a:lnTo>
                  <a:pt x="3048" y="4578096"/>
                </a:lnTo>
                <a:lnTo>
                  <a:pt x="3048" y="4581144"/>
                </a:lnTo>
                <a:lnTo>
                  <a:pt x="0" y="4581144"/>
                </a:lnTo>
                <a:lnTo>
                  <a:pt x="0" y="4578096"/>
                </a:lnTo>
                <a:close/>
                <a:moveTo>
                  <a:pt x="0" y="4584192"/>
                </a:moveTo>
                <a:lnTo>
                  <a:pt x="3048" y="4584192"/>
                </a:lnTo>
                <a:lnTo>
                  <a:pt x="3048" y="4587240"/>
                </a:lnTo>
                <a:lnTo>
                  <a:pt x="0" y="4587240"/>
                </a:lnTo>
                <a:lnTo>
                  <a:pt x="0" y="4584192"/>
                </a:lnTo>
                <a:close/>
                <a:moveTo>
                  <a:pt x="0" y="4590289"/>
                </a:moveTo>
                <a:lnTo>
                  <a:pt x="3048" y="4590289"/>
                </a:lnTo>
                <a:lnTo>
                  <a:pt x="3048" y="4593337"/>
                </a:lnTo>
                <a:lnTo>
                  <a:pt x="0" y="4593337"/>
                </a:lnTo>
                <a:lnTo>
                  <a:pt x="0" y="4590289"/>
                </a:lnTo>
                <a:close/>
                <a:moveTo>
                  <a:pt x="0" y="4596385"/>
                </a:moveTo>
                <a:lnTo>
                  <a:pt x="3048" y="4596385"/>
                </a:lnTo>
                <a:lnTo>
                  <a:pt x="3048" y="4599433"/>
                </a:lnTo>
                <a:lnTo>
                  <a:pt x="0" y="4599433"/>
                </a:lnTo>
                <a:lnTo>
                  <a:pt x="0" y="4596385"/>
                </a:lnTo>
                <a:close/>
                <a:moveTo>
                  <a:pt x="0" y="4602480"/>
                </a:moveTo>
                <a:lnTo>
                  <a:pt x="3048" y="4602480"/>
                </a:lnTo>
                <a:lnTo>
                  <a:pt x="3048" y="4605528"/>
                </a:lnTo>
                <a:lnTo>
                  <a:pt x="0" y="4605528"/>
                </a:lnTo>
                <a:lnTo>
                  <a:pt x="0" y="4602480"/>
                </a:lnTo>
                <a:close/>
                <a:moveTo>
                  <a:pt x="0" y="4608576"/>
                </a:moveTo>
                <a:lnTo>
                  <a:pt x="3048" y="4608576"/>
                </a:lnTo>
                <a:lnTo>
                  <a:pt x="3048" y="4611624"/>
                </a:lnTo>
                <a:lnTo>
                  <a:pt x="0" y="4611624"/>
                </a:lnTo>
                <a:lnTo>
                  <a:pt x="0" y="4608576"/>
                </a:lnTo>
                <a:close/>
                <a:moveTo>
                  <a:pt x="0" y="4614673"/>
                </a:moveTo>
                <a:lnTo>
                  <a:pt x="3048" y="4614673"/>
                </a:lnTo>
                <a:lnTo>
                  <a:pt x="3048" y="4617721"/>
                </a:lnTo>
                <a:lnTo>
                  <a:pt x="0" y="4617721"/>
                </a:lnTo>
                <a:lnTo>
                  <a:pt x="0" y="4614673"/>
                </a:lnTo>
                <a:close/>
                <a:moveTo>
                  <a:pt x="0" y="4620769"/>
                </a:moveTo>
                <a:lnTo>
                  <a:pt x="3048" y="4620769"/>
                </a:lnTo>
                <a:lnTo>
                  <a:pt x="3048" y="4623817"/>
                </a:lnTo>
                <a:lnTo>
                  <a:pt x="0" y="4623817"/>
                </a:lnTo>
                <a:lnTo>
                  <a:pt x="0" y="4620769"/>
                </a:lnTo>
                <a:close/>
                <a:moveTo>
                  <a:pt x="0" y="4626864"/>
                </a:moveTo>
                <a:lnTo>
                  <a:pt x="3048" y="4626864"/>
                </a:lnTo>
                <a:lnTo>
                  <a:pt x="3048" y="4629912"/>
                </a:lnTo>
                <a:lnTo>
                  <a:pt x="0" y="4629912"/>
                </a:lnTo>
                <a:lnTo>
                  <a:pt x="0" y="4626864"/>
                </a:lnTo>
                <a:close/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6870192" y="6097"/>
                </a:moveTo>
                <a:lnTo>
                  <a:pt x="6873240" y="6097"/>
                </a:lnTo>
                <a:lnTo>
                  <a:pt x="6873240" y="9145"/>
                </a:lnTo>
                <a:lnTo>
                  <a:pt x="6870192" y="9145"/>
                </a:lnTo>
                <a:lnTo>
                  <a:pt x="6870192" y="6097"/>
                </a:lnTo>
                <a:close/>
                <a:moveTo>
                  <a:pt x="6870192" y="12192"/>
                </a:moveTo>
                <a:lnTo>
                  <a:pt x="6873240" y="12192"/>
                </a:lnTo>
                <a:lnTo>
                  <a:pt x="6873240" y="15240"/>
                </a:lnTo>
                <a:lnTo>
                  <a:pt x="6870192" y="15240"/>
                </a:lnTo>
                <a:lnTo>
                  <a:pt x="6870192" y="12192"/>
                </a:lnTo>
                <a:close/>
                <a:moveTo>
                  <a:pt x="6870192" y="18288"/>
                </a:moveTo>
                <a:lnTo>
                  <a:pt x="6873240" y="18288"/>
                </a:lnTo>
                <a:lnTo>
                  <a:pt x="6873240" y="21336"/>
                </a:lnTo>
                <a:lnTo>
                  <a:pt x="6870192" y="21336"/>
                </a:lnTo>
                <a:lnTo>
                  <a:pt x="6870192" y="18288"/>
                </a:lnTo>
                <a:close/>
                <a:moveTo>
                  <a:pt x="6870192" y="24385"/>
                </a:moveTo>
                <a:lnTo>
                  <a:pt x="6873240" y="24385"/>
                </a:lnTo>
                <a:lnTo>
                  <a:pt x="6873240" y="27433"/>
                </a:lnTo>
                <a:lnTo>
                  <a:pt x="6870192" y="27433"/>
                </a:lnTo>
                <a:lnTo>
                  <a:pt x="6870192" y="24385"/>
                </a:lnTo>
                <a:close/>
                <a:moveTo>
                  <a:pt x="6870192" y="30480"/>
                </a:moveTo>
                <a:lnTo>
                  <a:pt x="6873240" y="30480"/>
                </a:lnTo>
                <a:lnTo>
                  <a:pt x="6873240" y="33528"/>
                </a:lnTo>
                <a:lnTo>
                  <a:pt x="6870192" y="33528"/>
                </a:lnTo>
                <a:lnTo>
                  <a:pt x="6870192" y="30480"/>
                </a:lnTo>
                <a:close/>
                <a:moveTo>
                  <a:pt x="6870192" y="36577"/>
                </a:moveTo>
                <a:lnTo>
                  <a:pt x="6873240" y="36577"/>
                </a:lnTo>
                <a:lnTo>
                  <a:pt x="6873240" y="39625"/>
                </a:lnTo>
                <a:lnTo>
                  <a:pt x="6870192" y="39625"/>
                </a:lnTo>
                <a:lnTo>
                  <a:pt x="6870192" y="36577"/>
                </a:lnTo>
                <a:close/>
                <a:moveTo>
                  <a:pt x="6870192" y="42673"/>
                </a:moveTo>
                <a:lnTo>
                  <a:pt x="6873240" y="42673"/>
                </a:lnTo>
                <a:lnTo>
                  <a:pt x="6873240" y="45721"/>
                </a:lnTo>
                <a:lnTo>
                  <a:pt x="6870192" y="45721"/>
                </a:lnTo>
                <a:lnTo>
                  <a:pt x="6870192" y="42673"/>
                </a:lnTo>
                <a:close/>
                <a:moveTo>
                  <a:pt x="6870192" y="48768"/>
                </a:moveTo>
                <a:lnTo>
                  <a:pt x="6873240" y="48768"/>
                </a:lnTo>
                <a:lnTo>
                  <a:pt x="6873240" y="51816"/>
                </a:lnTo>
                <a:lnTo>
                  <a:pt x="6870192" y="51816"/>
                </a:lnTo>
                <a:lnTo>
                  <a:pt x="6870192" y="48768"/>
                </a:lnTo>
                <a:close/>
                <a:moveTo>
                  <a:pt x="6870192" y="54865"/>
                </a:moveTo>
                <a:lnTo>
                  <a:pt x="6873240" y="54865"/>
                </a:lnTo>
                <a:lnTo>
                  <a:pt x="6873240" y="57913"/>
                </a:lnTo>
                <a:lnTo>
                  <a:pt x="6870192" y="57913"/>
                </a:lnTo>
                <a:lnTo>
                  <a:pt x="6870192" y="54865"/>
                </a:lnTo>
                <a:close/>
                <a:moveTo>
                  <a:pt x="6870192" y="60961"/>
                </a:moveTo>
                <a:lnTo>
                  <a:pt x="6873240" y="60961"/>
                </a:lnTo>
                <a:lnTo>
                  <a:pt x="6873240" y="64009"/>
                </a:lnTo>
                <a:lnTo>
                  <a:pt x="6870192" y="64009"/>
                </a:lnTo>
                <a:lnTo>
                  <a:pt x="6870192" y="60961"/>
                </a:lnTo>
                <a:close/>
                <a:moveTo>
                  <a:pt x="6870192" y="67056"/>
                </a:moveTo>
                <a:lnTo>
                  <a:pt x="6873240" y="67056"/>
                </a:lnTo>
                <a:lnTo>
                  <a:pt x="6873240" y="70104"/>
                </a:lnTo>
                <a:lnTo>
                  <a:pt x="6870192" y="70104"/>
                </a:lnTo>
                <a:lnTo>
                  <a:pt x="6870192" y="67056"/>
                </a:lnTo>
                <a:close/>
                <a:moveTo>
                  <a:pt x="6870192" y="73153"/>
                </a:moveTo>
                <a:lnTo>
                  <a:pt x="6873240" y="73153"/>
                </a:lnTo>
                <a:lnTo>
                  <a:pt x="6873240" y="76201"/>
                </a:lnTo>
                <a:lnTo>
                  <a:pt x="6870192" y="76201"/>
                </a:lnTo>
                <a:lnTo>
                  <a:pt x="6870192" y="73153"/>
                </a:lnTo>
                <a:close/>
                <a:moveTo>
                  <a:pt x="6870192" y="79248"/>
                </a:moveTo>
                <a:lnTo>
                  <a:pt x="6873240" y="79248"/>
                </a:lnTo>
                <a:lnTo>
                  <a:pt x="6873240" y="82296"/>
                </a:lnTo>
                <a:lnTo>
                  <a:pt x="6870192" y="82296"/>
                </a:lnTo>
                <a:lnTo>
                  <a:pt x="6870192" y="79248"/>
                </a:lnTo>
                <a:close/>
                <a:moveTo>
                  <a:pt x="6870192" y="85344"/>
                </a:moveTo>
                <a:lnTo>
                  <a:pt x="6873240" y="85344"/>
                </a:lnTo>
                <a:lnTo>
                  <a:pt x="6873240" y="88392"/>
                </a:lnTo>
                <a:lnTo>
                  <a:pt x="6870192" y="88392"/>
                </a:lnTo>
                <a:lnTo>
                  <a:pt x="6870192" y="85344"/>
                </a:lnTo>
                <a:close/>
                <a:moveTo>
                  <a:pt x="6870192" y="91441"/>
                </a:moveTo>
                <a:lnTo>
                  <a:pt x="6873240" y="91441"/>
                </a:lnTo>
                <a:lnTo>
                  <a:pt x="6873240" y="94489"/>
                </a:lnTo>
                <a:lnTo>
                  <a:pt x="6870192" y="94489"/>
                </a:lnTo>
                <a:lnTo>
                  <a:pt x="6870192" y="91441"/>
                </a:lnTo>
                <a:close/>
                <a:moveTo>
                  <a:pt x="6870192" y="97536"/>
                </a:moveTo>
                <a:lnTo>
                  <a:pt x="6873240" y="97536"/>
                </a:lnTo>
                <a:lnTo>
                  <a:pt x="6873240" y="100584"/>
                </a:lnTo>
                <a:lnTo>
                  <a:pt x="6870192" y="100584"/>
                </a:lnTo>
                <a:lnTo>
                  <a:pt x="6870192" y="97536"/>
                </a:lnTo>
                <a:close/>
                <a:moveTo>
                  <a:pt x="6870192" y="103632"/>
                </a:moveTo>
                <a:lnTo>
                  <a:pt x="6873240" y="103632"/>
                </a:lnTo>
                <a:lnTo>
                  <a:pt x="6873240" y="106680"/>
                </a:lnTo>
                <a:lnTo>
                  <a:pt x="6870192" y="106680"/>
                </a:lnTo>
                <a:lnTo>
                  <a:pt x="6870192" y="103632"/>
                </a:lnTo>
                <a:close/>
                <a:moveTo>
                  <a:pt x="6870192" y="109729"/>
                </a:moveTo>
                <a:lnTo>
                  <a:pt x="6873240" y="109729"/>
                </a:lnTo>
                <a:lnTo>
                  <a:pt x="6873240" y="112777"/>
                </a:lnTo>
                <a:lnTo>
                  <a:pt x="6870192" y="112777"/>
                </a:lnTo>
                <a:lnTo>
                  <a:pt x="6870192" y="109729"/>
                </a:lnTo>
                <a:close/>
                <a:moveTo>
                  <a:pt x="6870192" y="115824"/>
                </a:moveTo>
                <a:lnTo>
                  <a:pt x="6873240" y="115824"/>
                </a:lnTo>
                <a:lnTo>
                  <a:pt x="6873240" y="118872"/>
                </a:lnTo>
                <a:lnTo>
                  <a:pt x="6870192" y="118872"/>
                </a:lnTo>
                <a:lnTo>
                  <a:pt x="6870192" y="115824"/>
                </a:lnTo>
                <a:close/>
                <a:moveTo>
                  <a:pt x="6870192" y="121921"/>
                </a:moveTo>
                <a:lnTo>
                  <a:pt x="6873240" y="121921"/>
                </a:lnTo>
                <a:lnTo>
                  <a:pt x="6873240" y="124969"/>
                </a:lnTo>
                <a:lnTo>
                  <a:pt x="6870192" y="124969"/>
                </a:lnTo>
                <a:lnTo>
                  <a:pt x="6870192" y="121921"/>
                </a:lnTo>
                <a:close/>
                <a:moveTo>
                  <a:pt x="6870192" y="128017"/>
                </a:moveTo>
                <a:lnTo>
                  <a:pt x="6873240" y="128017"/>
                </a:lnTo>
                <a:lnTo>
                  <a:pt x="6873240" y="131065"/>
                </a:lnTo>
                <a:lnTo>
                  <a:pt x="6870192" y="131065"/>
                </a:lnTo>
                <a:lnTo>
                  <a:pt x="6870192" y="128017"/>
                </a:lnTo>
                <a:close/>
                <a:moveTo>
                  <a:pt x="6870192" y="134112"/>
                </a:moveTo>
                <a:lnTo>
                  <a:pt x="6873240" y="134112"/>
                </a:lnTo>
                <a:lnTo>
                  <a:pt x="6873240" y="137160"/>
                </a:lnTo>
                <a:lnTo>
                  <a:pt x="6870192" y="137160"/>
                </a:lnTo>
                <a:lnTo>
                  <a:pt x="6870192" y="134112"/>
                </a:lnTo>
                <a:close/>
                <a:moveTo>
                  <a:pt x="6870192" y="140209"/>
                </a:moveTo>
                <a:lnTo>
                  <a:pt x="6873240" y="140209"/>
                </a:lnTo>
                <a:lnTo>
                  <a:pt x="6873240" y="143257"/>
                </a:lnTo>
                <a:lnTo>
                  <a:pt x="6870192" y="143257"/>
                </a:lnTo>
                <a:lnTo>
                  <a:pt x="6870192" y="140209"/>
                </a:lnTo>
                <a:close/>
                <a:moveTo>
                  <a:pt x="6870192" y="146304"/>
                </a:moveTo>
                <a:lnTo>
                  <a:pt x="6873240" y="146304"/>
                </a:lnTo>
                <a:lnTo>
                  <a:pt x="6873240" y="149352"/>
                </a:lnTo>
                <a:lnTo>
                  <a:pt x="6870192" y="149352"/>
                </a:lnTo>
                <a:lnTo>
                  <a:pt x="6870192" y="146304"/>
                </a:lnTo>
                <a:close/>
                <a:moveTo>
                  <a:pt x="6870192" y="152400"/>
                </a:moveTo>
                <a:lnTo>
                  <a:pt x="6873240" y="152400"/>
                </a:lnTo>
                <a:lnTo>
                  <a:pt x="6873240" y="155448"/>
                </a:lnTo>
                <a:lnTo>
                  <a:pt x="6870192" y="155448"/>
                </a:lnTo>
                <a:lnTo>
                  <a:pt x="6870192" y="152400"/>
                </a:lnTo>
                <a:close/>
                <a:moveTo>
                  <a:pt x="6870192" y="158497"/>
                </a:moveTo>
                <a:lnTo>
                  <a:pt x="6873240" y="158497"/>
                </a:lnTo>
                <a:lnTo>
                  <a:pt x="6873240" y="161545"/>
                </a:lnTo>
                <a:lnTo>
                  <a:pt x="6870192" y="161545"/>
                </a:lnTo>
                <a:lnTo>
                  <a:pt x="6870192" y="158497"/>
                </a:lnTo>
                <a:close/>
                <a:moveTo>
                  <a:pt x="6870192" y="164592"/>
                </a:moveTo>
                <a:lnTo>
                  <a:pt x="6873240" y="164592"/>
                </a:lnTo>
                <a:lnTo>
                  <a:pt x="6873240" y="167640"/>
                </a:lnTo>
                <a:lnTo>
                  <a:pt x="6870192" y="167640"/>
                </a:lnTo>
                <a:lnTo>
                  <a:pt x="6870192" y="164592"/>
                </a:lnTo>
                <a:close/>
                <a:moveTo>
                  <a:pt x="6870192" y="170688"/>
                </a:moveTo>
                <a:lnTo>
                  <a:pt x="6873240" y="170688"/>
                </a:lnTo>
                <a:lnTo>
                  <a:pt x="6873240" y="173736"/>
                </a:lnTo>
                <a:lnTo>
                  <a:pt x="6870192" y="173736"/>
                </a:lnTo>
                <a:lnTo>
                  <a:pt x="6870192" y="170688"/>
                </a:lnTo>
                <a:close/>
                <a:moveTo>
                  <a:pt x="6870192" y="176785"/>
                </a:moveTo>
                <a:lnTo>
                  <a:pt x="6873240" y="176785"/>
                </a:lnTo>
                <a:lnTo>
                  <a:pt x="6873240" y="179833"/>
                </a:lnTo>
                <a:lnTo>
                  <a:pt x="6870192" y="179833"/>
                </a:lnTo>
                <a:lnTo>
                  <a:pt x="6870192" y="176785"/>
                </a:lnTo>
                <a:close/>
                <a:moveTo>
                  <a:pt x="6870192" y="182880"/>
                </a:moveTo>
                <a:lnTo>
                  <a:pt x="6873240" y="182880"/>
                </a:lnTo>
                <a:lnTo>
                  <a:pt x="6873240" y="185928"/>
                </a:lnTo>
                <a:lnTo>
                  <a:pt x="6870192" y="185928"/>
                </a:lnTo>
                <a:lnTo>
                  <a:pt x="6870192" y="182880"/>
                </a:lnTo>
                <a:close/>
                <a:moveTo>
                  <a:pt x="6870192" y="188977"/>
                </a:moveTo>
                <a:lnTo>
                  <a:pt x="6873240" y="188977"/>
                </a:lnTo>
                <a:lnTo>
                  <a:pt x="6873240" y="192025"/>
                </a:lnTo>
                <a:lnTo>
                  <a:pt x="6870192" y="192025"/>
                </a:lnTo>
                <a:lnTo>
                  <a:pt x="6870192" y="188977"/>
                </a:lnTo>
                <a:close/>
                <a:moveTo>
                  <a:pt x="6870192" y="195073"/>
                </a:moveTo>
                <a:lnTo>
                  <a:pt x="6873240" y="195073"/>
                </a:lnTo>
                <a:lnTo>
                  <a:pt x="6873240" y="198121"/>
                </a:lnTo>
                <a:lnTo>
                  <a:pt x="6870192" y="198121"/>
                </a:lnTo>
                <a:lnTo>
                  <a:pt x="6870192" y="195073"/>
                </a:lnTo>
                <a:close/>
                <a:moveTo>
                  <a:pt x="6870192" y="201168"/>
                </a:moveTo>
                <a:lnTo>
                  <a:pt x="6873240" y="201168"/>
                </a:lnTo>
                <a:lnTo>
                  <a:pt x="6873240" y="204216"/>
                </a:lnTo>
                <a:lnTo>
                  <a:pt x="6870192" y="204216"/>
                </a:lnTo>
                <a:lnTo>
                  <a:pt x="6870192" y="201168"/>
                </a:lnTo>
                <a:close/>
                <a:moveTo>
                  <a:pt x="6870192" y="207265"/>
                </a:moveTo>
                <a:lnTo>
                  <a:pt x="6873240" y="207265"/>
                </a:lnTo>
                <a:lnTo>
                  <a:pt x="6873240" y="210313"/>
                </a:lnTo>
                <a:lnTo>
                  <a:pt x="6870192" y="210313"/>
                </a:lnTo>
                <a:lnTo>
                  <a:pt x="6870192" y="207265"/>
                </a:lnTo>
                <a:close/>
                <a:moveTo>
                  <a:pt x="6870192" y="213361"/>
                </a:moveTo>
                <a:lnTo>
                  <a:pt x="6873240" y="213361"/>
                </a:lnTo>
                <a:lnTo>
                  <a:pt x="6873240" y="216409"/>
                </a:lnTo>
                <a:lnTo>
                  <a:pt x="6870192" y="216409"/>
                </a:lnTo>
                <a:lnTo>
                  <a:pt x="6870192" y="213361"/>
                </a:lnTo>
                <a:close/>
                <a:moveTo>
                  <a:pt x="6870192" y="219456"/>
                </a:moveTo>
                <a:lnTo>
                  <a:pt x="6873240" y="219456"/>
                </a:lnTo>
                <a:lnTo>
                  <a:pt x="6873240" y="222504"/>
                </a:lnTo>
                <a:lnTo>
                  <a:pt x="6870192" y="222504"/>
                </a:lnTo>
                <a:lnTo>
                  <a:pt x="6870192" y="219456"/>
                </a:lnTo>
                <a:close/>
                <a:moveTo>
                  <a:pt x="6870192" y="225553"/>
                </a:moveTo>
                <a:lnTo>
                  <a:pt x="6873240" y="225553"/>
                </a:lnTo>
                <a:lnTo>
                  <a:pt x="6873240" y="228601"/>
                </a:lnTo>
                <a:lnTo>
                  <a:pt x="6870192" y="228601"/>
                </a:lnTo>
                <a:lnTo>
                  <a:pt x="6870192" y="225553"/>
                </a:lnTo>
                <a:close/>
                <a:moveTo>
                  <a:pt x="6870192" y="231648"/>
                </a:moveTo>
                <a:lnTo>
                  <a:pt x="6873240" y="231648"/>
                </a:lnTo>
                <a:lnTo>
                  <a:pt x="6873240" y="234696"/>
                </a:lnTo>
                <a:lnTo>
                  <a:pt x="6870192" y="234696"/>
                </a:lnTo>
                <a:lnTo>
                  <a:pt x="6870192" y="231648"/>
                </a:lnTo>
                <a:close/>
                <a:moveTo>
                  <a:pt x="6870192" y="237744"/>
                </a:moveTo>
                <a:lnTo>
                  <a:pt x="6873240" y="237744"/>
                </a:lnTo>
                <a:lnTo>
                  <a:pt x="6873240" y="240792"/>
                </a:lnTo>
                <a:lnTo>
                  <a:pt x="6870192" y="240792"/>
                </a:lnTo>
                <a:lnTo>
                  <a:pt x="6870192" y="237744"/>
                </a:lnTo>
                <a:close/>
                <a:moveTo>
                  <a:pt x="6870192" y="243841"/>
                </a:moveTo>
                <a:lnTo>
                  <a:pt x="6873240" y="243841"/>
                </a:lnTo>
                <a:lnTo>
                  <a:pt x="6873240" y="246889"/>
                </a:lnTo>
                <a:lnTo>
                  <a:pt x="6870192" y="246889"/>
                </a:lnTo>
                <a:lnTo>
                  <a:pt x="6870192" y="243841"/>
                </a:lnTo>
                <a:close/>
                <a:moveTo>
                  <a:pt x="6870192" y="249936"/>
                </a:moveTo>
                <a:lnTo>
                  <a:pt x="6873240" y="249936"/>
                </a:lnTo>
                <a:lnTo>
                  <a:pt x="6873240" y="252984"/>
                </a:lnTo>
                <a:lnTo>
                  <a:pt x="6870192" y="252984"/>
                </a:lnTo>
                <a:lnTo>
                  <a:pt x="6870192" y="249936"/>
                </a:lnTo>
                <a:close/>
                <a:moveTo>
                  <a:pt x="6870192" y="256032"/>
                </a:moveTo>
                <a:lnTo>
                  <a:pt x="6873240" y="256032"/>
                </a:lnTo>
                <a:lnTo>
                  <a:pt x="6873240" y="259080"/>
                </a:lnTo>
                <a:lnTo>
                  <a:pt x="6870192" y="259080"/>
                </a:lnTo>
                <a:lnTo>
                  <a:pt x="6870192" y="256032"/>
                </a:lnTo>
                <a:close/>
                <a:moveTo>
                  <a:pt x="6870192" y="262129"/>
                </a:moveTo>
                <a:lnTo>
                  <a:pt x="6873240" y="262129"/>
                </a:lnTo>
                <a:lnTo>
                  <a:pt x="6873240" y="265177"/>
                </a:lnTo>
                <a:lnTo>
                  <a:pt x="6870192" y="265177"/>
                </a:lnTo>
                <a:lnTo>
                  <a:pt x="6870192" y="262129"/>
                </a:lnTo>
                <a:close/>
                <a:moveTo>
                  <a:pt x="6870192" y="268224"/>
                </a:moveTo>
                <a:lnTo>
                  <a:pt x="6873240" y="268224"/>
                </a:lnTo>
                <a:lnTo>
                  <a:pt x="6873240" y="271272"/>
                </a:lnTo>
                <a:lnTo>
                  <a:pt x="6870192" y="271272"/>
                </a:lnTo>
                <a:lnTo>
                  <a:pt x="6870192" y="268224"/>
                </a:lnTo>
                <a:close/>
                <a:moveTo>
                  <a:pt x="6870192" y="274321"/>
                </a:moveTo>
                <a:lnTo>
                  <a:pt x="6873240" y="274321"/>
                </a:lnTo>
                <a:lnTo>
                  <a:pt x="6873240" y="277369"/>
                </a:lnTo>
                <a:lnTo>
                  <a:pt x="6870192" y="277369"/>
                </a:lnTo>
                <a:lnTo>
                  <a:pt x="6870192" y="274321"/>
                </a:lnTo>
                <a:close/>
                <a:moveTo>
                  <a:pt x="6870192" y="280417"/>
                </a:moveTo>
                <a:lnTo>
                  <a:pt x="6873240" y="280417"/>
                </a:lnTo>
                <a:lnTo>
                  <a:pt x="6873240" y="283465"/>
                </a:lnTo>
                <a:lnTo>
                  <a:pt x="6870192" y="283465"/>
                </a:lnTo>
                <a:lnTo>
                  <a:pt x="6870192" y="280417"/>
                </a:lnTo>
                <a:close/>
                <a:moveTo>
                  <a:pt x="6870192" y="286512"/>
                </a:moveTo>
                <a:lnTo>
                  <a:pt x="6873240" y="286512"/>
                </a:lnTo>
                <a:lnTo>
                  <a:pt x="6873240" y="289560"/>
                </a:lnTo>
                <a:lnTo>
                  <a:pt x="6870192" y="289560"/>
                </a:lnTo>
                <a:lnTo>
                  <a:pt x="6870192" y="286512"/>
                </a:lnTo>
                <a:close/>
                <a:moveTo>
                  <a:pt x="6870192" y="292609"/>
                </a:moveTo>
                <a:lnTo>
                  <a:pt x="6873240" y="292609"/>
                </a:lnTo>
                <a:lnTo>
                  <a:pt x="6873240" y="295657"/>
                </a:lnTo>
                <a:lnTo>
                  <a:pt x="6870192" y="295657"/>
                </a:lnTo>
                <a:lnTo>
                  <a:pt x="6870192" y="292609"/>
                </a:lnTo>
                <a:close/>
                <a:moveTo>
                  <a:pt x="6870192" y="298704"/>
                </a:moveTo>
                <a:lnTo>
                  <a:pt x="6873240" y="298704"/>
                </a:lnTo>
                <a:lnTo>
                  <a:pt x="6873240" y="301752"/>
                </a:lnTo>
                <a:lnTo>
                  <a:pt x="6870192" y="301752"/>
                </a:lnTo>
                <a:lnTo>
                  <a:pt x="6870192" y="298704"/>
                </a:lnTo>
                <a:close/>
                <a:moveTo>
                  <a:pt x="6870192" y="304800"/>
                </a:moveTo>
                <a:lnTo>
                  <a:pt x="6873240" y="304800"/>
                </a:lnTo>
                <a:lnTo>
                  <a:pt x="6873240" y="307848"/>
                </a:lnTo>
                <a:lnTo>
                  <a:pt x="6870192" y="307848"/>
                </a:lnTo>
                <a:lnTo>
                  <a:pt x="6870192" y="304800"/>
                </a:lnTo>
                <a:close/>
                <a:moveTo>
                  <a:pt x="6870192" y="310897"/>
                </a:moveTo>
                <a:lnTo>
                  <a:pt x="6873240" y="310897"/>
                </a:lnTo>
                <a:lnTo>
                  <a:pt x="6873240" y="313945"/>
                </a:lnTo>
                <a:lnTo>
                  <a:pt x="6870192" y="313945"/>
                </a:lnTo>
                <a:lnTo>
                  <a:pt x="6870192" y="310897"/>
                </a:lnTo>
                <a:close/>
                <a:moveTo>
                  <a:pt x="6870192" y="316992"/>
                </a:moveTo>
                <a:lnTo>
                  <a:pt x="6873240" y="316992"/>
                </a:lnTo>
                <a:lnTo>
                  <a:pt x="6873240" y="320040"/>
                </a:lnTo>
                <a:lnTo>
                  <a:pt x="6870192" y="320040"/>
                </a:lnTo>
                <a:lnTo>
                  <a:pt x="6870192" y="316992"/>
                </a:lnTo>
                <a:close/>
                <a:moveTo>
                  <a:pt x="6870192" y="323088"/>
                </a:moveTo>
                <a:lnTo>
                  <a:pt x="6873240" y="323088"/>
                </a:lnTo>
                <a:lnTo>
                  <a:pt x="6873240" y="326136"/>
                </a:lnTo>
                <a:lnTo>
                  <a:pt x="6870192" y="326136"/>
                </a:lnTo>
                <a:lnTo>
                  <a:pt x="6870192" y="323088"/>
                </a:lnTo>
                <a:close/>
                <a:moveTo>
                  <a:pt x="6870192" y="329185"/>
                </a:moveTo>
                <a:lnTo>
                  <a:pt x="6873240" y="329185"/>
                </a:lnTo>
                <a:lnTo>
                  <a:pt x="6873240" y="332233"/>
                </a:lnTo>
                <a:lnTo>
                  <a:pt x="6870192" y="332233"/>
                </a:lnTo>
                <a:lnTo>
                  <a:pt x="6870192" y="329185"/>
                </a:lnTo>
                <a:close/>
                <a:moveTo>
                  <a:pt x="6870192" y="335280"/>
                </a:moveTo>
                <a:lnTo>
                  <a:pt x="6873240" y="335280"/>
                </a:lnTo>
                <a:lnTo>
                  <a:pt x="6873240" y="338328"/>
                </a:lnTo>
                <a:lnTo>
                  <a:pt x="6870192" y="338328"/>
                </a:lnTo>
                <a:lnTo>
                  <a:pt x="6870192" y="335280"/>
                </a:lnTo>
                <a:close/>
                <a:moveTo>
                  <a:pt x="6870192" y="341377"/>
                </a:moveTo>
                <a:lnTo>
                  <a:pt x="6873240" y="341377"/>
                </a:lnTo>
                <a:lnTo>
                  <a:pt x="6873240" y="344425"/>
                </a:lnTo>
                <a:lnTo>
                  <a:pt x="6870192" y="344425"/>
                </a:lnTo>
                <a:lnTo>
                  <a:pt x="6870192" y="341377"/>
                </a:lnTo>
                <a:close/>
                <a:moveTo>
                  <a:pt x="6870192" y="347473"/>
                </a:moveTo>
                <a:lnTo>
                  <a:pt x="6873240" y="347473"/>
                </a:lnTo>
                <a:lnTo>
                  <a:pt x="6873240" y="350521"/>
                </a:lnTo>
                <a:lnTo>
                  <a:pt x="6870192" y="350521"/>
                </a:lnTo>
                <a:lnTo>
                  <a:pt x="6870192" y="347473"/>
                </a:lnTo>
                <a:close/>
                <a:moveTo>
                  <a:pt x="6870192" y="353568"/>
                </a:moveTo>
                <a:lnTo>
                  <a:pt x="6873240" y="353568"/>
                </a:lnTo>
                <a:lnTo>
                  <a:pt x="6873240" y="356616"/>
                </a:lnTo>
                <a:lnTo>
                  <a:pt x="6870192" y="356616"/>
                </a:lnTo>
                <a:lnTo>
                  <a:pt x="6870192" y="353568"/>
                </a:lnTo>
                <a:close/>
                <a:moveTo>
                  <a:pt x="6870192" y="359665"/>
                </a:moveTo>
                <a:lnTo>
                  <a:pt x="6873240" y="359665"/>
                </a:lnTo>
                <a:lnTo>
                  <a:pt x="6873240" y="362713"/>
                </a:lnTo>
                <a:lnTo>
                  <a:pt x="6870192" y="362713"/>
                </a:lnTo>
                <a:lnTo>
                  <a:pt x="6870192" y="359665"/>
                </a:lnTo>
                <a:close/>
                <a:moveTo>
                  <a:pt x="6870192" y="365761"/>
                </a:moveTo>
                <a:lnTo>
                  <a:pt x="6873240" y="365761"/>
                </a:lnTo>
                <a:lnTo>
                  <a:pt x="6873240" y="368809"/>
                </a:lnTo>
                <a:lnTo>
                  <a:pt x="6870192" y="368809"/>
                </a:lnTo>
                <a:lnTo>
                  <a:pt x="6870192" y="365761"/>
                </a:lnTo>
                <a:close/>
                <a:moveTo>
                  <a:pt x="6870192" y="371856"/>
                </a:moveTo>
                <a:lnTo>
                  <a:pt x="6873240" y="371856"/>
                </a:lnTo>
                <a:lnTo>
                  <a:pt x="6873240" y="374904"/>
                </a:lnTo>
                <a:lnTo>
                  <a:pt x="6870192" y="374904"/>
                </a:lnTo>
                <a:lnTo>
                  <a:pt x="6870192" y="371856"/>
                </a:lnTo>
                <a:close/>
                <a:moveTo>
                  <a:pt x="6870192" y="377953"/>
                </a:moveTo>
                <a:lnTo>
                  <a:pt x="6873240" y="377953"/>
                </a:lnTo>
                <a:lnTo>
                  <a:pt x="6873240" y="381001"/>
                </a:lnTo>
                <a:lnTo>
                  <a:pt x="6870192" y="381001"/>
                </a:lnTo>
                <a:lnTo>
                  <a:pt x="6870192" y="377953"/>
                </a:lnTo>
                <a:close/>
                <a:moveTo>
                  <a:pt x="6870192" y="384048"/>
                </a:moveTo>
                <a:lnTo>
                  <a:pt x="6873240" y="384048"/>
                </a:lnTo>
                <a:lnTo>
                  <a:pt x="6873240" y="387096"/>
                </a:lnTo>
                <a:lnTo>
                  <a:pt x="6870192" y="387096"/>
                </a:lnTo>
                <a:lnTo>
                  <a:pt x="6870192" y="384048"/>
                </a:lnTo>
                <a:close/>
                <a:moveTo>
                  <a:pt x="6870192" y="390144"/>
                </a:moveTo>
                <a:lnTo>
                  <a:pt x="6873240" y="390144"/>
                </a:lnTo>
                <a:lnTo>
                  <a:pt x="6873240" y="393192"/>
                </a:lnTo>
                <a:lnTo>
                  <a:pt x="6870192" y="393192"/>
                </a:lnTo>
                <a:lnTo>
                  <a:pt x="6870192" y="390144"/>
                </a:lnTo>
                <a:close/>
                <a:moveTo>
                  <a:pt x="6870192" y="396241"/>
                </a:moveTo>
                <a:lnTo>
                  <a:pt x="6873240" y="396241"/>
                </a:lnTo>
                <a:lnTo>
                  <a:pt x="6873240" y="399289"/>
                </a:lnTo>
                <a:lnTo>
                  <a:pt x="6870192" y="399289"/>
                </a:lnTo>
                <a:lnTo>
                  <a:pt x="6870192" y="396241"/>
                </a:lnTo>
                <a:close/>
                <a:moveTo>
                  <a:pt x="6870192" y="402336"/>
                </a:moveTo>
                <a:lnTo>
                  <a:pt x="6873240" y="402336"/>
                </a:lnTo>
                <a:lnTo>
                  <a:pt x="6873240" y="405384"/>
                </a:lnTo>
                <a:lnTo>
                  <a:pt x="6870192" y="405384"/>
                </a:lnTo>
                <a:lnTo>
                  <a:pt x="6870192" y="402336"/>
                </a:lnTo>
                <a:close/>
                <a:moveTo>
                  <a:pt x="6870192" y="408432"/>
                </a:moveTo>
                <a:lnTo>
                  <a:pt x="6873240" y="408432"/>
                </a:lnTo>
                <a:lnTo>
                  <a:pt x="6873240" y="411480"/>
                </a:lnTo>
                <a:lnTo>
                  <a:pt x="6870192" y="411480"/>
                </a:lnTo>
                <a:lnTo>
                  <a:pt x="6870192" y="408432"/>
                </a:lnTo>
                <a:close/>
                <a:moveTo>
                  <a:pt x="6870192" y="414529"/>
                </a:moveTo>
                <a:lnTo>
                  <a:pt x="6873240" y="414529"/>
                </a:lnTo>
                <a:lnTo>
                  <a:pt x="6873240" y="417577"/>
                </a:lnTo>
                <a:lnTo>
                  <a:pt x="6870192" y="417577"/>
                </a:lnTo>
                <a:lnTo>
                  <a:pt x="6870192" y="414529"/>
                </a:lnTo>
                <a:close/>
                <a:moveTo>
                  <a:pt x="6870192" y="420624"/>
                </a:moveTo>
                <a:lnTo>
                  <a:pt x="6873240" y="420624"/>
                </a:lnTo>
                <a:lnTo>
                  <a:pt x="6873240" y="423672"/>
                </a:lnTo>
                <a:lnTo>
                  <a:pt x="6870192" y="423672"/>
                </a:lnTo>
                <a:lnTo>
                  <a:pt x="6870192" y="420624"/>
                </a:lnTo>
                <a:close/>
                <a:moveTo>
                  <a:pt x="6870192" y="426721"/>
                </a:moveTo>
                <a:lnTo>
                  <a:pt x="6873240" y="426721"/>
                </a:lnTo>
                <a:lnTo>
                  <a:pt x="6873240" y="429769"/>
                </a:lnTo>
                <a:lnTo>
                  <a:pt x="6870192" y="429769"/>
                </a:lnTo>
                <a:lnTo>
                  <a:pt x="6870192" y="426721"/>
                </a:lnTo>
                <a:close/>
                <a:moveTo>
                  <a:pt x="6870192" y="432817"/>
                </a:moveTo>
                <a:lnTo>
                  <a:pt x="6873240" y="432817"/>
                </a:lnTo>
                <a:lnTo>
                  <a:pt x="6873240" y="435865"/>
                </a:lnTo>
                <a:lnTo>
                  <a:pt x="6870192" y="435865"/>
                </a:lnTo>
                <a:lnTo>
                  <a:pt x="6870192" y="432817"/>
                </a:lnTo>
                <a:close/>
                <a:moveTo>
                  <a:pt x="6870192" y="438912"/>
                </a:moveTo>
                <a:lnTo>
                  <a:pt x="6873240" y="438912"/>
                </a:lnTo>
                <a:lnTo>
                  <a:pt x="6873240" y="441960"/>
                </a:lnTo>
                <a:lnTo>
                  <a:pt x="6870192" y="441960"/>
                </a:lnTo>
                <a:lnTo>
                  <a:pt x="6870192" y="438912"/>
                </a:lnTo>
                <a:close/>
                <a:moveTo>
                  <a:pt x="6870192" y="445009"/>
                </a:moveTo>
                <a:lnTo>
                  <a:pt x="6873240" y="445009"/>
                </a:lnTo>
                <a:lnTo>
                  <a:pt x="6873240" y="448057"/>
                </a:lnTo>
                <a:lnTo>
                  <a:pt x="6870192" y="448057"/>
                </a:lnTo>
                <a:lnTo>
                  <a:pt x="6870192" y="445009"/>
                </a:lnTo>
                <a:close/>
                <a:moveTo>
                  <a:pt x="6870192" y="451104"/>
                </a:moveTo>
                <a:lnTo>
                  <a:pt x="6873240" y="451104"/>
                </a:lnTo>
                <a:lnTo>
                  <a:pt x="6873240" y="454152"/>
                </a:lnTo>
                <a:lnTo>
                  <a:pt x="6870192" y="454152"/>
                </a:lnTo>
                <a:lnTo>
                  <a:pt x="6870192" y="451104"/>
                </a:lnTo>
                <a:close/>
                <a:moveTo>
                  <a:pt x="6870192" y="457200"/>
                </a:moveTo>
                <a:lnTo>
                  <a:pt x="6873240" y="457200"/>
                </a:lnTo>
                <a:lnTo>
                  <a:pt x="6873240" y="460248"/>
                </a:lnTo>
                <a:lnTo>
                  <a:pt x="6870192" y="460248"/>
                </a:lnTo>
                <a:lnTo>
                  <a:pt x="6870192" y="457200"/>
                </a:lnTo>
                <a:close/>
                <a:moveTo>
                  <a:pt x="6870192" y="463297"/>
                </a:moveTo>
                <a:lnTo>
                  <a:pt x="6873240" y="463297"/>
                </a:lnTo>
                <a:lnTo>
                  <a:pt x="6873240" y="466345"/>
                </a:lnTo>
                <a:lnTo>
                  <a:pt x="6870192" y="466345"/>
                </a:lnTo>
                <a:lnTo>
                  <a:pt x="6870192" y="463297"/>
                </a:lnTo>
                <a:close/>
                <a:moveTo>
                  <a:pt x="6870192" y="469392"/>
                </a:moveTo>
                <a:lnTo>
                  <a:pt x="6873240" y="469392"/>
                </a:lnTo>
                <a:lnTo>
                  <a:pt x="6873240" y="472440"/>
                </a:lnTo>
                <a:lnTo>
                  <a:pt x="6870192" y="472440"/>
                </a:lnTo>
                <a:lnTo>
                  <a:pt x="6870192" y="469392"/>
                </a:lnTo>
                <a:close/>
                <a:moveTo>
                  <a:pt x="6870192" y="475488"/>
                </a:moveTo>
                <a:lnTo>
                  <a:pt x="6873240" y="475488"/>
                </a:lnTo>
                <a:lnTo>
                  <a:pt x="6873240" y="478536"/>
                </a:lnTo>
                <a:lnTo>
                  <a:pt x="6870192" y="478536"/>
                </a:lnTo>
                <a:lnTo>
                  <a:pt x="6870192" y="475488"/>
                </a:lnTo>
                <a:close/>
                <a:moveTo>
                  <a:pt x="6870192" y="481585"/>
                </a:moveTo>
                <a:lnTo>
                  <a:pt x="6873240" y="481585"/>
                </a:lnTo>
                <a:lnTo>
                  <a:pt x="6873240" y="484633"/>
                </a:lnTo>
                <a:lnTo>
                  <a:pt x="6870192" y="484633"/>
                </a:lnTo>
                <a:lnTo>
                  <a:pt x="6870192" y="481585"/>
                </a:lnTo>
                <a:close/>
                <a:moveTo>
                  <a:pt x="6870192" y="487680"/>
                </a:moveTo>
                <a:lnTo>
                  <a:pt x="6873240" y="487680"/>
                </a:lnTo>
                <a:lnTo>
                  <a:pt x="6873240" y="490728"/>
                </a:lnTo>
                <a:lnTo>
                  <a:pt x="6870192" y="490728"/>
                </a:lnTo>
                <a:lnTo>
                  <a:pt x="6870192" y="487680"/>
                </a:lnTo>
                <a:close/>
                <a:moveTo>
                  <a:pt x="6870192" y="493777"/>
                </a:moveTo>
                <a:lnTo>
                  <a:pt x="6873240" y="493777"/>
                </a:lnTo>
                <a:lnTo>
                  <a:pt x="6873240" y="496825"/>
                </a:lnTo>
                <a:lnTo>
                  <a:pt x="6870192" y="496825"/>
                </a:lnTo>
                <a:lnTo>
                  <a:pt x="6870192" y="493777"/>
                </a:lnTo>
                <a:close/>
                <a:moveTo>
                  <a:pt x="6870192" y="499873"/>
                </a:moveTo>
                <a:lnTo>
                  <a:pt x="6873240" y="499873"/>
                </a:lnTo>
                <a:lnTo>
                  <a:pt x="6873240" y="502921"/>
                </a:lnTo>
                <a:lnTo>
                  <a:pt x="6870192" y="502921"/>
                </a:lnTo>
                <a:lnTo>
                  <a:pt x="6870192" y="499873"/>
                </a:lnTo>
                <a:close/>
                <a:moveTo>
                  <a:pt x="6870192" y="505968"/>
                </a:moveTo>
                <a:lnTo>
                  <a:pt x="6873240" y="505968"/>
                </a:lnTo>
                <a:lnTo>
                  <a:pt x="6873240" y="509016"/>
                </a:lnTo>
                <a:lnTo>
                  <a:pt x="6870192" y="509016"/>
                </a:lnTo>
                <a:lnTo>
                  <a:pt x="6870192" y="505968"/>
                </a:lnTo>
                <a:close/>
                <a:moveTo>
                  <a:pt x="6870192" y="512065"/>
                </a:moveTo>
                <a:lnTo>
                  <a:pt x="6873240" y="512065"/>
                </a:lnTo>
                <a:lnTo>
                  <a:pt x="6873240" y="515113"/>
                </a:lnTo>
                <a:lnTo>
                  <a:pt x="6870192" y="515113"/>
                </a:lnTo>
                <a:lnTo>
                  <a:pt x="6870192" y="512065"/>
                </a:lnTo>
                <a:close/>
                <a:moveTo>
                  <a:pt x="6870192" y="518161"/>
                </a:moveTo>
                <a:lnTo>
                  <a:pt x="6873240" y="518161"/>
                </a:lnTo>
                <a:lnTo>
                  <a:pt x="6873240" y="521209"/>
                </a:lnTo>
                <a:lnTo>
                  <a:pt x="6870192" y="521209"/>
                </a:lnTo>
                <a:lnTo>
                  <a:pt x="6870192" y="518161"/>
                </a:lnTo>
                <a:close/>
                <a:moveTo>
                  <a:pt x="6870192" y="524256"/>
                </a:moveTo>
                <a:lnTo>
                  <a:pt x="6873240" y="524256"/>
                </a:lnTo>
                <a:lnTo>
                  <a:pt x="6873240" y="527304"/>
                </a:lnTo>
                <a:lnTo>
                  <a:pt x="6870192" y="527304"/>
                </a:lnTo>
                <a:lnTo>
                  <a:pt x="6870192" y="524256"/>
                </a:lnTo>
                <a:close/>
                <a:moveTo>
                  <a:pt x="6870192" y="530353"/>
                </a:moveTo>
                <a:lnTo>
                  <a:pt x="6873240" y="530353"/>
                </a:lnTo>
                <a:lnTo>
                  <a:pt x="6873240" y="533401"/>
                </a:lnTo>
                <a:lnTo>
                  <a:pt x="6870192" y="533401"/>
                </a:lnTo>
                <a:lnTo>
                  <a:pt x="6870192" y="530353"/>
                </a:lnTo>
                <a:close/>
                <a:moveTo>
                  <a:pt x="6870192" y="536448"/>
                </a:moveTo>
                <a:lnTo>
                  <a:pt x="6873240" y="536448"/>
                </a:lnTo>
                <a:lnTo>
                  <a:pt x="6873240" y="539496"/>
                </a:lnTo>
                <a:lnTo>
                  <a:pt x="6870192" y="539496"/>
                </a:lnTo>
                <a:lnTo>
                  <a:pt x="6870192" y="536448"/>
                </a:lnTo>
                <a:close/>
                <a:moveTo>
                  <a:pt x="6870192" y="542544"/>
                </a:moveTo>
                <a:lnTo>
                  <a:pt x="6873240" y="542544"/>
                </a:lnTo>
                <a:lnTo>
                  <a:pt x="6873240" y="545592"/>
                </a:lnTo>
                <a:lnTo>
                  <a:pt x="6870192" y="545592"/>
                </a:lnTo>
                <a:lnTo>
                  <a:pt x="6870192" y="542544"/>
                </a:lnTo>
                <a:close/>
                <a:moveTo>
                  <a:pt x="6870192" y="548641"/>
                </a:moveTo>
                <a:lnTo>
                  <a:pt x="6873240" y="548641"/>
                </a:lnTo>
                <a:lnTo>
                  <a:pt x="6873240" y="551689"/>
                </a:lnTo>
                <a:lnTo>
                  <a:pt x="6870192" y="551689"/>
                </a:lnTo>
                <a:lnTo>
                  <a:pt x="6870192" y="548641"/>
                </a:lnTo>
                <a:close/>
                <a:moveTo>
                  <a:pt x="6870192" y="554736"/>
                </a:moveTo>
                <a:lnTo>
                  <a:pt x="6873240" y="554736"/>
                </a:lnTo>
                <a:lnTo>
                  <a:pt x="6873240" y="557784"/>
                </a:lnTo>
                <a:lnTo>
                  <a:pt x="6870192" y="557784"/>
                </a:lnTo>
                <a:lnTo>
                  <a:pt x="6870192" y="554736"/>
                </a:lnTo>
                <a:close/>
                <a:moveTo>
                  <a:pt x="6870192" y="560832"/>
                </a:moveTo>
                <a:lnTo>
                  <a:pt x="6873240" y="560832"/>
                </a:lnTo>
                <a:lnTo>
                  <a:pt x="6873240" y="563880"/>
                </a:lnTo>
                <a:lnTo>
                  <a:pt x="6870192" y="563880"/>
                </a:lnTo>
                <a:lnTo>
                  <a:pt x="6870192" y="560832"/>
                </a:lnTo>
                <a:close/>
                <a:moveTo>
                  <a:pt x="6870192" y="566929"/>
                </a:moveTo>
                <a:lnTo>
                  <a:pt x="6873240" y="566929"/>
                </a:lnTo>
                <a:lnTo>
                  <a:pt x="6873240" y="569977"/>
                </a:lnTo>
                <a:lnTo>
                  <a:pt x="6870192" y="569977"/>
                </a:lnTo>
                <a:lnTo>
                  <a:pt x="6870192" y="566929"/>
                </a:lnTo>
                <a:close/>
                <a:moveTo>
                  <a:pt x="6870192" y="573024"/>
                </a:moveTo>
                <a:lnTo>
                  <a:pt x="6873240" y="573024"/>
                </a:lnTo>
                <a:lnTo>
                  <a:pt x="6873240" y="576072"/>
                </a:lnTo>
                <a:lnTo>
                  <a:pt x="6870192" y="576072"/>
                </a:lnTo>
                <a:lnTo>
                  <a:pt x="6870192" y="573024"/>
                </a:lnTo>
                <a:close/>
                <a:moveTo>
                  <a:pt x="6870192" y="579121"/>
                </a:moveTo>
                <a:lnTo>
                  <a:pt x="6873240" y="579121"/>
                </a:lnTo>
                <a:lnTo>
                  <a:pt x="6873240" y="582169"/>
                </a:lnTo>
                <a:lnTo>
                  <a:pt x="6870192" y="582169"/>
                </a:lnTo>
                <a:lnTo>
                  <a:pt x="6870192" y="579121"/>
                </a:lnTo>
                <a:close/>
                <a:moveTo>
                  <a:pt x="6870192" y="585217"/>
                </a:moveTo>
                <a:lnTo>
                  <a:pt x="6873240" y="585217"/>
                </a:lnTo>
                <a:lnTo>
                  <a:pt x="6873240" y="588265"/>
                </a:lnTo>
                <a:lnTo>
                  <a:pt x="6870192" y="588265"/>
                </a:lnTo>
                <a:lnTo>
                  <a:pt x="6870192" y="585217"/>
                </a:lnTo>
                <a:close/>
                <a:moveTo>
                  <a:pt x="6870192" y="591312"/>
                </a:moveTo>
                <a:lnTo>
                  <a:pt x="6873240" y="591312"/>
                </a:lnTo>
                <a:lnTo>
                  <a:pt x="6873240" y="594360"/>
                </a:lnTo>
                <a:lnTo>
                  <a:pt x="6870192" y="594360"/>
                </a:lnTo>
                <a:lnTo>
                  <a:pt x="6870192" y="591312"/>
                </a:lnTo>
                <a:close/>
                <a:moveTo>
                  <a:pt x="6870192" y="597409"/>
                </a:moveTo>
                <a:lnTo>
                  <a:pt x="6873240" y="597409"/>
                </a:lnTo>
                <a:lnTo>
                  <a:pt x="6873240" y="600457"/>
                </a:lnTo>
                <a:lnTo>
                  <a:pt x="6870192" y="600457"/>
                </a:lnTo>
                <a:lnTo>
                  <a:pt x="6870192" y="597409"/>
                </a:lnTo>
                <a:close/>
                <a:moveTo>
                  <a:pt x="6870192" y="603504"/>
                </a:moveTo>
                <a:lnTo>
                  <a:pt x="6873240" y="603504"/>
                </a:lnTo>
                <a:lnTo>
                  <a:pt x="6873240" y="606552"/>
                </a:lnTo>
                <a:lnTo>
                  <a:pt x="6870192" y="606552"/>
                </a:lnTo>
                <a:lnTo>
                  <a:pt x="6870192" y="603504"/>
                </a:lnTo>
                <a:close/>
                <a:moveTo>
                  <a:pt x="6870192" y="609600"/>
                </a:moveTo>
                <a:lnTo>
                  <a:pt x="6873240" y="609600"/>
                </a:lnTo>
                <a:lnTo>
                  <a:pt x="6873240" y="612648"/>
                </a:lnTo>
                <a:lnTo>
                  <a:pt x="6870192" y="612648"/>
                </a:lnTo>
                <a:lnTo>
                  <a:pt x="6870192" y="609600"/>
                </a:lnTo>
                <a:close/>
                <a:moveTo>
                  <a:pt x="6870192" y="615697"/>
                </a:moveTo>
                <a:lnTo>
                  <a:pt x="6873240" y="615697"/>
                </a:lnTo>
                <a:lnTo>
                  <a:pt x="6873240" y="618745"/>
                </a:lnTo>
                <a:lnTo>
                  <a:pt x="6870192" y="618745"/>
                </a:lnTo>
                <a:lnTo>
                  <a:pt x="6870192" y="615697"/>
                </a:lnTo>
                <a:close/>
                <a:moveTo>
                  <a:pt x="6870192" y="621792"/>
                </a:moveTo>
                <a:lnTo>
                  <a:pt x="6873240" y="621792"/>
                </a:lnTo>
                <a:lnTo>
                  <a:pt x="6873240" y="624840"/>
                </a:lnTo>
                <a:lnTo>
                  <a:pt x="6870192" y="624840"/>
                </a:lnTo>
                <a:lnTo>
                  <a:pt x="6870192" y="621792"/>
                </a:lnTo>
                <a:close/>
                <a:moveTo>
                  <a:pt x="6870192" y="627888"/>
                </a:moveTo>
                <a:lnTo>
                  <a:pt x="6873240" y="627888"/>
                </a:lnTo>
                <a:lnTo>
                  <a:pt x="6873240" y="630936"/>
                </a:lnTo>
                <a:lnTo>
                  <a:pt x="6870192" y="630936"/>
                </a:lnTo>
                <a:lnTo>
                  <a:pt x="6870192" y="627888"/>
                </a:lnTo>
                <a:close/>
                <a:moveTo>
                  <a:pt x="6870192" y="633985"/>
                </a:moveTo>
                <a:lnTo>
                  <a:pt x="6873240" y="633985"/>
                </a:lnTo>
                <a:lnTo>
                  <a:pt x="6873240" y="637033"/>
                </a:lnTo>
                <a:lnTo>
                  <a:pt x="6870192" y="637033"/>
                </a:lnTo>
                <a:lnTo>
                  <a:pt x="6870192" y="633985"/>
                </a:lnTo>
                <a:close/>
                <a:moveTo>
                  <a:pt x="6870192" y="640080"/>
                </a:moveTo>
                <a:lnTo>
                  <a:pt x="6873240" y="640080"/>
                </a:lnTo>
                <a:lnTo>
                  <a:pt x="6873240" y="643128"/>
                </a:lnTo>
                <a:lnTo>
                  <a:pt x="6870192" y="643128"/>
                </a:lnTo>
                <a:lnTo>
                  <a:pt x="6870192" y="640080"/>
                </a:lnTo>
                <a:close/>
                <a:moveTo>
                  <a:pt x="6870192" y="646177"/>
                </a:moveTo>
                <a:lnTo>
                  <a:pt x="6873240" y="646177"/>
                </a:lnTo>
                <a:lnTo>
                  <a:pt x="6873240" y="649225"/>
                </a:lnTo>
                <a:lnTo>
                  <a:pt x="6870192" y="649225"/>
                </a:lnTo>
                <a:lnTo>
                  <a:pt x="6870192" y="646177"/>
                </a:lnTo>
                <a:close/>
                <a:moveTo>
                  <a:pt x="6870192" y="652273"/>
                </a:moveTo>
                <a:lnTo>
                  <a:pt x="6873240" y="652273"/>
                </a:lnTo>
                <a:lnTo>
                  <a:pt x="6873240" y="655321"/>
                </a:lnTo>
                <a:lnTo>
                  <a:pt x="6870192" y="655321"/>
                </a:lnTo>
                <a:lnTo>
                  <a:pt x="6870192" y="652273"/>
                </a:lnTo>
                <a:close/>
                <a:moveTo>
                  <a:pt x="6870192" y="658368"/>
                </a:moveTo>
                <a:lnTo>
                  <a:pt x="6873240" y="658368"/>
                </a:lnTo>
                <a:lnTo>
                  <a:pt x="6873240" y="661416"/>
                </a:lnTo>
                <a:lnTo>
                  <a:pt x="6870192" y="661416"/>
                </a:lnTo>
                <a:lnTo>
                  <a:pt x="6870192" y="658368"/>
                </a:lnTo>
                <a:close/>
                <a:moveTo>
                  <a:pt x="6870192" y="664465"/>
                </a:moveTo>
                <a:lnTo>
                  <a:pt x="6873240" y="664465"/>
                </a:lnTo>
                <a:lnTo>
                  <a:pt x="6873240" y="667513"/>
                </a:lnTo>
                <a:lnTo>
                  <a:pt x="6870192" y="667513"/>
                </a:lnTo>
                <a:lnTo>
                  <a:pt x="6870192" y="664465"/>
                </a:lnTo>
                <a:close/>
                <a:moveTo>
                  <a:pt x="6870192" y="670561"/>
                </a:moveTo>
                <a:lnTo>
                  <a:pt x="6873240" y="670561"/>
                </a:lnTo>
                <a:lnTo>
                  <a:pt x="6873240" y="673609"/>
                </a:lnTo>
                <a:lnTo>
                  <a:pt x="6870192" y="673609"/>
                </a:lnTo>
                <a:lnTo>
                  <a:pt x="6870192" y="670561"/>
                </a:lnTo>
                <a:close/>
                <a:moveTo>
                  <a:pt x="6870192" y="676656"/>
                </a:moveTo>
                <a:lnTo>
                  <a:pt x="6873240" y="676656"/>
                </a:lnTo>
                <a:lnTo>
                  <a:pt x="6873240" y="679704"/>
                </a:lnTo>
                <a:lnTo>
                  <a:pt x="6870192" y="679704"/>
                </a:lnTo>
                <a:lnTo>
                  <a:pt x="6870192" y="676656"/>
                </a:lnTo>
                <a:close/>
                <a:moveTo>
                  <a:pt x="6870192" y="682753"/>
                </a:moveTo>
                <a:lnTo>
                  <a:pt x="6873240" y="682753"/>
                </a:lnTo>
                <a:lnTo>
                  <a:pt x="6873240" y="685801"/>
                </a:lnTo>
                <a:lnTo>
                  <a:pt x="6870192" y="685801"/>
                </a:lnTo>
                <a:lnTo>
                  <a:pt x="6870192" y="682753"/>
                </a:lnTo>
                <a:close/>
                <a:moveTo>
                  <a:pt x="6870192" y="688848"/>
                </a:moveTo>
                <a:lnTo>
                  <a:pt x="6873240" y="688848"/>
                </a:lnTo>
                <a:lnTo>
                  <a:pt x="6873240" y="691896"/>
                </a:lnTo>
                <a:lnTo>
                  <a:pt x="6870192" y="691896"/>
                </a:lnTo>
                <a:lnTo>
                  <a:pt x="6870192" y="688848"/>
                </a:lnTo>
                <a:close/>
                <a:moveTo>
                  <a:pt x="6870192" y="694944"/>
                </a:moveTo>
                <a:lnTo>
                  <a:pt x="6873240" y="694944"/>
                </a:lnTo>
                <a:lnTo>
                  <a:pt x="6873240" y="697992"/>
                </a:lnTo>
                <a:lnTo>
                  <a:pt x="6870192" y="697992"/>
                </a:lnTo>
                <a:lnTo>
                  <a:pt x="6870192" y="694944"/>
                </a:lnTo>
                <a:close/>
                <a:moveTo>
                  <a:pt x="6870192" y="701041"/>
                </a:moveTo>
                <a:lnTo>
                  <a:pt x="6873240" y="701041"/>
                </a:lnTo>
                <a:lnTo>
                  <a:pt x="6873240" y="704089"/>
                </a:lnTo>
                <a:lnTo>
                  <a:pt x="6870192" y="704089"/>
                </a:lnTo>
                <a:lnTo>
                  <a:pt x="6870192" y="701041"/>
                </a:lnTo>
                <a:close/>
                <a:moveTo>
                  <a:pt x="6870192" y="707136"/>
                </a:moveTo>
                <a:lnTo>
                  <a:pt x="6873240" y="707136"/>
                </a:lnTo>
                <a:lnTo>
                  <a:pt x="6873240" y="710184"/>
                </a:lnTo>
                <a:lnTo>
                  <a:pt x="6870192" y="710184"/>
                </a:lnTo>
                <a:lnTo>
                  <a:pt x="6870192" y="707136"/>
                </a:lnTo>
                <a:close/>
                <a:moveTo>
                  <a:pt x="6870192" y="713232"/>
                </a:moveTo>
                <a:lnTo>
                  <a:pt x="6873240" y="713232"/>
                </a:lnTo>
                <a:lnTo>
                  <a:pt x="6873240" y="716280"/>
                </a:lnTo>
                <a:lnTo>
                  <a:pt x="6870192" y="716280"/>
                </a:lnTo>
                <a:lnTo>
                  <a:pt x="6870192" y="713232"/>
                </a:lnTo>
                <a:close/>
                <a:moveTo>
                  <a:pt x="6870192" y="719329"/>
                </a:moveTo>
                <a:lnTo>
                  <a:pt x="6873240" y="719329"/>
                </a:lnTo>
                <a:lnTo>
                  <a:pt x="6873240" y="722377"/>
                </a:lnTo>
                <a:lnTo>
                  <a:pt x="6870192" y="722377"/>
                </a:lnTo>
                <a:lnTo>
                  <a:pt x="6870192" y="719329"/>
                </a:lnTo>
                <a:close/>
                <a:moveTo>
                  <a:pt x="6870192" y="725424"/>
                </a:moveTo>
                <a:lnTo>
                  <a:pt x="6873240" y="725424"/>
                </a:lnTo>
                <a:lnTo>
                  <a:pt x="6873240" y="728472"/>
                </a:lnTo>
                <a:lnTo>
                  <a:pt x="6870192" y="728472"/>
                </a:lnTo>
                <a:lnTo>
                  <a:pt x="6870192" y="725424"/>
                </a:lnTo>
                <a:close/>
                <a:moveTo>
                  <a:pt x="6870192" y="731521"/>
                </a:moveTo>
                <a:lnTo>
                  <a:pt x="6873240" y="731521"/>
                </a:lnTo>
                <a:lnTo>
                  <a:pt x="6873240" y="734569"/>
                </a:lnTo>
                <a:lnTo>
                  <a:pt x="6870192" y="734569"/>
                </a:lnTo>
                <a:lnTo>
                  <a:pt x="6870192" y="731521"/>
                </a:lnTo>
                <a:close/>
                <a:moveTo>
                  <a:pt x="6870192" y="737617"/>
                </a:moveTo>
                <a:lnTo>
                  <a:pt x="6873240" y="737617"/>
                </a:lnTo>
                <a:lnTo>
                  <a:pt x="6873240" y="740665"/>
                </a:lnTo>
                <a:lnTo>
                  <a:pt x="6870192" y="740665"/>
                </a:lnTo>
                <a:lnTo>
                  <a:pt x="6870192" y="737617"/>
                </a:lnTo>
                <a:close/>
                <a:moveTo>
                  <a:pt x="6870192" y="743712"/>
                </a:moveTo>
                <a:lnTo>
                  <a:pt x="6873240" y="743712"/>
                </a:lnTo>
                <a:lnTo>
                  <a:pt x="6873240" y="746760"/>
                </a:lnTo>
                <a:lnTo>
                  <a:pt x="6870192" y="746760"/>
                </a:lnTo>
                <a:lnTo>
                  <a:pt x="6870192" y="743712"/>
                </a:lnTo>
                <a:close/>
                <a:moveTo>
                  <a:pt x="6870192" y="749809"/>
                </a:moveTo>
                <a:lnTo>
                  <a:pt x="6873240" y="749809"/>
                </a:lnTo>
                <a:lnTo>
                  <a:pt x="6873240" y="752857"/>
                </a:lnTo>
                <a:lnTo>
                  <a:pt x="6870192" y="752857"/>
                </a:lnTo>
                <a:lnTo>
                  <a:pt x="6870192" y="749809"/>
                </a:lnTo>
                <a:close/>
                <a:moveTo>
                  <a:pt x="6870192" y="755904"/>
                </a:moveTo>
                <a:lnTo>
                  <a:pt x="6873240" y="755904"/>
                </a:lnTo>
                <a:lnTo>
                  <a:pt x="6873240" y="758952"/>
                </a:lnTo>
                <a:lnTo>
                  <a:pt x="6870192" y="758952"/>
                </a:lnTo>
                <a:lnTo>
                  <a:pt x="6870192" y="755904"/>
                </a:lnTo>
                <a:close/>
                <a:moveTo>
                  <a:pt x="6870192" y="762000"/>
                </a:moveTo>
                <a:lnTo>
                  <a:pt x="6873240" y="762000"/>
                </a:lnTo>
                <a:lnTo>
                  <a:pt x="6873240" y="765048"/>
                </a:lnTo>
                <a:lnTo>
                  <a:pt x="6870192" y="765048"/>
                </a:lnTo>
                <a:lnTo>
                  <a:pt x="6870192" y="762000"/>
                </a:lnTo>
                <a:close/>
                <a:moveTo>
                  <a:pt x="6870192" y="768097"/>
                </a:moveTo>
                <a:lnTo>
                  <a:pt x="6873240" y="768097"/>
                </a:lnTo>
                <a:lnTo>
                  <a:pt x="6873240" y="771145"/>
                </a:lnTo>
                <a:lnTo>
                  <a:pt x="6870192" y="771145"/>
                </a:lnTo>
                <a:lnTo>
                  <a:pt x="6870192" y="768097"/>
                </a:lnTo>
                <a:close/>
                <a:moveTo>
                  <a:pt x="6870192" y="774192"/>
                </a:moveTo>
                <a:lnTo>
                  <a:pt x="6873240" y="774192"/>
                </a:lnTo>
                <a:lnTo>
                  <a:pt x="6873240" y="777240"/>
                </a:lnTo>
                <a:lnTo>
                  <a:pt x="6870192" y="777240"/>
                </a:lnTo>
                <a:lnTo>
                  <a:pt x="6870192" y="774192"/>
                </a:lnTo>
                <a:close/>
                <a:moveTo>
                  <a:pt x="6870192" y="780288"/>
                </a:moveTo>
                <a:lnTo>
                  <a:pt x="6873240" y="780288"/>
                </a:lnTo>
                <a:lnTo>
                  <a:pt x="6873240" y="783336"/>
                </a:lnTo>
                <a:lnTo>
                  <a:pt x="6870192" y="783336"/>
                </a:lnTo>
                <a:lnTo>
                  <a:pt x="6870192" y="780288"/>
                </a:lnTo>
                <a:close/>
                <a:moveTo>
                  <a:pt x="6870192" y="786385"/>
                </a:moveTo>
                <a:lnTo>
                  <a:pt x="6873240" y="786385"/>
                </a:lnTo>
                <a:lnTo>
                  <a:pt x="6873240" y="789433"/>
                </a:lnTo>
                <a:lnTo>
                  <a:pt x="6870192" y="789433"/>
                </a:lnTo>
                <a:lnTo>
                  <a:pt x="6870192" y="786385"/>
                </a:lnTo>
                <a:close/>
                <a:moveTo>
                  <a:pt x="6870192" y="792480"/>
                </a:moveTo>
                <a:lnTo>
                  <a:pt x="6873240" y="792480"/>
                </a:lnTo>
                <a:lnTo>
                  <a:pt x="6873240" y="795528"/>
                </a:lnTo>
                <a:lnTo>
                  <a:pt x="6870192" y="795528"/>
                </a:lnTo>
                <a:lnTo>
                  <a:pt x="6870192" y="792480"/>
                </a:lnTo>
                <a:close/>
                <a:moveTo>
                  <a:pt x="6870192" y="798577"/>
                </a:moveTo>
                <a:lnTo>
                  <a:pt x="6873240" y="798577"/>
                </a:lnTo>
                <a:lnTo>
                  <a:pt x="6873240" y="801625"/>
                </a:lnTo>
                <a:lnTo>
                  <a:pt x="6870192" y="801625"/>
                </a:lnTo>
                <a:lnTo>
                  <a:pt x="6870192" y="798577"/>
                </a:lnTo>
                <a:close/>
                <a:moveTo>
                  <a:pt x="6870192" y="804673"/>
                </a:moveTo>
                <a:lnTo>
                  <a:pt x="6873240" y="804673"/>
                </a:lnTo>
                <a:lnTo>
                  <a:pt x="6873240" y="807721"/>
                </a:lnTo>
                <a:lnTo>
                  <a:pt x="6870192" y="807721"/>
                </a:lnTo>
                <a:lnTo>
                  <a:pt x="6870192" y="804673"/>
                </a:lnTo>
                <a:close/>
                <a:moveTo>
                  <a:pt x="6870192" y="810768"/>
                </a:moveTo>
                <a:lnTo>
                  <a:pt x="6873240" y="810768"/>
                </a:lnTo>
                <a:lnTo>
                  <a:pt x="6873240" y="813816"/>
                </a:lnTo>
                <a:lnTo>
                  <a:pt x="6870192" y="813816"/>
                </a:lnTo>
                <a:lnTo>
                  <a:pt x="6870192" y="810768"/>
                </a:lnTo>
                <a:close/>
                <a:moveTo>
                  <a:pt x="6870192" y="816865"/>
                </a:moveTo>
                <a:lnTo>
                  <a:pt x="6873240" y="816865"/>
                </a:lnTo>
                <a:lnTo>
                  <a:pt x="6873240" y="819913"/>
                </a:lnTo>
                <a:lnTo>
                  <a:pt x="6870192" y="819913"/>
                </a:lnTo>
                <a:lnTo>
                  <a:pt x="6870192" y="816865"/>
                </a:lnTo>
                <a:close/>
                <a:moveTo>
                  <a:pt x="6870192" y="822961"/>
                </a:moveTo>
                <a:lnTo>
                  <a:pt x="6873240" y="822961"/>
                </a:lnTo>
                <a:lnTo>
                  <a:pt x="6873240" y="826009"/>
                </a:lnTo>
                <a:lnTo>
                  <a:pt x="6870192" y="826009"/>
                </a:lnTo>
                <a:lnTo>
                  <a:pt x="6870192" y="822961"/>
                </a:lnTo>
                <a:close/>
                <a:moveTo>
                  <a:pt x="6870192" y="829056"/>
                </a:moveTo>
                <a:lnTo>
                  <a:pt x="6873240" y="829056"/>
                </a:lnTo>
                <a:lnTo>
                  <a:pt x="6873240" y="832104"/>
                </a:lnTo>
                <a:lnTo>
                  <a:pt x="6870192" y="832104"/>
                </a:lnTo>
                <a:lnTo>
                  <a:pt x="6870192" y="829056"/>
                </a:lnTo>
                <a:close/>
                <a:moveTo>
                  <a:pt x="6870192" y="835153"/>
                </a:moveTo>
                <a:lnTo>
                  <a:pt x="6873240" y="835153"/>
                </a:lnTo>
                <a:lnTo>
                  <a:pt x="6873240" y="838201"/>
                </a:lnTo>
                <a:lnTo>
                  <a:pt x="6870192" y="838201"/>
                </a:lnTo>
                <a:lnTo>
                  <a:pt x="6870192" y="835153"/>
                </a:lnTo>
                <a:close/>
                <a:moveTo>
                  <a:pt x="6870192" y="841248"/>
                </a:moveTo>
                <a:lnTo>
                  <a:pt x="6873240" y="841248"/>
                </a:lnTo>
                <a:lnTo>
                  <a:pt x="6873240" y="844296"/>
                </a:lnTo>
                <a:lnTo>
                  <a:pt x="6870192" y="844296"/>
                </a:lnTo>
                <a:lnTo>
                  <a:pt x="6870192" y="841248"/>
                </a:lnTo>
                <a:close/>
                <a:moveTo>
                  <a:pt x="6870192" y="847344"/>
                </a:moveTo>
                <a:lnTo>
                  <a:pt x="6873240" y="847344"/>
                </a:lnTo>
                <a:lnTo>
                  <a:pt x="6873240" y="850392"/>
                </a:lnTo>
                <a:lnTo>
                  <a:pt x="6870192" y="850392"/>
                </a:lnTo>
                <a:lnTo>
                  <a:pt x="6870192" y="847344"/>
                </a:lnTo>
                <a:close/>
                <a:moveTo>
                  <a:pt x="6870192" y="853441"/>
                </a:moveTo>
                <a:lnTo>
                  <a:pt x="6873240" y="853441"/>
                </a:lnTo>
                <a:lnTo>
                  <a:pt x="6873240" y="856489"/>
                </a:lnTo>
                <a:lnTo>
                  <a:pt x="6870192" y="856489"/>
                </a:lnTo>
                <a:lnTo>
                  <a:pt x="6870192" y="853441"/>
                </a:lnTo>
                <a:close/>
                <a:moveTo>
                  <a:pt x="6870192" y="859536"/>
                </a:moveTo>
                <a:lnTo>
                  <a:pt x="6873240" y="859536"/>
                </a:lnTo>
                <a:lnTo>
                  <a:pt x="6873240" y="862584"/>
                </a:lnTo>
                <a:lnTo>
                  <a:pt x="6870192" y="862584"/>
                </a:lnTo>
                <a:lnTo>
                  <a:pt x="6870192" y="859536"/>
                </a:lnTo>
                <a:close/>
                <a:moveTo>
                  <a:pt x="6870192" y="865632"/>
                </a:moveTo>
                <a:lnTo>
                  <a:pt x="6873240" y="865632"/>
                </a:lnTo>
                <a:lnTo>
                  <a:pt x="6873240" y="868680"/>
                </a:lnTo>
                <a:lnTo>
                  <a:pt x="6870192" y="868680"/>
                </a:lnTo>
                <a:lnTo>
                  <a:pt x="6870192" y="865632"/>
                </a:lnTo>
                <a:close/>
                <a:moveTo>
                  <a:pt x="6870192" y="871729"/>
                </a:moveTo>
                <a:lnTo>
                  <a:pt x="6873240" y="871729"/>
                </a:lnTo>
                <a:lnTo>
                  <a:pt x="6873240" y="874777"/>
                </a:lnTo>
                <a:lnTo>
                  <a:pt x="6870192" y="874777"/>
                </a:lnTo>
                <a:lnTo>
                  <a:pt x="6870192" y="871729"/>
                </a:lnTo>
                <a:close/>
                <a:moveTo>
                  <a:pt x="6870192" y="877824"/>
                </a:moveTo>
                <a:lnTo>
                  <a:pt x="6873240" y="877824"/>
                </a:lnTo>
                <a:lnTo>
                  <a:pt x="6873240" y="880872"/>
                </a:lnTo>
                <a:lnTo>
                  <a:pt x="6870192" y="880872"/>
                </a:lnTo>
                <a:lnTo>
                  <a:pt x="6870192" y="877824"/>
                </a:lnTo>
                <a:close/>
                <a:moveTo>
                  <a:pt x="6870192" y="883921"/>
                </a:moveTo>
                <a:lnTo>
                  <a:pt x="6873240" y="883921"/>
                </a:lnTo>
                <a:lnTo>
                  <a:pt x="6873240" y="886969"/>
                </a:lnTo>
                <a:lnTo>
                  <a:pt x="6870192" y="886969"/>
                </a:lnTo>
                <a:lnTo>
                  <a:pt x="6870192" y="883921"/>
                </a:lnTo>
                <a:close/>
                <a:moveTo>
                  <a:pt x="6870192" y="890017"/>
                </a:moveTo>
                <a:lnTo>
                  <a:pt x="6873240" y="890017"/>
                </a:lnTo>
                <a:lnTo>
                  <a:pt x="6873240" y="893065"/>
                </a:lnTo>
                <a:lnTo>
                  <a:pt x="6870192" y="893065"/>
                </a:lnTo>
                <a:lnTo>
                  <a:pt x="6870192" y="890017"/>
                </a:lnTo>
                <a:close/>
                <a:moveTo>
                  <a:pt x="6870192" y="896112"/>
                </a:moveTo>
                <a:lnTo>
                  <a:pt x="6873240" y="896112"/>
                </a:lnTo>
                <a:lnTo>
                  <a:pt x="6873240" y="899160"/>
                </a:lnTo>
                <a:lnTo>
                  <a:pt x="6870192" y="899160"/>
                </a:lnTo>
                <a:lnTo>
                  <a:pt x="6870192" y="896112"/>
                </a:lnTo>
                <a:close/>
                <a:moveTo>
                  <a:pt x="6870192" y="902209"/>
                </a:moveTo>
                <a:lnTo>
                  <a:pt x="6873240" y="902209"/>
                </a:lnTo>
                <a:lnTo>
                  <a:pt x="6873240" y="905257"/>
                </a:lnTo>
                <a:lnTo>
                  <a:pt x="6870192" y="905257"/>
                </a:lnTo>
                <a:lnTo>
                  <a:pt x="6870192" y="902209"/>
                </a:lnTo>
                <a:close/>
                <a:moveTo>
                  <a:pt x="6870192" y="908304"/>
                </a:moveTo>
                <a:lnTo>
                  <a:pt x="6873240" y="908304"/>
                </a:lnTo>
                <a:lnTo>
                  <a:pt x="6873240" y="911352"/>
                </a:lnTo>
                <a:lnTo>
                  <a:pt x="6870192" y="911352"/>
                </a:lnTo>
                <a:lnTo>
                  <a:pt x="6870192" y="908304"/>
                </a:lnTo>
                <a:close/>
                <a:moveTo>
                  <a:pt x="6870192" y="914400"/>
                </a:moveTo>
                <a:lnTo>
                  <a:pt x="6873240" y="914400"/>
                </a:lnTo>
                <a:lnTo>
                  <a:pt x="6873240" y="917448"/>
                </a:lnTo>
                <a:lnTo>
                  <a:pt x="6870192" y="917448"/>
                </a:lnTo>
                <a:lnTo>
                  <a:pt x="6870192" y="914400"/>
                </a:lnTo>
                <a:close/>
                <a:moveTo>
                  <a:pt x="6870192" y="920497"/>
                </a:moveTo>
                <a:lnTo>
                  <a:pt x="6873240" y="920497"/>
                </a:lnTo>
                <a:lnTo>
                  <a:pt x="6873240" y="923545"/>
                </a:lnTo>
                <a:lnTo>
                  <a:pt x="6870192" y="923545"/>
                </a:lnTo>
                <a:lnTo>
                  <a:pt x="6870192" y="920497"/>
                </a:lnTo>
                <a:close/>
                <a:moveTo>
                  <a:pt x="6870192" y="926592"/>
                </a:moveTo>
                <a:lnTo>
                  <a:pt x="6873240" y="926592"/>
                </a:lnTo>
                <a:lnTo>
                  <a:pt x="6873240" y="929640"/>
                </a:lnTo>
                <a:lnTo>
                  <a:pt x="6870192" y="929640"/>
                </a:lnTo>
                <a:lnTo>
                  <a:pt x="6870192" y="926592"/>
                </a:lnTo>
                <a:close/>
                <a:moveTo>
                  <a:pt x="6870192" y="932688"/>
                </a:moveTo>
                <a:lnTo>
                  <a:pt x="6873240" y="932688"/>
                </a:lnTo>
                <a:lnTo>
                  <a:pt x="6873240" y="935736"/>
                </a:lnTo>
                <a:lnTo>
                  <a:pt x="6870192" y="935736"/>
                </a:lnTo>
                <a:lnTo>
                  <a:pt x="6870192" y="932688"/>
                </a:lnTo>
                <a:close/>
                <a:moveTo>
                  <a:pt x="6870192" y="938785"/>
                </a:moveTo>
                <a:lnTo>
                  <a:pt x="6873240" y="938785"/>
                </a:lnTo>
                <a:lnTo>
                  <a:pt x="6873240" y="941833"/>
                </a:lnTo>
                <a:lnTo>
                  <a:pt x="6870192" y="941833"/>
                </a:lnTo>
                <a:lnTo>
                  <a:pt x="6870192" y="938785"/>
                </a:lnTo>
                <a:close/>
                <a:moveTo>
                  <a:pt x="6870192" y="944880"/>
                </a:moveTo>
                <a:lnTo>
                  <a:pt x="6873240" y="944880"/>
                </a:lnTo>
                <a:lnTo>
                  <a:pt x="6873240" y="947928"/>
                </a:lnTo>
                <a:lnTo>
                  <a:pt x="6870192" y="947928"/>
                </a:lnTo>
                <a:lnTo>
                  <a:pt x="6870192" y="944880"/>
                </a:lnTo>
                <a:close/>
                <a:moveTo>
                  <a:pt x="6870192" y="950977"/>
                </a:moveTo>
                <a:lnTo>
                  <a:pt x="6873240" y="950977"/>
                </a:lnTo>
                <a:lnTo>
                  <a:pt x="6873240" y="954025"/>
                </a:lnTo>
                <a:lnTo>
                  <a:pt x="6870192" y="954025"/>
                </a:lnTo>
                <a:lnTo>
                  <a:pt x="6870192" y="950977"/>
                </a:lnTo>
                <a:close/>
                <a:moveTo>
                  <a:pt x="6870192" y="957073"/>
                </a:moveTo>
                <a:lnTo>
                  <a:pt x="6873240" y="957073"/>
                </a:lnTo>
                <a:lnTo>
                  <a:pt x="6873240" y="960121"/>
                </a:lnTo>
                <a:lnTo>
                  <a:pt x="6870192" y="960121"/>
                </a:lnTo>
                <a:lnTo>
                  <a:pt x="6870192" y="957073"/>
                </a:lnTo>
                <a:close/>
                <a:moveTo>
                  <a:pt x="6870192" y="963168"/>
                </a:moveTo>
                <a:lnTo>
                  <a:pt x="6873240" y="963168"/>
                </a:lnTo>
                <a:lnTo>
                  <a:pt x="6873240" y="966216"/>
                </a:lnTo>
                <a:lnTo>
                  <a:pt x="6870192" y="966216"/>
                </a:lnTo>
                <a:lnTo>
                  <a:pt x="6870192" y="963168"/>
                </a:lnTo>
                <a:close/>
                <a:moveTo>
                  <a:pt x="6870192" y="969265"/>
                </a:moveTo>
                <a:lnTo>
                  <a:pt x="6873240" y="969265"/>
                </a:lnTo>
                <a:lnTo>
                  <a:pt x="6873240" y="972313"/>
                </a:lnTo>
                <a:lnTo>
                  <a:pt x="6870192" y="972313"/>
                </a:lnTo>
                <a:lnTo>
                  <a:pt x="6870192" y="969265"/>
                </a:lnTo>
                <a:close/>
                <a:moveTo>
                  <a:pt x="6870192" y="975361"/>
                </a:moveTo>
                <a:lnTo>
                  <a:pt x="6873240" y="975361"/>
                </a:lnTo>
                <a:lnTo>
                  <a:pt x="6873240" y="978409"/>
                </a:lnTo>
                <a:lnTo>
                  <a:pt x="6870192" y="978409"/>
                </a:lnTo>
                <a:lnTo>
                  <a:pt x="6870192" y="975361"/>
                </a:lnTo>
                <a:close/>
                <a:moveTo>
                  <a:pt x="6870192" y="981456"/>
                </a:moveTo>
                <a:lnTo>
                  <a:pt x="6873240" y="981456"/>
                </a:lnTo>
                <a:lnTo>
                  <a:pt x="6873240" y="984504"/>
                </a:lnTo>
                <a:lnTo>
                  <a:pt x="6870192" y="984504"/>
                </a:lnTo>
                <a:lnTo>
                  <a:pt x="6870192" y="981456"/>
                </a:lnTo>
                <a:close/>
                <a:moveTo>
                  <a:pt x="6870192" y="987553"/>
                </a:moveTo>
                <a:lnTo>
                  <a:pt x="6873240" y="987553"/>
                </a:lnTo>
                <a:lnTo>
                  <a:pt x="6873240" y="990601"/>
                </a:lnTo>
                <a:lnTo>
                  <a:pt x="6870192" y="990601"/>
                </a:lnTo>
                <a:lnTo>
                  <a:pt x="6870192" y="987553"/>
                </a:lnTo>
                <a:close/>
                <a:moveTo>
                  <a:pt x="6870192" y="993648"/>
                </a:moveTo>
                <a:lnTo>
                  <a:pt x="6873240" y="993648"/>
                </a:lnTo>
                <a:lnTo>
                  <a:pt x="6873240" y="996696"/>
                </a:lnTo>
                <a:lnTo>
                  <a:pt x="6870192" y="996696"/>
                </a:lnTo>
                <a:lnTo>
                  <a:pt x="6870192" y="993648"/>
                </a:lnTo>
                <a:close/>
                <a:moveTo>
                  <a:pt x="6870192" y="999744"/>
                </a:moveTo>
                <a:lnTo>
                  <a:pt x="6873240" y="999744"/>
                </a:lnTo>
                <a:lnTo>
                  <a:pt x="6873240" y="1002792"/>
                </a:lnTo>
                <a:lnTo>
                  <a:pt x="6870192" y="1002792"/>
                </a:lnTo>
                <a:lnTo>
                  <a:pt x="6870192" y="999744"/>
                </a:lnTo>
                <a:close/>
                <a:moveTo>
                  <a:pt x="6870192" y="1005841"/>
                </a:moveTo>
                <a:lnTo>
                  <a:pt x="6873240" y="1005841"/>
                </a:lnTo>
                <a:lnTo>
                  <a:pt x="6873240" y="1008889"/>
                </a:lnTo>
                <a:lnTo>
                  <a:pt x="6870192" y="1008889"/>
                </a:lnTo>
                <a:lnTo>
                  <a:pt x="6870192" y="1005841"/>
                </a:lnTo>
                <a:close/>
                <a:moveTo>
                  <a:pt x="6870192" y="1011936"/>
                </a:moveTo>
                <a:lnTo>
                  <a:pt x="6873240" y="1011936"/>
                </a:lnTo>
                <a:lnTo>
                  <a:pt x="6873240" y="1014984"/>
                </a:lnTo>
                <a:lnTo>
                  <a:pt x="6870192" y="1014984"/>
                </a:lnTo>
                <a:lnTo>
                  <a:pt x="6870192" y="1011936"/>
                </a:lnTo>
                <a:close/>
                <a:moveTo>
                  <a:pt x="6870192" y="1018032"/>
                </a:moveTo>
                <a:lnTo>
                  <a:pt x="6873240" y="1018032"/>
                </a:lnTo>
                <a:lnTo>
                  <a:pt x="6873240" y="1021080"/>
                </a:lnTo>
                <a:lnTo>
                  <a:pt x="6870192" y="1021080"/>
                </a:lnTo>
                <a:lnTo>
                  <a:pt x="6870192" y="1018032"/>
                </a:lnTo>
                <a:close/>
                <a:moveTo>
                  <a:pt x="6870192" y="1024129"/>
                </a:moveTo>
                <a:lnTo>
                  <a:pt x="6873240" y="1024129"/>
                </a:lnTo>
                <a:lnTo>
                  <a:pt x="6873240" y="1027177"/>
                </a:lnTo>
                <a:lnTo>
                  <a:pt x="6870192" y="1027177"/>
                </a:lnTo>
                <a:lnTo>
                  <a:pt x="6870192" y="1024129"/>
                </a:lnTo>
                <a:close/>
                <a:moveTo>
                  <a:pt x="6870192" y="1030224"/>
                </a:moveTo>
                <a:lnTo>
                  <a:pt x="6873240" y="1030224"/>
                </a:lnTo>
                <a:lnTo>
                  <a:pt x="6873240" y="1033272"/>
                </a:lnTo>
                <a:lnTo>
                  <a:pt x="6870192" y="1033272"/>
                </a:lnTo>
                <a:lnTo>
                  <a:pt x="6870192" y="1030224"/>
                </a:lnTo>
                <a:close/>
                <a:moveTo>
                  <a:pt x="6870192" y="1036321"/>
                </a:moveTo>
                <a:lnTo>
                  <a:pt x="6873240" y="1036321"/>
                </a:lnTo>
                <a:lnTo>
                  <a:pt x="6873240" y="1039369"/>
                </a:lnTo>
                <a:lnTo>
                  <a:pt x="6870192" y="1039369"/>
                </a:lnTo>
                <a:lnTo>
                  <a:pt x="6870192" y="1036321"/>
                </a:lnTo>
                <a:close/>
                <a:moveTo>
                  <a:pt x="6870192" y="1042417"/>
                </a:moveTo>
                <a:lnTo>
                  <a:pt x="6873240" y="1042417"/>
                </a:lnTo>
                <a:lnTo>
                  <a:pt x="6873240" y="1045465"/>
                </a:lnTo>
                <a:lnTo>
                  <a:pt x="6870192" y="1045465"/>
                </a:lnTo>
                <a:lnTo>
                  <a:pt x="6870192" y="1042417"/>
                </a:lnTo>
                <a:close/>
                <a:moveTo>
                  <a:pt x="6870192" y="1048512"/>
                </a:moveTo>
                <a:lnTo>
                  <a:pt x="6873240" y="1048512"/>
                </a:lnTo>
                <a:lnTo>
                  <a:pt x="6873240" y="1051560"/>
                </a:lnTo>
                <a:lnTo>
                  <a:pt x="6870192" y="1051560"/>
                </a:lnTo>
                <a:lnTo>
                  <a:pt x="6870192" y="1048512"/>
                </a:lnTo>
                <a:close/>
                <a:moveTo>
                  <a:pt x="6870192" y="1054609"/>
                </a:moveTo>
                <a:lnTo>
                  <a:pt x="6873240" y="1054609"/>
                </a:lnTo>
                <a:lnTo>
                  <a:pt x="6873240" y="1057657"/>
                </a:lnTo>
                <a:lnTo>
                  <a:pt x="6870192" y="1057657"/>
                </a:lnTo>
                <a:lnTo>
                  <a:pt x="6870192" y="1054609"/>
                </a:lnTo>
                <a:close/>
                <a:moveTo>
                  <a:pt x="6870192" y="1060704"/>
                </a:moveTo>
                <a:lnTo>
                  <a:pt x="6873240" y="1060704"/>
                </a:lnTo>
                <a:lnTo>
                  <a:pt x="6873240" y="1063752"/>
                </a:lnTo>
                <a:lnTo>
                  <a:pt x="6870192" y="1063752"/>
                </a:lnTo>
                <a:lnTo>
                  <a:pt x="6870192" y="1060704"/>
                </a:lnTo>
                <a:close/>
                <a:moveTo>
                  <a:pt x="6870192" y="1066800"/>
                </a:moveTo>
                <a:lnTo>
                  <a:pt x="6873240" y="1066800"/>
                </a:lnTo>
                <a:lnTo>
                  <a:pt x="6873240" y="1069848"/>
                </a:lnTo>
                <a:lnTo>
                  <a:pt x="6870192" y="1069848"/>
                </a:lnTo>
                <a:lnTo>
                  <a:pt x="6870192" y="1066800"/>
                </a:lnTo>
                <a:close/>
                <a:moveTo>
                  <a:pt x="6870192" y="1072897"/>
                </a:moveTo>
                <a:lnTo>
                  <a:pt x="6873240" y="1072897"/>
                </a:lnTo>
                <a:lnTo>
                  <a:pt x="6873240" y="1075945"/>
                </a:lnTo>
                <a:lnTo>
                  <a:pt x="6870192" y="1075945"/>
                </a:lnTo>
                <a:lnTo>
                  <a:pt x="6870192" y="1072897"/>
                </a:lnTo>
                <a:close/>
                <a:moveTo>
                  <a:pt x="6870192" y="1078992"/>
                </a:moveTo>
                <a:lnTo>
                  <a:pt x="6873240" y="1078992"/>
                </a:lnTo>
                <a:lnTo>
                  <a:pt x="6873240" y="1082040"/>
                </a:lnTo>
                <a:lnTo>
                  <a:pt x="6870192" y="1082040"/>
                </a:lnTo>
                <a:lnTo>
                  <a:pt x="6870192" y="1078992"/>
                </a:lnTo>
                <a:close/>
                <a:moveTo>
                  <a:pt x="6870192" y="1085088"/>
                </a:moveTo>
                <a:lnTo>
                  <a:pt x="6873240" y="1085088"/>
                </a:lnTo>
                <a:lnTo>
                  <a:pt x="6873240" y="1088136"/>
                </a:lnTo>
                <a:lnTo>
                  <a:pt x="6870192" y="1088136"/>
                </a:lnTo>
                <a:lnTo>
                  <a:pt x="6870192" y="1085088"/>
                </a:lnTo>
                <a:close/>
                <a:moveTo>
                  <a:pt x="6870192" y="1091185"/>
                </a:moveTo>
                <a:lnTo>
                  <a:pt x="6873240" y="1091185"/>
                </a:lnTo>
                <a:lnTo>
                  <a:pt x="6873240" y="1094233"/>
                </a:lnTo>
                <a:lnTo>
                  <a:pt x="6870192" y="1094233"/>
                </a:lnTo>
                <a:lnTo>
                  <a:pt x="6870192" y="1091185"/>
                </a:lnTo>
                <a:close/>
                <a:moveTo>
                  <a:pt x="6870192" y="1097280"/>
                </a:moveTo>
                <a:lnTo>
                  <a:pt x="6873240" y="1097280"/>
                </a:lnTo>
                <a:lnTo>
                  <a:pt x="6873240" y="1100328"/>
                </a:lnTo>
                <a:lnTo>
                  <a:pt x="6870192" y="1100328"/>
                </a:lnTo>
                <a:lnTo>
                  <a:pt x="6870192" y="1097280"/>
                </a:lnTo>
                <a:close/>
                <a:moveTo>
                  <a:pt x="6870192" y="1103377"/>
                </a:moveTo>
                <a:lnTo>
                  <a:pt x="6873240" y="1103377"/>
                </a:lnTo>
                <a:lnTo>
                  <a:pt x="6873240" y="1106425"/>
                </a:lnTo>
                <a:lnTo>
                  <a:pt x="6870192" y="1106425"/>
                </a:lnTo>
                <a:lnTo>
                  <a:pt x="6870192" y="1103377"/>
                </a:lnTo>
                <a:close/>
                <a:moveTo>
                  <a:pt x="6870192" y="1109473"/>
                </a:moveTo>
                <a:lnTo>
                  <a:pt x="6873240" y="1109473"/>
                </a:lnTo>
                <a:lnTo>
                  <a:pt x="6873240" y="1112521"/>
                </a:lnTo>
                <a:lnTo>
                  <a:pt x="6870192" y="1112521"/>
                </a:lnTo>
                <a:lnTo>
                  <a:pt x="6870192" y="1109473"/>
                </a:lnTo>
                <a:close/>
                <a:moveTo>
                  <a:pt x="6870192" y="1115568"/>
                </a:moveTo>
                <a:lnTo>
                  <a:pt x="6873240" y="1115568"/>
                </a:lnTo>
                <a:lnTo>
                  <a:pt x="6873240" y="1118616"/>
                </a:lnTo>
                <a:lnTo>
                  <a:pt x="6870192" y="1118616"/>
                </a:lnTo>
                <a:lnTo>
                  <a:pt x="6870192" y="1115568"/>
                </a:lnTo>
                <a:close/>
                <a:moveTo>
                  <a:pt x="6870192" y="1121665"/>
                </a:moveTo>
                <a:lnTo>
                  <a:pt x="6873240" y="1121665"/>
                </a:lnTo>
                <a:lnTo>
                  <a:pt x="6873240" y="1124713"/>
                </a:lnTo>
                <a:lnTo>
                  <a:pt x="6870192" y="1124713"/>
                </a:lnTo>
                <a:lnTo>
                  <a:pt x="6870192" y="1121665"/>
                </a:lnTo>
                <a:close/>
                <a:moveTo>
                  <a:pt x="6870192" y="1127761"/>
                </a:moveTo>
                <a:lnTo>
                  <a:pt x="6873240" y="1127761"/>
                </a:lnTo>
                <a:lnTo>
                  <a:pt x="6873240" y="1130809"/>
                </a:lnTo>
                <a:lnTo>
                  <a:pt x="6870192" y="1130809"/>
                </a:lnTo>
                <a:lnTo>
                  <a:pt x="6870192" y="1127761"/>
                </a:lnTo>
                <a:close/>
                <a:moveTo>
                  <a:pt x="6870192" y="1133856"/>
                </a:moveTo>
                <a:lnTo>
                  <a:pt x="6873240" y="1133856"/>
                </a:lnTo>
                <a:lnTo>
                  <a:pt x="6873240" y="1136904"/>
                </a:lnTo>
                <a:lnTo>
                  <a:pt x="6870192" y="1136904"/>
                </a:lnTo>
                <a:lnTo>
                  <a:pt x="6870192" y="1133856"/>
                </a:lnTo>
                <a:close/>
                <a:moveTo>
                  <a:pt x="6870192" y="1139953"/>
                </a:moveTo>
                <a:lnTo>
                  <a:pt x="6873240" y="1139953"/>
                </a:lnTo>
                <a:lnTo>
                  <a:pt x="6873240" y="1143001"/>
                </a:lnTo>
                <a:lnTo>
                  <a:pt x="6870192" y="1143001"/>
                </a:lnTo>
                <a:lnTo>
                  <a:pt x="6870192" y="1139953"/>
                </a:lnTo>
                <a:close/>
                <a:moveTo>
                  <a:pt x="6870192" y="1146048"/>
                </a:moveTo>
                <a:lnTo>
                  <a:pt x="6873240" y="1146048"/>
                </a:lnTo>
                <a:lnTo>
                  <a:pt x="6873240" y="1149096"/>
                </a:lnTo>
                <a:lnTo>
                  <a:pt x="6870192" y="1149096"/>
                </a:lnTo>
                <a:lnTo>
                  <a:pt x="6870192" y="1146048"/>
                </a:lnTo>
                <a:close/>
                <a:moveTo>
                  <a:pt x="6870192" y="1152144"/>
                </a:moveTo>
                <a:lnTo>
                  <a:pt x="6873240" y="1152144"/>
                </a:lnTo>
                <a:lnTo>
                  <a:pt x="6873240" y="1155192"/>
                </a:lnTo>
                <a:lnTo>
                  <a:pt x="6870192" y="1155192"/>
                </a:lnTo>
                <a:lnTo>
                  <a:pt x="6870192" y="1152144"/>
                </a:lnTo>
                <a:close/>
                <a:moveTo>
                  <a:pt x="6870192" y="1158241"/>
                </a:moveTo>
                <a:lnTo>
                  <a:pt x="6873240" y="1158241"/>
                </a:lnTo>
                <a:lnTo>
                  <a:pt x="6873240" y="1161289"/>
                </a:lnTo>
                <a:lnTo>
                  <a:pt x="6870192" y="1161289"/>
                </a:lnTo>
                <a:lnTo>
                  <a:pt x="6870192" y="1158241"/>
                </a:lnTo>
                <a:close/>
                <a:moveTo>
                  <a:pt x="6870192" y="1164336"/>
                </a:moveTo>
                <a:lnTo>
                  <a:pt x="6873240" y="1164336"/>
                </a:lnTo>
                <a:lnTo>
                  <a:pt x="6873240" y="1167384"/>
                </a:lnTo>
                <a:lnTo>
                  <a:pt x="6870192" y="1167384"/>
                </a:lnTo>
                <a:lnTo>
                  <a:pt x="6870192" y="1164336"/>
                </a:lnTo>
                <a:close/>
                <a:moveTo>
                  <a:pt x="6870192" y="1170432"/>
                </a:moveTo>
                <a:lnTo>
                  <a:pt x="6873240" y="1170432"/>
                </a:lnTo>
                <a:lnTo>
                  <a:pt x="6873240" y="1173480"/>
                </a:lnTo>
                <a:lnTo>
                  <a:pt x="6870192" y="1173480"/>
                </a:lnTo>
                <a:lnTo>
                  <a:pt x="6870192" y="1170432"/>
                </a:lnTo>
                <a:close/>
                <a:moveTo>
                  <a:pt x="6870192" y="1176529"/>
                </a:moveTo>
                <a:lnTo>
                  <a:pt x="6873240" y="1176529"/>
                </a:lnTo>
                <a:lnTo>
                  <a:pt x="6873240" y="1179577"/>
                </a:lnTo>
                <a:lnTo>
                  <a:pt x="6870192" y="1179577"/>
                </a:lnTo>
                <a:lnTo>
                  <a:pt x="6870192" y="1176529"/>
                </a:lnTo>
                <a:close/>
                <a:moveTo>
                  <a:pt x="6870192" y="1182624"/>
                </a:moveTo>
                <a:lnTo>
                  <a:pt x="6873240" y="1182624"/>
                </a:lnTo>
                <a:lnTo>
                  <a:pt x="6873240" y="1185672"/>
                </a:lnTo>
                <a:lnTo>
                  <a:pt x="6870192" y="1185672"/>
                </a:lnTo>
                <a:lnTo>
                  <a:pt x="6870192" y="1182624"/>
                </a:lnTo>
                <a:close/>
                <a:moveTo>
                  <a:pt x="6870192" y="1188721"/>
                </a:moveTo>
                <a:lnTo>
                  <a:pt x="6873240" y="1188721"/>
                </a:lnTo>
                <a:lnTo>
                  <a:pt x="6873240" y="1191769"/>
                </a:lnTo>
                <a:lnTo>
                  <a:pt x="6870192" y="1191769"/>
                </a:lnTo>
                <a:lnTo>
                  <a:pt x="6870192" y="1188721"/>
                </a:lnTo>
                <a:close/>
                <a:moveTo>
                  <a:pt x="6870192" y="1194817"/>
                </a:moveTo>
                <a:lnTo>
                  <a:pt x="6873240" y="1194817"/>
                </a:lnTo>
                <a:lnTo>
                  <a:pt x="6873240" y="1197865"/>
                </a:lnTo>
                <a:lnTo>
                  <a:pt x="6870192" y="1197865"/>
                </a:lnTo>
                <a:lnTo>
                  <a:pt x="6870192" y="1194817"/>
                </a:lnTo>
                <a:close/>
                <a:moveTo>
                  <a:pt x="6870192" y="1200912"/>
                </a:moveTo>
                <a:lnTo>
                  <a:pt x="6873240" y="1200912"/>
                </a:lnTo>
                <a:lnTo>
                  <a:pt x="6873240" y="1203960"/>
                </a:lnTo>
                <a:lnTo>
                  <a:pt x="6870192" y="1203960"/>
                </a:lnTo>
                <a:lnTo>
                  <a:pt x="6870192" y="1200912"/>
                </a:lnTo>
                <a:close/>
                <a:moveTo>
                  <a:pt x="6870192" y="1207009"/>
                </a:moveTo>
                <a:lnTo>
                  <a:pt x="6873240" y="1207009"/>
                </a:lnTo>
                <a:lnTo>
                  <a:pt x="6873240" y="1210057"/>
                </a:lnTo>
                <a:lnTo>
                  <a:pt x="6870192" y="1210057"/>
                </a:lnTo>
                <a:lnTo>
                  <a:pt x="6870192" y="1207009"/>
                </a:lnTo>
                <a:close/>
                <a:moveTo>
                  <a:pt x="6870192" y="1213104"/>
                </a:moveTo>
                <a:lnTo>
                  <a:pt x="6873240" y="1213104"/>
                </a:lnTo>
                <a:lnTo>
                  <a:pt x="6873240" y="1216152"/>
                </a:lnTo>
                <a:lnTo>
                  <a:pt x="6870192" y="1216152"/>
                </a:lnTo>
                <a:lnTo>
                  <a:pt x="6870192" y="1213104"/>
                </a:lnTo>
                <a:close/>
                <a:moveTo>
                  <a:pt x="6870192" y="1219200"/>
                </a:moveTo>
                <a:lnTo>
                  <a:pt x="6873240" y="1219200"/>
                </a:lnTo>
                <a:lnTo>
                  <a:pt x="6873240" y="1222248"/>
                </a:lnTo>
                <a:lnTo>
                  <a:pt x="6870192" y="1222248"/>
                </a:lnTo>
                <a:lnTo>
                  <a:pt x="6870192" y="1219200"/>
                </a:lnTo>
                <a:close/>
                <a:moveTo>
                  <a:pt x="6870192" y="1225297"/>
                </a:moveTo>
                <a:lnTo>
                  <a:pt x="6873240" y="1225297"/>
                </a:lnTo>
                <a:lnTo>
                  <a:pt x="6873240" y="1228345"/>
                </a:lnTo>
                <a:lnTo>
                  <a:pt x="6870192" y="1228345"/>
                </a:lnTo>
                <a:lnTo>
                  <a:pt x="6870192" y="1225297"/>
                </a:lnTo>
                <a:close/>
                <a:moveTo>
                  <a:pt x="6870192" y="1231392"/>
                </a:moveTo>
                <a:lnTo>
                  <a:pt x="6873240" y="1231392"/>
                </a:lnTo>
                <a:lnTo>
                  <a:pt x="6873240" y="1234440"/>
                </a:lnTo>
                <a:lnTo>
                  <a:pt x="6870192" y="1234440"/>
                </a:lnTo>
                <a:lnTo>
                  <a:pt x="6870192" y="1231392"/>
                </a:lnTo>
                <a:close/>
                <a:moveTo>
                  <a:pt x="6870192" y="1237488"/>
                </a:moveTo>
                <a:lnTo>
                  <a:pt x="6873240" y="1237488"/>
                </a:lnTo>
                <a:lnTo>
                  <a:pt x="6873240" y="1240536"/>
                </a:lnTo>
                <a:lnTo>
                  <a:pt x="6870192" y="1240536"/>
                </a:lnTo>
                <a:lnTo>
                  <a:pt x="6870192" y="1237488"/>
                </a:lnTo>
                <a:close/>
                <a:moveTo>
                  <a:pt x="6870192" y="1243585"/>
                </a:moveTo>
                <a:lnTo>
                  <a:pt x="6873240" y="1243585"/>
                </a:lnTo>
                <a:lnTo>
                  <a:pt x="6873240" y="1246633"/>
                </a:lnTo>
                <a:lnTo>
                  <a:pt x="6870192" y="1246633"/>
                </a:lnTo>
                <a:lnTo>
                  <a:pt x="6870192" y="1243585"/>
                </a:lnTo>
                <a:close/>
                <a:moveTo>
                  <a:pt x="6870192" y="1249680"/>
                </a:moveTo>
                <a:lnTo>
                  <a:pt x="6873240" y="1249680"/>
                </a:lnTo>
                <a:lnTo>
                  <a:pt x="6873240" y="1252728"/>
                </a:lnTo>
                <a:lnTo>
                  <a:pt x="6870192" y="1252728"/>
                </a:lnTo>
                <a:lnTo>
                  <a:pt x="6870192" y="1249680"/>
                </a:lnTo>
                <a:close/>
                <a:moveTo>
                  <a:pt x="6870192" y="1255777"/>
                </a:moveTo>
                <a:lnTo>
                  <a:pt x="6873240" y="1255777"/>
                </a:lnTo>
                <a:lnTo>
                  <a:pt x="6873240" y="1258825"/>
                </a:lnTo>
                <a:lnTo>
                  <a:pt x="6870192" y="1258825"/>
                </a:lnTo>
                <a:lnTo>
                  <a:pt x="6870192" y="1255777"/>
                </a:lnTo>
                <a:close/>
                <a:moveTo>
                  <a:pt x="6870192" y="1261873"/>
                </a:moveTo>
                <a:lnTo>
                  <a:pt x="6873240" y="1261873"/>
                </a:lnTo>
                <a:lnTo>
                  <a:pt x="6873240" y="1264921"/>
                </a:lnTo>
                <a:lnTo>
                  <a:pt x="6870192" y="1264921"/>
                </a:lnTo>
                <a:lnTo>
                  <a:pt x="6870192" y="1261873"/>
                </a:lnTo>
                <a:close/>
                <a:moveTo>
                  <a:pt x="6870192" y="1267968"/>
                </a:moveTo>
                <a:lnTo>
                  <a:pt x="6873240" y="1267968"/>
                </a:lnTo>
                <a:lnTo>
                  <a:pt x="6873240" y="1271016"/>
                </a:lnTo>
                <a:lnTo>
                  <a:pt x="6870192" y="1271016"/>
                </a:lnTo>
                <a:lnTo>
                  <a:pt x="6870192" y="1267968"/>
                </a:lnTo>
                <a:close/>
                <a:moveTo>
                  <a:pt x="6870192" y="1274065"/>
                </a:moveTo>
                <a:lnTo>
                  <a:pt x="6873240" y="1274065"/>
                </a:lnTo>
                <a:lnTo>
                  <a:pt x="6873240" y="1277113"/>
                </a:lnTo>
                <a:lnTo>
                  <a:pt x="6870192" y="1277113"/>
                </a:lnTo>
                <a:lnTo>
                  <a:pt x="6870192" y="1274065"/>
                </a:lnTo>
                <a:close/>
                <a:moveTo>
                  <a:pt x="6870192" y="1280161"/>
                </a:moveTo>
                <a:lnTo>
                  <a:pt x="6873240" y="1280161"/>
                </a:lnTo>
                <a:lnTo>
                  <a:pt x="6873240" y="1283209"/>
                </a:lnTo>
                <a:lnTo>
                  <a:pt x="6870192" y="1283209"/>
                </a:lnTo>
                <a:lnTo>
                  <a:pt x="6870192" y="1280161"/>
                </a:lnTo>
                <a:close/>
                <a:moveTo>
                  <a:pt x="6870192" y="1286256"/>
                </a:moveTo>
                <a:lnTo>
                  <a:pt x="6873240" y="1286256"/>
                </a:lnTo>
                <a:lnTo>
                  <a:pt x="6873240" y="1289304"/>
                </a:lnTo>
                <a:lnTo>
                  <a:pt x="6870192" y="1289304"/>
                </a:lnTo>
                <a:lnTo>
                  <a:pt x="6870192" y="1286256"/>
                </a:lnTo>
                <a:close/>
                <a:moveTo>
                  <a:pt x="6870192" y="1292353"/>
                </a:moveTo>
                <a:lnTo>
                  <a:pt x="6873240" y="1292353"/>
                </a:lnTo>
                <a:lnTo>
                  <a:pt x="6873240" y="1295401"/>
                </a:lnTo>
                <a:lnTo>
                  <a:pt x="6870192" y="1295401"/>
                </a:lnTo>
                <a:lnTo>
                  <a:pt x="6870192" y="1292353"/>
                </a:lnTo>
                <a:close/>
                <a:moveTo>
                  <a:pt x="6870192" y="1298448"/>
                </a:moveTo>
                <a:lnTo>
                  <a:pt x="6873240" y="1298448"/>
                </a:lnTo>
                <a:lnTo>
                  <a:pt x="6873240" y="1301496"/>
                </a:lnTo>
                <a:lnTo>
                  <a:pt x="6870192" y="1301496"/>
                </a:lnTo>
                <a:lnTo>
                  <a:pt x="6870192" y="1298448"/>
                </a:lnTo>
                <a:close/>
                <a:moveTo>
                  <a:pt x="6870192" y="1304544"/>
                </a:moveTo>
                <a:lnTo>
                  <a:pt x="6873240" y="1304544"/>
                </a:lnTo>
                <a:lnTo>
                  <a:pt x="6873240" y="1307592"/>
                </a:lnTo>
                <a:lnTo>
                  <a:pt x="6870192" y="1307592"/>
                </a:lnTo>
                <a:lnTo>
                  <a:pt x="6870192" y="1304544"/>
                </a:lnTo>
                <a:close/>
                <a:moveTo>
                  <a:pt x="6870192" y="1310641"/>
                </a:moveTo>
                <a:lnTo>
                  <a:pt x="6873240" y="1310641"/>
                </a:lnTo>
                <a:lnTo>
                  <a:pt x="6873240" y="1313689"/>
                </a:lnTo>
                <a:lnTo>
                  <a:pt x="6870192" y="1313689"/>
                </a:lnTo>
                <a:lnTo>
                  <a:pt x="6870192" y="1310641"/>
                </a:lnTo>
                <a:close/>
                <a:moveTo>
                  <a:pt x="6870192" y="1316736"/>
                </a:moveTo>
                <a:lnTo>
                  <a:pt x="6873240" y="1316736"/>
                </a:lnTo>
                <a:lnTo>
                  <a:pt x="6873240" y="1319784"/>
                </a:lnTo>
                <a:lnTo>
                  <a:pt x="6870192" y="1319784"/>
                </a:lnTo>
                <a:lnTo>
                  <a:pt x="6870192" y="1316736"/>
                </a:lnTo>
                <a:close/>
                <a:moveTo>
                  <a:pt x="6870192" y="1322832"/>
                </a:moveTo>
                <a:lnTo>
                  <a:pt x="6873240" y="1322832"/>
                </a:lnTo>
                <a:lnTo>
                  <a:pt x="6873240" y="1325880"/>
                </a:lnTo>
                <a:lnTo>
                  <a:pt x="6870192" y="1325880"/>
                </a:lnTo>
                <a:lnTo>
                  <a:pt x="6870192" y="1322832"/>
                </a:lnTo>
                <a:close/>
                <a:moveTo>
                  <a:pt x="6870192" y="1328929"/>
                </a:moveTo>
                <a:lnTo>
                  <a:pt x="6873240" y="1328929"/>
                </a:lnTo>
                <a:lnTo>
                  <a:pt x="6873240" y="1331977"/>
                </a:lnTo>
                <a:lnTo>
                  <a:pt x="6870192" y="1331977"/>
                </a:lnTo>
                <a:lnTo>
                  <a:pt x="6870192" y="1328929"/>
                </a:lnTo>
                <a:close/>
                <a:moveTo>
                  <a:pt x="6870192" y="1335024"/>
                </a:moveTo>
                <a:lnTo>
                  <a:pt x="6873240" y="1335024"/>
                </a:lnTo>
                <a:lnTo>
                  <a:pt x="6873240" y="1338072"/>
                </a:lnTo>
                <a:lnTo>
                  <a:pt x="6870192" y="1338072"/>
                </a:lnTo>
                <a:lnTo>
                  <a:pt x="6870192" y="1335024"/>
                </a:lnTo>
                <a:close/>
                <a:moveTo>
                  <a:pt x="6870192" y="1341121"/>
                </a:moveTo>
                <a:lnTo>
                  <a:pt x="6873240" y="1341121"/>
                </a:lnTo>
                <a:lnTo>
                  <a:pt x="6873240" y="1344169"/>
                </a:lnTo>
                <a:lnTo>
                  <a:pt x="6870192" y="1344169"/>
                </a:lnTo>
                <a:lnTo>
                  <a:pt x="6870192" y="1341121"/>
                </a:lnTo>
                <a:close/>
                <a:moveTo>
                  <a:pt x="6870192" y="1347217"/>
                </a:moveTo>
                <a:lnTo>
                  <a:pt x="6873240" y="1347217"/>
                </a:lnTo>
                <a:lnTo>
                  <a:pt x="6873240" y="1350265"/>
                </a:lnTo>
                <a:lnTo>
                  <a:pt x="6870192" y="1350265"/>
                </a:lnTo>
                <a:lnTo>
                  <a:pt x="6870192" y="1347217"/>
                </a:lnTo>
                <a:close/>
                <a:moveTo>
                  <a:pt x="6870192" y="1353312"/>
                </a:moveTo>
                <a:lnTo>
                  <a:pt x="6873240" y="1353312"/>
                </a:lnTo>
                <a:lnTo>
                  <a:pt x="6873240" y="1356360"/>
                </a:lnTo>
                <a:lnTo>
                  <a:pt x="6870192" y="1356360"/>
                </a:lnTo>
                <a:lnTo>
                  <a:pt x="6870192" y="1353312"/>
                </a:lnTo>
                <a:close/>
                <a:moveTo>
                  <a:pt x="6870192" y="1359409"/>
                </a:moveTo>
                <a:lnTo>
                  <a:pt x="6873240" y="1359409"/>
                </a:lnTo>
                <a:lnTo>
                  <a:pt x="6873240" y="1362457"/>
                </a:lnTo>
                <a:lnTo>
                  <a:pt x="6870192" y="1362457"/>
                </a:lnTo>
                <a:lnTo>
                  <a:pt x="6870192" y="1359409"/>
                </a:lnTo>
                <a:close/>
                <a:moveTo>
                  <a:pt x="6870192" y="1365504"/>
                </a:moveTo>
                <a:lnTo>
                  <a:pt x="6873240" y="1365504"/>
                </a:lnTo>
                <a:lnTo>
                  <a:pt x="6873240" y="1368552"/>
                </a:lnTo>
                <a:lnTo>
                  <a:pt x="6870192" y="1368552"/>
                </a:lnTo>
                <a:lnTo>
                  <a:pt x="6870192" y="1365504"/>
                </a:lnTo>
                <a:close/>
                <a:moveTo>
                  <a:pt x="6870192" y="1371600"/>
                </a:moveTo>
                <a:lnTo>
                  <a:pt x="6873240" y="1371600"/>
                </a:lnTo>
                <a:lnTo>
                  <a:pt x="6873240" y="1374648"/>
                </a:lnTo>
                <a:lnTo>
                  <a:pt x="6870192" y="1374648"/>
                </a:lnTo>
                <a:lnTo>
                  <a:pt x="6870192" y="1371600"/>
                </a:lnTo>
                <a:close/>
                <a:moveTo>
                  <a:pt x="6870192" y="1377697"/>
                </a:moveTo>
                <a:lnTo>
                  <a:pt x="6873240" y="1377697"/>
                </a:lnTo>
                <a:lnTo>
                  <a:pt x="6873240" y="1380745"/>
                </a:lnTo>
                <a:lnTo>
                  <a:pt x="6870192" y="1380745"/>
                </a:lnTo>
                <a:lnTo>
                  <a:pt x="6870192" y="1377697"/>
                </a:lnTo>
                <a:close/>
                <a:moveTo>
                  <a:pt x="6870192" y="1383792"/>
                </a:moveTo>
                <a:lnTo>
                  <a:pt x="6873240" y="1383792"/>
                </a:lnTo>
                <a:lnTo>
                  <a:pt x="6873240" y="1386840"/>
                </a:lnTo>
                <a:lnTo>
                  <a:pt x="6870192" y="1386840"/>
                </a:lnTo>
                <a:lnTo>
                  <a:pt x="6870192" y="1383792"/>
                </a:lnTo>
                <a:close/>
                <a:moveTo>
                  <a:pt x="6870192" y="1389888"/>
                </a:moveTo>
                <a:lnTo>
                  <a:pt x="6873240" y="1389888"/>
                </a:lnTo>
                <a:lnTo>
                  <a:pt x="6873240" y="1392936"/>
                </a:lnTo>
                <a:lnTo>
                  <a:pt x="6870192" y="1392936"/>
                </a:lnTo>
                <a:lnTo>
                  <a:pt x="6870192" y="1389888"/>
                </a:lnTo>
                <a:close/>
                <a:moveTo>
                  <a:pt x="6870192" y="1395985"/>
                </a:moveTo>
                <a:lnTo>
                  <a:pt x="6873240" y="1395985"/>
                </a:lnTo>
                <a:lnTo>
                  <a:pt x="6873240" y="1399033"/>
                </a:lnTo>
                <a:lnTo>
                  <a:pt x="6870192" y="1399033"/>
                </a:lnTo>
                <a:lnTo>
                  <a:pt x="6870192" y="1395985"/>
                </a:lnTo>
                <a:close/>
                <a:moveTo>
                  <a:pt x="6870192" y="1402080"/>
                </a:moveTo>
                <a:lnTo>
                  <a:pt x="6873240" y="1402080"/>
                </a:lnTo>
                <a:lnTo>
                  <a:pt x="6873240" y="1405128"/>
                </a:lnTo>
                <a:lnTo>
                  <a:pt x="6870192" y="1405128"/>
                </a:lnTo>
                <a:lnTo>
                  <a:pt x="6870192" y="1402080"/>
                </a:lnTo>
                <a:close/>
                <a:moveTo>
                  <a:pt x="6870192" y="1408177"/>
                </a:moveTo>
                <a:lnTo>
                  <a:pt x="6873240" y="1408177"/>
                </a:lnTo>
                <a:lnTo>
                  <a:pt x="6873240" y="1411225"/>
                </a:lnTo>
                <a:lnTo>
                  <a:pt x="6870192" y="1411225"/>
                </a:lnTo>
                <a:lnTo>
                  <a:pt x="6870192" y="1408177"/>
                </a:lnTo>
                <a:close/>
                <a:moveTo>
                  <a:pt x="6870192" y="1414273"/>
                </a:moveTo>
                <a:lnTo>
                  <a:pt x="6873240" y="1414273"/>
                </a:lnTo>
                <a:lnTo>
                  <a:pt x="6873240" y="1417321"/>
                </a:lnTo>
                <a:lnTo>
                  <a:pt x="6870192" y="1417321"/>
                </a:lnTo>
                <a:lnTo>
                  <a:pt x="6870192" y="1414273"/>
                </a:lnTo>
                <a:close/>
                <a:moveTo>
                  <a:pt x="6870192" y="1420368"/>
                </a:moveTo>
                <a:lnTo>
                  <a:pt x="6873240" y="1420368"/>
                </a:lnTo>
                <a:lnTo>
                  <a:pt x="6873240" y="1423416"/>
                </a:lnTo>
                <a:lnTo>
                  <a:pt x="6870192" y="1423416"/>
                </a:lnTo>
                <a:lnTo>
                  <a:pt x="6870192" y="1420368"/>
                </a:lnTo>
                <a:close/>
                <a:moveTo>
                  <a:pt x="6870192" y="1426465"/>
                </a:moveTo>
                <a:lnTo>
                  <a:pt x="6873240" y="1426465"/>
                </a:lnTo>
                <a:lnTo>
                  <a:pt x="6873240" y="1429513"/>
                </a:lnTo>
                <a:lnTo>
                  <a:pt x="6870192" y="1429513"/>
                </a:lnTo>
                <a:lnTo>
                  <a:pt x="6870192" y="1426465"/>
                </a:lnTo>
                <a:close/>
                <a:moveTo>
                  <a:pt x="6870192" y="1432561"/>
                </a:moveTo>
                <a:lnTo>
                  <a:pt x="6873240" y="1432561"/>
                </a:lnTo>
                <a:lnTo>
                  <a:pt x="6873240" y="1435609"/>
                </a:lnTo>
                <a:lnTo>
                  <a:pt x="6870192" y="1435609"/>
                </a:lnTo>
                <a:lnTo>
                  <a:pt x="6870192" y="1432561"/>
                </a:lnTo>
                <a:close/>
                <a:moveTo>
                  <a:pt x="6870192" y="1438656"/>
                </a:moveTo>
                <a:lnTo>
                  <a:pt x="6873240" y="1438656"/>
                </a:lnTo>
                <a:lnTo>
                  <a:pt x="6873240" y="1441704"/>
                </a:lnTo>
                <a:lnTo>
                  <a:pt x="6870192" y="1441704"/>
                </a:lnTo>
                <a:lnTo>
                  <a:pt x="6870192" y="1438656"/>
                </a:lnTo>
                <a:close/>
                <a:moveTo>
                  <a:pt x="6870192" y="1444753"/>
                </a:moveTo>
                <a:lnTo>
                  <a:pt x="6873240" y="1444753"/>
                </a:lnTo>
                <a:lnTo>
                  <a:pt x="6873240" y="1447801"/>
                </a:lnTo>
                <a:lnTo>
                  <a:pt x="6870192" y="1447801"/>
                </a:lnTo>
                <a:lnTo>
                  <a:pt x="6870192" y="1444753"/>
                </a:lnTo>
                <a:close/>
                <a:moveTo>
                  <a:pt x="6870192" y="1450848"/>
                </a:moveTo>
                <a:lnTo>
                  <a:pt x="6873240" y="1450848"/>
                </a:lnTo>
                <a:lnTo>
                  <a:pt x="6873240" y="1453896"/>
                </a:lnTo>
                <a:lnTo>
                  <a:pt x="6870192" y="1453896"/>
                </a:lnTo>
                <a:lnTo>
                  <a:pt x="6870192" y="1450848"/>
                </a:lnTo>
                <a:close/>
                <a:moveTo>
                  <a:pt x="6870192" y="1456944"/>
                </a:moveTo>
                <a:lnTo>
                  <a:pt x="6873240" y="1456944"/>
                </a:lnTo>
                <a:lnTo>
                  <a:pt x="6873240" y="1459992"/>
                </a:lnTo>
                <a:lnTo>
                  <a:pt x="6870192" y="1459992"/>
                </a:lnTo>
                <a:lnTo>
                  <a:pt x="6870192" y="1456944"/>
                </a:lnTo>
                <a:close/>
                <a:moveTo>
                  <a:pt x="6870192" y="1463041"/>
                </a:moveTo>
                <a:lnTo>
                  <a:pt x="6873240" y="1463041"/>
                </a:lnTo>
                <a:lnTo>
                  <a:pt x="6873240" y="1466089"/>
                </a:lnTo>
                <a:lnTo>
                  <a:pt x="6870192" y="1466089"/>
                </a:lnTo>
                <a:lnTo>
                  <a:pt x="6870192" y="1463041"/>
                </a:lnTo>
                <a:close/>
                <a:moveTo>
                  <a:pt x="6870192" y="1469136"/>
                </a:moveTo>
                <a:lnTo>
                  <a:pt x="6873240" y="1469136"/>
                </a:lnTo>
                <a:lnTo>
                  <a:pt x="6873240" y="1472184"/>
                </a:lnTo>
                <a:lnTo>
                  <a:pt x="6870192" y="1472184"/>
                </a:lnTo>
                <a:lnTo>
                  <a:pt x="6870192" y="1469136"/>
                </a:lnTo>
                <a:close/>
                <a:moveTo>
                  <a:pt x="6870192" y="1475232"/>
                </a:moveTo>
                <a:lnTo>
                  <a:pt x="6873240" y="1475232"/>
                </a:lnTo>
                <a:lnTo>
                  <a:pt x="6873240" y="1478280"/>
                </a:lnTo>
                <a:lnTo>
                  <a:pt x="6870192" y="1478280"/>
                </a:lnTo>
                <a:lnTo>
                  <a:pt x="6870192" y="1475232"/>
                </a:lnTo>
                <a:close/>
                <a:moveTo>
                  <a:pt x="6870192" y="1481329"/>
                </a:moveTo>
                <a:lnTo>
                  <a:pt x="6873240" y="1481329"/>
                </a:lnTo>
                <a:lnTo>
                  <a:pt x="6873240" y="1484377"/>
                </a:lnTo>
                <a:lnTo>
                  <a:pt x="6870192" y="1484377"/>
                </a:lnTo>
                <a:lnTo>
                  <a:pt x="6870192" y="1481329"/>
                </a:lnTo>
                <a:close/>
                <a:moveTo>
                  <a:pt x="6870192" y="1487424"/>
                </a:moveTo>
                <a:lnTo>
                  <a:pt x="6873240" y="1487424"/>
                </a:lnTo>
                <a:lnTo>
                  <a:pt x="6873240" y="1490472"/>
                </a:lnTo>
                <a:lnTo>
                  <a:pt x="6870192" y="1490472"/>
                </a:lnTo>
                <a:lnTo>
                  <a:pt x="6870192" y="1487424"/>
                </a:lnTo>
                <a:close/>
                <a:moveTo>
                  <a:pt x="6870192" y="1493521"/>
                </a:moveTo>
                <a:lnTo>
                  <a:pt x="6873240" y="1493521"/>
                </a:lnTo>
                <a:lnTo>
                  <a:pt x="6873240" y="1496569"/>
                </a:lnTo>
                <a:lnTo>
                  <a:pt x="6870192" y="1496569"/>
                </a:lnTo>
                <a:lnTo>
                  <a:pt x="6870192" y="1493521"/>
                </a:lnTo>
                <a:close/>
                <a:moveTo>
                  <a:pt x="6870192" y="1499617"/>
                </a:moveTo>
                <a:lnTo>
                  <a:pt x="6873240" y="1499617"/>
                </a:lnTo>
                <a:lnTo>
                  <a:pt x="6873240" y="1502665"/>
                </a:lnTo>
                <a:lnTo>
                  <a:pt x="6870192" y="1502665"/>
                </a:lnTo>
                <a:lnTo>
                  <a:pt x="6870192" y="1499617"/>
                </a:lnTo>
                <a:close/>
                <a:moveTo>
                  <a:pt x="6870192" y="1505712"/>
                </a:moveTo>
                <a:lnTo>
                  <a:pt x="6873240" y="1505712"/>
                </a:lnTo>
                <a:lnTo>
                  <a:pt x="6873240" y="1508760"/>
                </a:lnTo>
                <a:lnTo>
                  <a:pt x="6870192" y="1508760"/>
                </a:lnTo>
                <a:lnTo>
                  <a:pt x="6870192" y="1505712"/>
                </a:lnTo>
                <a:close/>
                <a:moveTo>
                  <a:pt x="6870192" y="1511809"/>
                </a:moveTo>
                <a:lnTo>
                  <a:pt x="6873240" y="1511809"/>
                </a:lnTo>
                <a:lnTo>
                  <a:pt x="6873240" y="1514857"/>
                </a:lnTo>
                <a:lnTo>
                  <a:pt x="6870192" y="1514857"/>
                </a:lnTo>
                <a:lnTo>
                  <a:pt x="6870192" y="1511809"/>
                </a:lnTo>
                <a:close/>
                <a:moveTo>
                  <a:pt x="6870192" y="1517904"/>
                </a:moveTo>
                <a:lnTo>
                  <a:pt x="6873240" y="1517904"/>
                </a:lnTo>
                <a:lnTo>
                  <a:pt x="6873240" y="1520952"/>
                </a:lnTo>
                <a:lnTo>
                  <a:pt x="6870192" y="1520952"/>
                </a:lnTo>
                <a:lnTo>
                  <a:pt x="6870192" y="1517904"/>
                </a:lnTo>
                <a:close/>
                <a:moveTo>
                  <a:pt x="6870192" y="1524000"/>
                </a:moveTo>
                <a:lnTo>
                  <a:pt x="6873240" y="1524000"/>
                </a:lnTo>
                <a:lnTo>
                  <a:pt x="6873240" y="1527048"/>
                </a:lnTo>
                <a:lnTo>
                  <a:pt x="6870192" y="1527048"/>
                </a:lnTo>
                <a:lnTo>
                  <a:pt x="6870192" y="1524000"/>
                </a:lnTo>
                <a:close/>
                <a:moveTo>
                  <a:pt x="6870192" y="1530097"/>
                </a:moveTo>
                <a:lnTo>
                  <a:pt x="6873240" y="1530097"/>
                </a:lnTo>
                <a:lnTo>
                  <a:pt x="6873240" y="1533145"/>
                </a:lnTo>
                <a:lnTo>
                  <a:pt x="6870192" y="1533145"/>
                </a:lnTo>
                <a:lnTo>
                  <a:pt x="6870192" y="1530097"/>
                </a:lnTo>
                <a:close/>
                <a:moveTo>
                  <a:pt x="6870192" y="1536192"/>
                </a:moveTo>
                <a:lnTo>
                  <a:pt x="6873240" y="1536192"/>
                </a:lnTo>
                <a:lnTo>
                  <a:pt x="6873240" y="1539240"/>
                </a:lnTo>
                <a:lnTo>
                  <a:pt x="6870192" y="1539240"/>
                </a:lnTo>
                <a:lnTo>
                  <a:pt x="6870192" y="1536192"/>
                </a:lnTo>
                <a:close/>
                <a:moveTo>
                  <a:pt x="6870192" y="1542288"/>
                </a:moveTo>
                <a:lnTo>
                  <a:pt x="6873240" y="1542288"/>
                </a:lnTo>
                <a:lnTo>
                  <a:pt x="6873240" y="1545336"/>
                </a:lnTo>
                <a:lnTo>
                  <a:pt x="6870192" y="1545336"/>
                </a:lnTo>
                <a:lnTo>
                  <a:pt x="6870192" y="1542288"/>
                </a:lnTo>
                <a:close/>
                <a:moveTo>
                  <a:pt x="6870192" y="1548385"/>
                </a:moveTo>
                <a:lnTo>
                  <a:pt x="6873240" y="1548385"/>
                </a:lnTo>
                <a:lnTo>
                  <a:pt x="6873240" y="1551433"/>
                </a:lnTo>
                <a:lnTo>
                  <a:pt x="6870192" y="1551433"/>
                </a:lnTo>
                <a:lnTo>
                  <a:pt x="6870192" y="1548385"/>
                </a:lnTo>
                <a:close/>
                <a:moveTo>
                  <a:pt x="6870192" y="1554480"/>
                </a:moveTo>
                <a:lnTo>
                  <a:pt x="6873240" y="1554480"/>
                </a:lnTo>
                <a:lnTo>
                  <a:pt x="6873240" y="1557528"/>
                </a:lnTo>
                <a:lnTo>
                  <a:pt x="6870192" y="1557528"/>
                </a:lnTo>
                <a:lnTo>
                  <a:pt x="6870192" y="1554480"/>
                </a:lnTo>
                <a:close/>
                <a:moveTo>
                  <a:pt x="6870192" y="1560577"/>
                </a:moveTo>
                <a:lnTo>
                  <a:pt x="6873240" y="1560577"/>
                </a:lnTo>
                <a:lnTo>
                  <a:pt x="6873240" y="1563625"/>
                </a:lnTo>
                <a:lnTo>
                  <a:pt x="6870192" y="1563625"/>
                </a:lnTo>
                <a:lnTo>
                  <a:pt x="6870192" y="1560577"/>
                </a:lnTo>
                <a:close/>
                <a:moveTo>
                  <a:pt x="6870192" y="1566673"/>
                </a:moveTo>
                <a:lnTo>
                  <a:pt x="6873240" y="1566673"/>
                </a:lnTo>
                <a:lnTo>
                  <a:pt x="6873240" y="1569721"/>
                </a:lnTo>
                <a:lnTo>
                  <a:pt x="6870192" y="1569721"/>
                </a:lnTo>
                <a:lnTo>
                  <a:pt x="6870192" y="1566673"/>
                </a:lnTo>
                <a:close/>
                <a:moveTo>
                  <a:pt x="6870192" y="1572768"/>
                </a:moveTo>
                <a:lnTo>
                  <a:pt x="6873240" y="1572768"/>
                </a:lnTo>
                <a:lnTo>
                  <a:pt x="6873240" y="1575816"/>
                </a:lnTo>
                <a:lnTo>
                  <a:pt x="6870192" y="1575816"/>
                </a:lnTo>
                <a:lnTo>
                  <a:pt x="6870192" y="1572768"/>
                </a:lnTo>
                <a:close/>
                <a:moveTo>
                  <a:pt x="6870192" y="1578865"/>
                </a:moveTo>
                <a:lnTo>
                  <a:pt x="6873240" y="1578865"/>
                </a:lnTo>
                <a:lnTo>
                  <a:pt x="6873240" y="1581913"/>
                </a:lnTo>
                <a:lnTo>
                  <a:pt x="6870192" y="1581913"/>
                </a:lnTo>
                <a:lnTo>
                  <a:pt x="6870192" y="1578865"/>
                </a:lnTo>
                <a:close/>
                <a:moveTo>
                  <a:pt x="6870192" y="1584961"/>
                </a:moveTo>
                <a:lnTo>
                  <a:pt x="6873240" y="1584961"/>
                </a:lnTo>
                <a:lnTo>
                  <a:pt x="6873240" y="1588009"/>
                </a:lnTo>
                <a:lnTo>
                  <a:pt x="6870192" y="1588009"/>
                </a:lnTo>
                <a:lnTo>
                  <a:pt x="6870192" y="1584961"/>
                </a:lnTo>
                <a:close/>
                <a:moveTo>
                  <a:pt x="6870192" y="1591056"/>
                </a:moveTo>
                <a:lnTo>
                  <a:pt x="6873240" y="1591056"/>
                </a:lnTo>
                <a:lnTo>
                  <a:pt x="6873240" y="1594104"/>
                </a:lnTo>
                <a:lnTo>
                  <a:pt x="6870192" y="1594104"/>
                </a:lnTo>
                <a:lnTo>
                  <a:pt x="6870192" y="1591056"/>
                </a:lnTo>
                <a:close/>
                <a:moveTo>
                  <a:pt x="6870192" y="1597153"/>
                </a:moveTo>
                <a:lnTo>
                  <a:pt x="6873240" y="1597153"/>
                </a:lnTo>
                <a:lnTo>
                  <a:pt x="6873240" y="1600201"/>
                </a:lnTo>
                <a:lnTo>
                  <a:pt x="6870192" y="1600201"/>
                </a:lnTo>
                <a:lnTo>
                  <a:pt x="6870192" y="1597153"/>
                </a:lnTo>
                <a:close/>
                <a:moveTo>
                  <a:pt x="6870192" y="1603248"/>
                </a:moveTo>
                <a:lnTo>
                  <a:pt x="6873240" y="1603248"/>
                </a:lnTo>
                <a:lnTo>
                  <a:pt x="6873240" y="1606296"/>
                </a:lnTo>
                <a:lnTo>
                  <a:pt x="6870192" y="1606296"/>
                </a:lnTo>
                <a:lnTo>
                  <a:pt x="6870192" y="1603248"/>
                </a:lnTo>
                <a:close/>
                <a:moveTo>
                  <a:pt x="6870192" y="1609344"/>
                </a:moveTo>
                <a:lnTo>
                  <a:pt x="6873240" y="1609344"/>
                </a:lnTo>
                <a:lnTo>
                  <a:pt x="6873240" y="1612392"/>
                </a:lnTo>
                <a:lnTo>
                  <a:pt x="6870192" y="1612392"/>
                </a:lnTo>
                <a:lnTo>
                  <a:pt x="6870192" y="1609344"/>
                </a:lnTo>
                <a:close/>
                <a:moveTo>
                  <a:pt x="6870192" y="1615441"/>
                </a:moveTo>
                <a:lnTo>
                  <a:pt x="6873240" y="1615441"/>
                </a:lnTo>
                <a:lnTo>
                  <a:pt x="6873240" y="1618489"/>
                </a:lnTo>
                <a:lnTo>
                  <a:pt x="6870192" y="1618489"/>
                </a:lnTo>
                <a:lnTo>
                  <a:pt x="6870192" y="1615441"/>
                </a:lnTo>
                <a:close/>
                <a:moveTo>
                  <a:pt x="6870192" y="1621536"/>
                </a:moveTo>
                <a:lnTo>
                  <a:pt x="6873240" y="1621536"/>
                </a:lnTo>
                <a:lnTo>
                  <a:pt x="6873240" y="1624584"/>
                </a:lnTo>
                <a:lnTo>
                  <a:pt x="6870192" y="1624584"/>
                </a:lnTo>
                <a:lnTo>
                  <a:pt x="6870192" y="1621536"/>
                </a:lnTo>
                <a:close/>
                <a:moveTo>
                  <a:pt x="6870192" y="1627632"/>
                </a:moveTo>
                <a:lnTo>
                  <a:pt x="6873240" y="1627632"/>
                </a:lnTo>
                <a:lnTo>
                  <a:pt x="6873240" y="1630680"/>
                </a:lnTo>
                <a:lnTo>
                  <a:pt x="6870192" y="1630680"/>
                </a:lnTo>
                <a:lnTo>
                  <a:pt x="6870192" y="1627632"/>
                </a:lnTo>
                <a:close/>
                <a:moveTo>
                  <a:pt x="6870192" y="1633729"/>
                </a:moveTo>
                <a:lnTo>
                  <a:pt x="6873240" y="1633729"/>
                </a:lnTo>
                <a:lnTo>
                  <a:pt x="6873240" y="1636777"/>
                </a:lnTo>
                <a:lnTo>
                  <a:pt x="6870192" y="1636777"/>
                </a:lnTo>
                <a:lnTo>
                  <a:pt x="6870192" y="1633729"/>
                </a:lnTo>
                <a:close/>
                <a:moveTo>
                  <a:pt x="6870192" y="1639824"/>
                </a:moveTo>
                <a:lnTo>
                  <a:pt x="6873240" y="1639824"/>
                </a:lnTo>
                <a:lnTo>
                  <a:pt x="6873240" y="1642872"/>
                </a:lnTo>
                <a:lnTo>
                  <a:pt x="6870192" y="1642872"/>
                </a:lnTo>
                <a:lnTo>
                  <a:pt x="6870192" y="1639824"/>
                </a:lnTo>
                <a:close/>
                <a:moveTo>
                  <a:pt x="6870192" y="1645921"/>
                </a:moveTo>
                <a:lnTo>
                  <a:pt x="6873240" y="1645921"/>
                </a:lnTo>
                <a:lnTo>
                  <a:pt x="6873240" y="1648969"/>
                </a:lnTo>
                <a:lnTo>
                  <a:pt x="6870192" y="1648969"/>
                </a:lnTo>
                <a:lnTo>
                  <a:pt x="6870192" y="1645921"/>
                </a:lnTo>
                <a:close/>
                <a:moveTo>
                  <a:pt x="6870192" y="1652017"/>
                </a:moveTo>
                <a:lnTo>
                  <a:pt x="6873240" y="1652017"/>
                </a:lnTo>
                <a:lnTo>
                  <a:pt x="6873240" y="1655065"/>
                </a:lnTo>
                <a:lnTo>
                  <a:pt x="6870192" y="1655065"/>
                </a:lnTo>
                <a:lnTo>
                  <a:pt x="6870192" y="1652017"/>
                </a:lnTo>
                <a:close/>
                <a:moveTo>
                  <a:pt x="6870192" y="1658112"/>
                </a:moveTo>
                <a:lnTo>
                  <a:pt x="6873240" y="1658112"/>
                </a:lnTo>
                <a:lnTo>
                  <a:pt x="6873240" y="1661160"/>
                </a:lnTo>
                <a:lnTo>
                  <a:pt x="6870192" y="1661160"/>
                </a:lnTo>
                <a:lnTo>
                  <a:pt x="6870192" y="1658112"/>
                </a:lnTo>
                <a:close/>
                <a:moveTo>
                  <a:pt x="6870192" y="1664209"/>
                </a:moveTo>
                <a:lnTo>
                  <a:pt x="6873240" y="1664209"/>
                </a:lnTo>
                <a:lnTo>
                  <a:pt x="6873240" y="1667257"/>
                </a:lnTo>
                <a:lnTo>
                  <a:pt x="6870192" y="1667257"/>
                </a:lnTo>
                <a:lnTo>
                  <a:pt x="6870192" y="1664209"/>
                </a:lnTo>
                <a:close/>
                <a:moveTo>
                  <a:pt x="6870192" y="1670304"/>
                </a:moveTo>
                <a:lnTo>
                  <a:pt x="6873240" y="1670304"/>
                </a:lnTo>
                <a:lnTo>
                  <a:pt x="6873240" y="1673352"/>
                </a:lnTo>
                <a:lnTo>
                  <a:pt x="6870192" y="1673352"/>
                </a:lnTo>
                <a:lnTo>
                  <a:pt x="6870192" y="1670304"/>
                </a:lnTo>
                <a:close/>
                <a:moveTo>
                  <a:pt x="6870192" y="1676400"/>
                </a:moveTo>
                <a:lnTo>
                  <a:pt x="6873240" y="1676400"/>
                </a:lnTo>
                <a:lnTo>
                  <a:pt x="6873240" y="1679448"/>
                </a:lnTo>
                <a:lnTo>
                  <a:pt x="6870192" y="1679448"/>
                </a:lnTo>
                <a:lnTo>
                  <a:pt x="6870192" y="1676400"/>
                </a:lnTo>
                <a:close/>
                <a:moveTo>
                  <a:pt x="6870192" y="1682497"/>
                </a:moveTo>
                <a:lnTo>
                  <a:pt x="6873240" y="1682497"/>
                </a:lnTo>
                <a:lnTo>
                  <a:pt x="6873240" y="1685545"/>
                </a:lnTo>
                <a:lnTo>
                  <a:pt x="6870192" y="1685545"/>
                </a:lnTo>
                <a:lnTo>
                  <a:pt x="6870192" y="1682497"/>
                </a:lnTo>
                <a:close/>
                <a:moveTo>
                  <a:pt x="6870192" y="1688592"/>
                </a:moveTo>
                <a:lnTo>
                  <a:pt x="6873240" y="1688592"/>
                </a:lnTo>
                <a:lnTo>
                  <a:pt x="6873240" y="1691640"/>
                </a:lnTo>
                <a:lnTo>
                  <a:pt x="6870192" y="1691640"/>
                </a:lnTo>
                <a:lnTo>
                  <a:pt x="6870192" y="1688592"/>
                </a:lnTo>
                <a:close/>
                <a:moveTo>
                  <a:pt x="6870192" y="1694688"/>
                </a:moveTo>
                <a:lnTo>
                  <a:pt x="6873240" y="1694688"/>
                </a:lnTo>
                <a:lnTo>
                  <a:pt x="6873240" y="1697736"/>
                </a:lnTo>
                <a:lnTo>
                  <a:pt x="6870192" y="1697736"/>
                </a:lnTo>
                <a:lnTo>
                  <a:pt x="6870192" y="1694688"/>
                </a:lnTo>
                <a:close/>
                <a:moveTo>
                  <a:pt x="6870192" y="1700785"/>
                </a:moveTo>
                <a:lnTo>
                  <a:pt x="6873240" y="1700785"/>
                </a:lnTo>
                <a:lnTo>
                  <a:pt x="6873240" y="1703833"/>
                </a:lnTo>
                <a:lnTo>
                  <a:pt x="6870192" y="1703833"/>
                </a:lnTo>
                <a:lnTo>
                  <a:pt x="6870192" y="1700785"/>
                </a:lnTo>
                <a:close/>
                <a:moveTo>
                  <a:pt x="6870192" y="1706880"/>
                </a:moveTo>
                <a:lnTo>
                  <a:pt x="6873240" y="1706880"/>
                </a:lnTo>
                <a:lnTo>
                  <a:pt x="6873240" y="1709928"/>
                </a:lnTo>
                <a:lnTo>
                  <a:pt x="6870192" y="1709928"/>
                </a:lnTo>
                <a:lnTo>
                  <a:pt x="6870192" y="1706880"/>
                </a:lnTo>
                <a:close/>
                <a:moveTo>
                  <a:pt x="6870192" y="1712977"/>
                </a:moveTo>
                <a:lnTo>
                  <a:pt x="6873240" y="1712977"/>
                </a:lnTo>
                <a:lnTo>
                  <a:pt x="6873240" y="1716025"/>
                </a:lnTo>
                <a:lnTo>
                  <a:pt x="6870192" y="1716025"/>
                </a:lnTo>
                <a:lnTo>
                  <a:pt x="6870192" y="1712977"/>
                </a:lnTo>
                <a:close/>
                <a:moveTo>
                  <a:pt x="6870192" y="1719073"/>
                </a:moveTo>
                <a:lnTo>
                  <a:pt x="6873240" y="1719073"/>
                </a:lnTo>
                <a:lnTo>
                  <a:pt x="6873240" y="1722121"/>
                </a:lnTo>
                <a:lnTo>
                  <a:pt x="6870192" y="1722121"/>
                </a:lnTo>
                <a:lnTo>
                  <a:pt x="6870192" y="1719073"/>
                </a:lnTo>
                <a:close/>
                <a:moveTo>
                  <a:pt x="6870192" y="1725168"/>
                </a:moveTo>
                <a:lnTo>
                  <a:pt x="6873240" y="1725168"/>
                </a:lnTo>
                <a:lnTo>
                  <a:pt x="6873240" y="1728216"/>
                </a:lnTo>
                <a:lnTo>
                  <a:pt x="6870192" y="1728216"/>
                </a:lnTo>
                <a:lnTo>
                  <a:pt x="6870192" y="1725168"/>
                </a:lnTo>
                <a:close/>
                <a:moveTo>
                  <a:pt x="6870192" y="1731265"/>
                </a:moveTo>
                <a:lnTo>
                  <a:pt x="6873240" y="1731265"/>
                </a:lnTo>
                <a:lnTo>
                  <a:pt x="6873240" y="1734313"/>
                </a:lnTo>
                <a:lnTo>
                  <a:pt x="6870192" y="1734313"/>
                </a:lnTo>
                <a:lnTo>
                  <a:pt x="6870192" y="1731265"/>
                </a:lnTo>
                <a:close/>
                <a:moveTo>
                  <a:pt x="6870192" y="1737360"/>
                </a:moveTo>
                <a:lnTo>
                  <a:pt x="6873240" y="1737360"/>
                </a:lnTo>
                <a:lnTo>
                  <a:pt x="6873240" y="1740408"/>
                </a:lnTo>
                <a:lnTo>
                  <a:pt x="6870192" y="1740408"/>
                </a:lnTo>
                <a:lnTo>
                  <a:pt x="6870192" y="1737360"/>
                </a:lnTo>
                <a:close/>
                <a:moveTo>
                  <a:pt x="6870192" y="1743456"/>
                </a:moveTo>
                <a:lnTo>
                  <a:pt x="6873240" y="1743456"/>
                </a:lnTo>
                <a:lnTo>
                  <a:pt x="6873240" y="1746504"/>
                </a:lnTo>
                <a:lnTo>
                  <a:pt x="6870192" y="1746504"/>
                </a:lnTo>
                <a:lnTo>
                  <a:pt x="6870192" y="1743456"/>
                </a:lnTo>
                <a:close/>
                <a:moveTo>
                  <a:pt x="6870192" y="1749553"/>
                </a:moveTo>
                <a:lnTo>
                  <a:pt x="6873240" y="1749553"/>
                </a:lnTo>
                <a:lnTo>
                  <a:pt x="6873240" y="1752601"/>
                </a:lnTo>
                <a:lnTo>
                  <a:pt x="6870192" y="1752601"/>
                </a:lnTo>
                <a:lnTo>
                  <a:pt x="6870192" y="1749553"/>
                </a:lnTo>
                <a:close/>
                <a:moveTo>
                  <a:pt x="6870192" y="1755649"/>
                </a:moveTo>
                <a:lnTo>
                  <a:pt x="6873240" y="1755649"/>
                </a:lnTo>
                <a:lnTo>
                  <a:pt x="6873240" y="1758697"/>
                </a:lnTo>
                <a:lnTo>
                  <a:pt x="6870192" y="1758697"/>
                </a:lnTo>
                <a:lnTo>
                  <a:pt x="6870192" y="1755649"/>
                </a:lnTo>
                <a:close/>
                <a:moveTo>
                  <a:pt x="6870192" y="1761744"/>
                </a:moveTo>
                <a:lnTo>
                  <a:pt x="6873240" y="1761744"/>
                </a:lnTo>
                <a:lnTo>
                  <a:pt x="6873240" y="1764792"/>
                </a:lnTo>
                <a:lnTo>
                  <a:pt x="6870192" y="1764792"/>
                </a:lnTo>
                <a:lnTo>
                  <a:pt x="6870192" y="1761744"/>
                </a:lnTo>
                <a:close/>
                <a:moveTo>
                  <a:pt x="6870192" y="1767840"/>
                </a:moveTo>
                <a:lnTo>
                  <a:pt x="6873240" y="1767840"/>
                </a:lnTo>
                <a:lnTo>
                  <a:pt x="6873240" y="1770888"/>
                </a:lnTo>
                <a:lnTo>
                  <a:pt x="6870192" y="1770888"/>
                </a:lnTo>
                <a:lnTo>
                  <a:pt x="6870192" y="1767840"/>
                </a:lnTo>
                <a:close/>
                <a:moveTo>
                  <a:pt x="6870192" y="1773937"/>
                </a:moveTo>
                <a:lnTo>
                  <a:pt x="6873240" y="1773937"/>
                </a:lnTo>
                <a:lnTo>
                  <a:pt x="6873240" y="1776985"/>
                </a:lnTo>
                <a:lnTo>
                  <a:pt x="6870192" y="1776985"/>
                </a:lnTo>
                <a:lnTo>
                  <a:pt x="6870192" y="1773937"/>
                </a:lnTo>
                <a:close/>
                <a:moveTo>
                  <a:pt x="6870192" y="1780032"/>
                </a:moveTo>
                <a:lnTo>
                  <a:pt x="6873240" y="1780032"/>
                </a:lnTo>
                <a:lnTo>
                  <a:pt x="6873240" y="1783080"/>
                </a:lnTo>
                <a:lnTo>
                  <a:pt x="6870192" y="1783080"/>
                </a:lnTo>
                <a:lnTo>
                  <a:pt x="6870192" y="1780032"/>
                </a:lnTo>
                <a:close/>
                <a:moveTo>
                  <a:pt x="6870192" y="1786128"/>
                </a:moveTo>
                <a:lnTo>
                  <a:pt x="6873240" y="1786128"/>
                </a:lnTo>
                <a:lnTo>
                  <a:pt x="6873240" y="1789176"/>
                </a:lnTo>
                <a:lnTo>
                  <a:pt x="6870192" y="1789176"/>
                </a:lnTo>
                <a:lnTo>
                  <a:pt x="6870192" y="1786128"/>
                </a:lnTo>
                <a:close/>
                <a:moveTo>
                  <a:pt x="6870192" y="1792225"/>
                </a:moveTo>
                <a:lnTo>
                  <a:pt x="6873240" y="1792225"/>
                </a:lnTo>
                <a:lnTo>
                  <a:pt x="6873240" y="1795273"/>
                </a:lnTo>
                <a:lnTo>
                  <a:pt x="6870192" y="1795273"/>
                </a:lnTo>
                <a:lnTo>
                  <a:pt x="6870192" y="1792225"/>
                </a:lnTo>
                <a:close/>
                <a:moveTo>
                  <a:pt x="6870192" y="1798321"/>
                </a:moveTo>
                <a:lnTo>
                  <a:pt x="6873240" y="1798321"/>
                </a:lnTo>
                <a:lnTo>
                  <a:pt x="6873240" y="1801369"/>
                </a:lnTo>
                <a:lnTo>
                  <a:pt x="6870192" y="1801369"/>
                </a:lnTo>
                <a:lnTo>
                  <a:pt x="6870192" y="1798321"/>
                </a:lnTo>
                <a:close/>
                <a:moveTo>
                  <a:pt x="6870192" y="1804416"/>
                </a:moveTo>
                <a:lnTo>
                  <a:pt x="6873240" y="1804416"/>
                </a:lnTo>
                <a:lnTo>
                  <a:pt x="6873240" y="1807464"/>
                </a:lnTo>
                <a:lnTo>
                  <a:pt x="6870192" y="1807464"/>
                </a:lnTo>
                <a:lnTo>
                  <a:pt x="6870192" y="1804416"/>
                </a:lnTo>
                <a:close/>
                <a:moveTo>
                  <a:pt x="6870192" y="1810512"/>
                </a:moveTo>
                <a:lnTo>
                  <a:pt x="6873240" y="1810512"/>
                </a:lnTo>
                <a:lnTo>
                  <a:pt x="6873240" y="1813560"/>
                </a:lnTo>
                <a:lnTo>
                  <a:pt x="6870192" y="1813560"/>
                </a:lnTo>
                <a:lnTo>
                  <a:pt x="6870192" y="1810512"/>
                </a:lnTo>
                <a:close/>
                <a:moveTo>
                  <a:pt x="6870192" y="1816609"/>
                </a:moveTo>
                <a:lnTo>
                  <a:pt x="6873240" y="1816609"/>
                </a:lnTo>
                <a:lnTo>
                  <a:pt x="6873240" y="1819657"/>
                </a:lnTo>
                <a:lnTo>
                  <a:pt x="6870192" y="1819657"/>
                </a:lnTo>
                <a:lnTo>
                  <a:pt x="6870192" y="1816609"/>
                </a:lnTo>
                <a:close/>
                <a:moveTo>
                  <a:pt x="6870192" y="1822705"/>
                </a:moveTo>
                <a:lnTo>
                  <a:pt x="6873240" y="1822705"/>
                </a:lnTo>
                <a:lnTo>
                  <a:pt x="6873240" y="1825753"/>
                </a:lnTo>
                <a:lnTo>
                  <a:pt x="6870192" y="1825753"/>
                </a:lnTo>
                <a:lnTo>
                  <a:pt x="6870192" y="1822705"/>
                </a:lnTo>
                <a:close/>
                <a:moveTo>
                  <a:pt x="6870192" y="1828800"/>
                </a:moveTo>
                <a:lnTo>
                  <a:pt x="6873240" y="1828800"/>
                </a:lnTo>
                <a:lnTo>
                  <a:pt x="6873240" y="1831848"/>
                </a:lnTo>
                <a:lnTo>
                  <a:pt x="6870192" y="1831848"/>
                </a:lnTo>
                <a:lnTo>
                  <a:pt x="6870192" y="1828800"/>
                </a:lnTo>
                <a:close/>
                <a:moveTo>
                  <a:pt x="6870192" y="1834897"/>
                </a:moveTo>
                <a:lnTo>
                  <a:pt x="6873240" y="1834897"/>
                </a:lnTo>
                <a:lnTo>
                  <a:pt x="6873240" y="1837945"/>
                </a:lnTo>
                <a:lnTo>
                  <a:pt x="6870192" y="1837945"/>
                </a:lnTo>
                <a:lnTo>
                  <a:pt x="6870192" y="1834897"/>
                </a:lnTo>
                <a:close/>
                <a:moveTo>
                  <a:pt x="6870192" y="1840993"/>
                </a:moveTo>
                <a:lnTo>
                  <a:pt x="6873240" y="1840993"/>
                </a:lnTo>
                <a:lnTo>
                  <a:pt x="6873240" y="1844041"/>
                </a:lnTo>
                <a:lnTo>
                  <a:pt x="6870192" y="1844041"/>
                </a:lnTo>
                <a:lnTo>
                  <a:pt x="6870192" y="1840993"/>
                </a:lnTo>
                <a:close/>
                <a:moveTo>
                  <a:pt x="6870192" y="1847088"/>
                </a:moveTo>
                <a:lnTo>
                  <a:pt x="6873240" y="1847088"/>
                </a:lnTo>
                <a:lnTo>
                  <a:pt x="6873240" y="1850136"/>
                </a:lnTo>
                <a:lnTo>
                  <a:pt x="6870192" y="1850136"/>
                </a:lnTo>
                <a:lnTo>
                  <a:pt x="6870192" y="1847088"/>
                </a:lnTo>
                <a:close/>
                <a:moveTo>
                  <a:pt x="6870192" y="1853184"/>
                </a:moveTo>
                <a:lnTo>
                  <a:pt x="6873240" y="1853184"/>
                </a:lnTo>
                <a:lnTo>
                  <a:pt x="6873240" y="1856232"/>
                </a:lnTo>
                <a:lnTo>
                  <a:pt x="6870192" y="1856232"/>
                </a:lnTo>
                <a:lnTo>
                  <a:pt x="6870192" y="1853184"/>
                </a:lnTo>
                <a:close/>
                <a:moveTo>
                  <a:pt x="6870192" y="1859281"/>
                </a:moveTo>
                <a:lnTo>
                  <a:pt x="6873240" y="1859281"/>
                </a:lnTo>
                <a:lnTo>
                  <a:pt x="6873240" y="1862329"/>
                </a:lnTo>
                <a:lnTo>
                  <a:pt x="6870192" y="1862329"/>
                </a:lnTo>
                <a:lnTo>
                  <a:pt x="6870192" y="1859281"/>
                </a:lnTo>
                <a:close/>
                <a:moveTo>
                  <a:pt x="6870192" y="1865377"/>
                </a:moveTo>
                <a:lnTo>
                  <a:pt x="6873240" y="1865377"/>
                </a:lnTo>
                <a:lnTo>
                  <a:pt x="6873240" y="1868425"/>
                </a:lnTo>
                <a:lnTo>
                  <a:pt x="6870192" y="1868425"/>
                </a:lnTo>
                <a:lnTo>
                  <a:pt x="6870192" y="1865377"/>
                </a:lnTo>
                <a:close/>
                <a:moveTo>
                  <a:pt x="6870192" y="1871472"/>
                </a:moveTo>
                <a:lnTo>
                  <a:pt x="6873240" y="1871472"/>
                </a:lnTo>
                <a:lnTo>
                  <a:pt x="6873240" y="1874520"/>
                </a:lnTo>
                <a:lnTo>
                  <a:pt x="6870192" y="1874520"/>
                </a:lnTo>
                <a:lnTo>
                  <a:pt x="6870192" y="1871472"/>
                </a:lnTo>
                <a:close/>
                <a:moveTo>
                  <a:pt x="6870192" y="1877568"/>
                </a:moveTo>
                <a:lnTo>
                  <a:pt x="6873240" y="1877568"/>
                </a:lnTo>
                <a:lnTo>
                  <a:pt x="6873240" y="1880616"/>
                </a:lnTo>
                <a:lnTo>
                  <a:pt x="6870192" y="1880616"/>
                </a:lnTo>
                <a:lnTo>
                  <a:pt x="6870192" y="1877568"/>
                </a:lnTo>
                <a:close/>
                <a:moveTo>
                  <a:pt x="6870192" y="1883665"/>
                </a:moveTo>
                <a:lnTo>
                  <a:pt x="6873240" y="1883665"/>
                </a:lnTo>
                <a:lnTo>
                  <a:pt x="6873240" y="1886713"/>
                </a:lnTo>
                <a:lnTo>
                  <a:pt x="6870192" y="1886713"/>
                </a:lnTo>
                <a:lnTo>
                  <a:pt x="6870192" y="1883665"/>
                </a:lnTo>
                <a:close/>
                <a:moveTo>
                  <a:pt x="6870192" y="1889760"/>
                </a:moveTo>
                <a:lnTo>
                  <a:pt x="6873240" y="1889760"/>
                </a:lnTo>
                <a:lnTo>
                  <a:pt x="6873240" y="1892808"/>
                </a:lnTo>
                <a:lnTo>
                  <a:pt x="6870192" y="1892808"/>
                </a:lnTo>
                <a:lnTo>
                  <a:pt x="6870192" y="1889760"/>
                </a:lnTo>
                <a:close/>
                <a:moveTo>
                  <a:pt x="6870192" y="1895856"/>
                </a:moveTo>
                <a:lnTo>
                  <a:pt x="6873240" y="1895856"/>
                </a:lnTo>
                <a:lnTo>
                  <a:pt x="6873240" y="1898904"/>
                </a:lnTo>
                <a:lnTo>
                  <a:pt x="6870192" y="1898904"/>
                </a:lnTo>
                <a:lnTo>
                  <a:pt x="6870192" y="1895856"/>
                </a:lnTo>
                <a:close/>
                <a:moveTo>
                  <a:pt x="6870192" y="1901953"/>
                </a:moveTo>
                <a:lnTo>
                  <a:pt x="6873240" y="1901953"/>
                </a:lnTo>
                <a:lnTo>
                  <a:pt x="6873240" y="1905001"/>
                </a:lnTo>
                <a:lnTo>
                  <a:pt x="6870192" y="1905001"/>
                </a:lnTo>
                <a:lnTo>
                  <a:pt x="6870192" y="1901953"/>
                </a:lnTo>
                <a:close/>
                <a:moveTo>
                  <a:pt x="6870192" y="1908049"/>
                </a:moveTo>
                <a:lnTo>
                  <a:pt x="6873240" y="1908049"/>
                </a:lnTo>
                <a:lnTo>
                  <a:pt x="6873240" y="1911097"/>
                </a:lnTo>
                <a:lnTo>
                  <a:pt x="6870192" y="1911097"/>
                </a:lnTo>
                <a:lnTo>
                  <a:pt x="6870192" y="1908049"/>
                </a:lnTo>
                <a:close/>
                <a:moveTo>
                  <a:pt x="6870192" y="1914144"/>
                </a:moveTo>
                <a:lnTo>
                  <a:pt x="6873240" y="1914144"/>
                </a:lnTo>
                <a:lnTo>
                  <a:pt x="6873240" y="1917192"/>
                </a:lnTo>
                <a:lnTo>
                  <a:pt x="6870192" y="1917192"/>
                </a:lnTo>
                <a:lnTo>
                  <a:pt x="6870192" y="1914144"/>
                </a:lnTo>
                <a:close/>
                <a:moveTo>
                  <a:pt x="6870192" y="1920240"/>
                </a:moveTo>
                <a:lnTo>
                  <a:pt x="6873240" y="1920240"/>
                </a:lnTo>
                <a:lnTo>
                  <a:pt x="6873240" y="1923288"/>
                </a:lnTo>
                <a:lnTo>
                  <a:pt x="6870192" y="1923288"/>
                </a:lnTo>
                <a:lnTo>
                  <a:pt x="6870192" y="1920240"/>
                </a:lnTo>
                <a:close/>
                <a:moveTo>
                  <a:pt x="6870192" y="1926337"/>
                </a:moveTo>
                <a:lnTo>
                  <a:pt x="6873240" y="1926337"/>
                </a:lnTo>
                <a:lnTo>
                  <a:pt x="6873240" y="1929385"/>
                </a:lnTo>
                <a:lnTo>
                  <a:pt x="6870192" y="1929385"/>
                </a:lnTo>
                <a:lnTo>
                  <a:pt x="6870192" y="1926337"/>
                </a:lnTo>
                <a:close/>
                <a:moveTo>
                  <a:pt x="6870192" y="1932432"/>
                </a:moveTo>
                <a:lnTo>
                  <a:pt x="6873240" y="1932432"/>
                </a:lnTo>
                <a:lnTo>
                  <a:pt x="6873240" y="1935480"/>
                </a:lnTo>
                <a:lnTo>
                  <a:pt x="6870192" y="1935480"/>
                </a:lnTo>
                <a:lnTo>
                  <a:pt x="6870192" y="1932432"/>
                </a:lnTo>
                <a:close/>
                <a:moveTo>
                  <a:pt x="6870192" y="1938528"/>
                </a:moveTo>
                <a:lnTo>
                  <a:pt x="6873240" y="1938528"/>
                </a:lnTo>
                <a:lnTo>
                  <a:pt x="6873240" y="1941576"/>
                </a:lnTo>
                <a:lnTo>
                  <a:pt x="6870192" y="1941576"/>
                </a:lnTo>
                <a:lnTo>
                  <a:pt x="6870192" y="1938528"/>
                </a:lnTo>
                <a:close/>
                <a:moveTo>
                  <a:pt x="6870192" y="1944625"/>
                </a:moveTo>
                <a:lnTo>
                  <a:pt x="6873240" y="1944625"/>
                </a:lnTo>
                <a:lnTo>
                  <a:pt x="6873240" y="1947673"/>
                </a:lnTo>
                <a:lnTo>
                  <a:pt x="6870192" y="1947673"/>
                </a:lnTo>
                <a:lnTo>
                  <a:pt x="6870192" y="1944625"/>
                </a:lnTo>
                <a:close/>
                <a:moveTo>
                  <a:pt x="6870192" y="1950721"/>
                </a:moveTo>
                <a:lnTo>
                  <a:pt x="6873240" y="1950721"/>
                </a:lnTo>
                <a:lnTo>
                  <a:pt x="6873240" y="1953769"/>
                </a:lnTo>
                <a:lnTo>
                  <a:pt x="6870192" y="1953769"/>
                </a:lnTo>
                <a:lnTo>
                  <a:pt x="6870192" y="1950721"/>
                </a:lnTo>
                <a:close/>
                <a:moveTo>
                  <a:pt x="6870192" y="1956816"/>
                </a:moveTo>
                <a:lnTo>
                  <a:pt x="6873240" y="1956816"/>
                </a:lnTo>
                <a:lnTo>
                  <a:pt x="6873240" y="1959864"/>
                </a:lnTo>
                <a:lnTo>
                  <a:pt x="6870192" y="1959864"/>
                </a:lnTo>
                <a:lnTo>
                  <a:pt x="6870192" y="1956816"/>
                </a:lnTo>
                <a:close/>
                <a:moveTo>
                  <a:pt x="6870192" y="1962912"/>
                </a:moveTo>
                <a:lnTo>
                  <a:pt x="6873240" y="1962912"/>
                </a:lnTo>
                <a:lnTo>
                  <a:pt x="6873240" y="1965960"/>
                </a:lnTo>
                <a:lnTo>
                  <a:pt x="6870192" y="1965960"/>
                </a:lnTo>
                <a:lnTo>
                  <a:pt x="6870192" y="1962912"/>
                </a:lnTo>
                <a:close/>
                <a:moveTo>
                  <a:pt x="6870192" y="1969009"/>
                </a:moveTo>
                <a:lnTo>
                  <a:pt x="6873240" y="1969009"/>
                </a:lnTo>
                <a:lnTo>
                  <a:pt x="6873240" y="1972057"/>
                </a:lnTo>
                <a:lnTo>
                  <a:pt x="6870192" y="1972057"/>
                </a:lnTo>
                <a:lnTo>
                  <a:pt x="6870192" y="1969009"/>
                </a:lnTo>
                <a:close/>
                <a:moveTo>
                  <a:pt x="6870192" y="1975105"/>
                </a:moveTo>
                <a:lnTo>
                  <a:pt x="6873240" y="1975105"/>
                </a:lnTo>
                <a:lnTo>
                  <a:pt x="6873240" y="1978153"/>
                </a:lnTo>
                <a:lnTo>
                  <a:pt x="6870192" y="1978153"/>
                </a:lnTo>
                <a:lnTo>
                  <a:pt x="6870192" y="1975105"/>
                </a:lnTo>
                <a:close/>
                <a:moveTo>
                  <a:pt x="6870192" y="1981200"/>
                </a:moveTo>
                <a:lnTo>
                  <a:pt x="6873240" y="1981200"/>
                </a:lnTo>
                <a:lnTo>
                  <a:pt x="6873240" y="1984248"/>
                </a:lnTo>
                <a:lnTo>
                  <a:pt x="6870192" y="1984248"/>
                </a:lnTo>
                <a:lnTo>
                  <a:pt x="6870192" y="1981200"/>
                </a:lnTo>
                <a:close/>
                <a:moveTo>
                  <a:pt x="6870192" y="1987297"/>
                </a:moveTo>
                <a:lnTo>
                  <a:pt x="6873240" y="1987297"/>
                </a:lnTo>
                <a:lnTo>
                  <a:pt x="6873240" y="1990345"/>
                </a:lnTo>
                <a:lnTo>
                  <a:pt x="6870192" y="1990345"/>
                </a:lnTo>
                <a:lnTo>
                  <a:pt x="6870192" y="1987297"/>
                </a:lnTo>
                <a:close/>
                <a:moveTo>
                  <a:pt x="6870192" y="1993393"/>
                </a:moveTo>
                <a:lnTo>
                  <a:pt x="6873240" y="1993393"/>
                </a:lnTo>
                <a:lnTo>
                  <a:pt x="6873240" y="1996441"/>
                </a:lnTo>
                <a:lnTo>
                  <a:pt x="6870192" y="1996441"/>
                </a:lnTo>
                <a:lnTo>
                  <a:pt x="6870192" y="1993393"/>
                </a:lnTo>
                <a:close/>
                <a:moveTo>
                  <a:pt x="6870192" y="1999488"/>
                </a:moveTo>
                <a:lnTo>
                  <a:pt x="6873240" y="1999488"/>
                </a:lnTo>
                <a:lnTo>
                  <a:pt x="6873240" y="2002536"/>
                </a:lnTo>
                <a:lnTo>
                  <a:pt x="6870192" y="2002536"/>
                </a:lnTo>
                <a:lnTo>
                  <a:pt x="6870192" y="1999488"/>
                </a:lnTo>
                <a:close/>
                <a:moveTo>
                  <a:pt x="6870192" y="2005584"/>
                </a:moveTo>
                <a:lnTo>
                  <a:pt x="6873240" y="2005584"/>
                </a:lnTo>
                <a:lnTo>
                  <a:pt x="6873240" y="2008632"/>
                </a:lnTo>
                <a:lnTo>
                  <a:pt x="6870192" y="2008632"/>
                </a:lnTo>
                <a:lnTo>
                  <a:pt x="6870192" y="2005584"/>
                </a:lnTo>
                <a:close/>
                <a:moveTo>
                  <a:pt x="6870192" y="2011681"/>
                </a:moveTo>
                <a:lnTo>
                  <a:pt x="6873240" y="2011681"/>
                </a:lnTo>
                <a:lnTo>
                  <a:pt x="6873240" y="2014729"/>
                </a:lnTo>
                <a:lnTo>
                  <a:pt x="6870192" y="2014729"/>
                </a:lnTo>
                <a:lnTo>
                  <a:pt x="6870192" y="2011681"/>
                </a:lnTo>
                <a:close/>
                <a:moveTo>
                  <a:pt x="6870192" y="2017777"/>
                </a:moveTo>
                <a:lnTo>
                  <a:pt x="6873240" y="2017777"/>
                </a:lnTo>
                <a:lnTo>
                  <a:pt x="6873240" y="2020825"/>
                </a:lnTo>
                <a:lnTo>
                  <a:pt x="6870192" y="2020825"/>
                </a:lnTo>
                <a:lnTo>
                  <a:pt x="6870192" y="2017777"/>
                </a:lnTo>
                <a:close/>
                <a:moveTo>
                  <a:pt x="6870192" y="2023872"/>
                </a:moveTo>
                <a:lnTo>
                  <a:pt x="6873240" y="2023872"/>
                </a:lnTo>
                <a:lnTo>
                  <a:pt x="6873240" y="2026920"/>
                </a:lnTo>
                <a:lnTo>
                  <a:pt x="6870192" y="2026920"/>
                </a:lnTo>
                <a:lnTo>
                  <a:pt x="6870192" y="2023872"/>
                </a:lnTo>
                <a:close/>
                <a:moveTo>
                  <a:pt x="6870192" y="2029968"/>
                </a:moveTo>
                <a:lnTo>
                  <a:pt x="6873240" y="2029968"/>
                </a:lnTo>
                <a:lnTo>
                  <a:pt x="6873240" y="2033016"/>
                </a:lnTo>
                <a:lnTo>
                  <a:pt x="6870192" y="2033016"/>
                </a:lnTo>
                <a:lnTo>
                  <a:pt x="6870192" y="2029968"/>
                </a:lnTo>
                <a:close/>
                <a:moveTo>
                  <a:pt x="6870192" y="2036065"/>
                </a:moveTo>
                <a:lnTo>
                  <a:pt x="6873240" y="2036065"/>
                </a:lnTo>
                <a:lnTo>
                  <a:pt x="6873240" y="2039113"/>
                </a:lnTo>
                <a:lnTo>
                  <a:pt x="6870192" y="2039113"/>
                </a:lnTo>
                <a:lnTo>
                  <a:pt x="6870192" y="2036065"/>
                </a:lnTo>
                <a:close/>
                <a:moveTo>
                  <a:pt x="6870192" y="2042160"/>
                </a:moveTo>
                <a:lnTo>
                  <a:pt x="6873240" y="2042160"/>
                </a:lnTo>
                <a:lnTo>
                  <a:pt x="6873240" y="2045208"/>
                </a:lnTo>
                <a:lnTo>
                  <a:pt x="6870192" y="2045208"/>
                </a:lnTo>
                <a:lnTo>
                  <a:pt x="6870192" y="2042160"/>
                </a:lnTo>
                <a:close/>
                <a:moveTo>
                  <a:pt x="6870192" y="2048256"/>
                </a:moveTo>
                <a:lnTo>
                  <a:pt x="6873240" y="2048256"/>
                </a:lnTo>
                <a:lnTo>
                  <a:pt x="6873240" y="2051304"/>
                </a:lnTo>
                <a:lnTo>
                  <a:pt x="6870192" y="2051304"/>
                </a:lnTo>
                <a:lnTo>
                  <a:pt x="6870192" y="2048256"/>
                </a:lnTo>
                <a:close/>
                <a:moveTo>
                  <a:pt x="6870192" y="2054353"/>
                </a:moveTo>
                <a:lnTo>
                  <a:pt x="6873240" y="2054353"/>
                </a:lnTo>
                <a:lnTo>
                  <a:pt x="6873240" y="2057401"/>
                </a:lnTo>
                <a:lnTo>
                  <a:pt x="6870192" y="2057401"/>
                </a:lnTo>
                <a:lnTo>
                  <a:pt x="6870192" y="2054353"/>
                </a:lnTo>
                <a:close/>
                <a:moveTo>
                  <a:pt x="6870192" y="2060449"/>
                </a:moveTo>
                <a:lnTo>
                  <a:pt x="6873240" y="2060449"/>
                </a:lnTo>
                <a:lnTo>
                  <a:pt x="6873240" y="2063497"/>
                </a:lnTo>
                <a:lnTo>
                  <a:pt x="6870192" y="2063497"/>
                </a:lnTo>
                <a:lnTo>
                  <a:pt x="6870192" y="2060449"/>
                </a:lnTo>
                <a:close/>
                <a:moveTo>
                  <a:pt x="6870192" y="2066544"/>
                </a:moveTo>
                <a:lnTo>
                  <a:pt x="6873240" y="2066544"/>
                </a:lnTo>
                <a:lnTo>
                  <a:pt x="6873240" y="2069592"/>
                </a:lnTo>
                <a:lnTo>
                  <a:pt x="6870192" y="2069592"/>
                </a:lnTo>
                <a:lnTo>
                  <a:pt x="6870192" y="2066544"/>
                </a:lnTo>
                <a:close/>
                <a:moveTo>
                  <a:pt x="6870192" y="2072640"/>
                </a:moveTo>
                <a:lnTo>
                  <a:pt x="6873240" y="2072640"/>
                </a:lnTo>
                <a:lnTo>
                  <a:pt x="6873240" y="2075688"/>
                </a:lnTo>
                <a:lnTo>
                  <a:pt x="6870192" y="2075688"/>
                </a:lnTo>
                <a:lnTo>
                  <a:pt x="6870192" y="2072640"/>
                </a:lnTo>
                <a:close/>
                <a:moveTo>
                  <a:pt x="6870192" y="2078737"/>
                </a:moveTo>
                <a:lnTo>
                  <a:pt x="6873240" y="2078737"/>
                </a:lnTo>
                <a:lnTo>
                  <a:pt x="6873240" y="2081785"/>
                </a:lnTo>
                <a:lnTo>
                  <a:pt x="6870192" y="2081785"/>
                </a:lnTo>
                <a:lnTo>
                  <a:pt x="6870192" y="2078737"/>
                </a:lnTo>
                <a:close/>
                <a:moveTo>
                  <a:pt x="6870192" y="2084832"/>
                </a:moveTo>
                <a:lnTo>
                  <a:pt x="6873240" y="2084832"/>
                </a:lnTo>
                <a:lnTo>
                  <a:pt x="6873240" y="2087880"/>
                </a:lnTo>
                <a:lnTo>
                  <a:pt x="6870192" y="2087880"/>
                </a:lnTo>
                <a:lnTo>
                  <a:pt x="6870192" y="2084832"/>
                </a:lnTo>
                <a:close/>
                <a:moveTo>
                  <a:pt x="6870192" y="2090928"/>
                </a:moveTo>
                <a:lnTo>
                  <a:pt x="6873240" y="2090928"/>
                </a:lnTo>
                <a:lnTo>
                  <a:pt x="6873240" y="2093976"/>
                </a:lnTo>
                <a:lnTo>
                  <a:pt x="6870192" y="2093976"/>
                </a:lnTo>
                <a:lnTo>
                  <a:pt x="6870192" y="2090928"/>
                </a:lnTo>
                <a:close/>
                <a:moveTo>
                  <a:pt x="6870192" y="2097025"/>
                </a:moveTo>
                <a:lnTo>
                  <a:pt x="6873240" y="2097025"/>
                </a:lnTo>
                <a:lnTo>
                  <a:pt x="6873240" y="2100073"/>
                </a:lnTo>
                <a:lnTo>
                  <a:pt x="6870192" y="2100073"/>
                </a:lnTo>
                <a:lnTo>
                  <a:pt x="6870192" y="2097025"/>
                </a:lnTo>
                <a:close/>
                <a:moveTo>
                  <a:pt x="6870192" y="2103121"/>
                </a:moveTo>
                <a:lnTo>
                  <a:pt x="6873240" y="2103121"/>
                </a:lnTo>
                <a:lnTo>
                  <a:pt x="6873240" y="2106169"/>
                </a:lnTo>
                <a:lnTo>
                  <a:pt x="6870192" y="2106169"/>
                </a:lnTo>
                <a:lnTo>
                  <a:pt x="6870192" y="2103121"/>
                </a:lnTo>
                <a:close/>
                <a:moveTo>
                  <a:pt x="6870192" y="2109216"/>
                </a:moveTo>
                <a:lnTo>
                  <a:pt x="6873240" y="2109216"/>
                </a:lnTo>
                <a:lnTo>
                  <a:pt x="6873240" y="2112264"/>
                </a:lnTo>
                <a:lnTo>
                  <a:pt x="6870192" y="2112264"/>
                </a:lnTo>
                <a:lnTo>
                  <a:pt x="6870192" y="2109216"/>
                </a:lnTo>
                <a:close/>
                <a:moveTo>
                  <a:pt x="6870192" y="2115312"/>
                </a:moveTo>
                <a:lnTo>
                  <a:pt x="6873240" y="2115312"/>
                </a:lnTo>
                <a:lnTo>
                  <a:pt x="6873240" y="2118360"/>
                </a:lnTo>
                <a:lnTo>
                  <a:pt x="6870192" y="2118360"/>
                </a:lnTo>
                <a:lnTo>
                  <a:pt x="6870192" y="2115312"/>
                </a:lnTo>
                <a:close/>
                <a:moveTo>
                  <a:pt x="6870192" y="2121409"/>
                </a:moveTo>
                <a:lnTo>
                  <a:pt x="6873240" y="2121409"/>
                </a:lnTo>
                <a:lnTo>
                  <a:pt x="6873240" y="2124457"/>
                </a:lnTo>
                <a:lnTo>
                  <a:pt x="6870192" y="2124457"/>
                </a:lnTo>
                <a:lnTo>
                  <a:pt x="6870192" y="2121409"/>
                </a:lnTo>
                <a:close/>
                <a:moveTo>
                  <a:pt x="6870192" y="2127505"/>
                </a:moveTo>
                <a:lnTo>
                  <a:pt x="6873240" y="2127505"/>
                </a:lnTo>
                <a:lnTo>
                  <a:pt x="6873240" y="2130553"/>
                </a:lnTo>
                <a:lnTo>
                  <a:pt x="6870192" y="2130553"/>
                </a:lnTo>
                <a:lnTo>
                  <a:pt x="6870192" y="2127505"/>
                </a:lnTo>
                <a:close/>
                <a:moveTo>
                  <a:pt x="6870192" y="2133600"/>
                </a:moveTo>
                <a:lnTo>
                  <a:pt x="6873240" y="2133600"/>
                </a:lnTo>
                <a:lnTo>
                  <a:pt x="6873240" y="2136648"/>
                </a:lnTo>
                <a:lnTo>
                  <a:pt x="6870192" y="2136648"/>
                </a:lnTo>
                <a:lnTo>
                  <a:pt x="6870192" y="2133600"/>
                </a:lnTo>
                <a:close/>
                <a:moveTo>
                  <a:pt x="6870192" y="2139697"/>
                </a:moveTo>
                <a:lnTo>
                  <a:pt x="6873240" y="2139697"/>
                </a:lnTo>
                <a:lnTo>
                  <a:pt x="6873240" y="2142745"/>
                </a:lnTo>
                <a:lnTo>
                  <a:pt x="6870192" y="2142745"/>
                </a:lnTo>
                <a:lnTo>
                  <a:pt x="6870192" y="2139697"/>
                </a:lnTo>
                <a:close/>
                <a:moveTo>
                  <a:pt x="6870192" y="2145793"/>
                </a:moveTo>
                <a:lnTo>
                  <a:pt x="6873240" y="2145793"/>
                </a:lnTo>
                <a:lnTo>
                  <a:pt x="6873240" y="2148841"/>
                </a:lnTo>
                <a:lnTo>
                  <a:pt x="6870192" y="2148841"/>
                </a:lnTo>
                <a:lnTo>
                  <a:pt x="6870192" y="2145793"/>
                </a:lnTo>
                <a:close/>
                <a:moveTo>
                  <a:pt x="6870192" y="2151888"/>
                </a:moveTo>
                <a:lnTo>
                  <a:pt x="6873240" y="2151888"/>
                </a:lnTo>
                <a:lnTo>
                  <a:pt x="6873240" y="2154936"/>
                </a:lnTo>
                <a:lnTo>
                  <a:pt x="6870192" y="2154936"/>
                </a:lnTo>
                <a:lnTo>
                  <a:pt x="6870192" y="2151888"/>
                </a:lnTo>
                <a:close/>
                <a:moveTo>
                  <a:pt x="6870192" y="2157984"/>
                </a:moveTo>
                <a:lnTo>
                  <a:pt x="6873240" y="2157984"/>
                </a:lnTo>
                <a:lnTo>
                  <a:pt x="6873240" y="2161032"/>
                </a:lnTo>
                <a:lnTo>
                  <a:pt x="6870192" y="2161032"/>
                </a:lnTo>
                <a:lnTo>
                  <a:pt x="6870192" y="2157984"/>
                </a:lnTo>
                <a:close/>
                <a:moveTo>
                  <a:pt x="6870192" y="2164081"/>
                </a:moveTo>
                <a:lnTo>
                  <a:pt x="6873240" y="2164081"/>
                </a:lnTo>
                <a:lnTo>
                  <a:pt x="6873240" y="2167129"/>
                </a:lnTo>
                <a:lnTo>
                  <a:pt x="6870192" y="2167129"/>
                </a:lnTo>
                <a:lnTo>
                  <a:pt x="6870192" y="2164081"/>
                </a:lnTo>
                <a:close/>
                <a:moveTo>
                  <a:pt x="6870192" y="2170177"/>
                </a:moveTo>
                <a:lnTo>
                  <a:pt x="6873240" y="2170177"/>
                </a:lnTo>
                <a:lnTo>
                  <a:pt x="6873240" y="2173225"/>
                </a:lnTo>
                <a:lnTo>
                  <a:pt x="6870192" y="2173225"/>
                </a:lnTo>
                <a:lnTo>
                  <a:pt x="6870192" y="2170177"/>
                </a:lnTo>
                <a:close/>
                <a:moveTo>
                  <a:pt x="6870192" y="2176272"/>
                </a:moveTo>
                <a:lnTo>
                  <a:pt x="6873240" y="2176272"/>
                </a:lnTo>
                <a:lnTo>
                  <a:pt x="6873240" y="2179320"/>
                </a:lnTo>
                <a:lnTo>
                  <a:pt x="6870192" y="2179320"/>
                </a:lnTo>
                <a:lnTo>
                  <a:pt x="6870192" y="2176272"/>
                </a:lnTo>
                <a:close/>
                <a:moveTo>
                  <a:pt x="6870192" y="2182368"/>
                </a:moveTo>
                <a:lnTo>
                  <a:pt x="6873240" y="2182368"/>
                </a:lnTo>
                <a:lnTo>
                  <a:pt x="6873240" y="2185416"/>
                </a:lnTo>
                <a:lnTo>
                  <a:pt x="6870192" y="2185416"/>
                </a:lnTo>
                <a:lnTo>
                  <a:pt x="6870192" y="2182368"/>
                </a:lnTo>
                <a:close/>
                <a:moveTo>
                  <a:pt x="6870192" y="2188465"/>
                </a:moveTo>
                <a:lnTo>
                  <a:pt x="6873240" y="2188465"/>
                </a:lnTo>
                <a:lnTo>
                  <a:pt x="6873240" y="2191513"/>
                </a:lnTo>
                <a:lnTo>
                  <a:pt x="6870192" y="2191513"/>
                </a:lnTo>
                <a:lnTo>
                  <a:pt x="6870192" y="2188465"/>
                </a:lnTo>
                <a:close/>
                <a:moveTo>
                  <a:pt x="6870192" y="2194560"/>
                </a:moveTo>
                <a:lnTo>
                  <a:pt x="6873240" y="2194560"/>
                </a:lnTo>
                <a:lnTo>
                  <a:pt x="6873240" y="2197608"/>
                </a:lnTo>
                <a:lnTo>
                  <a:pt x="6870192" y="2197608"/>
                </a:lnTo>
                <a:lnTo>
                  <a:pt x="6870192" y="2194560"/>
                </a:lnTo>
                <a:close/>
                <a:moveTo>
                  <a:pt x="6870192" y="2200656"/>
                </a:moveTo>
                <a:lnTo>
                  <a:pt x="6873240" y="2200656"/>
                </a:lnTo>
                <a:lnTo>
                  <a:pt x="6873240" y="2203704"/>
                </a:lnTo>
                <a:lnTo>
                  <a:pt x="6870192" y="2203704"/>
                </a:lnTo>
                <a:lnTo>
                  <a:pt x="6870192" y="2200656"/>
                </a:lnTo>
                <a:close/>
                <a:moveTo>
                  <a:pt x="6870192" y="2206753"/>
                </a:moveTo>
                <a:lnTo>
                  <a:pt x="6873240" y="2206753"/>
                </a:lnTo>
                <a:lnTo>
                  <a:pt x="6873240" y="2209801"/>
                </a:lnTo>
                <a:lnTo>
                  <a:pt x="6870192" y="2209801"/>
                </a:lnTo>
                <a:lnTo>
                  <a:pt x="6870192" y="2206753"/>
                </a:lnTo>
                <a:close/>
                <a:moveTo>
                  <a:pt x="6870192" y="2212849"/>
                </a:moveTo>
                <a:lnTo>
                  <a:pt x="6873240" y="2212849"/>
                </a:lnTo>
                <a:lnTo>
                  <a:pt x="6873240" y="2215897"/>
                </a:lnTo>
                <a:lnTo>
                  <a:pt x="6870192" y="2215897"/>
                </a:lnTo>
                <a:lnTo>
                  <a:pt x="6870192" y="2212849"/>
                </a:lnTo>
                <a:close/>
                <a:moveTo>
                  <a:pt x="6870192" y="2218944"/>
                </a:moveTo>
                <a:lnTo>
                  <a:pt x="6873240" y="2218944"/>
                </a:lnTo>
                <a:lnTo>
                  <a:pt x="6873240" y="2221992"/>
                </a:lnTo>
                <a:lnTo>
                  <a:pt x="6870192" y="2221992"/>
                </a:lnTo>
                <a:lnTo>
                  <a:pt x="6870192" y="2218944"/>
                </a:lnTo>
                <a:close/>
                <a:moveTo>
                  <a:pt x="6870192" y="2225040"/>
                </a:moveTo>
                <a:lnTo>
                  <a:pt x="6873240" y="2225040"/>
                </a:lnTo>
                <a:lnTo>
                  <a:pt x="6873240" y="2228088"/>
                </a:lnTo>
                <a:lnTo>
                  <a:pt x="6870192" y="2228088"/>
                </a:lnTo>
                <a:lnTo>
                  <a:pt x="6870192" y="2225040"/>
                </a:lnTo>
                <a:close/>
                <a:moveTo>
                  <a:pt x="6870192" y="2231137"/>
                </a:moveTo>
                <a:lnTo>
                  <a:pt x="6873240" y="2231137"/>
                </a:lnTo>
                <a:lnTo>
                  <a:pt x="6873240" y="2234185"/>
                </a:lnTo>
                <a:lnTo>
                  <a:pt x="6870192" y="2234185"/>
                </a:lnTo>
                <a:lnTo>
                  <a:pt x="6870192" y="2231137"/>
                </a:lnTo>
                <a:close/>
                <a:moveTo>
                  <a:pt x="6870192" y="2237232"/>
                </a:moveTo>
                <a:lnTo>
                  <a:pt x="6873240" y="2237232"/>
                </a:lnTo>
                <a:lnTo>
                  <a:pt x="6873240" y="2240280"/>
                </a:lnTo>
                <a:lnTo>
                  <a:pt x="6870192" y="2240280"/>
                </a:lnTo>
                <a:lnTo>
                  <a:pt x="6870192" y="2237232"/>
                </a:lnTo>
                <a:close/>
                <a:moveTo>
                  <a:pt x="6870192" y="2243328"/>
                </a:moveTo>
                <a:lnTo>
                  <a:pt x="6873240" y="2243328"/>
                </a:lnTo>
                <a:lnTo>
                  <a:pt x="6873240" y="2246376"/>
                </a:lnTo>
                <a:lnTo>
                  <a:pt x="6870192" y="2246376"/>
                </a:lnTo>
                <a:lnTo>
                  <a:pt x="6870192" y="2243328"/>
                </a:lnTo>
                <a:close/>
                <a:moveTo>
                  <a:pt x="6870192" y="2249425"/>
                </a:moveTo>
                <a:lnTo>
                  <a:pt x="6873240" y="2249425"/>
                </a:lnTo>
                <a:lnTo>
                  <a:pt x="6873240" y="2252473"/>
                </a:lnTo>
                <a:lnTo>
                  <a:pt x="6870192" y="2252473"/>
                </a:lnTo>
                <a:lnTo>
                  <a:pt x="6870192" y="2249425"/>
                </a:lnTo>
                <a:close/>
                <a:moveTo>
                  <a:pt x="6870192" y="2255521"/>
                </a:moveTo>
                <a:lnTo>
                  <a:pt x="6873240" y="2255521"/>
                </a:lnTo>
                <a:lnTo>
                  <a:pt x="6873240" y="2258569"/>
                </a:lnTo>
                <a:lnTo>
                  <a:pt x="6870192" y="2258569"/>
                </a:lnTo>
                <a:lnTo>
                  <a:pt x="6870192" y="2255521"/>
                </a:lnTo>
                <a:close/>
                <a:moveTo>
                  <a:pt x="6870192" y="2261616"/>
                </a:moveTo>
                <a:lnTo>
                  <a:pt x="6873240" y="2261616"/>
                </a:lnTo>
                <a:lnTo>
                  <a:pt x="6873240" y="2264664"/>
                </a:lnTo>
                <a:lnTo>
                  <a:pt x="6870192" y="2264664"/>
                </a:lnTo>
                <a:lnTo>
                  <a:pt x="6870192" y="2261616"/>
                </a:lnTo>
                <a:close/>
                <a:moveTo>
                  <a:pt x="6870192" y="2267712"/>
                </a:moveTo>
                <a:lnTo>
                  <a:pt x="6873240" y="2267712"/>
                </a:lnTo>
                <a:lnTo>
                  <a:pt x="6873240" y="2270760"/>
                </a:lnTo>
                <a:lnTo>
                  <a:pt x="6870192" y="2270760"/>
                </a:lnTo>
                <a:lnTo>
                  <a:pt x="6870192" y="2267712"/>
                </a:lnTo>
                <a:close/>
                <a:moveTo>
                  <a:pt x="6870192" y="2273809"/>
                </a:moveTo>
                <a:lnTo>
                  <a:pt x="6873240" y="2273809"/>
                </a:lnTo>
                <a:lnTo>
                  <a:pt x="6873240" y="2276857"/>
                </a:lnTo>
                <a:lnTo>
                  <a:pt x="6870192" y="2276857"/>
                </a:lnTo>
                <a:lnTo>
                  <a:pt x="6870192" y="2273809"/>
                </a:lnTo>
                <a:close/>
                <a:moveTo>
                  <a:pt x="6870192" y="2279905"/>
                </a:moveTo>
                <a:lnTo>
                  <a:pt x="6873240" y="2279905"/>
                </a:lnTo>
                <a:lnTo>
                  <a:pt x="6873240" y="2282953"/>
                </a:lnTo>
                <a:lnTo>
                  <a:pt x="6870192" y="2282953"/>
                </a:lnTo>
                <a:lnTo>
                  <a:pt x="6870192" y="2279905"/>
                </a:lnTo>
                <a:close/>
                <a:moveTo>
                  <a:pt x="6870192" y="2286000"/>
                </a:moveTo>
                <a:lnTo>
                  <a:pt x="6873240" y="2286000"/>
                </a:lnTo>
                <a:lnTo>
                  <a:pt x="6873240" y="2289048"/>
                </a:lnTo>
                <a:lnTo>
                  <a:pt x="6870192" y="2289048"/>
                </a:lnTo>
                <a:lnTo>
                  <a:pt x="6870192" y="2286000"/>
                </a:lnTo>
                <a:close/>
                <a:moveTo>
                  <a:pt x="6870192" y="2292097"/>
                </a:moveTo>
                <a:lnTo>
                  <a:pt x="6873240" y="2292097"/>
                </a:lnTo>
                <a:lnTo>
                  <a:pt x="6873240" y="2295145"/>
                </a:lnTo>
                <a:lnTo>
                  <a:pt x="6870192" y="2295145"/>
                </a:lnTo>
                <a:lnTo>
                  <a:pt x="6870192" y="2292097"/>
                </a:lnTo>
                <a:close/>
                <a:moveTo>
                  <a:pt x="6870192" y="2298193"/>
                </a:moveTo>
                <a:lnTo>
                  <a:pt x="6873240" y="2298193"/>
                </a:lnTo>
                <a:lnTo>
                  <a:pt x="6873240" y="2301241"/>
                </a:lnTo>
                <a:lnTo>
                  <a:pt x="6870192" y="2301241"/>
                </a:lnTo>
                <a:lnTo>
                  <a:pt x="6870192" y="2298193"/>
                </a:lnTo>
                <a:close/>
                <a:moveTo>
                  <a:pt x="6870192" y="2304288"/>
                </a:moveTo>
                <a:lnTo>
                  <a:pt x="6873240" y="2304288"/>
                </a:lnTo>
                <a:lnTo>
                  <a:pt x="6873240" y="2307336"/>
                </a:lnTo>
                <a:lnTo>
                  <a:pt x="6870192" y="2307336"/>
                </a:lnTo>
                <a:lnTo>
                  <a:pt x="6870192" y="2304288"/>
                </a:lnTo>
                <a:close/>
                <a:moveTo>
                  <a:pt x="6870192" y="2310384"/>
                </a:moveTo>
                <a:lnTo>
                  <a:pt x="6873240" y="2310384"/>
                </a:lnTo>
                <a:lnTo>
                  <a:pt x="6873240" y="2313432"/>
                </a:lnTo>
                <a:lnTo>
                  <a:pt x="6870192" y="2313432"/>
                </a:lnTo>
                <a:lnTo>
                  <a:pt x="6870192" y="2310384"/>
                </a:lnTo>
                <a:close/>
                <a:moveTo>
                  <a:pt x="6870192" y="2316481"/>
                </a:moveTo>
                <a:lnTo>
                  <a:pt x="6873240" y="2316481"/>
                </a:lnTo>
                <a:lnTo>
                  <a:pt x="6873240" y="2319529"/>
                </a:lnTo>
                <a:lnTo>
                  <a:pt x="6870192" y="2319529"/>
                </a:lnTo>
                <a:lnTo>
                  <a:pt x="6870192" y="2316481"/>
                </a:lnTo>
                <a:close/>
                <a:moveTo>
                  <a:pt x="6870192" y="2322577"/>
                </a:moveTo>
                <a:lnTo>
                  <a:pt x="6873240" y="2322577"/>
                </a:lnTo>
                <a:lnTo>
                  <a:pt x="6873240" y="2325625"/>
                </a:lnTo>
                <a:lnTo>
                  <a:pt x="6870192" y="2325625"/>
                </a:lnTo>
                <a:lnTo>
                  <a:pt x="6870192" y="2322577"/>
                </a:lnTo>
                <a:close/>
                <a:moveTo>
                  <a:pt x="6870192" y="2328672"/>
                </a:moveTo>
                <a:lnTo>
                  <a:pt x="6873240" y="2328672"/>
                </a:lnTo>
                <a:lnTo>
                  <a:pt x="6873240" y="2331720"/>
                </a:lnTo>
                <a:lnTo>
                  <a:pt x="6870192" y="2331720"/>
                </a:lnTo>
                <a:lnTo>
                  <a:pt x="6870192" y="2328672"/>
                </a:lnTo>
                <a:close/>
                <a:moveTo>
                  <a:pt x="6870192" y="2334768"/>
                </a:moveTo>
                <a:lnTo>
                  <a:pt x="6873240" y="2334768"/>
                </a:lnTo>
                <a:lnTo>
                  <a:pt x="6873240" y="2337816"/>
                </a:lnTo>
                <a:lnTo>
                  <a:pt x="6870192" y="2337816"/>
                </a:lnTo>
                <a:lnTo>
                  <a:pt x="6870192" y="2334768"/>
                </a:lnTo>
                <a:close/>
                <a:moveTo>
                  <a:pt x="6870192" y="2340865"/>
                </a:moveTo>
                <a:lnTo>
                  <a:pt x="6873240" y="2340865"/>
                </a:lnTo>
                <a:lnTo>
                  <a:pt x="6873240" y="2343913"/>
                </a:lnTo>
                <a:lnTo>
                  <a:pt x="6870192" y="2343913"/>
                </a:lnTo>
                <a:lnTo>
                  <a:pt x="6870192" y="2340865"/>
                </a:lnTo>
                <a:close/>
                <a:moveTo>
                  <a:pt x="6870192" y="2346960"/>
                </a:moveTo>
                <a:lnTo>
                  <a:pt x="6873240" y="2346960"/>
                </a:lnTo>
                <a:lnTo>
                  <a:pt x="6873240" y="2350008"/>
                </a:lnTo>
                <a:lnTo>
                  <a:pt x="6870192" y="2350008"/>
                </a:lnTo>
                <a:lnTo>
                  <a:pt x="6870192" y="2346960"/>
                </a:lnTo>
                <a:close/>
                <a:moveTo>
                  <a:pt x="6870192" y="2353056"/>
                </a:moveTo>
                <a:lnTo>
                  <a:pt x="6873240" y="2353056"/>
                </a:lnTo>
                <a:lnTo>
                  <a:pt x="6873240" y="2356104"/>
                </a:lnTo>
                <a:lnTo>
                  <a:pt x="6870192" y="2356104"/>
                </a:lnTo>
                <a:lnTo>
                  <a:pt x="6870192" y="2353056"/>
                </a:lnTo>
                <a:close/>
                <a:moveTo>
                  <a:pt x="6870192" y="2359153"/>
                </a:moveTo>
                <a:lnTo>
                  <a:pt x="6873240" y="2359153"/>
                </a:lnTo>
                <a:lnTo>
                  <a:pt x="6873240" y="2362201"/>
                </a:lnTo>
                <a:lnTo>
                  <a:pt x="6870192" y="2362201"/>
                </a:lnTo>
                <a:lnTo>
                  <a:pt x="6870192" y="2359153"/>
                </a:lnTo>
                <a:close/>
                <a:moveTo>
                  <a:pt x="6870192" y="2365249"/>
                </a:moveTo>
                <a:lnTo>
                  <a:pt x="6873240" y="2365249"/>
                </a:lnTo>
                <a:lnTo>
                  <a:pt x="6873240" y="2368297"/>
                </a:lnTo>
                <a:lnTo>
                  <a:pt x="6870192" y="2368297"/>
                </a:lnTo>
                <a:lnTo>
                  <a:pt x="6870192" y="2365249"/>
                </a:lnTo>
                <a:close/>
                <a:moveTo>
                  <a:pt x="6870192" y="2371344"/>
                </a:moveTo>
                <a:lnTo>
                  <a:pt x="6873240" y="2371344"/>
                </a:lnTo>
                <a:lnTo>
                  <a:pt x="6873240" y="2374392"/>
                </a:lnTo>
                <a:lnTo>
                  <a:pt x="6870192" y="2374392"/>
                </a:lnTo>
                <a:lnTo>
                  <a:pt x="6870192" y="2371344"/>
                </a:lnTo>
                <a:close/>
                <a:moveTo>
                  <a:pt x="6870192" y="2377440"/>
                </a:moveTo>
                <a:lnTo>
                  <a:pt x="6873240" y="2377440"/>
                </a:lnTo>
                <a:lnTo>
                  <a:pt x="6873240" y="2380488"/>
                </a:lnTo>
                <a:lnTo>
                  <a:pt x="6870192" y="2380488"/>
                </a:lnTo>
                <a:lnTo>
                  <a:pt x="6870192" y="2377440"/>
                </a:lnTo>
                <a:close/>
                <a:moveTo>
                  <a:pt x="6870192" y="2383537"/>
                </a:moveTo>
                <a:lnTo>
                  <a:pt x="6873240" y="2383537"/>
                </a:lnTo>
                <a:lnTo>
                  <a:pt x="6873240" y="2386585"/>
                </a:lnTo>
                <a:lnTo>
                  <a:pt x="6870192" y="2386585"/>
                </a:lnTo>
                <a:lnTo>
                  <a:pt x="6870192" y="2383537"/>
                </a:lnTo>
                <a:close/>
                <a:moveTo>
                  <a:pt x="6870192" y="2389632"/>
                </a:moveTo>
                <a:lnTo>
                  <a:pt x="6873240" y="2389632"/>
                </a:lnTo>
                <a:lnTo>
                  <a:pt x="6873240" y="2392680"/>
                </a:lnTo>
                <a:lnTo>
                  <a:pt x="6870192" y="2392680"/>
                </a:lnTo>
                <a:lnTo>
                  <a:pt x="6870192" y="2389632"/>
                </a:lnTo>
                <a:close/>
                <a:moveTo>
                  <a:pt x="6870192" y="2395728"/>
                </a:moveTo>
                <a:lnTo>
                  <a:pt x="6873240" y="2395728"/>
                </a:lnTo>
                <a:lnTo>
                  <a:pt x="6873240" y="2398776"/>
                </a:lnTo>
                <a:lnTo>
                  <a:pt x="6870192" y="2398776"/>
                </a:lnTo>
                <a:lnTo>
                  <a:pt x="6870192" y="2395728"/>
                </a:lnTo>
                <a:close/>
                <a:moveTo>
                  <a:pt x="6870192" y="2401825"/>
                </a:moveTo>
                <a:lnTo>
                  <a:pt x="6873240" y="2401825"/>
                </a:lnTo>
                <a:lnTo>
                  <a:pt x="6873240" y="2404873"/>
                </a:lnTo>
                <a:lnTo>
                  <a:pt x="6870192" y="2404873"/>
                </a:lnTo>
                <a:lnTo>
                  <a:pt x="6870192" y="2401825"/>
                </a:lnTo>
                <a:close/>
                <a:moveTo>
                  <a:pt x="6870192" y="2407921"/>
                </a:moveTo>
                <a:lnTo>
                  <a:pt x="6873240" y="2407921"/>
                </a:lnTo>
                <a:lnTo>
                  <a:pt x="6873240" y="2410969"/>
                </a:lnTo>
                <a:lnTo>
                  <a:pt x="6870192" y="2410969"/>
                </a:lnTo>
                <a:lnTo>
                  <a:pt x="6870192" y="2407921"/>
                </a:lnTo>
                <a:close/>
                <a:moveTo>
                  <a:pt x="6870192" y="2414016"/>
                </a:moveTo>
                <a:lnTo>
                  <a:pt x="6873240" y="2414016"/>
                </a:lnTo>
                <a:lnTo>
                  <a:pt x="6873240" y="2417064"/>
                </a:lnTo>
                <a:lnTo>
                  <a:pt x="6870192" y="2417064"/>
                </a:lnTo>
                <a:lnTo>
                  <a:pt x="6870192" y="2414016"/>
                </a:lnTo>
                <a:close/>
                <a:moveTo>
                  <a:pt x="6870192" y="2420112"/>
                </a:moveTo>
                <a:lnTo>
                  <a:pt x="6873240" y="2420112"/>
                </a:lnTo>
                <a:lnTo>
                  <a:pt x="6873240" y="2423160"/>
                </a:lnTo>
                <a:lnTo>
                  <a:pt x="6870192" y="2423160"/>
                </a:lnTo>
                <a:lnTo>
                  <a:pt x="6870192" y="2420112"/>
                </a:lnTo>
                <a:close/>
                <a:moveTo>
                  <a:pt x="6870192" y="2426209"/>
                </a:moveTo>
                <a:lnTo>
                  <a:pt x="6873240" y="2426209"/>
                </a:lnTo>
                <a:lnTo>
                  <a:pt x="6873240" y="2429257"/>
                </a:lnTo>
                <a:lnTo>
                  <a:pt x="6870192" y="2429257"/>
                </a:lnTo>
                <a:lnTo>
                  <a:pt x="6870192" y="2426209"/>
                </a:lnTo>
                <a:close/>
                <a:moveTo>
                  <a:pt x="6870192" y="2432305"/>
                </a:moveTo>
                <a:lnTo>
                  <a:pt x="6873240" y="2432305"/>
                </a:lnTo>
                <a:lnTo>
                  <a:pt x="6873240" y="2435353"/>
                </a:lnTo>
                <a:lnTo>
                  <a:pt x="6870192" y="2435353"/>
                </a:lnTo>
                <a:lnTo>
                  <a:pt x="6870192" y="2432305"/>
                </a:lnTo>
                <a:close/>
                <a:moveTo>
                  <a:pt x="6870192" y="2438400"/>
                </a:moveTo>
                <a:lnTo>
                  <a:pt x="6873240" y="2438400"/>
                </a:lnTo>
                <a:lnTo>
                  <a:pt x="6873240" y="2441448"/>
                </a:lnTo>
                <a:lnTo>
                  <a:pt x="6870192" y="2441448"/>
                </a:lnTo>
                <a:lnTo>
                  <a:pt x="6870192" y="2438400"/>
                </a:lnTo>
                <a:close/>
                <a:moveTo>
                  <a:pt x="6870192" y="2444497"/>
                </a:moveTo>
                <a:lnTo>
                  <a:pt x="6873240" y="2444497"/>
                </a:lnTo>
                <a:lnTo>
                  <a:pt x="6873240" y="2447545"/>
                </a:lnTo>
                <a:lnTo>
                  <a:pt x="6870192" y="2447545"/>
                </a:lnTo>
                <a:lnTo>
                  <a:pt x="6870192" y="2444497"/>
                </a:lnTo>
                <a:close/>
                <a:moveTo>
                  <a:pt x="6870192" y="2450593"/>
                </a:moveTo>
                <a:lnTo>
                  <a:pt x="6873240" y="2450593"/>
                </a:lnTo>
                <a:lnTo>
                  <a:pt x="6873240" y="2453641"/>
                </a:lnTo>
                <a:lnTo>
                  <a:pt x="6870192" y="2453641"/>
                </a:lnTo>
                <a:lnTo>
                  <a:pt x="6870192" y="2450593"/>
                </a:lnTo>
                <a:close/>
                <a:moveTo>
                  <a:pt x="6870192" y="2456688"/>
                </a:moveTo>
                <a:lnTo>
                  <a:pt x="6873240" y="2456688"/>
                </a:lnTo>
                <a:lnTo>
                  <a:pt x="6873240" y="2459736"/>
                </a:lnTo>
                <a:lnTo>
                  <a:pt x="6870192" y="2459736"/>
                </a:lnTo>
                <a:lnTo>
                  <a:pt x="6870192" y="2456688"/>
                </a:lnTo>
                <a:close/>
                <a:moveTo>
                  <a:pt x="6870192" y="2462784"/>
                </a:moveTo>
                <a:lnTo>
                  <a:pt x="6873240" y="2462784"/>
                </a:lnTo>
                <a:lnTo>
                  <a:pt x="6873240" y="2465832"/>
                </a:lnTo>
                <a:lnTo>
                  <a:pt x="6870192" y="2465832"/>
                </a:lnTo>
                <a:lnTo>
                  <a:pt x="6870192" y="2462784"/>
                </a:lnTo>
                <a:close/>
                <a:moveTo>
                  <a:pt x="6870192" y="2468881"/>
                </a:moveTo>
                <a:lnTo>
                  <a:pt x="6873240" y="2468881"/>
                </a:lnTo>
                <a:lnTo>
                  <a:pt x="6873240" y="2471929"/>
                </a:lnTo>
                <a:lnTo>
                  <a:pt x="6870192" y="2471929"/>
                </a:lnTo>
                <a:lnTo>
                  <a:pt x="6870192" y="2468881"/>
                </a:lnTo>
                <a:close/>
                <a:moveTo>
                  <a:pt x="6870192" y="2474977"/>
                </a:moveTo>
                <a:lnTo>
                  <a:pt x="6873240" y="2474977"/>
                </a:lnTo>
                <a:lnTo>
                  <a:pt x="6873240" y="2478025"/>
                </a:lnTo>
                <a:lnTo>
                  <a:pt x="6870192" y="2478025"/>
                </a:lnTo>
                <a:lnTo>
                  <a:pt x="6870192" y="2474977"/>
                </a:lnTo>
                <a:close/>
                <a:moveTo>
                  <a:pt x="6870192" y="2481072"/>
                </a:moveTo>
                <a:lnTo>
                  <a:pt x="6873240" y="2481072"/>
                </a:lnTo>
                <a:lnTo>
                  <a:pt x="6873240" y="2484120"/>
                </a:lnTo>
                <a:lnTo>
                  <a:pt x="6870192" y="2484120"/>
                </a:lnTo>
                <a:lnTo>
                  <a:pt x="6870192" y="2481072"/>
                </a:lnTo>
                <a:close/>
                <a:moveTo>
                  <a:pt x="6870192" y="2487168"/>
                </a:moveTo>
                <a:lnTo>
                  <a:pt x="6873240" y="2487168"/>
                </a:lnTo>
                <a:lnTo>
                  <a:pt x="6873240" y="2490216"/>
                </a:lnTo>
                <a:lnTo>
                  <a:pt x="6870192" y="2490216"/>
                </a:lnTo>
                <a:lnTo>
                  <a:pt x="6870192" y="2487168"/>
                </a:lnTo>
                <a:close/>
                <a:moveTo>
                  <a:pt x="6870192" y="2493265"/>
                </a:moveTo>
                <a:lnTo>
                  <a:pt x="6873240" y="2493265"/>
                </a:lnTo>
                <a:lnTo>
                  <a:pt x="6873240" y="2496313"/>
                </a:lnTo>
                <a:lnTo>
                  <a:pt x="6870192" y="2496313"/>
                </a:lnTo>
                <a:lnTo>
                  <a:pt x="6870192" y="2493265"/>
                </a:lnTo>
                <a:close/>
                <a:moveTo>
                  <a:pt x="6870192" y="2499360"/>
                </a:moveTo>
                <a:lnTo>
                  <a:pt x="6873240" y="2499360"/>
                </a:lnTo>
                <a:lnTo>
                  <a:pt x="6873240" y="2502408"/>
                </a:lnTo>
                <a:lnTo>
                  <a:pt x="6870192" y="2502408"/>
                </a:lnTo>
                <a:lnTo>
                  <a:pt x="6870192" y="2499360"/>
                </a:lnTo>
                <a:close/>
                <a:moveTo>
                  <a:pt x="6870192" y="2505456"/>
                </a:moveTo>
                <a:lnTo>
                  <a:pt x="6873240" y="2505456"/>
                </a:lnTo>
                <a:lnTo>
                  <a:pt x="6873240" y="2508504"/>
                </a:lnTo>
                <a:lnTo>
                  <a:pt x="6870192" y="2508504"/>
                </a:lnTo>
                <a:lnTo>
                  <a:pt x="6870192" y="2505456"/>
                </a:lnTo>
                <a:close/>
                <a:moveTo>
                  <a:pt x="6870192" y="2511553"/>
                </a:moveTo>
                <a:lnTo>
                  <a:pt x="6873240" y="2511553"/>
                </a:lnTo>
                <a:lnTo>
                  <a:pt x="6873240" y="2514601"/>
                </a:lnTo>
                <a:lnTo>
                  <a:pt x="6870192" y="2514601"/>
                </a:lnTo>
                <a:lnTo>
                  <a:pt x="6870192" y="2511553"/>
                </a:lnTo>
                <a:close/>
                <a:moveTo>
                  <a:pt x="6870192" y="2517649"/>
                </a:moveTo>
                <a:lnTo>
                  <a:pt x="6873240" y="2517649"/>
                </a:lnTo>
                <a:lnTo>
                  <a:pt x="6873240" y="2520697"/>
                </a:lnTo>
                <a:lnTo>
                  <a:pt x="6870192" y="2520697"/>
                </a:lnTo>
                <a:lnTo>
                  <a:pt x="6870192" y="2517649"/>
                </a:lnTo>
                <a:close/>
                <a:moveTo>
                  <a:pt x="6870192" y="2523744"/>
                </a:moveTo>
                <a:lnTo>
                  <a:pt x="6873240" y="2523744"/>
                </a:lnTo>
                <a:lnTo>
                  <a:pt x="6873240" y="2526792"/>
                </a:lnTo>
                <a:lnTo>
                  <a:pt x="6870192" y="2526792"/>
                </a:lnTo>
                <a:lnTo>
                  <a:pt x="6870192" y="2523744"/>
                </a:lnTo>
                <a:close/>
                <a:moveTo>
                  <a:pt x="6870192" y="2529840"/>
                </a:moveTo>
                <a:lnTo>
                  <a:pt x="6873240" y="2529840"/>
                </a:lnTo>
                <a:lnTo>
                  <a:pt x="6873240" y="2532888"/>
                </a:lnTo>
                <a:lnTo>
                  <a:pt x="6870192" y="2532888"/>
                </a:lnTo>
                <a:lnTo>
                  <a:pt x="6870192" y="2529840"/>
                </a:lnTo>
                <a:close/>
                <a:moveTo>
                  <a:pt x="6870192" y="2535937"/>
                </a:moveTo>
                <a:lnTo>
                  <a:pt x="6873240" y="2535937"/>
                </a:lnTo>
                <a:lnTo>
                  <a:pt x="6873240" y="2538985"/>
                </a:lnTo>
                <a:lnTo>
                  <a:pt x="6870192" y="2538985"/>
                </a:lnTo>
                <a:lnTo>
                  <a:pt x="6870192" y="2535937"/>
                </a:lnTo>
                <a:close/>
                <a:moveTo>
                  <a:pt x="6870192" y="2542032"/>
                </a:moveTo>
                <a:lnTo>
                  <a:pt x="6873240" y="2542032"/>
                </a:lnTo>
                <a:lnTo>
                  <a:pt x="6873240" y="2545080"/>
                </a:lnTo>
                <a:lnTo>
                  <a:pt x="6870192" y="2545080"/>
                </a:lnTo>
                <a:lnTo>
                  <a:pt x="6870192" y="2542032"/>
                </a:lnTo>
                <a:close/>
                <a:moveTo>
                  <a:pt x="6870192" y="2548128"/>
                </a:moveTo>
                <a:lnTo>
                  <a:pt x="6873240" y="2548128"/>
                </a:lnTo>
                <a:lnTo>
                  <a:pt x="6873240" y="2551176"/>
                </a:lnTo>
                <a:lnTo>
                  <a:pt x="6870192" y="2551176"/>
                </a:lnTo>
                <a:lnTo>
                  <a:pt x="6870192" y="2548128"/>
                </a:lnTo>
                <a:close/>
                <a:moveTo>
                  <a:pt x="6870192" y="2554225"/>
                </a:moveTo>
                <a:lnTo>
                  <a:pt x="6873240" y="2554225"/>
                </a:lnTo>
                <a:lnTo>
                  <a:pt x="6873240" y="2557273"/>
                </a:lnTo>
                <a:lnTo>
                  <a:pt x="6870192" y="2557273"/>
                </a:lnTo>
                <a:lnTo>
                  <a:pt x="6870192" y="2554225"/>
                </a:lnTo>
                <a:close/>
                <a:moveTo>
                  <a:pt x="6870192" y="2560321"/>
                </a:moveTo>
                <a:lnTo>
                  <a:pt x="6873240" y="2560321"/>
                </a:lnTo>
                <a:lnTo>
                  <a:pt x="6873240" y="2563369"/>
                </a:lnTo>
                <a:lnTo>
                  <a:pt x="6870192" y="2563369"/>
                </a:lnTo>
                <a:lnTo>
                  <a:pt x="6870192" y="2560321"/>
                </a:lnTo>
                <a:close/>
                <a:moveTo>
                  <a:pt x="6870192" y="2566416"/>
                </a:moveTo>
                <a:lnTo>
                  <a:pt x="6873240" y="2566416"/>
                </a:lnTo>
                <a:lnTo>
                  <a:pt x="6873240" y="2569464"/>
                </a:lnTo>
                <a:lnTo>
                  <a:pt x="6870192" y="2569464"/>
                </a:lnTo>
                <a:lnTo>
                  <a:pt x="6870192" y="2566416"/>
                </a:lnTo>
                <a:close/>
                <a:moveTo>
                  <a:pt x="6870192" y="2572512"/>
                </a:moveTo>
                <a:lnTo>
                  <a:pt x="6873240" y="2572512"/>
                </a:lnTo>
                <a:lnTo>
                  <a:pt x="6873240" y="2575560"/>
                </a:lnTo>
                <a:lnTo>
                  <a:pt x="6870192" y="2575560"/>
                </a:lnTo>
                <a:lnTo>
                  <a:pt x="6870192" y="2572512"/>
                </a:lnTo>
                <a:close/>
                <a:moveTo>
                  <a:pt x="6870192" y="2578609"/>
                </a:moveTo>
                <a:lnTo>
                  <a:pt x="6873240" y="2578609"/>
                </a:lnTo>
                <a:lnTo>
                  <a:pt x="6873240" y="2581657"/>
                </a:lnTo>
                <a:lnTo>
                  <a:pt x="6870192" y="2581657"/>
                </a:lnTo>
                <a:lnTo>
                  <a:pt x="6870192" y="2578609"/>
                </a:lnTo>
                <a:close/>
                <a:moveTo>
                  <a:pt x="6870192" y="2584705"/>
                </a:moveTo>
                <a:lnTo>
                  <a:pt x="6873240" y="2584705"/>
                </a:lnTo>
                <a:lnTo>
                  <a:pt x="6873240" y="2587753"/>
                </a:lnTo>
                <a:lnTo>
                  <a:pt x="6870192" y="2587753"/>
                </a:lnTo>
                <a:lnTo>
                  <a:pt x="6870192" y="2584705"/>
                </a:lnTo>
                <a:close/>
                <a:moveTo>
                  <a:pt x="6870192" y="2590800"/>
                </a:moveTo>
                <a:lnTo>
                  <a:pt x="6873240" y="2590800"/>
                </a:lnTo>
                <a:lnTo>
                  <a:pt x="6873240" y="2593848"/>
                </a:lnTo>
                <a:lnTo>
                  <a:pt x="6870192" y="2593848"/>
                </a:lnTo>
                <a:lnTo>
                  <a:pt x="6870192" y="2590800"/>
                </a:lnTo>
                <a:close/>
                <a:moveTo>
                  <a:pt x="6870192" y="2596897"/>
                </a:moveTo>
                <a:lnTo>
                  <a:pt x="6873240" y="2596897"/>
                </a:lnTo>
                <a:lnTo>
                  <a:pt x="6873240" y="2599945"/>
                </a:lnTo>
                <a:lnTo>
                  <a:pt x="6870192" y="2599945"/>
                </a:lnTo>
                <a:lnTo>
                  <a:pt x="6870192" y="2596897"/>
                </a:lnTo>
                <a:close/>
                <a:moveTo>
                  <a:pt x="6870192" y="2602993"/>
                </a:moveTo>
                <a:lnTo>
                  <a:pt x="6873240" y="2602993"/>
                </a:lnTo>
                <a:lnTo>
                  <a:pt x="6873240" y="2606041"/>
                </a:lnTo>
                <a:lnTo>
                  <a:pt x="6870192" y="2606041"/>
                </a:lnTo>
                <a:lnTo>
                  <a:pt x="6870192" y="2602993"/>
                </a:lnTo>
                <a:close/>
                <a:moveTo>
                  <a:pt x="6870192" y="2609088"/>
                </a:moveTo>
                <a:lnTo>
                  <a:pt x="6873240" y="2609088"/>
                </a:lnTo>
                <a:lnTo>
                  <a:pt x="6873240" y="2612136"/>
                </a:lnTo>
                <a:lnTo>
                  <a:pt x="6870192" y="2612136"/>
                </a:lnTo>
                <a:lnTo>
                  <a:pt x="6870192" y="2609088"/>
                </a:lnTo>
                <a:close/>
                <a:moveTo>
                  <a:pt x="6870192" y="2615184"/>
                </a:moveTo>
                <a:lnTo>
                  <a:pt x="6873240" y="2615184"/>
                </a:lnTo>
                <a:lnTo>
                  <a:pt x="6873240" y="2618232"/>
                </a:lnTo>
                <a:lnTo>
                  <a:pt x="6870192" y="2618232"/>
                </a:lnTo>
                <a:lnTo>
                  <a:pt x="6870192" y="2615184"/>
                </a:lnTo>
                <a:close/>
                <a:moveTo>
                  <a:pt x="6870192" y="2621281"/>
                </a:moveTo>
                <a:lnTo>
                  <a:pt x="6873240" y="2621281"/>
                </a:lnTo>
                <a:lnTo>
                  <a:pt x="6873240" y="2624329"/>
                </a:lnTo>
                <a:lnTo>
                  <a:pt x="6870192" y="2624329"/>
                </a:lnTo>
                <a:lnTo>
                  <a:pt x="6870192" y="2621281"/>
                </a:lnTo>
                <a:close/>
                <a:moveTo>
                  <a:pt x="6870192" y="2627377"/>
                </a:moveTo>
                <a:lnTo>
                  <a:pt x="6873240" y="2627377"/>
                </a:lnTo>
                <a:lnTo>
                  <a:pt x="6873240" y="2630425"/>
                </a:lnTo>
                <a:lnTo>
                  <a:pt x="6870192" y="2630425"/>
                </a:lnTo>
                <a:lnTo>
                  <a:pt x="6870192" y="2627377"/>
                </a:lnTo>
                <a:close/>
                <a:moveTo>
                  <a:pt x="6870192" y="2633472"/>
                </a:moveTo>
                <a:lnTo>
                  <a:pt x="6873240" y="2633472"/>
                </a:lnTo>
                <a:lnTo>
                  <a:pt x="6873240" y="2636520"/>
                </a:lnTo>
                <a:lnTo>
                  <a:pt x="6870192" y="2636520"/>
                </a:lnTo>
                <a:lnTo>
                  <a:pt x="6870192" y="2633472"/>
                </a:lnTo>
                <a:close/>
                <a:moveTo>
                  <a:pt x="6870192" y="2639568"/>
                </a:moveTo>
                <a:lnTo>
                  <a:pt x="6873240" y="2639568"/>
                </a:lnTo>
                <a:lnTo>
                  <a:pt x="6873240" y="2642616"/>
                </a:lnTo>
                <a:lnTo>
                  <a:pt x="6870192" y="2642616"/>
                </a:lnTo>
                <a:lnTo>
                  <a:pt x="6870192" y="2639568"/>
                </a:lnTo>
                <a:close/>
                <a:moveTo>
                  <a:pt x="6870192" y="2645665"/>
                </a:moveTo>
                <a:lnTo>
                  <a:pt x="6873240" y="2645665"/>
                </a:lnTo>
                <a:lnTo>
                  <a:pt x="6873240" y="2648713"/>
                </a:lnTo>
                <a:lnTo>
                  <a:pt x="6870192" y="2648713"/>
                </a:lnTo>
                <a:lnTo>
                  <a:pt x="6870192" y="2645665"/>
                </a:lnTo>
                <a:close/>
                <a:moveTo>
                  <a:pt x="6870192" y="2651760"/>
                </a:moveTo>
                <a:lnTo>
                  <a:pt x="6873240" y="2651760"/>
                </a:lnTo>
                <a:lnTo>
                  <a:pt x="6873240" y="2654808"/>
                </a:lnTo>
                <a:lnTo>
                  <a:pt x="6870192" y="2654808"/>
                </a:lnTo>
                <a:lnTo>
                  <a:pt x="6870192" y="2651760"/>
                </a:lnTo>
                <a:close/>
                <a:moveTo>
                  <a:pt x="6870192" y="2657856"/>
                </a:moveTo>
                <a:lnTo>
                  <a:pt x="6873240" y="2657856"/>
                </a:lnTo>
                <a:lnTo>
                  <a:pt x="6873240" y="2660904"/>
                </a:lnTo>
                <a:lnTo>
                  <a:pt x="6870192" y="2660904"/>
                </a:lnTo>
                <a:lnTo>
                  <a:pt x="6870192" y="2657856"/>
                </a:lnTo>
                <a:close/>
                <a:moveTo>
                  <a:pt x="6870192" y="2663953"/>
                </a:moveTo>
                <a:lnTo>
                  <a:pt x="6873240" y="2663953"/>
                </a:lnTo>
                <a:lnTo>
                  <a:pt x="6873240" y="2667001"/>
                </a:lnTo>
                <a:lnTo>
                  <a:pt x="6870192" y="2667001"/>
                </a:lnTo>
                <a:lnTo>
                  <a:pt x="6870192" y="2663953"/>
                </a:lnTo>
                <a:close/>
                <a:moveTo>
                  <a:pt x="6870192" y="2670049"/>
                </a:moveTo>
                <a:lnTo>
                  <a:pt x="6873240" y="2670049"/>
                </a:lnTo>
                <a:lnTo>
                  <a:pt x="6873240" y="2673097"/>
                </a:lnTo>
                <a:lnTo>
                  <a:pt x="6870192" y="2673097"/>
                </a:lnTo>
                <a:lnTo>
                  <a:pt x="6870192" y="2670049"/>
                </a:lnTo>
                <a:close/>
                <a:moveTo>
                  <a:pt x="6870192" y="2676144"/>
                </a:moveTo>
                <a:lnTo>
                  <a:pt x="6873240" y="2676144"/>
                </a:lnTo>
                <a:lnTo>
                  <a:pt x="6873240" y="2679192"/>
                </a:lnTo>
                <a:lnTo>
                  <a:pt x="6870192" y="2679192"/>
                </a:lnTo>
                <a:lnTo>
                  <a:pt x="6870192" y="2676144"/>
                </a:lnTo>
                <a:close/>
                <a:moveTo>
                  <a:pt x="6870192" y="2682240"/>
                </a:moveTo>
                <a:lnTo>
                  <a:pt x="6873240" y="2682240"/>
                </a:lnTo>
                <a:lnTo>
                  <a:pt x="6873240" y="2685288"/>
                </a:lnTo>
                <a:lnTo>
                  <a:pt x="6870192" y="2685288"/>
                </a:lnTo>
                <a:lnTo>
                  <a:pt x="6870192" y="2682240"/>
                </a:lnTo>
                <a:close/>
                <a:moveTo>
                  <a:pt x="6870192" y="2688337"/>
                </a:moveTo>
                <a:lnTo>
                  <a:pt x="6873240" y="2688337"/>
                </a:lnTo>
                <a:lnTo>
                  <a:pt x="6873240" y="2691385"/>
                </a:lnTo>
                <a:lnTo>
                  <a:pt x="6870192" y="2691385"/>
                </a:lnTo>
                <a:lnTo>
                  <a:pt x="6870192" y="2688337"/>
                </a:lnTo>
                <a:close/>
                <a:moveTo>
                  <a:pt x="6870192" y="2694432"/>
                </a:moveTo>
                <a:lnTo>
                  <a:pt x="6873240" y="2694432"/>
                </a:lnTo>
                <a:lnTo>
                  <a:pt x="6873240" y="2697480"/>
                </a:lnTo>
                <a:lnTo>
                  <a:pt x="6870192" y="2697480"/>
                </a:lnTo>
                <a:lnTo>
                  <a:pt x="6870192" y="2694432"/>
                </a:lnTo>
                <a:close/>
                <a:moveTo>
                  <a:pt x="6870192" y="2700528"/>
                </a:moveTo>
                <a:lnTo>
                  <a:pt x="6873240" y="2700528"/>
                </a:lnTo>
                <a:lnTo>
                  <a:pt x="6873240" y="2703576"/>
                </a:lnTo>
                <a:lnTo>
                  <a:pt x="6870192" y="2703576"/>
                </a:lnTo>
                <a:lnTo>
                  <a:pt x="6870192" y="2700528"/>
                </a:lnTo>
                <a:close/>
                <a:moveTo>
                  <a:pt x="6870192" y="2706625"/>
                </a:moveTo>
                <a:lnTo>
                  <a:pt x="6873240" y="2706625"/>
                </a:lnTo>
                <a:lnTo>
                  <a:pt x="6873240" y="2709673"/>
                </a:lnTo>
                <a:lnTo>
                  <a:pt x="6870192" y="2709673"/>
                </a:lnTo>
                <a:lnTo>
                  <a:pt x="6870192" y="2706625"/>
                </a:lnTo>
                <a:close/>
                <a:moveTo>
                  <a:pt x="6870192" y="2712721"/>
                </a:moveTo>
                <a:lnTo>
                  <a:pt x="6873240" y="2712721"/>
                </a:lnTo>
                <a:lnTo>
                  <a:pt x="6873240" y="2715769"/>
                </a:lnTo>
                <a:lnTo>
                  <a:pt x="6870192" y="2715769"/>
                </a:lnTo>
                <a:lnTo>
                  <a:pt x="6870192" y="2712721"/>
                </a:lnTo>
                <a:close/>
                <a:moveTo>
                  <a:pt x="6870192" y="2718816"/>
                </a:moveTo>
                <a:lnTo>
                  <a:pt x="6873240" y="2718816"/>
                </a:lnTo>
                <a:lnTo>
                  <a:pt x="6873240" y="2721864"/>
                </a:lnTo>
                <a:lnTo>
                  <a:pt x="6870192" y="2721864"/>
                </a:lnTo>
                <a:lnTo>
                  <a:pt x="6870192" y="2718816"/>
                </a:lnTo>
                <a:close/>
                <a:moveTo>
                  <a:pt x="6870192" y="2724912"/>
                </a:moveTo>
                <a:lnTo>
                  <a:pt x="6873240" y="2724912"/>
                </a:lnTo>
                <a:lnTo>
                  <a:pt x="6873240" y="2727960"/>
                </a:lnTo>
                <a:lnTo>
                  <a:pt x="6870192" y="2727960"/>
                </a:lnTo>
                <a:lnTo>
                  <a:pt x="6870192" y="2724912"/>
                </a:lnTo>
                <a:close/>
                <a:moveTo>
                  <a:pt x="6870192" y="2731009"/>
                </a:moveTo>
                <a:lnTo>
                  <a:pt x="6873240" y="2731009"/>
                </a:lnTo>
                <a:lnTo>
                  <a:pt x="6873240" y="2734057"/>
                </a:lnTo>
                <a:lnTo>
                  <a:pt x="6870192" y="2734057"/>
                </a:lnTo>
                <a:lnTo>
                  <a:pt x="6870192" y="2731009"/>
                </a:lnTo>
                <a:close/>
                <a:moveTo>
                  <a:pt x="6870192" y="2737105"/>
                </a:moveTo>
                <a:lnTo>
                  <a:pt x="6873240" y="2737105"/>
                </a:lnTo>
                <a:lnTo>
                  <a:pt x="6873240" y="2740153"/>
                </a:lnTo>
                <a:lnTo>
                  <a:pt x="6870192" y="2740153"/>
                </a:lnTo>
                <a:lnTo>
                  <a:pt x="6870192" y="2737105"/>
                </a:lnTo>
                <a:close/>
                <a:moveTo>
                  <a:pt x="6870192" y="2743200"/>
                </a:moveTo>
                <a:lnTo>
                  <a:pt x="6873240" y="2743200"/>
                </a:lnTo>
                <a:lnTo>
                  <a:pt x="6873240" y="2746248"/>
                </a:lnTo>
                <a:lnTo>
                  <a:pt x="6870192" y="2746248"/>
                </a:lnTo>
                <a:lnTo>
                  <a:pt x="6870192" y="2743200"/>
                </a:lnTo>
                <a:close/>
                <a:moveTo>
                  <a:pt x="6870192" y="2749297"/>
                </a:moveTo>
                <a:lnTo>
                  <a:pt x="6873240" y="2749297"/>
                </a:lnTo>
                <a:lnTo>
                  <a:pt x="6873240" y="2752345"/>
                </a:lnTo>
                <a:lnTo>
                  <a:pt x="6870192" y="2752345"/>
                </a:lnTo>
                <a:lnTo>
                  <a:pt x="6870192" y="2749297"/>
                </a:lnTo>
                <a:close/>
                <a:moveTo>
                  <a:pt x="6870192" y="2755393"/>
                </a:moveTo>
                <a:lnTo>
                  <a:pt x="6873240" y="2755393"/>
                </a:lnTo>
                <a:lnTo>
                  <a:pt x="6873240" y="2758441"/>
                </a:lnTo>
                <a:lnTo>
                  <a:pt x="6870192" y="2758441"/>
                </a:lnTo>
                <a:lnTo>
                  <a:pt x="6870192" y="2755393"/>
                </a:lnTo>
                <a:close/>
                <a:moveTo>
                  <a:pt x="6870192" y="2761488"/>
                </a:moveTo>
                <a:lnTo>
                  <a:pt x="6873240" y="2761488"/>
                </a:lnTo>
                <a:lnTo>
                  <a:pt x="6873240" y="2764536"/>
                </a:lnTo>
                <a:lnTo>
                  <a:pt x="6870192" y="2764536"/>
                </a:lnTo>
                <a:lnTo>
                  <a:pt x="6870192" y="2761488"/>
                </a:lnTo>
                <a:close/>
                <a:moveTo>
                  <a:pt x="6870192" y="2767584"/>
                </a:moveTo>
                <a:lnTo>
                  <a:pt x="6873240" y="2767584"/>
                </a:lnTo>
                <a:lnTo>
                  <a:pt x="6873240" y="2770632"/>
                </a:lnTo>
                <a:lnTo>
                  <a:pt x="6870192" y="2770632"/>
                </a:lnTo>
                <a:lnTo>
                  <a:pt x="6870192" y="2767584"/>
                </a:lnTo>
                <a:close/>
                <a:moveTo>
                  <a:pt x="6870192" y="2773681"/>
                </a:moveTo>
                <a:lnTo>
                  <a:pt x="6873240" y="2773681"/>
                </a:lnTo>
                <a:lnTo>
                  <a:pt x="6873240" y="2776729"/>
                </a:lnTo>
                <a:lnTo>
                  <a:pt x="6870192" y="2776729"/>
                </a:lnTo>
                <a:lnTo>
                  <a:pt x="6870192" y="2773681"/>
                </a:lnTo>
                <a:close/>
                <a:moveTo>
                  <a:pt x="6870192" y="2779777"/>
                </a:moveTo>
                <a:lnTo>
                  <a:pt x="6873240" y="2779777"/>
                </a:lnTo>
                <a:lnTo>
                  <a:pt x="6873240" y="2782825"/>
                </a:lnTo>
                <a:lnTo>
                  <a:pt x="6870192" y="2782825"/>
                </a:lnTo>
                <a:lnTo>
                  <a:pt x="6870192" y="2779777"/>
                </a:lnTo>
                <a:close/>
                <a:moveTo>
                  <a:pt x="6870192" y="2785872"/>
                </a:moveTo>
                <a:lnTo>
                  <a:pt x="6873240" y="2785872"/>
                </a:lnTo>
                <a:lnTo>
                  <a:pt x="6873240" y="2788920"/>
                </a:lnTo>
                <a:lnTo>
                  <a:pt x="6870192" y="2788920"/>
                </a:lnTo>
                <a:lnTo>
                  <a:pt x="6870192" y="2785872"/>
                </a:lnTo>
                <a:close/>
                <a:moveTo>
                  <a:pt x="6870192" y="2791968"/>
                </a:moveTo>
                <a:lnTo>
                  <a:pt x="6873240" y="2791968"/>
                </a:lnTo>
                <a:lnTo>
                  <a:pt x="6873240" y="2795016"/>
                </a:lnTo>
                <a:lnTo>
                  <a:pt x="6870192" y="2795016"/>
                </a:lnTo>
                <a:lnTo>
                  <a:pt x="6870192" y="2791968"/>
                </a:lnTo>
                <a:close/>
                <a:moveTo>
                  <a:pt x="6870192" y="2798065"/>
                </a:moveTo>
                <a:lnTo>
                  <a:pt x="6873240" y="2798065"/>
                </a:lnTo>
                <a:lnTo>
                  <a:pt x="6873240" y="2801113"/>
                </a:lnTo>
                <a:lnTo>
                  <a:pt x="6870192" y="2801113"/>
                </a:lnTo>
                <a:lnTo>
                  <a:pt x="6870192" y="2798065"/>
                </a:lnTo>
                <a:close/>
                <a:moveTo>
                  <a:pt x="6870192" y="2804160"/>
                </a:moveTo>
                <a:lnTo>
                  <a:pt x="6873240" y="2804160"/>
                </a:lnTo>
                <a:lnTo>
                  <a:pt x="6873240" y="2807208"/>
                </a:lnTo>
                <a:lnTo>
                  <a:pt x="6870192" y="2807208"/>
                </a:lnTo>
                <a:lnTo>
                  <a:pt x="6870192" y="2804160"/>
                </a:lnTo>
                <a:close/>
                <a:moveTo>
                  <a:pt x="6870192" y="2810256"/>
                </a:moveTo>
                <a:lnTo>
                  <a:pt x="6873240" y="2810256"/>
                </a:lnTo>
                <a:lnTo>
                  <a:pt x="6873240" y="2813304"/>
                </a:lnTo>
                <a:lnTo>
                  <a:pt x="6870192" y="2813304"/>
                </a:lnTo>
                <a:lnTo>
                  <a:pt x="6870192" y="2810256"/>
                </a:lnTo>
                <a:close/>
                <a:moveTo>
                  <a:pt x="6870192" y="2816353"/>
                </a:moveTo>
                <a:lnTo>
                  <a:pt x="6873240" y="2816353"/>
                </a:lnTo>
                <a:lnTo>
                  <a:pt x="6873240" y="2819401"/>
                </a:lnTo>
                <a:lnTo>
                  <a:pt x="6870192" y="2819401"/>
                </a:lnTo>
                <a:lnTo>
                  <a:pt x="6870192" y="2816353"/>
                </a:lnTo>
                <a:close/>
                <a:moveTo>
                  <a:pt x="6870192" y="2822449"/>
                </a:moveTo>
                <a:lnTo>
                  <a:pt x="6873240" y="2822449"/>
                </a:lnTo>
                <a:lnTo>
                  <a:pt x="6873240" y="2825497"/>
                </a:lnTo>
                <a:lnTo>
                  <a:pt x="6870192" y="2825497"/>
                </a:lnTo>
                <a:lnTo>
                  <a:pt x="6870192" y="2822449"/>
                </a:lnTo>
                <a:close/>
                <a:moveTo>
                  <a:pt x="6870192" y="2828544"/>
                </a:moveTo>
                <a:lnTo>
                  <a:pt x="6873240" y="2828544"/>
                </a:lnTo>
                <a:lnTo>
                  <a:pt x="6873240" y="2831592"/>
                </a:lnTo>
                <a:lnTo>
                  <a:pt x="6870192" y="2831592"/>
                </a:lnTo>
                <a:lnTo>
                  <a:pt x="6870192" y="2828544"/>
                </a:lnTo>
                <a:close/>
                <a:moveTo>
                  <a:pt x="6870192" y="2834640"/>
                </a:moveTo>
                <a:lnTo>
                  <a:pt x="6873240" y="2834640"/>
                </a:lnTo>
                <a:lnTo>
                  <a:pt x="6873240" y="2837688"/>
                </a:lnTo>
                <a:lnTo>
                  <a:pt x="6870192" y="2837688"/>
                </a:lnTo>
                <a:lnTo>
                  <a:pt x="6870192" y="2834640"/>
                </a:lnTo>
                <a:close/>
                <a:moveTo>
                  <a:pt x="6870192" y="2840737"/>
                </a:moveTo>
                <a:lnTo>
                  <a:pt x="6873240" y="2840737"/>
                </a:lnTo>
                <a:lnTo>
                  <a:pt x="6873240" y="2843785"/>
                </a:lnTo>
                <a:lnTo>
                  <a:pt x="6870192" y="2843785"/>
                </a:lnTo>
                <a:lnTo>
                  <a:pt x="6870192" y="2840737"/>
                </a:lnTo>
                <a:close/>
                <a:moveTo>
                  <a:pt x="6870192" y="2846832"/>
                </a:moveTo>
                <a:lnTo>
                  <a:pt x="6873240" y="2846832"/>
                </a:lnTo>
                <a:lnTo>
                  <a:pt x="6873240" y="2849880"/>
                </a:lnTo>
                <a:lnTo>
                  <a:pt x="6870192" y="2849880"/>
                </a:lnTo>
                <a:lnTo>
                  <a:pt x="6870192" y="2846832"/>
                </a:lnTo>
                <a:close/>
                <a:moveTo>
                  <a:pt x="6870192" y="2852928"/>
                </a:moveTo>
                <a:lnTo>
                  <a:pt x="6873240" y="2852928"/>
                </a:lnTo>
                <a:lnTo>
                  <a:pt x="6873240" y="2855976"/>
                </a:lnTo>
                <a:lnTo>
                  <a:pt x="6870192" y="2855976"/>
                </a:lnTo>
                <a:lnTo>
                  <a:pt x="6870192" y="2852928"/>
                </a:lnTo>
                <a:close/>
                <a:moveTo>
                  <a:pt x="6870192" y="2859025"/>
                </a:moveTo>
                <a:lnTo>
                  <a:pt x="6873240" y="2859025"/>
                </a:lnTo>
                <a:lnTo>
                  <a:pt x="6873240" y="2862073"/>
                </a:lnTo>
                <a:lnTo>
                  <a:pt x="6870192" y="2862073"/>
                </a:lnTo>
                <a:lnTo>
                  <a:pt x="6870192" y="2859025"/>
                </a:lnTo>
                <a:close/>
                <a:moveTo>
                  <a:pt x="6870192" y="2865121"/>
                </a:moveTo>
                <a:lnTo>
                  <a:pt x="6873240" y="2865121"/>
                </a:lnTo>
                <a:lnTo>
                  <a:pt x="6873240" y="2868169"/>
                </a:lnTo>
                <a:lnTo>
                  <a:pt x="6870192" y="2868169"/>
                </a:lnTo>
                <a:lnTo>
                  <a:pt x="6870192" y="2865121"/>
                </a:lnTo>
                <a:close/>
                <a:moveTo>
                  <a:pt x="6870192" y="2871216"/>
                </a:moveTo>
                <a:lnTo>
                  <a:pt x="6873240" y="2871216"/>
                </a:lnTo>
                <a:lnTo>
                  <a:pt x="6873240" y="2874264"/>
                </a:lnTo>
                <a:lnTo>
                  <a:pt x="6870192" y="2874264"/>
                </a:lnTo>
                <a:lnTo>
                  <a:pt x="6870192" y="2871216"/>
                </a:lnTo>
                <a:close/>
                <a:moveTo>
                  <a:pt x="6870192" y="2877312"/>
                </a:moveTo>
                <a:lnTo>
                  <a:pt x="6873240" y="2877312"/>
                </a:lnTo>
                <a:lnTo>
                  <a:pt x="6873240" y="2880360"/>
                </a:lnTo>
                <a:lnTo>
                  <a:pt x="6870192" y="2880360"/>
                </a:lnTo>
                <a:lnTo>
                  <a:pt x="6870192" y="2877312"/>
                </a:lnTo>
                <a:close/>
                <a:moveTo>
                  <a:pt x="6870192" y="2883409"/>
                </a:moveTo>
                <a:lnTo>
                  <a:pt x="6873240" y="2883409"/>
                </a:lnTo>
                <a:lnTo>
                  <a:pt x="6873240" y="2886457"/>
                </a:lnTo>
                <a:lnTo>
                  <a:pt x="6870192" y="2886457"/>
                </a:lnTo>
                <a:lnTo>
                  <a:pt x="6870192" y="2883409"/>
                </a:lnTo>
                <a:close/>
                <a:moveTo>
                  <a:pt x="6870192" y="2889505"/>
                </a:moveTo>
                <a:lnTo>
                  <a:pt x="6873240" y="2889505"/>
                </a:lnTo>
                <a:lnTo>
                  <a:pt x="6873240" y="2892553"/>
                </a:lnTo>
                <a:lnTo>
                  <a:pt x="6870192" y="2892553"/>
                </a:lnTo>
                <a:lnTo>
                  <a:pt x="6870192" y="2889505"/>
                </a:lnTo>
                <a:close/>
                <a:moveTo>
                  <a:pt x="6870192" y="2895600"/>
                </a:moveTo>
                <a:lnTo>
                  <a:pt x="6873240" y="2895600"/>
                </a:lnTo>
                <a:lnTo>
                  <a:pt x="6873240" y="2898648"/>
                </a:lnTo>
                <a:lnTo>
                  <a:pt x="6870192" y="2898648"/>
                </a:lnTo>
                <a:lnTo>
                  <a:pt x="6870192" y="2895600"/>
                </a:lnTo>
                <a:close/>
                <a:moveTo>
                  <a:pt x="6870192" y="2901697"/>
                </a:moveTo>
                <a:lnTo>
                  <a:pt x="6873240" y="2901697"/>
                </a:lnTo>
                <a:lnTo>
                  <a:pt x="6873240" y="2904745"/>
                </a:lnTo>
                <a:lnTo>
                  <a:pt x="6870192" y="2904745"/>
                </a:lnTo>
                <a:lnTo>
                  <a:pt x="6870192" y="2901697"/>
                </a:lnTo>
                <a:close/>
                <a:moveTo>
                  <a:pt x="6870192" y="2907793"/>
                </a:moveTo>
                <a:lnTo>
                  <a:pt x="6873240" y="2907793"/>
                </a:lnTo>
                <a:lnTo>
                  <a:pt x="6873240" y="2910841"/>
                </a:lnTo>
                <a:lnTo>
                  <a:pt x="6870192" y="2910841"/>
                </a:lnTo>
                <a:lnTo>
                  <a:pt x="6870192" y="2907793"/>
                </a:lnTo>
                <a:close/>
                <a:moveTo>
                  <a:pt x="6870192" y="2913888"/>
                </a:moveTo>
                <a:lnTo>
                  <a:pt x="6873240" y="2913888"/>
                </a:lnTo>
                <a:lnTo>
                  <a:pt x="6873240" y="2916936"/>
                </a:lnTo>
                <a:lnTo>
                  <a:pt x="6870192" y="2916936"/>
                </a:lnTo>
                <a:lnTo>
                  <a:pt x="6870192" y="2913888"/>
                </a:lnTo>
                <a:close/>
                <a:moveTo>
                  <a:pt x="6870192" y="2919984"/>
                </a:moveTo>
                <a:lnTo>
                  <a:pt x="6873240" y="2919984"/>
                </a:lnTo>
                <a:lnTo>
                  <a:pt x="6873240" y="2923032"/>
                </a:lnTo>
                <a:lnTo>
                  <a:pt x="6870192" y="2923032"/>
                </a:lnTo>
                <a:lnTo>
                  <a:pt x="6870192" y="2919984"/>
                </a:lnTo>
                <a:close/>
                <a:moveTo>
                  <a:pt x="6870192" y="2926081"/>
                </a:moveTo>
                <a:lnTo>
                  <a:pt x="6873240" y="2926081"/>
                </a:lnTo>
                <a:lnTo>
                  <a:pt x="6873240" y="2929129"/>
                </a:lnTo>
                <a:lnTo>
                  <a:pt x="6870192" y="2929129"/>
                </a:lnTo>
                <a:lnTo>
                  <a:pt x="6870192" y="2926081"/>
                </a:lnTo>
                <a:close/>
                <a:moveTo>
                  <a:pt x="6870192" y="2932177"/>
                </a:moveTo>
                <a:lnTo>
                  <a:pt x="6873240" y="2932177"/>
                </a:lnTo>
                <a:lnTo>
                  <a:pt x="6873240" y="2935225"/>
                </a:lnTo>
                <a:lnTo>
                  <a:pt x="6870192" y="2935225"/>
                </a:lnTo>
                <a:lnTo>
                  <a:pt x="6870192" y="2932177"/>
                </a:lnTo>
                <a:close/>
                <a:moveTo>
                  <a:pt x="6870192" y="2938272"/>
                </a:moveTo>
                <a:lnTo>
                  <a:pt x="6873240" y="2938272"/>
                </a:lnTo>
                <a:lnTo>
                  <a:pt x="6873240" y="2941320"/>
                </a:lnTo>
                <a:lnTo>
                  <a:pt x="6870192" y="2941320"/>
                </a:lnTo>
                <a:lnTo>
                  <a:pt x="6870192" y="2938272"/>
                </a:lnTo>
                <a:close/>
                <a:moveTo>
                  <a:pt x="6870192" y="2944368"/>
                </a:moveTo>
                <a:lnTo>
                  <a:pt x="6873240" y="2944368"/>
                </a:lnTo>
                <a:lnTo>
                  <a:pt x="6873240" y="2947416"/>
                </a:lnTo>
                <a:lnTo>
                  <a:pt x="6870192" y="2947416"/>
                </a:lnTo>
                <a:lnTo>
                  <a:pt x="6870192" y="2944368"/>
                </a:lnTo>
                <a:close/>
                <a:moveTo>
                  <a:pt x="6870192" y="2950465"/>
                </a:moveTo>
                <a:lnTo>
                  <a:pt x="6873240" y="2950465"/>
                </a:lnTo>
                <a:lnTo>
                  <a:pt x="6873240" y="2953513"/>
                </a:lnTo>
                <a:lnTo>
                  <a:pt x="6870192" y="2953513"/>
                </a:lnTo>
                <a:lnTo>
                  <a:pt x="6870192" y="2950465"/>
                </a:lnTo>
                <a:close/>
                <a:moveTo>
                  <a:pt x="6870192" y="2956560"/>
                </a:moveTo>
                <a:lnTo>
                  <a:pt x="6873240" y="2956560"/>
                </a:lnTo>
                <a:lnTo>
                  <a:pt x="6873240" y="2959608"/>
                </a:lnTo>
                <a:lnTo>
                  <a:pt x="6870192" y="2959608"/>
                </a:lnTo>
                <a:lnTo>
                  <a:pt x="6870192" y="2956560"/>
                </a:lnTo>
                <a:close/>
                <a:moveTo>
                  <a:pt x="6870192" y="2962656"/>
                </a:moveTo>
                <a:lnTo>
                  <a:pt x="6873240" y="2962656"/>
                </a:lnTo>
                <a:lnTo>
                  <a:pt x="6873240" y="2965704"/>
                </a:lnTo>
                <a:lnTo>
                  <a:pt x="6870192" y="2965704"/>
                </a:lnTo>
                <a:lnTo>
                  <a:pt x="6870192" y="2962656"/>
                </a:lnTo>
                <a:close/>
                <a:moveTo>
                  <a:pt x="6870192" y="2968753"/>
                </a:moveTo>
                <a:lnTo>
                  <a:pt x="6873240" y="2968753"/>
                </a:lnTo>
                <a:lnTo>
                  <a:pt x="6873240" y="2971801"/>
                </a:lnTo>
                <a:lnTo>
                  <a:pt x="6870192" y="2971801"/>
                </a:lnTo>
                <a:lnTo>
                  <a:pt x="6870192" y="2968753"/>
                </a:lnTo>
                <a:close/>
                <a:moveTo>
                  <a:pt x="6870192" y="2974849"/>
                </a:moveTo>
                <a:lnTo>
                  <a:pt x="6873240" y="2974849"/>
                </a:lnTo>
                <a:lnTo>
                  <a:pt x="6873240" y="2977897"/>
                </a:lnTo>
                <a:lnTo>
                  <a:pt x="6870192" y="2977897"/>
                </a:lnTo>
                <a:lnTo>
                  <a:pt x="6870192" y="2974849"/>
                </a:lnTo>
                <a:close/>
                <a:moveTo>
                  <a:pt x="6870192" y="2980944"/>
                </a:moveTo>
                <a:lnTo>
                  <a:pt x="6873240" y="2980944"/>
                </a:lnTo>
                <a:lnTo>
                  <a:pt x="6873240" y="2983992"/>
                </a:lnTo>
                <a:lnTo>
                  <a:pt x="6870192" y="2983992"/>
                </a:lnTo>
                <a:lnTo>
                  <a:pt x="6870192" y="2980944"/>
                </a:lnTo>
                <a:close/>
                <a:moveTo>
                  <a:pt x="6870192" y="2987040"/>
                </a:moveTo>
                <a:lnTo>
                  <a:pt x="6873240" y="2987040"/>
                </a:lnTo>
                <a:lnTo>
                  <a:pt x="6873240" y="2990088"/>
                </a:lnTo>
                <a:lnTo>
                  <a:pt x="6870192" y="2990088"/>
                </a:lnTo>
                <a:lnTo>
                  <a:pt x="6870192" y="2987040"/>
                </a:lnTo>
                <a:close/>
                <a:moveTo>
                  <a:pt x="6870192" y="2993137"/>
                </a:moveTo>
                <a:lnTo>
                  <a:pt x="6873240" y="2993137"/>
                </a:lnTo>
                <a:lnTo>
                  <a:pt x="6873240" y="2996185"/>
                </a:lnTo>
                <a:lnTo>
                  <a:pt x="6870192" y="2996185"/>
                </a:lnTo>
                <a:lnTo>
                  <a:pt x="6870192" y="2993137"/>
                </a:lnTo>
                <a:close/>
                <a:moveTo>
                  <a:pt x="6870192" y="2999232"/>
                </a:moveTo>
                <a:lnTo>
                  <a:pt x="6873240" y="2999232"/>
                </a:lnTo>
                <a:lnTo>
                  <a:pt x="6873240" y="3002280"/>
                </a:lnTo>
                <a:lnTo>
                  <a:pt x="6870192" y="3002280"/>
                </a:lnTo>
                <a:lnTo>
                  <a:pt x="6870192" y="2999232"/>
                </a:lnTo>
                <a:close/>
                <a:moveTo>
                  <a:pt x="6870192" y="3005328"/>
                </a:moveTo>
                <a:lnTo>
                  <a:pt x="6873240" y="3005328"/>
                </a:lnTo>
                <a:lnTo>
                  <a:pt x="6873240" y="3008376"/>
                </a:lnTo>
                <a:lnTo>
                  <a:pt x="6870192" y="3008376"/>
                </a:lnTo>
                <a:lnTo>
                  <a:pt x="6870192" y="3005328"/>
                </a:lnTo>
                <a:close/>
                <a:moveTo>
                  <a:pt x="6870192" y="3011425"/>
                </a:moveTo>
                <a:lnTo>
                  <a:pt x="6873240" y="3011425"/>
                </a:lnTo>
                <a:lnTo>
                  <a:pt x="6873240" y="3014473"/>
                </a:lnTo>
                <a:lnTo>
                  <a:pt x="6870192" y="3014473"/>
                </a:lnTo>
                <a:lnTo>
                  <a:pt x="6870192" y="3011425"/>
                </a:lnTo>
                <a:close/>
                <a:moveTo>
                  <a:pt x="6870192" y="3017521"/>
                </a:moveTo>
                <a:lnTo>
                  <a:pt x="6873240" y="3017521"/>
                </a:lnTo>
                <a:lnTo>
                  <a:pt x="6873240" y="3020569"/>
                </a:lnTo>
                <a:lnTo>
                  <a:pt x="6870192" y="3020569"/>
                </a:lnTo>
                <a:lnTo>
                  <a:pt x="6870192" y="3017521"/>
                </a:lnTo>
                <a:close/>
                <a:moveTo>
                  <a:pt x="6870192" y="3023616"/>
                </a:moveTo>
                <a:lnTo>
                  <a:pt x="6873240" y="3023616"/>
                </a:lnTo>
                <a:lnTo>
                  <a:pt x="6873240" y="3026664"/>
                </a:lnTo>
                <a:lnTo>
                  <a:pt x="6870192" y="3026664"/>
                </a:lnTo>
                <a:lnTo>
                  <a:pt x="6870192" y="3023616"/>
                </a:lnTo>
                <a:close/>
                <a:moveTo>
                  <a:pt x="6870192" y="3029712"/>
                </a:moveTo>
                <a:lnTo>
                  <a:pt x="6873240" y="3029712"/>
                </a:lnTo>
                <a:lnTo>
                  <a:pt x="6873240" y="3032760"/>
                </a:lnTo>
                <a:lnTo>
                  <a:pt x="6870192" y="3032760"/>
                </a:lnTo>
                <a:lnTo>
                  <a:pt x="6870192" y="3029712"/>
                </a:lnTo>
                <a:close/>
                <a:moveTo>
                  <a:pt x="6870192" y="3035809"/>
                </a:moveTo>
                <a:lnTo>
                  <a:pt x="6873240" y="3035809"/>
                </a:lnTo>
                <a:lnTo>
                  <a:pt x="6873240" y="3038857"/>
                </a:lnTo>
                <a:lnTo>
                  <a:pt x="6870192" y="3038857"/>
                </a:lnTo>
                <a:lnTo>
                  <a:pt x="6870192" y="3035809"/>
                </a:lnTo>
                <a:close/>
                <a:moveTo>
                  <a:pt x="6870192" y="3041905"/>
                </a:moveTo>
                <a:lnTo>
                  <a:pt x="6873240" y="3041905"/>
                </a:lnTo>
                <a:lnTo>
                  <a:pt x="6873240" y="3044953"/>
                </a:lnTo>
                <a:lnTo>
                  <a:pt x="6870192" y="3044953"/>
                </a:lnTo>
                <a:lnTo>
                  <a:pt x="6870192" y="3041905"/>
                </a:lnTo>
                <a:close/>
                <a:moveTo>
                  <a:pt x="6870192" y="3048000"/>
                </a:moveTo>
                <a:lnTo>
                  <a:pt x="6873240" y="3048000"/>
                </a:lnTo>
                <a:lnTo>
                  <a:pt x="6873240" y="3051048"/>
                </a:lnTo>
                <a:lnTo>
                  <a:pt x="6870192" y="3051048"/>
                </a:lnTo>
                <a:lnTo>
                  <a:pt x="6870192" y="3048000"/>
                </a:lnTo>
                <a:close/>
                <a:moveTo>
                  <a:pt x="6870192" y="3054097"/>
                </a:moveTo>
                <a:lnTo>
                  <a:pt x="6873240" y="3054097"/>
                </a:lnTo>
                <a:lnTo>
                  <a:pt x="6873240" y="3057145"/>
                </a:lnTo>
                <a:lnTo>
                  <a:pt x="6870192" y="3057145"/>
                </a:lnTo>
                <a:lnTo>
                  <a:pt x="6870192" y="3054097"/>
                </a:lnTo>
                <a:close/>
                <a:moveTo>
                  <a:pt x="6870192" y="3060193"/>
                </a:moveTo>
                <a:lnTo>
                  <a:pt x="6873240" y="3060193"/>
                </a:lnTo>
                <a:lnTo>
                  <a:pt x="6873240" y="3063241"/>
                </a:lnTo>
                <a:lnTo>
                  <a:pt x="6870192" y="3063241"/>
                </a:lnTo>
                <a:lnTo>
                  <a:pt x="6870192" y="3060193"/>
                </a:lnTo>
                <a:close/>
                <a:moveTo>
                  <a:pt x="6870192" y="3066288"/>
                </a:moveTo>
                <a:lnTo>
                  <a:pt x="6873240" y="3066288"/>
                </a:lnTo>
                <a:lnTo>
                  <a:pt x="6873240" y="3069336"/>
                </a:lnTo>
                <a:lnTo>
                  <a:pt x="6870192" y="3069336"/>
                </a:lnTo>
                <a:lnTo>
                  <a:pt x="6870192" y="3066288"/>
                </a:lnTo>
                <a:close/>
                <a:moveTo>
                  <a:pt x="6870192" y="3072384"/>
                </a:moveTo>
                <a:lnTo>
                  <a:pt x="6873240" y="3072384"/>
                </a:lnTo>
                <a:lnTo>
                  <a:pt x="6873240" y="3075432"/>
                </a:lnTo>
                <a:lnTo>
                  <a:pt x="6870192" y="3075432"/>
                </a:lnTo>
                <a:lnTo>
                  <a:pt x="6870192" y="3072384"/>
                </a:lnTo>
                <a:close/>
                <a:moveTo>
                  <a:pt x="6870192" y="3078481"/>
                </a:moveTo>
                <a:lnTo>
                  <a:pt x="6873240" y="3078481"/>
                </a:lnTo>
                <a:lnTo>
                  <a:pt x="6873240" y="3081529"/>
                </a:lnTo>
                <a:lnTo>
                  <a:pt x="6870192" y="3081529"/>
                </a:lnTo>
                <a:lnTo>
                  <a:pt x="6870192" y="3078481"/>
                </a:lnTo>
                <a:close/>
                <a:moveTo>
                  <a:pt x="6870192" y="3084577"/>
                </a:moveTo>
                <a:lnTo>
                  <a:pt x="6873240" y="3084577"/>
                </a:lnTo>
                <a:lnTo>
                  <a:pt x="6873240" y="3087625"/>
                </a:lnTo>
                <a:lnTo>
                  <a:pt x="6870192" y="3087625"/>
                </a:lnTo>
                <a:lnTo>
                  <a:pt x="6870192" y="3084577"/>
                </a:lnTo>
                <a:close/>
                <a:moveTo>
                  <a:pt x="6870192" y="3090672"/>
                </a:moveTo>
                <a:lnTo>
                  <a:pt x="6873240" y="3090672"/>
                </a:lnTo>
                <a:lnTo>
                  <a:pt x="6873240" y="3093720"/>
                </a:lnTo>
                <a:lnTo>
                  <a:pt x="6870192" y="3093720"/>
                </a:lnTo>
                <a:lnTo>
                  <a:pt x="6870192" y="3090672"/>
                </a:lnTo>
                <a:close/>
                <a:moveTo>
                  <a:pt x="6870192" y="3096768"/>
                </a:moveTo>
                <a:lnTo>
                  <a:pt x="6873240" y="3096768"/>
                </a:lnTo>
                <a:lnTo>
                  <a:pt x="6873240" y="3099816"/>
                </a:lnTo>
                <a:lnTo>
                  <a:pt x="6870192" y="3099816"/>
                </a:lnTo>
                <a:lnTo>
                  <a:pt x="6870192" y="3096768"/>
                </a:lnTo>
                <a:close/>
                <a:moveTo>
                  <a:pt x="6870192" y="3102865"/>
                </a:moveTo>
                <a:lnTo>
                  <a:pt x="6873240" y="3102865"/>
                </a:lnTo>
                <a:lnTo>
                  <a:pt x="6873240" y="3105913"/>
                </a:lnTo>
                <a:lnTo>
                  <a:pt x="6870192" y="3105913"/>
                </a:lnTo>
                <a:lnTo>
                  <a:pt x="6870192" y="3102865"/>
                </a:lnTo>
                <a:close/>
                <a:moveTo>
                  <a:pt x="6870192" y="3108960"/>
                </a:moveTo>
                <a:lnTo>
                  <a:pt x="6873240" y="3108960"/>
                </a:lnTo>
                <a:lnTo>
                  <a:pt x="6873240" y="3112008"/>
                </a:lnTo>
                <a:lnTo>
                  <a:pt x="6870192" y="3112008"/>
                </a:lnTo>
                <a:lnTo>
                  <a:pt x="6870192" y="3108960"/>
                </a:lnTo>
                <a:close/>
                <a:moveTo>
                  <a:pt x="6870192" y="3115056"/>
                </a:moveTo>
                <a:lnTo>
                  <a:pt x="6873240" y="3115056"/>
                </a:lnTo>
                <a:lnTo>
                  <a:pt x="6873240" y="3118104"/>
                </a:lnTo>
                <a:lnTo>
                  <a:pt x="6870192" y="3118104"/>
                </a:lnTo>
                <a:lnTo>
                  <a:pt x="6870192" y="3115056"/>
                </a:lnTo>
                <a:close/>
                <a:moveTo>
                  <a:pt x="6870192" y="3121153"/>
                </a:moveTo>
                <a:lnTo>
                  <a:pt x="6873240" y="3121153"/>
                </a:lnTo>
                <a:lnTo>
                  <a:pt x="6873240" y="3124201"/>
                </a:lnTo>
                <a:lnTo>
                  <a:pt x="6870192" y="3124201"/>
                </a:lnTo>
                <a:lnTo>
                  <a:pt x="6870192" y="3121153"/>
                </a:lnTo>
                <a:close/>
                <a:moveTo>
                  <a:pt x="6870192" y="3127249"/>
                </a:moveTo>
                <a:lnTo>
                  <a:pt x="6873240" y="3127249"/>
                </a:lnTo>
                <a:lnTo>
                  <a:pt x="6873240" y="3130297"/>
                </a:lnTo>
                <a:lnTo>
                  <a:pt x="6870192" y="3130297"/>
                </a:lnTo>
                <a:lnTo>
                  <a:pt x="6870192" y="3127249"/>
                </a:lnTo>
                <a:close/>
                <a:moveTo>
                  <a:pt x="6870192" y="3133344"/>
                </a:moveTo>
                <a:lnTo>
                  <a:pt x="6873240" y="3133344"/>
                </a:lnTo>
                <a:lnTo>
                  <a:pt x="6873240" y="3136392"/>
                </a:lnTo>
                <a:lnTo>
                  <a:pt x="6870192" y="3136392"/>
                </a:lnTo>
                <a:lnTo>
                  <a:pt x="6870192" y="3133344"/>
                </a:lnTo>
                <a:close/>
                <a:moveTo>
                  <a:pt x="6870192" y="3139440"/>
                </a:moveTo>
                <a:lnTo>
                  <a:pt x="6873240" y="3139440"/>
                </a:lnTo>
                <a:lnTo>
                  <a:pt x="6873240" y="3142488"/>
                </a:lnTo>
                <a:lnTo>
                  <a:pt x="6870192" y="3142488"/>
                </a:lnTo>
                <a:lnTo>
                  <a:pt x="6870192" y="3139440"/>
                </a:lnTo>
                <a:close/>
                <a:moveTo>
                  <a:pt x="6870192" y="3145537"/>
                </a:moveTo>
                <a:lnTo>
                  <a:pt x="6873240" y="3145537"/>
                </a:lnTo>
                <a:lnTo>
                  <a:pt x="6873240" y="3148585"/>
                </a:lnTo>
                <a:lnTo>
                  <a:pt x="6870192" y="3148585"/>
                </a:lnTo>
                <a:lnTo>
                  <a:pt x="6870192" y="3145537"/>
                </a:lnTo>
                <a:close/>
                <a:moveTo>
                  <a:pt x="6870192" y="3151632"/>
                </a:moveTo>
                <a:lnTo>
                  <a:pt x="6873240" y="3151632"/>
                </a:lnTo>
                <a:lnTo>
                  <a:pt x="6873240" y="3154680"/>
                </a:lnTo>
                <a:lnTo>
                  <a:pt x="6870192" y="3154680"/>
                </a:lnTo>
                <a:lnTo>
                  <a:pt x="6870192" y="3151632"/>
                </a:lnTo>
                <a:close/>
                <a:moveTo>
                  <a:pt x="6870192" y="3157728"/>
                </a:moveTo>
                <a:lnTo>
                  <a:pt x="6873240" y="3157728"/>
                </a:lnTo>
                <a:lnTo>
                  <a:pt x="6873240" y="3160776"/>
                </a:lnTo>
                <a:lnTo>
                  <a:pt x="6870192" y="3160776"/>
                </a:lnTo>
                <a:lnTo>
                  <a:pt x="6870192" y="3157728"/>
                </a:lnTo>
                <a:close/>
                <a:moveTo>
                  <a:pt x="6870192" y="3163825"/>
                </a:moveTo>
                <a:lnTo>
                  <a:pt x="6873240" y="3163825"/>
                </a:lnTo>
                <a:lnTo>
                  <a:pt x="6873240" y="3166873"/>
                </a:lnTo>
                <a:lnTo>
                  <a:pt x="6870192" y="3166873"/>
                </a:lnTo>
                <a:lnTo>
                  <a:pt x="6870192" y="3163825"/>
                </a:lnTo>
                <a:close/>
                <a:moveTo>
                  <a:pt x="6870192" y="3169921"/>
                </a:moveTo>
                <a:lnTo>
                  <a:pt x="6873240" y="3169921"/>
                </a:lnTo>
                <a:lnTo>
                  <a:pt x="6873240" y="3172969"/>
                </a:lnTo>
                <a:lnTo>
                  <a:pt x="6870192" y="3172969"/>
                </a:lnTo>
                <a:lnTo>
                  <a:pt x="6870192" y="3169921"/>
                </a:lnTo>
                <a:close/>
                <a:moveTo>
                  <a:pt x="6870192" y="3176016"/>
                </a:moveTo>
                <a:lnTo>
                  <a:pt x="6873240" y="3176016"/>
                </a:lnTo>
                <a:lnTo>
                  <a:pt x="6873240" y="3179064"/>
                </a:lnTo>
                <a:lnTo>
                  <a:pt x="6870192" y="3179064"/>
                </a:lnTo>
                <a:lnTo>
                  <a:pt x="6870192" y="3176016"/>
                </a:lnTo>
                <a:close/>
                <a:moveTo>
                  <a:pt x="6870192" y="3182112"/>
                </a:moveTo>
                <a:lnTo>
                  <a:pt x="6873240" y="3182112"/>
                </a:lnTo>
                <a:lnTo>
                  <a:pt x="6873240" y="3185160"/>
                </a:lnTo>
                <a:lnTo>
                  <a:pt x="6870192" y="3185160"/>
                </a:lnTo>
                <a:lnTo>
                  <a:pt x="6870192" y="3182112"/>
                </a:lnTo>
                <a:close/>
                <a:moveTo>
                  <a:pt x="6870192" y="3188209"/>
                </a:moveTo>
                <a:lnTo>
                  <a:pt x="6873240" y="3188209"/>
                </a:lnTo>
                <a:lnTo>
                  <a:pt x="6873240" y="3191257"/>
                </a:lnTo>
                <a:lnTo>
                  <a:pt x="6870192" y="3191257"/>
                </a:lnTo>
                <a:lnTo>
                  <a:pt x="6870192" y="3188209"/>
                </a:lnTo>
                <a:close/>
                <a:moveTo>
                  <a:pt x="6870192" y="3194305"/>
                </a:moveTo>
                <a:lnTo>
                  <a:pt x="6873240" y="3194305"/>
                </a:lnTo>
                <a:lnTo>
                  <a:pt x="6873240" y="3197353"/>
                </a:lnTo>
                <a:lnTo>
                  <a:pt x="6870192" y="3197353"/>
                </a:lnTo>
                <a:lnTo>
                  <a:pt x="6870192" y="3194305"/>
                </a:lnTo>
                <a:close/>
                <a:moveTo>
                  <a:pt x="6870192" y="3200400"/>
                </a:moveTo>
                <a:lnTo>
                  <a:pt x="6873240" y="3200400"/>
                </a:lnTo>
                <a:lnTo>
                  <a:pt x="6873240" y="3203448"/>
                </a:lnTo>
                <a:lnTo>
                  <a:pt x="6870192" y="3203448"/>
                </a:lnTo>
                <a:lnTo>
                  <a:pt x="6870192" y="3200400"/>
                </a:lnTo>
                <a:close/>
                <a:moveTo>
                  <a:pt x="6870192" y="3206497"/>
                </a:moveTo>
                <a:lnTo>
                  <a:pt x="6873240" y="3206497"/>
                </a:lnTo>
                <a:lnTo>
                  <a:pt x="6873240" y="3209545"/>
                </a:lnTo>
                <a:lnTo>
                  <a:pt x="6870192" y="3209545"/>
                </a:lnTo>
                <a:lnTo>
                  <a:pt x="6870192" y="3206497"/>
                </a:lnTo>
                <a:close/>
                <a:moveTo>
                  <a:pt x="6870192" y="3212593"/>
                </a:moveTo>
                <a:lnTo>
                  <a:pt x="6873240" y="3212593"/>
                </a:lnTo>
                <a:lnTo>
                  <a:pt x="6873240" y="3215641"/>
                </a:lnTo>
                <a:lnTo>
                  <a:pt x="6870192" y="3215641"/>
                </a:lnTo>
                <a:lnTo>
                  <a:pt x="6870192" y="3212593"/>
                </a:lnTo>
                <a:close/>
                <a:moveTo>
                  <a:pt x="6870192" y="3218688"/>
                </a:moveTo>
                <a:lnTo>
                  <a:pt x="6873240" y="3218688"/>
                </a:lnTo>
                <a:lnTo>
                  <a:pt x="6873240" y="3221736"/>
                </a:lnTo>
                <a:lnTo>
                  <a:pt x="6870192" y="3221736"/>
                </a:lnTo>
                <a:lnTo>
                  <a:pt x="6870192" y="3218688"/>
                </a:lnTo>
                <a:close/>
                <a:moveTo>
                  <a:pt x="6870192" y="3224784"/>
                </a:moveTo>
                <a:lnTo>
                  <a:pt x="6873240" y="3224784"/>
                </a:lnTo>
                <a:lnTo>
                  <a:pt x="6873240" y="3227832"/>
                </a:lnTo>
                <a:lnTo>
                  <a:pt x="6870192" y="3227832"/>
                </a:lnTo>
                <a:lnTo>
                  <a:pt x="6870192" y="3224784"/>
                </a:lnTo>
                <a:close/>
                <a:moveTo>
                  <a:pt x="6870192" y="3230881"/>
                </a:moveTo>
                <a:lnTo>
                  <a:pt x="6873240" y="3230881"/>
                </a:lnTo>
                <a:lnTo>
                  <a:pt x="6873240" y="3233929"/>
                </a:lnTo>
                <a:lnTo>
                  <a:pt x="6870192" y="3233929"/>
                </a:lnTo>
                <a:lnTo>
                  <a:pt x="6870192" y="3230881"/>
                </a:lnTo>
                <a:close/>
                <a:moveTo>
                  <a:pt x="6870192" y="3236977"/>
                </a:moveTo>
                <a:lnTo>
                  <a:pt x="6873240" y="3236977"/>
                </a:lnTo>
                <a:lnTo>
                  <a:pt x="6873240" y="3240025"/>
                </a:lnTo>
                <a:lnTo>
                  <a:pt x="6870192" y="3240025"/>
                </a:lnTo>
                <a:lnTo>
                  <a:pt x="6870192" y="3236977"/>
                </a:lnTo>
                <a:close/>
                <a:moveTo>
                  <a:pt x="6870192" y="3243072"/>
                </a:moveTo>
                <a:lnTo>
                  <a:pt x="6873240" y="3243072"/>
                </a:lnTo>
                <a:lnTo>
                  <a:pt x="6873240" y="3246120"/>
                </a:lnTo>
                <a:lnTo>
                  <a:pt x="6870192" y="3246120"/>
                </a:lnTo>
                <a:lnTo>
                  <a:pt x="6870192" y="3243072"/>
                </a:lnTo>
                <a:close/>
                <a:moveTo>
                  <a:pt x="6870192" y="3249168"/>
                </a:moveTo>
                <a:lnTo>
                  <a:pt x="6873240" y="3249168"/>
                </a:lnTo>
                <a:lnTo>
                  <a:pt x="6873240" y="3252216"/>
                </a:lnTo>
                <a:lnTo>
                  <a:pt x="6870192" y="3252216"/>
                </a:lnTo>
                <a:lnTo>
                  <a:pt x="6870192" y="3249168"/>
                </a:lnTo>
                <a:close/>
                <a:moveTo>
                  <a:pt x="6870192" y="3255265"/>
                </a:moveTo>
                <a:lnTo>
                  <a:pt x="6873240" y="3255265"/>
                </a:lnTo>
                <a:lnTo>
                  <a:pt x="6873240" y="3258313"/>
                </a:lnTo>
                <a:lnTo>
                  <a:pt x="6870192" y="3258313"/>
                </a:lnTo>
                <a:lnTo>
                  <a:pt x="6870192" y="3255265"/>
                </a:lnTo>
                <a:close/>
                <a:moveTo>
                  <a:pt x="6870192" y="3261360"/>
                </a:moveTo>
                <a:lnTo>
                  <a:pt x="6873240" y="3261360"/>
                </a:lnTo>
                <a:lnTo>
                  <a:pt x="6873240" y="3264408"/>
                </a:lnTo>
                <a:lnTo>
                  <a:pt x="6870192" y="3264408"/>
                </a:lnTo>
                <a:lnTo>
                  <a:pt x="6870192" y="3261360"/>
                </a:lnTo>
                <a:close/>
                <a:moveTo>
                  <a:pt x="6870192" y="3267456"/>
                </a:moveTo>
                <a:lnTo>
                  <a:pt x="6873240" y="3267456"/>
                </a:lnTo>
                <a:lnTo>
                  <a:pt x="6873240" y="3270504"/>
                </a:lnTo>
                <a:lnTo>
                  <a:pt x="6870192" y="3270504"/>
                </a:lnTo>
                <a:lnTo>
                  <a:pt x="6870192" y="3267456"/>
                </a:lnTo>
                <a:close/>
                <a:moveTo>
                  <a:pt x="6870192" y="3273553"/>
                </a:moveTo>
                <a:lnTo>
                  <a:pt x="6873240" y="3273553"/>
                </a:lnTo>
                <a:lnTo>
                  <a:pt x="6873240" y="3276601"/>
                </a:lnTo>
                <a:lnTo>
                  <a:pt x="6870192" y="3276601"/>
                </a:lnTo>
                <a:lnTo>
                  <a:pt x="6870192" y="3273553"/>
                </a:lnTo>
                <a:close/>
                <a:moveTo>
                  <a:pt x="6870192" y="3279649"/>
                </a:moveTo>
                <a:lnTo>
                  <a:pt x="6873240" y="3279649"/>
                </a:lnTo>
                <a:lnTo>
                  <a:pt x="6873240" y="3282697"/>
                </a:lnTo>
                <a:lnTo>
                  <a:pt x="6870192" y="3282697"/>
                </a:lnTo>
                <a:lnTo>
                  <a:pt x="6870192" y="3279649"/>
                </a:lnTo>
                <a:close/>
                <a:moveTo>
                  <a:pt x="6870192" y="3285744"/>
                </a:moveTo>
                <a:lnTo>
                  <a:pt x="6873240" y="3285744"/>
                </a:lnTo>
                <a:lnTo>
                  <a:pt x="6873240" y="3288792"/>
                </a:lnTo>
                <a:lnTo>
                  <a:pt x="6870192" y="3288792"/>
                </a:lnTo>
                <a:lnTo>
                  <a:pt x="6870192" y="3285744"/>
                </a:lnTo>
                <a:close/>
                <a:moveTo>
                  <a:pt x="6870192" y="3291840"/>
                </a:moveTo>
                <a:lnTo>
                  <a:pt x="6873240" y="3291840"/>
                </a:lnTo>
                <a:lnTo>
                  <a:pt x="6873240" y="3294888"/>
                </a:lnTo>
                <a:lnTo>
                  <a:pt x="6870192" y="3294888"/>
                </a:lnTo>
                <a:lnTo>
                  <a:pt x="6870192" y="3291840"/>
                </a:lnTo>
                <a:close/>
                <a:moveTo>
                  <a:pt x="6870192" y="3297937"/>
                </a:moveTo>
                <a:lnTo>
                  <a:pt x="6873240" y="3297937"/>
                </a:lnTo>
                <a:lnTo>
                  <a:pt x="6873240" y="3300985"/>
                </a:lnTo>
                <a:lnTo>
                  <a:pt x="6870192" y="3300985"/>
                </a:lnTo>
                <a:lnTo>
                  <a:pt x="6870192" y="3297937"/>
                </a:lnTo>
                <a:close/>
                <a:moveTo>
                  <a:pt x="6870192" y="3304032"/>
                </a:moveTo>
                <a:lnTo>
                  <a:pt x="6873240" y="3304032"/>
                </a:lnTo>
                <a:lnTo>
                  <a:pt x="6873240" y="3307080"/>
                </a:lnTo>
                <a:lnTo>
                  <a:pt x="6870192" y="3307080"/>
                </a:lnTo>
                <a:lnTo>
                  <a:pt x="6870192" y="3304032"/>
                </a:lnTo>
                <a:close/>
                <a:moveTo>
                  <a:pt x="6870192" y="3310128"/>
                </a:moveTo>
                <a:lnTo>
                  <a:pt x="6873240" y="3310128"/>
                </a:lnTo>
                <a:lnTo>
                  <a:pt x="6873240" y="3313176"/>
                </a:lnTo>
                <a:lnTo>
                  <a:pt x="6870192" y="3313176"/>
                </a:lnTo>
                <a:lnTo>
                  <a:pt x="6870192" y="3310128"/>
                </a:lnTo>
                <a:close/>
                <a:moveTo>
                  <a:pt x="6870192" y="3316225"/>
                </a:moveTo>
                <a:lnTo>
                  <a:pt x="6873240" y="3316225"/>
                </a:lnTo>
                <a:lnTo>
                  <a:pt x="6873240" y="3319273"/>
                </a:lnTo>
                <a:lnTo>
                  <a:pt x="6870192" y="3319273"/>
                </a:lnTo>
                <a:lnTo>
                  <a:pt x="6870192" y="3316225"/>
                </a:lnTo>
                <a:close/>
                <a:moveTo>
                  <a:pt x="6870192" y="3322321"/>
                </a:moveTo>
                <a:lnTo>
                  <a:pt x="6873240" y="3322321"/>
                </a:lnTo>
                <a:lnTo>
                  <a:pt x="6873240" y="3325369"/>
                </a:lnTo>
                <a:lnTo>
                  <a:pt x="6870192" y="3325369"/>
                </a:lnTo>
                <a:lnTo>
                  <a:pt x="6870192" y="3322321"/>
                </a:lnTo>
                <a:close/>
                <a:moveTo>
                  <a:pt x="6870192" y="3328416"/>
                </a:moveTo>
                <a:lnTo>
                  <a:pt x="6873240" y="3328416"/>
                </a:lnTo>
                <a:lnTo>
                  <a:pt x="6873240" y="3331464"/>
                </a:lnTo>
                <a:lnTo>
                  <a:pt x="6870192" y="3331464"/>
                </a:lnTo>
                <a:lnTo>
                  <a:pt x="6870192" y="3328416"/>
                </a:lnTo>
                <a:close/>
                <a:moveTo>
                  <a:pt x="6870192" y="3334512"/>
                </a:moveTo>
                <a:lnTo>
                  <a:pt x="6873240" y="3334512"/>
                </a:lnTo>
                <a:lnTo>
                  <a:pt x="6873240" y="3337560"/>
                </a:lnTo>
                <a:lnTo>
                  <a:pt x="6870192" y="3337560"/>
                </a:lnTo>
                <a:lnTo>
                  <a:pt x="6870192" y="3334512"/>
                </a:lnTo>
                <a:close/>
                <a:moveTo>
                  <a:pt x="6870192" y="3340609"/>
                </a:moveTo>
                <a:lnTo>
                  <a:pt x="6873240" y="3340609"/>
                </a:lnTo>
                <a:lnTo>
                  <a:pt x="6873240" y="3343657"/>
                </a:lnTo>
                <a:lnTo>
                  <a:pt x="6870192" y="3343657"/>
                </a:lnTo>
                <a:lnTo>
                  <a:pt x="6870192" y="3340609"/>
                </a:lnTo>
                <a:close/>
                <a:moveTo>
                  <a:pt x="6870192" y="3346705"/>
                </a:moveTo>
                <a:lnTo>
                  <a:pt x="6873240" y="3346705"/>
                </a:lnTo>
                <a:lnTo>
                  <a:pt x="6873240" y="3349753"/>
                </a:lnTo>
                <a:lnTo>
                  <a:pt x="6870192" y="3349753"/>
                </a:lnTo>
                <a:lnTo>
                  <a:pt x="6870192" y="3346705"/>
                </a:lnTo>
                <a:close/>
                <a:moveTo>
                  <a:pt x="6870192" y="3352800"/>
                </a:moveTo>
                <a:lnTo>
                  <a:pt x="6873240" y="3352800"/>
                </a:lnTo>
                <a:lnTo>
                  <a:pt x="6873240" y="3355848"/>
                </a:lnTo>
                <a:lnTo>
                  <a:pt x="6870192" y="3355848"/>
                </a:lnTo>
                <a:lnTo>
                  <a:pt x="6870192" y="3352800"/>
                </a:lnTo>
                <a:close/>
                <a:moveTo>
                  <a:pt x="6870192" y="3358896"/>
                </a:moveTo>
                <a:lnTo>
                  <a:pt x="6873240" y="3358896"/>
                </a:lnTo>
                <a:lnTo>
                  <a:pt x="6873240" y="3361944"/>
                </a:lnTo>
                <a:lnTo>
                  <a:pt x="6870192" y="3361944"/>
                </a:lnTo>
                <a:lnTo>
                  <a:pt x="6870192" y="3358896"/>
                </a:lnTo>
                <a:close/>
                <a:moveTo>
                  <a:pt x="6870192" y="3364993"/>
                </a:moveTo>
                <a:lnTo>
                  <a:pt x="6873240" y="3364993"/>
                </a:lnTo>
                <a:lnTo>
                  <a:pt x="6873240" y="3368041"/>
                </a:lnTo>
                <a:lnTo>
                  <a:pt x="6870192" y="3368041"/>
                </a:lnTo>
                <a:lnTo>
                  <a:pt x="6870192" y="3364993"/>
                </a:lnTo>
                <a:close/>
                <a:moveTo>
                  <a:pt x="6870192" y="3371088"/>
                </a:moveTo>
                <a:lnTo>
                  <a:pt x="6873240" y="3371088"/>
                </a:lnTo>
                <a:lnTo>
                  <a:pt x="6873240" y="3374136"/>
                </a:lnTo>
                <a:lnTo>
                  <a:pt x="6870192" y="3374136"/>
                </a:lnTo>
                <a:lnTo>
                  <a:pt x="6870192" y="3371088"/>
                </a:lnTo>
                <a:close/>
                <a:moveTo>
                  <a:pt x="6870192" y="3377185"/>
                </a:moveTo>
                <a:lnTo>
                  <a:pt x="6873240" y="3377185"/>
                </a:lnTo>
                <a:lnTo>
                  <a:pt x="6873240" y="3380233"/>
                </a:lnTo>
                <a:lnTo>
                  <a:pt x="6870192" y="3380233"/>
                </a:lnTo>
                <a:lnTo>
                  <a:pt x="6870192" y="3377185"/>
                </a:lnTo>
                <a:close/>
                <a:moveTo>
                  <a:pt x="6870192" y="3383280"/>
                </a:moveTo>
                <a:lnTo>
                  <a:pt x="6873240" y="3383280"/>
                </a:lnTo>
                <a:lnTo>
                  <a:pt x="6873240" y="3386328"/>
                </a:lnTo>
                <a:lnTo>
                  <a:pt x="6870192" y="3386328"/>
                </a:lnTo>
                <a:lnTo>
                  <a:pt x="6870192" y="3383280"/>
                </a:lnTo>
                <a:close/>
                <a:moveTo>
                  <a:pt x="6870192" y="3389377"/>
                </a:moveTo>
                <a:lnTo>
                  <a:pt x="6873240" y="3389377"/>
                </a:lnTo>
                <a:lnTo>
                  <a:pt x="6873240" y="3392425"/>
                </a:lnTo>
                <a:lnTo>
                  <a:pt x="6870192" y="3392425"/>
                </a:lnTo>
                <a:lnTo>
                  <a:pt x="6870192" y="3389377"/>
                </a:lnTo>
                <a:close/>
                <a:moveTo>
                  <a:pt x="6870192" y="3395472"/>
                </a:moveTo>
                <a:lnTo>
                  <a:pt x="6873240" y="3395472"/>
                </a:lnTo>
                <a:lnTo>
                  <a:pt x="6873240" y="3398520"/>
                </a:lnTo>
                <a:lnTo>
                  <a:pt x="6870192" y="3398520"/>
                </a:lnTo>
                <a:lnTo>
                  <a:pt x="6870192" y="3395472"/>
                </a:lnTo>
                <a:close/>
                <a:moveTo>
                  <a:pt x="6870192" y="3401569"/>
                </a:moveTo>
                <a:lnTo>
                  <a:pt x="6873240" y="3401569"/>
                </a:lnTo>
                <a:lnTo>
                  <a:pt x="6873240" y="3404617"/>
                </a:lnTo>
                <a:lnTo>
                  <a:pt x="6870192" y="3404617"/>
                </a:lnTo>
                <a:lnTo>
                  <a:pt x="6870192" y="3401569"/>
                </a:lnTo>
                <a:close/>
                <a:moveTo>
                  <a:pt x="6870192" y="3407665"/>
                </a:moveTo>
                <a:lnTo>
                  <a:pt x="6873240" y="3407665"/>
                </a:lnTo>
                <a:lnTo>
                  <a:pt x="6873240" y="3410713"/>
                </a:lnTo>
                <a:lnTo>
                  <a:pt x="6870192" y="3410713"/>
                </a:lnTo>
                <a:lnTo>
                  <a:pt x="6870192" y="3407665"/>
                </a:lnTo>
                <a:close/>
                <a:moveTo>
                  <a:pt x="6870192" y="3413760"/>
                </a:moveTo>
                <a:lnTo>
                  <a:pt x="6873240" y="3413760"/>
                </a:lnTo>
                <a:lnTo>
                  <a:pt x="6873240" y="3416808"/>
                </a:lnTo>
                <a:lnTo>
                  <a:pt x="6870192" y="3416808"/>
                </a:lnTo>
                <a:lnTo>
                  <a:pt x="6870192" y="3413760"/>
                </a:lnTo>
                <a:close/>
                <a:moveTo>
                  <a:pt x="6870192" y="3419857"/>
                </a:moveTo>
                <a:lnTo>
                  <a:pt x="6873240" y="3419857"/>
                </a:lnTo>
                <a:lnTo>
                  <a:pt x="6873240" y="3422905"/>
                </a:lnTo>
                <a:lnTo>
                  <a:pt x="6870192" y="3422905"/>
                </a:lnTo>
                <a:lnTo>
                  <a:pt x="6870192" y="3419857"/>
                </a:lnTo>
                <a:close/>
                <a:moveTo>
                  <a:pt x="6870192" y="3425952"/>
                </a:moveTo>
                <a:lnTo>
                  <a:pt x="6873240" y="3425952"/>
                </a:lnTo>
                <a:lnTo>
                  <a:pt x="6873240" y="3429000"/>
                </a:lnTo>
                <a:lnTo>
                  <a:pt x="6870192" y="3429000"/>
                </a:lnTo>
                <a:lnTo>
                  <a:pt x="6870192" y="3425952"/>
                </a:lnTo>
                <a:close/>
                <a:moveTo>
                  <a:pt x="6870192" y="3432049"/>
                </a:moveTo>
                <a:lnTo>
                  <a:pt x="6873240" y="3432049"/>
                </a:lnTo>
                <a:lnTo>
                  <a:pt x="6873240" y="3435097"/>
                </a:lnTo>
                <a:lnTo>
                  <a:pt x="6870192" y="3435097"/>
                </a:lnTo>
                <a:lnTo>
                  <a:pt x="6870192" y="3432049"/>
                </a:lnTo>
                <a:close/>
                <a:moveTo>
                  <a:pt x="6870192" y="3438144"/>
                </a:moveTo>
                <a:lnTo>
                  <a:pt x="6873240" y="3438144"/>
                </a:lnTo>
                <a:lnTo>
                  <a:pt x="6873240" y="3441192"/>
                </a:lnTo>
                <a:lnTo>
                  <a:pt x="6870192" y="3441192"/>
                </a:lnTo>
                <a:lnTo>
                  <a:pt x="6870192" y="3438144"/>
                </a:lnTo>
                <a:close/>
                <a:moveTo>
                  <a:pt x="6870192" y="3444241"/>
                </a:moveTo>
                <a:lnTo>
                  <a:pt x="6873240" y="3444241"/>
                </a:lnTo>
                <a:lnTo>
                  <a:pt x="6873240" y="3447289"/>
                </a:lnTo>
                <a:lnTo>
                  <a:pt x="6870192" y="3447289"/>
                </a:lnTo>
                <a:lnTo>
                  <a:pt x="6870192" y="3444241"/>
                </a:lnTo>
                <a:close/>
                <a:moveTo>
                  <a:pt x="6870192" y="3450336"/>
                </a:moveTo>
                <a:lnTo>
                  <a:pt x="6873240" y="3450336"/>
                </a:lnTo>
                <a:lnTo>
                  <a:pt x="6873240" y="3453384"/>
                </a:lnTo>
                <a:lnTo>
                  <a:pt x="6870192" y="3453384"/>
                </a:lnTo>
                <a:lnTo>
                  <a:pt x="6870192" y="3450336"/>
                </a:lnTo>
                <a:close/>
                <a:moveTo>
                  <a:pt x="6870192" y="3456432"/>
                </a:moveTo>
                <a:lnTo>
                  <a:pt x="6873240" y="3456432"/>
                </a:lnTo>
                <a:lnTo>
                  <a:pt x="6873240" y="3459480"/>
                </a:lnTo>
                <a:lnTo>
                  <a:pt x="6870192" y="3459480"/>
                </a:lnTo>
                <a:lnTo>
                  <a:pt x="6870192" y="3456432"/>
                </a:lnTo>
                <a:close/>
                <a:moveTo>
                  <a:pt x="6870192" y="3462529"/>
                </a:moveTo>
                <a:lnTo>
                  <a:pt x="6873240" y="3462529"/>
                </a:lnTo>
                <a:lnTo>
                  <a:pt x="6873240" y="3465577"/>
                </a:lnTo>
                <a:lnTo>
                  <a:pt x="6870192" y="3465577"/>
                </a:lnTo>
                <a:lnTo>
                  <a:pt x="6870192" y="3462529"/>
                </a:lnTo>
                <a:close/>
                <a:moveTo>
                  <a:pt x="6870192" y="3468624"/>
                </a:moveTo>
                <a:lnTo>
                  <a:pt x="6873240" y="3468624"/>
                </a:lnTo>
                <a:lnTo>
                  <a:pt x="6873240" y="3471672"/>
                </a:lnTo>
                <a:lnTo>
                  <a:pt x="6870192" y="3471672"/>
                </a:lnTo>
                <a:lnTo>
                  <a:pt x="6870192" y="3468624"/>
                </a:lnTo>
                <a:close/>
                <a:moveTo>
                  <a:pt x="6870192" y="3474721"/>
                </a:moveTo>
                <a:lnTo>
                  <a:pt x="6873240" y="3474721"/>
                </a:lnTo>
                <a:lnTo>
                  <a:pt x="6873240" y="3477769"/>
                </a:lnTo>
                <a:lnTo>
                  <a:pt x="6870192" y="3477769"/>
                </a:lnTo>
                <a:lnTo>
                  <a:pt x="6870192" y="3474721"/>
                </a:lnTo>
                <a:close/>
                <a:moveTo>
                  <a:pt x="6870192" y="3480816"/>
                </a:moveTo>
                <a:lnTo>
                  <a:pt x="6873240" y="3480816"/>
                </a:lnTo>
                <a:lnTo>
                  <a:pt x="6873240" y="3483864"/>
                </a:lnTo>
                <a:lnTo>
                  <a:pt x="6870192" y="3483864"/>
                </a:lnTo>
                <a:lnTo>
                  <a:pt x="6870192" y="3480816"/>
                </a:lnTo>
                <a:close/>
                <a:moveTo>
                  <a:pt x="6870192" y="3486913"/>
                </a:moveTo>
                <a:lnTo>
                  <a:pt x="6873240" y="3486913"/>
                </a:lnTo>
                <a:lnTo>
                  <a:pt x="6873240" y="3489961"/>
                </a:lnTo>
                <a:lnTo>
                  <a:pt x="6870192" y="3489961"/>
                </a:lnTo>
                <a:lnTo>
                  <a:pt x="6870192" y="3486913"/>
                </a:lnTo>
                <a:close/>
                <a:moveTo>
                  <a:pt x="6870192" y="3493008"/>
                </a:moveTo>
                <a:lnTo>
                  <a:pt x="6873240" y="3493008"/>
                </a:lnTo>
                <a:lnTo>
                  <a:pt x="6873240" y="3496056"/>
                </a:lnTo>
                <a:lnTo>
                  <a:pt x="6870192" y="3496056"/>
                </a:lnTo>
                <a:lnTo>
                  <a:pt x="6870192" y="3493008"/>
                </a:lnTo>
                <a:close/>
                <a:moveTo>
                  <a:pt x="6870192" y="3499105"/>
                </a:moveTo>
                <a:lnTo>
                  <a:pt x="6873240" y="3499105"/>
                </a:lnTo>
                <a:lnTo>
                  <a:pt x="6873240" y="3502153"/>
                </a:lnTo>
                <a:lnTo>
                  <a:pt x="6870192" y="3502153"/>
                </a:lnTo>
                <a:lnTo>
                  <a:pt x="6870192" y="3499105"/>
                </a:lnTo>
                <a:close/>
                <a:moveTo>
                  <a:pt x="6870192" y="3505200"/>
                </a:moveTo>
                <a:lnTo>
                  <a:pt x="6873240" y="3505200"/>
                </a:lnTo>
                <a:lnTo>
                  <a:pt x="6873240" y="3508248"/>
                </a:lnTo>
                <a:lnTo>
                  <a:pt x="6870192" y="3508248"/>
                </a:lnTo>
                <a:lnTo>
                  <a:pt x="6870192" y="3505200"/>
                </a:lnTo>
                <a:close/>
                <a:moveTo>
                  <a:pt x="6870192" y="3511296"/>
                </a:moveTo>
                <a:lnTo>
                  <a:pt x="6873240" y="3511296"/>
                </a:lnTo>
                <a:lnTo>
                  <a:pt x="6873240" y="3514344"/>
                </a:lnTo>
                <a:lnTo>
                  <a:pt x="6870192" y="3514344"/>
                </a:lnTo>
                <a:lnTo>
                  <a:pt x="6870192" y="3511296"/>
                </a:lnTo>
                <a:close/>
                <a:moveTo>
                  <a:pt x="6870192" y="3517393"/>
                </a:moveTo>
                <a:lnTo>
                  <a:pt x="6873240" y="3517393"/>
                </a:lnTo>
                <a:lnTo>
                  <a:pt x="6873240" y="3520441"/>
                </a:lnTo>
                <a:lnTo>
                  <a:pt x="6870192" y="3520441"/>
                </a:lnTo>
                <a:lnTo>
                  <a:pt x="6870192" y="3517393"/>
                </a:lnTo>
                <a:close/>
                <a:moveTo>
                  <a:pt x="6870192" y="3523488"/>
                </a:moveTo>
                <a:lnTo>
                  <a:pt x="6873240" y="3523488"/>
                </a:lnTo>
                <a:lnTo>
                  <a:pt x="6873240" y="3526536"/>
                </a:lnTo>
                <a:lnTo>
                  <a:pt x="6870192" y="3526536"/>
                </a:lnTo>
                <a:lnTo>
                  <a:pt x="6870192" y="3523488"/>
                </a:lnTo>
                <a:close/>
                <a:moveTo>
                  <a:pt x="6870192" y="3529585"/>
                </a:moveTo>
                <a:lnTo>
                  <a:pt x="6873240" y="3529585"/>
                </a:lnTo>
                <a:lnTo>
                  <a:pt x="6873240" y="3532633"/>
                </a:lnTo>
                <a:lnTo>
                  <a:pt x="6870192" y="3532633"/>
                </a:lnTo>
                <a:lnTo>
                  <a:pt x="6870192" y="3529585"/>
                </a:lnTo>
                <a:close/>
                <a:moveTo>
                  <a:pt x="6870192" y="3535680"/>
                </a:moveTo>
                <a:lnTo>
                  <a:pt x="6873240" y="3535680"/>
                </a:lnTo>
                <a:lnTo>
                  <a:pt x="6873240" y="3538728"/>
                </a:lnTo>
                <a:lnTo>
                  <a:pt x="6870192" y="3538728"/>
                </a:lnTo>
                <a:lnTo>
                  <a:pt x="6870192" y="3535680"/>
                </a:lnTo>
                <a:close/>
                <a:moveTo>
                  <a:pt x="6870192" y="3541777"/>
                </a:moveTo>
                <a:lnTo>
                  <a:pt x="6873240" y="3541777"/>
                </a:lnTo>
                <a:lnTo>
                  <a:pt x="6873240" y="3544825"/>
                </a:lnTo>
                <a:lnTo>
                  <a:pt x="6870192" y="3544825"/>
                </a:lnTo>
                <a:lnTo>
                  <a:pt x="6870192" y="3541777"/>
                </a:lnTo>
                <a:close/>
                <a:moveTo>
                  <a:pt x="6870192" y="3547872"/>
                </a:moveTo>
                <a:lnTo>
                  <a:pt x="6873240" y="3547872"/>
                </a:lnTo>
                <a:lnTo>
                  <a:pt x="6873240" y="3550920"/>
                </a:lnTo>
                <a:lnTo>
                  <a:pt x="6870192" y="3550920"/>
                </a:lnTo>
                <a:lnTo>
                  <a:pt x="6870192" y="3547872"/>
                </a:lnTo>
                <a:close/>
                <a:moveTo>
                  <a:pt x="6870192" y="3553969"/>
                </a:moveTo>
                <a:lnTo>
                  <a:pt x="6873240" y="3553969"/>
                </a:lnTo>
                <a:lnTo>
                  <a:pt x="6873240" y="3557017"/>
                </a:lnTo>
                <a:lnTo>
                  <a:pt x="6870192" y="3557017"/>
                </a:lnTo>
                <a:lnTo>
                  <a:pt x="6870192" y="3553969"/>
                </a:lnTo>
                <a:close/>
                <a:moveTo>
                  <a:pt x="6870192" y="3560065"/>
                </a:moveTo>
                <a:lnTo>
                  <a:pt x="6873240" y="3560065"/>
                </a:lnTo>
                <a:lnTo>
                  <a:pt x="6873240" y="3563113"/>
                </a:lnTo>
                <a:lnTo>
                  <a:pt x="6870192" y="3563113"/>
                </a:lnTo>
                <a:lnTo>
                  <a:pt x="6870192" y="3560065"/>
                </a:lnTo>
                <a:close/>
                <a:moveTo>
                  <a:pt x="6870192" y="3566160"/>
                </a:moveTo>
                <a:lnTo>
                  <a:pt x="6873240" y="3566160"/>
                </a:lnTo>
                <a:lnTo>
                  <a:pt x="6873240" y="3569208"/>
                </a:lnTo>
                <a:lnTo>
                  <a:pt x="6870192" y="3569208"/>
                </a:lnTo>
                <a:lnTo>
                  <a:pt x="6870192" y="3566160"/>
                </a:lnTo>
                <a:close/>
                <a:moveTo>
                  <a:pt x="6870192" y="3572257"/>
                </a:moveTo>
                <a:lnTo>
                  <a:pt x="6873240" y="3572257"/>
                </a:lnTo>
                <a:lnTo>
                  <a:pt x="6873240" y="3575305"/>
                </a:lnTo>
                <a:lnTo>
                  <a:pt x="6870192" y="3575305"/>
                </a:lnTo>
                <a:lnTo>
                  <a:pt x="6870192" y="3572257"/>
                </a:lnTo>
                <a:close/>
                <a:moveTo>
                  <a:pt x="6870192" y="3578352"/>
                </a:moveTo>
                <a:lnTo>
                  <a:pt x="6873240" y="3578352"/>
                </a:lnTo>
                <a:lnTo>
                  <a:pt x="6873240" y="3581400"/>
                </a:lnTo>
                <a:lnTo>
                  <a:pt x="6870192" y="3581400"/>
                </a:lnTo>
                <a:lnTo>
                  <a:pt x="6870192" y="3578352"/>
                </a:lnTo>
                <a:close/>
                <a:moveTo>
                  <a:pt x="6870192" y="3584449"/>
                </a:moveTo>
                <a:lnTo>
                  <a:pt x="6873240" y="3584449"/>
                </a:lnTo>
                <a:lnTo>
                  <a:pt x="6873240" y="3587497"/>
                </a:lnTo>
                <a:lnTo>
                  <a:pt x="6870192" y="3587497"/>
                </a:lnTo>
                <a:lnTo>
                  <a:pt x="6870192" y="3584449"/>
                </a:lnTo>
                <a:close/>
                <a:moveTo>
                  <a:pt x="6870192" y="3590544"/>
                </a:moveTo>
                <a:lnTo>
                  <a:pt x="6873240" y="3590544"/>
                </a:lnTo>
                <a:lnTo>
                  <a:pt x="6873240" y="3593592"/>
                </a:lnTo>
                <a:lnTo>
                  <a:pt x="6870192" y="3593592"/>
                </a:lnTo>
                <a:lnTo>
                  <a:pt x="6870192" y="3590544"/>
                </a:lnTo>
                <a:close/>
                <a:moveTo>
                  <a:pt x="6870192" y="3596641"/>
                </a:moveTo>
                <a:lnTo>
                  <a:pt x="6873240" y="3596641"/>
                </a:lnTo>
                <a:lnTo>
                  <a:pt x="6873240" y="3599689"/>
                </a:lnTo>
                <a:lnTo>
                  <a:pt x="6870192" y="3599689"/>
                </a:lnTo>
                <a:lnTo>
                  <a:pt x="6870192" y="3596641"/>
                </a:lnTo>
                <a:close/>
                <a:moveTo>
                  <a:pt x="6870192" y="3602736"/>
                </a:moveTo>
                <a:lnTo>
                  <a:pt x="6873240" y="3602736"/>
                </a:lnTo>
                <a:lnTo>
                  <a:pt x="6873240" y="3605784"/>
                </a:lnTo>
                <a:lnTo>
                  <a:pt x="6870192" y="3605784"/>
                </a:lnTo>
                <a:lnTo>
                  <a:pt x="6870192" y="3602736"/>
                </a:lnTo>
                <a:close/>
                <a:moveTo>
                  <a:pt x="6870192" y="3608832"/>
                </a:moveTo>
                <a:lnTo>
                  <a:pt x="6873240" y="3608832"/>
                </a:lnTo>
                <a:lnTo>
                  <a:pt x="6873240" y="3611880"/>
                </a:lnTo>
                <a:lnTo>
                  <a:pt x="6870192" y="3611880"/>
                </a:lnTo>
                <a:lnTo>
                  <a:pt x="6870192" y="3608832"/>
                </a:lnTo>
                <a:close/>
                <a:moveTo>
                  <a:pt x="6870192" y="3614929"/>
                </a:moveTo>
                <a:lnTo>
                  <a:pt x="6873240" y="3614929"/>
                </a:lnTo>
                <a:lnTo>
                  <a:pt x="6873240" y="3617977"/>
                </a:lnTo>
                <a:lnTo>
                  <a:pt x="6870192" y="3617977"/>
                </a:lnTo>
                <a:lnTo>
                  <a:pt x="6870192" y="3614929"/>
                </a:lnTo>
                <a:close/>
                <a:moveTo>
                  <a:pt x="6870192" y="3621024"/>
                </a:moveTo>
                <a:lnTo>
                  <a:pt x="6873240" y="3621024"/>
                </a:lnTo>
                <a:lnTo>
                  <a:pt x="6873240" y="3624072"/>
                </a:lnTo>
                <a:lnTo>
                  <a:pt x="6870192" y="3624072"/>
                </a:lnTo>
                <a:lnTo>
                  <a:pt x="6870192" y="3621024"/>
                </a:lnTo>
                <a:close/>
                <a:moveTo>
                  <a:pt x="6870192" y="3627121"/>
                </a:moveTo>
                <a:lnTo>
                  <a:pt x="6873240" y="3627121"/>
                </a:lnTo>
                <a:lnTo>
                  <a:pt x="6873240" y="3630169"/>
                </a:lnTo>
                <a:lnTo>
                  <a:pt x="6870192" y="3630169"/>
                </a:lnTo>
                <a:lnTo>
                  <a:pt x="6870192" y="3627121"/>
                </a:lnTo>
                <a:close/>
                <a:moveTo>
                  <a:pt x="6870192" y="3633216"/>
                </a:moveTo>
                <a:lnTo>
                  <a:pt x="6873240" y="3633216"/>
                </a:lnTo>
                <a:lnTo>
                  <a:pt x="6873240" y="3636264"/>
                </a:lnTo>
                <a:lnTo>
                  <a:pt x="6870192" y="3636264"/>
                </a:lnTo>
                <a:lnTo>
                  <a:pt x="6870192" y="3633216"/>
                </a:lnTo>
                <a:close/>
                <a:moveTo>
                  <a:pt x="6870192" y="3639313"/>
                </a:moveTo>
                <a:lnTo>
                  <a:pt x="6873240" y="3639313"/>
                </a:lnTo>
                <a:lnTo>
                  <a:pt x="6873240" y="3642361"/>
                </a:lnTo>
                <a:lnTo>
                  <a:pt x="6870192" y="3642361"/>
                </a:lnTo>
                <a:lnTo>
                  <a:pt x="6870192" y="3639313"/>
                </a:lnTo>
                <a:close/>
                <a:moveTo>
                  <a:pt x="6870192" y="3645408"/>
                </a:moveTo>
                <a:lnTo>
                  <a:pt x="6873240" y="3645408"/>
                </a:lnTo>
                <a:lnTo>
                  <a:pt x="6873240" y="3648456"/>
                </a:lnTo>
                <a:lnTo>
                  <a:pt x="6870192" y="3648456"/>
                </a:lnTo>
                <a:lnTo>
                  <a:pt x="6870192" y="3645408"/>
                </a:lnTo>
                <a:close/>
                <a:moveTo>
                  <a:pt x="6870192" y="3651505"/>
                </a:moveTo>
                <a:lnTo>
                  <a:pt x="6873240" y="3651505"/>
                </a:lnTo>
                <a:lnTo>
                  <a:pt x="6873240" y="3654553"/>
                </a:lnTo>
                <a:lnTo>
                  <a:pt x="6870192" y="3654553"/>
                </a:lnTo>
                <a:lnTo>
                  <a:pt x="6870192" y="3651505"/>
                </a:lnTo>
                <a:close/>
                <a:moveTo>
                  <a:pt x="6870192" y="3657600"/>
                </a:moveTo>
                <a:lnTo>
                  <a:pt x="6873240" y="3657600"/>
                </a:lnTo>
                <a:lnTo>
                  <a:pt x="6873240" y="3660648"/>
                </a:lnTo>
                <a:lnTo>
                  <a:pt x="6870192" y="3660648"/>
                </a:lnTo>
                <a:lnTo>
                  <a:pt x="6870192" y="3657600"/>
                </a:lnTo>
                <a:close/>
                <a:moveTo>
                  <a:pt x="6870192" y="3663696"/>
                </a:moveTo>
                <a:lnTo>
                  <a:pt x="6873240" y="3663696"/>
                </a:lnTo>
                <a:lnTo>
                  <a:pt x="6873240" y="3666744"/>
                </a:lnTo>
                <a:lnTo>
                  <a:pt x="6870192" y="3666744"/>
                </a:lnTo>
                <a:lnTo>
                  <a:pt x="6870192" y="3663696"/>
                </a:lnTo>
                <a:close/>
                <a:moveTo>
                  <a:pt x="6870192" y="3669793"/>
                </a:moveTo>
                <a:lnTo>
                  <a:pt x="6873240" y="3669793"/>
                </a:lnTo>
                <a:lnTo>
                  <a:pt x="6873240" y="3672841"/>
                </a:lnTo>
                <a:lnTo>
                  <a:pt x="6870192" y="3672841"/>
                </a:lnTo>
                <a:lnTo>
                  <a:pt x="6870192" y="3669793"/>
                </a:lnTo>
                <a:close/>
                <a:moveTo>
                  <a:pt x="6870192" y="3675888"/>
                </a:moveTo>
                <a:lnTo>
                  <a:pt x="6873240" y="3675888"/>
                </a:lnTo>
                <a:lnTo>
                  <a:pt x="6873240" y="3678936"/>
                </a:lnTo>
                <a:lnTo>
                  <a:pt x="6870192" y="3678936"/>
                </a:lnTo>
                <a:lnTo>
                  <a:pt x="6870192" y="3675888"/>
                </a:lnTo>
                <a:close/>
                <a:moveTo>
                  <a:pt x="6870192" y="3681985"/>
                </a:moveTo>
                <a:lnTo>
                  <a:pt x="6873240" y="3681985"/>
                </a:lnTo>
                <a:lnTo>
                  <a:pt x="6873240" y="3685033"/>
                </a:lnTo>
                <a:lnTo>
                  <a:pt x="6870192" y="3685033"/>
                </a:lnTo>
                <a:lnTo>
                  <a:pt x="6870192" y="3681985"/>
                </a:lnTo>
                <a:close/>
                <a:moveTo>
                  <a:pt x="6870192" y="3688080"/>
                </a:moveTo>
                <a:lnTo>
                  <a:pt x="6873240" y="3688080"/>
                </a:lnTo>
                <a:lnTo>
                  <a:pt x="6873240" y="3691128"/>
                </a:lnTo>
                <a:lnTo>
                  <a:pt x="6870192" y="3691128"/>
                </a:lnTo>
                <a:lnTo>
                  <a:pt x="6870192" y="3688080"/>
                </a:lnTo>
                <a:close/>
                <a:moveTo>
                  <a:pt x="6870192" y="3694177"/>
                </a:moveTo>
                <a:lnTo>
                  <a:pt x="6873240" y="3694177"/>
                </a:lnTo>
                <a:lnTo>
                  <a:pt x="6873240" y="3697225"/>
                </a:lnTo>
                <a:lnTo>
                  <a:pt x="6870192" y="3697225"/>
                </a:lnTo>
                <a:lnTo>
                  <a:pt x="6870192" y="3694177"/>
                </a:lnTo>
                <a:close/>
                <a:moveTo>
                  <a:pt x="6870192" y="3700272"/>
                </a:moveTo>
                <a:lnTo>
                  <a:pt x="6873240" y="3700272"/>
                </a:lnTo>
                <a:lnTo>
                  <a:pt x="6873240" y="3703320"/>
                </a:lnTo>
                <a:lnTo>
                  <a:pt x="6870192" y="3703320"/>
                </a:lnTo>
                <a:lnTo>
                  <a:pt x="6870192" y="3700272"/>
                </a:lnTo>
                <a:close/>
                <a:moveTo>
                  <a:pt x="6870192" y="3706369"/>
                </a:moveTo>
                <a:lnTo>
                  <a:pt x="6873240" y="3706369"/>
                </a:lnTo>
                <a:lnTo>
                  <a:pt x="6873240" y="3709417"/>
                </a:lnTo>
                <a:lnTo>
                  <a:pt x="6870192" y="3709417"/>
                </a:lnTo>
                <a:lnTo>
                  <a:pt x="6870192" y="3706369"/>
                </a:lnTo>
                <a:close/>
                <a:moveTo>
                  <a:pt x="6870192" y="3712465"/>
                </a:moveTo>
                <a:lnTo>
                  <a:pt x="6873240" y="3712465"/>
                </a:lnTo>
                <a:lnTo>
                  <a:pt x="6873240" y="3715513"/>
                </a:lnTo>
                <a:lnTo>
                  <a:pt x="6870192" y="3715513"/>
                </a:lnTo>
                <a:lnTo>
                  <a:pt x="6870192" y="3712465"/>
                </a:lnTo>
                <a:close/>
                <a:moveTo>
                  <a:pt x="6870192" y="3718560"/>
                </a:moveTo>
                <a:lnTo>
                  <a:pt x="6873240" y="3718560"/>
                </a:lnTo>
                <a:lnTo>
                  <a:pt x="6873240" y="3721608"/>
                </a:lnTo>
                <a:lnTo>
                  <a:pt x="6870192" y="3721608"/>
                </a:lnTo>
                <a:lnTo>
                  <a:pt x="6870192" y="3718560"/>
                </a:lnTo>
                <a:close/>
                <a:moveTo>
                  <a:pt x="6870192" y="3724657"/>
                </a:moveTo>
                <a:lnTo>
                  <a:pt x="6873240" y="3724657"/>
                </a:lnTo>
                <a:lnTo>
                  <a:pt x="6873240" y="3727705"/>
                </a:lnTo>
                <a:lnTo>
                  <a:pt x="6870192" y="3727705"/>
                </a:lnTo>
                <a:lnTo>
                  <a:pt x="6870192" y="3724657"/>
                </a:lnTo>
                <a:close/>
                <a:moveTo>
                  <a:pt x="6870192" y="3730752"/>
                </a:moveTo>
                <a:lnTo>
                  <a:pt x="6873240" y="3730752"/>
                </a:lnTo>
                <a:lnTo>
                  <a:pt x="6873240" y="3733800"/>
                </a:lnTo>
                <a:lnTo>
                  <a:pt x="6870192" y="3733800"/>
                </a:lnTo>
                <a:lnTo>
                  <a:pt x="6870192" y="3730752"/>
                </a:lnTo>
                <a:close/>
                <a:moveTo>
                  <a:pt x="6870192" y="3736849"/>
                </a:moveTo>
                <a:lnTo>
                  <a:pt x="6873240" y="3736849"/>
                </a:lnTo>
                <a:lnTo>
                  <a:pt x="6873240" y="3739897"/>
                </a:lnTo>
                <a:lnTo>
                  <a:pt x="6870192" y="3739897"/>
                </a:lnTo>
                <a:lnTo>
                  <a:pt x="6870192" y="3736849"/>
                </a:lnTo>
                <a:close/>
                <a:moveTo>
                  <a:pt x="6870192" y="3742944"/>
                </a:moveTo>
                <a:lnTo>
                  <a:pt x="6873240" y="3742944"/>
                </a:lnTo>
                <a:lnTo>
                  <a:pt x="6873240" y="3745992"/>
                </a:lnTo>
                <a:lnTo>
                  <a:pt x="6870192" y="3745992"/>
                </a:lnTo>
                <a:lnTo>
                  <a:pt x="6870192" y="3742944"/>
                </a:lnTo>
                <a:close/>
                <a:moveTo>
                  <a:pt x="6870192" y="3749041"/>
                </a:moveTo>
                <a:lnTo>
                  <a:pt x="6873240" y="3749041"/>
                </a:lnTo>
                <a:lnTo>
                  <a:pt x="6873240" y="3752089"/>
                </a:lnTo>
                <a:lnTo>
                  <a:pt x="6870192" y="3752089"/>
                </a:lnTo>
                <a:lnTo>
                  <a:pt x="6870192" y="3749041"/>
                </a:lnTo>
                <a:close/>
                <a:moveTo>
                  <a:pt x="6870192" y="3755136"/>
                </a:moveTo>
                <a:lnTo>
                  <a:pt x="6873240" y="3755136"/>
                </a:lnTo>
                <a:lnTo>
                  <a:pt x="6873240" y="3758184"/>
                </a:lnTo>
                <a:lnTo>
                  <a:pt x="6870192" y="3758184"/>
                </a:lnTo>
                <a:lnTo>
                  <a:pt x="6870192" y="3755136"/>
                </a:lnTo>
                <a:close/>
                <a:moveTo>
                  <a:pt x="6870192" y="3761232"/>
                </a:moveTo>
                <a:lnTo>
                  <a:pt x="6873240" y="3761232"/>
                </a:lnTo>
                <a:lnTo>
                  <a:pt x="6873240" y="3764280"/>
                </a:lnTo>
                <a:lnTo>
                  <a:pt x="6870192" y="3764280"/>
                </a:lnTo>
                <a:lnTo>
                  <a:pt x="6870192" y="3761232"/>
                </a:lnTo>
                <a:close/>
                <a:moveTo>
                  <a:pt x="6870192" y="3767329"/>
                </a:moveTo>
                <a:lnTo>
                  <a:pt x="6873240" y="3767329"/>
                </a:lnTo>
                <a:lnTo>
                  <a:pt x="6873240" y="3770377"/>
                </a:lnTo>
                <a:lnTo>
                  <a:pt x="6870192" y="3770377"/>
                </a:lnTo>
                <a:lnTo>
                  <a:pt x="6870192" y="3767329"/>
                </a:lnTo>
                <a:close/>
                <a:moveTo>
                  <a:pt x="6870192" y="3773424"/>
                </a:moveTo>
                <a:lnTo>
                  <a:pt x="6873240" y="3773424"/>
                </a:lnTo>
                <a:lnTo>
                  <a:pt x="6873240" y="3776472"/>
                </a:lnTo>
                <a:lnTo>
                  <a:pt x="6870192" y="3776472"/>
                </a:lnTo>
                <a:lnTo>
                  <a:pt x="6870192" y="3773424"/>
                </a:lnTo>
                <a:close/>
                <a:moveTo>
                  <a:pt x="6870192" y="3779521"/>
                </a:moveTo>
                <a:lnTo>
                  <a:pt x="6873240" y="3779521"/>
                </a:lnTo>
                <a:lnTo>
                  <a:pt x="6873240" y="3782569"/>
                </a:lnTo>
                <a:lnTo>
                  <a:pt x="6870192" y="3782569"/>
                </a:lnTo>
                <a:lnTo>
                  <a:pt x="6870192" y="3779521"/>
                </a:lnTo>
                <a:close/>
                <a:moveTo>
                  <a:pt x="6870192" y="3785616"/>
                </a:moveTo>
                <a:lnTo>
                  <a:pt x="6873240" y="3785616"/>
                </a:lnTo>
                <a:lnTo>
                  <a:pt x="6873240" y="3788664"/>
                </a:lnTo>
                <a:lnTo>
                  <a:pt x="6870192" y="3788664"/>
                </a:lnTo>
                <a:lnTo>
                  <a:pt x="6870192" y="3785616"/>
                </a:lnTo>
                <a:close/>
                <a:moveTo>
                  <a:pt x="6870192" y="3791713"/>
                </a:moveTo>
                <a:lnTo>
                  <a:pt x="6873240" y="3791713"/>
                </a:lnTo>
                <a:lnTo>
                  <a:pt x="6873240" y="3794761"/>
                </a:lnTo>
                <a:lnTo>
                  <a:pt x="6870192" y="3794761"/>
                </a:lnTo>
                <a:lnTo>
                  <a:pt x="6870192" y="3791713"/>
                </a:lnTo>
                <a:close/>
                <a:moveTo>
                  <a:pt x="6870192" y="3797808"/>
                </a:moveTo>
                <a:lnTo>
                  <a:pt x="6873240" y="3797808"/>
                </a:lnTo>
                <a:lnTo>
                  <a:pt x="6873240" y="3800856"/>
                </a:lnTo>
                <a:lnTo>
                  <a:pt x="6870192" y="3800856"/>
                </a:lnTo>
                <a:lnTo>
                  <a:pt x="6870192" y="3797808"/>
                </a:lnTo>
                <a:close/>
                <a:moveTo>
                  <a:pt x="6870192" y="3803905"/>
                </a:moveTo>
                <a:lnTo>
                  <a:pt x="6873240" y="3803905"/>
                </a:lnTo>
                <a:lnTo>
                  <a:pt x="6873240" y="3806953"/>
                </a:lnTo>
                <a:lnTo>
                  <a:pt x="6870192" y="3806953"/>
                </a:lnTo>
                <a:lnTo>
                  <a:pt x="6870192" y="3803905"/>
                </a:lnTo>
                <a:close/>
                <a:moveTo>
                  <a:pt x="6870192" y="3810000"/>
                </a:moveTo>
                <a:lnTo>
                  <a:pt x="6873240" y="3810000"/>
                </a:lnTo>
                <a:lnTo>
                  <a:pt x="6873240" y="3813048"/>
                </a:lnTo>
                <a:lnTo>
                  <a:pt x="6870192" y="3813048"/>
                </a:lnTo>
                <a:lnTo>
                  <a:pt x="6870192" y="3810000"/>
                </a:lnTo>
                <a:close/>
                <a:moveTo>
                  <a:pt x="6870192" y="3816096"/>
                </a:moveTo>
                <a:lnTo>
                  <a:pt x="6873240" y="3816096"/>
                </a:lnTo>
                <a:lnTo>
                  <a:pt x="6873240" y="3819144"/>
                </a:lnTo>
                <a:lnTo>
                  <a:pt x="6870192" y="3819144"/>
                </a:lnTo>
                <a:lnTo>
                  <a:pt x="6870192" y="3816096"/>
                </a:lnTo>
                <a:close/>
                <a:moveTo>
                  <a:pt x="6870192" y="3822193"/>
                </a:moveTo>
                <a:lnTo>
                  <a:pt x="6873240" y="3822193"/>
                </a:lnTo>
                <a:lnTo>
                  <a:pt x="6873240" y="3825241"/>
                </a:lnTo>
                <a:lnTo>
                  <a:pt x="6870192" y="3825241"/>
                </a:lnTo>
                <a:lnTo>
                  <a:pt x="6870192" y="3822193"/>
                </a:lnTo>
                <a:close/>
                <a:moveTo>
                  <a:pt x="6870192" y="3828288"/>
                </a:moveTo>
                <a:lnTo>
                  <a:pt x="6873240" y="3828288"/>
                </a:lnTo>
                <a:lnTo>
                  <a:pt x="6873240" y="3831336"/>
                </a:lnTo>
                <a:lnTo>
                  <a:pt x="6870192" y="3831336"/>
                </a:lnTo>
                <a:lnTo>
                  <a:pt x="6870192" y="3828288"/>
                </a:lnTo>
                <a:close/>
                <a:moveTo>
                  <a:pt x="6870192" y="3834385"/>
                </a:moveTo>
                <a:lnTo>
                  <a:pt x="6873240" y="3834385"/>
                </a:lnTo>
                <a:lnTo>
                  <a:pt x="6873240" y="3837433"/>
                </a:lnTo>
                <a:lnTo>
                  <a:pt x="6870192" y="3837433"/>
                </a:lnTo>
                <a:lnTo>
                  <a:pt x="6870192" y="3834385"/>
                </a:lnTo>
                <a:close/>
                <a:moveTo>
                  <a:pt x="6870192" y="3840480"/>
                </a:moveTo>
                <a:lnTo>
                  <a:pt x="6873240" y="3840480"/>
                </a:lnTo>
                <a:lnTo>
                  <a:pt x="6873240" y="3843528"/>
                </a:lnTo>
                <a:lnTo>
                  <a:pt x="6870192" y="3843528"/>
                </a:lnTo>
                <a:lnTo>
                  <a:pt x="6870192" y="3840480"/>
                </a:lnTo>
                <a:close/>
                <a:moveTo>
                  <a:pt x="6870192" y="3846577"/>
                </a:moveTo>
                <a:lnTo>
                  <a:pt x="6873240" y="3846577"/>
                </a:lnTo>
                <a:lnTo>
                  <a:pt x="6873240" y="3849625"/>
                </a:lnTo>
                <a:lnTo>
                  <a:pt x="6870192" y="3849625"/>
                </a:lnTo>
                <a:lnTo>
                  <a:pt x="6870192" y="3846577"/>
                </a:lnTo>
                <a:close/>
                <a:moveTo>
                  <a:pt x="6870192" y="3852672"/>
                </a:moveTo>
                <a:lnTo>
                  <a:pt x="6873240" y="3852672"/>
                </a:lnTo>
                <a:lnTo>
                  <a:pt x="6873240" y="3855720"/>
                </a:lnTo>
                <a:lnTo>
                  <a:pt x="6870192" y="3855720"/>
                </a:lnTo>
                <a:lnTo>
                  <a:pt x="6870192" y="3852672"/>
                </a:lnTo>
                <a:close/>
                <a:moveTo>
                  <a:pt x="6870192" y="3858769"/>
                </a:moveTo>
                <a:lnTo>
                  <a:pt x="6873240" y="3858769"/>
                </a:lnTo>
                <a:lnTo>
                  <a:pt x="6873240" y="3861817"/>
                </a:lnTo>
                <a:lnTo>
                  <a:pt x="6870192" y="3861817"/>
                </a:lnTo>
                <a:lnTo>
                  <a:pt x="6870192" y="3858769"/>
                </a:lnTo>
                <a:close/>
                <a:moveTo>
                  <a:pt x="6870192" y="3864865"/>
                </a:moveTo>
                <a:lnTo>
                  <a:pt x="6873240" y="3864865"/>
                </a:lnTo>
                <a:lnTo>
                  <a:pt x="6873240" y="3867913"/>
                </a:lnTo>
                <a:lnTo>
                  <a:pt x="6870192" y="3867913"/>
                </a:lnTo>
                <a:lnTo>
                  <a:pt x="6870192" y="3864865"/>
                </a:lnTo>
                <a:close/>
                <a:moveTo>
                  <a:pt x="6870192" y="3870960"/>
                </a:moveTo>
                <a:lnTo>
                  <a:pt x="6873240" y="3870960"/>
                </a:lnTo>
                <a:lnTo>
                  <a:pt x="6873240" y="3874008"/>
                </a:lnTo>
                <a:lnTo>
                  <a:pt x="6870192" y="3874008"/>
                </a:lnTo>
                <a:lnTo>
                  <a:pt x="6870192" y="3870960"/>
                </a:lnTo>
                <a:close/>
                <a:moveTo>
                  <a:pt x="6870192" y="3877057"/>
                </a:moveTo>
                <a:lnTo>
                  <a:pt x="6873240" y="3877057"/>
                </a:lnTo>
                <a:lnTo>
                  <a:pt x="6873240" y="3880105"/>
                </a:lnTo>
                <a:lnTo>
                  <a:pt x="6870192" y="3880105"/>
                </a:lnTo>
                <a:lnTo>
                  <a:pt x="6870192" y="3877057"/>
                </a:lnTo>
                <a:close/>
                <a:moveTo>
                  <a:pt x="6870192" y="3883152"/>
                </a:moveTo>
                <a:lnTo>
                  <a:pt x="6873240" y="3883152"/>
                </a:lnTo>
                <a:lnTo>
                  <a:pt x="6873240" y="3886200"/>
                </a:lnTo>
                <a:lnTo>
                  <a:pt x="6870192" y="3886200"/>
                </a:lnTo>
                <a:lnTo>
                  <a:pt x="6870192" y="3883152"/>
                </a:lnTo>
                <a:close/>
                <a:moveTo>
                  <a:pt x="6870192" y="3889249"/>
                </a:moveTo>
                <a:lnTo>
                  <a:pt x="6873240" y="3889249"/>
                </a:lnTo>
                <a:lnTo>
                  <a:pt x="6873240" y="3892297"/>
                </a:lnTo>
                <a:lnTo>
                  <a:pt x="6870192" y="3892297"/>
                </a:lnTo>
                <a:lnTo>
                  <a:pt x="6870192" y="3889249"/>
                </a:lnTo>
                <a:close/>
                <a:moveTo>
                  <a:pt x="6870192" y="3895344"/>
                </a:moveTo>
                <a:lnTo>
                  <a:pt x="6873240" y="3895344"/>
                </a:lnTo>
                <a:lnTo>
                  <a:pt x="6873240" y="3898392"/>
                </a:lnTo>
                <a:lnTo>
                  <a:pt x="6870192" y="3898392"/>
                </a:lnTo>
                <a:lnTo>
                  <a:pt x="6870192" y="3895344"/>
                </a:lnTo>
                <a:close/>
                <a:moveTo>
                  <a:pt x="6870192" y="3901441"/>
                </a:moveTo>
                <a:lnTo>
                  <a:pt x="6873240" y="3901441"/>
                </a:lnTo>
                <a:lnTo>
                  <a:pt x="6873240" y="3904489"/>
                </a:lnTo>
                <a:lnTo>
                  <a:pt x="6870192" y="3904489"/>
                </a:lnTo>
                <a:lnTo>
                  <a:pt x="6870192" y="3901441"/>
                </a:lnTo>
                <a:close/>
                <a:moveTo>
                  <a:pt x="6870192" y="3907536"/>
                </a:moveTo>
                <a:lnTo>
                  <a:pt x="6873240" y="3907536"/>
                </a:lnTo>
                <a:lnTo>
                  <a:pt x="6873240" y="3910584"/>
                </a:lnTo>
                <a:lnTo>
                  <a:pt x="6870192" y="3910584"/>
                </a:lnTo>
                <a:lnTo>
                  <a:pt x="6870192" y="3907536"/>
                </a:lnTo>
                <a:close/>
                <a:moveTo>
                  <a:pt x="6870192" y="3913632"/>
                </a:moveTo>
                <a:lnTo>
                  <a:pt x="6873240" y="3913632"/>
                </a:lnTo>
                <a:lnTo>
                  <a:pt x="6873240" y="3916680"/>
                </a:lnTo>
                <a:lnTo>
                  <a:pt x="6870192" y="3916680"/>
                </a:lnTo>
                <a:lnTo>
                  <a:pt x="6870192" y="3913632"/>
                </a:lnTo>
                <a:close/>
                <a:moveTo>
                  <a:pt x="6870192" y="3919729"/>
                </a:moveTo>
                <a:lnTo>
                  <a:pt x="6873240" y="3919729"/>
                </a:lnTo>
                <a:lnTo>
                  <a:pt x="6873240" y="3922777"/>
                </a:lnTo>
                <a:lnTo>
                  <a:pt x="6870192" y="3922777"/>
                </a:lnTo>
                <a:lnTo>
                  <a:pt x="6870192" y="3919729"/>
                </a:lnTo>
                <a:close/>
                <a:moveTo>
                  <a:pt x="6870192" y="3925824"/>
                </a:moveTo>
                <a:lnTo>
                  <a:pt x="6873240" y="3925824"/>
                </a:lnTo>
                <a:lnTo>
                  <a:pt x="6873240" y="3928872"/>
                </a:lnTo>
                <a:lnTo>
                  <a:pt x="6870192" y="3928872"/>
                </a:lnTo>
                <a:lnTo>
                  <a:pt x="6870192" y="3925824"/>
                </a:lnTo>
                <a:close/>
                <a:moveTo>
                  <a:pt x="6870192" y="3931921"/>
                </a:moveTo>
                <a:lnTo>
                  <a:pt x="6873240" y="3931921"/>
                </a:lnTo>
                <a:lnTo>
                  <a:pt x="6873240" y="3934969"/>
                </a:lnTo>
                <a:lnTo>
                  <a:pt x="6870192" y="3934969"/>
                </a:lnTo>
                <a:lnTo>
                  <a:pt x="6870192" y="3931921"/>
                </a:lnTo>
                <a:close/>
                <a:moveTo>
                  <a:pt x="6870192" y="3938016"/>
                </a:moveTo>
                <a:lnTo>
                  <a:pt x="6873240" y="3938016"/>
                </a:lnTo>
                <a:lnTo>
                  <a:pt x="6873240" y="3941064"/>
                </a:lnTo>
                <a:lnTo>
                  <a:pt x="6870192" y="3941064"/>
                </a:lnTo>
                <a:lnTo>
                  <a:pt x="6870192" y="3938016"/>
                </a:lnTo>
                <a:close/>
                <a:moveTo>
                  <a:pt x="6870192" y="3944113"/>
                </a:moveTo>
                <a:lnTo>
                  <a:pt x="6873240" y="3944113"/>
                </a:lnTo>
                <a:lnTo>
                  <a:pt x="6873240" y="3947161"/>
                </a:lnTo>
                <a:lnTo>
                  <a:pt x="6870192" y="3947161"/>
                </a:lnTo>
                <a:lnTo>
                  <a:pt x="6870192" y="3944113"/>
                </a:lnTo>
                <a:close/>
                <a:moveTo>
                  <a:pt x="6870192" y="3950208"/>
                </a:moveTo>
                <a:lnTo>
                  <a:pt x="6873240" y="3950208"/>
                </a:lnTo>
                <a:lnTo>
                  <a:pt x="6873240" y="3953256"/>
                </a:lnTo>
                <a:lnTo>
                  <a:pt x="6870192" y="3953256"/>
                </a:lnTo>
                <a:lnTo>
                  <a:pt x="6870192" y="3950208"/>
                </a:lnTo>
                <a:close/>
                <a:moveTo>
                  <a:pt x="6870192" y="3956305"/>
                </a:moveTo>
                <a:lnTo>
                  <a:pt x="6873240" y="3956305"/>
                </a:lnTo>
                <a:lnTo>
                  <a:pt x="6873240" y="3959353"/>
                </a:lnTo>
                <a:lnTo>
                  <a:pt x="6870192" y="3959353"/>
                </a:lnTo>
                <a:lnTo>
                  <a:pt x="6870192" y="3956305"/>
                </a:lnTo>
                <a:close/>
                <a:moveTo>
                  <a:pt x="6870192" y="3962400"/>
                </a:moveTo>
                <a:lnTo>
                  <a:pt x="6873240" y="3962400"/>
                </a:lnTo>
                <a:lnTo>
                  <a:pt x="6873240" y="3965448"/>
                </a:lnTo>
                <a:lnTo>
                  <a:pt x="6870192" y="3965448"/>
                </a:lnTo>
                <a:lnTo>
                  <a:pt x="6870192" y="3962400"/>
                </a:lnTo>
                <a:close/>
                <a:moveTo>
                  <a:pt x="6870192" y="3968496"/>
                </a:moveTo>
                <a:lnTo>
                  <a:pt x="6873240" y="3968496"/>
                </a:lnTo>
                <a:lnTo>
                  <a:pt x="6873240" y="3971544"/>
                </a:lnTo>
                <a:lnTo>
                  <a:pt x="6870192" y="3971544"/>
                </a:lnTo>
                <a:lnTo>
                  <a:pt x="6870192" y="3968496"/>
                </a:lnTo>
                <a:close/>
                <a:moveTo>
                  <a:pt x="6870192" y="3974593"/>
                </a:moveTo>
                <a:lnTo>
                  <a:pt x="6873240" y="3974593"/>
                </a:lnTo>
                <a:lnTo>
                  <a:pt x="6873240" y="3977641"/>
                </a:lnTo>
                <a:lnTo>
                  <a:pt x="6870192" y="3977641"/>
                </a:lnTo>
                <a:lnTo>
                  <a:pt x="6870192" y="3974593"/>
                </a:lnTo>
                <a:close/>
                <a:moveTo>
                  <a:pt x="6870192" y="3980688"/>
                </a:moveTo>
                <a:lnTo>
                  <a:pt x="6873240" y="3980688"/>
                </a:lnTo>
                <a:lnTo>
                  <a:pt x="6873240" y="3983736"/>
                </a:lnTo>
                <a:lnTo>
                  <a:pt x="6870192" y="3983736"/>
                </a:lnTo>
                <a:lnTo>
                  <a:pt x="6870192" y="3980688"/>
                </a:lnTo>
                <a:close/>
                <a:moveTo>
                  <a:pt x="6870192" y="3986785"/>
                </a:moveTo>
                <a:lnTo>
                  <a:pt x="6873240" y="3986785"/>
                </a:lnTo>
                <a:lnTo>
                  <a:pt x="6873240" y="3989833"/>
                </a:lnTo>
                <a:lnTo>
                  <a:pt x="6870192" y="3989833"/>
                </a:lnTo>
                <a:lnTo>
                  <a:pt x="6870192" y="3986785"/>
                </a:lnTo>
                <a:close/>
                <a:moveTo>
                  <a:pt x="6870192" y="3992880"/>
                </a:moveTo>
                <a:lnTo>
                  <a:pt x="6873240" y="3992880"/>
                </a:lnTo>
                <a:lnTo>
                  <a:pt x="6873240" y="3995928"/>
                </a:lnTo>
                <a:lnTo>
                  <a:pt x="6870192" y="3995928"/>
                </a:lnTo>
                <a:lnTo>
                  <a:pt x="6870192" y="3992880"/>
                </a:lnTo>
                <a:close/>
                <a:moveTo>
                  <a:pt x="6870192" y="3998977"/>
                </a:moveTo>
                <a:lnTo>
                  <a:pt x="6873240" y="3998977"/>
                </a:lnTo>
                <a:lnTo>
                  <a:pt x="6873240" y="4002025"/>
                </a:lnTo>
                <a:lnTo>
                  <a:pt x="6870192" y="4002025"/>
                </a:lnTo>
                <a:lnTo>
                  <a:pt x="6870192" y="3998977"/>
                </a:lnTo>
                <a:close/>
                <a:moveTo>
                  <a:pt x="6870192" y="4005072"/>
                </a:moveTo>
                <a:lnTo>
                  <a:pt x="6873240" y="4005072"/>
                </a:lnTo>
                <a:lnTo>
                  <a:pt x="6873240" y="4008120"/>
                </a:lnTo>
                <a:lnTo>
                  <a:pt x="6870192" y="4008120"/>
                </a:lnTo>
                <a:lnTo>
                  <a:pt x="6870192" y="4005072"/>
                </a:lnTo>
                <a:close/>
                <a:moveTo>
                  <a:pt x="6870192" y="4011169"/>
                </a:moveTo>
                <a:lnTo>
                  <a:pt x="6873240" y="4011169"/>
                </a:lnTo>
                <a:lnTo>
                  <a:pt x="6873240" y="4014217"/>
                </a:lnTo>
                <a:lnTo>
                  <a:pt x="6870192" y="4014217"/>
                </a:lnTo>
                <a:lnTo>
                  <a:pt x="6870192" y="4011169"/>
                </a:lnTo>
                <a:close/>
                <a:moveTo>
                  <a:pt x="6870192" y="4017265"/>
                </a:moveTo>
                <a:lnTo>
                  <a:pt x="6873240" y="4017265"/>
                </a:lnTo>
                <a:lnTo>
                  <a:pt x="6873240" y="4020313"/>
                </a:lnTo>
                <a:lnTo>
                  <a:pt x="6870192" y="4020313"/>
                </a:lnTo>
                <a:lnTo>
                  <a:pt x="6870192" y="4017265"/>
                </a:lnTo>
                <a:close/>
                <a:moveTo>
                  <a:pt x="6870192" y="4023360"/>
                </a:moveTo>
                <a:lnTo>
                  <a:pt x="6873240" y="4023360"/>
                </a:lnTo>
                <a:lnTo>
                  <a:pt x="6873240" y="4026408"/>
                </a:lnTo>
                <a:lnTo>
                  <a:pt x="6870192" y="4026408"/>
                </a:lnTo>
                <a:lnTo>
                  <a:pt x="6870192" y="4023360"/>
                </a:lnTo>
                <a:close/>
                <a:moveTo>
                  <a:pt x="6870192" y="4029457"/>
                </a:moveTo>
                <a:lnTo>
                  <a:pt x="6873240" y="4029457"/>
                </a:lnTo>
                <a:lnTo>
                  <a:pt x="6873240" y="4032505"/>
                </a:lnTo>
                <a:lnTo>
                  <a:pt x="6870192" y="4032505"/>
                </a:lnTo>
                <a:lnTo>
                  <a:pt x="6870192" y="4029457"/>
                </a:lnTo>
                <a:close/>
                <a:moveTo>
                  <a:pt x="6870192" y="4035552"/>
                </a:moveTo>
                <a:lnTo>
                  <a:pt x="6873240" y="4035552"/>
                </a:lnTo>
                <a:lnTo>
                  <a:pt x="6873240" y="4038600"/>
                </a:lnTo>
                <a:lnTo>
                  <a:pt x="6870192" y="4038600"/>
                </a:lnTo>
                <a:lnTo>
                  <a:pt x="6870192" y="4035552"/>
                </a:lnTo>
                <a:close/>
                <a:moveTo>
                  <a:pt x="6870192" y="4041649"/>
                </a:moveTo>
                <a:lnTo>
                  <a:pt x="6873240" y="4041649"/>
                </a:lnTo>
                <a:lnTo>
                  <a:pt x="6873240" y="4044697"/>
                </a:lnTo>
                <a:lnTo>
                  <a:pt x="6870192" y="4044697"/>
                </a:lnTo>
                <a:lnTo>
                  <a:pt x="6870192" y="4041649"/>
                </a:lnTo>
                <a:close/>
                <a:moveTo>
                  <a:pt x="6870192" y="4047744"/>
                </a:moveTo>
                <a:lnTo>
                  <a:pt x="6873240" y="4047744"/>
                </a:lnTo>
                <a:lnTo>
                  <a:pt x="6873240" y="4050792"/>
                </a:lnTo>
                <a:lnTo>
                  <a:pt x="6870192" y="4050792"/>
                </a:lnTo>
                <a:lnTo>
                  <a:pt x="6870192" y="4047744"/>
                </a:lnTo>
                <a:close/>
                <a:moveTo>
                  <a:pt x="6870192" y="4053841"/>
                </a:moveTo>
                <a:lnTo>
                  <a:pt x="6873240" y="4053841"/>
                </a:lnTo>
                <a:lnTo>
                  <a:pt x="6873240" y="4056889"/>
                </a:lnTo>
                <a:lnTo>
                  <a:pt x="6870192" y="4056889"/>
                </a:lnTo>
                <a:lnTo>
                  <a:pt x="6870192" y="4053841"/>
                </a:lnTo>
                <a:close/>
                <a:moveTo>
                  <a:pt x="6870192" y="4059936"/>
                </a:moveTo>
                <a:lnTo>
                  <a:pt x="6873240" y="4059936"/>
                </a:lnTo>
                <a:lnTo>
                  <a:pt x="6873240" y="4062984"/>
                </a:lnTo>
                <a:lnTo>
                  <a:pt x="6870192" y="4062984"/>
                </a:lnTo>
                <a:lnTo>
                  <a:pt x="6870192" y="4059936"/>
                </a:lnTo>
                <a:close/>
                <a:moveTo>
                  <a:pt x="6870192" y="4066032"/>
                </a:moveTo>
                <a:lnTo>
                  <a:pt x="6873240" y="4066032"/>
                </a:lnTo>
                <a:lnTo>
                  <a:pt x="6873240" y="4069080"/>
                </a:lnTo>
                <a:lnTo>
                  <a:pt x="6870192" y="4069080"/>
                </a:lnTo>
                <a:lnTo>
                  <a:pt x="6870192" y="4066032"/>
                </a:lnTo>
                <a:close/>
                <a:moveTo>
                  <a:pt x="6870192" y="4072129"/>
                </a:moveTo>
                <a:lnTo>
                  <a:pt x="6873240" y="4072129"/>
                </a:lnTo>
                <a:lnTo>
                  <a:pt x="6873240" y="4075177"/>
                </a:lnTo>
                <a:lnTo>
                  <a:pt x="6870192" y="4075177"/>
                </a:lnTo>
                <a:lnTo>
                  <a:pt x="6870192" y="4072129"/>
                </a:lnTo>
                <a:close/>
                <a:moveTo>
                  <a:pt x="6870192" y="4078224"/>
                </a:moveTo>
                <a:lnTo>
                  <a:pt x="6873240" y="4078224"/>
                </a:lnTo>
                <a:lnTo>
                  <a:pt x="6873240" y="4081272"/>
                </a:lnTo>
                <a:lnTo>
                  <a:pt x="6870192" y="4081272"/>
                </a:lnTo>
                <a:lnTo>
                  <a:pt x="6870192" y="4078224"/>
                </a:lnTo>
                <a:close/>
                <a:moveTo>
                  <a:pt x="6870192" y="4084321"/>
                </a:moveTo>
                <a:lnTo>
                  <a:pt x="6873240" y="4084321"/>
                </a:lnTo>
                <a:lnTo>
                  <a:pt x="6873240" y="4087369"/>
                </a:lnTo>
                <a:lnTo>
                  <a:pt x="6870192" y="4087369"/>
                </a:lnTo>
                <a:lnTo>
                  <a:pt x="6870192" y="4084321"/>
                </a:lnTo>
                <a:close/>
                <a:moveTo>
                  <a:pt x="6870192" y="4090416"/>
                </a:moveTo>
                <a:lnTo>
                  <a:pt x="6873240" y="4090416"/>
                </a:lnTo>
                <a:lnTo>
                  <a:pt x="6873240" y="4093464"/>
                </a:lnTo>
                <a:lnTo>
                  <a:pt x="6870192" y="4093464"/>
                </a:lnTo>
                <a:lnTo>
                  <a:pt x="6870192" y="4090416"/>
                </a:lnTo>
                <a:close/>
                <a:moveTo>
                  <a:pt x="6870192" y="4096513"/>
                </a:moveTo>
                <a:lnTo>
                  <a:pt x="6873240" y="4096513"/>
                </a:lnTo>
                <a:lnTo>
                  <a:pt x="6873240" y="4099561"/>
                </a:lnTo>
                <a:lnTo>
                  <a:pt x="6870192" y="4099561"/>
                </a:lnTo>
                <a:lnTo>
                  <a:pt x="6870192" y="4096513"/>
                </a:lnTo>
                <a:close/>
                <a:moveTo>
                  <a:pt x="6870192" y="4102608"/>
                </a:moveTo>
                <a:lnTo>
                  <a:pt x="6873240" y="4102608"/>
                </a:lnTo>
                <a:lnTo>
                  <a:pt x="6873240" y="4105656"/>
                </a:lnTo>
                <a:lnTo>
                  <a:pt x="6870192" y="4105656"/>
                </a:lnTo>
                <a:lnTo>
                  <a:pt x="6870192" y="4102608"/>
                </a:lnTo>
                <a:close/>
                <a:moveTo>
                  <a:pt x="6870192" y="4108705"/>
                </a:moveTo>
                <a:lnTo>
                  <a:pt x="6873240" y="4108705"/>
                </a:lnTo>
                <a:lnTo>
                  <a:pt x="6873240" y="4111753"/>
                </a:lnTo>
                <a:lnTo>
                  <a:pt x="6870192" y="4111753"/>
                </a:lnTo>
                <a:lnTo>
                  <a:pt x="6870192" y="4108705"/>
                </a:lnTo>
                <a:close/>
                <a:moveTo>
                  <a:pt x="6870192" y="4114800"/>
                </a:moveTo>
                <a:lnTo>
                  <a:pt x="6873240" y="4114800"/>
                </a:lnTo>
                <a:lnTo>
                  <a:pt x="6873240" y="4117848"/>
                </a:lnTo>
                <a:lnTo>
                  <a:pt x="6870192" y="4117848"/>
                </a:lnTo>
                <a:lnTo>
                  <a:pt x="6870192" y="4114800"/>
                </a:lnTo>
                <a:close/>
                <a:moveTo>
                  <a:pt x="6870192" y="4120896"/>
                </a:moveTo>
                <a:lnTo>
                  <a:pt x="6873240" y="4120896"/>
                </a:lnTo>
                <a:lnTo>
                  <a:pt x="6873240" y="4123944"/>
                </a:lnTo>
                <a:lnTo>
                  <a:pt x="6870192" y="4123944"/>
                </a:lnTo>
                <a:lnTo>
                  <a:pt x="6870192" y="4120896"/>
                </a:lnTo>
                <a:close/>
                <a:moveTo>
                  <a:pt x="6870192" y="4126993"/>
                </a:moveTo>
                <a:lnTo>
                  <a:pt x="6873240" y="4126993"/>
                </a:lnTo>
                <a:lnTo>
                  <a:pt x="6873240" y="4130041"/>
                </a:lnTo>
                <a:lnTo>
                  <a:pt x="6870192" y="4130041"/>
                </a:lnTo>
                <a:lnTo>
                  <a:pt x="6870192" y="4126993"/>
                </a:lnTo>
                <a:close/>
                <a:moveTo>
                  <a:pt x="6870192" y="4133088"/>
                </a:moveTo>
                <a:lnTo>
                  <a:pt x="6873240" y="4133088"/>
                </a:lnTo>
                <a:lnTo>
                  <a:pt x="6873240" y="4136136"/>
                </a:lnTo>
                <a:lnTo>
                  <a:pt x="6870192" y="4136136"/>
                </a:lnTo>
                <a:lnTo>
                  <a:pt x="6870192" y="4133088"/>
                </a:lnTo>
                <a:close/>
                <a:moveTo>
                  <a:pt x="6870192" y="4139185"/>
                </a:moveTo>
                <a:lnTo>
                  <a:pt x="6873240" y="4139185"/>
                </a:lnTo>
                <a:lnTo>
                  <a:pt x="6873240" y="4142233"/>
                </a:lnTo>
                <a:lnTo>
                  <a:pt x="6870192" y="4142233"/>
                </a:lnTo>
                <a:lnTo>
                  <a:pt x="6870192" y="4139185"/>
                </a:lnTo>
                <a:close/>
                <a:moveTo>
                  <a:pt x="6870192" y="4145280"/>
                </a:moveTo>
                <a:lnTo>
                  <a:pt x="6873240" y="4145280"/>
                </a:lnTo>
                <a:lnTo>
                  <a:pt x="6873240" y="4148328"/>
                </a:lnTo>
                <a:lnTo>
                  <a:pt x="6870192" y="4148328"/>
                </a:lnTo>
                <a:lnTo>
                  <a:pt x="6870192" y="4145280"/>
                </a:lnTo>
                <a:close/>
                <a:moveTo>
                  <a:pt x="6870192" y="4151377"/>
                </a:moveTo>
                <a:lnTo>
                  <a:pt x="6873240" y="4151377"/>
                </a:lnTo>
                <a:lnTo>
                  <a:pt x="6873240" y="4154425"/>
                </a:lnTo>
                <a:lnTo>
                  <a:pt x="6870192" y="4154425"/>
                </a:lnTo>
                <a:lnTo>
                  <a:pt x="6870192" y="4151377"/>
                </a:lnTo>
                <a:close/>
                <a:moveTo>
                  <a:pt x="6870192" y="4157472"/>
                </a:moveTo>
                <a:lnTo>
                  <a:pt x="6873240" y="4157472"/>
                </a:lnTo>
                <a:lnTo>
                  <a:pt x="6873240" y="4160520"/>
                </a:lnTo>
                <a:lnTo>
                  <a:pt x="6870192" y="4160520"/>
                </a:lnTo>
                <a:lnTo>
                  <a:pt x="6870192" y="4157472"/>
                </a:lnTo>
                <a:close/>
                <a:moveTo>
                  <a:pt x="6870192" y="4163569"/>
                </a:moveTo>
                <a:lnTo>
                  <a:pt x="6873240" y="4163569"/>
                </a:lnTo>
                <a:lnTo>
                  <a:pt x="6873240" y="4166617"/>
                </a:lnTo>
                <a:lnTo>
                  <a:pt x="6870192" y="4166617"/>
                </a:lnTo>
                <a:lnTo>
                  <a:pt x="6870192" y="4163569"/>
                </a:lnTo>
                <a:close/>
                <a:moveTo>
                  <a:pt x="6870192" y="4169664"/>
                </a:moveTo>
                <a:lnTo>
                  <a:pt x="6873240" y="4169664"/>
                </a:lnTo>
                <a:lnTo>
                  <a:pt x="6873240" y="4172712"/>
                </a:lnTo>
                <a:lnTo>
                  <a:pt x="6870192" y="4172712"/>
                </a:lnTo>
                <a:lnTo>
                  <a:pt x="6870192" y="4169664"/>
                </a:lnTo>
                <a:close/>
                <a:moveTo>
                  <a:pt x="6870192" y="4175760"/>
                </a:moveTo>
                <a:lnTo>
                  <a:pt x="6873240" y="4175760"/>
                </a:lnTo>
                <a:lnTo>
                  <a:pt x="6873240" y="4178808"/>
                </a:lnTo>
                <a:lnTo>
                  <a:pt x="6870192" y="4178808"/>
                </a:lnTo>
                <a:lnTo>
                  <a:pt x="6870192" y="4175760"/>
                </a:lnTo>
                <a:close/>
                <a:moveTo>
                  <a:pt x="6870192" y="4181856"/>
                </a:moveTo>
                <a:lnTo>
                  <a:pt x="6873240" y="4181856"/>
                </a:lnTo>
                <a:lnTo>
                  <a:pt x="6873240" y="4184904"/>
                </a:lnTo>
                <a:lnTo>
                  <a:pt x="6870192" y="4184904"/>
                </a:lnTo>
                <a:lnTo>
                  <a:pt x="6870192" y="4181856"/>
                </a:lnTo>
                <a:close/>
                <a:moveTo>
                  <a:pt x="6870192" y="4187952"/>
                </a:moveTo>
                <a:lnTo>
                  <a:pt x="6873240" y="4187952"/>
                </a:lnTo>
                <a:lnTo>
                  <a:pt x="6873240" y="4191000"/>
                </a:lnTo>
                <a:lnTo>
                  <a:pt x="6870192" y="4191000"/>
                </a:lnTo>
                <a:lnTo>
                  <a:pt x="6870192" y="4187952"/>
                </a:lnTo>
                <a:close/>
                <a:moveTo>
                  <a:pt x="6870192" y="4194049"/>
                </a:moveTo>
                <a:lnTo>
                  <a:pt x="6873240" y="4194049"/>
                </a:lnTo>
                <a:lnTo>
                  <a:pt x="6873240" y="4197097"/>
                </a:lnTo>
                <a:lnTo>
                  <a:pt x="6870192" y="4197097"/>
                </a:lnTo>
                <a:lnTo>
                  <a:pt x="6870192" y="4194049"/>
                </a:lnTo>
                <a:close/>
                <a:moveTo>
                  <a:pt x="6870192" y="4200145"/>
                </a:moveTo>
                <a:lnTo>
                  <a:pt x="6873240" y="4200145"/>
                </a:lnTo>
                <a:lnTo>
                  <a:pt x="6873240" y="4203193"/>
                </a:lnTo>
                <a:lnTo>
                  <a:pt x="6870192" y="4203193"/>
                </a:lnTo>
                <a:lnTo>
                  <a:pt x="6870192" y="4200145"/>
                </a:lnTo>
                <a:close/>
                <a:moveTo>
                  <a:pt x="6870192" y="4206241"/>
                </a:moveTo>
                <a:lnTo>
                  <a:pt x="6873240" y="4206241"/>
                </a:lnTo>
                <a:lnTo>
                  <a:pt x="6873240" y="4209289"/>
                </a:lnTo>
                <a:lnTo>
                  <a:pt x="6870192" y="4209289"/>
                </a:lnTo>
                <a:lnTo>
                  <a:pt x="6870192" y="4206241"/>
                </a:lnTo>
                <a:close/>
                <a:moveTo>
                  <a:pt x="6870192" y="4212337"/>
                </a:moveTo>
                <a:lnTo>
                  <a:pt x="6873240" y="4212337"/>
                </a:lnTo>
                <a:lnTo>
                  <a:pt x="6873240" y="4215385"/>
                </a:lnTo>
                <a:lnTo>
                  <a:pt x="6870192" y="4215385"/>
                </a:lnTo>
                <a:lnTo>
                  <a:pt x="6870192" y="4212337"/>
                </a:lnTo>
                <a:close/>
                <a:moveTo>
                  <a:pt x="6870192" y="4218432"/>
                </a:moveTo>
                <a:lnTo>
                  <a:pt x="6873240" y="4218432"/>
                </a:lnTo>
                <a:lnTo>
                  <a:pt x="6873240" y="4221480"/>
                </a:lnTo>
                <a:lnTo>
                  <a:pt x="6870192" y="4221480"/>
                </a:lnTo>
                <a:lnTo>
                  <a:pt x="6870192" y="4218432"/>
                </a:lnTo>
                <a:close/>
                <a:moveTo>
                  <a:pt x="6870192" y="4224528"/>
                </a:moveTo>
                <a:lnTo>
                  <a:pt x="6873240" y="4224528"/>
                </a:lnTo>
                <a:lnTo>
                  <a:pt x="6873240" y="4227576"/>
                </a:lnTo>
                <a:lnTo>
                  <a:pt x="6870192" y="4227576"/>
                </a:lnTo>
                <a:lnTo>
                  <a:pt x="6870192" y="4224528"/>
                </a:lnTo>
                <a:close/>
                <a:moveTo>
                  <a:pt x="6870192" y="4230624"/>
                </a:moveTo>
                <a:lnTo>
                  <a:pt x="6873240" y="4230624"/>
                </a:lnTo>
                <a:lnTo>
                  <a:pt x="6873240" y="4233672"/>
                </a:lnTo>
                <a:lnTo>
                  <a:pt x="6870192" y="4233672"/>
                </a:lnTo>
                <a:lnTo>
                  <a:pt x="6870192" y="4230624"/>
                </a:lnTo>
                <a:close/>
                <a:moveTo>
                  <a:pt x="6870192" y="4236720"/>
                </a:moveTo>
                <a:lnTo>
                  <a:pt x="6873240" y="4236720"/>
                </a:lnTo>
                <a:lnTo>
                  <a:pt x="6873240" y="4239768"/>
                </a:lnTo>
                <a:lnTo>
                  <a:pt x="6870192" y="4239768"/>
                </a:lnTo>
                <a:lnTo>
                  <a:pt x="6870192" y="4236720"/>
                </a:lnTo>
                <a:close/>
                <a:moveTo>
                  <a:pt x="6870192" y="4242816"/>
                </a:moveTo>
                <a:lnTo>
                  <a:pt x="6873240" y="4242816"/>
                </a:lnTo>
                <a:lnTo>
                  <a:pt x="6873240" y="4245864"/>
                </a:lnTo>
                <a:lnTo>
                  <a:pt x="6870192" y="4245864"/>
                </a:lnTo>
                <a:lnTo>
                  <a:pt x="6870192" y="4242816"/>
                </a:lnTo>
                <a:close/>
                <a:moveTo>
                  <a:pt x="6870192" y="4248913"/>
                </a:moveTo>
                <a:lnTo>
                  <a:pt x="6873240" y="4248913"/>
                </a:lnTo>
                <a:lnTo>
                  <a:pt x="6873240" y="4251961"/>
                </a:lnTo>
                <a:lnTo>
                  <a:pt x="6870192" y="4251961"/>
                </a:lnTo>
                <a:lnTo>
                  <a:pt x="6870192" y="4248913"/>
                </a:lnTo>
                <a:close/>
                <a:moveTo>
                  <a:pt x="6870192" y="4255009"/>
                </a:moveTo>
                <a:lnTo>
                  <a:pt x="6873240" y="4255009"/>
                </a:lnTo>
                <a:lnTo>
                  <a:pt x="6873240" y="4258057"/>
                </a:lnTo>
                <a:lnTo>
                  <a:pt x="6870192" y="4258057"/>
                </a:lnTo>
                <a:lnTo>
                  <a:pt x="6870192" y="4255009"/>
                </a:lnTo>
                <a:close/>
                <a:moveTo>
                  <a:pt x="6870192" y="4261105"/>
                </a:moveTo>
                <a:lnTo>
                  <a:pt x="6873240" y="4261105"/>
                </a:lnTo>
                <a:lnTo>
                  <a:pt x="6873240" y="4264153"/>
                </a:lnTo>
                <a:lnTo>
                  <a:pt x="6870192" y="4264153"/>
                </a:lnTo>
                <a:lnTo>
                  <a:pt x="6870192" y="4261105"/>
                </a:lnTo>
                <a:close/>
                <a:moveTo>
                  <a:pt x="6870192" y="4267201"/>
                </a:moveTo>
                <a:lnTo>
                  <a:pt x="6873240" y="4267201"/>
                </a:lnTo>
                <a:lnTo>
                  <a:pt x="6873240" y="4270249"/>
                </a:lnTo>
                <a:lnTo>
                  <a:pt x="6870192" y="4270249"/>
                </a:lnTo>
                <a:lnTo>
                  <a:pt x="6870192" y="4267201"/>
                </a:lnTo>
                <a:close/>
                <a:moveTo>
                  <a:pt x="6870192" y="4273296"/>
                </a:moveTo>
                <a:lnTo>
                  <a:pt x="6873240" y="4273296"/>
                </a:lnTo>
                <a:lnTo>
                  <a:pt x="6873240" y="4276344"/>
                </a:lnTo>
                <a:lnTo>
                  <a:pt x="6870192" y="4276344"/>
                </a:lnTo>
                <a:lnTo>
                  <a:pt x="6870192" y="4273296"/>
                </a:lnTo>
                <a:close/>
                <a:moveTo>
                  <a:pt x="6870192" y="4279392"/>
                </a:moveTo>
                <a:lnTo>
                  <a:pt x="6873240" y="4279392"/>
                </a:lnTo>
                <a:lnTo>
                  <a:pt x="6873240" y="4282440"/>
                </a:lnTo>
                <a:lnTo>
                  <a:pt x="6870192" y="4282440"/>
                </a:lnTo>
                <a:lnTo>
                  <a:pt x="6870192" y="4279392"/>
                </a:lnTo>
                <a:close/>
                <a:moveTo>
                  <a:pt x="6870192" y="4285488"/>
                </a:moveTo>
                <a:lnTo>
                  <a:pt x="6873240" y="4285488"/>
                </a:lnTo>
                <a:lnTo>
                  <a:pt x="6873240" y="4288536"/>
                </a:lnTo>
                <a:lnTo>
                  <a:pt x="6870192" y="4288536"/>
                </a:lnTo>
                <a:lnTo>
                  <a:pt x="6870192" y="4285488"/>
                </a:lnTo>
                <a:close/>
                <a:moveTo>
                  <a:pt x="6870192" y="4291584"/>
                </a:moveTo>
                <a:lnTo>
                  <a:pt x="6873240" y="4291584"/>
                </a:lnTo>
                <a:lnTo>
                  <a:pt x="6873240" y="4294632"/>
                </a:lnTo>
                <a:lnTo>
                  <a:pt x="6870192" y="4294632"/>
                </a:lnTo>
                <a:lnTo>
                  <a:pt x="6870192" y="4291584"/>
                </a:lnTo>
                <a:close/>
                <a:moveTo>
                  <a:pt x="6870192" y="4297681"/>
                </a:moveTo>
                <a:lnTo>
                  <a:pt x="6873240" y="4297681"/>
                </a:lnTo>
                <a:lnTo>
                  <a:pt x="6873240" y="4300729"/>
                </a:lnTo>
                <a:lnTo>
                  <a:pt x="6870192" y="4300729"/>
                </a:lnTo>
                <a:lnTo>
                  <a:pt x="6870192" y="4297681"/>
                </a:lnTo>
                <a:close/>
                <a:moveTo>
                  <a:pt x="6870192" y="4303777"/>
                </a:moveTo>
                <a:lnTo>
                  <a:pt x="6873240" y="4303777"/>
                </a:lnTo>
                <a:lnTo>
                  <a:pt x="6873240" y="4306825"/>
                </a:lnTo>
                <a:lnTo>
                  <a:pt x="6870192" y="4306825"/>
                </a:lnTo>
                <a:lnTo>
                  <a:pt x="6870192" y="4303777"/>
                </a:lnTo>
                <a:close/>
                <a:moveTo>
                  <a:pt x="6870192" y="4309873"/>
                </a:moveTo>
                <a:lnTo>
                  <a:pt x="6873240" y="4309873"/>
                </a:lnTo>
                <a:lnTo>
                  <a:pt x="6873240" y="4312921"/>
                </a:lnTo>
                <a:lnTo>
                  <a:pt x="6870192" y="4312921"/>
                </a:lnTo>
                <a:lnTo>
                  <a:pt x="6870192" y="4309873"/>
                </a:lnTo>
                <a:close/>
                <a:moveTo>
                  <a:pt x="6870192" y="4315969"/>
                </a:moveTo>
                <a:lnTo>
                  <a:pt x="6873240" y="4315969"/>
                </a:lnTo>
                <a:lnTo>
                  <a:pt x="6873240" y="4319017"/>
                </a:lnTo>
                <a:lnTo>
                  <a:pt x="6870192" y="4319017"/>
                </a:lnTo>
                <a:lnTo>
                  <a:pt x="6870192" y="4315969"/>
                </a:lnTo>
                <a:close/>
                <a:moveTo>
                  <a:pt x="6870192" y="4322064"/>
                </a:moveTo>
                <a:lnTo>
                  <a:pt x="6873240" y="4322064"/>
                </a:lnTo>
                <a:lnTo>
                  <a:pt x="6873240" y="4325112"/>
                </a:lnTo>
                <a:lnTo>
                  <a:pt x="6870192" y="4325112"/>
                </a:lnTo>
                <a:lnTo>
                  <a:pt x="6870192" y="4322064"/>
                </a:lnTo>
                <a:close/>
                <a:moveTo>
                  <a:pt x="6870192" y="4328160"/>
                </a:moveTo>
                <a:lnTo>
                  <a:pt x="6873240" y="4328160"/>
                </a:lnTo>
                <a:lnTo>
                  <a:pt x="6873240" y="4331208"/>
                </a:lnTo>
                <a:lnTo>
                  <a:pt x="6870192" y="4331208"/>
                </a:lnTo>
                <a:lnTo>
                  <a:pt x="6870192" y="4328160"/>
                </a:lnTo>
                <a:close/>
                <a:moveTo>
                  <a:pt x="6870192" y="4334256"/>
                </a:moveTo>
                <a:lnTo>
                  <a:pt x="6873240" y="4334256"/>
                </a:lnTo>
                <a:lnTo>
                  <a:pt x="6873240" y="4337304"/>
                </a:lnTo>
                <a:lnTo>
                  <a:pt x="6870192" y="4337304"/>
                </a:lnTo>
                <a:lnTo>
                  <a:pt x="6870192" y="4334256"/>
                </a:lnTo>
                <a:close/>
                <a:moveTo>
                  <a:pt x="6870192" y="4340352"/>
                </a:moveTo>
                <a:lnTo>
                  <a:pt x="6873240" y="4340352"/>
                </a:lnTo>
                <a:lnTo>
                  <a:pt x="6873240" y="4343400"/>
                </a:lnTo>
                <a:lnTo>
                  <a:pt x="6870192" y="4343400"/>
                </a:lnTo>
                <a:lnTo>
                  <a:pt x="6870192" y="4340352"/>
                </a:lnTo>
                <a:close/>
                <a:moveTo>
                  <a:pt x="6870192" y="4346449"/>
                </a:moveTo>
                <a:lnTo>
                  <a:pt x="6873240" y="4346449"/>
                </a:lnTo>
                <a:lnTo>
                  <a:pt x="6873240" y="4349497"/>
                </a:lnTo>
                <a:lnTo>
                  <a:pt x="6870192" y="4349497"/>
                </a:lnTo>
                <a:lnTo>
                  <a:pt x="6870192" y="4346449"/>
                </a:lnTo>
                <a:close/>
                <a:moveTo>
                  <a:pt x="6870192" y="4352545"/>
                </a:moveTo>
                <a:lnTo>
                  <a:pt x="6873240" y="4352545"/>
                </a:lnTo>
                <a:lnTo>
                  <a:pt x="6873240" y="4355593"/>
                </a:lnTo>
                <a:lnTo>
                  <a:pt x="6870192" y="4355593"/>
                </a:lnTo>
                <a:lnTo>
                  <a:pt x="6870192" y="4352545"/>
                </a:lnTo>
                <a:close/>
                <a:moveTo>
                  <a:pt x="6870192" y="4358641"/>
                </a:moveTo>
                <a:lnTo>
                  <a:pt x="6873240" y="4358641"/>
                </a:lnTo>
                <a:lnTo>
                  <a:pt x="6873240" y="4361689"/>
                </a:lnTo>
                <a:lnTo>
                  <a:pt x="6870192" y="4361689"/>
                </a:lnTo>
                <a:lnTo>
                  <a:pt x="6870192" y="4358641"/>
                </a:lnTo>
                <a:close/>
                <a:moveTo>
                  <a:pt x="6870192" y="4364737"/>
                </a:moveTo>
                <a:lnTo>
                  <a:pt x="6873240" y="4364737"/>
                </a:lnTo>
                <a:lnTo>
                  <a:pt x="6873240" y="4367785"/>
                </a:lnTo>
                <a:lnTo>
                  <a:pt x="6870192" y="4367785"/>
                </a:lnTo>
                <a:lnTo>
                  <a:pt x="6870192" y="4364737"/>
                </a:lnTo>
                <a:close/>
                <a:moveTo>
                  <a:pt x="6870192" y="4370832"/>
                </a:moveTo>
                <a:lnTo>
                  <a:pt x="6873240" y="4370832"/>
                </a:lnTo>
                <a:lnTo>
                  <a:pt x="6873240" y="4373880"/>
                </a:lnTo>
                <a:lnTo>
                  <a:pt x="6870192" y="4373880"/>
                </a:lnTo>
                <a:lnTo>
                  <a:pt x="6870192" y="4370832"/>
                </a:lnTo>
                <a:close/>
                <a:moveTo>
                  <a:pt x="6870192" y="4376928"/>
                </a:moveTo>
                <a:lnTo>
                  <a:pt x="6873240" y="4376928"/>
                </a:lnTo>
                <a:lnTo>
                  <a:pt x="6873240" y="4379976"/>
                </a:lnTo>
                <a:lnTo>
                  <a:pt x="6870192" y="4379976"/>
                </a:lnTo>
                <a:lnTo>
                  <a:pt x="6870192" y="4376928"/>
                </a:lnTo>
                <a:close/>
                <a:moveTo>
                  <a:pt x="6870192" y="4383024"/>
                </a:moveTo>
                <a:lnTo>
                  <a:pt x="6873240" y="4383024"/>
                </a:lnTo>
                <a:lnTo>
                  <a:pt x="6873240" y="4386072"/>
                </a:lnTo>
                <a:lnTo>
                  <a:pt x="6870192" y="4386072"/>
                </a:lnTo>
                <a:lnTo>
                  <a:pt x="6870192" y="4383024"/>
                </a:lnTo>
                <a:close/>
                <a:moveTo>
                  <a:pt x="6870192" y="4389120"/>
                </a:moveTo>
                <a:lnTo>
                  <a:pt x="6873240" y="4389120"/>
                </a:lnTo>
                <a:lnTo>
                  <a:pt x="6873240" y="4392168"/>
                </a:lnTo>
                <a:lnTo>
                  <a:pt x="6870192" y="4392168"/>
                </a:lnTo>
                <a:lnTo>
                  <a:pt x="6870192" y="4389120"/>
                </a:lnTo>
                <a:close/>
                <a:moveTo>
                  <a:pt x="6870192" y="4395216"/>
                </a:moveTo>
                <a:lnTo>
                  <a:pt x="6873240" y="4395216"/>
                </a:lnTo>
                <a:lnTo>
                  <a:pt x="6873240" y="4398264"/>
                </a:lnTo>
                <a:lnTo>
                  <a:pt x="6870192" y="4398264"/>
                </a:lnTo>
                <a:lnTo>
                  <a:pt x="6870192" y="4395216"/>
                </a:lnTo>
                <a:close/>
                <a:moveTo>
                  <a:pt x="6870192" y="4401313"/>
                </a:moveTo>
                <a:lnTo>
                  <a:pt x="6873240" y="4401313"/>
                </a:lnTo>
                <a:lnTo>
                  <a:pt x="6873240" y="4404361"/>
                </a:lnTo>
                <a:lnTo>
                  <a:pt x="6870192" y="4404361"/>
                </a:lnTo>
                <a:lnTo>
                  <a:pt x="6870192" y="4401313"/>
                </a:lnTo>
                <a:close/>
                <a:moveTo>
                  <a:pt x="6870192" y="4407409"/>
                </a:moveTo>
                <a:lnTo>
                  <a:pt x="6873240" y="4407409"/>
                </a:lnTo>
                <a:lnTo>
                  <a:pt x="6873240" y="4410457"/>
                </a:lnTo>
                <a:lnTo>
                  <a:pt x="6870192" y="4410457"/>
                </a:lnTo>
                <a:lnTo>
                  <a:pt x="6870192" y="4407409"/>
                </a:lnTo>
                <a:close/>
                <a:moveTo>
                  <a:pt x="6870192" y="4413505"/>
                </a:moveTo>
                <a:lnTo>
                  <a:pt x="6873240" y="4413505"/>
                </a:lnTo>
                <a:lnTo>
                  <a:pt x="6873240" y="4416553"/>
                </a:lnTo>
                <a:lnTo>
                  <a:pt x="6870192" y="4416553"/>
                </a:lnTo>
                <a:lnTo>
                  <a:pt x="6870192" y="4413505"/>
                </a:lnTo>
                <a:close/>
                <a:moveTo>
                  <a:pt x="6870192" y="4419601"/>
                </a:moveTo>
                <a:lnTo>
                  <a:pt x="6873240" y="4419601"/>
                </a:lnTo>
                <a:lnTo>
                  <a:pt x="6873240" y="4422649"/>
                </a:lnTo>
                <a:lnTo>
                  <a:pt x="6870192" y="4422649"/>
                </a:lnTo>
                <a:lnTo>
                  <a:pt x="6870192" y="4419601"/>
                </a:lnTo>
                <a:close/>
                <a:moveTo>
                  <a:pt x="6870192" y="4425696"/>
                </a:moveTo>
                <a:lnTo>
                  <a:pt x="6873240" y="4425696"/>
                </a:lnTo>
                <a:lnTo>
                  <a:pt x="6873240" y="4428744"/>
                </a:lnTo>
                <a:lnTo>
                  <a:pt x="6870192" y="4428744"/>
                </a:lnTo>
                <a:lnTo>
                  <a:pt x="6870192" y="4425696"/>
                </a:lnTo>
                <a:close/>
                <a:moveTo>
                  <a:pt x="6870192" y="4431792"/>
                </a:moveTo>
                <a:lnTo>
                  <a:pt x="6873240" y="4431792"/>
                </a:lnTo>
                <a:lnTo>
                  <a:pt x="6873240" y="4434840"/>
                </a:lnTo>
                <a:lnTo>
                  <a:pt x="6870192" y="4434840"/>
                </a:lnTo>
                <a:lnTo>
                  <a:pt x="6870192" y="4431792"/>
                </a:lnTo>
                <a:close/>
                <a:moveTo>
                  <a:pt x="6870192" y="4437888"/>
                </a:moveTo>
                <a:lnTo>
                  <a:pt x="6873240" y="4437888"/>
                </a:lnTo>
                <a:lnTo>
                  <a:pt x="6873240" y="4440936"/>
                </a:lnTo>
                <a:lnTo>
                  <a:pt x="6870192" y="4440936"/>
                </a:lnTo>
                <a:lnTo>
                  <a:pt x="6870192" y="4437888"/>
                </a:lnTo>
                <a:close/>
                <a:moveTo>
                  <a:pt x="6870192" y="4443984"/>
                </a:moveTo>
                <a:lnTo>
                  <a:pt x="6873240" y="4443984"/>
                </a:lnTo>
                <a:lnTo>
                  <a:pt x="6873240" y="4447032"/>
                </a:lnTo>
                <a:lnTo>
                  <a:pt x="6870192" y="4447032"/>
                </a:lnTo>
                <a:lnTo>
                  <a:pt x="6870192" y="4443984"/>
                </a:lnTo>
                <a:close/>
                <a:moveTo>
                  <a:pt x="6870192" y="4450081"/>
                </a:moveTo>
                <a:lnTo>
                  <a:pt x="6873240" y="4450081"/>
                </a:lnTo>
                <a:lnTo>
                  <a:pt x="6873240" y="4453129"/>
                </a:lnTo>
                <a:lnTo>
                  <a:pt x="6870192" y="4453129"/>
                </a:lnTo>
                <a:lnTo>
                  <a:pt x="6870192" y="4450081"/>
                </a:lnTo>
                <a:close/>
                <a:moveTo>
                  <a:pt x="6870192" y="4456177"/>
                </a:moveTo>
                <a:lnTo>
                  <a:pt x="6873240" y="4456177"/>
                </a:lnTo>
                <a:lnTo>
                  <a:pt x="6873240" y="4459225"/>
                </a:lnTo>
                <a:lnTo>
                  <a:pt x="6870192" y="4459225"/>
                </a:lnTo>
                <a:lnTo>
                  <a:pt x="6870192" y="4456177"/>
                </a:lnTo>
                <a:close/>
                <a:moveTo>
                  <a:pt x="6870192" y="4462273"/>
                </a:moveTo>
                <a:lnTo>
                  <a:pt x="6873240" y="4462273"/>
                </a:lnTo>
                <a:lnTo>
                  <a:pt x="6873240" y="4465321"/>
                </a:lnTo>
                <a:lnTo>
                  <a:pt x="6870192" y="4465321"/>
                </a:lnTo>
                <a:lnTo>
                  <a:pt x="6870192" y="4462273"/>
                </a:lnTo>
                <a:close/>
                <a:moveTo>
                  <a:pt x="6870192" y="4468369"/>
                </a:moveTo>
                <a:lnTo>
                  <a:pt x="6873240" y="4468369"/>
                </a:lnTo>
                <a:lnTo>
                  <a:pt x="6873240" y="4471417"/>
                </a:lnTo>
                <a:lnTo>
                  <a:pt x="6870192" y="4471417"/>
                </a:lnTo>
                <a:lnTo>
                  <a:pt x="6870192" y="4468369"/>
                </a:lnTo>
                <a:close/>
                <a:moveTo>
                  <a:pt x="6870192" y="4474464"/>
                </a:moveTo>
                <a:lnTo>
                  <a:pt x="6873240" y="4474464"/>
                </a:lnTo>
                <a:lnTo>
                  <a:pt x="6873240" y="4477512"/>
                </a:lnTo>
                <a:lnTo>
                  <a:pt x="6870192" y="4477512"/>
                </a:lnTo>
                <a:lnTo>
                  <a:pt x="6870192" y="4474464"/>
                </a:lnTo>
                <a:close/>
                <a:moveTo>
                  <a:pt x="6870192" y="4480560"/>
                </a:moveTo>
                <a:lnTo>
                  <a:pt x="6873240" y="4480560"/>
                </a:lnTo>
                <a:lnTo>
                  <a:pt x="6873240" y="4483608"/>
                </a:lnTo>
                <a:lnTo>
                  <a:pt x="6870192" y="4483608"/>
                </a:lnTo>
                <a:lnTo>
                  <a:pt x="6870192" y="4480560"/>
                </a:lnTo>
                <a:close/>
                <a:moveTo>
                  <a:pt x="6870192" y="4486656"/>
                </a:moveTo>
                <a:lnTo>
                  <a:pt x="6873240" y="4486656"/>
                </a:lnTo>
                <a:lnTo>
                  <a:pt x="6873240" y="4489704"/>
                </a:lnTo>
                <a:lnTo>
                  <a:pt x="6870192" y="4489704"/>
                </a:lnTo>
                <a:lnTo>
                  <a:pt x="6870192" y="4486656"/>
                </a:lnTo>
                <a:close/>
                <a:moveTo>
                  <a:pt x="6870192" y="4492752"/>
                </a:moveTo>
                <a:lnTo>
                  <a:pt x="6873240" y="4492752"/>
                </a:lnTo>
                <a:lnTo>
                  <a:pt x="6873240" y="4495800"/>
                </a:lnTo>
                <a:lnTo>
                  <a:pt x="6870192" y="4495800"/>
                </a:lnTo>
                <a:lnTo>
                  <a:pt x="6870192" y="4492752"/>
                </a:lnTo>
                <a:close/>
                <a:moveTo>
                  <a:pt x="6870192" y="4498849"/>
                </a:moveTo>
                <a:lnTo>
                  <a:pt x="6873240" y="4498849"/>
                </a:lnTo>
                <a:lnTo>
                  <a:pt x="6873240" y="4501897"/>
                </a:lnTo>
                <a:lnTo>
                  <a:pt x="6870192" y="4501897"/>
                </a:lnTo>
                <a:lnTo>
                  <a:pt x="6870192" y="4498849"/>
                </a:lnTo>
                <a:close/>
                <a:moveTo>
                  <a:pt x="6870192" y="4504945"/>
                </a:moveTo>
                <a:lnTo>
                  <a:pt x="6873240" y="4504945"/>
                </a:lnTo>
                <a:lnTo>
                  <a:pt x="6873240" y="4507993"/>
                </a:lnTo>
                <a:lnTo>
                  <a:pt x="6870192" y="4507993"/>
                </a:lnTo>
                <a:lnTo>
                  <a:pt x="6870192" y="4504945"/>
                </a:lnTo>
                <a:close/>
                <a:moveTo>
                  <a:pt x="6870192" y="4511041"/>
                </a:moveTo>
                <a:lnTo>
                  <a:pt x="6873240" y="4511041"/>
                </a:lnTo>
                <a:lnTo>
                  <a:pt x="6873240" y="4514089"/>
                </a:lnTo>
                <a:lnTo>
                  <a:pt x="6870192" y="4514089"/>
                </a:lnTo>
                <a:lnTo>
                  <a:pt x="6870192" y="4511041"/>
                </a:lnTo>
                <a:close/>
                <a:moveTo>
                  <a:pt x="6870192" y="4517137"/>
                </a:moveTo>
                <a:lnTo>
                  <a:pt x="6873240" y="4517137"/>
                </a:lnTo>
                <a:lnTo>
                  <a:pt x="6873240" y="4520185"/>
                </a:lnTo>
                <a:lnTo>
                  <a:pt x="6870192" y="4520185"/>
                </a:lnTo>
                <a:lnTo>
                  <a:pt x="6870192" y="4517137"/>
                </a:lnTo>
                <a:close/>
                <a:moveTo>
                  <a:pt x="6870192" y="4523232"/>
                </a:moveTo>
                <a:lnTo>
                  <a:pt x="6873240" y="4523232"/>
                </a:lnTo>
                <a:lnTo>
                  <a:pt x="6873240" y="4526280"/>
                </a:lnTo>
                <a:lnTo>
                  <a:pt x="6870192" y="4526280"/>
                </a:lnTo>
                <a:lnTo>
                  <a:pt x="6870192" y="4523232"/>
                </a:lnTo>
                <a:close/>
                <a:moveTo>
                  <a:pt x="6870192" y="4529328"/>
                </a:moveTo>
                <a:lnTo>
                  <a:pt x="6873240" y="4529328"/>
                </a:lnTo>
                <a:lnTo>
                  <a:pt x="6873240" y="4532376"/>
                </a:lnTo>
                <a:lnTo>
                  <a:pt x="6870192" y="4532376"/>
                </a:lnTo>
                <a:lnTo>
                  <a:pt x="6870192" y="4529328"/>
                </a:lnTo>
                <a:close/>
                <a:moveTo>
                  <a:pt x="6870192" y="4535424"/>
                </a:moveTo>
                <a:lnTo>
                  <a:pt x="6873240" y="4535424"/>
                </a:lnTo>
                <a:lnTo>
                  <a:pt x="6873240" y="4538472"/>
                </a:lnTo>
                <a:lnTo>
                  <a:pt x="6870192" y="4538472"/>
                </a:lnTo>
                <a:lnTo>
                  <a:pt x="6870192" y="4535424"/>
                </a:lnTo>
                <a:close/>
                <a:moveTo>
                  <a:pt x="6870192" y="4541520"/>
                </a:moveTo>
                <a:lnTo>
                  <a:pt x="6873240" y="4541520"/>
                </a:lnTo>
                <a:lnTo>
                  <a:pt x="6873240" y="4544568"/>
                </a:lnTo>
                <a:lnTo>
                  <a:pt x="6870192" y="4544568"/>
                </a:lnTo>
                <a:lnTo>
                  <a:pt x="6870192" y="4541520"/>
                </a:lnTo>
                <a:close/>
                <a:moveTo>
                  <a:pt x="6870192" y="4547616"/>
                </a:moveTo>
                <a:lnTo>
                  <a:pt x="6873240" y="4547616"/>
                </a:lnTo>
                <a:lnTo>
                  <a:pt x="6873240" y="4550664"/>
                </a:lnTo>
                <a:lnTo>
                  <a:pt x="6870192" y="4550664"/>
                </a:lnTo>
                <a:lnTo>
                  <a:pt x="6870192" y="4547616"/>
                </a:lnTo>
                <a:close/>
                <a:moveTo>
                  <a:pt x="6870192" y="4553713"/>
                </a:moveTo>
                <a:lnTo>
                  <a:pt x="6873240" y="4553713"/>
                </a:lnTo>
                <a:lnTo>
                  <a:pt x="6873240" y="4556761"/>
                </a:lnTo>
                <a:lnTo>
                  <a:pt x="6870192" y="4556761"/>
                </a:lnTo>
                <a:lnTo>
                  <a:pt x="6870192" y="4553713"/>
                </a:lnTo>
                <a:close/>
                <a:moveTo>
                  <a:pt x="6870192" y="4559809"/>
                </a:moveTo>
                <a:lnTo>
                  <a:pt x="6873240" y="4559809"/>
                </a:lnTo>
                <a:lnTo>
                  <a:pt x="6873240" y="4562857"/>
                </a:lnTo>
                <a:lnTo>
                  <a:pt x="6870192" y="4562857"/>
                </a:lnTo>
                <a:lnTo>
                  <a:pt x="6870192" y="4559809"/>
                </a:lnTo>
                <a:close/>
                <a:moveTo>
                  <a:pt x="6870192" y="4565905"/>
                </a:moveTo>
                <a:lnTo>
                  <a:pt x="6873240" y="4565905"/>
                </a:lnTo>
                <a:lnTo>
                  <a:pt x="6873240" y="4568953"/>
                </a:lnTo>
                <a:lnTo>
                  <a:pt x="6870192" y="4568953"/>
                </a:lnTo>
                <a:lnTo>
                  <a:pt x="6870192" y="4565905"/>
                </a:lnTo>
                <a:close/>
                <a:moveTo>
                  <a:pt x="6870192" y="4572001"/>
                </a:moveTo>
                <a:lnTo>
                  <a:pt x="6873240" y="4572001"/>
                </a:lnTo>
                <a:lnTo>
                  <a:pt x="6873240" y="4575049"/>
                </a:lnTo>
                <a:lnTo>
                  <a:pt x="6870192" y="4575049"/>
                </a:lnTo>
                <a:lnTo>
                  <a:pt x="6870192" y="4572001"/>
                </a:lnTo>
                <a:close/>
                <a:moveTo>
                  <a:pt x="6870192" y="4578096"/>
                </a:moveTo>
                <a:lnTo>
                  <a:pt x="6873240" y="4578096"/>
                </a:lnTo>
                <a:lnTo>
                  <a:pt x="6873240" y="4581144"/>
                </a:lnTo>
                <a:lnTo>
                  <a:pt x="6870192" y="4581144"/>
                </a:lnTo>
                <a:lnTo>
                  <a:pt x="6870192" y="4578096"/>
                </a:lnTo>
                <a:close/>
                <a:moveTo>
                  <a:pt x="6870192" y="4584192"/>
                </a:moveTo>
                <a:lnTo>
                  <a:pt x="6873240" y="4584192"/>
                </a:lnTo>
                <a:lnTo>
                  <a:pt x="6873240" y="4587240"/>
                </a:lnTo>
                <a:lnTo>
                  <a:pt x="6870192" y="4587240"/>
                </a:lnTo>
                <a:lnTo>
                  <a:pt x="6870192" y="4584192"/>
                </a:lnTo>
                <a:close/>
                <a:moveTo>
                  <a:pt x="6870192" y="4590289"/>
                </a:moveTo>
                <a:lnTo>
                  <a:pt x="6873240" y="4590289"/>
                </a:lnTo>
                <a:lnTo>
                  <a:pt x="6873240" y="4593337"/>
                </a:lnTo>
                <a:lnTo>
                  <a:pt x="6870192" y="4593337"/>
                </a:lnTo>
                <a:lnTo>
                  <a:pt x="6870192" y="4590289"/>
                </a:lnTo>
                <a:close/>
                <a:moveTo>
                  <a:pt x="6870192" y="4596385"/>
                </a:moveTo>
                <a:lnTo>
                  <a:pt x="6873240" y="4596385"/>
                </a:lnTo>
                <a:lnTo>
                  <a:pt x="6873240" y="4599433"/>
                </a:lnTo>
                <a:lnTo>
                  <a:pt x="6870192" y="4599433"/>
                </a:lnTo>
                <a:lnTo>
                  <a:pt x="6870192" y="4596385"/>
                </a:lnTo>
                <a:close/>
                <a:moveTo>
                  <a:pt x="6870192" y="4602480"/>
                </a:moveTo>
                <a:lnTo>
                  <a:pt x="6873240" y="4602480"/>
                </a:lnTo>
                <a:lnTo>
                  <a:pt x="6873240" y="4605528"/>
                </a:lnTo>
                <a:lnTo>
                  <a:pt x="6870192" y="4605528"/>
                </a:lnTo>
                <a:lnTo>
                  <a:pt x="6870192" y="4602480"/>
                </a:lnTo>
                <a:close/>
                <a:moveTo>
                  <a:pt x="6870192" y="4608576"/>
                </a:moveTo>
                <a:lnTo>
                  <a:pt x="6873240" y="4608576"/>
                </a:lnTo>
                <a:lnTo>
                  <a:pt x="6873240" y="4611624"/>
                </a:lnTo>
                <a:lnTo>
                  <a:pt x="6870192" y="4611624"/>
                </a:lnTo>
                <a:lnTo>
                  <a:pt x="6870192" y="4608576"/>
                </a:lnTo>
                <a:close/>
                <a:moveTo>
                  <a:pt x="6870192" y="4614673"/>
                </a:moveTo>
                <a:lnTo>
                  <a:pt x="6873240" y="4614673"/>
                </a:lnTo>
                <a:lnTo>
                  <a:pt x="6873240" y="4617721"/>
                </a:lnTo>
                <a:lnTo>
                  <a:pt x="6870192" y="4617721"/>
                </a:lnTo>
                <a:lnTo>
                  <a:pt x="6870192" y="4614673"/>
                </a:lnTo>
                <a:close/>
                <a:moveTo>
                  <a:pt x="6870192" y="4620769"/>
                </a:moveTo>
                <a:lnTo>
                  <a:pt x="6873240" y="4620769"/>
                </a:lnTo>
                <a:lnTo>
                  <a:pt x="6873240" y="4623817"/>
                </a:lnTo>
                <a:lnTo>
                  <a:pt x="6870192" y="4623817"/>
                </a:lnTo>
                <a:lnTo>
                  <a:pt x="6870192" y="4620769"/>
                </a:lnTo>
                <a:close/>
                <a:moveTo>
                  <a:pt x="6870192" y="4626864"/>
                </a:moveTo>
                <a:lnTo>
                  <a:pt x="6873240" y="4626864"/>
                </a:lnTo>
                <a:lnTo>
                  <a:pt x="6873240" y="4629912"/>
                </a:lnTo>
                <a:lnTo>
                  <a:pt x="6870192" y="4629912"/>
                </a:lnTo>
                <a:lnTo>
                  <a:pt x="6870192" y="4626864"/>
                </a:lnTo>
                <a:close/>
                <a:moveTo>
                  <a:pt x="3048" y="4632960"/>
                </a:moveTo>
                <a:lnTo>
                  <a:pt x="6096" y="4632960"/>
                </a:lnTo>
                <a:lnTo>
                  <a:pt x="6096" y="4636008"/>
                </a:lnTo>
                <a:lnTo>
                  <a:pt x="3048" y="4636008"/>
                </a:lnTo>
                <a:lnTo>
                  <a:pt x="3048" y="4632960"/>
                </a:lnTo>
                <a:close/>
                <a:moveTo>
                  <a:pt x="9144" y="4632960"/>
                </a:moveTo>
                <a:lnTo>
                  <a:pt x="12192" y="4632960"/>
                </a:lnTo>
                <a:lnTo>
                  <a:pt x="12192" y="4636008"/>
                </a:lnTo>
                <a:lnTo>
                  <a:pt x="9144" y="4636008"/>
                </a:lnTo>
                <a:lnTo>
                  <a:pt x="9144" y="4632960"/>
                </a:lnTo>
                <a:close/>
                <a:moveTo>
                  <a:pt x="15239" y="4632960"/>
                </a:moveTo>
                <a:lnTo>
                  <a:pt x="18287" y="4632960"/>
                </a:lnTo>
                <a:lnTo>
                  <a:pt x="18287" y="4636008"/>
                </a:lnTo>
                <a:lnTo>
                  <a:pt x="15239" y="4636008"/>
                </a:lnTo>
                <a:lnTo>
                  <a:pt x="15239" y="4632960"/>
                </a:lnTo>
                <a:close/>
                <a:moveTo>
                  <a:pt x="21335" y="4632960"/>
                </a:moveTo>
                <a:lnTo>
                  <a:pt x="24383" y="4632960"/>
                </a:lnTo>
                <a:lnTo>
                  <a:pt x="24383" y="4636008"/>
                </a:lnTo>
                <a:lnTo>
                  <a:pt x="21335" y="4636008"/>
                </a:lnTo>
                <a:lnTo>
                  <a:pt x="21335" y="4632960"/>
                </a:lnTo>
                <a:close/>
                <a:moveTo>
                  <a:pt x="27432" y="4632960"/>
                </a:moveTo>
                <a:lnTo>
                  <a:pt x="30480" y="4632960"/>
                </a:lnTo>
                <a:lnTo>
                  <a:pt x="30480" y="4636008"/>
                </a:lnTo>
                <a:lnTo>
                  <a:pt x="27432" y="4636008"/>
                </a:lnTo>
                <a:lnTo>
                  <a:pt x="27432" y="4632960"/>
                </a:lnTo>
                <a:close/>
                <a:moveTo>
                  <a:pt x="33528" y="4632960"/>
                </a:moveTo>
                <a:lnTo>
                  <a:pt x="36576" y="4632960"/>
                </a:lnTo>
                <a:lnTo>
                  <a:pt x="36576" y="4636008"/>
                </a:lnTo>
                <a:lnTo>
                  <a:pt x="33528" y="4636008"/>
                </a:lnTo>
                <a:lnTo>
                  <a:pt x="33528" y="4632960"/>
                </a:lnTo>
                <a:close/>
                <a:moveTo>
                  <a:pt x="39623" y="4632960"/>
                </a:moveTo>
                <a:lnTo>
                  <a:pt x="42671" y="4632960"/>
                </a:lnTo>
                <a:lnTo>
                  <a:pt x="42671" y="4636008"/>
                </a:lnTo>
                <a:lnTo>
                  <a:pt x="39623" y="4636008"/>
                </a:lnTo>
                <a:lnTo>
                  <a:pt x="39623" y="4632960"/>
                </a:lnTo>
                <a:close/>
                <a:moveTo>
                  <a:pt x="45719" y="4632960"/>
                </a:moveTo>
                <a:lnTo>
                  <a:pt x="48767" y="4632960"/>
                </a:lnTo>
                <a:lnTo>
                  <a:pt x="48767" y="4636008"/>
                </a:lnTo>
                <a:lnTo>
                  <a:pt x="45719" y="4636008"/>
                </a:lnTo>
                <a:lnTo>
                  <a:pt x="45719" y="4632960"/>
                </a:lnTo>
                <a:close/>
                <a:moveTo>
                  <a:pt x="51816" y="4632960"/>
                </a:moveTo>
                <a:lnTo>
                  <a:pt x="54864" y="4632960"/>
                </a:lnTo>
                <a:lnTo>
                  <a:pt x="54864" y="4636008"/>
                </a:lnTo>
                <a:lnTo>
                  <a:pt x="51816" y="4636008"/>
                </a:lnTo>
                <a:lnTo>
                  <a:pt x="51816" y="4632960"/>
                </a:lnTo>
                <a:close/>
                <a:moveTo>
                  <a:pt x="57912" y="4632960"/>
                </a:moveTo>
                <a:lnTo>
                  <a:pt x="60960" y="4632960"/>
                </a:lnTo>
                <a:lnTo>
                  <a:pt x="60960" y="4636008"/>
                </a:lnTo>
                <a:lnTo>
                  <a:pt x="57912" y="4636008"/>
                </a:lnTo>
                <a:lnTo>
                  <a:pt x="57912" y="4632960"/>
                </a:lnTo>
                <a:close/>
                <a:moveTo>
                  <a:pt x="64007" y="4632960"/>
                </a:moveTo>
                <a:lnTo>
                  <a:pt x="67055" y="4632960"/>
                </a:lnTo>
                <a:lnTo>
                  <a:pt x="67055" y="4636008"/>
                </a:lnTo>
                <a:lnTo>
                  <a:pt x="64007" y="4636008"/>
                </a:lnTo>
                <a:lnTo>
                  <a:pt x="64007" y="4632960"/>
                </a:lnTo>
                <a:close/>
                <a:moveTo>
                  <a:pt x="70103" y="4632960"/>
                </a:moveTo>
                <a:lnTo>
                  <a:pt x="73151" y="4632960"/>
                </a:lnTo>
                <a:lnTo>
                  <a:pt x="73151" y="4636008"/>
                </a:lnTo>
                <a:lnTo>
                  <a:pt x="70103" y="4636008"/>
                </a:lnTo>
                <a:lnTo>
                  <a:pt x="70103" y="4632960"/>
                </a:lnTo>
                <a:close/>
                <a:moveTo>
                  <a:pt x="76199" y="4632960"/>
                </a:moveTo>
                <a:lnTo>
                  <a:pt x="79247" y="4632960"/>
                </a:lnTo>
                <a:lnTo>
                  <a:pt x="79247" y="4636008"/>
                </a:lnTo>
                <a:lnTo>
                  <a:pt x="76199" y="4636008"/>
                </a:lnTo>
                <a:lnTo>
                  <a:pt x="76199" y="4632960"/>
                </a:lnTo>
                <a:close/>
                <a:moveTo>
                  <a:pt x="82295" y="4632960"/>
                </a:moveTo>
                <a:lnTo>
                  <a:pt x="85343" y="4632960"/>
                </a:lnTo>
                <a:lnTo>
                  <a:pt x="85343" y="4636008"/>
                </a:lnTo>
                <a:lnTo>
                  <a:pt x="82295" y="4636008"/>
                </a:lnTo>
                <a:lnTo>
                  <a:pt x="82295" y="4632960"/>
                </a:lnTo>
                <a:close/>
                <a:moveTo>
                  <a:pt x="88392" y="4632960"/>
                </a:moveTo>
                <a:lnTo>
                  <a:pt x="91440" y="4632960"/>
                </a:lnTo>
                <a:lnTo>
                  <a:pt x="91440" y="4636008"/>
                </a:lnTo>
                <a:lnTo>
                  <a:pt x="88392" y="4636008"/>
                </a:lnTo>
                <a:lnTo>
                  <a:pt x="88392" y="4632960"/>
                </a:lnTo>
                <a:close/>
                <a:moveTo>
                  <a:pt x="94488" y="4632960"/>
                </a:moveTo>
                <a:lnTo>
                  <a:pt x="97536" y="4632960"/>
                </a:lnTo>
                <a:lnTo>
                  <a:pt x="97536" y="4636008"/>
                </a:lnTo>
                <a:lnTo>
                  <a:pt x="94488" y="4636008"/>
                </a:lnTo>
                <a:lnTo>
                  <a:pt x="94488" y="4632960"/>
                </a:lnTo>
                <a:close/>
                <a:moveTo>
                  <a:pt x="100584" y="4632960"/>
                </a:moveTo>
                <a:lnTo>
                  <a:pt x="103632" y="4632960"/>
                </a:lnTo>
                <a:lnTo>
                  <a:pt x="103632" y="4636008"/>
                </a:lnTo>
                <a:lnTo>
                  <a:pt x="100584" y="4636008"/>
                </a:lnTo>
                <a:lnTo>
                  <a:pt x="100584" y="4632960"/>
                </a:lnTo>
                <a:close/>
                <a:moveTo>
                  <a:pt x="106680" y="4632960"/>
                </a:moveTo>
                <a:lnTo>
                  <a:pt x="109728" y="4632960"/>
                </a:lnTo>
                <a:lnTo>
                  <a:pt x="109728" y="4636008"/>
                </a:lnTo>
                <a:lnTo>
                  <a:pt x="106680" y="4636008"/>
                </a:lnTo>
                <a:lnTo>
                  <a:pt x="106680" y="4632960"/>
                </a:lnTo>
                <a:close/>
                <a:moveTo>
                  <a:pt x="112776" y="4632960"/>
                </a:moveTo>
                <a:lnTo>
                  <a:pt x="115823" y="4632960"/>
                </a:lnTo>
                <a:lnTo>
                  <a:pt x="115823" y="4636008"/>
                </a:lnTo>
                <a:lnTo>
                  <a:pt x="112776" y="4636008"/>
                </a:lnTo>
                <a:lnTo>
                  <a:pt x="112776" y="4632960"/>
                </a:lnTo>
                <a:close/>
                <a:moveTo>
                  <a:pt x="118871" y="4632960"/>
                </a:moveTo>
                <a:lnTo>
                  <a:pt x="121919" y="4632960"/>
                </a:lnTo>
                <a:lnTo>
                  <a:pt x="121919" y="4636008"/>
                </a:lnTo>
                <a:lnTo>
                  <a:pt x="118871" y="4636008"/>
                </a:lnTo>
                <a:lnTo>
                  <a:pt x="118871" y="4632960"/>
                </a:lnTo>
                <a:close/>
                <a:moveTo>
                  <a:pt x="124967" y="4632960"/>
                </a:moveTo>
                <a:lnTo>
                  <a:pt x="128015" y="4632960"/>
                </a:lnTo>
                <a:lnTo>
                  <a:pt x="128015" y="4636008"/>
                </a:lnTo>
                <a:lnTo>
                  <a:pt x="124967" y="4636008"/>
                </a:lnTo>
                <a:lnTo>
                  <a:pt x="124967" y="4632960"/>
                </a:lnTo>
                <a:close/>
                <a:moveTo>
                  <a:pt x="131063" y="4632960"/>
                </a:moveTo>
                <a:lnTo>
                  <a:pt x="134111" y="4632960"/>
                </a:lnTo>
                <a:lnTo>
                  <a:pt x="134111" y="4636008"/>
                </a:lnTo>
                <a:lnTo>
                  <a:pt x="131063" y="4636008"/>
                </a:lnTo>
                <a:lnTo>
                  <a:pt x="131063" y="4632960"/>
                </a:lnTo>
                <a:close/>
                <a:moveTo>
                  <a:pt x="137159" y="4632960"/>
                </a:moveTo>
                <a:lnTo>
                  <a:pt x="140207" y="4632960"/>
                </a:lnTo>
                <a:lnTo>
                  <a:pt x="140207" y="4636008"/>
                </a:lnTo>
                <a:lnTo>
                  <a:pt x="137159" y="4636008"/>
                </a:lnTo>
                <a:lnTo>
                  <a:pt x="137159" y="4632960"/>
                </a:lnTo>
                <a:close/>
                <a:moveTo>
                  <a:pt x="143256" y="4632960"/>
                </a:moveTo>
                <a:lnTo>
                  <a:pt x="146304" y="4632960"/>
                </a:lnTo>
                <a:lnTo>
                  <a:pt x="146304" y="4636008"/>
                </a:lnTo>
                <a:lnTo>
                  <a:pt x="143256" y="4636008"/>
                </a:lnTo>
                <a:lnTo>
                  <a:pt x="143256" y="4632960"/>
                </a:lnTo>
                <a:close/>
                <a:moveTo>
                  <a:pt x="149352" y="4632960"/>
                </a:moveTo>
                <a:lnTo>
                  <a:pt x="152400" y="4632960"/>
                </a:lnTo>
                <a:lnTo>
                  <a:pt x="152400" y="4636008"/>
                </a:lnTo>
                <a:lnTo>
                  <a:pt x="149352" y="4636008"/>
                </a:lnTo>
                <a:lnTo>
                  <a:pt x="149352" y="4632960"/>
                </a:lnTo>
                <a:close/>
                <a:moveTo>
                  <a:pt x="155448" y="4632960"/>
                </a:moveTo>
                <a:lnTo>
                  <a:pt x="158496" y="4632960"/>
                </a:lnTo>
                <a:lnTo>
                  <a:pt x="158496" y="4636008"/>
                </a:lnTo>
                <a:lnTo>
                  <a:pt x="155448" y="4636008"/>
                </a:lnTo>
                <a:lnTo>
                  <a:pt x="155448" y="4632960"/>
                </a:lnTo>
                <a:close/>
                <a:moveTo>
                  <a:pt x="161544" y="4632960"/>
                </a:moveTo>
                <a:lnTo>
                  <a:pt x="164592" y="4632960"/>
                </a:lnTo>
                <a:lnTo>
                  <a:pt x="164592" y="4636008"/>
                </a:lnTo>
                <a:lnTo>
                  <a:pt x="161544" y="4636008"/>
                </a:lnTo>
                <a:lnTo>
                  <a:pt x="161544" y="4632960"/>
                </a:lnTo>
                <a:close/>
                <a:moveTo>
                  <a:pt x="167639" y="4632960"/>
                </a:moveTo>
                <a:lnTo>
                  <a:pt x="170687" y="4632960"/>
                </a:lnTo>
                <a:lnTo>
                  <a:pt x="170687" y="4636008"/>
                </a:lnTo>
                <a:lnTo>
                  <a:pt x="167639" y="4636008"/>
                </a:lnTo>
                <a:lnTo>
                  <a:pt x="167639" y="4632960"/>
                </a:lnTo>
                <a:close/>
                <a:moveTo>
                  <a:pt x="173735" y="4632960"/>
                </a:moveTo>
                <a:lnTo>
                  <a:pt x="176783" y="4632960"/>
                </a:lnTo>
                <a:lnTo>
                  <a:pt x="176783" y="4636008"/>
                </a:lnTo>
                <a:lnTo>
                  <a:pt x="173735" y="4636008"/>
                </a:lnTo>
                <a:lnTo>
                  <a:pt x="173735" y="4632960"/>
                </a:lnTo>
                <a:close/>
                <a:moveTo>
                  <a:pt x="179831" y="4632960"/>
                </a:moveTo>
                <a:lnTo>
                  <a:pt x="182879" y="4632960"/>
                </a:lnTo>
                <a:lnTo>
                  <a:pt x="182879" y="4636008"/>
                </a:lnTo>
                <a:lnTo>
                  <a:pt x="179831" y="4636008"/>
                </a:lnTo>
                <a:lnTo>
                  <a:pt x="179831" y="4632960"/>
                </a:lnTo>
                <a:close/>
                <a:moveTo>
                  <a:pt x="185927" y="4632960"/>
                </a:moveTo>
                <a:lnTo>
                  <a:pt x="188975" y="4632960"/>
                </a:lnTo>
                <a:lnTo>
                  <a:pt x="188975" y="4636008"/>
                </a:lnTo>
                <a:lnTo>
                  <a:pt x="185927" y="4636008"/>
                </a:lnTo>
                <a:lnTo>
                  <a:pt x="185927" y="4632960"/>
                </a:lnTo>
                <a:close/>
                <a:moveTo>
                  <a:pt x="192024" y="4632960"/>
                </a:moveTo>
                <a:lnTo>
                  <a:pt x="195072" y="4632960"/>
                </a:lnTo>
                <a:lnTo>
                  <a:pt x="195072" y="4636008"/>
                </a:lnTo>
                <a:lnTo>
                  <a:pt x="192024" y="4636008"/>
                </a:lnTo>
                <a:lnTo>
                  <a:pt x="192024" y="4632960"/>
                </a:lnTo>
                <a:close/>
                <a:moveTo>
                  <a:pt x="198120" y="4632960"/>
                </a:moveTo>
                <a:lnTo>
                  <a:pt x="201168" y="4632960"/>
                </a:lnTo>
                <a:lnTo>
                  <a:pt x="201168" y="4636008"/>
                </a:lnTo>
                <a:lnTo>
                  <a:pt x="198120" y="4636008"/>
                </a:lnTo>
                <a:lnTo>
                  <a:pt x="198120" y="4632960"/>
                </a:lnTo>
                <a:close/>
                <a:moveTo>
                  <a:pt x="204216" y="4632960"/>
                </a:moveTo>
                <a:lnTo>
                  <a:pt x="207264" y="4632960"/>
                </a:lnTo>
                <a:lnTo>
                  <a:pt x="207264" y="4636008"/>
                </a:lnTo>
                <a:lnTo>
                  <a:pt x="204216" y="4636008"/>
                </a:lnTo>
                <a:lnTo>
                  <a:pt x="204216" y="4632960"/>
                </a:lnTo>
                <a:close/>
                <a:moveTo>
                  <a:pt x="210312" y="4632960"/>
                </a:moveTo>
                <a:lnTo>
                  <a:pt x="213360" y="4632960"/>
                </a:lnTo>
                <a:lnTo>
                  <a:pt x="213360" y="4636008"/>
                </a:lnTo>
                <a:lnTo>
                  <a:pt x="210312" y="4636008"/>
                </a:lnTo>
                <a:lnTo>
                  <a:pt x="210312" y="4632960"/>
                </a:lnTo>
                <a:close/>
                <a:moveTo>
                  <a:pt x="216407" y="4632960"/>
                </a:moveTo>
                <a:lnTo>
                  <a:pt x="219455" y="4632960"/>
                </a:lnTo>
                <a:lnTo>
                  <a:pt x="219455" y="4636008"/>
                </a:lnTo>
                <a:lnTo>
                  <a:pt x="216407" y="4636008"/>
                </a:lnTo>
                <a:lnTo>
                  <a:pt x="216407" y="4632960"/>
                </a:lnTo>
                <a:close/>
                <a:moveTo>
                  <a:pt x="222503" y="4632960"/>
                </a:moveTo>
                <a:lnTo>
                  <a:pt x="225551" y="4632960"/>
                </a:lnTo>
                <a:lnTo>
                  <a:pt x="225551" y="4636008"/>
                </a:lnTo>
                <a:lnTo>
                  <a:pt x="222503" y="4636008"/>
                </a:lnTo>
                <a:lnTo>
                  <a:pt x="222503" y="4632960"/>
                </a:lnTo>
                <a:close/>
                <a:moveTo>
                  <a:pt x="228599" y="4632960"/>
                </a:moveTo>
                <a:lnTo>
                  <a:pt x="231647" y="4632960"/>
                </a:lnTo>
                <a:lnTo>
                  <a:pt x="231647" y="4636008"/>
                </a:lnTo>
                <a:lnTo>
                  <a:pt x="228599" y="4636008"/>
                </a:lnTo>
                <a:lnTo>
                  <a:pt x="228599" y="4632960"/>
                </a:lnTo>
                <a:close/>
                <a:moveTo>
                  <a:pt x="234695" y="4632960"/>
                </a:moveTo>
                <a:lnTo>
                  <a:pt x="237743" y="4632960"/>
                </a:lnTo>
                <a:lnTo>
                  <a:pt x="237743" y="4636008"/>
                </a:lnTo>
                <a:lnTo>
                  <a:pt x="234695" y="4636008"/>
                </a:lnTo>
                <a:lnTo>
                  <a:pt x="234695" y="4632960"/>
                </a:lnTo>
                <a:close/>
                <a:moveTo>
                  <a:pt x="240792" y="4632960"/>
                </a:moveTo>
                <a:lnTo>
                  <a:pt x="243840" y="4632960"/>
                </a:lnTo>
                <a:lnTo>
                  <a:pt x="243840" y="4636008"/>
                </a:lnTo>
                <a:lnTo>
                  <a:pt x="240792" y="4636008"/>
                </a:lnTo>
                <a:lnTo>
                  <a:pt x="240792" y="4632960"/>
                </a:lnTo>
                <a:close/>
                <a:moveTo>
                  <a:pt x="246888" y="4632960"/>
                </a:moveTo>
                <a:lnTo>
                  <a:pt x="249936" y="4632960"/>
                </a:lnTo>
                <a:lnTo>
                  <a:pt x="249936" y="4636008"/>
                </a:lnTo>
                <a:lnTo>
                  <a:pt x="246888" y="4636008"/>
                </a:lnTo>
                <a:lnTo>
                  <a:pt x="246888" y="4632960"/>
                </a:lnTo>
                <a:close/>
                <a:moveTo>
                  <a:pt x="252984" y="4632960"/>
                </a:moveTo>
                <a:lnTo>
                  <a:pt x="256032" y="4632960"/>
                </a:lnTo>
                <a:lnTo>
                  <a:pt x="256032" y="4636008"/>
                </a:lnTo>
                <a:lnTo>
                  <a:pt x="252984" y="4636008"/>
                </a:lnTo>
                <a:lnTo>
                  <a:pt x="252984" y="4632960"/>
                </a:lnTo>
                <a:close/>
                <a:moveTo>
                  <a:pt x="259080" y="4632960"/>
                </a:moveTo>
                <a:lnTo>
                  <a:pt x="262128" y="4632960"/>
                </a:lnTo>
                <a:lnTo>
                  <a:pt x="262128" y="4636008"/>
                </a:lnTo>
                <a:lnTo>
                  <a:pt x="259080" y="4636008"/>
                </a:lnTo>
                <a:lnTo>
                  <a:pt x="259080" y="4632960"/>
                </a:lnTo>
                <a:close/>
                <a:moveTo>
                  <a:pt x="265176" y="4632960"/>
                </a:moveTo>
                <a:lnTo>
                  <a:pt x="268223" y="4632960"/>
                </a:lnTo>
                <a:lnTo>
                  <a:pt x="268223" y="4636008"/>
                </a:lnTo>
                <a:lnTo>
                  <a:pt x="265176" y="4636008"/>
                </a:lnTo>
                <a:lnTo>
                  <a:pt x="265176" y="4632960"/>
                </a:lnTo>
                <a:close/>
                <a:moveTo>
                  <a:pt x="271271" y="4632960"/>
                </a:moveTo>
                <a:lnTo>
                  <a:pt x="274319" y="4632960"/>
                </a:lnTo>
                <a:lnTo>
                  <a:pt x="274319" y="4636008"/>
                </a:lnTo>
                <a:lnTo>
                  <a:pt x="271271" y="4636008"/>
                </a:lnTo>
                <a:lnTo>
                  <a:pt x="271271" y="4632960"/>
                </a:lnTo>
                <a:close/>
                <a:moveTo>
                  <a:pt x="277367" y="4632960"/>
                </a:moveTo>
                <a:lnTo>
                  <a:pt x="280415" y="4632960"/>
                </a:lnTo>
                <a:lnTo>
                  <a:pt x="280415" y="4636008"/>
                </a:lnTo>
                <a:lnTo>
                  <a:pt x="277367" y="4636008"/>
                </a:lnTo>
                <a:lnTo>
                  <a:pt x="277367" y="4632960"/>
                </a:lnTo>
                <a:close/>
                <a:moveTo>
                  <a:pt x="283463" y="4632960"/>
                </a:moveTo>
                <a:lnTo>
                  <a:pt x="286511" y="4632960"/>
                </a:lnTo>
                <a:lnTo>
                  <a:pt x="286511" y="4636008"/>
                </a:lnTo>
                <a:lnTo>
                  <a:pt x="283463" y="4636008"/>
                </a:lnTo>
                <a:lnTo>
                  <a:pt x="283463" y="4632960"/>
                </a:lnTo>
                <a:close/>
                <a:moveTo>
                  <a:pt x="289559" y="4632960"/>
                </a:moveTo>
                <a:lnTo>
                  <a:pt x="292607" y="4632960"/>
                </a:lnTo>
                <a:lnTo>
                  <a:pt x="292607" y="4636008"/>
                </a:lnTo>
                <a:lnTo>
                  <a:pt x="289559" y="4636008"/>
                </a:lnTo>
                <a:lnTo>
                  <a:pt x="289559" y="4632960"/>
                </a:lnTo>
                <a:close/>
                <a:moveTo>
                  <a:pt x="295656" y="4632960"/>
                </a:moveTo>
                <a:lnTo>
                  <a:pt x="298704" y="4632960"/>
                </a:lnTo>
                <a:lnTo>
                  <a:pt x="298704" y="4636008"/>
                </a:lnTo>
                <a:lnTo>
                  <a:pt x="295656" y="4636008"/>
                </a:lnTo>
                <a:lnTo>
                  <a:pt x="295656" y="4632960"/>
                </a:lnTo>
                <a:close/>
                <a:moveTo>
                  <a:pt x="301752" y="4632960"/>
                </a:moveTo>
                <a:lnTo>
                  <a:pt x="304800" y="4632960"/>
                </a:lnTo>
                <a:lnTo>
                  <a:pt x="304800" y="4636008"/>
                </a:lnTo>
                <a:lnTo>
                  <a:pt x="301752" y="4636008"/>
                </a:lnTo>
                <a:lnTo>
                  <a:pt x="301752" y="4632960"/>
                </a:lnTo>
                <a:close/>
                <a:moveTo>
                  <a:pt x="307848" y="4632960"/>
                </a:moveTo>
                <a:lnTo>
                  <a:pt x="310896" y="4632960"/>
                </a:lnTo>
                <a:lnTo>
                  <a:pt x="310896" y="4636008"/>
                </a:lnTo>
                <a:lnTo>
                  <a:pt x="307848" y="4636008"/>
                </a:lnTo>
                <a:lnTo>
                  <a:pt x="307848" y="4632960"/>
                </a:lnTo>
                <a:close/>
                <a:moveTo>
                  <a:pt x="313944" y="4632960"/>
                </a:moveTo>
                <a:lnTo>
                  <a:pt x="316992" y="4632960"/>
                </a:lnTo>
                <a:lnTo>
                  <a:pt x="316992" y="4636008"/>
                </a:lnTo>
                <a:lnTo>
                  <a:pt x="313944" y="4636008"/>
                </a:lnTo>
                <a:lnTo>
                  <a:pt x="313944" y="4632960"/>
                </a:lnTo>
                <a:close/>
                <a:moveTo>
                  <a:pt x="320039" y="4632960"/>
                </a:moveTo>
                <a:lnTo>
                  <a:pt x="323087" y="4632960"/>
                </a:lnTo>
                <a:lnTo>
                  <a:pt x="323087" y="4636008"/>
                </a:lnTo>
                <a:lnTo>
                  <a:pt x="320039" y="4636008"/>
                </a:lnTo>
                <a:lnTo>
                  <a:pt x="320039" y="4632960"/>
                </a:lnTo>
                <a:close/>
                <a:moveTo>
                  <a:pt x="326135" y="4632960"/>
                </a:moveTo>
                <a:lnTo>
                  <a:pt x="329183" y="4632960"/>
                </a:lnTo>
                <a:lnTo>
                  <a:pt x="329183" y="4636008"/>
                </a:lnTo>
                <a:lnTo>
                  <a:pt x="326135" y="4636008"/>
                </a:lnTo>
                <a:lnTo>
                  <a:pt x="326135" y="4632960"/>
                </a:lnTo>
                <a:close/>
                <a:moveTo>
                  <a:pt x="332231" y="4632960"/>
                </a:moveTo>
                <a:lnTo>
                  <a:pt x="335279" y="4632960"/>
                </a:lnTo>
                <a:lnTo>
                  <a:pt x="335279" y="4636008"/>
                </a:lnTo>
                <a:lnTo>
                  <a:pt x="332231" y="4636008"/>
                </a:lnTo>
                <a:lnTo>
                  <a:pt x="332231" y="4632960"/>
                </a:lnTo>
                <a:close/>
                <a:moveTo>
                  <a:pt x="338327" y="4632960"/>
                </a:moveTo>
                <a:lnTo>
                  <a:pt x="341375" y="4632960"/>
                </a:lnTo>
                <a:lnTo>
                  <a:pt x="341375" y="4636008"/>
                </a:lnTo>
                <a:lnTo>
                  <a:pt x="338327" y="4636008"/>
                </a:lnTo>
                <a:lnTo>
                  <a:pt x="338327" y="4632960"/>
                </a:lnTo>
                <a:close/>
                <a:moveTo>
                  <a:pt x="344424" y="4632960"/>
                </a:moveTo>
                <a:lnTo>
                  <a:pt x="347472" y="4632960"/>
                </a:lnTo>
                <a:lnTo>
                  <a:pt x="347472" y="4636008"/>
                </a:lnTo>
                <a:lnTo>
                  <a:pt x="344424" y="4636008"/>
                </a:lnTo>
                <a:lnTo>
                  <a:pt x="344424" y="4632960"/>
                </a:lnTo>
                <a:close/>
                <a:moveTo>
                  <a:pt x="350520" y="4632960"/>
                </a:moveTo>
                <a:lnTo>
                  <a:pt x="353568" y="4632960"/>
                </a:lnTo>
                <a:lnTo>
                  <a:pt x="353568" y="4636008"/>
                </a:lnTo>
                <a:lnTo>
                  <a:pt x="350520" y="4636008"/>
                </a:lnTo>
                <a:lnTo>
                  <a:pt x="350520" y="4632960"/>
                </a:lnTo>
                <a:close/>
                <a:moveTo>
                  <a:pt x="356616" y="4632960"/>
                </a:moveTo>
                <a:lnTo>
                  <a:pt x="359664" y="4632960"/>
                </a:lnTo>
                <a:lnTo>
                  <a:pt x="359664" y="4636008"/>
                </a:lnTo>
                <a:lnTo>
                  <a:pt x="356616" y="4636008"/>
                </a:lnTo>
                <a:lnTo>
                  <a:pt x="356616" y="4632960"/>
                </a:lnTo>
                <a:close/>
                <a:moveTo>
                  <a:pt x="362712" y="4632960"/>
                </a:moveTo>
                <a:lnTo>
                  <a:pt x="365760" y="4632960"/>
                </a:lnTo>
                <a:lnTo>
                  <a:pt x="365760" y="4636008"/>
                </a:lnTo>
                <a:lnTo>
                  <a:pt x="362712" y="4636008"/>
                </a:lnTo>
                <a:lnTo>
                  <a:pt x="362712" y="4632960"/>
                </a:lnTo>
                <a:close/>
                <a:moveTo>
                  <a:pt x="368807" y="4632960"/>
                </a:moveTo>
                <a:lnTo>
                  <a:pt x="371855" y="4632960"/>
                </a:lnTo>
                <a:lnTo>
                  <a:pt x="371855" y="4636008"/>
                </a:lnTo>
                <a:lnTo>
                  <a:pt x="368807" y="4636008"/>
                </a:lnTo>
                <a:lnTo>
                  <a:pt x="368807" y="4632960"/>
                </a:lnTo>
                <a:close/>
                <a:moveTo>
                  <a:pt x="374903" y="4632960"/>
                </a:moveTo>
                <a:lnTo>
                  <a:pt x="377951" y="4632960"/>
                </a:lnTo>
                <a:lnTo>
                  <a:pt x="377951" y="4636008"/>
                </a:lnTo>
                <a:lnTo>
                  <a:pt x="374903" y="4636008"/>
                </a:lnTo>
                <a:lnTo>
                  <a:pt x="374903" y="4632960"/>
                </a:lnTo>
                <a:close/>
                <a:moveTo>
                  <a:pt x="380999" y="4632960"/>
                </a:moveTo>
                <a:lnTo>
                  <a:pt x="384047" y="4632960"/>
                </a:lnTo>
                <a:lnTo>
                  <a:pt x="384047" y="4636008"/>
                </a:lnTo>
                <a:lnTo>
                  <a:pt x="380999" y="4636008"/>
                </a:lnTo>
                <a:lnTo>
                  <a:pt x="380999" y="4632960"/>
                </a:lnTo>
                <a:close/>
                <a:moveTo>
                  <a:pt x="387095" y="4632960"/>
                </a:moveTo>
                <a:lnTo>
                  <a:pt x="390143" y="4632960"/>
                </a:lnTo>
                <a:lnTo>
                  <a:pt x="390143" y="4636008"/>
                </a:lnTo>
                <a:lnTo>
                  <a:pt x="387095" y="4636008"/>
                </a:lnTo>
                <a:lnTo>
                  <a:pt x="387095" y="4632960"/>
                </a:lnTo>
                <a:close/>
                <a:moveTo>
                  <a:pt x="393192" y="4632960"/>
                </a:moveTo>
                <a:lnTo>
                  <a:pt x="396240" y="4632960"/>
                </a:lnTo>
                <a:lnTo>
                  <a:pt x="396240" y="4636008"/>
                </a:lnTo>
                <a:lnTo>
                  <a:pt x="393192" y="4636008"/>
                </a:lnTo>
                <a:lnTo>
                  <a:pt x="393192" y="4632960"/>
                </a:lnTo>
                <a:close/>
                <a:moveTo>
                  <a:pt x="399288" y="4632960"/>
                </a:moveTo>
                <a:lnTo>
                  <a:pt x="402336" y="4632960"/>
                </a:lnTo>
                <a:lnTo>
                  <a:pt x="402336" y="4636008"/>
                </a:lnTo>
                <a:lnTo>
                  <a:pt x="399288" y="4636008"/>
                </a:lnTo>
                <a:lnTo>
                  <a:pt x="399288" y="4632960"/>
                </a:lnTo>
                <a:close/>
                <a:moveTo>
                  <a:pt x="405384" y="4632960"/>
                </a:moveTo>
                <a:lnTo>
                  <a:pt x="408432" y="4632960"/>
                </a:lnTo>
                <a:lnTo>
                  <a:pt x="408432" y="4636008"/>
                </a:lnTo>
                <a:lnTo>
                  <a:pt x="405384" y="4636008"/>
                </a:lnTo>
                <a:lnTo>
                  <a:pt x="405384" y="4632960"/>
                </a:lnTo>
                <a:close/>
                <a:moveTo>
                  <a:pt x="411480" y="4632960"/>
                </a:moveTo>
                <a:lnTo>
                  <a:pt x="414528" y="4632960"/>
                </a:lnTo>
                <a:lnTo>
                  <a:pt x="414528" y="4636008"/>
                </a:lnTo>
                <a:lnTo>
                  <a:pt x="411480" y="4636008"/>
                </a:lnTo>
                <a:lnTo>
                  <a:pt x="411480" y="4632960"/>
                </a:lnTo>
                <a:close/>
                <a:moveTo>
                  <a:pt x="417576" y="4632960"/>
                </a:moveTo>
                <a:lnTo>
                  <a:pt x="420623" y="4632960"/>
                </a:lnTo>
                <a:lnTo>
                  <a:pt x="420623" y="4636008"/>
                </a:lnTo>
                <a:lnTo>
                  <a:pt x="417576" y="4636008"/>
                </a:lnTo>
                <a:lnTo>
                  <a:pt x="417576" y="4632960"/>
                </a:lnTo>
                <a:close/>
                <a:moveTo>
                  <a:pt x="423671" y="4632960"/>
                </a:moveTo>
                <a:lnTo>
                  <a:pt x="426719" y="4632960"/>
                </a:lnTo>
                <a:lnTo>
                  <a:pt x="426719" y="4636008"/>
                </a:lnTo>
                <a:lnTo>
                  <a:pt x="423671" y="4636008"/>
                </a:lnTo>
                <a:lnTo>
                  <a:pt x="423671" y="4632960"/>
                </a:lnTo>
                <a:close/>
                <a:moveTo>
                  <a:pt x="429767" y="4632960"/>
                </a:moveTo>
                <a:lnTo>
                  <a:pt x="432815" y="4632960"/>
                </a:lnTo>
                <a:lnTo>
                  <a:pt x="432815" y="4636008"/>
                </a:lnTo>
                <a:lnTo>
                  <a:pt x="429767" y="4636008"/>
                </a:lnTo>
                <a:lnTo>
                  <a:pt x="429767" y="4632960"/>
                </a:lnTo>
                <a:close/>
                <a:moveTo>
                  <a:pt x="435863" y="4632960"/>
                </a:moveTo>
                <a:lnTo>
                  <a:pt x="438911" y="4632960"/>
                </a:lnTo>
                <a:lnTo>
                  <a:pt x="438911" y="4636008"/>
                </a:lnTo>
                <a:lnTo>
                  <a:pt x="435863" y="4636008"/>
                </a:lnTo>
                <a:lnTo>
                  <a:pt x="435863" y="4632960"/>
                </a:lnTo>
                <a:close/>
                <a:moveTo>
                  <a:pt x="441959" y="4632960"/>
                </a:moveTo>
                <a:lnTo>
                  <a:pt x="445007" y="4632960"/>
                </a:lnTo>
                <a:lnTo>
                  <a:pt x="445007" y="4636008"/>
                </a:lnTo>
                <a:lnTo>
                  <a:pt x="441959" y="4636008"/>
                </a:lnTo>
                <a:lnTo>
                  <a:pt x="441959" y="4632960"/>
                </a:lnTo>
                <a:close/>
                <a:moveTo>
                  <a:pt x="448056" y="4632960"/>
                </a:moveTo>
                <a:lnTo>
                  <a:pt x="451104" y="4632960"/>
                </a:lnTo>
                <a:lnTo>
                  <a:pt x="451104" y="4636008"/>
                </a:lnTo>
                <a:lnTo>
                  <a:pt x="448056" y="4636008"/>
                </a:lnTo>
                <a:lnTo>
                  <a:pt x="448056" y="4632960"/>
                </a:lnTo>
                <a:close/>
                <a:moveTo>
                  <a:pt x="454152" y="4632960"/>
                </a:moveTo>
                <a:lnTo>
                  <a:pt x="457200" y="4632960"/>
                </a:lnTo>
                <a:lnTo>
                  <a:pt x="457200" y="4636008"/>
                </a:lnTo>
                <a:lnTo>
                  <a:pt x="454152" y="4636008"/>
                </a:lnTo>
                <a:lnTo>
                  <a:pt x="454152" y="4632960"/>
                </a:lnTo>
                <a:close/>
                <a:moveTo>
                  <a:pt x="460248" y="4632960"/>
                </a:moveTo>
                <a:lnTo>
                  <a:pt x="463296" y="4632960"/>
                </a:lnTo>
                <a:lnTo>
                  <a:pt x="463296" y="4636008"/>
                </a:lnTo>
                <a:lnTo>
                  <a:pt x="460248" y="4636008"/>
                </a:lnTo>
                <a:lnTo>
                  <a:pt x="460248" y="4632960"/>
                </a:lnTo>
                <a:close/>
                <a:moveTo>
                  <a:pt x="466344" y="4632960"/>
                </a:moveTo>
                <a:lnTo>
                  <a:pt x="469392" y="4632960"/>
                </a:lnTo>
                <a:lnTo>
                  <a:pt x="469392" y="4636008"/>
                </a:lnTo>
                <a:lnTo>
                  <a:pt x="466344" y="4636008"/>
                </a:lnTo>
                <a:lnTo>
                  <a:pt x="466344" y="4632960"/>
                </a:lnTo>
                <a:close/>
                <a:moveTo>
                  <a:pt x="472439" y="4632960"/>
                </a:moveTo>
                <a:lnTo>
                  <a:pt x="475487" y="4632960"/>
                </a:lnTo>
                <a:lnTo>
                  <a:pt x="475487" y="4636008"/>
                </a:lnTo>
                <a:lnTo>
                  <a:pt x="472439" y="4636008"/>
                </a:lnTo>
                <a:lnTo>
                  <a:pt x="472439" y="4632960"/>
                </a:lnTo>
                <a:close/>
                <a:moveTo>
                  <a:pt x="478536" y="4632960"/>
                </a:moveTo>
                <a:lnTo>
                  <a:pt x="481584" y="4632960"/>
                </a:lnTo>
                <a:lnTo>
                  <a:pt x="481584" y="4636008"/>
                </a:lnTo>
                <a:lnTo>
                  <a:pt x="478536" y="4636008"/>
                </a:lnTo>
                <a:lnTo>
                  <a:pt x="478536" y="4632960"/>
                </a:lnTo>
                <a:close/>
                <a:moveTo>
                  <a:pt x="484631" y="4632960"/>
                </a:moveTo>
                <a:lnTo>
                  <a:pt x="487679" y="4632960"/>
                </a:lnTo>
                <a:lnTo>
                  <a:pt x="487679" y="4636008"/>
                </a:lnTo>
                <a:lnTo>
                  <a:pt x="484631" y="4636008"/>
                </a:lnTo>
                <a:lnTo>
                  <a:pt x="484631" y="4632960"/>
                </a:lnTo>
                <a:close/>
                <a:moveTo>
                  <a:pt x="490728" y="4632960"/>
                </a:moveTo>
                <a:lnTo>
                  <a:pt x="493776" y="4632960"/>
                </a:lnTo>
                <a:lnTo>
                  <a:pt x="493776" y="4636008"/>
                </a:lnTo>
                <a:lnTo>
                  <a:pt x="490728" y="4636008"/>
                </a:lnTo>
                <a:lnTo>
                  <a:pt x="490728" y="4632960"/>
                </a:lnTo>
                <a:close/>
                <a:moveTo>
                  <a:pt x="496823" y="4632960"/>
                </a:moveTo>
                <a:lnTo>
                  <a:pt x="499871" y="4632960"/>
                </a:lnTo>
                <a:lnTo>
                  <a:pt x="499871" y="4636008"/>
                </a:lnTo>
                <a:lnTo>
                  <a:pt x="496823" y="4636008"/>
                </a:lnTo>
                <a:lnTo>
                  <a:pt x="496823" y="4632960"/>
                </a:lnTo>
                <a:close/>
                <a:moveTo>
                  <a:pt x="502920" y="4632960"/>
                </a:moveTo>
                <a:lnTo>
                  <a:pt x="505968" y="4632960"/>
                </a:lnTo>
                <a:lnTo>
                  <a:pt x="505968" y="4636008"/>
                </a:lnTo>
                <a:lnTo>
                  <a:pt x="502920" y="4636008"/>
                </a:lnTo>
                <a:lnTo>
                  <a:pt x="502920" y="4632960"/>
                </a:lnTo>
                <a:close/>
                <a:moveTo>
                  <a:pt x="509015" y="4632960"/>
                </a:moveTo>
                <a:lnTo>
                  <a:pt x="512063" y="4632960"/>
                </a:lnTo>
                <a:lnTo>
                  <a:pt x="512063" y="4636008"/>
                </a:lnTo>
                <a:lnTo>
                  <a:pt x="509015" y="4636008"/>
                </a:lnTo>
                <a:lnTo>
                  <a:pt x="509015" y="4632960"/>
                </a:lnTo>
                <a:close/>
                <a:moveTo>
                  <a:pt x="515112" y="4632960"/>
                </a:moveTo>
                <a:lnTo>
                  <a:pt x="518160" y="4632960"/>
                </a:lnTo>
                <a:lnTo>
                  <a:pt x="518160" y="4636008"/>
                </a:lnTo>
                <a:lnTo>
                  <a:pt x="515112" y="4636008"/>
                </a:lnTo>
                <a:lnTo>
                  <a:pt x="515112" y="4632960"/>
                </a:lnTo>
                <a:close/>
                <a:moveTo>
                  <a:pt x="521208" y="4632960"/>
                </a:moveTo>
                <a:lnTo>
                  <a:pt x="524256" y="4632960"/>
                </a:lnTo>
                <a:lnTo>
                  <a:pt x="524256" y="4636008"/>
                </a:lnTo>
                <a:lnTo>
                  <a:pt x="521208" y="4636008"/>
                </a:lnTo>
                <a:lnTo>
                  <a:pt x="521208" y="4632960"/>
                </a:lnTo>
                <a:close/>
                <a:moveTo>
                  <a:pt x="527303" y="4632960"/>
                </a:moveTo>
                <a:lnTo>
                  <a:pt x="530351" y="4632960"/>
                </a:lnTo>
                <a:lnTo>
                  <a:pt x="530351" y="4636008"/>
                </a:lnTo>
                <a:lnTo>
                  <a:pt x="527303" y="4636008"/>
                </a:lnTo>
                <a:lnTo>
                  <a:pt x="527303" y="4632960"/>
                </a:lnTo>
                <a:close/>
                <a:moveTo>
                  <a:pt x="533400" y="4632960"/>
                </a:moveTo>
                <a:lnTo>
                  <a:pt x="536448" y="4632960"/>
                </a:lnTo>
                <a:lnTo>
                  <a:pt x="536448" y="4636008"/>
                </a:lnTo>
                <a:lnTo>
                  <a:pt x="533400" y="4636008"/>
                </a:lnTo>
                <a:lnTo>
                  <a:pt x="533400" y="4632960"/>
                </a:lnTo>
                <a:close/>
                <a:moveTo>
                  <a:pt x="539495" y="4632960"/>
                </a:moveTo>
                <a:lnTo>
                  <a:pt x="542543" y="4632960"/>
                </a:lnTo>
                <a:lnTo>
                  <a:pt x="542543" y="4636008"/>
                </a:lnTo>
                <a:lnTo>
                  <a:pt x="539495" y="4636008"/>
                </a:lnTo>
                <a:lnTo>
                  <a:pt x="539495" y="4632960"/>
                </a:lnTo>
                <a:close/>
                <a:moveTo>
                  <a:pt x="545592" y="4632960"/>
                </a:moveTo>
                <a:lnTo>
                  <a:pt x="548640" y="4632960"/>
                </a:lnTo>
                <a:lnTo>
                  <a:pt x="548640" y="4636008"/>
                </a:lnTo>
                <a:lnTo>
                  <a:pt x="545592" y="4636008"/>
                </a:lnTo>
                <a:lnTo>
                  <a:pt x="545592" y="4632960"/>
                </a:lnTo>
                <a:close/>
                <a:moveTo>
                  <a:pt x="551687" y="4632960"/>
                </a:moveTo>
                <a:lnTo>
                  <a:pt x="554735" y="4632960"/>
                </a:lnTo>
                <a:lnTo>
                  <a:pt x="554735" y="4636008"/>
                </a:lnTo>
                <a:lnTo>
                  <a:pt x="551687" y="4636008"/>
                </a:lnTo>
                <a:lnTo>
                  <a:pt x="551687" y="4632960"/>
                </a:lnTo>
                <a:close/>
                <a:moveTo>
                  <a:pt x="557784" y="4632960"/>
                </a:moveTo>
                <a:lnTo>
                  <a:pt x="560832" y="4632960"/>
                </a:lnTo>
                <a:lnTo>
                  <a:pt x="560832" y="4636008"/>
                </a:lnTo>
                <a:lnTo>
                  <a:pt x="557784" y="4636008"/>
                </a:lnTo>
                <a:lnTo>
                  <a:pt x="557784" y="4632960"/>
                </a:lnTo>
                <a:close/>
                <a:moveTo>
                  <a:pt x="563879" y="4632960"/>
                </a:moveTo>
                <a:lnTo>
                  <a:pt x="566927" y="4632960"/>
                </a:lnTo>
                <a:lnTo>
                  <a:pt x="566927" y="4636008"/>
                </a:lnTo>
                <a:lnTo>
                  <a:pt x="563879" y="4636008"/>
                </a:lnTo>
                <a:lnTo>
                  <a:pt x="563879" y="4632960"/>
                </a:lnTo>
                <a:close/>
                <a:moveTo>
                  <a:pt x="569976" y="4632960"/>
                </a:moveTo>
                <a:lnTo>
                  <a:pt x="573023" y="4632960"/>
                </a:lnTo>
                <a:lnTo>
                  <a:pt x="573023" y="4636008"/>
                </a:lnTo>
                <a:lnTo>
                  <a:pt x="569976" y="4636008"/>
                </a:lnTo>
                <a:lnTo>
                  <a:pt x="569976" y="4632960"/>
                </a:lnTo>
                <a:close/>
                <a:moveTo>
                  <a:pt x="576072" y="4632960"/>
                </a:moveTo>
                <a:lnTo>
                  <a:pt x="579120" y="4632960"/>
                </a:lnTo>
                <a:lnTo>
                  <a:pt x="579120" y="4636008"/>
                </a:lnTo>
                <a:lnTo>
                  <a:pt x="576072" y="4636008"/>
                </a:lnTo>
                <a:lnTo>
                  <a:pt x="576072" y="4632960"/>
                </a:lnTo>
                <a:close/>
                <a:moveTo>
                  <a:pt x="582167" y="4632960"/>
                </a:moveTo>
                <a:lnTo>
                  <a:pt x="585215" y="4632960"/>
                </a:lnTo>
                <a:lnTo>
                  <a:pt x="585215" y="4636008"/>
                </a:lnTo>
                <a:lnTo>
                  <a:pt x="582167" y="4636008"/>
                </a:lnTo>
                <a:lnTo>
                  <a:pt x="582167" y="4632960"/>
                </a:lnTo>
                <a:close/>
                <a:moveTo>
                  <a:pt x="588264" y="4632960"/>
                </a:moveTo>
                <a:lnTo>
                  <a:pt x="591312" y="4632960"/>
                </a:lnTo>
                <a:lnTo>
                  <a:pt x="591312" y="4636008"/>
                </a:lnTo>
                <a:lnTo>
                  <a:pt x="588264" y="4636008"/>
                </a:lnTo>
                <a:lnTo>
                  <a:pt x="588264" y="4632960"/>
                </a:lnTo>
                <a:close/>
                <a:moveTo>
                  <a:pt x="594359" y="4632960"/>
                </a:moveTo>
                <a:lnTo>
                  <a:pt x="597407" y="4632960"/>
                </a:lnTo>
                <a:lnTo>
                  <a:pt x="597407" y="4636008"/>
                </a:lnTo>
                <a:lnTo>
                  <a:pt x="594359" y="4636008"/>
                </a:lnTo>
                <a:lnTo>
                  <a:pt x="594359" y="4632960"/>
                </a:lnTo>
                <a:close/>
                <a:moveTo>
                  <a:pt x="600456" y="4632960"/>
                </a:moveTo>
                <a:lnTo>
                  <a:pt x="603504" y="4632960"/>
                </a:lnTo>
                <a:lnTo>
                  <a:pt x="603504" y="4636008"/>
                </a:lnTo>
                <a:lnTo>
                  <a:pt x="600456" y="4636008"/>
                </a:lnTo>
                <a:lnTo>
                  <a:pt x="600456" y="4632960"/>
                </a:lnTo>
                <a:close/>
                <a:moveTo>
                  <a:pt x="606551" y="4632960"/>
                </a:moveTo>
                <a:lnTo>
                  <a:pt x="609599" y="4632960"/>
                </a:lnTo>
                <a:lnTo>
                  <a:pt x="609599" y="4636008"/>
                </a:lnTo>
                <a:lnTo>
                  <a:pt x="606551" y="4636008"/>
                </a:lnTo>
                <a:lnTo>
                  <a:pt x="606551" y="4632960"/>
                </a:lnTo>
                <a:close/>
                <a:moveTo>
                  <a:pt x="612648" y="4632960"/>
                </a:moveTo>
                <a:lnTo>
                  <a:pt x="615696" y="4632960"/>
                </a:lnTo>
                <a:lnTo>
                  <a:pt x="615696" y="4636008"/>
                </a:lnTo>
                <a:lnTo>
                  <a:pt x="612648" y="4636008"/>
                </a:lnTo>
                <a:lnTo>
                  <a:pt x="612648" y="4632960"/>
                </a:lnTo>
                <a:close/>
                <a:moveTo>
                  <a:pt x="618743" y="4632960"/>
                </a:moveTo>
                <a:lnTo>
                  <a:pt x="621791" y="4632960"/>
                </a:lnTo>
                <a:lnTo>
                  <a:pt x="621791" y="4636008"/>
                </a:lnTo>
                <a:lnTo>
                  <a:pt x="618743" y="4636008"/>
                </a:lnTo>
                <a:lnTo>
                  <a:pt x="618743" y="4632960"/>
                </a:lnTo>
                <a:close/>
                <a:moveTo>
                  <a:pt x="624839" y="4632960"/>
                </a:moveTo>
                <a:lnTo>
                  <a:pt x="627887" y="4632960"/>
                </a:lnTo>
                <a:lnTo>
                  <a:pt x="627887" y="4636008"/>
                </a:lnTo>
                <a:lnTo>
                  <a:pt x="624839" y="4636008"/>
                </a:lnTo>
                <a:lnTo>
                  <a:pt x="624839" y="4632960"/>
                </a:lnTo>
                <a:close/>
                <a:moveTo>
                  <a:pt x="630936" y="4632960"/>
                </a:moveTo>
                <a:lnTo>
                  <a:pt x="633984" y="4632960"/>
                </a:lnTo>
                <a:lnTo>
                  <a:pt x="633984" y="4636008"/>
                </a:lnTo>
                <a:lnTo>
                  <a:pt x="630936" y="4636008"/>
                </a:lnTo>
                <a:lnTo>
                  <a:pt x="630936" y="4632960"/>
                </a:lnTo>
                <a:close/>
                <a:moveTo>
                  <a:pt x="637031" y="4632960"/>
                </a:moveTo>
                <a:lnTo>
                  <a:pt x="640079" y="4632960"/>
                </a:lnTo>
                <a:lnTo>
                  <a:pt x="640079" y="4636008"/>
                </a:lnTo>
                <a:lnTo>
                  <a:pt x="637031" y="4636008"/>
                </a:lnTo>
                <a:lnTo>
                  <a:pt x="637031" y="4632960"/>
                </a:lnTo>
                <a:close/>
                <a:moveTo>
                  <a:pt x="643128" y="4632960"/>
                </a:moveTo>
                <a:lnTo>
                  <a:pt x="646176" y="4632960"/>
                </a:lnTo>
                <a:lnTo>
                  <a:pt x="646176" y="4636008"/>
                </a:lnTo>
                <a:lnTo>
                  <a:pt x="643128" y="4636008"/>
                </a:lnTo>
                <a:lnTo>
                  <a:pt x="643128" y="4632960"/>
                </a:lnTo>
                <a:close/>
                <a:moveTo>
                  <a:pt x="649223" y="4632960"/>
                </a:moveTo>
                <a:lnTo>
                  <a:pt x="652271" y="4632960"/>
                </a:lnTo>
                <a:lnTo>
                  <a:pt x="652271" y="4636008"/>
                </a:lnTo>
                <a:lnTo>
                  <a:pt x="649223" y="4636008"/>
                </a:lnTo>
                <a:lnTo>
                  <a:pt x="649223" y="4632960"/>
                </a:lnTo>
                <a:close/>
                <a:moveTo>
                  <a:pt x="655320" y="4632960"/>
                </a:moveTo>
                <a:lnTo>
                  <a:pt x="658368" y="4632960"/>
                </a:lnTo>
                <a:lnTo>
                  <a:pt x="658368" y="4636008"/>
                </a:lnTo>
                <a:lnTo>
                  <a:pt x="655320" y="4636008"/>
                </a:lnTo>
                <a:lnTo>
                  <a:pt x="655320" y="4632960"/>
                </a:lnTo>
                <a:close/>
                <a:moveTo>
                  <a:pt x="661415" y="4632960"/>
                </a:moveTo>
                <a:lnTo>
                  <a:pt x="664463" y="4632960"/>
                </a:lnTo>
                <a:lnTo>
                  <a:pt x="664463" y="4636008"/>
                </a:lnTo>
                <a:lnTo>
                  <a:pt x="661415" y="4636008"/>
                </a:lnTo>
                <a:lnTo>
                  <a:pt x="661415" y="4632960"/>
                </a:lnTo>
                <a:close/>
                <a:moveTo>
                  <a:pt x="667512" y="4632960"/>
                </a:moveTo>
                <a:lnTo>
                  <a:pt x="670560" y="4632960"/>
                </a:lnTo>
                <a:lnTo>
                  <a:pt x="670560" y="4636008"/>
                </a:lnTo>
                <a:lnTo>
                  <a:pt x="667512" y="4636008"/>
                </a:lnTo>
                <a:lnTo>
                  <a:pt x="667512" y="4632960"/>
                </a:lnTo>
                <a:close/>
                <a:moveTo>
                  <a:pt x="673608" y="4632960"/>
                </a:moveTo>
                <a:lnTo>
                  <a:pt x="676656" y="4632960"/>
                </a:lnTo>
                <a:lnTo>
                  <a:pt x="676656" y="4636008"/>
                </a:lnTo>
                <a:lnTo>
                  <a:pt x="673608" y="4636008"/>
                </a:lnTo>
                <a:lnTo>
                  <a:pt x="673608" y="4632960"/>
                </a:lnTo>
                <a:close/>
                <a:moveTo>
                  <a:pt x="679703" y="4632960"/>
                </a:moveTo>
                <a:lnTo>
                  <a:pt x="682751" y="4632960"/>
                </a:lnTo>
                <a:lnTo>
                  <a:pt x="682751" y="4636008"/>
                </a:lnTo>
                <a:lnTo>
                  <a:pt x="679703" y="4636008"/>
                </a:lnTo>
                <a:lnTo>
                  <a:pt x="679703" y="4632960"/>
                </a:lnTo>
                <a:close/>
                <a:moveTo>
                  <a:pt x="685800" y="4632960"/>
                </a:moveTo>
                <a:lnTo>
                  <a:pt x="688848" y="4632960"/>
                </a:lnTo>
                <a:lnTo>
                  <a:pt x="688848" y="4636008"/>
                </a:lnTo>
                <a:lnTo>
                  <a:pt x="685800" y="4636008"/>
                </a:lnTo>
                <a:lnTo>
                  <a:pt x="685800" y="4632960"/>
                </a:lnTo>
                <a:close/>
                <a:moveTo>
                  <a:pt x="691895" y="4632960"/>
                </a:moveTo>
                <a:lnTo>
                  <a:pt x="694943" y="4632960"/>
                </a:lnTo>
                <a:lnTo>
                  <a:pt x="694943" y="4636008"/>
                </a:lnTo>
                <a:lnTo>
                  <a:pt x="691895" y="4636008"/>
                </a:lnTo>
                <a:lnTo>
                  <a:pt x="691895" y="4632960"/>
                </a:lnTo>
                <a:close/>
                <a:moveTo>
                  <a:pt x="697992" y="4632960"/>
                </a:moveTo>
                <a:lnTo>
                  <a:pt x="701040" y="4632960"/>
                </a:lnTo>
                <a:lnTo>
                  <a:pt x="701040" y="4636008"/>
                </a:lnTo>
                <a:lnTo>
                  <a:pt x="697992" y="4636008"/>
                </a:lnTo>
                <a:lnTo>
                  <a:pt x="697992" y="4632960"/>
                </a:lnTo>
                <a:close/>
                <a:moveTo>
                  <a:pt x="704087" y="4632960"/>
                </a:moveTo>
                <a:lnTo>
                  <a:pt x="707135" y="4632960"/>
                </a:lnTo>
                <a:lnTo>
                  <a:pt x="707135" y="4636008"/>
                </a:lnTo>
                <a:lnTo>
                  <a:pt x="704087" y="4636008"/>
                </a:lnTo>
                <a:lnTo>
                  <a:pt x="704087" y="4632960"/>
                </a:lnTo>
                <a:close/>
                <a:moveTo>
                  <a:pt x="710184" y="4632960"/>
                </a:moveTo>
                <a:lnTo>
                  <a:pt x="713232" y="4632960"/>
                </a:lnTo>
                <a:lnTo>
                  <a:pt x="713232" y="4636008"/>
                </a:lnTo>
                <a:lnTo>
                  <a:pt x="710184" y="4636008"/>
                </a:lnTo>
                <a:lnTo>
                  <a:pt x="710184" y="4632960"/>
                </a:lnTo>
                <a:close/>
                <a:moveTo>
                  <a:pt x="716279" y="4632960"/>
                </a:moveTo>
                <a:lnTo>
                  <a:pt x="719327" y="4632960"/>
                </a:lnTo>
                <a:lnTo>
                  <a:pt x="719327" y="4636008"/>
                </a:lnTo>
                <a:lnTo>
                  <a:pt x="716279" y="4636008"/>
                </a:lnTo>
                <a:lnTo>
                  <a:pt x="716279" y="4632960"/>
                </a:lnTo>
                <a:close/>
                <a:moveTo>
                  <a:pt x="722376" y="4632960"/>
                </a:moveTo>
                <a:lnTo>
                  <a:pt x="725423" y="4632960"/>
                </a:lnTo>
                <a:lnTo>
                  <a:pt x="725423" y="4636008"/>
                </a:lnTo>
                <a:lnTo>
                  <a:pt x="722376" y="4636008"/>
                </a:lnTo>
                <a:lnTo>
                  <a:pt x="722376" y="4632960"/>
                </a:lnTo>
                <a:close/>
                <a:moveTo>
                  <a:pt x="728472" y="4632960"/>
                </a:moveTo>
                <a:lnTo>
                  <a:pt x="731520" y="4632960"/>
                </a:lnTo>
                <a:lnTo>
                  <a:pt x="731520" y="4636008"/>
                </a:lnTo>
                <a:lnTo>
                  <a:pt x="728472" y="4636008"/>
                </a:lnTo>
                <a:lnTo>
                  <a:pt x="728472" y="4632960"/>
                </a:lnTo>
                <a:close/>
                <a:moveTo>
                  <a:pt x="734567" y="4632960"/>
                </a:moveTo>
                <a:lnTo>
                  <a:pt x="737615" y="4632960"/>
                </a:lnTo>
                <a:lnTo>
                  <a:pt x="737615" y="4636008"/>
                </a:lnTo>
                <a:lnTo>
                  <a:pt x="734567" y="4636008"/>
                </a:lnTo>
                <a:lnTo>
                  <a:pt x="734567" y="4632960"/>
                </a:lnTo>
                <a:close/>
                <a:moveTo>
                  <a:pt x="740664" y="4632960"/>
                </a:moveTo>
                <a:lnTo>
                  <a:pt x="743712" y="4632960"/>
                </a:lnTo>
                <a:lnTo>
                  <a:pt x="743712" y="4636008"/>
                </a:lnTo>
                <a:lnTo>
                  <a:pt x="740664" y="4636008"/>
                </a:lnTo>
                <a:lnTo>
                  <a:pt x="740664" y="4632960"/>
                </a:lnTo>
                <a:close/>
                <a:moveTo>
                  <a:pt x="746759" y="4632960"/>
                </a:moveTo>
                <a:lnTo>
                  <a:pt x="749807" y="4632960"/>
                </a:lnTo>
                <a:lnTo>
                  <a:pt x="749807" y="4636008"/>
                </a:lnTo>
                <a:lnTo>
                  <a:pt x="746759" y="4636008"/>
                </a:lnTo>
                <a:lnTo>
                  <a:pt x="746759" y="4632960"/>
                </a:lnTo>
                <a:close/>
                <a:moveTo>
                  <a:pt x="752856" y="4632960"/>
                </a:moveTo>
                <a:lnTo>
                  <a:pt x="755904" y="4632960"/>
                </a:lnTo>
                <a:lnTo>
                  <a:pt x="755904" y="4636008"/>
                </a:lnTo>
                <a:lnTo>
                  <a:pt x="752856" y="4636008"/>
                </a:lnTo>
                <a:lnTo>
                  <a:pt x="752856" y="4632960"/>
                </a:lnTo>
                <a:close/>
                <a:moveTo>
                  <a:pt x="758951" y="4632960"/>
                </a:moveTo>
                <a:lnTo>
                  <a:pt x="761999" y="4632960"/>
                </a:lnTo>
                <a:lnTo>
                  <a:pt x="761999" y="4636008"/>
                </a:lnTo>
                <a:lnTo>
                  <a:pt x="758951" y="4636008"/>
                </a:lnTo>
                <a:lnTo>
                  <a:pt x="758951" y="4632960"/>
                </a:lnTo>
                <a:close/>
                <a:moveTo>
                  <a:pt x="765048" y="4632960"/>
                </a:moveTo>
                <a:lnTo>
                  <a:pt x="768096" y="4632960"/>
                </a:lnTo>
                <a:lnTo>
                  <a:pt x="768096" y="4636008"/>
                </a:lnTo>
                <a:lnTo>
                  <a:pt x="765048" y="4636008"/>
                </a:lnTo>
                <a:lnTo>
                  <a:pt x="765048" y="4632960"/>
                </a:lnTo>
                <a:close/>
                <a:moveTo>
                  <a:pt x="771143" y="4632960"/>
                </a:moveTo>
                <a:lnTo>
                  <a:pt x="774191" y="4632960"/>
                </a:lnTo>
                <a:lnTo>
                  <a:pt x="774191" y="4636008"/>
                </a:lnTo>
                <a:lnTo>
                  <a:pt x="771143" y="4636008"/>
                </a:lnTo>
                <a:lnTo>
                  <a:pt x="771143" y="4632960"/>
                </a:lnTo>
                <a:close/>
                <a:moveTo>
                  <a:pt x="777239" y="4632960"/>
                </a:moveTo>
                <a:lnTo>
                  <a:pt x="780287" y="4632960"/>
                </a:lnTo>
                <a:lnTo>
                  <a:pt x="780287" y="4636008"/>
                </a:lnTo>
                <a:lnTo>
                  <a:pt x="777239" y="4636008"/>
                </a:lnTo>
                <a:lnTo>
                  <a:pt x="777239" y="4632960"/>
                </a:lnTo>
                <a:close/>
                <a:moveTo>
                  <a:pt x="783336" y="4632960"/>
                </a:moveTo>
                <a:lnTo>
                  <a:pt x="786384" y="4632960"/>
                </a:lnTo>
                <a:lnTo>
                  <a:pt x="786384" y="4636008"/>
                </a:lnTo>
                <a:lnTo>
                  <a:pt x="783336" y="4636008"/>
                </a:lnTo>
                <a:lnTo>
                  <a:pt x="783336" y="4632960"/>
                </a:lnTo>
                <a:close/>
                <a:moveTo>
                  <a:pt x="789431" y="4632960"/>
                </a:moveTo>
                <a:lnTo>
                  <a:pt x="792479" y="4632960"/>
                </a:lnTo>
                <a:lnTo>
                  <a:pt x="792479" y="4636008"/>
                </a:lnTo>
                <a:lnTo>
                  <a:pt x="789431" y="4636008"/>
                </a:lnTo>
                <a:lnTo>
                  <a:pt x="789431" y="4632960"/>
                </a:lnTo>
                <a:close/>
                <a:moveTo>
                  <a:pt x="795528" y="4632960"/>
                </a:moveTo>
                <a:lnTo>
                  <a:pt x="798576" y="4632960"/>
                </a:lnTo>
                <a:lnTo>
                  <a:pt x="798576" y="4636008"/>
                </a:lnTo>
                <a:lnTo>
                  <a:pt x="795528" y="4636008"/>
                </a:lnTo>
                <a:lnTo>
                  <a:pt x="795528" y="4632960"/>
                </a:lnTo>
                <a:close/>
                <a:moveTo>
                  <a:pt x="801623" y="4632960"/>
                </a:moveTo>
                <a:lnTo>
                  <a:pt x="804671" y="4632960"/>
                </a:lnTo>
                <a:lnTo>
                  <a:pt x="804671" y="4636008"/>
                </a:lnTo>
                <a:lnTo>
                  <a:pt x="801623" y="4636008"/>
                </a:lnTo>
                <a:lnTo>
                  <a:pt x="801623" y="4632960"/>
                </a:lnTo>
                <a:close/>
                <a:moveTo>
                  <a:pt x="807720" y="4632960"/>
                </a:moveTo>
                <a:lnTo>
                  <a:pt x="810768" y="4632960"/>
                </a:lnTo>
                <a:lnTo>
                  <a:pt x="810768" y="4636008"/>
                </a:lnTo>
                <a:lnTo>
                  <a:pt x="807720" y="4636008"/>
                </a:lnTo>
                <a:lnTo>
                  <a:pt x="807720" y="4632960"/>
                </a:lnTo>
                <a:close/>
                <a:moveTo>
                  <a:pt x="813815" y="4632960"/>
                </a:moveTo>
                <a:lnTo>
                  <a:pt x="816863" y="4632960"/>
                </a:lnTo>
                <a:lnTo>
                  <a:pt x="816863" y="4636008"/>
                </a:lnTo>
                <a:lnTo>
                  <a:pt x="813815" y="4636008"/>
                </a:lnTo>
                <a:lnTo>
                  <a:pt x="813815" y="4632960"/>
                </a:lnTo>
                <a:close/>
                <a:moveTo>
                  <a:pt x="819912" y="4632960"/>
                </a:moveTo>
                <a:lnTo>
                  <a:pt x="822960" y="4632960"/>
                </a:lnTo>
                <a:lnTo>
                  <a:pt x="822960" y="4636008"/>
                </a:lnTo>
                <a:lnTo>
                  <a:pt x="819912" y="4636008"/>
                </a:lnTo>
                <a:lnTo>
                  <a:pt x="819912" y="4632960"/>
                </a:lnTo>
                <a:close/>
                <a:moveTo>
                  <a:pt x="826008" y="4632960"/>
                </a:moveTo>
                <a:lnTo>
                  <a:pt x="829056" y="4632960"/>
                </a:lnTo>
                <a:lnTo>
                  <a:pt x="829056" y="4636008"/>
                </a:lnTo>
                <a:lnTo>
                  <a:pt x="826008" y="4636008"/>
                </a:lnTo>
                <a:lnTo>
                  <a:pt x="826008" y="4632960"/>
                </a:lnTo>
                <a:close/>
                <a:moveTo>
                  <a:pt x="832103" y="4632960"/>
                </a:moveTo>
                <a:lnTo>
                  <a:pt x="835151" y="4632960"/>
                </a:lnTo>
                <a:lnTo>
                  <a:pt x="835151" y="4636008"/>
                </a:lnTo>
                <a:lnTo>
                  <a:pt x="832103" y="4636008"/>
                </a:lnTo>
                <a:lnTo>
                  <a:pt x="832103" y="4632960"/>
                </a:lnTo>
                <a:close/>
                <a:moveTo>
                  <a:pt x="838200" y="4632960"/>
                </a:moveTo>
                <a:lnTo>
                  <a:pt x="841248" y="4632960"/>
                </a:lnTo>
                <a:lnTo>
                  <a:pt x="841248" y="4636008"/>
                </a:lnTo>
                <a:lnTo>
                  <a:pt x="838200" y="4636008"/>
                </a:lnTo>
                <a:lnTo>
                  <a:pt x="838200" y="4632960"/>
                </a:lnTo>
                <a:close/>
                <a:moveTo>
                  <a:pt x="844295" y="4632960"/>
                </a:moveTo>
                <a:lnTo>
                  <a:pt x="847343" y="4632960"/>
                </a:lnTo>
                <a:lnTo>
                  <a:pt x="847343" y="4636008"/>
                </a:lnTo>
                <a:lnTo>
                  <a:pt x="844295" y="4636008"/>
                </a:lnTo>
                <a:lnTo>
                  <a:pt x="844295" y="4632960"/>
                </a:lnTo>
                <a:close/>
                <a:moveTo>
                  <a:pt x="850392" y="4632960"/>
                </a:moveTo>
                <a:lnTo>
                  <a:pt x="853440" y="4632960"/>
                </a:lnTo>
                <a:lnTo>
                  <a:pt x="853440" y="4636008"/>
                </a:lnTo>
                <a:lnTo>
                  <a:pt x="850392" y="4636008"/>
                </a:lnTo>
                <a:lnTo>
                  <a:pt x="850392" y="4632960"/>
                </a:lnTo>
                <a:close/>
                <a:moveTo>
                  <a:pt x="856487" y="4632960"/>
                </a:moveTo>
                <a:lnTo>
                  <a:pt x="859535" y="4632960"/>
                </a:lnTo>
                <a:lnTo>
                  <a:pt x="859535" y="4636008"/>
                </a:lnTo>
                <a:lnTo>
                  <a:pt x="856487" y="4636008"/>
                </a:lnTo>
                <a:lnTo>
                  <a:pt x="856487" y="4632960"/>
                </a:lnTo>
                <a:close/>
                <a:moveTo>
                  <a:pt x="862584" y="4632960"/>
                </a:moveTo>
                <a:lnTo>
                  <a:pt x="865632" y="4632960"/>
                </a:lnTo>
                <a:lnTo>
                  <a:pt x="865632" y="4636008"/>
                </a:lnTo>
                <a:lnTo>
                  <a:pt x="862584" y="4636008"/>
                </a:lnTo>
                <a:lnTo>
                  <a:pt x="862584" y="4632960"/>
                </a:lnTo>
                <a:close/>
                <a:moveTo>
                  <a:pt x="868679" y="4632960"/>
                </a:moveTo>
                <a:lnTo>
                  <a:pt x="871727" y="4632960"/>
                </a:lnTo>
                <a:lnTo>
                  <a:pt x="871727" y="4636008"/>
                </a:lnTo>
                <a:lnTo>
                  <a:pt x="868679" y="4636008"/>
                </a:lnTo>
                <a:lnTo>
                  <a:pt x="868679" y="4632960"/>
                </a:lnTo>
                <a:close/>
                <a:moveTo>
                  <a:pt x="874776" y="4632960"/>
                </a:moveTo>
                <a:lnTo>
                  <a:pt x="877823" y="4632960"/>
                </a:lnTo>
                <a:lnTo>
                  <a:pt x="877823" y="4636008"/>
                </a:lnTo>
                <a:lnTo>
                  <a:pt x="874776" y="4636008"/>
                </a:lnTo>
                <a:lnTo>
                  <a:pt x="874776" y="4632960"/>
                </a:lnTo>
                <a:close/>
                <a:moveTo>
                  <a:pt x="880872" y="4632960"/>
                </a:moveTo>
                <a:lnTo>
                  <a:pt x="883920" y="4632960"/>
                </a:lnTo>
                <a:lnTo>
                  <a:pt x="883920" y="4636008"/>
                </a:lnTo>
                <a:lnTo>
                  <a:pt x="880872" y="4636008"/>
                </a:lnTo>
                <a:lnTo>
                  <a:pt x="880872" y="4632960"/>
                </a:lnTo>
                <a:close/>
                <a:moveTo>
                  <a:pt x="886967" y="4632960"/>
                </a:moveTo>
                <a:lnTo>
                  <a:pt x="890015" y="4632960"/>
                </a:lnTo>
                <a:lnTo>
                  <a:pt x="890015" y="4636008"/>
                </a:lnTo>
                <a:lnTo>
                  <a:pt x="886967" y="4636008"/>
                </a:lnTo>
                <a:lnTo>
                  <a:pt x="886967" y="4632960"/>
                </a:lnTo>
                <a:close/>
                <a:moveTo>
                  <a:pt x="893064" y="4632960"/>
                </a:moveTo>
                <a:lnTo>
                  <a:pt x="896112" y="4632960"/>
                </a:lnTo>
                <a:lnTo>
                  <a:pt x="896112" y="4636008"/>
                </a:lnTo>
                <a:lnTo>
                  <a:pt x="893064" y="4636008"/>
                </a:lnTo>
                <a:lnTo>
                  <a:pt x="893064" y="4632960"/>
                </a:lnTo>
                <a:close/>
                <a:moveTo>
                  <a:pt x="899159" y="4632960"/>
                </a:moveTo>
                <a:lnTo>
                  <a:pt x="902207" y="4632960"/>
                </a:lnTo>
                <a:lnTo>
                  <a:pt x="902207" y="4636008"/>
                </a:lnTo>
                <a:lnTo>
                  <a:pt x="899159" y="4636008"/>
                </a:lnTo>
                <a:lnTo>
                  <a:pt x="899159" y="4632960"/>
                </a:lnTo>
                <a:close/>
                <a:moveTo>
                  <a:pt x="905256" y="4632960"/>
                </a:moveTo>
                <a:lnTo>
                  <a:pt x="908304" y="4632960"/>
                </a:lnTo>
                <a:lnTo>
                  <a:pt x="908304" y="4636008"/>
                </a:lnTo>
                <a:lnTo>
                  <a:pt x="905256" y="4636008"/>
                </a:lnTo>
                <a:lnTo>
                  <a:pt x="905256" y="4632960"/>
                </a:lnTo>
                <a:close/>
                <a:moveTo>
                  <a:pt x="911351" y="4632960"/>
                </a:moveTo>
                <a:lnTo>
                  <a:pt x="914399" y="4632960"/>
                </a:lnTo>
                <a:lnTo>
                  <a:pt x="914399" y="4636008"/>
                </a:lnTo>
                <a:lnTo>
                  <a:pt x="911351" y="4636008"/>
                </a:lnTo>
                <a:lnTo>
                  <a:pt x="911351" y="4632960"/>
                </a:lnTo>
                <a:close/>
                <a:moveTo>
                  <a:pt x="917448" y="4632960"/>
                </a:moveTo>
                <a:lnTo>
                  <a:pt x="920496" y="4632960"/>
                </a:lnTo>
                <a:lnTo>
                  <a:pt x="920496" y="4636008"/>
                </a:lnTo>
                <a:lnTo>
                  <a:pt x="917448" y="4636008"/>
                </a:lnTo>
                <a:lnTo>
                  <a:pt x="917448" y="4632960"/>
                </a:lnTo>
                <a:close/>
                <a:moveTo>
                  <a:pt x="923543" y="4632960"/>
                </a:moveTo>
                <a:lnTo>
                  <a:pt x="926591" y="4632960"/>
                </a:lnTo>
                <a:lnTo>
                  <a:pt x="926591" y="4636008"/>
                </a:lnTo>
                <a:lnTo>
                  <a:pt x="923543" y="4636008"/>
                </a:lnTo>
                <a:lnTo>
                  <a:pt x="923543" y="4632960"/>
                </a:lnTo>
                <a:close/>
                <a:moveTo>
                  <a:pt x="929639" y="4632960"/>
                </a:moveTo>
                <a:lnTo>
                  <a:pt x="932687" y="4632960"/>
                </a:lnTo>
                <a:lnTo>
                  <a:pt x="932687" y="4636008"/>
                </a:lnTo>
                <a:lnTo>
                  <a:pt x="929639" y="4636008"/>
                </a:lnTo>
                <a:lnTo>
                  <a:pt x="929639" y="4632960"/>
                </a:lnTo>
                <a:close/>
                <a:moveTo>
                  <a:pt x="935736" y="4632960"/>
                </a:moveTo>
                <a:lnTo>
                  <a:pt x="938784" y="4632960"/>
                </a:lnTo>
                <a:lnTo>
                  <a:pt x="938784" y="4636008"/>
                </a:lnTo>
                <a:lnTo>
                  <a:pt x="935736" y="4636008"/>
                </a:lnTo>
                <a:lnTo>
                  <a:pt x="935736" y="4632960"/>
                </a:lnTo>
                <a:close/>
                <a:moveTo>
                  <a:pt x="941831" y="4632960"/>
                </a:moveTo>
                <a:lnTo>
                  <a:pt x="944879" y="4632960"/>
                </a:lnTo>
                <a:lnTo>
                  <a:pt x="944879" y="4636008"/>
                </a:lnTo>
                <a:lnTo>
                  <a:pt x="941831" y="4636008"/>
                </a:lnTo>
                <a:lnTo>
                  <a:pt x="941831" y="4632960"/>
                </a:lnTo>
                <a:close/>
                <a:moveTo>
                  <a:pt x="947928" y="4632960"/>
                </a:moveTo>
                <a:lnTo>
                  <a:pt x="950976" y="4632960"/>
                </a:lnTo>
                <a:lnTo>
                  <a:pt x="950976" y="4636008"/>
                </a:lnTo>
                <a:lnTo>
                  <a:pt x="947928" y="4636008"/>
                </a:lnTo>
                <a:lnTo>
                  <a:pt x="947928" y="4632960"/>
                </a:lnTo>
                <a:close/>
                <a:moveTo>
                  <a:pt x="954023" y="4632960"/>
                </a:moveTo>
                <a:lnTo>
                  <a:pt x="957071" y="4632960"/>
                </a:lnTo>
                <a:lnTo>
                  <a:pt x="957071" y="4636008"/>
                </a:lnTo>
                <a:lnTo>
                  <a:pt x="954023" y="4636008"/>
                </a:lnTo>
                <a:lnTo>
                  <a:pt x="954023" y="4632960"/>
                </a:lnTo>
                <a:close/>
                <a:moveTo>
                  <a:pt x="960120" y="4632960"/>
                </a:moveTo>
                <a:lnTo>
                  <a:pt x="963168" y="4632960"/>
                </a:lnTo>
                <a:lnTo>
                  <a:pt x="963168" y="4636008"/>
                </a:lnTo>
                <a:lnTo>
                  <a:pt x="960120" y="4636008"/>
                </a:lnTo>
                <a:lnTo>
                  <a:pt x="960120" y="4632960"/>
                </a:lnTo>
                <a:close/>
                <a:moveTo>
                  <a:pt x="966215" y="4632960"/>
                </a:moveTo>
                <a:lnTo>
                  <a:pt x="969263" y="4632960"/>
                </a:lnTo>
                <a:lnTo>
                  <a:pt x="969263" y="4636008"/>
                </a:lnTo>
                <a:lnTo>
                  <a:pt x="966215" y="4636008"/>
                </a:lnTo>
                <a:lnTo>
                  <a:pt x="966215" y="4632960"/>
                </a:lnTo>
                <a:close/>
                <a:moveTo>
                  <a:pt x="972312" y="4632960"/>
                </a:moveTo>
                <a:lnTo>
                  <a:pt x="975360" y="4632960"/>
                </a:lnTo>
                <a:lnTo>
                  <a:pt x="975360" y="4636008"/>
                </a:lnTo>
                <a:lnTo>
                  <a:pt x="972312" y="4636008"/>
                </a:lnTo>
                <a:lnTo>
                  <a:pt x="972312" y="4632960"/>
                </a:lnTo>
                <a:close/>
                <a:moveTo>
                  <a:pt x="978408" y="4632960"/>
                </a:moveTo>
                <a:lnTo>
                  <a:pt x="981456" y="4632960"/>
                </a:lnTo>
                <a:lnTo>
                  <a:pt x="981456" y="4636008"/>
                </a:lnTo>
                <a:lnTo>
                  <a:pt x="978408" y="4636008"/>
                </a:lnTo>
                <a:lnTo>
                  <a:pt x="978408" y="4632960"/>
                </a:lnTo>
                <a:close/>
                <a:moveTo>
                  <a:pt x="984503" y="4632960"/>
                </a:moveTo>
                <a:lnTo>
                  <a:pt x="987551" y="4632960"/>
                </a:lnTo>
                <a:lnTo>
                  <a:pt x="987551" y="4636008"/>
                </a:lnTo>
                <a:lnTo>
                  <a:pt x="984503" y="4636008"/>
                </a:lnTo>
                <a:lnTo>
                  <a:pt x="984503" y="4632960"/>
                </a:lnTo>
                <a:close/>
                <a:moveTo>
                  <a:pt x="990600" y="4632960"/>
                </a:moveTo>
                <a:lnTo>
                  <a:pt x="993648" y="4632960"/>
                </a:lnTo>
                <a:lnTo>
                  <a:pt x="993648" y="4636008"/>
                </a:lnTo>
                <a:lnTo>
                  <a:pt x="990600" y="4636008"/>
                </a:lnTo>
                <a:lnTo>
                  <a:pt x="990600" y="4632960"/>
                </a:lnTo>
                <a:close/>
                <a:moveTo>
                  <a:pt x="996695" y="4632960"/>
                </a:moveTo>
                <a:lnTo>
                  <a:pt x="999743" y="4632960"/>
                </a:lnTo>
                <a:lnTo>
                  <a:pt x="999743" y="4636008"/>
                </a:lnTo>
                <a:lnTo>
                  <a:pt x="996695" y="4636008"/>
                </a:lnTo>
                <a:lnTo>
                  <a:pt x="996695" y="4632960"/>
                </a:lnTo>
                <a:close/>
                <a:moveTo>
                  <a:pt x="1002792" y="4632960"/>
                </a:moveTo>
                <a:lnTo>
                  <a:pt x="1005840" y="4632960"/>
                </a:lnTo>
                <a:lnTo>
                  <a:pt x="1005840" y="4636008"/>
                </a:lnTo>
                <a:lnTo>
                  <a:pt x="1002792" y="4636008"/>
                </a:lnTo>
                <a:lnTo>
                  <a:pt x="1002792" y="4632960"/>
                </a:lnTo>
                <a:close/>
                <a:moveTo>
                  <a:pt x="1008887" y="4632960"/>
                </a:moveTo>
                <a:lnTo>
                  <a:pt x="1011935" y="4632960"/>
                </a:lnTo>
                <a:lnTo>
                  <a:pt x="1011935" y="4636008"/>
                </a:lnTo>
                <a:lnTo>
                  <a:pt x="1008887" y="4636008"/>
                </a:lnTo>
                <a:lnTo>
                  <a:pt x="1008887" y="4632960"/>
                </a:lnTo>
                <a:close/>
                <a:moveTo>
                  <a:pt x="1014984" y="4632960"/>
                </a:moveTo>
                <a:lnTo>
                  <a:pt x="1018032" y="4632960"/>
                </a:lnTo>
                <a:lnTo>
                  <a:pt x="1018032" y="4636008"/>
                </a:lnTo>
                <a:lnTo>
                  <a:pt x="1014984" y="4636008"/>
                </a:lnTo>
                <a:lnTo>
                  <a:pt x="1014984" y="4632960"/>
                </a:lnTo>
                <a:close/>
                <a:moveTo>
                  <a:pt x="1021079" y="4632960"/>
                </a:moveTo>
                <a:lnTo>
                  <a:pt x="1024127" y="4632960"/>
                </a:lnTo>
                <a:lnTo>
                  <a:pt x="1024127" y="4636008"/>
                </a:lnTo>
                <a:lnTo>
                  <a:pt x="1021079" y="4636008"/>
                </a:lnTo>
                <a:lnTo>
                  <a:pt x="1021079" y="4632960"/>
                </a:lnTo>
                <a:close/>
                <a:moveTo>
                  <a:pt x="1027176" y="4632960"/>
                </a:moveTo>
                <a:lnTo>
                  <a:pt x="1030223" y="4632960"/>
                </a:lnTo>
                <a:lnTo>
                  <a:pt x="1030223" y="4636008"/>
                </a:lnTo>
                <a:lnTo>
                  <a:pt x="1027176" y="4636008"/>
                </a:lnTo>
                <a:lnTo>
                  <a:pt x="1027176" y="4632960"/>
                </a:lnTo>
                <a:close/>
                <a:moveTo>
                  <a:pt x="1033272" y="4632960"/>
                </a:moveTo>
                <a:lnTo>
                  <a:pt x="1036320" y="4632960"/>
                </a:lnTo>
                <a:lnTo>
                  <a:pt x="1036320" y="4636008"/>
                </a:lnTo>
                <a:lnTo>
                  <a:pt x="1033272" y="4636008"/>
                </a:lnTo>
                <a:lnTo>
                  <a:pt x="1033272" y="4632960"/>
                </a:lnTo>
                <a:close/>
                <a:moveTo>
                  <a:pt x="1039367" y="4632960"/>
                </a:moveTo>
                <a:lnTo>
                  <a:pt x="1042415" y="4632960"/>
                </a:lnTo>
                <a:lnTo>
                  <a:pt x="1042415" y="4636008"/>
                </a:lnTo>
                <a:lnTo>
                  <a:pt x="1039367" y="4636008"/>
                </a:lnTo>
                <a:lnTo>
                  <a:pt x="1039367" y="4632960"/>
                </a:lnTo>
                <a:close/>
                <a:moveTo>
                  <a:pt x="1045464" y="4632960"/>
                </a:moveTo>
                <a:lnTo>
                  <a:pt x="1048512" y="4632960"/>
                </a:lnTo>
                <a:lnTo>
                  <a:pt x="1048512" y="4636008"/>
                </a:lnTo>
                <a:lnTo>
                  <a:pt x="1045464" y="4636008"/>
                </a:lnTo>
                <a:lnTo>
                  <a:pt x="1045464" y="4632960"/>
                </a:lnTo>
                <a:close/>
                <a:moveTo>
                  <a:pt x="1051559" y="4632960"/>
                </a:moveTo>
                <a:lnTo>
                  <a:pt x="1054607" y="4632960"/>
                </a:lnTo>
                <a:lnTo>
                  <a:pt x="1054607" y="4636008"/>
                </a:lnTo>
                <a:lnTo>
                  <a:pt x="1051559" y="4636008"/>
                </a:lnTo>
                <a:lnTo>
                  <a:pt x="1051559" y="4632960"/>
                </a:lnTo>
                <a:close/>
                <a:moveTo>
                  <a:pt x="1057656" y="4632960"/>
                </a:moveTo>
                <a:lnTo>
                  <a:pt x="1060704" y="4632960"/>
                </a:lnTo>
                <a:lnTo>
                  <a:pt x="1060704" y="4636008"/>
                </a:lnTo>
                <a:lnTo>
                  <a:pt x="1057656" y="4636008"/>
                </a:lnTo>
                <a:lnTo>
                  <a:pt x="1057656" y="4632960"/>
                </a:lnTo>
                <a:close/>
                <a:moveTo>
                  <a:pt x="1063751" y="4632960"/>
                </a:moveTo>
                <a:lnTo>
                  <a:pt x="1066799" y="4632960"/>
                </a:lnTo>
                <a:lnTo>
                  <a:pt x="1066799" y="4636008"/>
                </a:lnTo>
                <a:lnTo>
                  <a:pt x="1063751" y="4636008"/>
                </a:lnTo>
                <a:lnTo>
                  <a:pt x="1063751" y="4632960"/>
                </a:lnTo>
                <a:close/>
                <a:moveTo>
                  <a:pt x="1069848" y="4632960"/>
                </a:moveTo>
                <a:lnTo>
                  <a:pt x="1072896" y="4632960"/>
                </a:lnTo>
                <a:lnTo>
                  <a:pt x="1072896" y="4636008"/>
                </a:lnTo>
                <a:lnTo>
                  <a:pt x="1069848" y="4636008"/>
                </a:lnTo>
                <a:lnTo>
                  <a:pt x="1069848" y="4632960"/>
                </a:lnTo>
                <a:close/>
                <a:moveTo>
                  <a:pt x="1075943" y="4632960"/>
                </a:moveTo>
                <a:lnTo>
                  <a:pt x="1078991" y="4632960"/>
                </a:lnTo>
                <a:lnTo>
                  <a:pt x="1078991" y="4636008"/>
                </a:lnTo>
                <a:lnTo>
                  <a:pt x="1075943" y="4636008"/>
                </a:lnTo>
                <a:lnTo>
                  <a:pt x="1075943" y="4632960"/>
                </a:lnTo>
                <a:close/>
                <a:moveTo>
                  <a:pt x="1082039" y="4632960"/>
                </a:moveTo>
                <a:lnTo>
                  <a:pt x="1085087" y="4632960"/>
                </a:lnTo>
                <a:lnTo>
                  <a:pt x="1085087" y="4636008"/>
                </a:lnTo>
                <a:lnTo>
                  <a:pt x="1082039" y="4636008"/>
                </a:lnTo>
                <a:lnTo>
                  <a:pt x="1082039" y="4632960"/>
                </a:lnTo>
                <a:close/>
                <a:moveTo>
                  <a:pt x="1088136" y="4632960"/>
                </a:moveTo>
                <a:lnTo>
                  <a:pt x="1091184" y="4632960"/>
                </a:lnTo>
                <a:lnTo>
                  <a:pt x="1091184" y="4636008"/>
                </a:lnTo>
                <a:lnTo>
                  <a:pt x="1088136" y="4636008"/>
                </a:lnTo>
                <a:lnTo>
                  <a:pt x="1088136" y="4632960"/>
                </a:lnTo>
                <a:close/>
                <a:moveTo>
                  <a:pt x="1094231" y="4632960"/>
                </a:moveTo>
                <a:lnTo>
                  <a:pt x="1097279" y="4632960"/>
                </a:lnTo>
                <a:lnTo>
                  <a:pt x="1097279" y="4636008"/>
                </a:lnTo>
                <a:lnTo>
                  <a:pt x="1094231" y="4636008"/>
                </a:lnTo>
                <a:lnTo>
                  <a:pt x="1094231" y="4632960"/>
                </a:lnTo>
                <a:close/>
                <a:moveTo>
                  <a:pt x="1100328" y="4632960"/>
                </a:moveTo>
                <a:lnTo>
                  <a:pt x="1103376" y="4632960"/>
                </a:lnTo>
                <a:lnTo>
                  <a:pt x="1103376" y="4636008"/>
                </a:lnTo>
                <a:lnTo>
                  <a:pt x="1100328" y="4636008"/>
                </a:lnTo>
                <a:lnTo>
                  <a:pt x="1100328" y="4632960"/>
                </a:lnTo>
                <a:close/>
                <a:moveTo>
                  <a:pt x="1106423" y="4632960"/>
                </a:moveTo>
                <a:lnTo>
                  <a:pt x="1109471" y="4632960"/>
                </a:lnTo>
                <a:lnTo>
                  <a:pt x="1109471" y="4636008"/>
                </a:lnTo>
                <a:lnTo>
                  <a:pt x="1106423" y="4636008"/>
                </a:lnTo>
                <a:lnTo>
                  <a:pt x="1106423" y="4632960"/>
                </a:lnTo>
                <a:close/>
                <a:moveTo>
                  <a:pt x="1112520" y="4632960"/>
                </a:moveTo>
                <a:lnTo>
                  <a:pt x="1115568" y="4632960"/>
                </a:lnTo>
                <a:lnTo>
                  <a:pt x="1115568" y="4636008"/>
                </a:lnTo>
                <a:lnTo>
                  <a:pt x="1112520" y="4636008"/>
                </a:lnTo>
                <a:lnTo>
                  <a:pt x="1112520" y="4632960"/>
                </a:lnTo>
                <a:close/>
                <a:moveTo>
                  <a:pt x="1118615" y="4632960"/>
                </a:moveTo>
                <a:lnTo>
                  <a:pt x="1121663" y="4632960"/>
                </a:lnTo>
                <a:lnTo>
                  <a:pt x="1121663" y="4636008"/>
                </a:lnTo>
                <a:lnTo>
                  <a:pt x="1118615" y="4636008"/>
                </a:lnTo>
                <a:lnTo>
                  <a:pt x="1118615" y="4632960"/>
                </a:lnTo>
                <a:close/>
                <a:moveTo>
                  <a:pt x="1124712" y="4632960"/>
                </a:moveTo>
                <a:lnTo>
                  <a:pt x="1127760" y="4632960"/>
                </a:lnTo>
                <a:lnTo>
                  <a:pt x="1127760" y="4636008"/>
                </a:lnTo>
                <a:lnTo>
                  <a:pt x="1124712" y="4636008"/>
                </a:lnTo>
                <a:lnTo>
                  <a:pt x="1124712" y="4632960"/>
                </a:lnTo>
                <a:close/>
                <a:moveTo>
                  <a:pt x="1130808" y="4632960"/>
                </a:moveTo>
                <a:lnTo>
                  <a:pt x="1133856" y="4632960"/>
                </a:lnTo>
                <a:lnTo>
                  <a:pt x="1133856" y="4636008"/>
                </a:lnTo>
                <a:lnTo>
                  <a:pt x="1130808" y="4636008"/>
                </a:lnTo>
                <a:lnTo>
                  <a:pt x="1130808" y="4632960"/>
                </a:lnTo>
                <a:close/>
                <a:moveTo>
                  <a:pt x="1136903" y="4632960"/>
                </a:moveTo>
                <a:lnTo>
                  <a:pt x="1139951" y="4632960"/>
                </a:lnTo>
                <a:lnTo>
                  <a:pt x="1139951" y="4636008"/>
                </a:lnTo>
                <a:lnTo>
                  <a:pt x="1136903" y="4636008"/>
                </a:lnTo>
                <a:lnTo>
                  <a:pt x="1136903" y="4632960"/>
                </a:lnTo>
                <a:close/>
                <a:moveTo>
                  <a:pt x="1143000" y="4632960"/>
                </a:moveTo>
                <a:lnTo>
                  <a:pt x="1146048" y="4632960"/>
                </a:lnTo>
                <a:lnTo>
                  <a:pt x="1146048" y="4636008"/>
                </a:lnTo>
                <a:lnTo>
                  <a:pt x="1143000" y="4636008"/>
                </a:lnTo>
                <a:lnTo>
                  <a:pt x="1143000" y="4632960"/>
                </a:lnTo>
                <a:close/>
                <a:moveTo>
                  <a:pt x="1149095" y="4632960"/>
                </a:moveTo>
                <a:lnTo>
                  <a:pt x="1152143" y="4632960"/>
                </a:lnTo>
                <a:lnTo>
                  <a:pt x="1152143" y="4636008"/>
                </a:lnTo>
                <a:lnTo>
                  <a:pt x="1149095" y="4636008"/>
                </a:lnTo>
                <a:lnTo>
                  <a:pt x="1149095" y="4632960"/>
                </a:lnTo>
                <a:close/>
                <a:moveTo>
                  <a:pt x="1155192" y="4632960"/>
                </a:moveTo>
                <a:lnTo>
                  <a:pt x="1158240" y="4632960"/>
                </a:lnTo>
                <a:lnTo>
                  <a:pt x="1158240" y="4636008"/>
                </a:lnTo>
                <a:lnTo>
                  <a:pt x="1155192" y="4636008"/>
                </a:lnTo>
                <a:lnTo>
                  <a:pt x="1155192" y="4632960"/>
                </a:lnTo>
                <a:close/>
                <a:moveTo>
                  <a:pt x="1161287" y="4632960"/>
                </a:moveTo>
                <a:lnTo>
                  <a:pt x="1164335" y="4632960"/>
                </a:lnTo>
                <a:lnTo>
                  <a:pt x="1164335" y="4636008"/>
                </a:lnTo>
                <a:lnTo>
                  <a:pt x="1161287" y="4636008"/>
                </a:lnTo>
                <a:lnTo>
                  <a:pt x="1161287" y="4632960"/>
                </a:lnTo>
                <a:close/>
                <a:moveTo>
                  <a:pt x="1167384" y="4632960"/>
                </a:moveTo>
                <a:lnTo>
                  <a:pt x="1170432" y="4632960"/>
                </a:lnTo>
                <a:lnTo>
                  <a:pt x="1170432" y="4636008"/>
                </a:lnTo>
                <a:lnTo>
                  <a:pt x="1167384" y="4636008"/>
                </a:lnTo>
                <a:lnTo>
                  <a:pt x="1167384" y="4632960"/>
                </a:lnTo>
                <a:close/>
                <a:moveTo>
                  <a:pt x="1173479" y="4632960"/>
                </a:moveTo>
                <a:lnTo>
                  <a:pt x="1176527" y="4632960"/>
                </a:lnTo>
                <a:lnTo>
                  <a:pt x="1176527" y="4636008"/>
                </a:lnTo>
                <a:lnTo>
                  <a:pt x="1173479" y="4636008"/>
                </a:lnTo>
                <a:lnTo>
                  <a:pt x="1173479" y="4632960"/>
                </a:lnTo>
                <a:close/>
                <a:moveTo>
                  <a:pt x="1179576" y="4632960"/>
                </a:moveTo>
                <a:lnTo>
                  <a:pt x="1182623" y="4632960"/>
                </a:lnTo>
                <a:lnTo>
                  <a:pt x="1182623" y="4636008"/>
                </a:lnTo>
                <a:lnTo>
                  <a:pt x="1179576" y="4636008"/>
                </a:lnTo>
                <a:lnTo>
                  <a:pt x="1179576" y="4632960"/>
                </a:lnTo>
                <a:close/>
                <a:moveTo>
                  <a:pt x="1185672" y="4632960"/>
                </a:moveTo>
                <a:lnTo>
                  <a:pt x="1188720" y="4632960"/>
                </a:lnTo>
                <a:lnTo>
                  <a:pt x="1188720" y="4636008"/>
                </a:lnTo>
                <a:lnTo>
                  <a:pt x="1185672" y="4636008"/>
                </a:lnTo>
                <a:lnTo>
                  <a:pt x="1185672" y="4632960"/>
                </a:lnTo>
                <a:close/>
                <a:moveTo>
                  <a:pt x="1191767" y="4632960"/>
                </a:moveTo>
                <a:lnTo>
                  <a:pt x="1194815" y="4632960"/>
                </a:lnTo>
                <a:lnTo>
                  <a:pt x="1194815" y="4636008"/>
                </a:lnTo>
                <a:lnTo>
                  <a:pt x="1191767" y="4636008"/>
                </a:lnTo>
                <a:lnTo>
                  <a:pt x="1191767" y="4632960"/>
                </a:lnTo>
                <a:close/>
                <a:moveTo>
                  <a:pt x="1197864" y="4632960"/>
                </a:moveTo>
                <a:lnTo>
                  <a:pt x="1200912" y="4632960"/>
                </a:lnTo>
                <a:lnTo>
                  <a:pt x="1200912" y="4636008"/>
                </a:lnTo>
                <a:lnTo>
                  <a:pt x="1197864" y="4636008"/>
                </a:lnTo>
                <a:lnTo>
                  <a:pt x="1197864" y="4632960"/>
                </a:lnTo>
                <a:close/>
                <a:moveTo>
                  <a:pt x="1203959" y="4632960"/>
                </a:moveTo>
                <a:lnTo>
                  <a:pt x="1207007" y="4632960"/>
                </a:lnTo>
                <a:lnTo>
                  <a:pt x="1207007" y="4636008"/>
                </a:lnTo>
                <a:lnTo>
                  <a:pt x="1203959" y="4636008"/>
                </a:lnTo>
                <a:lnTo>
                  <a:pt x="1203959" y="4632960"/>
                </a:lnTo>
                <a:close/>
                <a:moveTo>
                  <a:pt x="1210056" y="4632960"/>
                </a:moveTo>
                <a:lnTo>
                  <a:pt x="1213104" y="4632960"/>
                </a:lnTo>
                <a:lnTo>
                  <a:pt x="1213104" y="4636008"/>
                </a:lnTo>
                <a:lnTo>
                  <a:pt x="1210056" y="4636008"/>
                </a:lnTo>
                <a:lnTo>
                  <a:pt x="1210056" y="4632960"/>
                </a:lnTo>
                <a:close/>
                <a:moveTo>
                  <a:pt x="1216151" y="4632960"/>
                </a:moveTo>
                <a:lnTo>
                  <a:pt x="1219199" y="4632960"/>
                </a:lnTo>
                <a:lnTo>
                  <a:pt x="1219199" y="4636008"/>
                </a:lnTo>
                <a:lnTo>
                  <a:pt x="1216151" y="4636008"/>
                </a:lnTo>
                <a:lnTo>
                  <a:pt x="1216151" y="4632960"/>
                </a:lnTo>
                <a:close/>
                <a:moveTo>
                  <a:pt x="1222248" y="4632960"/>
                </a:moveTo>
                <a:lnTo>
                  <a:pt x="1225296" y="4632960"/>
                </a:lnTo>
                <a:lnTo>
                  <a:pt x="1225296" y="4636008"/>
                </a:lnTo>
                <a:lnTo>
                  <a:pt x="1222248" y="4636008"/>
                </a:lnTo>
                <a:lnTo>
                  <a:pt x="1222248" y="4632960"/>
                </a:lnTo>
                <a:close/>
                <a:moveTo>
                  <a:pt x="1228343" y="4632960"/>
                </a:moveTo>
                <a:lnTo>
                  <a:pt x="1231391" y="4632960"/>
                </a:lnTo>
                <a:lnTo>
                  <a:pt x="1231391" y="4636008"/>
                </a:lnTo>
                <a:lnTo>
                  <a:pt x="1228343" y="4636008"/>
                </a:lnTo>
                <a:lnTo>
                  <a:pt x="1228343" y="4632960"/>
                </a:lnTo>
                <a:close/>
                <a:moveTo>
                  <a:pt x="1234439" y="4632960"/>
                </a:moveTo>
                <a:lnTo>
                  <a:pt x="1237487" y="4632960"/>
                </a:lnTo>
                <a:lnTo>
                  <a:pt x="1237487" y="4636008"/>
                </a:lnTo>
                <a:lnTo>
                  <a:pt x="1234439" y="4636008"/>
                </a:lnTo>
                <a:lnTo>
                  <a:pt x="1234439" y="4632960"/>
                </a:lnTo>
                <a:close/>
                <a:moveTo>
                  <a:pt x="1240536" y="4632960"/>
                </a:moveTo>
                <a:lnTo>
                  <a:pt x="1243584" y="4632960"/>
                </a:lnTo>
                <a:lnTo>
                  <a:pt x="1243584" y="4636008"/>
                </a:lnTo>
                <a:lnTo>
                  <a:pt x="1240536" y="4636008"/>
                </a:lnTo>
                <a:lnTo>
                  <a:pt x="1240536" y="4632960"/>
                </a:lnTo>
                <a:close/>
                <a:moveTo>
                  <a:pt x="1246631" y="4632960"/>
                </a:moveTo>
                <a:lnTo>
                  <a:pt x="1249679" y="4632960"/>
                </a:lnTo>
                <a:lnTo>
                  <a:pt x="1249679" y="4636008"/>
                </a:lnTo>
                <a:lnTo>
                  <a:pt x="1246631" y="4636008"/>
                </a:lnTo>
                <a:lnTo>
                  <a:pt x="1246631" y="4632960"/>
                </a:lnTo>
                <a:close/>
                <a:moveTo>
                  <a:pt x="1252728" y="4632960"/>
                </a:moveTo>
                <a:lnTo>
                  <a:pt x="1255776" y="4632960"/>
                </a:lnTo>
                <a:lnTo>
                  <a:pt x="1255776" y="4636008"/>
                </a:lnTo>
                <a:lnTo>
                  <a:pt x="1252728" y="4636008"/>
                </a:lnTo>
                <a:lnTo>
                  <a:pt x="1252728" y="4632960"/>
                </a:lnTo>
                <a:close/>
                <a:moveTo>
                  <a:pt x="1258823" y="4632960"/>
                </a:moveTo>
                <a:lnTo>
                  <a:pt x="1261871" y="4632960"/>
                </a:lnTo>
                <a:lnTo>
                  <a:pt x="1261871" y="4636008"/>
                </a:lnTo>
                <a:lnTo>
                  <a:pt x="1258823" y="4636008"/>
                </a:lnTo>
                <a:lnTo>
                  <a:pt x="1258823" y="4632960"/>
                </a:lnTo>
                <a:close/>
                <a:moveTo>
                  <a:pt x="1264920" y="4632960"/>
                </a:moveTo>
                <a:lnTo>
                  <a:pt x="1267968" y="4632960"/>
                </a:lnTo>
                <a:lnTo>
                  <a:pt x="1267968" y="4636008"/>
                </a:lnTo>
                <a:lnTo>
                  <a:pt x="1264920" y="4636008"/>
                </a:lnTo>
                <a:lnTo>
                  <a:pt x="1264920" y="4632960"/>
                </a:lnTo>
                <a:close/>
                <a:moveTo>
                  <a:pt x="1271015" y="4632960"/>
                </a:moveTo>
                <a:lnTo>
                  <a:pt x="1274063" y="4632960"/>
                </a:lnTo>
                <a:lnTo>
                  <a:pt x="1274063" y="4636008"/>
                </a:lnTo>
                <a:lnTo>
                  <a:pt x="1271015" y="4636008"/>
                </a:lnTo>
                <a:lnTo>
                  <a:pt x="1271015" y="4632960"/>
                </a:lnTo>
                <a:close/>
                <a:moveTo>
                  <a:pt x="1277112" y="4632960"/>
                </a:moveTo>
                <a:lnTo>
                  <a:pt x="1280160" y="4632960"/>
                </a:lnTo>
                <a:lnTo>
                  <a:pt x="1280160" y="4636008"/>
                </a:lnTo>
                <a:lnTo>
                  <a:pt x="1277112" y="4636008"/>
                </a:lnTo>
                <a:lnTo>
                  <a:pt x="1277112" y="4632960"/>
                </a:lnTo>
                <a:close/>
                <a:moveTo>
                  <a:pt x="1283208" y="4632960"/>
                </a:moveTo>
                <a:lnTo>
                  <a:pt x="1286256" y="4632960"/>
                </a:lnTo>
                <a:lnTo>
                  <a:pt x="1286256" y="4636008"/>
                </a:lnTo>
                <a:lnTo>
                  <a:pt x="1283208" y="4636008"/>
                </a:lnTo>
                <a:lnTo>
                  <a:pt x="1283208" y="4632960"/>
                </a:lnTo>
                <a:close/>
                <a:moveTo>
                  <a:pt x="1289303" y="4632960"/>
                </a:moveTo>
                <a:lnTo>
                  <a:pt x="1292351" y="4632960"/>
                </a:lnTo>
                <a:lnTo>
                  <a:pt x="1292351" y="4636008"/>
                </a:lnTo>
                <a:lnTo>
                  <a:pt x="1289303" y="4636008"/>
                </a:lnTo>
                <a:lnTo>
                  <a:pt x="1289303" y="4632960"/>
                </a:lnTo>
                <a:close/>
                <a:moveTo>
                  <a:pt x="1295399" y="4632960"/>
                </a:moveTo>
                <a:lnTo>
                  <a:pt x="1298447" y="4632960"/>
                </a:lnTo>
                <a:lnTo>
                  <a:pt x="1298447" y="4636008"/>
                </a:lnTo>
                <a:lnTo>
                  <a:pt x="1295399" y="4636008"/>
                </a:lnTo>
                <a:lnTo>
                  <a:pt x="1295399" y="4632960"/>
                </a:lnTo>
                <a:close/>
                <a:moveTo>
                  <a:pt x="1301496" y="4632960"/>
                </a:moveTo>
                <a:lnTo>
                  <a:pt x="1304544" y="4632960"/>
                </a:lnTo>
                <a:lnTo>
                  <a:pt x="1304544" y="4636008"/>
                </a:lnTo>
                <a:lnTo>
                  <a:pt x="1301496" y="4636008"/>
                </a:lnTo>
                <a:lnTo>
                  <a:pt x="1301496" y="4632960"/>
                </a:lnTo>
                <a:close/>
                <a:moveTo>
                  <a:pt x="1307592" y="4632960"/>
                </a:moveTo>
                <a:lnTo>
                  <a:pt x="1310640" y="4632960"/>
                </a:lnTo>
                <a:lnTo>
                  <a:pt x="1310640" y="4636008"/>
                </a:lnTo>
                <a:lnTo>
                  <a:pt x="1307592" y="4636008"/>
                </a:lnTo>
                <a:lnTo>
                  <a:pt x="1307592" y="4632960"/>
                </a:lnTo>
                <a:close/>
                <a:moveTo>
                  <a:pt x="1313687" y="4632960"/>
                </a:moveTo>
                <a:lnTo>
                  <a:pt x="1316735" y="4632960"/>
                </a:lnTo>
                <a:lnTo>
                  <a:pt x="1316735" y="4636008"/>
                </a:lnTo>
                <a:lnTo>
                  <a:pt x="1313687" y="4636008"/>
                </a:lnTo>
                <a:lnTo>
                  <a:pt x="1313687" y="4632960"/>
                </a:lnTo>
                <a:close/>
                <a:moveTo>
                  <a:pt x="1319783" y="4632960"/>
                </a:moveTo>
                <a:lnTo>
                  <a:pt x="1322831" y="4632960"/>
                </a:lnTo>
                <a:lnTo>
                  <a:pt x="1322831" y="4636008"/>
                </a:lnTo>
                <a:lnTo>
                  <a:pt x="1319783" y="4636008"/>
                </a:lnTo>
                <a:lnTo>
                  <a:pt x="1319783" y="4632960"/>
                </a:lnTo>
                <a:close/>
                <a:moveTo>
                  <a:pt x="1325880" y="4632960"/>
                </a:moveTo>
                <a:lnTo>
                  <a:pt x="1328928" y="4632960"/>
                </a:lnTo>
                <a:lnTo>
                  <a:pt x="1328928" y="4636008"/>
                </a:lnTo>
                <a:lnTo>
                  <a:pt x="1325880" y="4636008"/>
                </a:lnTo>
                <a:lnTo>
                  <a:pt x="1325880" y="4632960"/>
                </a:lnTo>
                <a:close/>
                <a:moveTo>
                  <a:pt x="1331976" y="4632960"/>
                </a:moveTo>
                <a:lnTo>
                  <a:pt x="1335023" y="4632960"/>
                </a:lnTo>
                <a:lnTo>
                  <a:pt x="1335023" y="4636008"/>
                </a:lnTo>
                <a:lnTo>
                  <a:pt x="1331976" y="4636008"/>
                </a:lnTo>
                <a:lnTo>
                  <a:pt x="1331976" y="4632960"/>
                </a:lnTo>
                <a:close/>
                <a:moveTo>
                  <a:pt x="1338071" y="4632960"/>
                </a:moveTo>
                <a:lnTo>
                  <a:pt x="1341119" y="4632960"/>
                </a:lnTo>
                <a:lnTo>
                  <a:pt x="1341119" y="4636008"/>
                </a:lnTo>
                <a:lnTo>
                  <a:pt x="1338071" y="4636008"/>
                </a:lnTo>
                <a:lnTo>
                  <a:pt x="1338071" y="4632960"/>
                </a:lnTo>
                <a:close/>
                <a:moveTo>
                  <a:pt x="1344168" y="4632960"/>
                </a:moveTo>
                <a:lnTo>
                  <a:pt x="1347216" y="4632960"/>
                </a:lnTo>
                <a:lnTo>
                  <a:pt x="1347216" y="4636008"/>
                </a:lnTo>
                <a:lnTo>
                  <a:pt x="1344168" y="4636008"/>
                </a:lnTo>
                <a:lnTo>
                  <a:pt x="1344168" y="4632960"/>
                </a:lnTo>
                <a:close/>
                <a:moveTo>
                  <a:pt x="1350264" y="4632960"/>
                </a:moveTo>
                <a:lnTo>
                  <a:pt x="1353312" y="4632960"/>
                </a:lnTo>
                <a:lnTo>
                  <a:pt x="1353312" y="4636008"/>
                </a:lnTo>
                <a:lnTo>
                  <a:pt x="1350264" y="4636008"/>
                </a:lnTo>
                <a:lnTo>
                  <a:pt x="1350264" y="4632960"/>
                </a:lnTo>
                <a:close/>
                <a:moveTo>
                  <a:pt x="1356359" y="4632960"/>
                </a:moveTo>
                <a:lnTo>
                  <a:pt x="1359407" y="4632960"/>
                </a:lnTo>
                <a:lnTo>
                  <a:pt x="1359407" y="4636008"/>
                </a:lnTo>
                <a:lnTo>
                  <a:pt x="1356359" y="4636008"/>
                </a:lnTo>
                <a:lnTo>
                  <a:pt x="1356359" y="4632960"/>
                </a:lnTo>
                <a:close/>
                <a:moveTo>
                  <a:pt x="1362455" y="4632960"/>
                </a:moveTo>
                <a:lnTo>
                  <a:pt x="1365503" y="4632960"/>
                </a:lnTo>
                <a:lnTo>
                  <a:pt x="1365503" y="4636008"/>
                </a:lnTo>
                <a:lnTo>
                  <a:pt x="1362455" y="4636008"/>
                </a:lnTo>
                <a:lnTo>
                  <a:pt x="1362455" y="4632960"/>
                </a:lnTo>
                <a:close/>
                <a:moveTo>
                  <a:pt x="1368552" y="4632960"/>
                </a:moveTo>
                <a:lnTo>
                  <a:pt x="1371600" y="4632960"/>
                </a:lnTo>
                <a:lnTo>
                  <a:pt x="1371600" y="4636008"/>
                </a:lnTo>
                <a:lnTo>
                  <a:pt x="1368552" y="4636008"/>
                </a:lnTo>
                <a:lnTo>
                  <a:pt x="1368552" y="4632960"/>
                </a:lnTo>
                <a:close/>
                <a:moveTo>
                  <a:pt x="1374648" y="4632960"/>
                </a:moveTo>
                <a:lnTo>
                  <a:pt x="1377696" y="4632960"/>
                </a:lnTo>
                <a:lnTo>
                  <a:pt x="1377696" y="4636008"/>
                </a:lnTo>
                <a:lnTo>
                  <a:pt x="1374648" y="4636008"/>
                </a:lnTo>
                <a:lnTo>
                  <a:pt x="1374648" y="4632960"/>
                </a:lnTo>
                <a:close/>
                <a:moveTo>
                  <a:pt x="1380743" y="4632960"/>
                </a:moveTo>
                <a:lnTo>
                  <a:pt x="1383791" y="4632960"/>
                </a:lnTo>
                <a:lnTo>
                  <a:pt x="1383791" y="4636008"/>
                </a:lnTo>
                <a:lnTo>
                  <a:pt x="1380743" y="4636008"/>
                </a:lnTo>
                <a:lnTo>
                  <a:pt x="1380743" y="4632960"/>
                </a:lnTo>
                <a:close/>
                <a:moveTo>
                  <a:pt x="1386840" y="4632960"/>
                </a:moveTo>
                <a:lnTo>
                  <a:pt x="1389888" y="4632960"/>
                </a:lnTo>
                <a:lnTo>
                  <a:pt x="1389888" y="4636008"/>
                </a:lnTo>
                <a:lnTo>
                  <a:pt x="1386840" y="4636008"/>
                </a:lnTo>
                <a:lnTo>
                  <a:pt x="1386840" y="4632960"/>
                </a:lnTo>
                <a:close/>
                <a:moveTo>
                  <a:pt x="1392936" y="4632960"/>
                </a:moveTo>
                <a:lnTo>
                  <a:pt x="1395984" y="4632960"/>
                </a:lnTo>
                <a:lnTo>
                  <a:pt x="1395984" y="4636008"/>
                </a:lnTo>
                <a:lnTo>
                  <a:pt x="1392936" y="4636008"/>
                </a:lnTo>
                <a:lnTo>
                  <a:pt x="1392936" y="4632960"/>
                </a:lnTo>
                <a:close/>
                <a:moveTo>
                  <a:pt x="1399031" y="4632960"/>
                </a:moveTo>
                <a:lnTo>
                  <a:pt x="1402079" y="4632960"/>
                </a:lnTo>
                <a:lnTo>
                  <a:pt x="1402079" y="4636008"/>
                </a:lnTo>
                <a:lnTo>
                  <a:pt x="1399031" y="4636008"/>
                </a:lnTo>
                <a:lnTo>
                  <a:pt x="1399031" y="4632960"/>
                </a:lnTo>
                <a:close/>
                <a:moveTo>
                  <a:pt x="1405127" y="4632960"/>
                </a:moveTo>
                <a:lnTo>
                  <a:pt x="1408175" y="4632960"/>
                </a:lnTo>
                <a:lnTo>
                  <a:pt x="1408175" y="4636008"/>
                </a:lnTo>
                <a:lnTo>
                  <a:pt x="1405127" y="4636008"/>
                </a:lnTo>
                <a:lnTo>
                  <a:pt x="1405127" y="4632960"/>
                </a:lnTo>
                <a:close/>
                <a:moveTo>
                  <a:pt x="1411224" y="4632960"/>
                </a:moveTo>
                <a:lnTo>
                  <a:pt x="1414272" y="4632960"/>
                </a:lnTo>
                <a:lnTo>
                  <a:pt x="1414272" y="4636008"/>
                </a:lnTo>
                <a:lnTo>
                  <a:pt x="1411224" y="4636008"/>
                </a:lnTo>
                <a:lnTo>
                  <a:pt x="1411224" y="4632960"/>
                </a:lnTo>
                <a:close/>
                <a:moveTo>
                  <a:pt x="1417320" y="4632960"/>
                </a:moveTo>
                <a:lnTo>
                  <a:pt x="1420368" y="4632960"/>
                </a:lnTo>
                <a:lnTo>
                  <a:pt x="1420368" y="4636008"/>
                </a:lnTo>
                <a:lnTo>
                  <a:pt x="1417320" y="4636008"/>
                </a:lnTo>
                <a:lnTo>
                  <a:pt x="1417320" y="4632960"/>
                </a:lnTo>
                <a:close/>
                <a:moveTo>
                  <a:pt x="1423415" y="4632960"/>
                </a:moveTo>
                <a:lnTo>
                  <a:pt x="1426463" y="4632960"/>
                </a:lnTo>
                <a:lnTo>
                  <a:pt x="1426463" y="4636008"/>
                </a:lnTo>
                <a:lnTo>
                  <a:pt x="1423415" y="4636008"/>
                </a:lnTo>
                <a:lnTo>
                  <a:pt x="1423415" y="4632960"/>
                </a:lnTo>
                <a:close/>
                <a:moveTo>
                  <a:pt x="1429511" y="4632960"/>
                </a:moveTo>
                <a:lnTo>
                  <a:pt x="1432559" y="4632960"/>
                </a:lnTo>
                <a:lnTo>
                  <a:pt x="1432559" y="4636008"/>
                </a:lnTo>
                <a:lnTo>
                  <a:pt x="1429511" y="4636008"/>
                </a:lnTo>
                <a:lnTo>
                  <a:pt x="1429511" y="4632960"/>
                </a:lnTo>
                <a:close/>
                <a:moveTo>
                  <a:pt x="1435608" y="4632960"/>
                </a:moveTo>
                <a:lnTo>
                  <a:pt x="1438656" y="4632960"/>
                </a:lnTo>
                <a:lnTo>
                  <a:pt x="1438656" y="4636008"/>
                </a:lnTo>
                <a:lnTo>
                  <a:pt x="1435608" y="4636008"/>
                </a:lnTo>
                <a:lnTo>
                  <a:pt x="1435608" y="4632960"/>
                </a:lnTo>
                <a:close/>
                <a:moveTo>
                  <a:pt x="1441703" y="4632960"/>
                </a:moveTo>
                <a:lnTo>
                  <a:pt x="1444751" y="4632960"/>
                </a:lnTo>
                <a:lnTo>
                  <a:pt x="1444751" y="4636008"/>
                </a:lnTo>
                <a:lnTo>
                  <a:pt x="1441703" y="4636008"/>
                </a:lnTo>
                <a:lnTo>
                  <a:pt x="1441703" y="4632960"/>
                </a:lnTo>
                <a:close/>
                <a:moveTo>
                  <a:pt x="1447799" y="4632960"/>
                </a:moveTo>
                <a:lnTo>
                  <a:pt x="1450847" y="4632960"/>
                </a:lnTo>
                <a:lnTo>
                  <a:pt x="1450847" y="4636008"/>
                </a:lnTo>
                <a:lnTo>
                  <a:pt x="1447799" y="4636008"/>
                </a:lnTo>
                <a:lnTo>
                  <a:pt x="1447799" y="4632960"/>
                </a:lnTo>
                <a:close/>
                <a:moveTo>
                  <a:pt x="1453896" y="4632960"/>
                </a:moveTo>
                <a:lnTo>
                  <a:pt x="1456944" y="4632960"/>
                </a:lnTo>
                <a:lnTo>
                  <a:pt x="1456944" y="4636008"/>
                </a:lnTo>
                <a:lnTo>
                  <a:pt x="1453896" y="4636008"/>
                </a:lnTo>
                <a:lnTo>
                  <a:pt x="1453896" y="4632960"/>
                </a:lnTo>
                <a:close/>
                <a:moveTo>
                  <a:pt x="1459992" y="4632960"/>
                </a:moveTo>
                <a:lnTo>
                  <a:pt x="1463040" y="4632960"/>
                </a:lnTo>
                <a:lnTo>
                  <a:pt x="1463040" y="4636008"/>
                </a:lnTo>
                <a:lnTo>
                  <a:pt x="1459992" y="4636008"/>
                </a:lnTo>
                <a:lnTo>
                  <a:pt x="1459992" y="4632960"/>
                </a:lnTo>
                <a:close/>
                <a:moveTo>
                  <a:pt x="1466087" y="4632960"/>
                </a:moveTo>
                <a:lnTo>
                  <a:pt x="1469135" y="4632960"/>
                </a:lnTo>
                <a:lnTo>
                  <a:pt x="1469135" y="4636008"/>
                </a:lnTo>
                <a:lnTo>
                  <a:pt x="1466087" y="4636008"/>
                </a:lnTo>
                <a:lnTo>
                  <a:pt x="1466087" y="4632960"/>
                </a:lnTo>
                <a:close/>
                <a:moveTo>
                  <a:pt x="1472183" y="4632960"/>
                </a:moveTo>
                <a:lnTo>
                  <a:pt x="1475231" y="4632960"/>
                </a:lnTo>
                <a:lnTo>
                  <a:pt x="1475231" y="4636008"/>
                </a:lnTo>
                <a:lnTo>
                  <a:pt x="1472183" y="4636008"/>
                </a:lnTo>
                <a:lnTo>
                  <a:pt x="1472183" y="4632960"/>
                </a:lnTo>
                <a:close/>
                <a:moveTo>
                  <a:pt x="1478280" y="4632960"/>
                </a:moveTo>
                <a:lnTo>
                  <a:pt x="1481328" y="4632960"/>
                </a:lnTo>
                <a:lnTo>
                  <a:pt x="1481328" y="4636008"/>
                </a:lnTo>
                <a:lnTo>
                  <a:pt x="1478280" y="4636008"/>
                </a:lnTo>
                <a:lnTo>
                  <a:pt x="1478280" y="4632960"/>
                </a:lnTo>
                <a:close/>
                <a:moveTo>
                  <a:pt x="1484376" y="4632960"/>
                </a:moveTo>
                <a:lnTo>
                  <a:pt x="1487423" y="4632960"/>
                </a:lnTo>
                <a:lnTo>
                  <a:pt x="1487423" y="4636008"/>
                </a:lnTo>
                <a:lnTo>
                  <a:pt x="1484376" y="4636008"/>
                </a:lnTo>
                <a:lnTo>
                  <a:pt x="1484376" y="4632960"/>
                </a:lnTo>
                <a:close/>
                <a:moveTo>
                  <a:pt x="1490471" y="4632960"/>
                </a:moveTo>
                <a:lnTo>
                  <a:pt x="1493519" y="4632960"/>
                </a:lnTo>
                <a:lnTo>
                  <a:pt x="1493519" y="4636008"/>
                </a:lnTo>
                <a:lnTo>
                  <a:pt x="1490471" y="4636008"/>
                </a:lnTo>
                <a:lnTo>
                  <a:pt x="1490471" y="4632960"/>
                </a:lnTo>
                <a:close/>
                <a:moveTo>
                  <a:pt x="1496568" y="4632960"/>
                </a:moveTo>
                <a:lnTo>
                  <a:pt x="1499616" y="4632960"/>
                </a:lnTo>
                <a:lnTo>
                  <a:pt x="1499616" y="4636008"/>
                </a:lnTo>
                <a:lnTo>
                  <a:pt x="1496568" y="4636008"/>
                </a:lnTo>
                <a:lnTo>
                  <a:pt x="1496568" y="4632960"/>
                </a:lnTo>
                <a:close/>
                <a:moveTo>
                  <a:pt x="1502664" y="4632960"/>
                </a:moveTo>
                <a:lnTo>
                  <a:pt x="1505712" y="4632960"/>
                </a:lnTo>
                <a:lnTo>
                  <a:pt x="1505712" y="4636008"/>
                </a:lnTo>
                <a:lnTo>
                  <a:pt x="1502664" y="4636008"/>
                </a:lnTo>
                <a:lnTo>
                  <a:pt x="1502664" y="4632960"/>
                </a:lnTo>
                <a:close/>
                <a:moveTo>
                  <a:pt x="1508759" y="4632960"/>
                </a:moveTo>
                <a:lnTo>
                  <a:pt x="1511807" y="4632960"/>
                </a:lnTo>
                <a:lnTo>
                  <a:pt x="1511807" y="4636008"/>
                </a:lnTo>
                <a:lnTo>
                  <a:pt x="1508759" y="4636008"/>
                </a:lnTo>
                <a:lnTo>
                  <a:pt x="1508759" y="4632960"/>
                </a:lnTo>
                <a:close/>
                <a:moveTo>
                  <a:pt x="1514855" y="4632960"/>
                </a:moveTo>
                <a:lnTo>
                  <a:pt x="1517903" y="4632960"/>
                </a:lnTo>
                <a:lnTo>
                  <a:pt x="1517903" y="4636008"/>
                </a:lnTo>
                <a:lnTo>
                  <a:pt x="1514855" y="4636008"/>
                </a:lnTo>
                <a:lnTo>
                  <a:pt x="1514855" y="4632960"/>
                </a:lnTo>
                <a:close/>
                <a:moveTo>
                  <a:pt x="1520952" y="4632960"/>
                </a:moveTo>
                <a:lnTo>
                  <a:pt x="1524000" y="4632960"/>
                </a:lnTo>
                <a:lnTo>
                  <a:pt x="1524000" y="4636008"/>
                </a:lnTo>
                <a:lnTo>
                  <a:pt x="1520952" y="4636008"/>
                </a:lnTo>
                <a:lnTo>
                  <a:pt x="1520952" y="4632960"/>
                </a:lnTo>
                <a:close/>
                <a:moveTo>
                  <a:pt x="1527048" y="4632960"/>
                </a:moveTo>
                <a:lnTo>
                  <a:pt x="1530096" y="4632960"/>
                </a:lnTo>
                <a:lnTo>
                  <a:pt x="1530096" y="4636008"/>
                </a:lnTo>
                <a:lnTo>
                  <a:pt x="1527048" y="4636008"/>
                </a:lnTo>
                <a:lnTo>
                  <a:pt x="1527048" y="4632960"/>
                </a:lnTo>
                <a:close/>
                <a:moveTo>
                  <a:pt x="1533143" y="4632960"/>
                </a:moveTo>
                <a:lnTo>
                  <a:pt x="1536191" y="4632960"/>
                </a:lnTo>
                <a:lnTo>
                  <a:pt x="1536191" y="4636008"/>
                </a:lnTo>
                <a:lnTo>
                  <a:pt x="1533143" y="4636008"/>
                </a:lnTo>
                <a:lnTo>
                  <a:pt x="1533143" y="4632960"/>
                </a:lnTo>
                <a:close/>
                <a:moveTo>
                  <a:pt x="1539240" y="4632960"/>
                </a:moveTo>
                <a:lnTo>
                  <a:pt x="1542288" y="4632960"/>
                </a:lnTo>
                <a:lnTo>
                  <a:pt x="1542288" y="4636008"/>
                </a:lnTo>
                <a:lnTo>
                  <a:pt x="1539240" y="4636008"/>
                </a:lnTo>
                <a:lnTo>
                  <a:pt x="1539240" y="4632960"/>
                </a:lnTo>
                <a:close/>
                <a:moveTo>
                  <a:pt x="1545336" y="4632960"/>
                </a:moveTo>
                <a:lnTo>
                  <a:pt x="1548384" y="4632960"/>
                </a:lnTo>
                <a:lnTo>
                  <a:pt x="1548384" y="4636008"/>
                </a:lnTo>
                <a:lnTo>
                  <a:pt x="1545336" y="4636008"/>
                </a:lnTo>
                <a:lnTo>
                  <a:pt x="1545336" y="4632960"/>
                </a:lnTo>
                <a:close/>
                <a:moveTo>
                  <a:pt x="1551431" y="4632960"/>
                </a:moveTo>
                <a:lnTo>
                  <a:pt x="1554479" y="4632960"/>
                </a:lnTo>
                <a:lnTo>
                  <a:pt x="1554479" y="4636008"/>
                </a:lnTo>
                <a:lnTo>
                  <a:pt x="1551431" y="4636008"/>
                </a:lnTo>
                <a:lnTo>
                  <a:pt x="1551431" y="4632960"/>
                </a:lnTo>
                <a:close/>
                <a:moveTo>
                  <a:pt x="1557527" y="4632960"/>
                </a:moveTo>
                <a:lnTo>
                  <a:pt x="1560575" y="4632960"/>
                </a:lnTo>
                <a:lnTo>
                  <a:pt x="1560575" y="4636008"/>
                </a:lnTo>
                <a:lnTo>
                  <a:pt x="1557527" y="4636008"/>
                </a:lnTo>
                <a:lnTo>
                  <a:pt x="1557527" y="4632960"/>
                </a:lnTo>
                <a:close/>
                <a:moveTo>
                  <a:pt x="1563624" y="4632960"/>
                </a:moveTo>
                <a:lnTo>
                  <a:pt x="1566672" y="4632960"/>
                </a:lnTo>
                <a:lnTo>
                  <a:pt x="1566672" y="4636008"/>
                </a:lnTo>
                <a:lnTo>
                  <a:pt x="1563624" y="4636008"/>
                </a:lnTo>
                <a:lnTo>
                  <a:pt x="1563624" y="4632960"/>
                </a:lnTo>
                <a:close/>
                <a:moveTo>
                  <a:pt x="1569720" y="4632960"/>
                </a:moveTo>
                <a:lnTo>
                  <a:pt x="1572768" y="4632960"/>
                </a:lnTo>
                <a:lnTo>
                  <a:pt x="1572768" y="4636008"/>
                </a:lnTo>
                <a:lnTo>
                  <a:pt x="1569720" y="4636008"/>
                </a:lnTo>
                <a:lnTo>
                  <a:pt x="1569720" y="4632960"/>
                </a:lnTo>
                <a:close/>
                <a:moveTo>
                  <a:pt x="1575815" y="4632960"/>
                </a:moveTo>
                <a:lnTo>
                  <a:pt x="1578863" y="4632960"/>
                </a:lnTo>
                <a:lnTo>
                  <a:pt x="1578863" y="4636008"/>
                </a:lnTo>
                <a:lnTo>
                  <a:pt x="1575815" y="4636008"/>
                </a:lnTo>
                <a:lnTo>
                  <a:pt x="1575815" y="4632960"/>
                </a:lnTo>
                <a:close/>
                <a:moveTo>
                  <a:pt x="1581911" y="4632960"/>
                </a:moveTo>
                <a:lnTo>
                  <a:pt x="1584959" y="4632960"/>
                </a:lnTo>
                <a:lnTo>
                  <a:pt x="1584959" y="4636008"/>
                </a:lnTo>
                <a:lnTo>
                  <a:pt x="1581911" y="4636008"/>
                </a:lnTo>
                <a:lnTo>
                  <a:pt x="1581911" y="4632960"/>
                </a:lnTo>
                <a:close/>
                <a:moveTo>
                  <a:pt x="1588008" y="4632960"/>
                </a:moveTo>
                <a:lnTo>
                  <a:pt x="1591056" y="4632960"/>
                </a:lnTo>
                <a:lnTo>
                  <a:pt x="1591056" y="4636008"/>
                </a:lnTo>
                <a:lnTo>
                  <a:pt x="1588008" y="4636008"/>
                </a:lnTo>
                <a:lnTo>
                  <a:pt x="1588008" y="4632960"/>
                </a:lnTo>
                <a:close/>
                <a:moveTo>
                  <a:pt x="1594103" y="4632960"/>
                </a:moveTo>
                <a:lnTo>
                  <a:pt x="1597151" y="4632960"/>
                </a:lnTo>
                <a:lnTo>
                  <a:pt x="1597151" y="4636008"/>
                </a:lnTo>
                <a:lnTo>
                  <a:pt x="1594103" y="4636008"/>
                </a:lnTo>
                <a:lnTo>
                  <a:pt x="1594103" y="4632960"/>
                </a:lnTo>
                <a:close/>
                <a:moveTo>
                  <a:pt x="1600199" y="4632960"/>
                </a:moveTo>
                <a:lnTo>
                  <a:pt x="1603247" y="4632960"/>
                </a:lnTo>
                <a:lnTo>
                  <a:pt x="1603247" y="4636008"/>
                </a:lnTo>
                <a:lnTo>
                  <a:pt x="1600199" y="4636008"/>
                </a:lnTo>
                <a:lnTo>
                  <a:pt x="1600199" y="4632960"/>
                </a:lnTo>
                <a:close/>
                <a:moveTo>
                  <a:pt x="1606296" y="4632960"/>
                </a:moveTo>
                <a:lnTo>
                  <a:pt x="1609344" y="4632960"/>
                </a:lnTo>
                <a:lnTo>
                  <a:pt x="1609344" y="4636008"/>
                </a:lnTo>
                <a:lnTo>
                  <a:pt x="1606296" y="4636008"/>
                </a:lnTo>
                <a:lnTo>
                  <a:pt x="1606296" y="4632960"/>
                </a:lnTo>
                <a:close/>
                <a:moveTo>
                  <a:pt x="1612392" y="4632960"/>
                </a:moveTo>
                <a:lnTo>
                  <a:pt x="1615440" y="4632960"/>
                </a:lnTo>
                <a:lnTo>
                  <a:pt x="1615440" y="4636008"/>
                </a:lnTo>
                <a:lnTo>
                  <a:pt x="1612392" y="4636008"/>
                </a:lnTo>
                <a:lnTo>
                  <a:pt x="1612392" y="4632960"/>
                </a:lnTo>
                <a:close/>
                <a:moveTo>
                  <a:pt x="1618487" y="4632960"/>
                </a:moveTo>
                <a:lnTo>
                  <a:pt x="1621535" y="4632960"/>
                </a:lnTo>
                <a:lnTo>
                  <a:pt x="1621535" y="4636008"/>
                </a:lnTo>
                <a:lnTo>
                  <a:pt x="1618487" y="4636008"/>
                </a:lnTo>
                <a:lnTo>
                  <a:pt x="1618487" y="4632960"/>
                </a:lnTo>
                <a:close/>
                <a:moveTo>
                  <a:pt x="1624583" y="4632960"/>
                </a:moveTo>
                <a:lnTo>
                  <a:pt x="1627631" y="4632960"/>
                </a:lnTo>
                <a:lnTo>
                  <a:pt x="1627631" y="4636008"/>
                </a:lnTo>
                <a:lnTo>
                  <a:pt x="1624583" y="4636008"/>
                </a:lnTo>
                <a:lnTo>
                  <a:pt x="1624583" y="4632960"/>
                </a:lnTo>
                <a:close/>
                <a:moveTo>
                  <a:pt x="1630680" y="4632960"/>
                </a:moveTo>
                <a:lnTo>
                  <a:pt x="1633728" y="4632960"/>
                </a:lnTo>
                <a:lnTo>
                  <a:pt x="1633728" y="4636008"/>
                </a:lnTo>
                <a:lnTo>
                  <a:pt x="1630680" y="4636008"/>
                </a:lnTo>
                <a:lnTo>
                  <a:pt x="1630680" y="4632960"/>
                </a:lnTo>
                <a:close/>
                <a:moveTo>
                  <a:pt x="1636776" y="4632960"/>
                </a:moveTo>
                <a:lnTo>
                  <a:pt x="1639823" y="4632960"/>
                </a:lnTo>
                <a:lnTo>
                  <a:pt x="1639823" y="4636008"/>
                </a:lnTo>
                <a:lnTo>
                  <a:pt x="1636776" y="4636008"/>
                </a:lnTo>
                <a:lnTo>
                  <a:pt x="1636776" y="4632960"/>
                </a:lnTo>
                <a:close/>
                <a:moveTo>
                  <a:pt x="1642871" y="4632960"/>
                </a:moveTo>
                <a:lnTo>
                  <a:pt x="1645919" y="4632960"/>
                </a:lnTo>
                <a:lnTo>
                  <a:pt x="1645919" y="4636008"/>
                </a:lnTo>
                <a:lnTo>
                  <a:pt x="1642871" y="4636008"/>
                </a:lnTo>
                <a:lnTo>
                  <a:pt x="1642871" y="4632960"/>
                </a:lnTo>
                <a:close/>
                <a:moveTo>
                  <a:pt x="1648968" y="4632960"/>
                </a:moveTo>
                <a:lnTo>
                  <a:pt x="1652016" y="4632960"/>
                </a:lnTo>
                <a:lnTo>
                  <a:pt x="1652016" y="4636008"/>
                </a:lnTo>
                <a:lnTo>
                  <a:pt x="1648968" y="4636008"/>
                </a:lnTo>
                <a:lnTo>
                  <a:pt x="1648968" y="4632960"/>
                </a:lnTo>
                <a:close/>
                <a:moveTo>
                  <a:pt x="1655064" y="4632960"/>
                </a:moveTo>
                <a:lnTo>
                  <a:pt x="1658112" y="4632960"/>
                </a:lnTo>
                <a:lnTo>
                  <a:pt x="1658112" y="4636008"/>
                </a:lnTo>
                <a:lnTo>
                  <a:pt x="1655064" y="4636008"/>
                </a:lnTo>
                <a:lnTo>
                  <a:pt x="1655064" y="4632960"/>
                </a:lnTo>
                <a:close/>
                <a:moveTo>
                  <a:pt x="1661159" y="4632960"/>
                </a:moveTo>
                <a:lnTo>
                  <a:pt x="1664207" y="4632960"/>
                </a:lnTo>
                <a:lnTo>
                  <a:pt x="1664207" y="4636008"/>
                </a:lnTo>
                <a:lnTo>
                  <a:pt x="1661159" y="4636008"/>
                </a:lnTo>
                <a:lnTo>
                  <a:pt x="1661159" y="4632960"/>
                </a:lnTo>
                <a:close/>
                <a:moveTo>
                  <a:pt x="1667255" y="4632960"/>
                </a:moveTo>
                <a:lnTo>
                  <a:pt x="1670303" y="4632960"/>
                </a:lnTo>
                <a:lnTo>
                  <a:pt x="1670303" y="4636008"/>
                </a:lnTo>
                <a:lnTo>
                  <a:pt x="1667255" y="4636008"/>
                </a:lnTo>
                <a:lnTo>
                  <a:pt x="1667255" y="4632960"/>
                </a:lnTo>
                <a:close/>
                <a:moveTo>
                  <a:pt x="1673352" y="4632960"/>
                </a:moveTo>
                <a:lnTo>
                  <a:pt x="1676400" y="4632960"/>
                </a:lnTo>
                <a:lnTo>
                  <a:pt x="1676400" y="4636008"/>
                </a:lnTo>
                <a:lnTo>
                  <a:pt x="1673352" y="4636008"/>
                </a:lnTo>
                <a:lnTo>
                  <a:pt x="1673352" y="4632960"/>
                </a:lnTo>
                <a:close/>
                <a:moveTo>
                  <a:pt x="1679448" y="4632960"/>
                </a:moveTo>
                <a:lnTo>
                  <a:pt x="1682496" y="4632960"/>
                </a:lnTo>
                <a:lnTo>
                  <a:pt x="1682496" y="4636008"/>
                </a:lnTo>
                <a:lnTo>
                  <a:pt x="1679448" y="4636008"/>
                </a:lnTo>
                <a:lnTo>
                  <a:pt x="1679448" y="4632960"/>
                </a:lnTo>
                <a:close/>
                <a:moveTo>
                  <a:pt x="1685543" y="4632960"/>
                </a:moveTo>
                <a:lnTo>
                  <a:pt x="1688591" y="4632960"/>
                </a:lnTo>
                <a:lnTo>
                  <a:pt x="1688591" y="4636008"/>
                </a:lnTo>
                <a:lnTo>
                  <a:pt x="1685543" y="4636008"/>
                </a:lnTo>
                <a:lnTo>
                  <a:pt x="1685543" y="4632960"/>
                </a:lnTo>
                <a:close/>
                <a:moveTo>
                  <a:pt x="1691640" y="4632960"/>
                </a:moveTo>
                <a:lnTo>
                  <a:pt x="1694688" y="4632960"/>
                </a:lnTo>
                <a:lnTo>
                  <a:pt x="1694688" y="4636008"/>
                </a:lnTo>
                <a:lnTo>
                  <a:pt x="1691640" y="4636008"/>
                </a:lnTo>
                <a:lnTo>
                  <a:pt x="1691640" y="4632960"/>
                </a:lnTo>
                <a:close/>
                <a:moveTo>
                  <a:pt x="1697736" y="4632960"/>
                </a:moveTo>
                <a:lnTo>
                  <a:pt x="1700784" y="4632960"/>
                </a:lnTo>
                <a:lnTo>
                  <a:pt x="1700784" y="4636008"/>
                </a:lnTo>
                <a:lnTo>
                  <a:pt x="1697736" y="4636008"/>
                </a:lnTo>
                <a:lnTo>
                  <a:pt x="1697736" y="4632960"/>
                </a:lnTo>
                <a:close/>
                <a:moveTo>
                  <a:pt x="1703831" y="4632960"/>
                </a:moveTo>
                <a:lnTo>
                  <a:pt x="1706879" y="4632960"/>
                </a:lnTo>
                <a:lnTo>
                  <a:pt x="1706879" y="4636008"/>
                </a:lnTo>
                <a:lnTo>
                  <a:pt x="1703831" y="4636008"/>
                </a:lnTo>
                <a:lnTo>
                  <a:pt x="1703831" y="4632960"/>
                </a:lnTo>
                <a:close/>
                <a:moveTo>
                  <a:pt x="1709927" y="4632960"/>
                </a:moveTo>
                <a:lnTo>
                  <a:pt x="1712975" y="4632960"/>
                </a:lnTo>
                <a:lnTo>
                  <a:pt x="1712975" y="4636008"/>
                </a:lnTo>
                <a:lnTo>
                  <a:pt x="1709927" y="4636008"/>
                </a:lnTo>
                <a:lnTo>
                  <a:pt x="1709927" y="4632960"/>
                </a:lnTo>
                <a:close/>
                <a:moveTo>
                  <a:pt x="1716024" y="4632960"/>
                </a:moveTo>
                <a:lnTo>
                  <a:pt x="1719072" y="4632960"/>
                </a:lnTo>
                <a:lnTo>
                  <a:pt x="1719072" y="4636008"/>
                </a:lnTo>
                <a:lnTo>
                  <a:pt x="1716024" y="4636008"/>
                </a:lnTo>
                <a:lnTo>
                  <a:pt x="1716024" y="4632960"/>
                </a:lnTo>
                <a:close/>
                <a:moveTo>
                  <a:pt x="1722120" y="4632960"/>
                </a:moveTo>
                <a:lnTo>
                  <a:pt x="1725168" y="4632960"/>
                </a:lnTo>
                <a:lnTo>
                  <a:pt x="1725168" y="4636008"/>
                </a:lnTo>
                <a:lnTo>
                  <a:pt x="1722120" y="4636008"/>
                </a:lnTo>
                <a:lnTo>
                  <a:pt x="1722120" y="4632960"/>
                </a:lnTo>
                <a:close/>
                <a:moveTo>
                  <a:pt x="1728215" y="4632960"/>
                </a:moveTo>
                <a:lnTo>
                  <a:pt x="1731263" y="4632960"/>
                </a:lnTo>
                <a:lnTo>
                  <a:pt x="1731263" y="4636008"/>
                </a:lnTo>
                <a:lnTo>
                  <a:pt x="1728215" y="4636008"/>
                </a:lnTo>
                <a:lnTo>
                  <a:pt x="1728215" y="4632960"/>
                </a:lnTo>
                <a:close/>
                <a:moveTo>
                  <a:pt x="1734311" y="4632960"/>
                </a:moveTo>
                <a:lnTo>
                  <a:pt x="1737359" y="4632960"/>
                </a:lnTo>
                <a:lnTo>
                  <a:pt x="1737359" y="4636008"/>
                </a:lnTo>
                <a:lnTo>
                  <a:pt x="1734311" y="4636008"/>
                </a:lnTo>
                <a:lnTo>
                  <a:pt x="1734311" y="4632960"/>
                </a:lnTo>
                <a:close/>
                <a:moveTo>
                  <a:pt x="1740408" y="4632960"/>
                </a:moveTo>
                <a:lnTo>
                  <a:pt x="1743456" y="4632960"/>
                </a:lnTo>
                <a:lnTo>
                  <a:pt x="1743456" y="4636008"/>
                </a:lnTo>
                <a:lnTo>
                  <a:pt x="1740408" y="4636008"/>
                </a:lnTo>
                <a:lnTo>
                  <a:pt x="1740408" y="4632960"/>
                </a:lnTo>
                <a:close/>
                <a:moveTo>
                  <a:pt x="1746503" y="4632960"/>
                </a:moveTo>
                <a:lnTo>
                  <a:pt x="1749551" y="4632960"/>
                </a:lnTo>
                <a:lnTo>
                  <a:pt x="1749551" y="4636008"/>
                </a:lnTo>
                <a:lnTo>
                  <a:pt x="1746503" y="4636008"/>
                </a:lnTo>
                <a:lnTo>
                  <a:pt x="1746503" y="4632960"/>
                </a:lnTo>
                <a:close/>
                <a:moveTo>
                  <a:pt x="1752599" y="4632960"/>
                </a:moveTo>
                <a:lnTo>
                  <a:pt x="1755647" y="4632960"/>
                </a:lnTo>
                <a:lnTo>
                  <a:pt x="1755647" y="4636008"/>
                </a:lnTo>
                <a:lnTo>
                  <a:pt x="1752599" y="4636008"/>
                </a:lnTo>
                <a:lnTo>
                  <a:pt x="1752599" y="4632960"/>
                </a:lnTo>
                <a:close/>
                <a:moveTo>
                  <a:pt x="1758696" y="4632960"/>
                </a:moveTo>
                <a:lnTo>
                  <a:pt x="1761744" y="4632960"/>
                </a:lnTo>
                <a:lnTo>
                  <a:pt x="1761744" y="4636008"/>
                </a:lnTo>
                <a:lnTo>
                  <a:pt x="1758696" y="4636008"/>
                </a:lnTo>
                <a:lnTo>
                  <a:pt x="1758696" y="4632960"/>
                </a:lnTo>
                <a:close/>
                <a:moveTo>
                  <a:pt x="1764792" y="4632960"/>
                </a:moveTo>
                <a:lnTo>
                  <a:pt x="1767840" y="4632960"/>
                </a:lnTo>
                <a:lnTo>
                  <a:pt x="1767840" y="4636008"/>
                </a:lnTo>
                <a:lnTo>
                  <a:pt x="1764792" y="4636008"/>
                </a:lnTo>
                <a:lnTo>
                  <a:pt x="1764792" y="4632960"/>
                </a:lnTo>
                <a:close/>
                <a:moveTo>
                  <a:pt x="1770887" y="4632960"/>
                </a:moveTo>
                <a:lnTo>
                  <a:pt x="1773935" y="4632960"/>
                </a:lnTo>
                <a:lnTo>
                  <a:pt x="1773935" y="4636008"/>
                </a:lnTo>
                <a:lnTo>
                  <a:pt x="1770887" y="4636008"/>
                </a:lnTo>
                <a:lnTo>
                  <a:pt x="1770887" y="4632960"/>
                </a:lnTo>
                <a:close/>
                <a:moveTo>
                  <a:pt x="1776983" y="4632960"/>
                </a:moveTo>
                <a:lnTo>
                  <a:pt x="1780031" y="4632960"/>
                </a:lnTo>
                <a:lnTo>
                  <a:pt x="1780031" y="4636008"/>
                </a:lnTo>
                <a:lnTo>
                  <a:pt x="1776983" y="4636008"/>
                </a:lnTo>
                <a:lnTo>
                  <a:pt x="1776983" y="4632960"/>
                </a:lnTo>
                <a:close/>
                <a:moveTo>
                  <a:pt x="1783080" y="4632960"/>
                </a:moveTo>
                <a:lnTo>
                  <a:pt x="1786128" y="4632960"/>
                </a:lnTo>
                <a:lnTo>
                  <a:pt x="1786128" y="4636008"/>
                </a:lnTo>
                <a:lnTo>
                  <a:pt x="1783080" y="4636008"/>
                </a:lnTo>
                <a:lnTo>
                  <a:pt x="1783080" y="4632960"/>
                </a:lnTo>
                <a:close/>
                <a:moveTo>
                  <a:pt x="1789176" y="4632960"/>
                </a:moveTo>
                <a:lnTo>
                  <a:pt x="1792223" y="4632960"/>
                </a:lnTo>
                <a:lnTo>
                  <a:pt x="1792223" y="4636008"/>
                </a:lnTo>
                <a:lnTo>
                  <a:pt x="1789176" y="4636008"/>
                </a:lnTo>
                <a:lnTo>
                  <a:pt x="1789176" y="4632960"/>
                </a:lnTo>
                <a:close/>
                <a:moveTo>
                  <a:pt x="1795271" y="4632960"/>
                </a:moveTo>
                <a:lnTo>
                  <a:pt x="1798319" y="4632960"/>
                </a:lnTo>
                <a:lnTo>
                  <a:pt x="1798319" y="4636008"/>
                </a:lnTo>
                <a:lnTo>
                  <a:pt x="1795271" y="4636008"/>
                </a:lnTo>
                <a:lnTo>
                  <a:pt x="1795271" y="4632960"/>
                </a:lnTo>
                <a:close/>
                <a:moveTo>
                  <a:pt x="1801368" y="4632960"/>
                </a:moveTo>
                <a:lnTo>
                  <a:pt x="1804416" y="4632960"/>
                </a:lnTo>
                <a:lnTo>
                  <a:pt x="1804416" y="4636008"/>
                </a:lnTo>
                <a:lnTo>
                  <a:pt x="1801368" y="4636008"/>
                </a:lnTo>
                <a:lnTo>
                  <a:pt x="1801368" y="4632960"/>
                </a:lnTo>
                <a:close/>
                <a:moveTo>
                  <a:pt x="1807464" y="4632960"/>
                </a:moveTo>
                <a:lnTo>
                  <a:pt x="1810512" y="4632960"/>
                </a:lnTo>
                <a:lnTo>
                  <a:pt x="1810512" y="4636008"/>
                </a:lnTo>
                <a:lnTo>
                  <a:pt x="1807464" y="4636008"/>
                </a:lnTo>
                <a:lnTo>
                  <a:pt x="1807464" y="4632960"/>
                </a:lnTo>
                <a:close/>
                <a:moveTo>
                  <a:pt x="1813559" y="4632960"/>
                </a:moveTo>
                <a:lnTo>
                  <a:pt x="1816607" y="4632960"/>
                </a:lnTo>
                <a:lnTo>
                  <a:pt x="1816607" y="4636008"/>
                </a:lnTo>
                <a:lnTo>
                  <a:pt x="1813559" y="4636008"/>
                </a:lnTo>
                <a:lnTo>
                  <a:pt x="1813559" y="4632960"/>
                </a:lnTo>
                <a:close/>
                <a:moveTo>
                  <a:pt x="1819655" y="4632960"/>
                </a:moveTo>
                <a:lnTo>
                  <a:pt x="1822703" y="4632960"/>
                </a:lnTo>
                <a:lnTo>
                  <a:pt x="1822703" y="4636008"/>
                </a:lnTo>
                <a:lnTo>
                  <a:pt x="1819655" y="4636008"/>
                </a:lnTo>
                <a:lnTo>
                  <a:pt x="1819655" y="4632960"/>
                </a:lnTo>
                <a:close/>
                <a:moveTo>
                  <a:pt x="1825752" y="4632960"/>
                </a:moveTo>
                <a:lnTo>
                  <a:pt x="1828800" y="4632960"/>
                </a:lnTo>
                <a:lnTo>
                  <a:pt x="1828800" y="4636008"/>
                </a:lnTo>
                <a:lnTo>
                  <a:pt x="1825752" y="4636008"/>
                </a:lnTo>
                <a:lnTo>
                  <a:pt x="1825752" y="4632960"/>
                </a:lnTo>
                <a:close/>
                <a:moveTo>
                  <a:pt x="1831848" y="4632960"/>
                </a:moveTo>
                <a:lnTo>
                  <a:pt x="1834896" y="4632960"/>
                </a:lnTo>
                <a:lnTo>
                  <a:pt x="1834896" y="4636008"/>
                </a:lnTo>
                <a:lnTo>
                  <a:pt x="1831848" y="4636008"/>
                </a:lnTo>
                <a:lnTo>
                  <a:pt x="1831848" y="4632960"/>
                </a:lnTo>
                <a:close/>
                <a:moveTo>
                  <a:pt x="1837943" y="4632960"/>
                </a:moveTo>
                <a:lnTo>
                  <a:pt x="1840991" y="4632960"/>
                </a:lnTo>
                <a:lnTo>
                  <a:pt x="1840991" y="4636008"/>
                </a:lnTo>
                <a:lnTo>
                  <a:pt x="1837943" y="4636008"/>
                </a:lnTo>
                <a:lnTo>
                  <a:pt x="1837943" y="4632960"/>
                </a:lnTo>
                <a:close/>
                <a:moveTo>
                  <a:pt x="1844040" y="4632960"/>
                </a:moveTo>
                <a:lnTo>
                  <a:pt x="1847088" y="4632960"/>
                </a:lnTo>
                <a:lnTo>
                  <a:pt x="1847088" y="4636008"/>
                </a:lnTo>
                <a:lnTo>
                  <a:pt x="1844040" y="4636008"/>
                </a:lnTo>
                <a:lnTo>
                  <a:pt x="1844040" y="4632960"/>
                </a:lnTo>
                <a:close/>
                <a:moveTo>
                  <a:pt x="1850136" y="4632960"/>
                </a:moveTo>
                <a:lnTo>
                  <a:pt x="1853184" y="4632960"/>
                </a:lnTo>
                <a:lnTo>
                  <a:pt x="1853184" y="4636008"/>
                </a:lnTo>
                <a:lnTo>
                  <a:pt x="1850136" y="4636008"/>
                </a:lnTo>
                <a:lnTo>
                  <a:pt x="1850136" y="4632960"/>
                </a:lnTo>
                <a:close/>
                <a:moveTo>
                  <a:pt x="1856231" y="4632960"/>
                </a:moveTo>
                <a:lnTo>
                  <a:pt x="1859279" y="4632960"/>
                </a:lnTo>
                <a:lnTo>
                  <a:pt x="1859279" y="4636008"/>
                </a:lnTo>
                <a:lnTo>
                  <a:pt x="1856231" y="4636008"/>
                </a:lnTo>
                <a:lnTo>
                  <a:pt x="1856231" y="4632960"/>
                </a:lnTo>
                <a:close/>
                <a:moveTo>
                  <a:pt x="1862327" y="4632960"/>
                </a:moveTo>
                <a:lnTo>
                  <a:pt x="1865375" y="4632960"/>
                </a:lnTo>
                <a:lnTo>
                  <a:pt x="1865375" y="4636008"/>
                </a:lnTo>
                <a:lnTo>
                  <a:pt x="1862327" y="4636008"/>
                </a:lnTo>
                <a:lnTo>
                  <a:pt x="1862327" y="4632960"/>
                </a:lnTo>
                <a:close/>
                <a:moveTo>
                  <a:pt x="1868424" y="4632960"/>
                </a:moveTo>
                <a:lnTo>
                  <a:pt x="1871472" y="4632960"/>
                </a:lnTo>
                <a:lnTo>
                  <a:pt x="1871472" y="4636008"/>
                </a:lnTo>
                <a:lnTo>
                  <a:pt x="1868424" y="4636008"/>
                </a:lnTo>
                <a:lnTo>
                  <a:pt x="1868424" y="4632960"/>
                </a:lnTo>
                <a:close/>
                <a:moveTo>
                  <a:pt x="1874520" y="4632960"/>
                </a:moveTo>
                <a:lnTo>
                  <a:pt x="1877568" y="4632960"/>
                </a:lnTo>
                <a:lnTo>
                  <a:pt x="1877568" y="4636008"/>
                </a:lnTo>
                <a:lnTo>
                  <a:pt x="1874520" y="4636008"/>
                </a:lnTo>
                <a:lnTo>
                  <a:pt x="1874520" y="4632960"/>
                </a:lnTo>
                <a:close/>
                <a:moveTo>
                  <a:pt x="1880615" y="4632960"/>
                </a:moveTo>
                <a:lnTo>
                  <a:pt x="1883663" y="4632960"/>
                </a:lnTo>
                <a:lnTo>
                  <a:pt x="1883663" y="4636008"/>
                </a:lnTo>
                <a:lnTo>
                  <a:pt x="1880615" y="4636008"/>
                </a:lnTo>
                <a:lnTo>
                  <a:pt x="1880615" y="4632960"/>
                </a:lnTo>
                <a:close/>
                <a:moveTo>
                  <a:pt x="1886711" y="4632960"/>
                </a:moveTo>
                <a:lnTo>
                  <a:pt x="1889759" y="4632960"/>
                </a:lnTo>
                <a:lnTo>
                  <a:pt x="1889759" y="4636008"/>
                </a:lnTo>
                <a:lnTo>
                  <a:pt x="1886711" y="4636008"/>
                </a:lnTo>
                <a:lnTo>
                  <a:pt x="1886711" y="4632960"/>
                </a:lnTo>
                <a:close/>
                <a:moveTo>
                  <a:pt x="1892808" y="4632960"/>
                </a:moveTo>
                <a:lnTo>
                  <a:pt x="1895856" y="4632960"/>
                </a:lnTo>
                <a:lnTo>
                  <a:pt x="1895856" y="4636008"/>
                </a:lnTo>
                <a:lnTo>
                  <a:pt x="1892808" y="4636008"/>
                </a:lnTo>
                <a:lnTo>
                  <a:pt x="1892808" y="4632960"/>
                </a:lnTo>
                <a:close/>
                <a:moveTo>
                  <a:pt x="1898903" y="4632960"/>
                </a:moveTo>
                <a:lnTo>
                  <a:pt x="1901951" y="4632960"/>
                </a:lnTo>
                <a:lnTo>
                  <a:pt x="1901951" y="4636008"/>
                </a:lnTo>
                <a:lnTo>
                  <a:pt x="1898903" y="4636008"/>
                </a:lnTo>
                <a:lnTo>
                  <a:pt x="1898903" y="4632960"/>
                </a:lnTo>
                <a:close/>
                <a:moveTo>
                  <a:pt x="1904999" y="4632960"/>
                </a:moveTo>
                <a:lnTo>
                  <a:pt x="1908047" y="4632960"/>
                </a:lnTo>
                <a:lnTo>
                  <a:pt x="1908047" y="4636008"/>
                </a:lnTo>
                <a:lnTo>
                  <a:pt x="1904999" y="4636008"/>
                </a:lnTo>
                <a:lnTo>
                  <a:pt x="1904999" y="4632960"/>
                </a:lnTo>
                <a:close/>
                <a:moveTo>
                  <a:pt x="1911096" y="4632960"/>
                </a:moveTo>
                <a:lnTo>
                  <a:pt x="1914144" y="4632960"/>
                </a:lnTo>
                <a:lnTo>
                  <a:pt x="1914144" y="4636008"/>
                </a:lnTo>
                <a:lnTo>
                  <a:pt x="1911096" y="4636008"/>
                </a:lnTo>
                <a:lnTo>
                  <a:pt x="1911096" y="4632960"/>
                </a:lnTo>
                <a:close/>
                <a:moveTo>
                  <a:pt x="1917192" y="4632960"/>
                </a:moveTo>
                <a:lnTo>
                  <a:pt x="1920240" y="4632960"/>
                </a:lnTo>
                <a:lnTo>
                  <a:pt x="1920240" y="4636008"/>
                </a:lnTo>
                <a:lnTo>
                  <a:pt x="1917192" y="4636008"/>
                </a:lnTo>
                <a:lnTo>
                  <a:pt x="1917192" y="4632960"/>
                </a:lnTo>
                <a:close/>
                <a:moveTo>
                  <a:pt x="1923287" y="4632960"/>
                </a:moveTo>
                <a:lnTo>
                  <a:pt x="1926335" y="4632960"/>
                </a:lnTo>
                <a:lnTo>
                  <a:pt x="1926335" y="4636008"/>
                </a:lnTo>
                <a:lnTo>
                  <a:pt x="1923287" y="4636008"/>
                </a:lnTo>
                <a:lnTo>
                  <a:pt x="1923287" y="4632960"/>
                </a:lnTo>
                <a:close/>
                <a:moveTo>
                  <a:pt x="1929383" y="4632960"/>
                </a:moveTo>
                <a:lnTo>
                  <a:pt x="1932431" y="4632960"/>
                </a:lnTo>
                <a:lnTo>
                  <a:pt x="1932431" y="4636008"/>
                </a:lnTo>
                <a:lnTo>
                  <a:pt x="1929383" y="4636008"/>
                </a:lnTo>
                <a:lnTo>
                  <a:pt x="1929383" y="4632960"/>
                </a:lnTo>
                <a:close/>
                <a:moveTo>
                  <a:pt x="1935480" y="4632960"/>
                </a:moveTo>
                <a:lnTo>
                  <a:pt x="1938528" y="4632960"/>
                </a:lnTo>
                <a:lnTo>
                  <a:pt x="1938528" y="4636008"/>
                </a:lnTo>
                <a:lnTo>
                  <a:pt x="1935480" y="4636008"/>
                </a:lnTo>
                <a:lnTo>
                  <a:pt x="1935480" y="4632960"/>
                </a:lnTo>
                <a:close/>
                <a:moveTo>
                  <a:pt x="1941576" y="4632960"/>
                </a:moveTo>
                <a:lnTo>
                  <a:pt x="1944623" y="4632960"/>
                </a:lnTo>
                <a:lnTo>
                  <a:pt x="1944623" y="4636008"/>
                </a:lnTo>
                <a:lnTo>
                  <a:pt x="1941576" y="4636008"/>
                </a:lnTo>
                <a:lnTo>
                  <a:pt x="1941576" y="4632960"/>
                </a:lnTo>
                <a:close/>
                <a:moveTo>
                  <a:pt x="1947671" y="4632960"/>
                </a:moveTo>
                <a:lnTo>
                  <a:pt x="1950719" y="4632960"/>
                </a:lnTo>
                <a:lnTo>
                  <a:pt x="1950719" y="4636008"/>
                </a:lnTo>
                <a:lnTo>
                  <a:pt x="1947671" y="4636008"/>
                </a:lnTo>
                <a:lnTo>
                  <a:pt x="1947671" y="4632960"/>
                </a:lnTo>
                <a:close/>
                <a:moveTo>
                  <a:pt x="1953768" y="4632960"/>
                </a:moveTo>
                <a:lnTo>
                  <a:pt x="1956816" y="4632960"/>
                </a:lnTo>
                <a:lnTo>
                  <a:pt x="1956816" y="4636008"/>
                </a:lnTo>
                <a:lnTo>
                  <a:pt x="1953768" y="4636008"/>
                </a:lnTo>
                <a:lnTo>
                  <a:pt x="1953768" y="4632960"/>
                </a:lnTo>
                <a:close/>
                <a:moveTo>
                  <a:pt x="1959864" y="4632960"/>
                </a:moveTo>
                <a:lnTo>
                  <a:pt x="1962912" y="4632960"/>
                </a:lnTo>
                <a:lnTo>
                  <a:pt x="1962912" y="4636008"/>
                </a:lnTo>
                <a:lnTo>
                  <a:pt x="1959864" y="4636008"/>
                </a:lnTo>
                <a:lnTo>
                  <a:pt x="1959864" y="4632960"/>
                </a:lnTo>
                <a:close/>
                <a:moveTo>
                  <a:pt x="1965959" y="4632960"/>
                </a:moveTo>
                <a:lnTo>
                  <a:pt x="1969007" y="4632960"/>
                </a:lnTo>
                <a:lnTo>
                  <a:pt x="1969007" y="4636008"/>
                </a:lnTo>
                <a:lnTo>
                  <a:pt x="1965959" y="4636008"/>
                </a:lnTo>
                <a:lnTo>
                  <a:pt x="1965959" y="4632960"/>
                </a:lnTo>
                <a:close/>
                <a:moveTo>
                  <a:pt x="1972055" y="4632960"/>
                </a:moveTo>
                <a:lnTo>
                  <a:pt x="1975103" y="4632960"/>
                </a:lnTo>
                <a:lnTo>
                  <a:pt x="1975103" y="4636008"/>
                </a:lnTo>
                <a:lnTo>
                  <a:pt x="1972055" y="4636008"/>
                </a:lnTo>
                <a:lnTo>
                  <a:pt x="1972055" y="4632960"/>
                </a:lnTo>
                <a:close/>
                <a:moveTo>
                  <a:pt x="1978152" y="4632960"/>
                </a:moveTo>
                <a:lnTo>
                  <a:pt x="1981200" y="4632960"/>
                </a:lnTo>
                <a:lnTo>
                  <a:pt x="1981200" y="4636008"/>
                </a:lnTo>
                <a:lnTo>
                  <a:pt x="1978152" y="4636008"/>
                </a:lnTo>
                <a:lnTo>
                  <a:pt x="1978152" y="4632960"/>
                </a:lnTo>
                <a:close/>
                <a:moveTo>
                  <a:pt x="1984248" y="4632960"/>
                </a:moveTo>
                <a:lnTo>
                  <a:pt x="1987296" y="4632960"/>
                </a:lnTo>
                <a:lnTo>
                  <a:pt x="1987296" y="4636008"/>
                </a:lnTo>
                <a:lnTo>
                  <a:pt x="1984248" y="4636008"/>
                </a:lnTo>
                <a:lnTo>
                  <a:pt x="1984248" y="4632960"/>
                </a:lnTo>
                <a:close/>
                <a:moveTo>
                  <a:pt x="1990343" y="4632960"/>
                </a:moveTo>
                <a:lnTo>
                  <a:pt x="1993391" y="4632960"/>
                </a:lnTo>
                <a:lnTo>
                  <a:pt x="1993391" y="4636008"/>
                </a:lnTo>
                <a:lnTo>
                  <a:pt x="1990343" y="4636008"/>
                </a:lnTo>
                <a:lnTo>
                  <a:pt x="1990343" y="4632960"/>
                </a:lnTo>
                <a:close/>
                <a:moveTo>
                  <a:pt x="1996440" y="4632960"/>
                </a:moveTo>
                <a:lnTo>
                  <a:pt x="1999488" y="4632960"/>
                </a:lnTo>
                <a:lnTo>
                  <a:pt x="1999488" y="4636008"/>
                </a:lnTo>
                <a:lnTo>
                  <a:pt x="1996440" y="4636008"/>
                </a:lnTo>
                <a:lnTo>
                  <a:pt x="1996440" y="4632960"/>
                </a:lnTo>
                <a:close/>
                <a:moveTo>
                  <a:pt x="2002536" y="4632960"/>
                </a:moveTo>
                <a:lnTo>
                  <a:pt x="2005584" y="4632960"/>
                </a:lnTo>
                <a:lnTo>
                  <a:pt x="2005584" y="4636008"/>
                </a:lnTo>
                <a:lnTo>
                  <a:pt x="2002536" y="4636008"/>
                </a:lnTo>
                <a:lnTo>
                  <a:pt x="2002536" y="4632960"/>
                </a:lnTo>
                <a:close/>
                <a:moveTo>
                  <a:pt x="2008631" y="4632960"/>
                </a:moveTo>
                <a:lnTo>
                  <a:pt x="2011679" y="4632960"/>
                </a:lnTo>
                <a:lnTo>
                  <a:pt x="2011679" y="4636008"/>
                </a:lnTo>
                <a:lnTo>
                  <a:pt x="2008631" y="4636008"/>
                </a:lnTo>
                <a:lnTo>
                  <a:pt x="2008631" y="4632960"/>
                </a:lnTo>
                <a:close/>
                <a:moveTo>
                  <a:pt x="2014727" y="4632960"/>
                </a:moveTo>
                <a:lnTo>
                  <a:pt x="2017775" y="4632960"/>
                </a:lnTo>
                <a:lnTo>
                  <a:pt x="2017775" y="4636008"/>
                </a:lnTo>
                <a:lnTo>
                  <a:pt x="2014727" y="4636008"/>
                </a:lnTo>
                <a:lnTo>
                  <a:pt x="2014727" y="4632960"/>
                </a:lnTo>
                <a:close/>
                <a:moveTo>
                  <a:pt x="2020824" y="4632960"/>
                </a:moveTo>
                <a:lnTo>
                  <a:pt x="2023872" y="4632960"/>
                </a:lnTo>
                <a:lnTo>
                  <a:pt x="2023872" y="4636008"/>
                </a:lnTo>
                <a:lnTo>
                  <a:pt x="2020824" y="4636008"/>
                </a:lnTo>
                <a:lnTo>
                  <a:pt x="2020824" y="4632960"/>
                </a:lnTo>
                <a:close/>
                <a:moveTo>
                  <a:pt x="2026920" y="4632960"/>
                </a:moveTo>
                <a:lnTo>
                  <a:pt x="2029968" y="4632960"/>
                </a:lnTo>
                <a:lnTo>
                  <a:pt x="2029968" y="4636008"/>
                </a:lnTo>
                <a:lnTo>
                  <a:pt x="2026920" y="4636008"/>
                </a:lnTo>
                <a:lnTo>
                  <a:pt x="2026920" y="4632960"/>
                </a:lnTo>
                <a:close/>
                <a:moveTo>
                  <a:pt x="2033015" y="4632960"/>
                </a:moveTo>
                <a:lnTo>
                  <a:pt x="2036063" y="4632960"/>
                </a:lnTo>
                <a:lnTo>
                  <a:pt x="2036063" y="4636008"/>
                </a:lnTo>
                <a:lnTo>
                  <a:pt x="2033015" y="4636008"/>
                </a:lnTo>
                <a:lnTo>
                  <a:pt x="2033015" y="4632960"/>
                </a:lnTo>
                <a:close/>
                <a:moveTo>
                  <a:pt x="2039111" y="4632960"/>
                </a:moveTo>
                <a:lnTo>
                  <a:pt x="2042159" y="4632960"/>
                </a:lnTo>
                <a:lnTo>
                  <a:pt x="2042159" y="4636008"/>
                </a:lnTo>
                <a:lnTo>
                  <a:pt x="2039111" y="4636008"/>
                </a:lnTo>
                <a:lnTo>
                  <a:pt x="2039111" y="4632960"/>
                </a:lnTo>
                <a:close/>
                <a:moveTo>
                  <a:pt x="2045208" y="4632960"/>
                </a:moveTo>
                <a:lnTo>
                  <a:pt x="2048256" y="4632960"/>
                </a:lnTo>
                <a:lnTo>
                  <a:pt x="2048256" y="4636008"/>
                </a:lnTo>
                <a:lnTo>
                  <a:pt x="2045208" y="4636008"/>
                </a:lnTo>
                <a:lnTo>
                  <a:pt x="2045208" y="4632960"/>
                </a:lnTo>
                <a:close/>
                <a:moveTo>
                  <a:pt x="2051303" y="4632960"/>
                </a:moveTo>
                <a:lnTo>
                  <a:pt x="2054351" y="4632960"/>
                </a:lnTo>
                <a:lnTo>
                  <a:pt x="2054351" y="4636008"/>
                </a:lnTo>
                <a:lnTo>
                  <a:pt x="2051303" y="4636008"/>
                </a:lnTo>
                <a:lnTo>
                  <a:pt x="2051303" y="4632960"/>
                </a:lnTo>
                <a:close/>
                <a:moveTo>
                  <a:pt x="2057399" y="4632960"/>
                </a:moveTo>
                <a:lnTo>
                  <a:pt x="2060447" y="4632960"/>
                </a:lnTo>
                <a:lnTo>
                  <a:pt x="2060447" y="4636008"/>
                </a:lnTo>
                <a:lnTo>
                  <a:pt x="2057399" y="4636008"/>
                </a:lnTo>
                <a:lnTo>
                  <a:pt x="2057399" y="4632960"/>
                </a:lnTo>
                <a:close/>
                <a:moveTo>
                  <a:pt x="2063496" y="4632960"/>
                </a:moveTo>
                <a:lnTo>
                  <a:pt x="2066544" y="4632960"/>
                </a:lnTo>
                <a:lnTo>
                  <a:pt x="2066544" y="4636008"/>
                </a:lnTo>
                <a:lnTo>
                  <a:pt x="2063496" y="4636008"/>
                </a:lnTo>
                <a:lnTo>
                  <a:pt x="2063496" y="4632960"/>
                </a:lnTo>
                <a:close/>
                <a:moveTo>
                  <a:pt x="2069592" y="4632960"/>
                </a:moveTo>
                <a:lnTo>
                  <a:pt x="2072640" y="4632960"/>
                </a:lnTo>
                <a:lnTo>
                  <a:pt x="2072640" y="4636008"/>
                </a:lnTo>
                <a:lnTo>
                  <a:pt x="2069592" y="4636008"/>
                </a:lnTo>
                <a:lnTo>
                  <a:pt x="2069592" y="4632960"/>
                </a:lnTo>
                <a:close/>
                <a:moveTo>
                  <a:pt x="2075687" y="4632960"/>
                </a:moveTo>
                <a:lnTo>
                  <a:pt x="2078735" y="4632960"/>
                </a:lnTo>
                <a:lnTo>
                  <a:pt x="2078735" y="4636008"/>
                </a:lnTo>
                <a:lnTo>
                  <a:pt x="2075687" y="4636008"/>
                </a:lnTo>
                <a:lnTo>
                  <a:pt x="2075687" y="4632960"/>
                </a:lnTo>
                <a:close/>
                <a:moveTo>
                  <a:pt x="2081783" y="4632960"/>
                </a:moveTo>
                <a:lnTo>
                  <a:pt x="2084831" y="4632960"/>
                </a:lnTo>
                <a:lnTo>
                  <a:pt x="2084831" y="4636008"/>
                </a:lnTo>
                <a:lnTo>
                  <a:pt x="2081783" y="4636008"/>
                </a:lnTo>
                <a:lnTo>
                  <a:pt x="2081783" y="4632960"/>
                </a:lnTo>
                <a:close/>
                <a:moveTo>
                  <a:pt x="2087880" y="4632960"/>
                </a:moveTo>
                <a:lnTo>
                  <a:pt x="2090928" y="4632960"/>
                </a:lnTo>
                <a:lnTo>
                  <a:pt x="2090928" y="4636008"/>
                </a:lnTo>
                <a:lnTo>
                  <a:pt x="2087880" y="4636008"/>
                </a:lnTo>
                <a:lnTo>
                  <a:pt x="2087880" y="4632960"/>
                </a:lnTo>
                <a:close/>
                <a:moveTo>
                  <a:pt x="2093976" y="4632960"/>
                </a:moveTo>
                <a:lnTo>
                  <a:pt x="2097023" y="4632960"/>
                </a:lnTo>
                <a:lnTo>
                  <a:pt x="2097023" y="4636008"/>
                </a:lnTo>
                <a:lnTo>
                  <a:pt x="2093976" y="4636008"/>
                </a:lnTo>
                <a:lnTo>
                  <a:pt x="2093976" y="4632960"/>
                </a:lnTo>
                <a:close/>
                <a:moveTo>
                  <a:pt x="2100071" y="4632960"/>
                </a:moveTo>
                <a:lnTo>
                  <a:pt x="2103119" y="4632960"/>
                </a:lnTo>
                <a:lnTo>
                  <a:pt x="2103119" y="4636008"/>
                </a:lnTo>
                <a:lnTo>
                  <a:pt x="2100071" y="4636008"/>
                </a:lnTo>
                <a:lnTo>
                  <a:pt x="2100071" y="4632960"/>
                </a:lnTo>
                <a:close/>
                <a:moveTo>
                  <a:pt x="2106168" y="4632960"/>
                </a:moveTo>
                <a:lnTo>
                  <a:pt x="2109216" y="4632960"/>
                </a:lnTo>
                <a:lnTo>
                  <a:pt x="2109216" y="4636008"/>
                </a:lnTo>
                <a:lnTo>
                  <a:pt x="2106168" y="4636008"/>
                </a:lnTo>
                <a:lnTo>
                  <a:pt x="2106168" y="4632960"/>
                </a:lnTo>
                <a:close/>
                <a:moveTo>
                  <a:pt x="2112264" y="4632960"/>
                </a:moveTo>
                <a:lnTo>
                  <a:pt x="2115312" y="4632960"/>
                </a:lnTo>
                <a:lnTo>
                  <a:pt x="2115312" y="4636008"/>
                </a:lnTo>
                <a:lnTo>
                  <a:pt x="2112264" y="4636008"/>
                </a:lnTo>
                <a:lnTo>
                  <a:pt x="2112264" y="4632960"/>
                </a:lnTo>
                <a:close/>
                <a:moveTo>
                  <a:pt x="2118359" y="4632960"/>
                </a:moveTo>
                <a:lnTo>
                  <a:pt x="2121407" y="4632960"/>
                </a:lnTo>
                <a:lnTo>
                  <a:pt x="2121407" y="4636008"/>
                </a:lnTo>
                <a:lnTo>
                  <a:pt x="2118359" y="4636008"/>
                </a:lnTo>
                <a:lnTo>
                  <a:pt x="2118359" y="4632960"/>
                </a:lnTo>
                <a:close/>
                <a:moveTo>
                  <a:pt x="2124455" y="4632960"/>
                </a:moveTo>
                <a:lnTo>
                  <a:pt x="2127503" y="4632960"/>
                </a:lnTo>
                <a:lnTo>
                  <a:pt x="2127503" y="4636008"/>
                </a:lnTo>
                <a:lnTo>
                  <a:pt x="2124455" y="4636008"/>
                </a:lnTo>
                <a:lnTo>
                  <a:pt x="2124455" y="4632960"/>
                </a:lnTo>
                <a:close/>
                <a:moveTo>
                  <a:pt x="2130552" y="4632960"/>
                </a:moveTo>
                <a:lnTo>
                  <a:pt x="2133600" y="4632960"/>
                </a:lnTo>
                <a:lnTo>
                  <a:pt x="2133600" y="4636008"/>
                </a:lnTo>
                <a:lnTo>
                  <a:pt x="2130552" y="4636008"/>
                </a:lnTo>
                <a:lnTo>
                  <a:pt x="2130552" y="4632960"/>
                </a:lnTo>
                <a:close/>
                <a:moveTo>
                  <a:pt x="2136648" y="4632960"/>
                </a:moveTo>
                <a:lnTo>
                  <a:pt x="2139696" y="4632960"/>
                </a:lnTo>
                <a:lnTo>
                  <a:pt x="2139696" y="4636008"/>
                </a:lnTo>
                <a:lnTo>
                  <a:pt x="2136648" y="4636008"/>
                </a:lnTo>
                <a:lnTo>
                  <a:pt x="2136648" y="4632960"/>
                </a:lnTo>
                <a:close/>
                <a:moveTo>
                  <a:pt x="2142743" y="4632960"/>
                </a:moveTo>
                <a:lnTo>
                  <a:pt x="2145791" y="4632960"/>
                </a:lnTo>
                <a:lnTo>
                  <a:pt x="2145791" y="4636008"/>
                </a:lnTo>
                <a:lnTo>
                  <a:pt x="2142743" y="4636008"/>
                </a:lnTo>
                <a:lnTo>
                  <a:pt x="2142743" y="4632960"/>
                </a:lnTo>
                <a:close/>
                <a:moveTo>
                  <a:pt x="2148840" y="4632960"/>
                </a:moveTo>
                <a:lnTo>
                  <a:pt x="2151888" y="4632960"/>
                </a:lnTo>
                <a:lnTo>
                  <a:pt x="2151888" y="4636008"/>
                </a:lnTo>
                <a:lnTo>
                  <a:pt x="2148840" y="4636008"/>
                </a:lnTo>
                <a:lnTo>
                  <a:pt x="2148840" y="4632960"/>
                </a:lnTo>
                <a:close/>
                <a:moveTo>
                  <a:pt x="2154936" y="4632960"/>
                </a:moveTo>
                <a:lnTo>
                  <a:pt x="2157984" y="4632960"/>
                </a:lnTo>
                <a:lnTo>
                  <a:pt x="2157984" y="4636008"/>
                </a:lnTo>
                <a:lnTo>
                  <a:pt x="2154936" y="4636008"/>
                </a:lnTo>
                <a:lnTo>
                  <a:pt x="2154936" y="4632960"/>
                </a:lnTo>
                <a:close/>
                <a:moveTo>
                  <a:pt x="2161031" y="4632960"/>
                </a:moveTo>
                <a:lnTo>
                  <a:pt x="2164079" y="4632960"/>
                </a:lnTo>
                <a:lnTo>
                  <a:pt x="2164079" y="4636008"/>
                </a:lnTo>
                <a:lnTo>
                  <a:pt x="2161031" y="4636008"/>
                </a:lnTo>
                <a:lnTo>
                  <a:pt x="2161031" y="4632960"/>
                </a:lnTo>
                <a:close/>
                <a:moveTo>
                  <a:pt x="2167127" y="4632960"/>
                </a:moveTo>
                <a:lnTo>
                  <a:pt x="2170175" y="4632960"/>
                </a:lnTo>
                <a:lnTo>
                  <a:pt x="2170175" y="4636008"/>
                </a:lnTo>
                <a:lnTo>
                  <a:pt x="2167127" y="4636008"/>
                </a:lnTo>
                <a:lnTo>
                  <a:pt x="2167127" y="4632960"/>
                </a:lnTo>
                <a:close/>
                <a:moveTo>
                  <a:pt x="2173224" y="4632960"/>
                </a:moveTo>
                <a:lnTo>
                  <a:pt x="2176272" y="4632960"/>
                </a:lnTo>
                <a:lnTo>
                  <a:pt x="2176272" y="4636008"/>
                </a:lnTo>
                <a:lnTo>
                  <a:pt x="2173224" y="4636008"/>
                </a:lnTo>
                <a:lnTo>
                  <a:pt x="2173224" y="4632960"/>
                </a:lnTo>
                <a:close/>
                <a:moveTo>
                  <a:pt x="2179320" y="4632960"/>
                </a:moveTo>
                <a:lnTo>
                  <a:pt x="2182368" y="4632960"/>
                </a:lnTo>
                <a:lnTo>
                  <a:pt x="2182368" y="4636008"/>
                </a:lnTo>
                <a:lnTo>
                  <a:pt x="2179320" y="4636008"/>
                </a:lnTo>
                <a:lnTo>
                  <a:pt x="2179320" y="4632960"/>
                </a:lnTo>
                <a:close/>
                <a:moveTo>
                  <a:pt x="2185415" y="4632960"/>
                </a:moveTo>
                <a:lnTo>
                  <a:pt x="2188463" y="4632960"/>
                </a:lnTo>
                <a:lnTo>
                  <a:pt x="2188463" y="4636008"/>
                </a:lnTo>
                <a:lnTo>
                  <a:pt x="2185415" y="4636008"/>
                </a:lnTo>
                <a:lnTo>
                  <a:pt x="2185415" y="4632960"/>
                </a:lnTo>
                <a:close/>
                <a:moveTo>
                  <a:pt x="2191511" y="4632960"/>
                </a:moveTo>
                <a:lnTo>
                  <a:pt x="2194559" y="4632960"/>
                </a:lnTo>
                <a:lnTo>
                  <a:pt x="2194559" y="4636008"/>
                </a:lnTo>
                <a:lnTo>
                  <a:pt x="2191511" y="4636008"/>
                </a:lnTo>
                <a:lnTo>
                  <a:pt x="2191511" y="4632960"/>
                </a:lnTo>
                <a:close/>
                <a:moveTo>
                  <a:pt x="2197608" y="4632960"/>
                </a:moveTo>
                <a:lnTo>
                  <a:pt x="2200656" y="4632960"/>
                </a:lnTo>
                <a:lnTo>
                  <a:pt x="2200656" y="4636008"/>
                </a:lnTo>
                <a:lnTo>
                  <a:pt x="2197608" y="4636008"/>
                </a:lnTo>
                <a:lnTo>
                  <a:pt x="2197608" y="4632960"/>
                </a:lnTo>
                <a:close/>
                <a:moveTo>
                  <a:pt x="2203703" y="4632960"/>
                </a:moveTo>
                <a:lnTo>
                  <a:pt x="2206751" y="4632960"/>
                </a:lnTo>
                <a:lnTo>
                  <a:pt x="2206751" y="4636008"/>
                </a:lnTo>
                <a:lnTo>
                  <a:pt x="2203703" y="4636008"/>
                </a:lnTo>
                <a:lnTo>
                  <a:pt x="2203703" y="4632960"/>
                </a:lnTo>
                <a:close/>
                <a:moveTo>
                  <a:pt x="2209799" y="4632960"/>
                </a:moveTo>
                <a:lnTo>
                  <a:pt x="2212847" y="4632960"/>
                </a:lnTo>
                <a:lnTo>
                  <a:pt x="2212847" y="4636008"/>
                </a:lnTo>
                <a:lnTo>
                  <a:pt x="2209799" y="4636008"/>
                </a:lnTo>
                <a:lnTo>
                  <a:pt x="2209799" y="4632960"/>
                </a:lnTo>
                <a:close/>
                <a:moveTo>
                  <a:pt x="2215896" y="4632960"/>
                </a:moveTo>
                <a:lnTo>
                  <a:pt x="2218944" y="4632960"/>
                </a:lnTo>
                <a:lnTo>
                  <a:pt x="2218944" y="4636008"/>
                </a:lnTo>
                <a:lnTo>
                  <a:pt x="2215896" y="4636008"/>
                </a:lnTo>
                <a:lnTo>
                  <a:pt x="2215896" y="4632960"/>
                </a:lnTo>
                <a:close/>
                <a:moveTo>
                  <a:pt x="2221992" y="4632960"/>
                </a:moveTo>
                <a:lnTo>
                  <a:pt x="2225040" y="4632960"/>
                </a:lnTo>
                <a:lnTo>
                  <a:pt x="2225040" y="4636008"/>
                </a:lnTo>
                <a:lnTo>
                  <a:pt x="2221992" y="4636008"/>
                </a:lnTo>
                <a:lnTo>
                  <a:pt x="2221992" y="4632960"/>
                </a:lnTo>
                <a:close/>
                <a:moveTo>
                  <a:pt x="2228087" y="4632960"/>
                </a:moveTo>
                <a:lnTo>
                  <a:pt x="2231135" y="4632960"/>
                </a:lnTo>
                <a:lnTo>
                  <a:pt x="2231135" y="4636008"/>
                </a:lnTo>
                <a:lnTo>
                  <a:pt x="2228087" y="4636008"/>
                </a:lnTo>
                <a:lnTo>
                  <a:pt x="2228087" y="4632960"/>
                </a:lnTo>
                <a:close/>
                <a:moveTo>
                  <a:pt x="2234183" y="4632960"/>
                </a:moveTo>
                <a:lnTo>
                  <a:pt x="2237231" y="4632960"/>
                </a:lnTo>
                <a:lnTo>
                  <a:pt x="2237231" y="4636008"/>
                </a:lnTo>
                <a:lnTo>
                  <a:pt x="2234183" y="4636008"/>
                </a:lnTo>
                <a:lnTo>
                  <a:pt x="2234183" y="4632960"/>
                </a:lnTo>
                <a:close/>
                <a:moveTo>
                  <a:pt x="2240280" y="4632960"/>
                </a:moveTo>
                <a:lnTo>
                  <a:pt x="2243328" y="4632960"/>
                </a:lnTo>
                <a:lnTo>
                  <a:pt x="2243328" y="4636008"/>
                </a:lnTo>
                <a:lnTo>
                  <a:pt x="2240280" y="4636008"/>
                </a:lnTo>
                <a:lnTo>
                  <a:pt x="2240280" y="4632960"/>
                </a:lnTo>
                <a:close/>
                <a:moveTo>
                  <a:pt x="2246376" y="4632960"/>
                </a:moveTo>
                <a:lnTo>
                  <a:pt x="2249423" y="4632960"/>
                </a:lnTo>
                <a:lnTo>
                  <a:pt x="2249423" y="4636008"/>
                </a:lnTo>
                <a:lnTo>
                  <a:pt x="2246376" y="4636008"/>
                </a:lnTo>
                <a:lnTo>
                  <a:pt x="2246376" y="4632960"/>
                </a:lnTo>
                <a:close/>
                <a:moveTo>
                  <a:pt x="2252471" y="4632960"/>
                </a:moveTo>
                <a:lnTo>
                  <a:pt x="2255519" y="4632960"/>
                </a:lnTo>
                <a:lnTo>
                  <a:pt x="2255519" y="4636008"/>
                </a:lnTo>
                <a:lnTo>
                  <a:pt x="2252471" y="4636008"/>
                </a:lnTo>
                <a:lnTo>
                  <a:pt x="2252471" y="4632960"/>
                </a:lnTo>
                <a:close/>
                <a:moveTo>
                  <a:pt x="2258568" y="4632960"/>
                </a:moveTo>
                <a:lnTo>
                  <a:pt x="2261616" y="4632960"/>
                </a:lnTo>
                <a:lnTo>
                  <a:pt x="2261616" y="4636008"/>
                </a:lnTo>
                <a:lnTo>
                  <a:pt x="2258568" y="4636008"/>
                </a:lnTo>
                <a:lnTo>
                  <a:pt x="2258568" y="4632960"/>
                </a:lnTo>
                <a:close/>
                <a:moveTo>
                  <a:pt x="2264664" y="4632960"/>
                </a:moveTo>
                <a:lnTo>
                  <a:pt x="2267712" y="4632960"/>
                </a:lnTo>
                <a:lnTo>
                  <a:pt x="2267712" y="4636008"/>
                </a:lnTo>
                <a:lnTo>
                  <a:pt x="2264664" y="4636008"/>
                </a:lnTo>
                <a:lnTo>
                  <a:pt x="2264664" y="4632960"/>
                </a:lnTo>
                <a:close/>
                <a:moveTo>
                  <a:pt x="2270759" y="4632960"/>
                </a:moveTo>
                <a:lnTo>
                  <a:pt x="2273807" y="4632960"/>
                </a:lnTo>
                <a:lnTo>
                  <a:pt x="2273807" y="4636008"/>
                </a:lnTo>
                <a:lnTo>
                  <a:pt x="2270759" y="4636008"/>
                </a:lnTo>
                <a:lnTo>
                  <a:pt x="2270759" y="4632960"/>
                </a:lnTo>
                <a:close/>
                <a:moveTo>
                  <a:pt x="2276855" y="4632960"/>
                </a:moveTo>
                <a:lnTo>
                  <a:pt x="2279903" y="4632960"/>
                </a:lnTo>
                <a:lnTo>
                  <a:pt x="2279903" y="4636008"/>
                </a:lnTo>
                <a:lnTo>
                  <a:pt x="2276855" y="4636008"/>
                </a:lnTo>
                <a:lnTo>
                  <a:pt x="2276855" y="4632960"/>
                </a:lnTo>
                <a:close/>
                <a:moveTo>
                  <a:pt x="2282952" y="4632960"/>
                </a:moveTo>
                <a:lnTo>
                  <a:pt x="2286000" y="4632960"/>
                </a:lnTo>
                <a:lnTo>
                  <a:pt x="2286000" y="4636008"/>
                </a:lnTo>
                <a:lnTo>
                  <a:pt x="2282952" y="4636008"/>
                </a:lnTo>
                <a:lnTo>
                  <a:pt x="2282952" y="4632960"/>
                </a:lnTo>
                <a:close/>
                <a:moveTo>
                  <a:pt x="2289048" y="4632960"/>
                </a:moveTo>
                <a:lnTo>
                  <a:pt x="2292096" y="4632960"/>
                </a:lnTo>
                <a:lnTo>
                  <a:pt x="2292096" y="4636008"/>
                </a:lnTo>
                <a:lnTo>
                  <a:pt x="2289048" y="4636008"/>
                </a:lnTo>
                <a:lnTo>
                  <a:pt x="2289048" y="4632960"/>
                </a:lnTo>
                <a:close/>
                <a:moveTo>
                  <a:pt x="2295143" y="4632960"/>
                </a:moveTo>
                <a:lnTo>
                  <a:pt x="2298191" y="4632960"/>
                </a:lnTo>
                <a:lnTo>
                  <a:pt x="2298191" y="4636008"/>
                </a:lnTo>
                <a:lnTo>
                  <a:pt x="2295143" y="4636008"/>
                </a:lnTo>
                <a:lnTo>
                  <a:pt x="2295143" y="4632960"/>
                </a:lnTo>
                <a:close/>
                <a:moveTo>
                  <a:pt x="2301240" y="4632960"/>
                </a:moveTo>
                <a:lnTo>
                  <a:pt x="2304288" y="4632960"/>
                </a:lnTo>
                <a:lnTo>
                  <a:pt x="2304288" y="4636008"/>
                </a:lnTo>
                <a:lnTo>
                  <a:pt x="2301240" y="4636008"/>
                </a:lnTo>
                <a:lnTo>
                  <a:pt x="2301240" y="4632960"/>
                </a:lnTo>
                <a:close/>
                <a:moveTo>
                  <a:pt x="2307336" y="4632960"/>
                </a:moveTo>
                <a:lnTo>
                  <a:pt x="2310384" y="4632960"/>
                </a:lnTo>
                <a:lnTo>
                  <a:pt x="2310384" y="4636008"/>
                </a:lnTo>
                <a:lnTo>
                  <a:pt x="2307336" y="4636008"/>
                </a:lnTo>
                <a:lnTo>
                  <a:pt x="2307336" y="4632960"/>
                </a:lnTo>
                <a:close/>
                <a:moveTo>
                  <a:pt x="2313431" y="4632960"/>
                </a:moveTo>
                <a:lnTo>
                  <a:pt x="2316479" y="4632960"/>
                </a:lnTo>
                <a:lnTo>
                  <a:pt x="2316479" y="4636008"/>
                </a:lnTo>
                <a:lnTo>
                  <a:pt x="2313431" y="4636008"/>
                </a:lnTo>
                <a:lnTo>
                  <a:pt x="2313431" y="4632960"/>
                </a:lnTo>
                <a:close/>
                <a:moveTo>
                  <a:pt x="2319527" y="4632960"/>
                </a:moveTo>
                <a:lnTo>
                  <a:pt x="2322575" y="4632960"/>
                </a:lnTo>
                <a:lnTo>
                  <a:pt x="2322575" y="4636008"/>
                </a:lnTo>
                <a:lnTo>
                  <a:pt x="2319527" y="4636008"/>
                </a:lnTo>
                <a:lnTo>
                  <a:pt x="2319527" y="4632960"/>
                </a:lnTo>
                <a:close/>
                <a:moveTo>
                  <a:pt x="2325624" y="4632960"/>
                </a:moveTo>
                <a:lnTo>
                  <a:pt x="2328672" y="4632960"/>
                </a:lnTo>
                <a:lnTo>
                  <a:pt x="2328672" y="4636008"/>
                </a:lnTo>
                <a:lnTo>
                  <a:pt x="2325624" y="4636008"/>
                </a:lnTo>
                <a:lnTo>
                  <a:pt x="2325624" y="4632960"/>
                </a:lnTo>
                <a:close/>
                <a:moveTo>
                  <a:pt x="2331720" y="4632960"/>
                </a:moveTo>
                <a:lnTo>
                  <a:pt x="2334768" y="4632960"/>
                </a:lnTo>
                <a:lnTo>
                  <a:pt x="2334768" y="4636008"/>
                </a:lnTo>
                <a:lnTo>
                  <a:pt x="2331720" y="4636008"/>
                </a:lnTo>
                <a:lnTo>
                  <a:pt x="2331720" y="4632960"/>
                </a:lnTo>
                <a:close/>
                <a:moveTo>
                  <a:pt x="2337815" y="4632960"/>
                </a:moveTo>
                <a:lnTo>
                  <a:pt x="2340863" y="4632960"/>
                </a:lnTo>
                <a:lnTo>
                  <a:pt x="2340863" y="4636008"/>
                </a:lnTo>
                <a:lnTo>
                  <a:pt x="2337815" y="4636008"/>
                </a:lnTo>
                <a:lnTo>
                  <a:pt x="2337815" y="4632960"/>
                </a:lnTo>
                <a:close/>
                <a:moveTo>
                  <a:pt x="2343911" y="4632960"/>
                </a:moveTo>
                <a:lnTo>
                  <a:pt x="2346959" y="4632960"/>
                </a:lnTo>
                <a:lnTo>
                  <a:pt x="2346959" y="4636008"/>
                </a:lnTo>
                <a:lnTo>
                  <a:pt x="2343911" y="4636008"/>
                </a:lnTo>
                <a:lnTo>
                  <a:pt x="2343911" y="4632960"/>
                </a:lnTo>
                <a:close/>
                <a:moveTo>
                  <a:pt x="2350008" y="4632960"/>
                </a:moveTo>
                <a:lnTo>
                  <a:pt x="2353056" y="4632960"/>
                </a:lnTo>
                <a:lnTo>
                  <a:pt x="2353056" y="4636008"/>
                </a:lnTo>
                <a:lnTo>
                  <a:pt x="2350008" y="4636008"/>
                </a:lnTo>
                <a:lnTo>
                  <a:pt x="2350008" y="4632960"/>
                </a:lnTo>
                <a:close/>
                <a:moveTo>
                  <a:pt x="2356103" y="4632960"/>
                </a:moveTo>
                <a:lnTo>
                  <a:pt x="2359151" y="4632960"/>
                </a:lnTo>
                <a:lnTo>
                  <a:pt x="2359151" y="4636008"/>
                </a:lnTo>
                <a:lnTo>
                  <a:pt x="2356103" y="4636008"/>
                </a:lnTo>
                <a:lnTo>
                  <a:pt x="2356103" y="4632960"/>
                </a:lnTo>
                <a:close/>
                <a:moveTo>
                  <a:pt x="2362199" y="4632960"/>
                </a:moveTo>
                <a:lnTo>
                  <a:pt x="2365247" y="4632960"/>
                </a:lnTo>
                <a:lnTo>
                  <a:pt x="2365247" y="4636008"/>
                </a:lnTo>
                <a:lnTo>
                  <a:pt x="2362199" y="4636008"/>
                </a:lnTo>
                <a:lnTo>
                  <a:pt x="2362199" y="4632960"/>
                </a:lnTo>
                <a:close/>
                <a:moveTo>
                  <a:pt x="2368296" y="4632960"/>
                </a:moveTo>
                <a:lnTo>
                  <a:pt x="2371344" y="4632960"/>
                </a:lnTo>
                <a:lnTo>
                  <a:pt x="2371344" y="4636008"/>
                </a:lnTo>
                <a:lnTo>
                  <a:pt x="2368296" y="4636008"/>
                </a:lnTo>
                <a:lnTo>
                  <a:pt x="2368296" y="4632960"/>
                </a:lnTo>
                <a:close/>
                <a:moveTo>
                  <a:pt x="2374392" y="4632960"/>
                </a:moveTo>
                <a:lnTo>
                  <a:pt x="2377440" y="4632960"/>
                </a:lnTo>
                <a:lnTo>
                  <a:pt x="2377440" y="4636008"/>
                </a:lnTo>
                <a:lnTo>
                  <a:pt x="2374392" y="4636008"/>
                </a:lnTo>
                <a:lnTo>
                  <a:pt x="2374392" y="4632960"/>
                </a:lnTo>
                <a:close/>
                <a:moveTo>
                  <a:pt x="2380487" y="4632960"/>
                </a:moveTo>
                <a:lnTo>
                  <a:pt x="2383535" y="4632960"/>
                </a:lnTo>
                <a:lnTo>
                  <a:pt x="2383535" y="4636008"/>
                </a:lnTo>
                <a:lnTo>
                  <a:pt x="2380487" y="4636008"/>
                </a:lnTo>
                <a:lnTo>
                  <a:pt x="2380487" y="4632960"/>
                </a:lnTo>
                <a:close/>
                <a:moveTo>
                  <a:pt x="2386583" y="4632960"/>
                </a:moveTo>
                <a:lnTo>
                  <a:pt x="2389631" y="4632960"/>
                </a:lnTo>
                <a:lnTo>
                  <a:pt x="2389631" y="4636008"/>
                </a:lnTo>
                <a:lnTo>
                  <a:pt x="2386583" y="4636008"/>
                </a:lnTo>
                <a:lnTo>
                  <a:pt x="2386583" y="4632960"/>
                </a:lnTo>
                <a:close/>
                <a:moveTo>
                  <a:pt x="2392680" y="4632960"/>
                </a:moveTo>
                <a:lnTo>
                  <a:pt x="2395728" y="4632960"/>
                </a:lnTo>
                <a:lnTo>
                  <a:pt x="2395728" y="4636008"/>
                </a:lnTo>
                <a:lnTo>
                  <a:pt x="2392680" y="4636008"/>
                </a:lnTo>
                <a:lnTo>
                  <a:pt x="2392680" y="4632960"/>
                </a:lnTo>
                <a:close/>
                <a:moveTo>
                  <a:pt x="2398776" y="4632960"/>
                </a:moveTo>
                <a:lnTo>
                  <a:pt x="2401823" y="4632960"/>
                </a:lnTo>
                <a:lnTo>
                  <a:pt x="2401823" y="4636008"/>
                </a:lnTo>
                <a:lnTo>
                  <a:pt x="2398776" y="4636008"/>
                </a:lnTo>
                <a:lnTo>
                  <a:pt x="2398776" y="4632960"/>
                </a:lnTo>
                <a:close/>
                <a:moveTo>
                  <a:pt x="2404871" y="4632960"/>
                </a:moveTo>
                <a:lnTo>
                  <a:pt x="2407919" y="4632960"/>
                </a:lnTo>
                <a:lnTo>
                  <a:pt x="2407919" y="4636008"/>
                </a:lnTo>
                <a:lnTo>
                  <a:pt x="2404871" y="4636008"/>
                </a:lnTo>
                <a:lnTo>
                  <a:pt x="2404871" y="4632960"/>
                </a:lnTo>
                <a:close/>
                <a:moveTo>
                  <a:pt x="2410968" y="4632960"/>
                </a:moveTo>
                <a:lnTo>
                  <a:pt x="2414016" y="4632960"/>
                </a:lnTo>
                <a:lnTo>
                  <a:pt x="2414016" y="4636008"/>
                </a:lnTo>
                <a:lnTo>
                  <a:pt x="2410968" y="4636008"/>
                </a:lnTo>
                <a:lnTo>
                  <a:pt x="2410968" y="4632960"/>
                </a:lnTo>
                <a:close/>
                <a:moveTo>
                  <a:pt x="2417064" y="4632960"/>
                </a:moveTo>
                <a:lnTo>
                  <a:pt x="2420112" y="4632960"/>
                </a:lnTo>
                <a:lnTo>
                  <a:pt x="2420112" y="4636008"/>
                </a:lnTo>
                <a:lnTo>
                  <a:pt x="2417064" y="4636008"/>
                </a:lnTo>
                <a:lnTo>
                  <a:pt x="2417064" y="4632960"/>
                </a:lnTo>
                <a:close/>
                <a:moveTo>
                  <a:pt x="2423159" y="4632960"/>
                </a:moveTo>
                <a:lnTo>
                  <a:pt x="2426207" y="4632960"/>
                </a:lnTo>
                <a:lnTo>
                  <a:pt x="2426207" y="4636008"/>
                </a:lnTo>
                <a:lnTo>
                  <a:pt x="2423159" y="4636008"/>
                </a:lnTo>
                <a:lnTo>
                  <a:pt x="2423159" y="4632960"/>
                </a:lnTo>
                <a:close/>
                <a:moveTo>
                  <a:pt x="2429255" y="4632960"/>
                </a:moveTo>
                <a:lnTo>
                  <a:pt x="2432303" y="4632960"/>
                </a:lnTo>
                <a:lnTo>
                  <a:pt x="2432303" y="4636008"/>
                </a:lnTo>
                <a:lnTo>
                  <a:pt x="2429255" y="4636008"/>
                </a:lnTo>
                <a:lnTo>
                  <a:pt x="2429255" y="4632960"/>
                </a:lnTo>
                <a:close/>
                <a:moveTo>
                  <a:pt x="2435352" y="4632960"/>
                </a:moveTo>
                <a:lnTo>
                  <a:pt x="2438400" y="4632960"/>
                </a:lnTo>
                <a:lnTo>
                  <a:pt x="2438400" y="4636008"/>
                </a:lnTo>
                <a:lnTo>
                  <a:pt x="2435352" y="4636008"/>
                </a:lnTo>
                <a:lnTo>
                  <a:pt x="2435352" y="4632960"/>
                </a:lnTo>
                <a:close/>
                <a:moveTo>
                  <a:pt x="2441448" y="4632960"/>
                </a:moveTo>
                <a:lnTo>
                  <a:pt x="2444496" y="4632960"/>
                </a:lnTo>
                <a:lnTo>
                  <a:pt x="2444496" y="4636008"/>
                </a:lnTo>
                <a:lnTo>
                  <a:pt x="2441448" y="4636008"/>
                </a:lnTo>
                <a:lnTo>
                  <a:pt x="2441448" y="4632960"/>
                </a:lnTo>
                <a:close/>
                <a:moveTo>
                  <a:pt x="2447543" y="4632960"/>
                </a:moveTo>
                <a:lnTo>
                  <a:pt x="2450591" y="4632960"/>
                </a:lnTo>
                <a:lnTo>
                  <a:pt x="2450591" y="4636008"/>
                </a:lnTo>
                <a:lnTo>
                  <a:pt x="2447543" y="4636008"/>
                </a:lnTo>
                <a:lnTo>
                  <a:pt x="2447543" y="4632960"/>
                </a:lnTo>
                <a:close/>
                <a:moveTo>
                  <a:pt x="2453640" y="4632960"/>
                </a:moveTo>
                <a:lnTo>
                  <a:pt x="2456688" y="4632960"/>
                </a:lnTo>
                <a:lnTo>
                  <a:pt x="2456688" y="4636008"/>
                </a:lnTo>
                <a:lnTo>
                  <a:pt x="2453640" y="4636008"/>
                </a:lnTo>
                <a:lnTo>
                  <a:pt x="2453640" y="4632960"/>
                </a:lnTo>
                <a:close/>
                <a:moveTo>
                  <a:pt x="2459736" y="4632960"/>
                </a:moveTo>
                <a:lnTo>
                  <a:pt x="2462784" y="4632960"/>
                </a:lnTo>
                <a:lnTo>
                  <a:pt x="2462784" y="4636008"/>
                </a:lnTo>
                <a:lnTo>
                  <a:pt x="2459736" y="4636008"/>
                </a:lnTo>
                <a:lnTo>
                  <a:pt x="2459736" y="4632960"/>
                </a:lnTo>
                <a:close/>
                <a:moveTo>
                  <a:pt x="2465831" y="4632960"/>
                </a:moveTo>
                <a:lnTo>
                  <a:pt x="2468879" y="4632960"/>
                </a:lnTo>
                <a:lnTo>
                  <a:pt x="2468879" y="4636008"/>
                </a:lnTo>
                <a:lnTo>
                  <a:pt x="2465831" y="4636008"/>
                </a:lnTo>
                <a:lnTo>
                  <a:pt x="2465831" y="4632960"/>
                </a:lnTo>
                <a:close/>
                <a:moveTo>
                  <a:pt x="2471927" y="4632960"/>
                </a:moveTo>
                <a:lnTo>
                  <a:pt x="2474975" y="4632960"/>
                </a:lnTo>
                <a:lnTo>
                  <a:pt x="2474975" y="4636008"/>
                </a:lnTo>
                <a:lnTo>
                  <a:pt x="2471927" y="4636008"/>
                </a:lnTo>
                <a:lnTo>
                  <a:pt x="2471927" y="4632960"/>
                </a:lnTo>
                <a:close/>
                <a:moveTo>
                  <a:pt x="2478024" y="4632960"/>
                </a:moveTo>
                <a:lnTo>
                  <a:pt x="2481072" y="4632960"/>
                </a:lnTo>
                <a:lnTo>
                  <a:pt x="2481072" y="4636008"/>
                </a:lnTo>
                <a:lnTo>
                  <a:pt x="2478024" y="4636008"/>
                </a:lnTo>
                <a:lnTo>
                  <a:pt x="2478024" y="4632960"/>
                </a:lnTo>
                <a:close/>
                <a:moveTo>
                  <a:pt x="2484120" y="4632960"/>
                </a:moveTo>
                <a:lnTo>
                  <a:pt x="2487168" y="4632960"/>
                </a:lnTo>
                <a:lnTo>
                  <a:pt x="2487168" y="4636008"/>
                </a:lnTo>
                <a:lnTo>
                  <a:pt x="2484120" y="4636008"/>
                </a:lnTo>
                <a:lnTo>
                  <a:pt x="2484120" y="4632960"/>
                </a:lnTo>
                <a:close/>
                <a:moveTo>
                  <a:pt x="2490215" y="4632960"/>
                </a:moveTo>
                <a:lnTo>
                  <a:pt x="2493263" y="4632960"/>
                </a:lnTo>
                <a:lnTo>
                  <a:pt x="2493263" y="4636008"/>
                </a:lnTo>
                <a:lnTo>
                  <a:pt x="2490215" y="4636008"/>
                </a:lnTo>
                <a:lnTo>
                  <a:pt x="2490215" y="4632960"/>
                </a:lnTo>
                <a:close/>
                <a:moveTo>
                  <a:pt x="2496311" y="4632960"/>
                </a:moveTo>
                <a:lnTo>
                  <a:pt x="2499359" y="4632960"/>
                </a:lnTo>
                <a:lnTo>
                  <a:pt x="2499359" y="4636008"/>
                </a:lnTo>
                <a:lnTo>
                  <a:pt x="2496311" y="4636008"/>
                </a:lnTo>
                <a:lnTo>
                  <a:pt x="2496311" y="4632960"/>
                </a:lnTo>
                <a:close/>
                <a:moveTo>
                  <a:pt x="2502408" y="4632960"/>
                </a:moveTo>
                <a:lnTo>
                  <a:pt x="2505456" y="4632960"/>
                </a:lnTo>
                <a:lnTo>
                  <a:pt x="2505456" y="4636008"/>
                </a:lnTo>
                <a:lnTo>
                  <a:pt x="2502408" y="4636008"/>
                </a:lnTo>
                <a:lnTo>
                  <a:pt x="2502408" y="4632960"/>
                </a:lnTo>
                <a:close/>
                <a:moveTo>
                  <a:pt x="2508503" y="4632960"/>
                </a:moveTo>
                <a:lnTo>
                  <a:pt x="2511551" y="4632960"/>
                </a:lnTo>
                <a:lnTo>
                  <a:pt x="2511551" y="4636008"/>
                </a:lnTo>
                <a:lnTo>
                  <a:pt x="2508503" y="4636008"/>
                </a:lnTo>
                <a:lnTo>
                  <a:pt x="2508503" y="4632960"/>
                </a:lnTo>
                <a:close/>
                <a:moveTo>
                  <a:pt x="2514599" y="4632960"/>
                </a:moveTo>
                <a:lnTo>
                  <a:pt x="2517647" y="4632960"/>
                </a:lnTo>
                <a:lnTo>
                  <a:pt x="2517647" y="4636008"/>
                </a:lnTo>
                <a:lnTo>
                  <a:pt x="2514599" y="4636008"/>
                </a:lnTo>
                <a:lnTo>
                  <a:pt x="2514599" y="4632960"/>
                </a:lnTo>
                <a:close/>
                <a:moveTo>
                  <a:pt x="2520696" y="4632960"/>
                </a:moveTo>
                <a:lnTo>
                  <a:pt x="2523744" y="4632960"/>
                </a:lnTo>
                <a:lnTo>
                  <a:pt x="2523744" y="4636008"/>
                </a:lnTo>
                <a:lnTo>
                  <a:pt x="2520696" y="4636008"/>
                </a:lnTo>
                <a:lnTo>
                  <a:pt x="2520696" y="4632960"/>
                </a:lnTo>
                <a:close/>
                <a:moveTo>
                  <a:pt x="2526792" y="4632960"/>
                </a:moveTo>
                <a:lnTo>
                  <a:pt x="2529840" y="4632960"/>
                </a:lnTo>
                <a:lnTo>
                  <a:pt x="2529840" y="4636008"/>
                </a:lnTo>
                <a:lnTo>
                  <a:pt x="2526792" y="4636008"/>
                </a:lnTo>
                <a:lnTo>
                  <a:pt x="2526792" y="4632960"/>
                </a:lnTo>
                <a:close/>
                <a:moveTo>
                  <a:pt x="2532887" y="4632960"/>
                </a:moveTo>
                <a:lnTo>
                  <a:pt x="2535935" y="4632960"/>
                </a:lnTo>
                <a:lnTo>
                  <a:pt x="2535935" y="4636008"/>
                </a:lnTo>
                <a:lnTo>
                  <a:pt x="2532887" y="4636008"/>
                </a:lnTo>
                <a:lnTo>
                  <a:pt x="2532887" y="4632960"/>
                </a:lnTo>
                <a:close/>
                <a:moveTo>
                  <a:pt x="2538983" y="4632960"/>
                </a:moveTo>
                <a:lnTo>
                  <a:pt x="2542031" y="4632960"/>
                </a:lnTo>
                <a:lnTo>
                  <a:pt x="2542031" y="4636008"/>
                </a:lnTo>
                <a:lnTo>
                  <a:pt x="2538983" y="4636008"/>
                </a:lnTo>
                <a:lnTo>
                  <a:pt x="2538983" y="4632960"/>
                </a:lnTo>
                <a:close/>
                <a:moveTo>
                  <a:pt x="2545080" y="4632960"/>
                </a:moveTo>
                <a:lnTo>
                  <a:pt x="2548128" y="4632960"/>
                </a:lnTo>
                <a:lnTo>
                  <a:pt x="2548128" y="4636008"/>
                </a:lnTo>
                <a:lnTo>
                  <a:pt x="2545080" y="4636008"/>
                </a:lnTo>
                <a:lnTo>
                  <a:pt x="2545080" y="4632960"/>
                </a:lnTo>
                <a:close/>
                <a:moveTo>
                  <a:pt x="2551176" y="4632960"/>
                </a:moveTo>
                <a:lnTo>
                  <a:pt x="2554223" y="4632960"/>
                </a:lnTo>
                <a:lnTo>
                  <a:pt x="2554223" y="4636008"/>
                </a:lnTo>
                <a:lnTo>
                  <a:pt x="2551176" y="4636008"/>
                </a:lnTo>
                <a:lnTo>
                  <a:pt x="2551176" y="4632960"/>
                </a:lnTo>
                <a:close/>
                <a:moveTo>
                  <a:pt x="2557271" y="4632960"/>
                </a:moveTo>
                <a:lnTo>
                  <a:pt x="2560319" y="4632960"/>
                </a:lnTo>
                <a:lnTo>
                  <a:pt x="2560319" y="4636008"/>
                </a:lnTo>
                <a:lnTo>
                  <a:pt x="2557271" y="4636008"/>
                </a:lnTo>
                <a:lnTo>
                  <a:pt x="2557271" y="4632960"/>
                </a:lnTo>
                <a:close/>
                <a:moveTo>
                  <a:pt x="2563368" y="4632960"/>
                </a:moveTo>
                <a:lnTo>
                  <a:pt x="2566416" y="4632960"/>
                </a:lnTo>
                <a:lnTo>
                  <a:pt x="2566416" y="4636008"/>
                </a:lnTo>
                <a:lnTo>
                  <a:pt x="2563368" y="4636008"/>
                </a:lnTo>
                <a:lnTo>
                  <a:pt x="2563368" y="4632960"/>
                </a:lnTo>
                <a:close/>
                <a:moveTo>
                  <a:pt x="2569464" y="4632960"/>
                </a:moveTo>
                <a:lnTo>
                  <a:pt x="2572512" y="4632960"/>
                </a:lnTo>
                <a:lnTo>
                  <a:pt x="2572512" y="4636008"/>
                </a:lnTo>
                <a:lnTo>
                  <a:pt x="2569464" y="4636008"/>
                </a:lnTo>
                <a:lnTo>
                  <a:pt x="2569464" y="4632960"/>
                </a:lnTo>
                <a:close/>
                <a:moveTo>
                  <a:pt x="2575559" y="4632960"/>
                </a:moveTo>
                <a:lnTo>
                  <a:pt x="2578607" y="4632960"/>
                </a:lnTo>
                <a:lnTo>
                  <a:pt x="2578607" y="4636008"/>
                </a:lnTo>
                <a:lnTo>
                  <a:pt x="2575559" y="4636008"/>
                </a:lnTo>
                <a:lnTo>
                  <a:pt x="2575559" y="4632960"/>
                </a:lnTo>
                <a:close/>
                <a:moveTo>
                  <a:pt x="2581655" y="4632960"/>
                </a:moveTo>
                <a:lnTo>
                  <a:pt x="2584703" y="4632960"/>
                </a:lnTo>
                <a:lnTo>
                  <a:pt x="2584703" y="4636008"/>
                </a:lnTo>
                <a:lnTo>
                  <a:pt x="2581655" y="4636008"/>
                </a:lnTo>
                <a:lnTo>
                  <a:pt x="2581655" y="4632960"/>
                </a:lnTo>
                <a:close/>
                <a:moveTo>
                  <a:pt x="2587752" y="4632960"/>
                </a:moveTo>
                <a:lnTo>
                  <a:pt x="2590800" y="4632960"/>
                </a:lnTo>
                <a:lnTo>
                  <a:pt x="2590800" y="4636008"/>
                </a:lnTo>
                <a:lnTo>
                  <a:pt x="2587752" y="4636008"/>
                </a:lnTo>
                <a:lnTo>
                  <a:pt x="2587752" y="4632960"/>
                </a:lnTo>
                <a:close/>
                <a:moveTo>
                  <a:pt x="2593848" y="4632960"/>
                </a:moveTo>
                <a:lnTo>
                  <a:pt x="2596896" y="4632960"/>
                </a:lnTo>
                <a:lnTo>
                  <a:pt x="2596896" y="4636008"/>
                </a:lnTo>
                <a:lnTo>
                  <a:pt x="2593848" y="4636008"/>
                </a:lnTo>
                <a:lnTo>
                  <a:pt x="2593848" y="4632960"/>
                </a:lnTo>
                <a:close/>
                <a:moveTo>
                  <a:pt x="2599943" y="4632960"/>
                </a:moveTo>
                <a:lnTo>
                  <a:pt x="2602991" y="4632960"/>
                </a:lnTo>
                <a:lnTo>
                  <a:pt x="2602991" y="4636008"/>
                </a:lnTo>
                <a:lnTo>
                  <a:pt x="2599943" y="4636008"/>
                </a:lnTo>
                <a:lnTo>
                  <a:pt x="2599943" y="4632960"/>
                </a:lnTo>
                <a:close/>
                <a:moveTo>
                  <a:pt x="2606040" y="4632960"/>
                </a:moveTo>
                <a:lnTo>
                  <a:pt x="2609088" y="4632960"/>
                </a:lnTo>
                <a:lnTo>
                  <a:pt x="2609088" y="4636008"/>
                </a:lnTo>
                <a:lnTo>
                  <a:pt x="2606040" y="4636008"/>
                </a:lnTo>
                <a:lnTo>
                  <a:pt x="2606040" y="4632960"/>
                </a:lnTo>
                <a:close/>
                <a:moveTo>
                  <a:pt x="2612136" y="4632960"/>
                </a:moveTo>
                <a:lnTo>
                  <a:pt x="2615184" y="4632960"/>
                </a:lnTo>
                <a:lnTo>
                  <a:pt x="2615184" y="4636008"/>
                </a:lnTo>
                <a:lnTo>
                  <a:pt x="2612136" y="4636008"/>
                </a:lnTo>
                <a:lnTo>
                  <a:pt x="2612136" y="4632960"/>
                </a:lnTo>
                <a:close/>
                <a:moveTo>
                  <a:pt x="2618231" y="4632960"/>
                </a:moveTo>
                <a:lnTo>
                  <a:pt x="2621279" y="4632960"/>
                </a:lnTo>
                <a:lnTo>
                  <a:pt x="2621279" y="4636008"/>
                </a:lnTo>
                <a:lnTo>
                  <a:pt x="2618231" y="4636008"/>
                </a:lnTo>
                <a:lnTo>
                  <a:pt x="2618231" y="4632960"/>
                </a:lnTo>
                <a:close/>
                <a:moveTo>
                  <a:pt x="2624327" y="4632960"/>
                </a:moveTo>
                <a:lnTo>
                  <a:pt x="2627375" y="4632960"/>
                </a:lnTo>
                <a:lnTo>
                  <a:pt x="2627375" y="4636008"/>
                </a:lnTo>
                <a:lnTo>
                  <a:pt x="2624327" y="4636008"/>
                </a:lnTo>
                <a:lnTo>
                  <a:pt x="2624327" y="4632960"/>
                </a:lnTo>
                <a:close/>
                <a:moveTo>
                  <a:pt x="2630424" y="4632960"/>
                </a:moveTo>
                <a:lnTo>
                  <a:pt x="2633472" y="4632960"/>
                </a:lnTo>
                <a:lnTo>
                  <a:pt x="2633472" y="4636008"/>
                </a:lnTo>
                <a:lnTo>
                  <a:pt x="2630424" y="4636008"/>
                </a:lnTo>
                <a:lnTo>
                  <a:pt x="2630424" y="4632960"/>
                </a:lnTo>
                <a:close/>
                <a:moveTo>
                  <a:pt x="2636520" y="4632960"/>
                </a:moveTo>
                <a:lnTo>
                  <a:pt x="2639568" y="4632960"/>
                </a:lnTo>
                <a:lnTo>
                  <a:pt x="2639568" y="4636008"/>
                </a:lnTo>
                <a:lnTo>
                  <a:pt x="2636520" y="4636008"/>
                </a:lnTo>
                <a:lnTo>
                  <a:pt x="2636520" y="4632960"/>
                </a:lnTo>
                <a:close/>
                <a:moveTo>
                  <a:pt x="2642615" y="4632960"/>
                </a:moveTo>
                <a:lnTo>
                  <a:pt x="2645663" y="4632960"/>
                </a:lnTo>
                <a:lnTo>
                  <a:pt x="2645663" y="4636008"/>
                </a:lnTo>
                <a:lnTo>
                  <a:pt x="2642615" y="4636008"/>
                </a:lnTo>
                <a:lnTo>
                  <a:pt x="2642615" y="4632960"/>
                </a:lnTo>
                <a:close/>
                <a:moveTo>
                  <a:pt x="2648711" y="4632960"/>
                </a:moveTo>
                <a:lnTo>
                  <a:pt x="2651759" y="4632960"/>
                </a:lnTo>
                <a:lnTo>
                  <a:pt x="2651759" y="4636008"/>
                </a:lnTo>
                <a:lnTo>
                  <a:pt x="2648711" y="4636008"/>
                </a:lnTo>
                <a:lnTo>
                  <a:pt x="2648711" y="4632960"/>
                </a:lnTo>
                <a:close/>
                <a:moveTo>
                  <a:pt x="2654808" y="4632960"/>
                </a:moveTo>
                <a:lnTo>
                  <a:pt x="2657856" y="4632960"/>
                </a:lnTo>
                <a:lnTo>
                  <a:pt x="2657856" y="4636008"/>
                </a:lnTo>
                <a:lnTo>
                  <a:pt x="2654808" y="4636008"/>
                </a:lnTo>
                <a:lnTo>
                  <a:pt x="2654808" y="4632960"/>
                </a:lnTo>
                <a:close/>
                <a:moveTo>
                  <a:pt x="2660903" y="4632960"/>
                </a:moveTo>
                <a:lnTo>
                  <a:pt x="2663951" y="4632960"/>
                </a:lnTo>
                <a:lnTo>
                  <a:pt x="2663951" y="4636008"/>
                </a:lnTo>
                <a:lnTo>
                  <a:pt x="2660903" y="4636008"/>
                </a:lnTo>
                <a:lnTo>
                  <a:pt x="2660903" y="4632960"/>
                </a:lnTo>
                <a:close/>
                <a:moveTo>
                  <a:pt x="2666999" y="4632960"/>
                </a:moveTo>
                <a:lnTo>
                  <a:pt x="2670047" y="4632960"/>
                </a:lnTo>
                <a:lnTo>
                  <a:pt x="2670047" y="4636008"/>
                </a:lnTo>
                <a:lnTo>
                  <a:pt x="2666999" y="4636008"/>
                </a:lnTo>
                <a:lnTo>
                  <a:pt x="2666999" y="4632960"/>
                </a:lnTo>
                <a:close/>
                <a:moveTo>
                  <a:pt x="2673096" y="4632960"/>
                </a:moveTo>
                <a:lnTo>
                  <a:pt x="2676144" y="4632960"/>
                </a:lnTo>
                <a:lnTo>
                  <a:pt x="2676144" y="4636008"/>
                </a:lnTo>
                <a:lnTo>
                  <a:pt x="2673096" y="4636008"/>
                </a:lnTo>
                <a:lnTo>
                  <a:pt x="2673096" y="4632960"/>
                </a:lnTo>
                <a:close/>
                <a:moveTo>
                  <a:pt x="2679192" y="4632960"/>
                </a:moveTo>
                <a:lnTo>
                  <a:pt x="2682240" y="4632960"/>
                </a:lnTo>
                <a:lnTo>
                  <a:pt x="2682240" y="4636008"/>
                </a:lnTo>
                <a:lnTo>
                  <a:pt x="2679192" y="4636008"/>
                </a:lnTo>
                <a:lnTo>
                  <a:pt x="2679192" y="4632960"/>
                </a:lnTo>
                <a:close/>
                <a:moveTo>
                  <a:pt x="2685287" y="4632960"/>
                </a:moveTo>
                <a:lnTo>
                  <a:pt x="2688335" y="4632960"/>
                </a:lnTo>
                <a:lnTo>
                  <a:pt x="2688335" y="4636008"/>
                </a:lnTo>
                <a:lnTo>
                  <a:pt x="2685287" y="4636008"/>
                </a:lnTo>
                <a:lnTo>
                  <a:pt x="2685287" y="4632960"/>
                </a:lnTo>
                <a:close/>
                <a:moveTo>
                  <a:pt x="2691383" y="4632960"/>
                </a:moveTo>
                <a:lnTo>
                  <a:pt x="2694431" y="4632960"/>
                </a:lnTo>
                <a:lnTo>
                  <a:pt x="2694431" y="4636008"/>
                </a:lnTo>
                <a:lnTo>
                  <a:pt x="2691383" y="4636008"/>
                </a:lnTo>
                <a:lnTo>
                  <a:pt x="2691383" y="4632960"/>
                </a:lnTo>
                <a:close/>
                <a:moveTo>
                  <a:pt x="2697480" y="4632960"/>
                </a:moveTo>
                <a:lnTo>
                  <a:pt x="2700528" y="4632960"/>
                </a:lnTo>
                <a:lnTo>
                  <a:pt x="2700528" y="4636008"/>
                </a:lnTo>
                <a:lnTo>
                  <a:pt x="2697480" y="4636008"/>
                </a:lnTo>
                <a:lnTo>
                  <a:pt x="2697480" y="4632960"/>
                </a:lnTo>
                <a:close/>
                <a:moveTo>
                  <a:pt x="2703576" y="4632960"/>
                </a:moveTo>
                <a:lnTo>
                  <a:pt x="2706623" y="4632960"/>
                </a:lnTo>
                <a:lnTo>
                  <a:pt x="2706623" y="4636008"/>
                </a:lnTo>
                <a:lnTo>
                  <a:pt x="2703576" y="4636008"/>
                </a:lnTo>
                <a:lnTo>
                  <a:pt x="2703576" y="4632960"/>
                </a:lnTo>
                <a:close/>
                <a:moveTo>
                  <a:pt x="2709671" y="4632960"/>
                </a:moveTo>
                <a:lnTo>
                  <a:pt x="2712719" y="4632960"/>
                </a:lnTo>
                <a:lnTo>
                  <a:pt x="2712719" y="4636008"/>
                </a:lnTo>
                <a:lnTo>
                  <a:pt x="2709671" y="4636008"/>
                </a:lnTo>
                <a:lnTo>
                  <a:pt x="2709671" y="4632960"/>
                </a:lnTo>
                <a:close/>
                <a:moveTo>
                  <a:pt x="2715768" y="4632960"/>
                </a:moveTo>
                <a:lnTo>
                  <a:pt x="2718816" y="4632960"/>
                </a:lnTo>
                <a:lnTo>
                  <a:pt x="2718816" y="4636008"/>
                </a:lnTo>
                <a:lnTo>
                  <a:pt x="2715768" y="4636008"/>
                </a:lnTo>
                <a:lnTo>
                  <a:pt x="2715768" y="4632960"/>
                </a:lnTo>
                <a:close/>
                <a:moveTo>
                  <a:pt x="2721864" y="4632960"/>
                </a:moveTo>
                <a:lnTo>
                  <a:pt x="2724912" y="4632960"/>
                </a:lnTo>
                <a:lnTo>
                  <a:pt x="2724912" y="4636008"/>
                </a:lnTo>
                <a:lnTo>
                  <a:pt x="2721864" y="4636008"/>
                </a:lnTo>
                <a:lnTo>
                  <a:pt x="2721864" y="4632960"/>
                </a:lnTo>
                <a:close/>
                <a:moveTo>
                  <a:pt x="2727959" y="4632960"/>
                </a:moveTo>
                <a:lnTo>
                  <a:pt x="2731007" y="4632960"/>
                </a:lnTo>
                <a:lnTo>
                  <a:pt x="2731007" y="4636008"/>
                </a:lnTo>
                <a:lnTo>
                  <a:pt x="2727959" y="4636008"/>
                </a:lnTo>
                <a:lnTo>
                  <a:pt x="2727959" y="4632960"/>
                </a:lnTo>
                <a:close/>
                <a:moveTo>
                  <a:pt x="2734055" y="4632960"/>
                </a:moveTo>
                <a:lnTo>
                  <a:pt x="2737103" y="4632960"/>
                </a:lnTo>
                <a:lnTo>
                  <a:pt x="2737103" y="4636008"/>
                </a:lnTo>
                <a:lnTo>
                  <a:pt x="2734055" y="4636008"/>
                </a:lnTo>
                <a:lnTo>
                  <a:pt x="2734055" y="4632960"/>
                </a:lnTo>
                <a:close/>
                <a:moveTo>
                  <a:pt x="2740152" y="4632960"/>
                </a:moveTo>
                <a:lnTo>
                  <a:pt x="2743200" y="4632960"/>
                </a:lnTo>
                <a:lnTo>
                  <a:pt x="2743200" y="4636008"/>
                </a:lnTo>
                <a:lnTo>
                  <a:pt x="2740152" y="4636008"/>
                </a:lnTo>
                <a:lnTo>
                  <a:pt x="2740152" y="4632960"/>
                </a:lnTo>
                <a:close/>
                <a:moveTo>
                  <a:pt x="2746248" y="4632960"/>
                </a:moveTo>
                <a:lnTo>
                  <a:pt x="2749296" y="4632960"/>
                </a:lnTo>
                <a:lnTo>
                  <a:pt x="2749296" y="4636008"/>
                </a:lnTo>
                <a:lnTo>
                  <a:pt x="2746248" y="4636008"/>
                </a:lnTo>
                <a:lnTo>
                  <a:pt x="2746248" y="4632960"/>
                </a:lnTo>
                <a:close/>
                <a:moveTo>
                  <a:pt x="2752343" y="4632960"/>
                </a:moveTo>
                <a:lnTo>
                  <a:pt x="2755391" y="4632960"/>
                </a:lnTo>
                <a:lnTo>
                  <a:pt x="2755391" y="4636008"/>
                </a:lnTo>
                <a:lnTo>
                  <a:pt x="2752343" y="4636008"/>
                </a:lnTo>
                <a:lnTo>
                  <a:pt x="2752343" y="4632960"/>
                </a:lnTo>
                <a:close/>
                <a:moveTo>
                  <a:pt x="2758440" y="4632960"/>
                </a:moveTo>
                <a:lnTo>
                  <a:pt x="2761488" y="4632960"/>
                </a:lnTo>
                <a:lnTo>
                  <a:pt x="2761488" y="4636008"/>
                </a:lnTo>
                <a:lnTo>
                  <a:pt x="2758440" y="4636008"/>
                </a:lnTo>
                <a:lnTo>
                  <a:pt x="2758440" y="4632960"/>
                </a:lnTo>
                <a:close/>
                <a:moveTo>
                  <a:pt x="2764536" y="4632960"/>
                </a:moveTo>
                <a:lnTo>
                  <a:pt x="2767584" y="4632960"/>
                </a:lnTo>
                <a:lnTo>
                  <a:pt x="2767584" y="4636008"/>
                </a:lnTo>
                <a:lnTo>
                  <a:pt x="2764536" y="4636008"/>
                </a:lnTo>
                <a:lnTo>
                  <a:pt x="2764536" y="4632960"/>
                </a:lnTo>
                <a:close/>
                <a:moveTo>
                  <a:pt x="2770631" y="4632960"/>
                </a:moveTo>
                <a:lnTo>
                  <a:pt x="2773679" y="4632960"/>
                </a:lnTo>
                <a:lnTo>
                  <a:pt x="2773679" y="4636008"/>
                </a:lnTo>
                <a:lnTo>
                  <a:pt x="2770631" y="4636008"/>
                </a:lnTo>
                <a:lnTo>
                  <a:pt x="2770631" y="4632960"/>
                </a:lnTo>
                <a:close/>
                <a:moveTo>
                  <a:pt x="2776727" y="4632960"/>
                </a:moveTo>
                <a:lnTo>
                  <a:pt x="2779775" y="4632960"/>
                </a:lnTo>
                <a:lnTo>
                  <a:pt x="2779775" y="4636008"/>
                </a:lnTo>
                <a:lnTo>
                  <a:pt x="2776727" y="4636008"/>
                </a:lnTo>
                <a:lnTo>
                  <a:pt x="2776727" y="4632960"/>
                </a:lnTo>
                <a:close/>
                <a:moveTo>
                  <a:pt x="2782824" y="4632960"/>
                </a:moveTo>
                <a:lnTo>
                  <a:pt x="2785872" y="4632960"/>
                </a:lnTo>
                <a:lnTo>
                  <a:pt x="2785872" y="4636008"/>
                </a:lnTo>
                <a:lnTo>
                  <a:pt x="2782824" y="4636008"/>
                </a:lnTo>
                <a:lnTo>
                  <a:pt x="2782824" y="4632960"/>
                </a:lnTo>
                <a:close/>
                <a:moveTo>
                  <a:pt x="2788920" y="4632960"/>
                </a:moveTo>
                <a:lnTo>
                  <a:pt x="2791968" y="4632960"/>
                </a:lnTo>
                <a:lnTo>
                  <a:pt x="2791968" y="4636008"/>
                </a:lnTo>
                <a:lnTo>
                  <a:pt x="2788920" y="4636008"/>
                </a:lnTo>
                <a:lnTo>
                  <a:pt x="2788920" y="4632960"/>
                </a:lnTo>
                <a:close/>
                <a:moveTo>
                  <a:pt x="2795015" y="4632960"/>
                </a:moveTo>
                <a:lnTo>
                  <a:pt x="2798063" y="4632960"/>
                </a:lnTo>
                <a:lnTo>
                  <a:pt x="2798063" y="4636008"/>
                </a:lnTo>
                <a:lnTo>
                  <a:pt x="2795015" y="4636008"/>
                </a:lnTo>
                <a:lnTo>
                  <a:pt x="2795015" y="4632960"/>
                </a:lnTo>
                <a:close/>
                <a:moveTo>
                  <a:pt x="2801111" y="4632960"/>
                </a:moveTo>
                <a:lnTo>
                  <a:pt x="2804159" y="4632960"/>
                </a:lnTo>
                <a:lnTo>
                  <a:pt x="2804159" y="4636008"/>
                </a:lnTo>
                <a:lnTo>
                  <a:pt x="2801111" y="4636008"/>
                </a:lnTo>
                <a:lnTo>
                  <a:pt x="2801111" y="4632960"/>
                </a:lnTo>
                <a:close/>
                <a:moveTo>
                  <a:pt x="2807208" y="4632960"/>
                </a:moveTo>
                <a:lnTo>
                  <a:pt x="2810256" y="4632960"/>
                </a:lnTo>
                <a:lnTo>
                  <a:pt x="2810256" y="4636008"/>
                </a:lnTo>
                <a:lnTo>
                  <a:pt x="2807208" y="4636008"/>
                </a:lnTo>
                <a:lnTo>
                  <a:pt x="2807208" y="4632960"/>
                </a:lnTo>
                <a:close/>
                <a:moveTo>
                  <a:pt x="2813303" y="4632960"/>
                </a:moveTo>
                <a:lnTo>
                  <a:pt x="2816351" y="4632960"/>
                </a:lnTo>
                <a:lnTo>
                  <a:pt x="2816351" y="4636008"/>
                </a:lnTo>
                <a:lnTo>
                  <a:pt x="2813303" y="4636008"/>
                </a:lnTo>
                <a:lnTo>
                  <a:pt x="2813303" y="4632960"/>
                </a:lnTo>
                <a:close/>
                <a:moveTo>
                  <a:pt x="2819399" y="4632960"/>
                </a:moveTo>
                <a:lnTo>
                  <a:pt x="2822447" y="4632960"/>
                </a:lnTo>
                <a:lnTo>
                  <a:pt x="2822447" y="4636008"/>
                </a:lnTo>
                <a:lnTo>
                  <a:pt x="2819399" y="4636008"/>
                </a:lnTo>
                <a:lnTo>
                  <a:pt x="2819399" y="4632960"/>
                </a:lnTo>
                <a:close/>
                <a:moveTo>
                  <a:pt x="2825496" y="4632960"/>
                </a:moveTo>
                <a:lnTo>
                  <a:pt x="2828544" y="4632960"/>
                </a:lnTo>
                <a:lnTo>
                  <a:pt x="2828544" y="4636008"/>
                </a:lnTo>
                <a:lnTo>
                  <a:pt x="2825496" y="4636008"/>
                </a:lnTo>
                <a:lnTo>
                  <a:pt x="2825496" y="4632960"/>
                </a:lnTo>
                <a:close/>
                <a:moveTo>
                  <a:pt x="2831592" y="4632960"/>
                </a:moveTo>
                <a:lnTo>
                  <a:pt x="2834640" y="4632960"/>
                </a:lnTo>
                <a:lnTo>
                  <a:pt x="2834640" y="4636008"/>
                </a:lnTo>
                <a:lnTo>
                  <a:pt x="2831592" y="4636008"/>
                </a:lnTo>
                <a:lnTo>
                  <a:pt x="2831592" y="4632960"/>
                </a:lnTo>
                <a:close/>
                <a:moveTo>
                  <a:pt x="2837687" y="4632960"/>
                </a:moveTo>
                <a:lnTo>
                  <a:pt x="2840735" y="4632960"/>
                </a:lnTo>
                <a:lnTo>
                  <a:pt x="2840735" y="4636008"/>
                </a:lnTo>
                <a:lnTo>
                  <a:pt x="2837687" y="4636008"/>
                </a:lnTo>
                <a:lnTo>
                  <a:pt x="2837687" y="4632960"/>
                </a:lnTo>
                <a:close/>
                <a:moveTo>
                  <a:pt x="2843783" y="4632960"/>
                </a:moveTo>
                <a:lnTo>
                  <a:pt x="2846831" y="4632960"/>
                </a:lnTo>
                <a:lnTo>
                  <a:pt x="2846831" y="4636008"/>
                </a:lnTo>
                <a:lnTo>
                  <a:pt x="2843783" y="4636008"/>
                </a:lnTo>
                <a:lnTo>
                  <a:pt x="2843783" y="4632960"/>
                </a:lnTo>
                <a:close/>
                <a:moveTo>
                  <a:pt x="2849880" y="4632960"/>
                </a:moveTo>
                <a:lnTo>
                  <a:pt x="2852928" y="4632960"/>
                </a:lnTo>
                <a:lnTo>
                  <a:pt x="2852928" y="4636008"/>
                </a:lnTo>
                <a:lnTo>
                  <a:pt x="2849880" y="4636008"/>
                </a:lnTo>
                <a:lnTo>
                  <a:pt x="2849880" y="4632960"/>
                </a:lnTo>
                <a:close/>
                <a:moveTo>
                  <a:pt x="2855976" y="4632960"/>
                </a:moveTo>
                <a:lnTo>
                  <a:pt x="2859023" y="4632960"/>
                </a:lnTo>
                <a:lnTo>
                  <a:pt x="2859023" y="4636008"/>
                </a:lnTo>
                <a:lnTo>
                  <a:pt x="2855976" y="4636008"/>
                </a:lnTo>
                <a:lnTo>
                  <a:pt x="2855976" y="4632960"/>
                </a:lnTo>
                <a:close/>
                <a:moveTo>
                  <a:pt x="2862071" y="4632960"/>
                </a:moveTo>
                <a:lnTo>
                  <a:pt x="2865119" y="4632960"/>
                </a:lnTo>
                <a:lnTo>
                  <a:pt x="2865119" y="4636008"/>
                </a:lnTo>
                <a:lnTo>
                  <a:pt x="2862071" y="4636008"/>
                </a:lnTo>
                <a:lnTo>
                  <a:pt x="2862071" y="4632960"/>
                </a:lnTo>
                <a:close/>
                <a:moveTo>
                  <a:pt x="2868168" y="4632960"/>
                </a:moveTo>
                <a:lnTo>
                  <a:pt x="2871216" y="4632960"/>
                </a:lnTo>
                <a:lnTo>
                  <a:pt x="2871216" y="4636008"/>
                </a:lnTo>
                <a:lnTo>
                  <a:pt x="2868168" y="4636008"/>
                </a:lnTo>
                <a:lnTo>
                  <a:pt x="2868168" y="4632960"/>
                </a:lnTo>
                <a:close/>
                <a:moveTo>
                  <a:pt x="2874264" y="4632960"/>
                </a:moveTo>
                <a:lnTo>
                  <a:pt x="2877312" y="4632960"/>
                </a:lnTo>
                <a:lnTo>
                  <a:pt x="2877312" y="4636008"/>
                </a:lnTo>
                <a:lnTo>
                  <a:pt x="2874264" y="4636008"/>
                </a:lnTo>
                <a:lnTo>
                  <a:pt x="2874264" y="4632960"/>
                </a:lnTo>
                <a:close/>
                <a:moveTo>
                  <a:pt x="2880359" y="4632960"/>
                </a:moveTo>
                <a:lnTo>
                  <a:pt x="2883407" y="4632960"/>
                </a:lnTo>
                <a:lnTo>
                  <a:pt x="2883407" y="4636008"/>
                </a:lnTo>
                <a:lnTo>
                  <a:pt x="2880359" y="4636008"/>
                </a:lnTo>
                <a:lnTo>
                  <a:pt x="2880359" y="4632960"/>
                </a:lnTo>
                <a:close/>
                <a:moveTo>
                  <a:pt x="2886455" y="4632960"/>
                </a:moveTo>
                <a:lnTo>
                  <a:pt x="2889503" y="4632960"/>
                </a:lnTo>
                <a:lnTo>
                  <a:pt x="2889503" y="4636008"/>
                </a:lnTo>
                <a:lnTo>
                  <a:pt x="2886455" y="4636008"/>
                </a:lnTo>
                <a:lnTo>
                  <a:pt x="2886455" y="4632960"/>
                </a:lnTo>
                <a:close/>
                <a:moveTo>
                  <a:pt x="2892552" y="4632960"/>
                </a:moveTo>
                <a:lnTo>
                  <a:pt x="2895600" y="4632960"/>
                </a:lnTo>
                <a:lnTo>
                  <a:pt x="2895600" y="4636008"/>
                </a:lnTo>
                <a:lnTo>
                  <a:pt x="2892552" y="4636008"/>
                </a:lnTo>
                <a:lnTo>
                  <a:pt x="2892552" y="4632960"/>
                </a:lnTo>
                <a:close/>
                <a:moveTo>
                  <a:pt x="2898648" y="4632960"/>
                </a:moveTo>
                <a:lnTo>
                  <a:pt x="2901696" y="4632960"/>
                </a:lnTo>
                <a:lnTo>
                  <a:pt x="2901696" y="4636008"/>
                </a:lnTo>
                <a:lnTo>
                  <a:pt x="2898648" y="4636008"/>
                </a:lnTo>
                <a:lnTo>
                  <a:pt x="2898648" y="4632960"/>
                </a:lnTo>
                <a:close/>
                <a:moveTo>
                  <a:pt x="2904743" y="4632960"/>
                </a:moveTo>
                <a:lnTo>
                  <a:pt x="2907791" y="4632960"/>
                </a:lnTo>
                <a:lnTo>
                  <a:pt x="2907791" y="4636008"/>
                </a:lnTo>
                <a:lnTo>
                  <a:pt x="2904743" y="4636008"/>
                </a:lnTo>
                <a:lnTo>
                  <a:pt x="2904743" y="4632960"/>
                </a:lnTo>
                <a:close/>
                <a:moveTo>
                  <a:pt x="2910840" y="4632960"/>
                </a:moveTo>
                <a:lnTo>
                  <a:pt x="2913888" y="4632960"/>
                </a:lnTo>
                <a:lnTo>
                  <a:pt x="2913888" y="4636008"/>
                </a:lnTo>
                <a:lnTo>
                  <a:pt x="2910840" y="4636008"/>
                </a:lnTo>
                <a:lnTo>
                  <a:pt x="2910840" y="4632960"/>
                </a:lnTo>
                <a:close/>
                <a:moveTo>
                  <a:pt x="2916935" y="4632960"/>
                </a:moveTo>
                <a:lnTo>
                  <a:pt x="2919983" y="4632960"/>
                </a:lnTo>
                <a:lnTo>
                  <a:pt x="2919983" y="4636008"/>
                </a:lnTo>
                <a:lnTo>
                  <a:pt x="2916935" y="4636008"/>
                </a:lnTo>
                <a:lnTo>
                  <a:pt x="2916935" y="4632960"/>
                </a:lnTo>
                <a:close/>
                <a:moveTo>
                  <a:pt x="2923031" y="4632960"/>
                </a:moveTo>
                <a:lnTo>
                  <a:pt x="2926079" y="4632960"/>
                </a:lnTo>
                <a:lnTo>
                  <a:pt x="2926079" y="4636008"/>
                </a:lnTo>
                <a:lnTo>
                  <a:pt x="2923031" y="4636008"/>
                </a:lnTo>
                <a:lnTo>
                  <a:pt x="2923031" y="4632960"/>
                </a:lnTo>
                <a:close/>
                <a:moveTo>
                  <a:pt x="2929128" y="4632960"/>
                </a:moveTo>
                <a:lnTo>
                  <a:pt x="2932176" y="4632960"/>
                </a:lnTo>
                <a:lnTo>
                  <a:pt x="2932176" y="4636008"/>
                </a:lnTo>
                <a:lnTo>
                  <a:pt x="2929128" y="4636008"/>
                </a:lnTo>
                <a:lnTo>
                  <a:pt x="2929128" y="4632960"/>
                </a:lnTo>
                <a:close/>
                <a:moveTo>
                  <a:pt x="2935223" y="4632960"/>
                </a:moveTo>
                <a:lnTo>
                  <a:pt x="2938271" y="4632960"/>
                </a:lnTo>
                <a:lnTo>
                  <a:pt x="2938271" y="4636008"/>
                </a:lnTo>
                <a:lnTo>
                  <a:pt x="2935223" y="4636008"/>
                </a:lnTo>
                <a:lnTo>
                  <a:pt x="2935223" y="4632960"/>
                </a:lnTo>
                <a:close/>
                <a:moveTo>
                  <a:pt x="2941320" y="4632960"/>
                </a:moveTo>
                <a:lnTo>
                  <a:pt x="2944368" y="4632960"/>
                </a:lnTo>
                <a:lnTo>
                  <a:pt x="2944368" y="4636008"/>
                </a:lnTo>
                <a:lnTo>
                  <a:pt x="2941320" y="4636008"/>
                </a:lnTo>
                <a:lnTo>
                  <a:pt x="2941320" y="4632960"/>
                </a:lnTo>
                <a:close/>
                <a:moveTo>
                  <a:pt x="2947416" y="4632960"/>
                </a:moveTo>
                <a:lnTo>
                  <a:pt x="2950464" y="4632960"/>
                </a:lnTo>
                <a:lnTo>
                  <a:pt x="2950464" y="4636008"/>
                </a:lnTo>
                <a:lnTo>
                  <a:pt x="2947416" y="4636008"/>
                </a:lnTo>
                <a:lnTo>
                  <a:pt x="2947416" y="4632960"/>
                </a:lnTo>
                <a:close/>
                <a:moveTo>
                  <a:pt x="2953511" y="4632960"/>
                </a:moveTo>
                <a:lnTo>
                  <a:pt x="2956559" y="4632960"/>
                </a:lnTo>
                <a:lnTo>
                  <a:pt x="2956559" y="4636008"/>
                </a:lnTo>
                <a:lnTo>
                  <a:pt x="2953511" y="4636008"/>
                </a:lnTo>
                <a:lnTo>
                  <a:pt x="2953511" y="4632960"/>
                </a:lnTo>
                <a:close/>
                <a:moveTo>
                  <a:pt x="2959608" y="4632960"/>
                </a:moveTo>
                <a:lnTo>
                  <a:pt x="2962656" y="4632960"/>
                </a:lnTo>
                <a:lnTo>
                  <a:pt x="2962656" y="4636008"/>
                </a:lnTo>
                <a:lnTo>
                  <a:pt x="2959608" y="4636008"/>
                </a:lnTo>
                <a:lnTo>
                  <a:pt x="2959608" y="4632960"/>
                </a:lnTo>
                <a:close/>
                <a:moveTo>
                  <a:pt x="2965704" y="4632960"/>
                </a:moveTo>
                <a:lnTo>
                  <a:pt x="2968752" y="4632960"/>
                </a:lnTo>
                <a:lnTo>
                  <a:pt x="2968752" y="4636008"/>
                </a:lnTo>
                <a:lnTo>
                  <a:pt x="2965704" y="4636008"/>
                </a:lnTo>
                <a:lnTo>
                  <a:pt x="2965704" y="4632960"/>
                </a:lnTo>
                <a:close/>
                <a:moveTo>
                  <a:pt x="2971799" y="4632960"/>
                </a:moveTo>
                <a:lnTo>
                  <a:pt x="2974847" y="4632960"/>
                </a:lnTo>
                <a:lnTo>
                  <a:pt x="2974847" y="4636008"/>
                </a:lnTo>
                <a:lnTo>
                  <a:pt x="2971799" y="4636008"/>
                </a:lnTo>
                <a:lnTo>
                  <a:pt x="2971799" y="4632960"/>
                </a:lnTo>
                <a:close/>
                <a:moveTo>
                  <a:pt x="2977896" y="4632960"/>
                </a:moveTo>
                <a:lnTo>
                  <a:pt x="2980944" y="4632960"/>
                </a:lnTo>
                <a:lnTo>
                  <a:pt x="2980944" y="4636008"/>
                </a:lnTo>
                <a:lnTo>
                  <a:pt x="2977896" y="4636008"/>
                </a:lnTo>
                <a:lnTo>
                  <a:pt x="2977896" y="4632960"/>
                </a:lnTo>
                <a:close/>
                <a:moveTo>
                  <a:pt x="2983991" y="4632960"/>
                </a:moveTo>
                <a:lnTo>
                  <a:pt x="2987039" y="4632960"/>
                </a:lnTo>
                <a:lnTo>
                  <a:pt x="2987039" y="4636008"/>
                </a:lnTo>
                <a:lnTo>
                  <a:pt x="2983991" y="4636008"/>
                </a:lnTo>
                <a:lnTo>
                  <a:pt x="2983991" y="4632960"/>
                </a:lnTo>
                <a:close/>
                <a:moveTo>
                  <a:pt x="2990087" y="4632960"/>
                </a:moveTo>
                <a:lnTo>
                  <a:pt x="2993135" y="4632960"/>
                </a:lnTo>
                <a:lnTo>
                  <a:pt x="2993135" y="4636008"/>
                </a:lnTo>
                <a:lnTo>
                  <a:pt x="2990087" y="4636008"/>
                </a:lnTo>
                <a:lnTo>
                  <a:pt x="2990087" y="4632960"/>
                </a:lnTo>
                <a:close/>
                <a:moveTo>
                  <a:pt x="2996184" y="4632960"/>
                </a:moveTo>
                <a:lnTo>
                  <a:pt x="2999232" y="4632960"/>
                </a:lnTo>
                <a:lnTo>
                  <a:pt x="2999232" y="4636008"/>
                </a:lnTo>
                <a:lnTo>
                  <a:pt x="2996184" y="4636008"/>
                </a:lnTo>
                <a:lnTo>
                  <a:pt x="2996184" y="4632960"/>
                </a:lnTo>
                <a:close/>
                <a:moveTo>
                  <a:pt x="3002279" y="4632960"/>
                </a:moveTo>
                <a:lnTo>
                  <a:pt x="3005327" y="4632960"/>
                </a:lnTo>
                <a:lnTo>
                  <a:pt x="3005327" y="4636008"/>
                </a:lnTo>
                <a:lnTo>
                  <a:pt x="3002279" y="4636008"/>
                </a:lnTo>
                <a:lnTo>
                  <a:pt x="3002279" y="4632960"/>
                </a:lnTo>
                <a:close/>
                <a:moveTo>
                  <a:pt x="3008376" y="4632960"/>
                </a:moveTo>
                <a:lnTo>
                  <a:pt x="3011423" y="4632960"/>
                </a:lnTo>
                <a:lnTo>
                  <a:pt x="3011423" y="4636008"/>
                </a:lnTo>
                <a:lnTo>
                  <a:pt x="3008376" y="4636008"/>
                </a:lnTo>
                <a:lnTo>
                  <a:pt x="3008376" y="4632960"/>
                </a:lnTo>
                <a:close/>
                <a:moveTo>
                  <a:pt x="3014472" y="4632960"/>
                </a:moveTo>
                <a:lnTo>
                  <a:pt x="3017520" y="4632960"/>
                </a:lnTo>
                <a:lnTo>
                  <a:pt x="3017520" y="4636008"/>
                </a:lnTo>
                <a:lnTo>
                  <a:pt x="3014472" y="4636008"/>
                </a:lnTo>
                <a:lnTo>
                  <a:pt x="3014472" y="4632960"/>
                </a:lnTo>
                <a:close/>
                <a:moveTo>
                  <a:pt x="3020567" y="4632960"/>
                </a:moveTo>
                <a:lnTo>
                  <a:pt x="3023615" y="4632960"/>
                </a:lnTo>
                <a:lnTo>
                  <a:pt x="3023615" y="4636008"/>
                </a:lnTo>
                <a:lnTo>
                  <a:pt x="3020567" y="4636008"/>
                </a:lnTo>
                <a:lnTo>
                  <a:pt x="3020567" y="4632960"/>
                </a:lnTo>
                <a:close/>
                <a:moveTo>
                  <a:pt x="3026664" y="4632960"/>
                </a:moveTo>
                <a:lnTo>
                  <a:pt x="3029712" y="4632960"/>
                </a:lnTo>
                <a:lnTo>
                  <a:pt x="3029712" y="4636008"/>
                </a:lnTo>
                <a:lnTo>
                  <a:pt x="3026664" y="4636008"/>
                </a:lnTo>
                <a:lnTo>
                  <a:pt x="3026664" y="4632960"/>
                </a:lnTo>
                <a:close/>
                <a:moveTo>
                  <a:pt x="3032760" y="4632960"/>
                </a:moveTo>
                <a:lnTo>
                  <a:pt x="3035808" y="4632960"/>
                </a:lnTo>
                <a:lnTo>
                  <a:pt x="3035808" y="4636008"/>
                </a:lnTo>
                <a:lnTo>
                  <a:pt x="3032760" y="4636008"/>
                </a:lnTo>
                <a:lnTo>
                  <a:pt x="3032760" y="4632960"/>
                </a:lnTo>
                <a:close/>
                <a:moveTo>
                  <a:pt x="3038855" y="4632960"/>
                </a:moveTo>
                <a:lnTo>
                  <a:pt x="3041903" y="4632960"/>
                </a:lnTo>
                <a:lnTo>
                  <a:pt x="3041903" y="4636008"/>
                </a:lnTo>
                <a:lnTo>
                  <a:pt x="3038855" y="4636008"/>
                </a:lnTo>
                <a:lnTo>
                  <a:pt x="3038855" y="4632960"/>
                </a:lnTo>
                <a:close/>
                <a:moveTo>
                  <a:pt x="3044952" y="4632960"/>
                </a:moveTo>
                <a:lnTo>
                  <a:pt x="3048000" y="4632960"/>
                </a:lnTo>
                <a:lnTo>
                  <a:pt x="3048000" y="4636008"/>
                </a:lnTo>
                <a:lnTo>
                  <a:pt x="3044952" y="4636008"/>
                </a:lnTo>
                <a:lnTo>
                  <a:pt x="3044952" y="4632960"/>
                </a:lnTo>
                <a:close/>
                <a:moveTo>
                  <a:pt x="3051047" y="4632960"/>
                </a:moveTo>
                <a:lnTo>
                  <a:pt x="3054095" y="4632960"/>
                </a:lnTo>
                <a:lnTo>
                  <a:pt x="3054095" y="4636008"/>
                </a:lnTo>
                <a:lnTo>
                  <a:pt x="3051047" y="4636008"/>
                </a:lnTo>
                <a:lnTo>
                  <a:pt x="3051047" y="4632960"/>
                </a:lnTo>
                <a:close/>
                <a:moveTo>
                  <a:pt x="3057143" y="4632960"/>
                </a:moveTo>
                <a:lnTo>
                  <a:pt x="3060191" y="4632960"/>
                </a:lnTo>
                <a:lnTo>
                  <a:pt x="3060191" y="4636008"/>
                </a:lnTo>
                <a:lnTo>
                  <a:pt x="3057143" y="4636008"/>
                </a:lnTo>
                <a:lnTo>
                  <a:pt x="3057143" y="4632960"/>
                </a:lnTo>
                <a:close/>
                <a:moveTo>
                  <a:pt x="3063240" y="4632960"/>
                </a:moveTo>
                <a:lnTo>
                  <a:pt x="3066288" y="4632960"/>
                </a:lnTo>
                <a:lnTo>
                  <a:pt x="3066288" y="4636008"/>
                </a:lnTo>
                <a:lnTo>
                  <a:pt x="3063240" y="4636008"/>
                </a:lnTo>
                <a:lnTo>
                  <a:pt x="3063240" y="4632960"/>
                </a:lnTo>
                <a:close/>
                <a:moveTo>
                  <a:pt x="3069335" y="4632960"/>
                </a:moveTo>
                <a:lnTo>
                  <a:pt x="3072383" y="4632960"/>
                </a:lnTo>
                <a:lnTo>
                  <a:pt x="3072383" y="4636008"/>
                </a:lnTo>
                <a:lnTo>
                  <a:pt x="3069335" y="4636008"/>
                </a:lnTo>
                <a:lnTo>
                  <a:pt x="3069335" y="4632960"/>
                </a:lnTo>
                <a:close/>
                <a:moveTo>
                  <a:pt x="3075431" y="4632960"/>
                </a:moveTo>
                <a:lnTo>
                  <a:pt x="3078479" y="4632960"/>
                </a:lnTo>
                <a:lnTo>
                  <a:pt x="3078479" y="4636008"/>
                </a:lnTo>
                <a:lnTo>
                  <a:pt x="3075431" y="4636008"/>
                </a:lnTo>
                <a:lnTo>
                  <a:pt x="3075431" y="4632960"/>
                </a:lnTo>
                <a:close/>
                <a:moveTo>
                  <a:pt x="3081528" y="4632960"/>
                </a:moveTo>
                <a:lnTo>
                  <a:pt x="3084576" y="4632960"/>
                </a:lnTo>
                <a:lnTo>
                  <a:pt x="3084576" y="4636008"/>
                </a:lnTo>
                <a:lnTo>
                  <a:pt x="3081528" y="4636008"/>
                </a:lnTo>
                <a:lnTo>
                  <a:pt x="3081528" y="4632960"/>
                </a:lnTo>
                <a:close/>
                <a:moveTo>
                  <a:pt x="3087623" y="4632960"/>
                </a:moveTo>
                <a:lnTo>
                  <a:pt x="3090671" y="4632960"/>
                </a:lnTo>
                <a:lnTo>
                  <a:pt x="3090671" y="4636008"/>
                </a:lnTo>
                <a:lnTo>
                  <a:pt x="3087623" y="4636008"/>
                </a:lnTo>
                <a:lnTo>
                  <a:pt x="3087623" y="4632960"/>
                </a:lnTo>
                <a:close/>
                <a:moveTo>
                  <a:pt x="3093720" y="4632960"/>
                </a:moveTo>
                <a:lnTo>
                  <a:pt x="3096768" y="4632960"/>
                </a:lnTo>
                <a:lnTo>
                  <a:pt x="3096768" y="4636008"/>
                </a:lnTo>
                <a:lnTo>
                  <a:pt x="3093720" y="4636008"/>
                </a:lnTo>
                <a:lnTo>
                  <a:pt x="3093720" y="4632960"/>
                </a:lnTo>
                <a:close/>
                <a:moveTo>
                  <a:pt x="3099816" y="4632960"/>
                </a:moveTo>
                <a:lnTo>
                  <a:pt x="3102864" y="4632960"/>
                </a:lnTo>
                <a:lnTo>
                  <a:pt x="3102864" y="4636008"/>
                </a:lnTo>
                <a:lnTo>
                  <a:pt x="3099816" y="4636008"/>
                </a:lnTo>
                <a:lnTo>
                  <a:pt x="3099816" y="4632960"/>
                </a:lnTo>
                <a:close/>
                <a:moveTo>
                  <a:pt x="3105911" y="4632960"/>
                </a:moveTo>
                <a:lnTo>
                  <a:pt x="3108959" y="4632960"/>
                </a:lnTo>
                <a:lnTo>
                  <a:pt x="3108959" y="4636008"/>
                </a:lnTo>
                <a:lnTo>
                  <a:pt x="3105911" y="4636008"/>
                </a:lnTo>
                <a:lnTo>
                  <a:pt x="3105911" y="4632960"/>
                </a:lnTo>
                <a:close/>
                <a:moveTo>
                  <a:pt x="3112008" y="4632960"/>
                </a:moveTo>
                <a:lnTo>
                  <a:pt x="3115056" y="4632960"/>
                </a:lnTo>
                <a:lnTo>
                  <a:pt x="3115056" y="4636008"/>
                </a:lnTo>
                <a:lnTo>
                  <a:pt x="3112008" y="4636008"/>
                </a:lnTo>
                <a:lnTo>
                  <a:pt x="3112008" y="4632960"/>
                </a:lnTo>
                <a:close/>
                <a:moveTo>
                  <a:pt x="3118104" y="4632960"/>
                </a:moveTo>
                <a:lnTo>
                  <a:pt x="3121152" y="4632960"/>
                </a:lnTo>
                <a:lnTo>
                  <a:pt x="3121152" y="4636008"/>
                </a:lnTo>
                <a:lnTo>
                  <a:pt x="3118104" y="4636008"/>
                </a:lnTo>
                <a:lnTo>
                  <a:pt x="3118104" y="4632960"/>
                </a:lnTo>
                <a:close/>
                <a:moveTo>
                  <a:pt x="3124199" y="4632960"/>
                </a:moveTo>
                <a:lnTo>
                  <a:pt x="3127247" y="4632960"/>
                </a:lnTo>
                <a:lnTo>
                  <a:pt x="3127247" y="4636008"/>
                </a:lnTo>
                <a:lnTo>
                  <a:pt x="3124199" y="4636008"/>
                </a:lnTo>
                <a:lnTo>
                  <a:pt x="3124199" y="4632960"/>
                </a:lnTo>
                <a:close/>
                <a:moveTo>
                  <a:pt x="3130296" y="4632960"/>
                </a:moveTo>
                <a:lnTo>
                  <a:pt x="3133344" y="4632960"/>
                </a:lnTo>
                <a:lnTo>
                  <a:pt x="3133344" y="4636008"/>
                </a:lnTo>
                <a:lnTo>
                  <a:pt x="3130296" y="4636008"/>
                </a:lnTo>
                <a:lnTo>
                  <a:pt x="3130296" y="4632960"/>
                </a:lnTo>
                <a:close/>
                <a:moveTo>
                  <a:pt x="3136391" y="4632960"/>
                </a:moveTo>
                <a:lnTo>
                  <a:pt x="3139439" y="4632960"/>
                </a:lnTo>
                <a:lnTo>
                  <a:pt x="3139439" y="4636008"/>
                </a:lnTo>
                <a:lnTo>
                  <a:pt x="3136391" y="4636008"/>
                </a:lnTo>
                <a:lnTo>
                  <a:pt x="3136391" y="4632960"/>
                </a:lnTo>
                <a:close/>
                <a:moveTo>
                  <a:pt x="3142487" y="4632960"/>
                </a:moveTo>
                <a:lnTo>
                  <a:pt x="3145535" y="4632960"/>
                </a:lnTo>
                <a:lnTo>
                  <a:pt x="3145535" y="4636008"/>
                </a:lnTo>
                <a:lnTo>
                  <a:pt x="3142487" y="4636008"/>
                </a:lnTo>
                <a:lnTo>
                  <a:pt x="3142487" y="4632960"/>
                </a:lnTo>
                <a:close/>
                <a:moveTo>
                  <a:pt x="3148584" y="4632960"/>
                </a:moveTo>
                <a:lnTo>
                  <a:pt x="3151632" y="4632960"/>
                </a:lnTo>
                <a:lnTo>
                  <a:pt x="3151632" y="4636008"/>
                </a:lnTo>
                <a:lnTo>
                  <a:pt x="3148584" y="4636008"/>
                </a:lnTo>
                <a:lnTo>
                  <a:pt x="3148584" y="4632960"/>
                </a:lnTo>
                <a:close/>
                <a:moveTo>
                  <a:pt x="3154679" y="4632960"/>
                </a:moveTo>
                <a:lnTo>
                  <a:pt x="3157727" y="4632960"/>
                </a:lnTo>
                <a:lnTo>
                  <a:pt x="3157727" y="4636008"/>
                </a:lnTo>
                <a:lnTo>
                  <a:pt x="3154679" y="4636008"/>
                </a:lnTo>
                <a:lnTo>
                  <a:pt x="3154679" y="4632960"/>
                </a:lnTo>
                <a:close/>
                <a:moveTo>
                  <a:pt x="3160776" y="4632960"/>
                </a:moveTo>
                <a:lnTo>
                  <a:pt x="3163823" y="4632960"/>
                </a:lnTo>
                <a:lnTo>
                  <a:pt x="3163823" y="4636008"/>
                </a:lnTo>
                <a:lnTo>
                  <a:pt x="3160776" y="4636008"/>
                </a:lnTo>
                <a:lnTo>
                  <a:pt x="3160776" y="4632960"/>
                </a:lnTo>
                <a:close/>
                <a:moveTo>
                  <a:pt x="3166872" y="4632960"/>
                </a:moveTo>
                <a:lnTo>
                  <a:pt x="3169920" y="4632960"/>
                </a:lnTo>
                <a:lnTo>
                  <a:pt x="3169920" y="4636008"/>
                </a:lnTo>
                <a:lnTo>
                  <a:pt x="3166872" y="4636008"/>
                </a:lnTo>
                <a:lnTo>
                  <a:pt x="3166872" y="4632960"/>
                </a:lnTo>
                <a:close/>
                <a:moveTo>
                  <a:pt x="3172967" y="4632960"/>
                </a:moveTo>
                <a:lnTo>
                  <a:pt x="3176015" y="4632960"/>
                </a:lnTo>
                <a:lnTo>
                  <a:pt x="3176015" y="4636008"/>
                </a:lnTo>
                <a:lnTo>
                  <a:pt x="3172967" y="4636008"/>
                </a:lnTo>
                <a:lnTo>
                  <a:pt x="3172967" y="4632960"/>
                </a:lnTo>
                <a:close/>
                <a:moveTo>
                  <a:pt x="3179064" y="4632960"/>
                </a:moveTo>
                <a:lnTo>
                  <a:pt x="3182112" y="4632960"/>
                </a:lnTo>
                <a:lnTo>
                  <a:pt x="3182112" y="4636008"/>
                </a:lnTo>
                <a:lnTo>
                  <a:pt x="3179064" y="4636008"/>
                </a:lnTo>
                <a:lnTo>
                  <a:pt x="3179064" y="4632960"/>
                </a:lnTo>
                <a:close/>
                <a:moveTo>
                  <a:pt x="3185160" y="4632960"/>
                </a:moveTo>
                <a:lnTo>
                  <a:pt x="3188208" y="4632960"/>
                </a:lnTo>
                <a:lnTo>
                  <a:pt x="3188208" y="4636008"/>
                </a:lnTo>
                <a:lnTo>
                  <a:pt x="3185160" y="4636008"/>
                </a:lnTo>
                <a:lnTo>
                  <a:pt x="3185160" y="4632960"/>
                </a:lnTo>
                <a:close/>
                <a:moveTo>
                  <a:pt x="3191255" y="4632960"/>
                </a:moveTo>
                <a:lnTo>
                  <a:pt x="3194303" y="4632960"/>
                </a:lnTo>
                <a:lnTo>
                  <a:pt x="3194303" y="4636008"/>
                </a:lnTo>
                <a:lnTo>
                  <a:pt x="3191255" y="4636008"/>
                </a:lnTo>
                <a:lnTo>
                  <a:pt x="3191255" y="4632960"/>
                </a:lnTo>
                <a:close/>
                <a:moveTo>
                  <a:pt x="3197352" y="4632960"/>
                </a:moveTo>
                <a:lnTo>
                  <a:pt x="3200400" y="4632960"/>
                </a:lnTo>
                <a:lnTo>
                  <a:pt x="3200400" y="4636008"/>
                </a:lnTo>
                <a:lnTo>
                  <a:pt x="3197352" y="4636008"/>
                </a:lnTo>
                <a:lnTo>
                  <a:pt x="3197352" y="4632960"/>
                </a:lnTo>
                <a:close/>
                <a:moveTo>
                  <a:pt x="3203447" y="4632960"/>
                </a:moveTo>
                <a:lnTo>
                  <a:pt x="3206495" y="4632960"/>
                </a:lnTo>
                <a:lnTo>
                  <a:pt x="3206495" y="4636008"/>
                </a:lnTo>
                <a:lnTo>
                  <a:pt x="3203447" y="4636008"/>
                </a:lnTo>
                <a:lnTo>
                  <a:pt x="3203447" y="4632960"/>
                </a:lnTo>
                <a:close/>
                <a:moveTo>
                  <a:pt x="3209543" y="4632960"/>
                </a:moveTo>
                <a:lnTo>
                  <a:pt x="3212591" y="4632960"/>
                </a:lnTo>
                <a:lnTo>
                  <a:pt x="3212591" y="4636008"/>
                </a:lnTo>
                <a:lnTo>
                  <a:pt x="3209543" y="4636008"/>
                </a:lnTo>
                <a:lnTo>
                  <a:pt x="3209543" y="4632960"/>
                </a:lnTo>
                <a:close/>
                <a:moveTo>
                  <a:pt x="3215640" y="4632960"/>
                </a:moveTo>
                <a:lnTo>
                  <a:pt x="3218688" y="4632960"/>
                </a:lnTo>
                <a:lnTo>
                  <a:pt x="3218688" y="4636008"/>
                </a:lnTo>
                <a:lnTo>
                  <a:pt x="3215640" y="4636008"/>
                </a:lnTo>
                <a:lnTo>
                  <a:pt x="3215640" y="4632960"/>
                </a:lnTo>
                <a:close/>
                <a:moveTo>
                  <a:pt x="3221735" y="4632960"/>
                </a:moveTo>
                <a:lnTo>
                  <a:pt x="3224783" y="4632960"/>
                </a:lnTo>
                <a:lnTo>
                  <a:pt x="3224783" y="4636008"/>
                </a:lnTo>
                <a:lnTo>
                  <a:pt x="3221735" y="4636008"/>
                </a:lnTo>
                <a:lnTo>
                  <a:pt x="3221735" y="4632960"/>
                </a:lnTo>
                <a:close/>
                <a:moveTo>
                  <a:pt x="3227831" y="4632960"/>
                </a:moveTo>
                <a:lnTo>
                  <a:pt x="3230879" y="4632960"/>
                </a:lnTo>
                <a:lnTo>
                  <a:pt x="3230879" y="4636008"/>
                </a:lnTo>
                <a:lnTo>
                  <a:pt x="3227831" y="4636008"/>
                </a:lnTo>
                <a:lnTo>
                  <a:pt x="3227831" y="4632960"/>
                </a:lnTo>
                <a:close/>
                <a:moveTo>
                  <a:pt x="3233928" y="4632960"/>
                </a:moveTo>
                <a:lnTo>
                  <a:pt x="3236976" y="4632960"/>
                </a:lnTo>
                <a:lnTo>
                  <a:pt x="3236976" y="4636008"/>
                </a:lnTo>
                <a:lnTo>
                  <a:pt x="3233928" y="4636008"/>
                </a:lnTo>
                <a:lnTo>
                  <a:pt x="3233928" y="4632960"/>
                </a:lnTo>
                <a:close/>
                <a:moveTo>
                  <a:pt x="3240023" y="4632960"/>
                </a:moveTo>
                <a:lnTo>
                  <a:pt x="3243071" y="4632960"/>
                </a:lnTo>
                <a:lnTo>
                  <a:pt x="3243071" y="4636008"/>
                </a:lnTo>
                <a:lnTo>
                  <a:pt x="3240023" y="4636008"/>
                </a:lnTo>
                <a:lnTo>
                  <a:pt x="3240023" y="4632960"/>
                </a:lnTo>
                <a:close/>
                <a:moveTo>
                  <a:pt x="3246120" y="4632960"/>
                </a:moveTo>
                <a:lnTo>
                  <a:pt x="3249168" y="4632960"/>
                </a:lnTo>
                <a:lnTo>
                  <a:pt x="3249168" y="4636008"/>
                </a:lnTo>
                <a:lnTo>
                  <a:pt x="3246120" y="4636008"/>
                </a:lnTo>
                <a:lnTo>
                  <a:pt x="3246120" y="4632960"/>
                </a:lnTo>
                <a:close/>
                <a:moveTo>
                  <a:pt x="3252216" y="4632960"/>
                </a:moveTo>
                <a:lnTo>
                  <a:pt x="3255264" y="4632960"/>
                </a:lnTo>
                <a:lnTo>
                  <a:pt x="3255264" y="4636008"/>
                </a:lnTo>
                <a:lnTo>
                  <a:pt x="3252216" y="4636008"/>
                </a:lnTo>
                <a:lnTo>
                  <a:pt x="3252216" y="4632960"/>
                </a:lnTo>
                <a:close/>
                <a:moveTo>
                  <a:pt x="3258311" y="4632960"/>
                </a:moveTo>
                <a:lnTo>
                  <a:pt x="3261359" y="4632960"/>
                </a:lnTo>
                <a:lnTo>
                  <a:pt x="3261359" y="4636008"/>
                </a:lnTo>
                <a:lnTo>
                  <a:pt x="3258311" y="4636008"/>
                </a:lnTo>
                <a:lnTo>
                  <a:pt x="3258311" y="4632960"/>
                </a:lnTo>
                <a:close/>
                <a:moveTo>
                  <a:pt x="3264408" y="4632960"/>
                </a:moveTo>
                <a:lnTo>
                  <a:pt x="3267456" y="4632960"/>
                </a:lnTo>
                <a:lnTo>
                  <a:pt x="3267456" y="4636008"/>
                </a:lnTo>
                <a:lnTo>
                  <a:pt x="3264408" y="4636008"/>
                </a:lnTo>
                <a:lnTo>
                  <a:pt x="3264408" y="4632960"/>
                </a:lnTo>
                <a:close/>
                <a:moveTo>
                  <a:pt x="3270504" y="4632960"/>
                </a:moveTo>
                <a:lnTo>
                  <a:pt x="3273552" y="4632960"/>
                </a:lnTo>
                <a:lnTo>
                  <a:pt x="3273552" y="4636008"/>
                </a:lnTo>
                <a:lnTo>
                  <a:pt x="3270504" y="4636008"/>
                </a:lnTo>
                <a:lnTo>
                  <a:pt x="3270504" y="4632960"/>
                </a:lnTo>
                <a:close/>
                <a:moveTo>
                  <a:pt x="3276599" y="4632960"/>
                </a:moveTo>
                <a:lnTo>
                  <a:pt x="3279647" y="4632960"/>
                </a:lnTo>
                <a:lnTo>
                  <a:pt x="3279647" y="4636008"/>
                </a:lnTo>
                <a:lnTo>
                  <a:pt x="3276599" y="4636008"/>
                </a:lnTo>
                <a:lnTo>
                  <a:pt x="3276599" y="4632960"/>
                </a:lnTo>
                <a:close/>
                <a:moveTo>
                  <a:pt x="3282696" y="4632960"/>
                </a:moveTo>
                <a:lnTo>
                  <a:pt x="3285744" y="4632960"/>
                </a:lnTo>
                <a:lnTo>
                  <a:pt x="3285744" y="4636008"/>
                </a:lnTo>
                <a:lnTo>
                  <a:pt x="3282696" y="4636008"/>
                </a:lnTo>
                <a:lnTo>
                  <a:pt x="3282696" y="4632960"/>
                </a:lnTo>
                <a:close/>
                <a:moveTo>
                  <a:pt x="3288791" y="4632960"/>
                </a:moveTo>
                <a:lnTo>
                  <a:pt x="3291839" y="4632960"/>
                </a:lnTo>
                <a:lnTo>
                  <a:pt x="3291839" y="4636008"/>
                </a:lnTo>
                <a:lnTo>
                  <a:pt x="3288791" y="4636008"/>
                </a:lnTo>
                <a:lnTo>
                  <a:pt x="3288791" y="4632960"/>
                </a:lnTo>
                <a:close/>
                <a:moveTo>
                  <a:pt x="3294887" y="4632960"/>
                </a:moveTo>
                <a:lnTo>
                  <a:pt x="3297935" y="4632960"/>
                </a:lnTo>
                <a:lnTo>
                  <a:pt x="3297935" y="4636008"/>
                </a:lnTo>
                <a:lnTo>
                  <a:pt x="3294887" y="4636008"/>
                </a:lnTo>
                <a:lnTo>
                  <a:pt x="3294887" y="4632960"/>
                </a:lnTo>
                <a:close/>
                <a:moveTo>
                  <a:pt x="3300984" y="4632960"/>
                </a:moveTo>
                <a:lnTo>
                  <a:pt x="3304032" y="4632960"/>
                </a:lnTo>
                <a:lnTo>
                  <a:pt x="3304032" y="4636008"/>
                </a:lnTo>
                <a:lnTo>
                  <a:pt x="3300984" y="4636008"/>
                </a:lnTo>
                <a:lnTo>
                  <a:pt x="3300984" y="4632960"/>
                </a:lnTo>
                <a:close/>
                <a:moveTo>
                  <a:pt x="3307079" y="4632960"/>
                </a:moveTo>
                <a:lnTo>
                  <a:pt x="3310127" y="4632960"/>
                </a:lnTo>
                <a:lnTo>
                  <a:pt x="3310127" y="4636008"/>
                </a:lnTo>
                <a:lnTo>
                  <a:pt x="3307079" y="4636008"/>
                </a:lnTo>
                <a:lnTo>
                  <a:pt x="3307079" y="4632960"/>
                </a:lnTo>
                <a:close/>
                <a:moveTo>
                  <a:pt x="3313176" y="4632960"/>
                </a:moveTo>
                <a:lnTo>
                  <a:pt x="3316223" y="4632960"/>
                </a:lnTo>
                <a:lnTo>
                  <a:pt x="3316223" y="4636008"/>
                </a:lnTo>
                <a:lnTo>
                  <a:pt x="3313176" y="4636008"/>
                </a:lnTo>
                <a:lnTo>
                  <a:pt x="3313176" y="4632960"/>
                </a:lnTo>
                <a:close/>
                <a:moveTo>
                  <a:pt x="3319272" y="4632960"/>
                </a:moveTo>
                <a:lnTo>
                  <a:pt x="3322320" y="4632960"/>
                </a:lnTo>
                <a:lnTo>
                  <a:pt x="3322320" y="4636008"/>
                </a:lnTo>
                <a:lnTo>
                  <a:pt x="3319272" y="4636008"/>
                </a:lnTo>
                <a:lnTo>
                  <a:pt x="3319272" y="4632960"/>
                </a:lnTo>
                <a:close/>
                <a:moveTo>
                  <a:pt x="3325367" y="4632960"/>
                </a:moveTo>
                <a:lnTo>
                  <a:pt x="3328415" y="4632960"/>
                </a:lnTo>
                <a:lnTo>
                  <a:pt x="3328415" y="4636008"/>
                </a:lnTo>
                <a:lnTo>
                  <a:pt x="3325367" y="4636008"/>
                </a:lnTo>
                <a:lnTo>
                  <a:pt x="3325367" y="4632960"/>
                </a:lnTo>
                <a:close/>
                <a:moveTo>
                  <a:pt x="3331464" y="4632960"/>
                </a:moveTo>
                <a:lnTo>
                  <a:pt x="3334512" y="4632960"/>
                </a:lnTo>
                <a:lnTo>
                  <a:pt x="3334512" y="4636008"/>
                </a:lnTo>
                <a:lnTo>
                  <a:pt x="3331464" y="4636008"/>
                </a:lnTo>
                <a:lnTo>
                  <a:pt x="3331464" y="4632960"/>
                </a:lnTo>
                <a:close/>
                <a:moveTo>
                  <a:pt x="3337560" y="4632960"/>
                </a:moveTo>
                <a:lnTo>
                  <a:pt x="3340608" y="4632960"/>
                </a:lnTo>
                <a:lnTo>
                  <a:pt x="3340608" y="4636008"/>
                </a:lnTo>
                <a:lnTo>
                  <a:pt x="3337560" y="4636008"/>
                </a:lnTo>
                <a:lnTo>
                  <a:pt x="3337560" y="4632960"/>
                </a:lnTo>
                <a:close/>
                <a:moveTo>
                  <a:pt x="3343655" y="4632960"/>
                </a:moveTo>
                <a:lnTo>
                  <a:pt x="3346703" y="4632960"/>
                </a:lnTo>
                <a:lnTo>
                  <a:pt x="3346703" y="4636008"/>
                </a:lnTo>
                <a:lnTo>
                  <a:pt x="3343655" y="4636008"/>
                </a:lnTo>
                <a:lnTo>
                  <a:pt x="3343655" y="4632960"/>
                </a:lnTo>
                <a:close/>
                <a:moveTo>
                  <a:pt x="3349752" y="4632960"/>
                </a:moveTo>
                <a:lnTo>
                  <a:pt x="3352800" y="4632960"/>
                </a:lnTo>
                <a:lnTo>
                  <a:pt x="3352800" y="4636008"/>
                </a:lnTo>
                <a:lnTo>
                  <a:pt x="3349752" y="4636008"/>
                </a:lnTo>
                <a:lnTo>
                  <a:pt x="3349752" y="4632960"/>
                </a:lnTo>
                <a:close/>
                <a:moveTo>
                  <a:pt x="3355847" y="4632960"/>
                </a:moveTo>
                <a:lnTo>
                  <a:pt x="3358895" y="4632960"/>
                </a:lnTo>
                <a:lnTo>
                  <a:pt x="3358895" y="4636008"/>
                </a:lnTo>
                <a:lnTo>
                  <a:pt x="3355847" y="4636008"/>
                </a:lnTo>
                <a:lnTo>
                  <a:pt x="3355847" y="4632960"/>
                </a:lnTo>
                <a:close/>
                <a:moveTo>
                  <a:pt x="3361943" y="4632960"/>
                </a:moveTo>
                <a:lnTo>
                  <a:pt x="3364991" y="4632960"/>
                </a:lnTo>
                <a:lnTo>
                  <a:pt x="3364991" y="4636008"/>
                </a:lnTo>
                <a:lnTo>
                  <a:pt x="3361943" y="4636008"/>
                </a:lnTo>
                <a:lnTo>
                  <a:pt x="3361943" y="4632960"/>
                </a:lnTo>
                <a:close/>
                <a:moveTo>
                  <a:pt x="3368040" y="4632960"/>
                </a:moveTo>
                <a:lnTo>
                  <a:pt x="3371088" y="4632960"/>
                </a:lnTo>
                <a:lnTo>
                  <a:pt x="3371088" y="4636008"/>
                </a:lnTo>
                <a:lnTo>
                  <a:pt x="3368040" y="4636008"/>
                </a:lnTo>
                <a:lnTo>
                  <a:pt x="3368040" y="4632960"/>
                </a:lnTo>
                <a:close/>
                <a:moveTo>
                  <a:pt x="3374135" y="4632960"/>
                </a:moveTo>
                <a:lnTo>
                  <a:pt x="3377183" y="4632960"/>
                </a:lnTo>
                <a:lnTo>
                  <a:pt x="3377183" y="4636008"/>
                </a:lnTo>
                <a:lnTo>
                  <a:pt x="3374135" y="4636008"/>
                </a:lnTo>
                <a:lnTo>
                  <a:pt x="3374135" y="4632960"/>
                </a:lnTo>
                <a:close/>
                <a:moveTo>
                  <a:pt x="3380231" y="4632960"/>
                </a:moveTo>
                <a:lnTo>
                  <a:pt x="3383279" y="4632960"/>
                </a:lnTo>
                <a:lnTo>
                  <a:pt x="3383279" y="4636008"/>
                </a:lnTo>
                <a:lnTo>
                  <a:pt x="3380231" y="4636008"/>
                </a:lnTo>
                <a:lnTo>
                  <a:pt x="3380231" y="4632960"/>
                </a:lnTo>
                <a:close/>
                <a:moveTo>
                  <a:pt x="3386328" y="4632960"/>
                </a:moveTo>
                <a:lnTo>
                  <a:pt x="3389376" y="4632960"/>
                </a:lnTo>
                <a:lnTo>
                  <a:pt x="3389376" y="4636008"/>
                </a:lnTo>
                <a:lnTo>
                  <a:pt x="3386328" y="4636008"/>
                </a:lnTo>
                <a:lnTo>
                  <a:pt x="3386328" y="4632960"/>
                </a:lnTo>
                <a:close/>
                <a:moveTo>
                  <a:pt x="3392423" y="4632960"/>
                </a:moveTo>
                <a:lnTo>
                  <a:pt x="3395471" y="4632960"/>
                </a:lnTo>
                <a:lnTo>
                  <a:pt x="3395471" y="4636008"/>
                </a:lnTo>
                <a:lnTo>
                  <a:pt x="3392423" y="4636008"/>
                </a:lnTo>
                <a:lnTo>
                  <a:pt x="3392423" y="4632960"/>
                </a:lnTo>
                <a:close/>
                <a:moveTo>
                  <a:pt x="3398520" y="4632960"/>
                </a:moveTo>
                <a:lnTo>
                  <a:pt x="3401568" y="4632960"/>
                </a:lnTo>
                <a:lnTo>
                  <a:pt x="3401568" y="4636008"/>
                </a:lnTo>
                <a:lnTo>
                  <a:pt x="3398520" y="4636008"/>
                </a:lnTo>
                <a:lnTo>
                  <a:pt x="3398520" y="4632960"/>
                </a:lnTo>
                <a:close/>
                <a:moveTo>
                  <a:pt x="3404616" y="4632960"/>
                </a:moveTo>
                <a:lnTo>
                  <a:pt x="3407664" y="4632960"/>
                </a:lnTo>
                <a:lnTo>
                  <a:pt x="3407664" y="4636008"/>
                </a:lnTo>
                <a:lnTo>
                  <a:pt x="3404616" y="4636008"/>
                </a:lnTo>
                <a:lnTo>
                  <a:pt x="3404616" y="4632960"/>
                </a:lnTo>
                <a:close/>
                <a:moveTo>
                  <a:pt x="3410711" y="4632960"/>
                </a:moveTo>
                <a:lnTo>
                  <a:pt x="3413759" y="4632960"/>
                </a:lnTo>
                <a:lnTo>
                  <a:pt x="3413759" y="4636008"/>
                </a:lnTo>
                <a:lnTo>
                  <a:pt x="3410711" y="4636008"/>
                </a:lnTo>
                <a:lnTo>
                  <a:pt x="3410711" y="4632960"/>
                </a:lnTo>
                <a:close/>
                <a:moveTo>
                  <a:pt x="3416808" y="4632960"/>
                </a:moveTo>
                <a:lnTo>
                  <a:pt x="3419856" y="4632960"/>
                </a:lnTo>
                <a:lnTo>
                  <a:pt x="3419856" y="4636008"/>
                </a:lnTo>
                <a:lnTo>
                  <a:pt x="3416808" y="4636008"/>
                </a:lnTo>
                <a:lnTo>
                  <a:pt x="3416808" y="4632960"/>
                </a:lnTo>
                <a:close/>
                <a:moveTo>
                  <a:pt x="3422904" y="4632960"/>
                </a:moveTo>
                <a:lnTo>
                  <a:pt x="3425952" y="4632960"/>
                </a:lnTo>
                <a:lnTo>
                  <a:pt x="3425952" y="4636008"/>
                </a:lnTo>
                <a:lnTo>
                  <a:pt x="3422904" y="4636008"/>
                </a:lnTo>
                <a:lnTo>
                  <a:pt x="3422904" y="4632960"/>
                </a:lnTo>
                <a:close/>
                <a:moveTo>
                  <a:pt x="3428999" y="4632960"/>
                </a:moveTo>
                <a:lnTo>
                  <a:pt x="3432047" y="4632960"/>
                </a:lnTo>
                <a:lnTo>
                  <a:pt x="3432047" y="4636008"/>
                </a:lnTo>
                <a:lnTo>
                  <a:pt x="3428999" y="4636008"/>
                </a:lnTo>
                <a:lnTo>
                  <a:pt x="3428999" y="4632960"/>
                </a:lnTo>
                <a:close/>
                <a:moveTo>
                  <a:pt x="3435096" y="4632960"/>
                </a:moveTo>
                <a:lnTo>
                  <a:pt x="3438144" y="4632960"/>
                </a:lnTo>
                <a:lnTo>
                  <a:pt x="3438144" y="4636008"/>
                </a:lnTo>
                <a:lnTo>
                  <a:pt x="3435096" y="4636008"/>
                </a:lnTo>
                <a:lnTo>
                  <a:pt x="3435096" y="4632960"/>
                </a:lnTo>
                <a:close/>
                <a:moveTo>
                  <a:pt x="3441191" y="4632960"/>
                </a:moveTo>
                <a:lnTo>
                  <a:pt x="3444239" y="4632960"/>
                </a:lnTo>
                <a:lnTo>
                  <a:pt x="3444239" y="4636008"/>
                </a:lnTo>
                <a:lnTo>
                  <a:pt x="3441191" y="4636008"/>
                </a:lnTo>
                <a:lnTo>
                  <a:pt x="3441191" y="4632960"/>
                </a:lnTo>
                <a:close/>
                <a:moveTo>
                  <a:pt x="3447287" y="4632960"/>
                </a:moveTo>
                <a:lnTo>
                  <a:pt x="3450335" y="4632960"/>
                </a:lnTo>
                <a:lnTo>
                  <a:pt x="3450335" y="4636008"/>
                </a:lnTo>
                <a:lnTo>
                  <a:pt x="3447287" y="4636008"/>
                </a:lnTo>
                <a:lnTo>
                  <a:pt x="3447287" y="4632960"/>
                </a:lnTo>
                <a:close/>
                <a:moveTo>
                  <a:pt x="3453384" y="4632960"/>
                </a:moveTo>
                <a:lnTo>
                  <a:pt x="3456432" y="4632960"/>
                </a:lnTo>
                <a:lnTo>
                  <a:pt x="3456432" y="4636008"/>
                </a:lnTo>
                <a:lnTo>
                  <a:pt x="3453384" y="4636008"/>
                </a:lnTo>
                <a:lnTo>
                  <a:pt x="3453384" y="4632960"/>
                </a:lnTo>
                <a:close/>
                <a:moveTo>
                  <a:pt x="3459479" y="4632960"/>
                </a:moveTo>
                <a:lnTo>
                  <a:pt x="3462527" y="4632960"/>
                </a:lnTo>
                <a:lnTo>
                  <a:pt x="3462527" y="4636008"/>
                </a:lnTo>
                <a:lnTo>
                  <a:pt x="3459479" y="4636008"/>
                </a:lnTo>
                <a:lnTo>
                  <a:pt x="3459479" y="4632960"/>
                </a:lnTo>
                <a:close/>
                <a:moveTo>
                  <a:pt x="3465576" y="4632960"/>
                </a:moveTo>
                <a:lnTo>
                  <a:pt x="3468623" y="4632960"/>
                </a:lnTo>
                <a:lnTo>
                  <a:pt x="3468623" y="4636008"/>
                </a:lnTo>
                <a:lnTo>
                  <a:pt x="3465576" y="4636008"/>
                </a:lnTo>
                <a:lnTo>
                  <a:pt x="3465576" y="4632960"/>
                </a:lnTo>
                <a:close/>
                <a:moveTo>
                  <a:pt x="3471672" y="4632960"/>
                </a:moveTo>
                <a:lnTo>
                  <a:pt x="3474720" y="4632960"/>
                </a:lnTo>
                <a:lnTo>
                  <a:pt x="3474720" y="4636008"/>
                </a:lnTo>
                <a:lnTo>
                  <a:pt x="3471672" y="4636008"/>
                </a:lnTo>
                <a:lnTo>
                  <a:pt x="3471672" y="4632960"/>
                </a:lnTo>
                <a:close/>
                <a:moveTo>
                  <a:pt x="3477767" y="4632960"/>
                </a:moveTo>
                <a:lnTo>
                  <a:pt x="3480815" y="4632960"/>
                </a:lnTo>
                <a:lnTo>
                  <a:pt x="3480815" y="4636008"/>
                </a:lnTo>
                <a:lnTo>
                  <a:pt x="3477767" y="4636008"/>
                </a:lnTo>
                <a:lnTo>
                  <a:pt x="3477767" y="4632960"/>
                </a:lnTo>
                <a:close/>
                <a:moveTo>
                  <a:pt x="3483864" y="4632960"/>
                </a:moveTo>
                <a:lnTo>
                  <a:pt x="3486912" y="4632960"/>
                </a:lnTo>
                <a:lnTo>
                  <a:pt x="3486912" y="4636008"/>
                </a:lnTo>
                <a:lnTo>
                  <a:pt x="3483864" y="4636008"/>
                </a:lnTo>
                <a:lnTo>
                  <a:pt x="3483864" y="4632960"/>
                </a:lnTo>
                <a:close/>
                <a:moveTo>
                  <a:pt x="3489960" y="4632960"/>
                </a:moveTo>
                <a:lnTo>
                  <a:pt x="3493008" y="4632960"/>
                </a:lnTo>
                <a:lnTo>
                  <a:pt x="3493008" y="4636008"/>
                </a:lnTo>
                <a:lnTo>
                  <a:pt x="3489960" y="4636008"/>
                </a:lnTo>
                <a:lnTo>
                  <a:pt x="3489960" y="4632960"/>
                </a:lnTo>
                <a:close/>
                <a:moveTo>
                  <a:pt x="3496055" y="4632960"/>
                </a:moveTo>
                <a:lnTo>
                  <a:pt x="3499103" y="4632960"/>
                </a:lnTo>
                <a:lnTo>
                  <a:pt x="3499103" y="4636008"/>
                </a:lnTo>
                <a:lnTo>
                  <a:pt x="3496055" y="4636008"/>
                </a:lnTo>
                <a:lnTo>
                  <a:pt x="3496055" y="4632960"/>
                </a:lnTo>
                <a:close/>
                <a:moveTo>
                  <a:pt x="3502152" y="4632960"/>
                </a:moveTo>
                <a:lnTo>
                  <a:pt x="3505200" y="4632960"/>
                </a:lnTo>
                <a:lnTo>
                  <a:pt x="3505200" y="4636008"/>
                </a:lnTo>
                <a:lnTo>
                  <a:pt x="3502152" y="4636008"/>
                </a:lnTo>
                <a:lnTo>
                  <a:pt x="3502152" y="4632960"/>
                </a:lnTo>
                <a:close/>
                <a:moveTo>
                  <a:pt x="3508247" y="4632960"/>
                </a:moveTo>
                <a:lnTo>
                  <a:pt x="3511295" y="4632960"/>
                </a:lnTo>
                <a:lnTo>
                  <a:pt x="3511295" y="4636008"/>
                </a:lnTo>
                <a:lnTo>
                  <a:pt x="3508247" y="4636008"/>
                </a:lnTo>
                <a:lnTo>
                  <a:pt x="3508247" y="4632960"/>
                </a:lnTo>
                <a:close/>
                <a:moveTo>
                  <a:pt x="3514343" y="4632960"/>
                </a:moveTo>
                <a:lnTo>
                  <a:pt x="3517391" y="4632960"/>
                </a:lnTo>
                <a:lnTo>
                  <a:pt x="3517391" y="4636008"/>
                </a:lnTo>
                <a:lnTo>
                  <a:pt x="3514343" y="4636008"/>
                </a:lnTo>
                <a:lnTo>
                  <a:pt x="3514343" y="4632960"/>
                </a:lnTo>
                <a:close/>
                <a:moveTo>
                  <a:pt x="3520440" y="4632960"/>
                </a:moveTo>
                <a:lnTo>
                  <a:pt x="3523488" y="4632960"/>
                </a:lnTo>
                <a:lnTo>
                  <a:pt x="3523488" y="4636008"/>
                </a:lnTo>
                <a:lnTo>
                  <a:pt x="3520440" y="4636008"/>
                </a:lnTo>
                <a:lnTo>
                  <a:pt x="3520440" y="4632960"/>
                </a:lnTo>
                <a:close/>
                <a:moveTo>
                  <a:pt x="3526535" y="4632960"/>
                </a:moveTo>
                <a:lnTo>
                  <a:pt x="3529583" y="4632960"/>
                </a:lnTo>
                <a:lnTo>
                  <a:pt x="3529583" y="4636008"/>
                </a:lnTo>
                <a:lnTo>
                  <a:pt x="3526535" y="4636008"/>
                </a:lnTo>
                <a:lnTo>
                  <a:pt x="3526535" y="4632960"/>
                </a:lnTo>
                <a:close/>
                <a:moveTo>
                  <a:pt x="3532631" y="4632960"/>
                </a:moveTo>
                <a:lnTo>
                  <a:pt x="3535679" y="4632960"/>
                </a:lnTo>
                <a:lnTo>
                  <a:pt x="3535679" y="4636008"/>
                </a:lnTo>
                <a:lnTo>
                  <a:pt x="3532631" y="4636008"/>
                </a:lnTo>
                <a:lnTo>
                  <a:pt x="3532631" y="4632960"/>
                </a:lnTo>
                <a:close/>
                <a:moveTo>
                  <a:pt x="3538728" y="4632960"/>
                </a:moveTo>
                <a:lnTo>
                  <a:pt x="3541776" y="4632960"/>
                </a:lnTo>
                <a:lnTo>
                  <a:pt x="3541776" y="4636008"/>
                </a:lnTo>
                <a:lnTo>
                  <a:pt x="3538728" y="4636008"/>
                </a:lnTo>
                <a:lnTo>
                  <a:pt x="3538728" y="4632960"/>
                </a:lnTo>
                <a:close/>
                <a:moveTo>
                  <a:pt x="3544823" y="4632960"/>
                </a:moveTo>
                <a:lnTo>
                  <a:pt x="3547871" y="4632960"/>
                </a:lnTo>
                <a:lnTo>
                  <a:pt x="3547871" y="4636008"/>
                </a:lnTo>
                <a:lnTo>
                  <a:pt x="3544823" y="4636008"/>
                </a:lnTo>
                <a:lnTo>
                  <a:pt x="3544823" y="4632960"/>
                </a:lnTo>
                <a:close/>
                <a:moveTo>
                  <a:pt x="3550920" y="4632960"/>
                </a:moveTo>
                <a:lnTo>
                  <a:pt x="3553968" y="4632960"/>
                </a:lnTo>
                <a:lnTo>
                  <a:pt x="3553968" y="4636008"/>
                </a:lnTo>
                <a:lnTo>
                  <a:pt x="3550920" y="4636008"/>
                </a:lnTo>
                <a:lnTo>
                  <a:pt x="3550920" y="4632960"/>
                </a:lnTo>
                <a:close/>
                <a:moveTo>
                  <a:pt x="3557016" y="4632960"/>
                </a:moveTo>
                <a:lnTo>
                  <a:pt x="3560064" y="4632960"/>
                </a:lnTo>
                <a:lnTo>
                  <a:pt x="3560064" y="4636008"/>
                </a:lnTo>
                <a:lnTo>
                  <a:pt x="3557016" y="4636008"/>
                </a:lnTo>
                <a:lnTo>
                  <a:pt x="3557016" y="4632960"/>
                </a:lnTo>
                <a:close/>
                <a:moveTo>
                  <a:pt x="3563111" y="4632960"/>
                </a:moveTo>
                <a:lnTo>
                  <a:pt x="3566159" y="4632960"/>
                </a:lnTo>
                <a:lnTo>
                  <a:pt x="3566159" y="4636008"/>
                </a:lnTo>
                <a:lnTo>
                  <a:pt x="3563111" y="4636008"/>
                </a:lnTo>
                <a:lnTo>
                  <a:pt x="3563111" y="4632960"/>
                </a:lnTo>
                <a:close/>
                <a:moveTo>
                  <a:pt x="3569208" y="4632960"/>
                </a:moveTo>
                <a:lnTo>
                  <a:pt x="3572256" y="4632960"/>
                </a:lnTo>
                <a:lnTo>
                  <a:pt x="3572256" y="4636008"/>
                </a:lnTo>
                <a:lnTo>
                  <a:pt x="3569208" y="4636008"/>
                </a:lnTo>
                <a:lnTo>
                  <a:pt x="3569208" y="4632960"/>
                </a:lnTo>
                <a:close/>
                <a:moveTo>
                  <a:pt x="3575304" y="4632960"/>
                </a:moveTo>
                <a:lnTo>
                  <a:pt x="3578352" y="4632960"/>
                </a:lnTo>
                <a:lnTo>
                  <a:pt x="3578352" y="4636008"/>
                </a:lnTo>
                <a:lnTo>
                  <a:pt x="3575304" y="4636008"/>
                </a:lnTo>
                <a:lnTo>
                  <a:pt x="3575304" y="4632960"/>
                </a:lnTo>
                <a:close/>
                <a:moveTo>
                  <a:pt x="3581399" y="4632960"/>
                </a:moveTo>
                <a:lnTo>
                  <a:pt x="3584447" y="4632960"/>
                </a:lnTo>
                <a:lnTo>
                  <a:pt x="3584447" y="4636008"/>
                </a:lnTo>
                <a:lnTo>
                  <a:pt x="3581399" y="4636008"/>
                </a:lnTo>
                <a:lnTo>
                  <a:pt x="3581399" y="4632960"/>
                </a:lnTo>
                <a:close/>
                <a:moveTo>
                  <a:pt x="3587496" y="4632960"/>
                </a:moveTo>
                <a:lnTo>
                  <a:pt x="3590544" y="4632960"/>
                </a:lnTo>
                <a:lnTo>
                  <a:pt x="3590544" y="4636008"/>
                </a:lnTo>
                <a:lnTo>
                  <a:pt x="3587496" y="4636008"/>
                </a:lnTo>
                <a:lnTo>
                  <a:pt x="3587496" y="4632960"/>
                </a:lnTo>
                <a:close/>
                <a:moveTo>
                  <a:pt x="3593591" y="4632960"/>
                </a:moveTo>
                <a:lnTo>
                  <a:pt x="3596639" y="4632960"/>
                </a:lnTo>
                <a:lnTo>
                  <a:pt x="3596639" y="4636008"/>
                </a:lnTo>
                <a:lnTo>
                  <a:pt x="3593591" y="4636008"/>
                </a:lnTo>
                <a:lnTo>
                  <a:pt x="3593591" y="4632960"/>
                </a:lnTo>
                <a:close/>
                <a:moveTo>
                  <a:pt x="3599687" y="4632960"/>
                </a:moveTo>
                <a:lnTo>
                  <a:pt x="3602735" y="4632960"/>
                </a:lnTo>
                <a:lnTo>
                  <a:pt x="3602735" y="4636008"/>
                </a:lnTo>
                <a:lnTo>
                  <a:pt x="3599687" y="4636008"/>
                </a:lnTo>
                <a:lnTo>
                  <a:pt x="3599687" y="4632960"/>
                </a:lnTo>
                <a:close/>
                <a:moveTo>
                  <a:pt x="3605784" y="4632960"/>
                </a:moveTo>
                <a:lnTo>
                  <a:pt x="3608832" y="4632960"/>
                </a:lnTo>
                <a:lnTo>
                  <a:pt x="3608832" y="4636008"/>
                </a:lnTo>
                <a:lnTo>
                  <a:pt x="3605784" y="4636008"/>
                </a:lnTo>
                <a:lnTo>
                  <a:pt x="3605784" y="4632960"/>
                </a:lnTo>
                <a:close/>
                <a:moveTo>
                  <a:pt x="3611879" y="4632960"/>
                </a:moveTo>
                <a:lnTo>
                  <a:pt x="3614927" y="4632960"/>
                </a:lnTo>
                <a:lnTo>
                  <a:pt x="3614927" y="4636008"/>
                </a:lnTo>
                <a:lnTo>
                  <a:pt x="3611879" y="4636008"/>
                </a:lnTo>
                <a:lnTo>
                  <a:pt x="3611879" y="4632960"/>
                </a:lnTo>
                <a:close/>
                <a:moveTo>
                  <a:pt x="3617976" y="4632960"/>
                </a:moveTo>
                <a:lnTo>
                  <a:pt x="3621023" y="4632960"/>
                </a:lnTo>
                <a:lnTo>
                  <a:pt x="3621023" y="4636008"/>
                </a:lnTo>
                <a:lnTo>
                  <a:pt x="3617976" y="4636008"/>
                </a:lnTo>
                <a:lnTo>
                  <a:pt x="3617976" y="4632960"/>
                </a:lnTo>
                <a:close/>
                <a:moveTo>
                  <a:pt x="3624072" y="4632960"/>
                </a:moveTo>
                <a:lnTo>
                  <a:pt x="3627120" y="4632960"/>
                </a:lnTo>
                <a:lnTo>
                  <a:pt x="3627120" y="4636008"/>
                </a:lnTo>
                <a:lnTo>
                  <a:pt x="3624072" y="4636008"/>
                </a:lnTo>
                <a:lnTo>
                  <a:pt x="3624072" y="4632960"/>
                </a:lnTo>
                <a:close/>
                <a:moveTo>
                  <a:pt x="3630167" y="4632960"/>
                </a:moveTo>
                <a:lnTo>
                  <a:pt x="3633215" y="4632960"/>
                </a:lnTo>
                <a:lnTo>
                  <a:pt x="3633215" y="4636008"/>
                </a:lnTo>
                <a:lnTo>
                  <a:pt x="3630167" y="4636008"/>
                </a:lnTo>
                <a:lnTo>
                  <a:pt x="3630167" y="4632960"/>
                </a:lnTo>
                <a:close/>
                <a:moveTo>
                  <a:pt x="3636264" y="4632960"/>
                </a:moveTo>
                <a:lnTo>
                  <a:pt x="3639312" y="4632960"/>
                </a:lnTo>
                <a:lnTo>
                  <a:pt x="3639312" y="4636008"/>
                </a:lnTo>
                <a:lnTo>
                  <a:pt x="3636264" y="4636008"/>
                </a:lnTo>
                <a:lnTo>
                  <a:pt x="3636264" y="4632960"/>
                </a:lnTo>
                <a:close/>
                <a:moveTo>
                  <a:pt x="3642360" y="4632960"/>
                </a:moveTo>
                <a:lnTo>
                  <a:pt x="3645408" y="4632960"/>
                </a:lnTo>
                <a:lnTo>
                  <a:pt x="3645408" y="4636008"/>
                </a:lnTo>
                <a:lnTo>
                  <a:pt x="3642360" y="4636008"/>
                </a:lnTo>
                <a:lnTo>
                  <a:pt x="3642360" y="4632960"/>
                </a:lnTo>
                <a:close/>
                <a:moveTo>
                  <a:pt x="3648455" y="4632960"/>
                </a:moveTo>
                <a:lnTo>
                  <a:pt x="3651503" y="4632960"/>
                </a:lnTo>
                <a:lnTo>
                  <a:pt x="3651503" y="4636008"/>
                </a:lnTo>
                <a:lnTo>
                  <a:pt x="3648455" y="4636008"/>
                </a:lnTo>
                <a:lnTo>
                  <a:pt x="3648455" y="4632960"/>
                </a:lnTo>
                <a:close/>
                <a:moveTo>
                  <a:pt x="3654552" y="4632960"/>
                </a:moveTo>
                <a:lnTo>
                  <a:pt x="3657600" y="4632960"/>
                </a:lnTo>
                <a:lnTo>
                  <a:pt x="3657600" y="4636008"/>
                </a:lnTo>
                <a:lnTo>
                  <a:pt x="3654552" y="4636008"/>
                </a:lnTo>
                <a:lnTo>
                  <a:pt x="3654552" y="4632960"/>
                </a:lnTo>
                <a:close/>
                <a:moveTo>
                  <a:pt x="3660647" y="4632960"/>
                </a:moveTo>
                <a:lnTo>
                  <a:pt x="3663695" y="4632960"/>
                </a:lnTo>
                <a:lnTo>
                  <a:pt x="3663695" y="4636008"/>
                </a:lnTo>
                <a:lnTo>
                  <a:pt x="3660647" y="4636008"/>
                </a:lnTo>
                <a:lnTo>
                  <a:pt x="3660647" y="4632960"/>
                </a:lnTo>
                <a:close/>
                <a:moveTo>
                  <a:pt x="3666743" y="4632960"/>
                </a:moveTo>
                <a:lnTo>
                  <a:pt x="3669791" y="4632960"/>
                </a:lnTo>
                <a:lnTo>
                  <a:pt x="3669791" y="4636008"/>
                </a:lnTo>
                <a:lnTo>
                  <a:pt x="3666743" y="4636008"/>
                </a:lnTo>
                <a:lnTo>
                  <a:pt x="3666743" y="4632960"/>
                </a:lnTo>
                <a:close/>
                <a:moveTo>
                  <a:pt x="3672840" y="4632960"/>
                </a:moveTo>
                <a:lnTo>
                  <a:pt x="3675888" y="4632960"/>
                </a:lnTo>
                <a:lnTo>
                  <a:pt x="3675888" y="4636008"/>
                </a:lnTo>
                <a:lnTo>
                  <a:pt x="3672840" y="4636008"/>
                </a:lnTo>
                <a:lnTo>
                  <a:pt x="3672840" y="4632960"/>
                </a:lnTo>
                <a:close/>
                <a:moveTo>
                  <a:pt x="3678935" y="4632960"/>
                </a:moveTo>
                <a:lnTo>
                  <a:pt x="3681983" y="4632960"/>
                </a:lnTo>
                <a:lnTo>
                  <a:pt x="3681983" y="4636008"/>
                </a:lnTo>
                <a:lnTo>
                  <a:pt x="3678935" y="4636008"/>
                </a:lnTo>
                <a:lnTo>
                  <a:pt x="3678935" y="4632960"/>
                </a:lnTo>
                <a:close/>
                <a:moveTo>
                  <a:pt x="3685031" y="4632960"/>
                </a:moveTo>
                <a:lnTo>
                  <a:pt x="3688079" y="4632960"/>
                </a:lnTo>
                <a:lnTo>
                  <a:pt x="3688079" y="4636008"/>
                </a:lnTo>
                <a:lnTo>
                  <a:pt x="3685031" y="4636008"/>
                </a:lnTo>
                <a:lnTo>
                  <a:pt x="3685031" y="4632960"/>
                </a:lnTo>
                <a:close/>
                <a:moveTo>
                  <a:pt x="3691128" y="4632960"/>
                </a:moveTo>
                <a:lnTo>
                  <a:pt x="3694176" y="4632960"/>
                </a:lnTo>
                <a:lnTo>
                  <a:pt x="3694176" y="4636008"/>
                </a:lnTo>
                <a:lnTo>
                  <a:pt x="3691128" y="4636008"/>
                </a:lnTo>
                <a:lnTo>
                  <a:pt x="3691128" y="4632960"/>
                </a:lnTo>
                <a:close/>
                <a:moveTo>
                  <a:pt x="3697223" y="4632960"/>
                </a:moveTo>
                <a:lnTo>
                  <a:pt x="3700271" y="4632960"/>
                </a:lnTo>
                <a:lnTo>
                  <a:pt x="3700271" y="4636008"/>
                </a:lnTo>
                <a:lnTo>
                  <a:pt x="3697223" y="4636008"/>
                </a:lnTo>
                <a:lnTo>
                  <a:pt x="3697223" y="4632960"/>
                </a:lnTo>
                <a:close/>
                <a:moveTo>
                  <a:pt x="3703320" y="4632960"/>
                </a:moveTo>
                <a:lnTo>
                  <a:pt x="3706368" y="4632960"/>
                </a:lnTo>
                <a:lnTo>
                  <a:pt x="3706368" y="4636008"/>
                </a:lnTo>
                <a:lnTo>
                  <a:pt x="3703320" y="4636008"/>
                </a:lnTo>
                <a:lnTo>
                  <a:pt x="3703320" y="4632960"/>
                </a:lnTo>
                <a:close/>
                <a:moveTo>
                  <a:pt x="3709416" y="4632960"/>
                </a:moveTo>
                <a:lnTo>
                  <a:pt x="3712464" y="4632960"/>
                </a:lnTo>
                <a:lnTo>
                  <a:pt x="3712464" y="4636008"/>
                </a:lnTo>
                <a:lnTo>
                  <a:pt x="3709416" y="4636008"/>
                </a:lnTo>
                <a:lnTo>
                  <a:pt x="3709416" y="4632960"/>
                </a:lnTo>
                <a:close/>
                <a:moveTo>
                  <a:pt x="3715511" y="4632960"/>
                </a:moveTo>
                <a:lnTo>
                  <a:pt x="3718559" y="4632960"/>
                </a:lnTo>
                <a:lnTo>
                  <a:pt x="3718559" y="4636008"/>
                </a:lnTo>
                <a:lnTo>
                  <a:pt x="3715511" y="4636008"/>
                </a:lnTo>
                <a:lnTo>
                  <a:pt x="3715511" y="4632960"/>
                </a:lnTo>
                <a:close/>
                <a:moveTo>
                  <a:pt x="3721608" y="4632960"/>
                </a:moveTo>
                <a:lnTo>
                  <a:pt x="3724656" y="4632960"/>
                </a:lnTo>
                <a:lnTo>
                  <a:pt x="3724656" y="4636008"/>
                </a:lnTo>
                <a:lnTo>
                  <a:pt x="3721608" y="4636008"/>
                </a:lnTo>
                <a:lnTo>
                  <a:pt x="3721608" y="4632960"/>
                </a:lnTo>
                <a:close/>
                <a:moveTo>
                  <a:pt x="3727704" y="4632960"/>
                </a:moveTo>
                <a:lnTo>
                  <a:pt x="3730752" y="4632960"/>
                </a:lnTo>
                <a:lnTo>
                  <a:pt x="3730752" y="4636008"/>
                </a:lnTo>
                <a:lnTo>
                  <a:pt x="3727704" y="4636008"/>
                </a:lnTo>
                <a:lnTo>
                  <a:pt x="3727704" y="4632960"/>
                </a:lnTo>
                <a:close/>
                <a:moveTo>
                  <a:pt x="3733799" y="4632960"/>
                </a:moveTo>
                <a:lnTo>
                  <a:pt x="3736847" y="4632960"/>
                </a:lnTo>
                <a:lnTo>
                  <a:pt x="3736847" y="4636008"/>
                </a:lnTo>
                <a:lnTo>
                  <a:pt x="3733799" y="4636008"/>
                </a:lnTo>
                <a:lnTo>
                  <a:pt x="3733799" y="4632960"/>
                </a:lnTo>
                <a:close/>
                <a:moveTo>
                  <a:pt x="3739896" y="4632960"/>
                </a:moveTo>
                <a:lnTo>
                  <a:pt x="3742944" y="4632960"/>
                </a:lnTo>
                <a:lnTo>
                  <a:pt x="3742944" y="4636008"/>
                </a:lnTo>
                <a:lnTo>
                  <a:pt x="3739896" y="4636008"/>
                </a:lnTo>
                <a:lnTo>
                  <a:pt x="3739896" y="4632960"/>
                </a:lnTo>
                <a:close/>
                <a:moveTo>
                  <a:pt x="3745991" y="4632960"/>
                </a:moveTo>
                <a:lnTo>
                  <a:pt x="3749039" y="4632960"/>
                </a:lnTo>
                <a:lnTo>
                  <a:pt x="3749039" y="4636008"/>
                </a:lnTo>
                <a:lnTo>
                  <a:pt x="3745991" y="4636008"/>
                </a:lnTo>
                <a:lnTo>
                  <a:pt x="3745991" y="4632960"/>
                </a:lnTo>
                <a:close/>
                <a:moveTo>
                  <a:pt x="3752087" y="4632960"/>
                </a:moveTo>
                <a:lnTo>
                  <a:pt x="3755135" y="4632960"/>
                </a:lnTo>
                <a:lnTo>
                  <a:pt x="3755135" y="4636008"/>
                </a:lnTo>
                <a:lnTo>
                  <a:pt x="3752087" y="4636008"/>
                </a:lnTo>
                <a:lnTo>
                  <a:pt x="3752087" y="4632960"/>
                </a:lnTo>
                <a:close/>
                <a:moveTo>
                  <a:pt x="3758184" y="4632960"/>
                </a:moveTo>
                <a:lnTo>
                  <a:pt x="3761232" y="4632960"/>
                </a:lnTo>
                <a:lnTo>
                  <a:pt x="3761232" y="4636008"/>
                </a:lnTo>
                <a:lnTo>
                  <a:pt x="3758184" y="4636008"/>
                </a:lnTo>
                <a:lnTo>
                  <a:pt x="3758184" y="4632960"/>
                </a:lnTo>
                <a:close/>
                <a:moveTo>
                  <a:pt x="3764279" y="4632960"/>
                </a:moveTo>
                <a:lnTo>
                  <a:pt x="3767327" y="4632960"/>
                </a:lnTo>
                <a:lnTo>
                  <a:pt x="3767327" y="4636008"/>
                </a:lnTo>
                <a:lnTo>
                  <a:pt x="3764279" y="4636008"/>
                </a:lnTo>
                <a:lnTo>
                  <a:pt x="3764279" y="4632960"/>
                </a:lnTo>
                <a:close/>
                <a:moveTo>
                  <a:pt x="3770376" y="4632960"/>
                </a:moveTo>
                <a:lnTo>
                  <a:pt x="3773423" y="4632960"/>
                </a:lnTo>
                <a:lnTo>
                  <a:pt x="3773423" y="4636008"/>
                </a:lnTo>
                <a:lnTo>
                  <a:pt x="3770376" y="4636008"/>
                </a:lnTo>
                <a:lnTo>
                  <a:pt x="3770376" y="4632960"/>
                </a:lnTo>
                <a:close/>
                <a:moveTo>
                  <a:pt x="3776472" y="4632960"/>
                </a:moveTo>
                <a:lnTo>
                  <a:pt x="3779520" y="4632960"/>
                </a:lnTo>
                <a:lnTo>
                  <a:pt x="3779520" y="4636008"/>
                </a:lnTo>
                <a:lnTo>
                  <a:pt x="3776472" y="4636008"/>
                </a:lnTo>
                <a:lnTo>
                  <a:pt x="3776472" y="4632960"/>
                </a:lnTo>
                <a:close/>
                <a:moveTo>
                  <a:pt x="3782567" y="4632960"/>
                </a:moveTo>
                <a:lnTo>
                  <a:pt x="3785615" y="4632960"/>
                </a:lnTo>
                <a:lnTo>
                  <a:pt x="3785615" y="4636008"/>
                </a:lnTo>
                <a:lnTo>
                  <a:pt x="3782567" y="4636008"/>
                </a:lnTo>
                <a:lnTo>
                  <a:pt x="3782567" y="4632960"/>
                </a:lnTo>
                <a:close/>
                <a:moveTo>
                  <a:pt x="3788664" y="4632960"/>
                </a:moveTo>
                <a:lnTo>
                  <a:pt x="3791712" y="4632960"/>
                </a:lnTo>
                <a:lnTo>
                  <a:pt x="3791712" y="4636008"/>
                </a:lnTo>
                <a:lnTo>
                  <a:pt x="3788664" y="4636008"/>
                </a:lnTo>
                <a:lnTo>
                  <a:pt x="3788664" y="4632960"/>
                </a:lnTo>
                <a:close/>
                <a:moveTo>
                  <a:pt x="3794760" y="4632960"/>
                </a:moveTo>
                <a:lnTo>
                  <a:pt x="3797808" y="4632960"/>
                </a:lnTo>
                <a:lnTo>
                  <a:pt x="3797808" y="4636008"/>
                </a:lnTo>
                <a:lnTo>
                  <a:pt x="3794760" y="4636008"/>
                </a:lnTo>
                <a:lnTo>
                  <a:pt x="3794760" y="4632960"/>
                </a:lnTo>
                <a:close/>
                <a:moveTo>
                  <a:pt x="3800855" y="4632960"/>
                </a:moveTo>
                <a:lnTo>
                  <a:pt x="3803903" y="4632960"/>
                </a:lnTo>
                <a:lnTo>
                  <a:pt x="3803903" y="4636008"/>
                </a:lnTo>
                <a:lnTo>
                  <a:pt x="3800855" y="4636008"/>
                </a:lnTo>
                <a:lnTo>
                  <a:pt x="3800855" y="4632960"/>
                </a:lnTo>
                <a:close/>
                <a:moveTo>
                  <a:pt x="3806952" y="4632960"/>
                </a:moveTo>
                <a:lnTo>
                  <a:pt x="3810000" y="4632960"/>
                </a:lnTo>
                <a:lnTo>
                  <a:pt x="3810000" y="4636008"/>
                </a:lnTo>
                <a:lnTo>
                  <a:pt x="3806952" y="4636008"/>
                </a:lnTo>
                <a:lnTo>
                  <a:pt x="3806952" y="4632960"/>
                </a:lnTo>
                <a:close/>
                <a:moveTo>
                  <a:pt x="3813047" y="4632960"/>
                </a:moveTo>
                <a:lnTo>
                  <a:pt x="3816095" y="4632960"/>
                </a:lnTo>
                <a:lnTo>
                  <a:pt x="3816095" y="4636008"/>
                </a:lnTo>
                <a:lnTo>
                  <a:pt x="3813047" y="4636008"/>
                </a:lnTo>
                <a:lnTo>
                  <a:pt x="3813047" y="4632960"/>
                </a:lnTo>
                <a:close/>
                <a:moveTo>
                  <a:pt x="3819143" y="4632960"/>
                </a:moveTo>
                <a:lnTo>
                  <a:pt x="3822191" y="4632960"/>
                </a:lnTo>
                <a:lnTo>
                  <a:pt x="3822191" y="4636008"/>
                </a:lnTo>
                <a:lnTo>
                  <a:pt x="3819143" y="4636008"/>
                </a:lnTo>
                <a:lnTo>
                  <a:pt x="3819143" y="4632960"/>
                </a:lnTo>
                <a:close/>
                <a:moveTo>
                  <a:pt x="3825240" y="4632960"/>
                </a:moveTo>
                <a:lnTo>
                  <a:pt x="3828288" y="4632960"/>
                </a:lnTo>
                <a:lnTo>
                  <a:pt x="3828288" y="4636008"/>
                </a:lnTo>
                <a:lnTo>
                  <a:pt x="3825240" y="4636008"/>
                </a:lnTo>
                <a:lnTo>
                  <a:pt x="3825240" y="4632960"/>
                </a:lnTo>
                <a:close/>
                <a:moveTo>
                  <a:pt x="3831335" y="4632960"/>
                </a:moveTo>
                <a:lnTo>
                  <a:pt x="3834383" y="4632960"/>
                </a:lnTo>
                <a:lnTo>
                  <a:pt x="3834383" y="4636008"/>
                </a:lnTo>
                <a:lnTo>
                  <a:pt x="3831335" y="4636008"/>
                </a:lnTo>
                <a:lnTo>
                  <a:pt x="3831335" y="4632960"/>
                </a:lnTo>
                <a:close/>
                <a:moveTo>
                  <a:pt x="3837431" y="4632960"/>
                </a:moveTo>
                <a:lnTo>
                  <a:pt x="3840479" y="4632960"/>
                </a:lnTo>
                <a:lnTo>
                  <a:pt x="3840479" y="4636008"/>
                </a:lnTo>
                <a:lnTo>
                  <a:pt x="3837431" y="4636008"/>
                </a:lnTo>
                <a:lnTo>
                  <a:pt x="3837431" y="4632960"/>
                </a:lnTo>
                <a:close/>
                <a:moveTo>
                  <a:pt x="3843528" y="4632960"/>
                </a:moveTo>
                <a:lnTo>
                  <a:pt x="3846576" y="4632960"/>
                </a:lnTo>
                <a:lnTo>
                  <a:pt x="3846576" y="4636008"/>
                </a:lnTo>
                <a:lnTo>
                  <a:pt x="3843528" y="4636008"/>
                </a:lnTo>
                <a:lnTo>
                  <a:pt x="3843528" y="4632960"/>
                </a:lnTo>
                <a:close/>
                <a:moveTo>
                  <a:pt x="3849623" y="4632960"/>
                </a:moveTo>
                <a:lnTo>
                  <a:pt x="3852671" y="4632960"/>
                </a:lnTo>
                <a:lnTo>
                  <a:pt x="3852671" y="4636008"/>
                </a:lnTo>
                <a:lnTo>
                  <a:pt x="3849623" y="4636008"/>
                </a:lnTo>
                <a:lnTo>
                  <a:pt x="3849623" y="4632960"/>
                </a:lnTo>
                <a:close/>
                <a:moveTo>
                  <a:pt x="3855720" y="4632960"/>
                </a:moveTo>
                <a:lnTo>
                  <a:pt x="3858768" y="4632960"/>
                </a:lnTo>
                <a:lnTo>
                  <a:pt x="3858768" y="4636008"/>
                </a:lnTo>
                <a:lnTo>
                  <a:pt x="3855720" y="4636008"/>
                </a:lnTo>
                <a:lnTo>
                  <a:pt x="3855720" y="4632960"/>
                </a:lnTo>
                <a:close/>
                <a:moveTo>
                  <a:pt x="3861816" y="4632960"/>
                </a:moveTo>
                <a:lnTo>
                  <a:pt x="3864864" y="4632960"/>
                </a:lnTo>
                <a:lnTo>
                  <a:pt x="3864864" y="4636008"/>
                </a:lnTo>
                <a:lnTo>
                  <a:pt x="3861816" y="4636008"/>
                </a:lnTo>
                <a:lnTo>
                  <a:pt x="3861816" y="4632960"/>
                </a:lnTo>
                <a:close/>
                <a:moveTo>
                  <a:pt x="3867911" y="4632960"/>
                </a:moveTo>
                <a:lnTo>
                  <a:pt x="3870959" y="4632960"/>
                </a:lnTo>
                <a:lnTo>
                  <a:pt x="3870959" y="4636008"/>
                </a:lnTo>
                <a:lnTo>
                  <a:pt x="3867911" y="4636008"/>
                </a:lnTo>
                <a:lnTo>
                  <a:pt x="3867911" y="4632960"/>
                </a:lnTo>
                <a:close/>
                <a:moveTo>
                  <a:pt x="3874008" y="4632960"/>
                </a:moveTo>
                <a:lnTo>
                  <a:pt x="3877056" y="4632960"/>
                </a:lnTo>
                <a:lnTo>
                  <a:pt x="3877056" y="4636008"/>
                </a:lnTo>
                <a:lnTo>
                  <a:pt x="3874008" y="4636008"/>
                </a:lnTo>
                <a:lnTo>
                  <a:pt x="3874008" y="4632960"/>
                </a:lnTo>
                <a:close/>
                <a:moveTo>
                  <a:pt x="3880104" y="4632960"/>
                </a:moveTo>
                <a:lnTo>
                  <a:pt x="3883152" y="4632960"/>
                </a:lnTo>
                <a:lnTo>
                  <a:pt x="3883152" y="4636008"/>
                </a:lnTo>
                <a:lnTo>
                  <a:pt x="3880104" y="4636008"/>
                </a:lnTo>
                <a:lnTo>
                  <a:pt x="3880104" y="4632960"/>
                </a:lnTo>
                <a:close/>
                <a:moveTo>
                  <a:pt x="3886199" y="4632960"/>
                </a:moveTo>
                <a:lnTo>
                  <a:pt x="3889247" y="4632960"/>
                </a:lnTo>
                <a:lnTo>
                  <a:pt x="3889247" y="4636008"/>
                </a:lnTo>
                <a:lnTo>
                  <a:pt x="3886199" y="4636008"/>
                </a:lnTo>
                <a:lnTo>
                  <a:pt x="3886199" y="4632960"/>
                </a:lnTo>
                <a:close/>
                <a:moveTo>
                  <a:pt x="3892296" y="4632960"/>
                </a:moveTo>
                <a:lnTo>
                  <a:pt x="3895344" y="4632960"/>
                </a:lnTo>
                <a:lnTo>
                  <a:pt x="3895344" y="4636008"/>
                </a:lnTo>
                <a:lnTo>
                  <a:pt x="3892296" y="4636008"/>
                </a:lnTo>
                <a:lnTo>
                  <a:pt x="3892296" y="4632960"/>
                </a:lnTo>
                <a:close/>
                <a:moveTo>
                  <a:pt x="3898391" y="4632960"/>
                </a:moveTo>
                <a:lnTo>
                  <a:pt x="3901439" y="4632960"/>
                </a:lnTo>
                <a:lnTo>
                  <a:pt x="3901439" y="4636008"/>
                </a:lnTo>
                <a:lnTo>
                  <a:pt x="3898391" y="4636008"/>
                </a:lnTo>
                <a:lnTo>
                  <a:pt x="3898391" y="4632960"/>
                </a:lnTo>
                <a:close/>
                <a:moveTo>
                  <a:pt x="3904487" y="4632960"/>
                </a:moveTo>
                <a:lnTo>
                  <a:pt x="3907535" y="4632960"/>
                </a:lnTo>
                <a:lnTo>
                  <a:pt x="3907535" y="4636008"/>
                </a:lnTo>
                <a:lnTo>
                  <a:pt x="3904487" y="4636008"/>
                </a:lnTo>
                <a:lnTo>
                  <a:pt x="3904487" y="4632960"/>
                </a:lnTo>
                <a:close/>
                <a:moveTo>
                  <a:pt x="3910584" y="4632960"/>
                </a:moveTo>
                <a:lnTo>
                  <a:pt x="3913632" y="4632960"/>
                </a:lnTo>
                <a:lnTo>
                  <a:pt x="3913632" y="4636008"/>
                </a:lnTo>
                <a:lnTo>
                  <a:pt x="3910584" y="4636008"/>
                </a:lnTo>
                <a:lnTo>
                  <a:pt x="3910584" y="4632960"/>
                </a:lnTo>
                <a:close/>
                <a:moveTo>
                  <a:pt x="3916679" y="4632960"/>
                </a:moveTo>
                <a:lnTo>
                  <a:pt x="3919727" y="4632960"/>
                </a:lnTo>
                <a:lnTo>
                  <a:pt x="3919727" y="4636008"/>
                </a:lnTo>
                <a:lnTo>
                  <a:pt x="3916679" y="4636008"/>
                </a:lnTo>
                <a:lnTo>
                  <a:pt x="3916679" y="4632960"/>
                </a:lnTo>
                <a:close/>
                <a:moveTo>
                  <a:pt x="3922776" y="4632960"/>
                </a:moveTo>
                <a:lnTo>
                  <a:pt x="3925823" y="4632960"/>
                </a:lnTo>
                <a:lnTo>
                  <a:pt x="3925823" y="4636008"/>
                </a:lnTo>
                <a:lnTo>
                  <a:pt x="3922776" y="4636008"/>
                </a:lnTo>
                <a:lnTo>
                  <a:pt x="3922776" y="4632960"/>
                </a:lnTo>
                <a:close/>
                <a:moveTo>
                  <a:pt x="3928872" y="4632960"/>
                </a:moveTo>
                <a:lnTo>
                  <a:pt x="3931920" y="4632960"/>
                </a:lnTo>
                <a:lnTo>
                  <a:pt x="3931920" y="4636008"/>
                </a:lnTo>
                <a:lnTo>
                  <a:pt x="3928872" y="4636008"/>
                </a:lnTo>
                <a:lnTo>
                  <a:pt x="3928872" y="4632960"/>
                </a:lnTo>
                <a:close/>
                <a:moveTo>
                  <a:pt x="3934967" y="4632960"/>
                </a:moveTo>
                <a:lnTo>
                  <a:pt x="3938015" y="4632960"/>
                </a:lnTo>
                <a:lnTo>
                  <a:pt x="3938015" y="4636008"/>
                </a:lnTo>
                <a:lnTo>
                  <a:pt x="3934967" y="4636008"/>
                </a:lnTo>
                <a:lnTo>
                  <a:pt x="3934967" y="4632960"/>
                </a:lnTo>
                <a:close/>
                <a:moveTo>
                  <a:pt x="3941064" y="4632960"/>
                </a:moveTo>
                <a:lnTo>
                  <a:pt x="3944112" y="4632960"/>
                </a:lnTo>
                <a:lnTo>
                  <a:pt x="3944112" y="4636008"/>
                </a:lnTo>
                <a:lnTo>
                  <a:pt x="3941064" y="4636008"/>
                </a:lnTo>
                <a:lnTo>
                  <a:pt x="3941064" y="4632960"/>
                </a:lnTo>
                <a:close/>
                <a:moveTo>
                  <a:pt x="3947160" y="4632960"/>
                </a:moveTo>
                <a:lnTo>
                  <a:pt x="3950208" y="4632960"/>
                </a:lnTo>
                <a:lnTo>
                  <a:pt x="3950208" y="4636008"/>
                </a:lnTo>
                <a:lnTo>
                  <a:pt x="3947160" y="4636008"/>
                </a:lnTo>
                <a:lnTo>
                  <a:pt x="3947160" y="4632960"/>
                </a:lnTo>
                <a:close/>
                <a:moveTo>
                  <a:pt x="3953255" y="4632960"/>
                </a:moveTo>
                <a:lnTo>
                  <a:pt x="3956303" y="4632960"/>
                </a:lnTo>
                <a:lnTo>
                  <a:pt x="3956303" y="4636008"/>
                </a:lnTo>
                <a:lnTo>
                  <a:pt x="3953255" y="4636008"/>
                </a:lnTo>
                <a:lnTo>
                  <a:pt x="3953255" y="4632960"/>
                </a:lnTo>
                <a:close/>
                <a:moveTo>
                  <a:pt x="3959352" y="4632960"/>
                </a:moveTo>
                <a:lnTo>
                  <a:pt x="3962400" y="4632960"/>
                </a:lnTo>
                <a:lnTo>
                  <a:pt x="3962400" y="4636008"/>
                </a:lnTo>
                <a:lnTo>
                  <a:pt x="3959352" y="4636008"/>
                </a:lnTo>
                <a:lnTo>
                  <a:pt x="3959352" y="4632960"/>
                </a:lnTo>
                <a:close/>
                <a:moveTo>
                  <a:pt x="3965447" y="4632960"/>
                </a:moveTo>
                <a:lnTo>
                  <a:pt x="3968495" y="4632960"/>
                </a:lnTo>
                <a:lnTo>
                  <a:pt x="3968495" y="4636008"/>
                </a:lnTo>
                <a:lnTo>
                  <a:pt x="3965447" y="4636008"/>
                </a:lnTo>
                <a:lnTo>
                  <a:pt x="3965447" y="4632960"/>
                </a:lnTo>
                <a:close/>
                <a:moveTo>
                  <a:pt x="3971543" y="4632960"/>
                </a:moveTo>
                <a:lnTo>
                  <a:pt x="3974591" y="4632960"/>
                </a:lnTo>
                <a:lnTo>
                  <a:pt x="3974591" y="4636008"/>
                </a:lnTo>
                <a:lnTo>
                  <a:pt x="3971543" y="4636008"/>
                </a:lnTo>
                <a:lnTo>
                  <a:pt x="3971543" y="4632960"/>
                </a:lnTo>
                <a:close/>
                <a:moveTo>
                  <a:pt x="3977640" y="4632960"/>
                </a:moveTo>
                <a:lnTo>
                  <a:pt x="3980688" y="4632960"/>
                </a:lnTo>
                <a:lnTo>
                  <a:pt x="3980688" y="4636008"/>
                </a:lnTo>
                <a:lnTo>
                  <a:pt x="3977640" y="4636008"/>
                </a:lnTo>
                <a:lnTo>
                  <a:pt x="3977640" y="4632960"/>
                </a:lnTo>
                <a:close/>
                <a:moveTo>
                  <a:pt x="3983735" y="4632960"/>
                </a:moveTo>
                <a:lnTo>
                  <a:pt x="3986783" y="4632960"/>
                </a:lnTo>
                <a:lnTo>
                  <a:pt x="3986783" y="4636008"/>
                </a:lnTo>
                <a:lnTo>
                  <a:pt x="3983735" y="4636008"/>
                </a:lnTo>
                <a:lnTo>
                  <a:pt x="3983735" y="4632960"/>
                </a:lnTo>
                <a:close/>
                <a:moveTo>
                  <a:pt x="3989831" y="4632960"/>
                </a:moveTo>
                <a:lnTo>
                  <a:pt x="3992879" y="4632960"/>
                </a:lnTo>
                <a:lnTo>
                  <a:pt x="3992879" y="4636008"/>
                </a:lnTo>
                <a:lnTo>
                  <a:pt x="3989831" y="4636008"/>
                </a:lnTo>
                <a:lnTo>
                  <a:pt x="3989831" y="4632960"/>
                </a:lnTo>
                <a:close/>
                <a:moveTo>
                  <a:pt x="3995928" y="4632960"/>
                </a:moveTo>
                <a:lnTo>
                  <a:pt x="3998976" y="4632960"/>
                </a:lnTo>
                <a:lnTo>
                  <a:pt x="3998976" y="4636008"/>
                </a:lnTo>
                <a:lnTo>
                  <a:pt x="3995928" y="4636008"/>
                </a:lnTo>
                <a:lnTo>
                  <a:pt x="3995928" y="4632960"/>
                </a:lnTo>
                <a:close/>
                <a:moveTo>
                  <a:pt x="4002023" y="4632960"/>
                </a:moveTo>
                <a:lnTo>
                  <a:pt x="4005071" y="4632960"/>
                </a:lnTo>
                <a:lnTo>
                  <a:pt x="4005071" y="4636008"/>
                </a:lnTo>
                <a:lnTo>
                  <a:pt x="4002023" y="4636008"/>
                </a:lnTo>
                <a:lnTo>
                  <a:pt x="4002023" y="4632960"/>
                </a:lnTo>
                <a:close/>
                <a:moveTo>
                  <a:pt x="4008120" y="4632960"/>
                </a:moveTo>
                <a:lnTo>
                  <a:pt x="4011168" y="4632960"/>
                </a:lnTo>
                <a:lnTo>
                  <a:pt x="4011168" y="4636008"/>
                </a:lnTo>
                <a:lnTo>
                  <a:pt x="4008120" y="4636008"/>
                </a:lnTo>
                <a:lnTo>
                  <a:pt x="4008120" y="4632960"/>
                </a:lnTo>
                <a:close/>
                <a:moveTo>
                  <a:pt x="4014216" y="4632960"/>
                </a:moveTo>
                <a:lnTo>
                  <a:pt x="4017264" y="4632960"/>
                </a:lnTo>
                <a:lnTo>
                  <a:pt x="4017264" y="4636008"/>
                </a:lnTo>
                <a:lnTo>
                  <a:pt x="4014216" y="4636008"/>
                </a:lnTo>
                <a:lnTo>
                  <a:pt x="4014216" y="4632960"/>
                </a:lnTo>
                <a:close/>
                <a:moveTo>
                  <a:pt x="4020311" y="4632960"/>
                </a:moveTo>
                <a:lnTo>
                  <a:pt x="4023359" y="4632960"/>
                </a:lnTo>
                <a:lnTo>
                  <a:pt x="4023359" y="4636008"/>
                </a:lnTo>
                <a:lnTo>
                  <a:pt x="4020311" y="4636008"/>
                </a:lnTo>
                <a:lnTo>
                  <a:pt x="4020311" y="4632960"/>
                </a:lnTo>
                <a:close/>
                <a:moveTo>
                  <a:pt x="4026408" y="4632960"/>
                </a:moveTo>
                <a:lnTo>
                  <a:pt x="4029456" y="4632960"/>
                </a:lnTo>
                <a:lnTo>
                  <a:pt x="4029456" y="4636008"/>
                </a:lnTo>
                <a:lnTo>
                  <a:pt x="4026408" y="4636008"/>
                </a:lnTo>
                <a:lnTo>
                  <a:pt x="4026408" y="4632960"/>
                </a:lnTo>
                <a:close/>
                <a:moveTo>
                  <a:pt x="4032504" y="4632960"/>
                </a:moveTo>
                <a:lnTo>
                  <a:pt x="4035552" y="4632960"/>
                </a:lnTo>
                <a:lnTo>
                  <a:pt x="4035552" y="4636008"/>
                </a:lnTo>
                <a:lnTo>
                  <a:pt x="4032504" y="4636008"/>
                </a:lnTo>
                <a:lnTo>
                  <a:pt x="4032504" y="4632960"/>
                </a:lnTo>
                <a:close/>
                <a:moveTo>
                  <a:pt x="4038599" y="4632960"/>
                </a:moveTo>
                <a:lnTo>
                  <a:pt x="4041647" y="4632960"/>
                </a:lnTo>
                <a:lnTo>
                  <a:pt x="4041647" y="4636008"/>
                </a:lnTo>
                <a:lnTo>
                  <a:pt x="4038599" y="4636008"/>
                </a:lnTo>
                <a:lnTo>
                  <a:pt x="4038599" y="4632960"/>
                </a:lnTo>
                <a:close/>
                <a:moveTo>
                  <a:pt x="4044696" y="4632960"/>
                </a:moveTo>
                <a:lnTo>
                  <a:pt x="4047744" y="4632960"/>
                </a:lnTo>
                <a:lnTo>
                  <a:pt x="4047744" y="4636008"/>
                </a:lnTo>
                <a:lnTo>
                  <a:pt x="4044696" y="4636008"/>
                </a:lnTo>
                <a:lnTo>
                  <a:pt x="4044696" y="4632960"/>
                </a:lnTo>
                <a:close/>
                <a:moveTo>
                  <a:pt x="4050791" y="4632960"/>
                </a:moveTo>
                <a:lnTo>
                  <a:pt x="4053839" y="4632960"/>
                </a:lnTo>
                <a:lnTo>
                  <a:pt x="4053839" y="4636008"/>
                </a:lnTo>
                <a:lnTo>
                  <a:pt x="4050791" y="4636008"/>
                </a:lnTo>
                <a:lnTo>
                  <a:pt x="4050791" y="4632960"/>
                </a:lnTo>
                <a:close/>
                <a:moveTo>
                  <a:pt x="4056887" y="4632960"/>
                </a:moveTo>
                <a:lnTo>
                  <a:pt x="4059935" y="4632960"/>
                </a:lnTo>
                <a:lnTo>
                  <a:pt x="4059935" y="4636008"/>
                </a:lnTo>
                <a:lnTo>
                  <a:pt x="4056887" y="4636008"/>
                </a:lnTo>
                <a:lnTo>
                  <a:pt x="4056887" y="4632960"/>
                </a:lnTo>
                <a:close/>
                <a:moveTo>
                  <a:pt x="4062984" y="4632960"/>
                </a:moveTo>
                <a:lnTo>
                  <a:pt x="4066032" y="4632960"/>
                </a:lnTo>
                <a:lnTo>
                  <a:pt x="4066032" y="4636008"/>
                </a:lnTo>
                <a:lnTo>
                  <a:pt x="4062984" y="4636008"/>
                </a:lnTo>
                <a:lnTo>
                  <a:pt x="4062984" y="4632960"/>
                </a:lnTo>
                <a:close/>
                <a:moveTo>
                  <a:pt x="4069079" y="4632960"/>
                </a:moveTo>
                <a:lnTo>
                  <a:pt x="4072127" y="4632960"/>
                </a:lnTo>
                <a:lnTo>
                  <a:pt x="4072127" y="4636008"/>
                </a:lnTo>
                <a:lnTo>
                  <a:pt x="4069079" y="4636008"/>
                </a:lnTo>
                <a:lnTo>
                  <a:pt x="4069079" y="4632960"/>
                </a:lnTo>
                <a:close/>
                <a:moveTo>
                  <a:pt x="4075176" y="4632960"/>
                </a:moveTo>
                <a:lnTo>
                  <a:pt x="4078223" y="4632960"/>
                </a:lnTo>
                <a:lnTo>
                  <a:pt x="4078223" y="4636008"/>
                </a:lnTo>
                <a:lnTo>
                  <a:pt x="4075176" y="4636008"/>
                </a:lnTo>
                <a:lnTo>
                  <a:pt x="4075176" y="4632960"/>
                </a:lnTo>
                <a:close/>
                <a:moveTo>
                  <a:pt x="4081272" y="4632960"/>
                </a:moveTo>
                <a:lnTo>
                  <a:pt x="4084320" y="4632960"/>
                </a:lnTo>
                <a:lnTo>
                  <a:pt x="4084320" y="4636008"/>
                </a:lnTo>
                <a:lnTo>
                  <a:pt x="4081272" y="4636008"/>
                </a:lnTo>
                <a:lnTo>
                  <a:pt x="4081272" y="4632960"/>
                </a:lnTo>
                <a:close/>
                <a:moveTo>
                  <a:pt x="4087367" y="4632960"/>
                </a:moveTo>
                <a:lnTo>
                  <a:pt x="4090415" y="4632960"/>
                </a:lnTo>
                <a:lnTo>
                  <a:pt x="4090415" y="4636008"/>
                </a:lnTo>
                <a:lnTo>
                  <a:pt x="4087367" y="4636008"/>
                </a:lnTo>
                <a:lnTo>
                  <a:pt x="4087367" y="4632960"/>
                </a:lnTo>
                <a:close/>
                <a:moveTo>
                  <a:pt x="4093464" y="4632960"/>
                </a:moveTo>
                <a:lnTo>
                  <a:pt x="4096512" y="4632960"/>
                </a:lnTo>
                <a:lnTo>
                  <a:pt x="4096512" y="4636008"/>
                </a:lnTo>
                <a:lnTo>
                  <a:pt x="4093464" y="4636008"/>
                </a:lnTo>
                <a:lnTo>
                  <a:pt x="4093464" y="4632960"/>
                </a:lnTo>
                <a:close/>
                <a:moveTo>
                  <a:pt x="4099560" y="4632960"/>
                </a:moveTo>
                <a:lnTo>
                  <a:pt x="4102608" y="4632960"/>
                </a:lnTo>
                <a:lnTo>
                  <a:pt x="4102608" y="4636008"/>
                </a:lnTo>
                <a:lnTo>
                  <a:pt x="4099560" y="4636008"/>
                </a:lnTo>
                <a:lnTo>
                  <a:pt x="4099560" y="4632960"/>
                </a:lnTo>
                <a:close/>
                <a:moveTo>
                  <a:pt x="4105655" y="4632960"/>
                </a:moveTo>
                <a:lnTo>
                  <a:pt x="4108703" y="4632960"/>
                </a:lnTo>
                <a:lnTo>
                  <a:pt x="4108703" y="4636008"/>
                </a:lnTo>
                <a:lnTo>
                  <a:pt x="4105655" y="4636008"/>
                </a:lnTo>
                <a:lnTo>
                  <a:pt x="4105655" y="4632960"/>
                </a:lnTo>
                <a:close/>
                <a:moveTo>
                  <a:pt x="4111752" y="4632960"/>
                </a:moveTo>
                <a:lnTo>
                  <a:pt x="4114800" y="4632960"/>
                </a:lnTo>
                <a:lnTo>
                  <a:pt x="4114800" y="4636008"/>
                </a:lnTo>
                <a:lnTo>
                  <a:pt x="4111752" y="4636008"/>
                </a:lnTo>
                <a:lnTo>
                  <a:pt x="4111752" y="4632960"/>
                </a:lnTo>
                <a:close/>
                <a:moveTo>
                  <a:pt x="4117847" y="4632960"/>
                </a:moveTo>
                <a:lnTo>
                  <a:pt x="4120895" y="4632960"/>
                </a:lnTo>
                <a:lnTo>
                  <a:pt x="4120895" y="4636008"/>
                </a:lnTo>
                <a:lnTo>
                  <a:pt x="4117847" y="4636008"/>
                </a:lnTo>
                <a:lnTo>
                  <a:pt x="4117847" y="4632960"/>
                </a:lnTo>
                <a:close/>
                <a:moveTo>
                  <a:pt x="4123943" y="4632960"/>
                </a:moveTo>
                <a:lnTo>
                  <a:pt x="4126991" y="4632960"/>
                </a:lnTo>
                <a:lnTo>
                  <a:pt x="4126991" y="4636008"/>
                </a:lnTo>
                <a:lnTo>
                  <a:pt x="4123943" y="4636008"/>
                </a:lnTo>
                <a:lnTo>
                  <a:pt x="4123943" y="4632960"/>
                </a:lnTo>
                <a:close/>
                <a:moveTo>
                  <a:pt x="4130040" y="4632960"/>
                </a:moveTo>
                <a:lnTo>
                  <a:pt x="4133088" y="4632960"/>
                </a:lnTo>
                <a:lnTo>
                  <a:pt x="4133088" y="4636008"/>
                </a:lnTo>
                <a:lnTo>
                  <a:pt x="4130040" y="4636008"/>
                </a:lnTo>
                <a:lnTo>
                  <a:pt x="4130040" y="4632960"/>
                </a:lnTo>
                <a:close/>
                <a:moveTo>
                  <a:pt x="4136135" y="4632960"/>
                </a:moveTo>
                <a:lnTo>
                  <a:pt x="4139183" y="4632960"/>
                </a:lnTo>
                <a:lnTo>
                  <a:pt x="4139183" y="4636008"/>
                </a:lnTo>
                <a:lnTo>
                  <a:pt x="4136135" y="4636008"/>
                </a:lnTo>
                <a:lnTo>
                  <a:pt x="4136135" y="4632960"/>
                </a:lnTo>
                <a:close/>
                <a:moveTo>
                  <a:pt x="4142231" y="4632960"/>
                </a:moveTo>
                <a:lnTo>
                  <a:pt x="4145279" y="4632960"/>
                </a:lnTo>
                <a:lnTo>
                  <a:pt x="4145279" y="4636008"/>
                </a:lnTo>
                <a:lnTo>
                  <a:pt x="4142231" y="4636008"/>
                </a:lnTo>
                <a:lnTo>
                  <a:pt x="4142231" y="4632960"/>
                </a:lnTo>
                <a:close/>
                <a:moveTo>
                  <a:pt x="4148328" y="4632960"/>
                </a:moveTo>
                <a:lnTo>
                  <a:pt x="4151376" y="4632960"/>
                </a:lnTo>
                <a:lnTo>
                  <a:pt x="4151376" y="4636008"/>
                </a:lnTo>
                <a:lnTo>
                  <a:pt x="4148328" y="4636008"/>
                </a:lnTo>
                <a:lnTo>
                  <a:pt x="4148328" y="4632960"/>
                </a:lnTo>
                <a:close/>
                <a:moveTo>
                  <a:pt x="4154423" y="4632960"/>
                </a:moveTo>
                <a:lnTo>
                  <a:pt x="4157471" y="4632960"/>
                </a:lnTo>
                <a:lnTo>
                  <a:pt x="4157471" y="4636008"/>
                </a:lnTo>
                <a:lnTo>
                  <a:pt x="4154423" y="4636008"/>
                </a:lnTo>
                <a:lnTo>
                  <a:pt x="4154423" y="4632960"/>
                </a:lnTo>
                <a:close/>
                <a:moveTo>
                  <a:pt x="4160520" y="4632960"/>
                </a:moveTo>
                <a:lnTo>
                  <a:pt x="4163568" y="4632960"/>
                </a:lnTo>
                <a:lnTo>
                  <a:pt x="4163568" y="4636008"/>
                </a:lnTo>
                <a:lnTo>
                  <a:pt x="4160520" y="4636008"/>
                </a:lnTo>
                <a:lnTo>
                  <a:pt x="4160520" y="4632960"/>
                </a:lnTo>
                <a:close/>
                <a:moveTo>
                  <a:pt x="4166616" y="4632960"/>
                </a:moveTo>
                <a:lnTo>
                  <a:pt x="4169664" y="4632960"/>
                </a:lnTo>
                <a:lnTo>
                  <a:pt x="4169664" y="4636008"/>
                </a:lnTo>
                <a:lnTo>
                  <a:pt x="4166616" y="4636008"/>
                </a:lnTo>
                <a:lnTo>
                  <a:pt x="4166616" y="4632960"/>
                </a:lnTo>
                <a:close/>
                <a:moveTo>
                  <a:pt x="4172711" y="4632960"/>
                </a:moveTo>
                <a:lnTo>
                  <a:pt x="4175759" y="4632960"/>
                </a:lnTo>
                <a:lnTo>
                  <a:pt x="4175759" y="4636008"/>
                </a:lnTo>
                <a:lnTo>
                  <a:pt x="4172711" y="4636008"/>
                </a:lnTo>
                <a:lnTo>
                  <a:pt x="4172711" y="4632960"/>
                </a:lnTo>
                <a:close/>
                <a:moveTo>
                  <a:pt x="4178808" y="4632960"/>
                </a:moveTo>
                <a:lnTo>
                  <a:pt x="4181856" y="4632960"/>
                </a:lnTo>
                <a:lnTo>
                  <a:pt x="4181856" y="4636008"/>
                </a:lnTo>
                <a:lnTo>
                  <a:pt x="4178808" y="4636008"/>
                </a:lnTo>
                <a:lnTo>
                  <a:pt x="4178808" y="4632960"/>
                </a:lnTo>
                <a:close/>
                <a:moveTo>
                  <a:pt x="4184904" y="4632960"/>
                </a:moveTo>
                <a:lnTo>
                  <a:pt x="4187952" y="4632960"/>
                </a:lnTo>
                <a:lnTo>
                  <a:pt x="4187952" y="4636008"/>
                </a:lnTo>
                <a:lnTo>
                  <a:pt x="4184904" y="4636008"/>
                </a:lnTo>
                <a:lnTo>
                  <a:pt x="4184904" y="4632960"/>
                </a:lnTo>
                <a:close/>
                <a:moveTo>
                  <a:pt x="4190999" y="4632960"/>
                </a:moveTo>
                <a:lnTo>
                  <a:pt x="4194047" y="4632960"/>
                </a:lnTo>
                <a:lnTo>
                  <a:pt x="4194047" y="4636008"/>
                </a:lnTo>
                <a:lnTo>
                  <a:pt x="4190999" y="4636008"/>
                </a:lnTo>
                <a:lnTo>
                  <a:pt x="4190999" y="4632960"/>
                </a:lnTo>
                <a:close/>
                <a:moveTo>
                  <a:pt x="4197096" y="4632960"/>
                </a:moveTo>
                <a:lnTo>
                  <a:pt x="4200144" y="4632960"/>
                </a:lnTo>
                <a:lnTo>
                  <a:pt x="4200144" y="4636008"/>
                </a:lnTo>
                <a:lnTo>
                  <a:pt x="4197096" y="4636008"/>
                </a:lnTo>
                <a:lnTo>
                  <a:pt x="4197096" y="4632960"/>
                </a:lnTo>
                <a:close/>
                <a:moveTo>
                  <a:pt x="4203191" y="4632960"/>
                </a:moveTo>
                <a:lnTo>
                  <a:pt x="4206239" y="4632960"/>
                </a:lnTo>
                <a:lnTo>
                  <a:pt x="4206239" y="4636008"/>
                </a:lnTo>
                <a:lnTo>
                  <a:pt x="4203191" y="4636008"/>
                </a:lnTo>
                <a:lnTo>
                  <a:pt x="4203191" y="4632960"/>
                </a:lnTo>
                <a:close/>
                <a:moveTo>
                  <a:pt x="4209287" y="4632960"/>
                </a:moveTo>
                <a:lnTo>
                  <a:pt x="4212335" y="4632960"/>
                </a:lnTo>
                <a:lnTo>
                  <a:pt x="4212335" y="4636008"/>
                </a:lnTo>
                <a:lnTo>
                  <a:pt x="4209287" y="4636008"/>
                </a:lnTo>
                <a:lnTo>
                  <a:pt x="4209287" y="4632960"/>
                </a:lnTo>
                <a:close/>
                <a:moveTo>
                  <a:pt x="4215384" y="4632960"/>
                </a:moveTo>
                <a:lnTo>
                  <a:pt x="4218432" y="4632960"/>
                </a:lnTo>
                <a:lnTo>
                  <a:pt x="4218432" y="4636008"/>
                </a:lnTo>
                <a:lnTo>
                  <a:pt x="4215384" y="4636008"/>
                </a:lnTo>
                <a:lnTo>
                  <a:pt x="4215384" y="4632960"/>
                </a:lnTo>
                <a:close/>
                <a:moveTo>
                  <a:pt x="4221479" y="4632960"/>
                </a:moveTo>
                <a:lnTo>
                  <a:pt x="4224527" y="4632960"/>
                </a:lnTo>
                <a:lnTo>
                  <a:pt x="4224527" y="4636008"/>
                </a:lnTo>
                <a:lnTo>
                  <a:pt x="4221479" y="4636008"/>
                </a:lnTo>
                <a:lnTo>
                  <a:pt x="4221479" y="4632960"/>
                </a:lnTo>
                <a:close/>
                <a:moveTo>
                  <a:pt x="4227576" y="4632960"/>
                </a:moveTo>
                <a:lnTo>
                  <a:pt x="4230623" y="4632960"/>
                </a:lnTo>
                <a:lnTo>
                  <a:pt x="4230623" y="4636008"/>
                </a:lnTo>
                <a:lnTo>
                  <a:pt x="4227576" y="4636008"/>
                </a:lnTo>
                <a:lnTo>
                  <a:pt x="4227576" y="4632960"/>
                </a:lnTo>
                <a:close/>
                <a:moveTo>
                  <a:pt x="4233672" y="4632960"/>
                </a:moveTo>
                <a:lnTo>
                  <a:pt x="4236720" y="4632960"/>
                </a:lnTo>
                <a:lnTo>
                  <a:pt x="4236720" y="4636008"/>
                </a:lnTo>
                <a:lnTo>
                  <a:pt x="4233672" y="4636008"/>
                </a:lnTo>
                <a:lnTo>
                  <a:pt x="4233672" y="4632960"/>
                </a:lnTo>
                <a:close/>
                <a:moveTo>
                  <a:pt x="4239767" y="4632960"/>
                </a:moveTo>
                <a:lnTo>
                  <a:pt x="4242815" y="4632960"/>
                </a:lnTo>
                <a:lnTo>
                  <a:pt x="4242815" y="4636008"/>
                </a:lnTo>
                <a:lnTo>
                  <a:pt x="4239767" y="4636008"/>
                </a:lnTo>
                <a:lnTo>
                  <a:pt x="4239767" y="4632960"/>
                </a:lnTo>
                <a:close/>
                <a:moveTo>
                  <a:pt x="4245864" y="4632960"/>
                </a:moveTo>
                <a:lnTo>
                  <a:pt x="4248912" y="4632960"/>
                </a:lnTo>
                <a:lnTo>
                  <a:pt x="4248912" y="4636008"/>
                </a:lnTo>
                <a:lnTo>
                  <a:pt x="4245864" y="4636008"/>
                </a:lnTo>
                <a:lnTo>
                  <a:pt x="4245864" y="4632960"/>
                </a:lnTo>
                <a:close/>
                <a:moveTo>
                  <a:pt x="4251960" y="4632960"/>
                </a:moveTo>
                <a:lnTo>
                  <a:pt x="4255008" y="4632960"/>
                </a:lnTo>
                <a:lnTo>
                  <a:pt x="4255008" y="4636008"/>
                </a:lnTo>
                <a:lnTo>
                  <a:pt x="4251960" y="4636008"/>
                </a:lnTo>
                <a:lnTo>
                  <a:pt x="4251960" y="4632960"/>
                </a:lnTo>
                <a:close/>
                <a:moveTo>
                  <a:pt x="4258055" y="4632960"/>
                </a:moveTo>
                <a:lnTo>
                  <a:pt x="4261103" y="4632960"/>
                </a:lnTo>
                <a:lnTo>
                  <a:pt x="4261103" y="4636008"/>
                </a:lnTo>
                <a:lnTo>
                  <a:pt x="4258055" y="4636008"/>
                </a:lnTo>
                <a:lnTo>
                  <a:pt x="4258055" y="4632960"/>
                </a:lnTo>
                <a:close/>
                <a:moveTo>
                  <a:pt x="4264152" y="4632960"/>
                </a:moveTo>
                <a:lnTo>
                  <a:pt x="4267200" y="4632960"/>
                </a:lnTo>
                <a:lnTo>
                  <a:pt x="4267200" y="4636008"/>
                </a:lnTo>
                <a:lnTo>
                  <a:pt x="4264152" y="4636008"/>
                </a:lnTo>
                <a:lnTo>
                  <a:pt x="4264152" y="4632960"/>
                </a:lnTo>
                <a:close/>
                <a:moveTo>
                  <a:pt x="4270247" y="4632960"/>
                </a:moveTo>
                <a:lnTo>
                  <a:pt x="4273295" y="4632960"/>
                </a:lnTo>
                <a:lnTo>
                  <a:pt x="4273295" y="4636008"/>
                </a:lnTo>
                <a:lnTo>
                  <a:pt x="4270247" y="4636008"/>
                </a:lnTo>
                <a:lnTo>
                  <a:pt x="4270247" y="4632960"/>
                </a:lnTo>
                <a:close/>
                <a:moveTo>
                  <a:pt x="4276343" y="4632960"/>
                </a:moveTo>
                <a:lnTo>
                  <a:pt x="4279391" y="4632960"/>
                </a:lnTo>
                <a:lnTo>
                  <a:pt x="4279391" y="4636008"/>
                </a:lnTo>
                <a:lnTo>
                  <a:pt x="4276343" y="4636008"/>
                </a:lnTo>
                <a:lnTo>
                  <a:pt x="4276343" y="4632960"/>
                </a:lnTo>
                <a:close/>
                <a:moveTo>
                  <a:pt x="4282440" y="4632960"/>
                </a:moveTo>
                <a:lnTo>
                  <a:pt x="4285488" y="4632960"/>
                </a:lnTo>
                <a:lnTo>
                  <a:pt x="4285488" y="4636008"/>
                </a:lnTo>
                <a:lnTo>
                  <a:pt x="4282440" y="4636008"/>
                </a:lnTo>
                <a:lnTo>
                  <a:pt x="4282440" y="4632960"/>
                </a:lnTo>
                <a:close/>
                <a:moveTo>
                  <a:pt x="4288535" y="4632960"/>
                </a:moveTo>
                <a:lnTo>
                  <a:pt x="4291583" y="4632960"/>
                </a:lnTo>
                <a:lnTo>
                  <a:pt x="4291583" y="4636008"/>
                </a:lnTo>
                <a:lnTo>
                  <a:pt x="4288535" y="4636008"/>
                </a:lnTo>
                <a:lnTo>
                  <a:pt x="4288535" y="4632960"/>
                </a:lnTo>
                <a:close/>
                <a:moveTo>
                  <a:pt x="4294631" y="4632960"/>
                </a:moveTo>
                <a:lnTo>
                  <a:pt x="4297679" y="4632960"/>
                </a:lnTo>
                <a:lnTo>
                  <a:pt x="4297679" y="4636008"/>
                </a:lnTo>
                <a:lnTo>
                  <a:pt x="4294631" y="4636008"/>
                </a:lnTo>
                <a:lnTo>
                  <a:pt x="4294631" y="4632960"/>
                </a:lnTo>
                <a:close/>
                <a:moveTo>
                  <a:pt x="4300728" y="4632960"/>
                </a:moveTo>
                <a:lnTo>
                  <a:pt x="4303776" y="4632960"/>
                </a:lnTo>
                <a:lnTo>
                  <a:pt x="4303776" y="4636008"/>
                </a:lnTo>
                <a:lnTo>
                  <a:pt x="4300728" y="4636008"/>
                </a:lnTo>
                <a:lnTo>
                  <a:pt x="4300728" y="4632960"/>
                </a:lnTo>
                <a:close/>
                <a:moveTo>
                  <a:pt x="4306823" y="4632960"/>
                </a:moveTo>
                <a:lnTo>
                  <a:pt x="4309871" y="4632960"/>
                </a:lnTo>
                <a:lnTo>
                  <a:pt x="4309871" y="4636008"/>
                </a:lnTo>
                <a:lnTo>
                  <a:pt x="4306823" y="4636008"/>
                </a:lnTo>
                <a:lnTo>
                  <a:pt x="4306823" y="4632960"/>
                </a:lnTo>
                <a:close/>
                <a:moveTo>
                  <a:pt x="4312920" y="4632960"/>
                </a:moveTo>
                <a:lnTo>
                  <a:pt x="4315968" y="4632960"/>
                </a:lnTo>
                <a:lnTo>
                  <a:pt x="4315968" y="4636008"/>
                </a:lnTo>
                <a:lnTo>
                  <a:pt x="4312920" y="4636008"/>
                </a:lnTo>
                <a:lnTo>
                  <a:pt x="4312920" y="4632960"/>
                </a:lnTo>
                <a:close/>
                <a:moveTo>
                  <a:pt x="4319016" y="4632960"/>
                </a:moveTo>
                <a:lnTo>
                  <a:pt x="4322064" y="4632960"/>
                </a:lnTo>
                <a:lnTo>
                  <a:pt x="4322064" y="4636008"/>
                </a:lnTo>
                <a:lnTo>
                  <a:pt x="4319016" y="4636008"/>
                </a:lnTo>
                <a:lnTo>
                  <a:pt x="4319016" y="4632960"/>
                </a:lnTo>
                <a:close/>
                <a:moveTo>
                  <a:pt x="4325111" y="4632960"/>
                </a:moveTo>
                <a:lnTo>
                  <a:pt x="4328159" y="4632960"/>
                </a:lnTo>
                <a:lnTo>
                  <a:pt x="4328159" y="4636008"/>
                </a:lnTo>
                <a:lnTo>
                  <a:pt x="4325111" y="4636008"/>
                </a:lnTo>
                <a:lnTo>
                  <a:pt x="4325111" y="4632960"/>
                </a:lnTo>
                <a:close/>
                <a:moveTo>
                  <a:pt x="4331208" y="4632960"/>
                </a:moveTo>
                <a:lnTo>
                  <a:pt x="4334256" y="4632960"/>
                </a:lnTo>
                <a:lnTo>
                  <a:pt x="4334256" y="4636008"/>
                </a:lnTo>
                <a:lnTo>
                  <a:pt x="4331208" y="4636008"/>
                </a:lnTo>
                <a:lnTo>
                  <a:pt x="4331208" y="4632960"/>
                </a:lnTo>
                <a:close/>
                <a:moveTo>
                  <a:pt x="4337304" y="4632960"/>
                </a:moveTo>
                <a:lnTo>
                  <a:pt x="4340352" y="4632960"/>
                </a:lnTo>
                <a:lnTo>
                  <a:pt x="4340352" y="4636008"/>
                </a:lnTo>
                <a:lnTo>
                  <a:pt x="4337304" y="4636008"/>
                </a:lnTo>
                <a:lnTo>
                  <a:pt x="4337304" y="4632960"/>
                </a:lnTo>
                <a:close/>
                <a:moveTo>
                  <a:pt x="4343399" y="4632960"/>
                </a:moveTo>
                <a:lnTo>
                  <a:pt x="4346447" y="4632960"/>
                </a:lnTo>
                <a:lnTo>
                  <a:pt x="4346447" y="4636008"/>
                </a:lnTo>
                <a:lnTo>
                  <a:pt x="4343399" y="4636008"/>
                </a:lnTo>
                <a:lnTo>
                  <a:pt x="4343399" y="4632960"/>
                </a:lnTo>
                <a:close/>
                <a:moveTo>
                  <a:pt x="4349496" y="4632960"/>
                </a:moveTo>
                <a:lnTo>
                  <a:pt x="4352544" y="4632960"/>
                </a:lnTo>
                <a:lnTo>
                  <a:pt x="4352544" y="4636008"/>
                </a:lnTo>
                <a:lnTo>
                  <a:pt x="4349496" y="4636008"/>
                </a:lnTo>
                <a:lnTo>
                  <a:pt x="4349496" y="4632960"/>
                </a:lnTo>
                <a:close/>
                <a:moveTo>
                  <a:pt x="4355591" y="4632960"/>
                </a:moveTo>
                <a:lnTo>
                  <a:pt x="4358639" y="4632960"/>
                </a:lnTo>
                <a:lnTo>
                  <a:pt x="4358639" y="4636008"/>
                </a:lnTo>
                <a:lnTo>
                  <a:pt x="4355591" y="4636008"/>
                </a:lnTo>
                <a:lnTo>
                  <a:pt x="4355591" y="4632960"/>
                </a:lnTo>
                <a:close/>
                <a:moveTo>
                  <a:pt x="4361687" y="4632960"/>
                </a:moveTo>
                <a:lnTo>
                  <a:pt x="4364735" y="4632960"/>
                </a:lnTo>
                <a:lnTo>
                  <a:pt x="4364735" y="4636008"/>
                </a:lnTo>
                <a:lnTo>
                  <a:pt x="4361687" y="4636008"/>
                </a:lnTo>
                <a:lnTo>
                  <a:pt x="4361687" y="4632960"/>
                </a:lnTo>
                <a:close/>
                <a:moveTo>
                  <a:pt x="4367784" y="4632960"/>
                </a:moveTo>
                <a:lnTo>
                  <a:pt x="4370832" y="4632960"/>
                </a:lnTo>
                <a:lnTo>
                  <a:pt x="4370832" y="4636008"/>
                </a:lnTo>
                <a:lnTo>
                  <a:pt x="4367784" y="4636008"/>
                </a:lnTo>
                <a:lnTo>
                  <a:pt x="4367784" y="4632960"/>
                </a:lnTo>
                <a:close/>
                <a:moveTo>
                  <a:pt x="4373879" y="4632960"/>
                </a:moveTo>
                <a:lnTo>
                  <a:pt x="4376927" y="4632960"/>
                </a:lnTo>
                <a:lnTo>
                  <a:pt x="4376927" y="4636008"/>
                </a:lnTo>
                <a:lnTo>
                  <a:pt x="4373879" y="4636008"/>
                </a:lnTo>
                <a:lnTo>
                  <a:pt x="4373879" y="4632960"/>
                </a:lnTo>
                <a:close/>
                <a:moveTo>
                  <a:pt x="4379976" y="4632960"/>
                </a:moveTo>
                <a:lnTo>
                  <a:pt x="4383023" y="4632960"/>
                </a:lnTo>
                <a:lnTo>
                  <a:pt x="4383023" y="4636008"/>
                </a:lnTo>
                <a:lnTo>
                  <a:pt x="4379976" y="4636008"/>
                </a:lnTo>
                <a:lnTo>
                  <a:pt x="4379976" y="4632960"/>
                </a:lnTo>
                <a:close/>
                <a:moveTo>
                  <a:pt x="4386072" y="4632960"/>
                </a:moveTo>
                <a:lnTo>
                  <a:pt x="4389120" y="4632960"/>
                </a:lnTo>
                <a:lnTo>
                  <a:pt x="4389120" y="4636008"/>
                </a:lnTo>
                <a:lnTo>
                  <a:pt x="4386072" y="4636008"/>
                </a:lnTo>
                <a:lnTo>
                  <a:pt x="4386072" y="4632960"/>
                </a:lnTo>
                <a:close/>
                <a:moveTo>
                  <a:pt x="4392167" y="4632960"/>
                </a:moveTo>
                <a:lnTo>
                  <a:pt x="4395215" y="4632960"/>
                </a:lnTo>
                <a:lnTo>
                  <a:pt x="4395215" y="4636008"/>
                </a:lnTo>
                <a:lnTo>
                  <a:pt x="4392167" y="4636008"/>
                </a:lnTo>
                <a:lnTo>
                  <a:pt x="4392167" y="4632960"/>
                </a:lnTo>
                <a:close/>
                <a:moveTo>
                  <a:pt x="4398264" y="4632960"/>
                </a:moveTo>
                <a:lnTo>
                  <a:pt x="4401312" y="4632960"/>
                </a:lnTo>
                <a:lnTo>
                  <a:pt x="4401312" y="4636008"/>
                </a:lnTo>
                <a:lnTo>
                  <a:pt x="4398264" y="4636008"/>
                </a:lnTo>
                <a:lnTo>
                  <a:pt x="4398264" y="4632960"/>
                </a:lnTo>
                <a:close/>
                <a:moveTo>
                  <a:pt x="4404360" y="4632960"/>
                </a:moveTo>
                <a:lnTo>
                  <a:pt x="4407408" y="4632960"/>
                </a:lnTo>
                <a:lnTo>
                  <a:pt x="4407408" y="4636008"/>
                </a:lnTo>
                <a:lnTo>
                  <a:pt x="4404360" y="4636008"/>
                </a:lnTo>
                <a:lnTo>
                  <a:pt x="4404360" y="4632960"/>
                </a:lnTo>
                <a:close/>
                <a:moveTo>
                  <a:pt x="4410455" y="4632960"/>
                </a:moveTo>
                <a:lnTo>
                  <a:pt x="4413503" y="4632960"/>
                </a:lnTo>
                <a:lnTo>
                  <a:pt x="4413503" y="4636008"/>
                </a:lnTo>
                <a:lnTo>
                  <a:pt x="4410455" y="4636008"/>
                </a:lnTo>
                <a:lnTo>
                  <a:pt x="4410455" y="4632960"/>
                </a:lnTo>
                <a:close/>
                <a:moveTo>
                  <a:pt x="4416552" y="4632960"/>
                </a:moveTo>
                <a:lnTo>
                  <a:pt x="4419600" y="4632960"/>
                </a:lnTo>
                <a:lnTo>
                  <a:pt x="4419600" y="4636008"/>
                </a:lnTo>
                <a:lnTo>
                  <a:pt x="4416552" y="4636008"/>
                </a:lnTo>
                <a:lnTo>
                  <a:pt x="4416552" y="4632960"/>
                </a:lnTo>
                <a:close/>
                <a:moveTo>
                  <a:pt x="4422647" y="4632960"/>
                </a:moveTo>
                <a:lnTo>
                  <a:pt x="4425695" y="4632960"/>
                </a:lnTo>
                <a:lnTo>
                  <a:pt x="4425695" y="4636008"/>
                </a:lnTo>
                <a:lnTo>
                  <a:pt x="4422647" y="4636008"/>
                </a:lnTo>
                <a:lnTo>
                  <a:pt x="4422647" y="4632960"/>
                </a:lnTo>
                <a:close/>
                <a:moveTo>
                  <a:pt x="4428743" y="4632960"/>
                </a:moveTo>
                <a:lnTo>
                  <a:pt x="4431791" y="4632960"/>
                </a:lnTo>
                <a:lnTo>
                  <a:pt x="4431791" y="4636008"/>
                </a:lnTo>
                <a:lnTo>
                  <a:pt x="4428743" y="4636008"/>
                </a:lnTo>
                <a:lnTo>
                  <a:pt x="4428743" y="4632960"/>
                </a:lnTo>
                <a:close/>
                <a:moveTo>
                  <a:pt x="4434840" y="4632960"/>
                </a:moveTo>
                <a:lnTo>
                  <a:pt x="4437888" y="4632960"/>
                </a:lnTo>
                <a:lnTo>
                  <a:pt x="4437888" y="4636008"/>
                </a:lnTo>
                <a:lnTo>
                  <a:pt x="4434840" y="4636008"/>
                </a:lnTo>
                <a:lnTo>
                  <a:pt x="4434840" y="4632960"/>
                </a:lnTo>
                <a:close/>
                <a:moveTo>
                  <a:pt x="4440935" y="4632960"/>
                </a:moveTo>
                <a:lnTo>
                  <a:pt x="4443983" y="4632960"/>
                </a:lnTo>
                <a:lnTo>
                  <a:pt x="4443983" y="4636008"/>
                </a:lnTo>
                <a:lnTo>
                  <a:pt x="4440935" y="4636008"/>
                </a:lnTo>
                <a:lnTo>
                  <a:pt x="4440935" y="4632960"/>
                </a:lnTo>
                <a:close/>
                <a:moveTo>
                  <a:pt x="4447031" y="4632960"/>
                </a:moveTo>
                <a:lnTo>
                  <a:pt x="4450079" y="4632960"/>
                </a:lnTo>
                <a:lnTo>
                  <a:pt x="4450079" y="4636008"/>
                </a:lnTo>
                <a:lnTo>
                  <a:pt x="4447031" y="4636008"/>
                </a:lnTo>
                <a:lnTo>
                  <a:pt x="4447031" y="4632960"/>
                </a:lnTo>
                <a:close/>
                <a:moveTo>
                  <a:pt x="4453128" y="4632960"/>
                </a:moveTo>
                <a:lnTo>
                  <a:pt x="4456176" y="4632960"/>
                </a:lnTo>
                <a:lnTo>
                  <a:pt x="4456176" y="4636008"/>
                </a:lnTo>
                <a:lnTo>
                  <a:pt x="4453128" y="4636008"/>
                </a:lnTo>
                <a:lnTo>
                  <a:pt x="4453128" y="4632960"/>
                </a:lnTo>
                <a:close/>
                <a:moveTo>
                  <a:pt x="4459223" y="4632960"/>
                </a:moveTo>
                <a:lnTo>
                  <a:pt x="4462271" y="4632960"/>
                </a:lnTo>
                <a:lnTo>
                  <a:pt x="4462271" y="4636008"/>
                </a:lnTo>
                <a:lnTo>
                  <a:pt x="4459223" y="4636008"/>
                </a:lnTo>
                <a:lnTo>
                  <a:pt x="4459223" y="4632960"/>
                </a:lnTo>
                <a:close/>
                <a:moveTo>
                  <a:pt x="4465320" y="4632960"/>
                </a:moveTo>
                <a:lnTo>
                  <a:pt x="4468368" y="4632960"/>
                </a:lnTo>
                <a:lnTo>
                  <a:pt x="4468368" y="4636008"/>
                </a:lnTo>
                <a:lnTo>
                  <a:pt x="4465320" y="4636008"/>
                </a:lnTo>
                <a:lnTo>
                  <a:pt x="4465320" y="4632960"/>
                </a:lnTo>
                <a:close/>
                <a:moveTo>
                  <a:pt x="4471416" y="4632960"/>
                </a:moveTo>
                <a:lnTo>
                  <a:pt x="4474464" y="4632960"/>
                </a:lnTo>
                <a:lnTo>
                  <a:pt x="4474464" y="4636008"/>
                </a:lnTo>
                <a:lnTo>
                  <a:pt x="4471416" y="4636008"/>
                </a:lnTo>
                <a:lnTo>
                  <a:pt x="4471416" y="4632960"/>
                </a:lnTo>
                <a:close/>
                <a:moveTo>
                  <a:pt x="4477511" y="4632960"/>
                </a:moveTo>
                <a:lnTo>
                  <a:pt x="4480559" y="4632960"/>
                </a:lnTo>
                <a:lnTo>
                  <a:pt x="4480559" y="4636008"/>
                </a:lnTo>
                <a:lnTo>
                  <a:pt x="4477511" y="4636008"/>
                </a:lnTo>
                <a:lnTo>
                  <a:pt x="4477511" y="4632960"/>
                </a:lnTo>
                <a:close/>
                <a:moveTo>
                  <a:pt x="4483608" y="4632960"/>
                </a:moveTo>
                <a:lnTo>
                  <a:pt x="4486656" y="4632960"/>
                </a:lnTo>
                <a:lnTo>
                  <a:pt x="4486656" y="4636008"/>
                </a:lnTo>
                <a:lnTo>
                  <a:pt x="4483608" y="4636008"/>
                </a:lnTo>
                <a:lnTo>
                  <a:pt x="4483608" y="4632960"/>
                </a:lnTo>
                <a:close/>
                <a:moveTo>
                  <a:pt x="4489704" y="4632960"/>
                </a:moveTo>
                <a:lnTo>
                  <a:pt x="4492752" y="4632960"/>
                </a:lnTo>
                <a:lnTo>
                  <a:pt x="4492752" y="4636008"/>
                </a:lnTo>
                <a:lnTo>
                  <a:pt x="4489704" y="4636008"/>
                </a:lnTo>
                <a:lnTo>
                  <a:pt x="4489704" y="4632960"/>
                </a:lnTo>
                <a:close/>
                <a:moveTo>
                  <a:pt x="4495799" y="4632960"/>
                </a:moveTo>
                <a:lnTo>
                  <a:pt x="4498847" y="4632960"/>
                </a:lnTo>
                <a:lnTo>
                  <a:pt x="4498847" y="4636008"/>
                </a:lnTo>
                <a:lnTo>
                  <a:pt x="4495799" y="4636008"/>
                </a:lnTo>
                <a:lnTo>
                  <a:pt x="4495799" y="4632960"/>
                </a:lnTo>
                <a:close/>
                <a:moveTo>
                  <a:pt x="4501896" y="4632960"/>
                </a:moveTo>
                <a:lnTo>
                  <a:pt x="4504944" y="4632960"/>
                </a:lnTo>
                <a:lnTo>
                  <a:pt x="4504944" y="4636008"/>
                </a:lnTo>
                <a:lnTo>
                  <a:pt x="4501896" y="4636008"/>
                </a:lnTo>
                <a:lnTo>
                  <a:pt x="4501896" y="4632960"/>
                </a:lnTo>
                <a:close/>
                <a:moveTo>
                  <a:pt x="4507991" y="4632960"/>
                </a:moveTo>
                <a:lnTo>
                  <a:pt x="4511039" y="4632960"/>
                </a:lnTo>
                <a:lnTo>
                  <a:pt x="4511039" y="4636008"/>
                </a:lnTo>
                <a:lnTo>
                  <a:pt x="4507991" y="4636008"/>
                </a:lnTo>
                <a:lnTo>
                  <a:pt x="4507991" y="4632960"/>
                </a:lnTo>
                <a:close/>
                <a:moveTo>
                  <a:pt x="4514087" y="4632960"/>
                </a:moveTo>
                <a:lnTo>
                  <a:pt x="4517135" y="4632960"/>
                </a:lnTo>
                <a:lnTo>
                  <a:pt x="4517135" y="4636008"/>
                </a:lnTo>
                <a:lnTo>
                  <a:pt x="4514087" y="4636008"/>
                </a:lnTo>
                <a:lnTo>
                  <a:pt x="4514087" y="4632960"/>
                </a:lnTo>
                <a:close/>
                <a:moveTo>
                  <a:pt x="4520184" y="4632960"/>
                </a:moveTo>
                <a:lnTo>
                  <a:pt x="4523232" y="4632960"/>
                </a:lnTo>
                <a:lnTo>
                  <a:pt x="4523232" y="4636008"/>
                </a:lnTo>
                <a:lnTo>
                  <a:pt x="4520184" y="4636008"/>
                </a:lnTo>
                <a:lnTo>
                  <a:pt x="4520184" y="4632960"/>
                </a:lnTo>
                <a:close/>
                <a:moveTo>
                  <a:pt x="4526279" y="4632960"/>
                </a:moveTo>
                <a:lnTo>
                  <a:pt x="4529327" y="4632960"/>
                </a:lnTo>
                <a:lnTo>
                  <a:pt x="4529327" y="4636008"/>
                </a:lnTo>
                <a:lnTo>
                  <a:pt x="4526279" y="4636008"/>
                </a:lnTo>
                <a:lnTo>
                  <a:pt x="4526279" y="4632960"/>
                </a:lnTo>
                <a:close/>
                <a:moveTo>
                  <a:pt x="4532376" y="4632960"/>
                </a:moveTo>
                <a:lnTo>
                  <a:pt x="4535423" y="4632960"/>
                </a:lnTo>
                <a:lnTo>
                  <a:pt x="4535423" y="4636008"/>
                </a:lnTo>
                <a:lnTo>
                  <a:pt x="4532376" y="4636008"/>
                </a:lnTo>
                <a:lnTo>
                  <a:pt x="4532376" y="4632960"/>
                </a:lnTo>
                <a:close/>
                <a:moveTo>
                  <a:pt x="4538472" y="4632960"/>
                </a:moveTo>
                <a:lnTo>
                  <a:pt x="4541520" y="4632960"/>
                </a:lnTo>
                <a:lnTo>
                  <a:pt x="4541520" y="4636008"/>
                </a:lnTo>
                <a:lnTo>
                  <a:pt x="4538472" y="4636008"/>
                </a:lnTo>
                <a:lnTo>
                  <a:pt x="4538472" y="4632960"/>
                </a:lnTo>
                <a:close/>
                <a:moveTo>
                  <a:pt x="4544567" y="4632960"/>
                </a:moveTo>
                <a:lnTo>
                  <a:pt x="4547615" y="4632960"/>
                </a:lnTo>
                <a:lnTo>
                  <a:pt x="4547615" y="4636008"/>
                </a:lnTo>
                <a:lnTo>
                  <a:pt x="4544567" y="4636008"/>
                </a:lnTo>
                <a:lnTo>
                  <a:pt x="4544567" y="4632960"/>
                </a:lnTo>
                <a:close/>
                <a:moveTo>
                  <a:pt x="4550664" y="4632960"/>
                </a:moveTo>
                <a:lnTo>
                  <a:pt x="4553712" y="4632960"/>
                </a:lnTo>
                <a:lnTo>
                  <a:pt x="4553712" y="4636008"/>
                </a:lnTo>
                <a:lnTo>
                  <a:pt x="4550664" y="4636008"/>
                </a:lnTo>
                <a:lnTo>
                  <a:pt x="4550664" y="4632960"/>
                </a:lnTo>
                <a:close/>
                <a:moveTo>
                  <a:pt x="4556760" y="4632960"/>
                </a:moveTo>
                <a:lnTo>
                  <a:pt x="4559808" y="4632960"/>
                </a:lnTo>
                <a:lnTo>
                  <a:pt x="4559808" y="4636008"/>
                </a:lnTo>
                <a:lnTo>
                  <a:pt x="4556760" y="4636008"/>
                </a:lnTo>
                <a:lnTo>
                  <a:pt x="4556760" y="4632960"/>
                </a:lnTo>
                <a:close/>
                <a:moveTo>
                  <a:pt x="4562855" y="4632960"/>
                </a:moveTo>
                <a:lnTo>
                  <a:pt x="4565903" y="4632960"/>
                </a:lnTo>
                <a:lnTo>
                  <a:pt x="4565903" y="4636008"/>
                </a:lnTo>
                <a:lnTo>
                  <a:pt x="4562855" y="4636008"/>
                </a:lnTo>
                <a:lnTo>
                  <a:pt x="4562855" y="4632960"/>
                </a:lnTo>
                <a:close/>
                <a:moveTo>
                  <a:pt x="4568952" y="4632960"/>
                </a:moveTo>
                <a:lnTo>
                  <a:pt x="4572000" y="4632960"/>
                </a:lnTo>
                <a:lnTo>
                  <a:pt x="4572000" y="4636008"/>
                </a:lnTo>
                <a:lnTo>
                  <a:pt x="4568952" y="4636008"/>
                </a:lnTo>
                <a:lnTo>
                  <a:pt x="4568952" y="4632960"/>
                </a:lnTo>
                <a:close/>
                <a:moveTo>
                  <a:pt x="4575047" y="4632960"/>
                </a:moveTo>
                <a:lnTo>
                  <a:pt x="4578095" y="4632960"/>
                </a:lnTo>
                <a:lnTo>
                  <a:pt x="4578095" y="4636008"/>
                </a:lnTo>
                <a:lnTo>
                  <a:pt x="4575047" y="4636008"/>
                </a:lnTo>
                <a:lnTo>
                  <a:pt x="4575047" y="4632960"/>
                </a:lnTo>
                <a:close/>
                <a:moveTo>
                  <a:pt x="4581143" y="4632960"/>
                </a:moveTo>
                <a:lnTo>
                  <a:pt x="4584191" y="4632960"/>
                </a:lnTo>
                <a:lnTo>
                  <a:pt x="4584191" y="4636008"/>
                </a:lnTo>
                <a:lnTo>
                  <a:pt x="4581143" y="4636008"/>
                </a:lnTo>
                <a:lnTo>
                  <a:pt x="4581143" y="4632960"/>
                </a:lnTo>
                <a:close/>
                <a:moveTo>
                  <a:pt x="4587240" y="4632960"/>
                </a:moveTo>
                <a:lnTo>
                  <a:pt x="4590288" y="4632960"/>
                </a:lnTo>
                <a:lnTo>
                  <a:pt x="4590288" y="4636008"/>
                </a:lnTo>
                <a:lnTo>
                  <a:pt x="4587240" y="4636008"/>
                </a:lnTo>
                <a:lnTo>
                  <a:pt x="4587240" y="4632960"/>
                </a:lnTo>
                <a:close/>
                <a:moveTo>
                  <a:pt x="4593335" y="4632960"/>
                </a:moveTo>
                <a:lnTo>
                  <a:pt x="4596383" y="4632960"/>
                </a:lnTo>
                <a:lnTo>
                  <a:pt x="4596383" y="4636008"/>
                </a:lnTo>
                <a:lnTo>
                  <a:pt x="4593335" y="4636008"/>
                </a:lnTo>
                <a:lnTo>
                  <a:pt x="4593335" y="4632960"/>
                </a:lnTo>
                <a:close/>
                <a:moveTo>
                  <a:pt x="4599431" y="4632960"/>
                </a:moveTo>
                <a:lnTo>
                  <a:pt x="4602479" y="4632960"/>
                </a:lnTo>
                <a:lnTo>
                  <a:pt x="4602479" y="4636008"/>
                </a:lnTo>
                <a:lnTo>
                  <a:pt x="4599431" y="4636008"/>
                </a:lnTo>
                <a:lnTo>
                  <a:pt x="4599431" y="4632960"/>
                </a:lnTo>
                <a:close/>
                <a:moveTo>
                  <a:pt x="4605528" y="4632960"/>
                </a:moveTo>
                <a:lnTo>
                  <a:pt x="4608576" y="4632960"/>
                </a:lnTo>
                <a:lnTo>
                  <a:pt x="4608576" y="4636008"/>
                </a:lnTo>
                <a:lnTo>
                  <a:pt x="4605528" y="4636008"/>
                </a:lnTo>
                <a:lnTo>
                  <a:pt x="4605528" y="4632960"/>
                </a:lnTo>
                <a:close/>
                <a:moveTo>
                  <a:pt x="4611623" y="4632960"/>
                </a:moveTo>
                <a:lnTo>
                  <a:pt x="4614671" y="4632960"/>
                </a:lnTo>
                <a:lnTo>
                  <a:pt x="4614671" y="4636008"/>
                </a:lnTo>
                <a:lnTo>
                  <a:pt x="4611623" y="4636008"/>
                </a:lnTo>
                <a:lnTo>
                  <a:pt x="4611623" y="4632960"/>
                </a:lnTo>
                <a:close/>
                <a:moveTo>
                  <a:pt x="4617720" y="4632960"/>
                </a:moveTo>
                <a:lnTo>
                  <a:pt x="4620768" y="4632960"/>
                </a:lnTo>
                <a:lnTo>
                  <a:pt x="4620768" y="4636008"/>
                </a:lnTo>
                <a:lnTo>
                  <a:pt x="4617720" y="4636008"/>
                </a:lnTo>
                <a:lnTo>
                  <a:pt x="4617720" y="4632960"/>
                </a:lnTo>
                <a:close/>
                <a:moveTo>
                  <a:pt x="4623816" y="4632960"/>
                </a:moveTo>
                <a:lnTo>
                  <a:pt x="4626864" y="4632960"/>
                </a:lnTo>
                <a:lnTo>
                  <a:pt x="4626864" y="4636008"/>
                </a:lnTo>
                <a:lnTo>
                  <a:pt x="4623816" y="4636008"/>
                </a:lnTo>
                <a:lnTo>
                  <a:pt x="4623816" y="4632960"/>
                </a:lnTo>
                <a:close/>
                <a:moveTo>
                  <a:pt x="4629911" y="4632960"/>
                </a:moveTo>
                <a:lnTo>
                  <a:pt x="4632959" y="4632960"/>
                </a:lnTo>
                <a:lnTo>
                  <a:pt x="4632959" y="4636008"/>
                </a:lnTo>
                <a:lnTo>
                  <a:pt x="4629911" y="4636008"/>
                </a:lnTo>
                <a:lnTo>
                  <a:pt x="4629911" y="4632960"/>
                </a:lnTo>
                <a:close/>
                <a:moveTo>
                  <a:pt x="4636008" y="4632960"/>
                </a:moveTo>
                <a:lnTo>
                  <a:pt x="4639056" y="4632960"/>
                </a:lnTo>
                <a:lnTo>
                  <a:pt x="4639056" y="4636008"/>
                </a:lnTo>
                <a:lnTo>
                  <a:pt x="4636008" y="4636008"/>
                </a:lnTo>
                <a:lnTo>
                  <a:pt x="4636008" y="4632960"/>
                </a:lnTo>
                <a:close/>
                <a:moveTo>
                  <a:pt x="4642104" y="4632960"/>
                </a:moveTo>
                <a:lnTo>
                  <a:pt x="4645152" y="4632960"/>
                </a:lnTo>
                <a:lnTo>
                  <a:pt x="4645152" y="4636008"/>
                </a:lnTo>
                <a:lnTo>
                  <a:pt x="4642104" y="4636008"/>
                </a:lnTo>
                <a:lnTo>
                  <a:pt x="4642104" y="4632960"/>
                </a:lnTo>
                <a:close/>
                <a:moveTo>
                  <a:pt x="4648199" y="4632960"/>
                </a:moveTo>
                <a:lnTo>
                  <a:pt x="4651247" y="4632960"/>
                </a:lnTo>
                <a:lnTo>
                  <a:pt x="4651247" y="4636008"/>
                </a:lnTo>
                <a:lnTo>
                  <a:pt x="4648199" y="4636008"/>
                </a:lnTo>
                <a:lnTo>
                  <a:pt x="4648199" y="4632960"/>
                </a:lnTo>
                <a:close/>
                <a:moveTo>
                  <a:pt x="4654296" y="4632960"/>
                </a:moveTo>
                <a:lnTo>
                  <a:pt x="4657344" y="4632960"/>
                </a:lnTo>
                <a:lnTo>
                  <a:pt x="4657344" y="4636008"/>
                </a:lnTo>
                <a:lnTo>
                  <a:pt x="4654296" y="4636008"/>
                </a:lnTo>
                <a:lnTo>
                  <a:pt x="4654296" y="4632960"/>
                </a:lnTo>
                <a:close/>
                <a:moveTo>
                  <a:pt x="4660391" y="4632960"/>
                </a:moveTo>
                <a:lnTo>
                  <a:pt x="4663439" y="4632960"/>
                </a:lnTo>
                <a:lnTo>
                  <a:pt x="4663439" y="4636008"/>
                </a:lnTo>
                <a:lnTo>
                  <a:pt x="4660391" y="4636008"/>
                </a:lnTo>
                <a:lnTo>
                  <a:pt x="4660391" y="4632960"/>
                </a:lnTo>
                <a:close/>
                <a:moveTo>
                  <a:pt x="4666487" y="4632960"/>
                </a:moveTo>
                <a:lnTo>
                  <a:pt x="4669535" y="4632960"/>
                </a:lnTo>
                <a:lnTo>
                  <a:pt x="4669535" y="4636008"/>
                </a:lnTo>
                <a:lnTo>
                  <a:pt x="4666487" y="4636008"/>
                </a:lnTo>
                <a:lnTo>
                  <a:pt x="4666487" y="4632960"/>
                </a:lnTo>
                <a:close/>
                <a:moveTo>
                  <a:pt x="4672584" y="4632960"/>
                </a:moveTo>
                <a:lnTo>
                  <a:pt x="4675632" y="4632960"/>
                </a:lnTo>
                <a:lnTo>
                  <a:pt x="4675632" y="4636008"/>
                </a:lnTo>
                <a:lnTo>
                  <a:pt x="4672584" y="4636008"/>
                </a:lnTo>
                <a:lnTo>
                  <a:pt x="4672584" y="4632960"/>
                </a:lnTo>
                <a:close/>
                <a:moveTo>
                  <a:pt x="4678679" y="4632960"/>
                </a:moveTo>
                <a:lnTo>
                  <a:pt x="4681727" y="4632960"/>
                </a:lnTo>
                <a:lnTo>
                  <a:pt x="4681727" y="4636008"/>
                </a:lnTo>
                <a:lnTo>
                  <a:pt x="4678679" y="4636008"/>
                </a:lnTo>
                <a:lnTo>
                  <a:pt x="4678679" y="4632960"/>
                </a:lnTo>
                <a:close/>
                <a:moveTo>
                  <a:pt x="4684776" y="4632960"/>
                </a:moveTo>
                <a:lnTo>
                  <a:pt x="4687823" y="4632960"/>
                </a:lnTo>
                <a:lnTo>
                  <a:pt x="4687823" y="4636008"/>
                </a:lnTo>
                <a:lnTo>
                  <a:pt x="4684776" y="4636008"/>
                </a:lnTo>
                <a:lnTo>
                  <a:pt x="4684776" y="4632960"/>
                </a:lnTo>
                <a:close/>
                <a:moveTo>
                  <a:pt x="4690872" y="4632960"/>
                </a:moveTo>
                <a:lnTo>
                  <a:pt x="4693920" y="4632960"/>
                </a:lnTo>
                <a:lnTo>
                  <a:pt x="4693920" y="4636008"/>
                </a:lnTo>
                <a:lnTo>
                  <a:pt x="4690872" y="4636008"/>
                </a:lnTo>
                <a:lnTo>
                  <a:pt x="4690872" y="4632960"/>
                </a:lnTo>
                <a:close/>
                <a:moveTo>
                  <a:pt x="4696967" y="4632960"/>
                </a:moveTo>
                <a:lnTo>
                  <a:pt x="4700015" y="4632960"/>
                </a:lnTo>
                <a:lnTo>
                  <a:pt x="4700015" y="4636008"/>
                </a:lnTo>
                <a:lnTo>
                  <a:pt x="4696967" y="4636008"/>
                </a:lnTo>
                <a:lnTo>
                  <a:pt x="4696967" y="4632960"/>
                </a:lnTo>
                <a:close/>
                <a:moveTo>
                  <a:pt x="4703064" y="4632960"/>
                </a:moveTo>
                <a:lnTo>
                  <a:pt x="4706112" y="4632960"/>
                </a:lnTo>
                <a:lnTo>
                  <a:pt x="4706112" y="4636008"/>
                </a:lnTo>
                <a:lnTo>
                  <a:pt x="4703064" y="4636008"/>
                </a:lnTo>
                <a:lnTo>
                  <a:pt x="4703064" y="4632960"/>
                </a:lnTo>
                <a:close/>
                <a:moveTo>
                  <a:pt x="4709160" y="4632960"/>
                </a:moveTo>
                <a:lnTo>
                  <a:pt x="4712208" y="4632960"/>
                </a:lnTo>
                <a:lnTo>
                  <a:pt x="4712208" y="4636008"/>
                </a:lnTo>
                <a:lnTo>
                  <a:pt x="4709160" y="4636008"/>
                </a:lnTo>
                <a:lnTo>
                  <a:pt x="4709160" y="4632960"/>
                </a:lnTo>
                <a:close/>
                <a:moveTo>
                  <a:pt x="4715255" y="4632960"/>
                </a:moveTo>
                <a:lnTo>
                  <a:pt x="4718303" y="4632960"/>
                </a:lnTo>
                <a:lnTo>
                  <a:pt x="4718303" y="4636008"/>
                </a:lnTo>
                <a:lnTo>
                  <a:pt x="4715255" y="4636008"/>
                </a:lnTo>
                <a:lnTo>
                  <a:pt x="4715255" y="4632960"/>
                </a:lnTo>
                <a:close/>
                <a:moveTo>
                  <a:pt x="4721352" y="4632960"/>
                </a:moveTo>
                <a:lnTo>
                  <a:pt x="4724400" y="4632960"/>
                </a:lnTo>
                <a:lnTo>
                  <a:pt x="4724400" y="4636008"/>
                </a:lnTo>
                <a:lnTo>
                  <a:pt x="4721352" y="4636008"/>
                </a:lnTo>
                <a:lnTo>
                  <a:pt x="4721352" y="4632960"/>
                </a:lnTo>
                <a:close/>
                <a:moveTo>
                  <a:pt x="4727447" y="4632960"/>
                </a:moveTo>
                <a:lnTo>
                  <a:pt x="4730495" y="4632960"/>
                </a:lnTo>
                <a:lnTo>
                  <a:pt x="4730495" y="4636008"/>
                </a:lnTo>
                <a:lnTo>
                  <a:pt x="4727447" y="4636008"/>
                </a:lnTo>
                <a:lnTo>
                  <a:pt x="4727447" y="4632960"/>
                </a:lnTo>
                <a:close/>
                <a:moveTo>
                  <a:pt x="4733543" y="4632960"/>
                </a:moveTo>
                <a:lnTo>
                  <a:pt x="4736591" y="4632960"/>
                </a:lnTo>
                <a:lnTo>
                  <a:pt x="4736591" y="4636008"/>
                </a:lnTo>
                <a:lnTo>
                  <a:pt x="4733543" y="4636008"/>
                </a:lnTo>
                <a:lnTo>
                  <a:pt x="4733543" y="4632960"/>
                </a:lnTo>
                <a:close/>
                <a:moveTo>
                  <a:pt x="4739640" y="4632960"/>
                </a:moveTo>
                <a:lnTo>
                  <a:pt x="4742688" y="4632960"/>
                </a:lnTo>
                <a:lnTo>
                  <a:pt x="4742688" y="4636008"/>
                </a:lnTo>
                <a:lnTo>
                  <a:pt x="4739640" y="4636008"/>
                </a:lnTo>
                <a:lnTo>
                  <a:pt x="4739640" y="4632960"/>
                </a:lnTo>
                <a:close/>
                <a:moveTo>
                  <a:pt x="4745735" y="4632960"/>
                </a:moveTo>
                <a:lnTo>
                  <a:pt x="4748783" y="4632960"/>
                </a:lnTo>
                <a:lnTo>
                  <a:pt x="4748783" y="4636008"/>
                </a:lnTo>
                <a:lnTo>
                  <a:pt x="4745735" y="4636008"/>
                </a:lnTo>
                <a:lnTo>
                  <a:pt x="4745735" y="4632960"/>
                </a:lnTo>
                <a:close/>
                <a:moveTo>
                  <a:pt x="4751831" y="4632960"/>
                </a:moveTo>
                <a:lnTo>
                  <a:pt x="4754879" y="4632960"/>
                </a:lnTo>
                <a:lnTo>
                  <a:pt x="4754879" y="4636008"/>
                </a:lnTo>
                <a:lnTo>
                  <a:pt x="4751831" y="4636008"/>
                </a:lnTo>
                <a:lnTo>
                  <a:pt x="4751831" y="4632960"/>
                </a:lnTo>
                <a:close/>
                <a:moveTo>
                  <a:pt x="4757928" y="4632960"/>
                </a:moveTo>
                <a:lnTo>
                  <a:pt x="4760976" y="4632960"/>
                </a:lnTo>
                <a:lnTo>
                  <a:pt x="4760976" y="4636008"/>
                </a:lnTo>
                <a:lnTo>
                  <a:pt x="4757928" y="4636008"/>
                </a:lnTo>
                <a:lnTo>
                  <a:pt x="4757928" y="4632960"/>
                </a:lnTo>
                <a:close/>
                <a:moveTo>
                  <a:pt x="4764023" y="4632960"/>
                </a:moveTo>
                <a:lnTo>
                  <a:pt x="4767071" y="4632960"/>
                </a:lnTo>
                <a:lnTo>
                  <a:pt x="4767071" y="4636008"/>
                </a:lnTo>
                <a:lnTo>
                  <a:pt x="4764023" y="4636008"/>
                </a:lnTo>
                <a:lnTo>
                  <a:pt x="4764023" y="4632960"/>
                </a:lnTo>
                <a:close/>
                <a:moveTo>
                  <a:pt x="4770120" y="4632960"/>
                </a:moveTo>
                <a:lnTo>
                  <a:pt x="4773168" y="4632960"/>
                </a:lnTo>
                <a:lnTo>
                  <a:pt x="4773168" y="4636008"/>
                </a:lnTo>
                <a:lnTo>
                  <a:pt x="4770120" y="4636008"/>
                </a:lnTo>
                <a:lnTo>
                  <a:pt x="4770120" y="4632960"/>
                </a:lnTo>
                <a:close/>
                <a:moveTo>
                  <a:pt x="4776216" y="4632960"/>
                </a:moveTo>
                <a:lnTo>
                  <a:pt x="4779264" y="4632960"/>
                </a:lnTo>
                <a:lnTo>
                  <a:pt x="4779264" y="4636008"/>
                </a:lnTo>
                <a:lnTo>
                  <a:pt x="4776216" y="4636008"/>
                </a:lnTo>
                <a:lnTo>
                  <a:pt x="4776216" y="4632960"/>
                </a:lnTo>
                <a:close/>
                <a:moveTo>
                  <a:pt x="4782311" y="4632960"/>
                </a:moveTo>
                <a:lnTo>
                  <a:pt x="4785359" y="4632960"/>
                </a:lnTo>
                <a:lnTo>
                  <a:pt x="4785359" y="4636008"/>
                </a:lnTo>
                <a:lnTo>
                  <a:pt x="4782311" y="4636008"/>
                </a:lnTo>
                <a:lnTo>
                  <a:pt x="4782311" y="4632960"/>
                </a:lnTo>
                <a:close/>
                <a:moveTo>
                  <a:pt x="4788408" y="4632960"/>
                </a:moveTo>
                <a:lnTo>
                  <a:pt x="4791456" y="4632960"/>
                </a:lnTo>
                <a:lnTo>
                  <a:pt x="4791456" y="4636008"/>
                </a:lnTo>
                <a:lnTo>
                  <a:pt x="4788408" y="4636008"/>
                </a:lnTo>
                <a:lnTo>
                  <a:pt x="4788408" y="4632960"/>
                </a:lnTo>
                <a:close/>
                <a:moveTo>
                  <a:pt x="4794504" y="4632960"/>
                </a:moveTo>
                <a:lnTo>
                  <a:pt x="4797552" y="4632960"/>
                </a:lnTo>
                <a:lnTo>
                  <a:pt x="4797552" y="4636008"/>
                </a:lnTo>
                <a:lnTo>
                  <a:pt x="4794504" y="4636008"/>
                </a:lnTo>
                <a:lnTo>
                  <a:pt x="4794504" y="4632960"/>
                </a:lnTo>
                <a:close/>
                <a:moveTo>
                  <a:pt x="4800599" y="4632960"/>
                </a:moveTo>
                <a:lnTo>
                  <a:pt x="4803647" y="4632960"/>
                </a:lnTo>
                <a:lnTo>
                  <a:pt x="4803647" y="4636008"/>
                </a:lnTo>
                <a:lnTo>
                  <a:pt x="4800599" y="4636008"/>
                </a:lnTo>
                <a:lnTo>
                  <a:pt x="4800599" y="4632960"/>
                </a:lnTo>
                <a:close/>
                <a:moveTo>
                  <a:pt x="4806696" y="4632960"/>
                </a:moveTo>
                <a:lnTo>
                  <a:pt x="4809744" y="4632960"/>
                </a:lnTo>
                <a:lnTo>
                  <a:pt x="4809744" y="4636008"/>
                </a:lnTo>
                <a:lnTo>
                  <a:pt x="4806696" y="4636008"/>
                </a:lnTo>
                <a:lnTo>
                  <a:pt x="4806696" y="4632960"/>
                </a:lnTo>
                <a:close/>
                <a:moveTo>
                  <a:pt x="4812791" y="4632960"/>
                </a:moveTo>
                <a:lnTo>
                  <a:pt x="4815839" y="4632960"/>
                </a:lnTo>
                <a:lnTo>
                  <a:pt x="4815839" y="4636008"/>
                </a:lnTo>
                <a:lnTo>
                  <a:pt x="4812791" y="4636008"/>
                </a:lnTo>
                <a:lnTo>
                  <a:pt x="4812791" y="4632960"/>
                </a:lnTo>
                <a:close/>
                <a:moveTo>
                  <a:pt x="4818887" y="4632960"/>
                </a:moveTo>
                <a:lnTo>
                  <a:pt x="4821935" y="4632960"/>
                </a:lnTo>
                <a:lnTo>
                  <a:pt x="4821935" y="4636008"/>
                </a:lnTo>
                <a:lnTo>
                  <a:pt x="4818887" y="4636008"/>
                </a:lnTo>
                <a:lnTo>
                  <a:pt x="4818887" y="4632960"/>
                </a:lnTo>
                <a:close/>
                <a:moveTo>
                  <a:pt x="4824984" y="4632960"/>
                </a:moveTo>
                <a:lnTo>
                  <a:pt x="4828032" y="4632960"/>
                </a:lnTo>
                <a:lnTo>
                  <a:pt x="4828032" y="4636008"/>
                </a:lnTo>
                <a:lnTo>
                  <a:pt x="4824984" y="4636008"/>
                </a:lnTo>
                <a:lnTo>
                  <a:pt x="4824984" y="4632960"/>
                </a:lnTo>
                <a:close/>
                <a:moveTo>
                  <a:pt x="4831079" y="4632960"/>
                </a:moveTo>
                <a:lnTo>
                  <a:pt x="4834127" y="4632960"/>
                </a:lnTo>
                <a:lnTo>
                  <a:pt x="4834127" y="4636008"/>
                </a:lnTo>
                <a:lnTo>
                  <a:pt x="4831079" y="4636008"/>
                </a:lnTo>
                <a:lnTo>
                  <a:pt x="4831079" y="4632960"/>
                </a:lnTo>
                <a:close/>
                <a:moveTo>
                  <a:pt x="4837176" y="4632960"/>
                </a:moveTo>
                <a:lnTo>
                  <a:pt x="4840223" y="4632960"/>
                </a:lnTo>
                <a:lnTo>
                  <a:pt x="4840223" y="4636008"/>
                </a:lnTo>
                <a:lnTo>
                  <a:pt x="4837176" y="4636008"/>
                </a:lnTo>
                <a:lnTo>
                  <a:pt x="4837176" y="4632960"/>
                </a:lnTo>
                <a:close/>
                <a:moveTo>
                  <a:pt x="4843272" y="4632960"/>
                </a:moveTo>
                <a:lnTo>
                  <a:pt x="4846320" y="4632960"/>
                </a:lnTo>
                <a:lnTo>
                  <a:pt x="4846320" y="4636008"/>
                </a:lnTo>
                <a:lnTo>
                  <a:pt x="4843272" y="4636008"/>
                </a:lnTo>
                <a:lnTo>
                  <a:pt x="4843272" y="4632960"/>
                </a:lnTo>
                <a:close/>
                <a:moveTo>
                  <a:pt x="4849367" y="4632960"/>
                </a:moveTo>
                <a:lnTo>
                  <a:pt x="4852415" y="4632960"/>
                </a:lnTo>
                <a:lnTo>
                  <a:pt x="4852415" y="4636008"/>
                </a:lnTo>
                <a:lnTo>
                  <a:pt x="4849367" y="4636008"/>
                </a:lnTo>
                <a:lnTo>
                  <a:pt x="4849367" y="4632960"/>
                </a:lnTo>
                <a:close/>
                <a:moveTo>
                  <a:pt x="4855464" y="4632960"/>
                </a:moveTo>
                <a:lnTo>
                  <a:pt x="4858512" y="4632960"/>
                </a:lnTo>
                <a:lnTo>
                  <a:pt x="4858512" y="4636008"/>
                </a:lnTo>
                <a:lnTo>
                  <a:pt x="4855464" y="4636008"/>
                </a:lnTo>
                <a:lnTo>
                  <a:pt x="4855464" y="4632960"/>
                </a:lnTo>
                <a:close/>
                <a:moveTo>
                  <a:pt x="4861560" y="4632960"/>
                </a:moveTo>
                <a:lnTo>
                  <a:pt x="4864608" y="4632960"/>
                </a:lnTo>
                <a:lnTo>
                  <a:pt x="4864608" y="4636008"/>
                </a:lnTo>
                <a:lnTo>
                  <a:pt x="4861560" y="4636008"/>
                </a:lnTo>
                <a:lnTo>
                  <a:pt x="4861560" y="4632960"/>
                </a:lnTo>
                <a:close/>
                <a:moveTo>
                  <a:pt x="4867655" y="4632960"/>
                </a:moveTo>
                <a:lnTo>
                  <a:pt x="4870703" y="4632960"/>
                </a:lnTo>
                <a:lnTo>
                  <a:pt x="4870703" y="4636008"/>
                </a:lnTo>
                <a:lnTo>
                  <a:pt x="4867655" y="4636008"/>
                </a:lnTo>
                <a:lnTo>
                  <a:pt x="4867655" y="4632960"/>
                </a:lnTo>
                <a:close/>
                <a:moveTo>
                  <a:pt x="4873752" y="4632960"/>
                </a:moveTo>
                <a:lnTo>
                  <a:pt x="4876800" y="4632960"/>
                </a:lnTo>
                <a:lnTo>
                  <a:pt x="4876800" y="4636008"/>
                </a:lnTo>
                <a:lnTo>
                  <a:pt x="4873752" y="4636008"/>
                </a:lnTo>
                <a:lnTo>
                  <a:pt x="4873752" y="4632960"/>
                </a:lnTo>
                <a:close/>
                <a:moveTo>
                  <a:pt x="4879847" y="4632960"/>
                </a:moveTo>
                <a:lnTo>
                  <a:pt x="4882895" y="4632960"/>
                </a:lnTo>
                <a:lnTo>
                  <a:pt x="4882895" y="4636008"/>
                </a:lnTo>
                <a:lnTo>
                  <a:pt x="4879847" y="4636008"/>
                </a:lnTo>
                <a:lnTo>
                  <a:pt x="4879847" y="4632960"/>
                </a:lnTo>
                <a:close/>
                <a:moveTo>
                  <a:pt x="4885943" y="4632960"/>
                </a:moveTo>
                <a:lnTo>
                  <a:pt x="4888991" y="4632960"/>
                </a:lnTo>
                <a:lnTo>
                  <a:pt x="4888991" y="4636008"/>
                </a:lnTo>
                <a:lnTo>
                  <a:pt x="4885943" y="4636008"/>
                </a:lnTo>
                <a:lnTo>
                  <a:pt x="4885943" y="4632960"/>
                </a:lnTo>
                <a:close/>
                <a:moveTo>
                  <a:pt x="4892040" y="4632960"/>
                </a:moveTo>
                <a:lnTo>
                  <a:pt x="4895088" y="4632960"/>
                </a:lnTo>
                <a:lnTo>
                  <a:pt x="4895088" y="4636008"/>
                </a:lnTo>
                <a:lnTo>
                  <a:pt x="4892040" y="4636008"/>
                </a:lnTo>
                <a:lnTo>
                  <a:pt x="4892040" y="4632960"/>
                </a:lnTo>
                <a:close/>
                <a:moveTo>
                  <a:pt x="4898135" y="4632960"/>
                </a:moveTo>
                <a:lnTo>
                  <a:pt x="4901183" y="4632960"/>
                </a:lnTo>
                <a:lnTo>
                  <a:pt x="4901183" y="4636008"/>
                </a:lnTo>
                <a:lnTo>
                  <a:pt x="4898135" y="4636008"/>
                </a:lnTo>
                <a:lnTo>
                  <a:pt x="4898135" y="4632960"/>
                </a:lnTo>
                <a:close/>
                <a:moveTo>
                  <a:pt x="4904231" y="4632960"/>
                </a:moveTo>
                <a:lnTo>
                  <a:pt x="4907279" y="4632960"/>
                </a:lnTo>
                <a:lnTo>
                  <a:pt x="4907279" y="4636008"/>
                </a:lnTo>
                <a:lnTo>
                  <a:pt x="4904231" y="4636008"/>
                </a:lnTo>
                <a:lnTo>
                  <a:pt x="4904231" y="4632960"/>
                </a:lnTo>
                <a:close/>
                <a:moveTo>
                  <a:pt x="4910328" y="4632960"/>
                </a:moveTo>
                <a:lnTo>
                  <a:pt x="4913376" y="4632960"/>
                </a:lnTo>
                <a:lnTo>
                  <a:pt x="4913376" y="4636008"/>
                </a:lnTo>
                <a:lnTo>
                  <a:pt x="4910328" y="4636008"/>
                </a:lnTo>
                <a:lnTo>
                  <a:pt x="4910328" y="4632960"/>
                </a:lnTo>
                <a:close/>
                <a:moveTo>
                  <a:pt x="4916423" y="4632960"/>
                </a:moveTo>
                <a:lnTo>
                  <a:pt x="4919471" y="4632960"/>
                </a:lnTo>
                <a:lnTo>
                  <a:pt x="4919471" y="4636008"/>
                </a:lnTo>
                <a:lnTo>
                  <a:pt x="4916423" y="4636008"/>
                </a:lnTo>
                <a:lnTo>
                  <a:pt x="4916423" y="4632960"/>
                </a:lnTo>
                <a:close/>
                <a:moveTo>
                  <a:pt x="4922520" y="4632960"/>
                </a:moveTo>
                <a:lnTo>
                  <a:pt x="4925568" y="4632960"/>
                </a:lnTo>
                <a:lnTo>
                  <a:pt x="4925568" y="4636008"/>
                </a:lnTo>
                <a:lnTo>
                  <a:pt x="4922520" y="4636008"/>
                </a:lnTo>
                <a:lnTo>
                  <a:pt x="4922520" y="4632960"/>
                </a:lnTo>
                <a:close/>
                <a:moveTo>
                  <a:pt x="4928616" y="4632960"/>
                </a:moveTo>
                <a:lnTo>
                  <a:pt x="4931664" y="4632960"/>
                </a:lnTo>
                <a:lnTo>
                  <a:pt x="4931664" y="4636008"/>
                </a:lnTo>
                <a:lnTo>
                  <a:pt x="4928616" y="4636008"/>
                </a:lnTo>
                <a:lnTo>
                  <a:pt x="4928616" y="4632960"/>
                </a:lnTo>
                <a:close/>
                <a:moveTo>
                  <a:pt x="4934711" y="4632960"/>
                </a:moveTo>
                <a:lnTo>
                  <a:pt x="4937759" y="4632960"/>
                </a:lnTo>
                <a:lnTo>
                  <a:pt x="4937759" y="4636008"/>
                </a:lnTo>
                <a:lnTo>
                  <a:pt x="4934711" y="4636008"/>
                </a:lnTo>
                <a:lnTo>
                  <a:pt x="4934711" y="4632960"/>
                </a:lnTo>
                <a:close/>
                <a:moveTo>
                  <a:pt x="4940808" y="4632960"/>
                </a:moveTo>
                <a:lnTo>
                  <a:pt x="4943856" y="4632960"/>
                </a:lnTo>
                <a:lnTo>
                  <a:pt x="4943856" y="4636008"/>
                </a:lnTo>
                <a:lnTo>
                  <a:pt x="4940808" y="4636008"/>
                </a:lnTo>
                <a:lnTo>
                  <a:pt x="4940808" y="4632960"/>
                </a:lnTo>
                <a:close/>
                <a:moveTo>
                  <a:pt x="4946904" y="4632960"/>
                </a:moveTo>
                <a:lnTo>
                  <a:pt x="4949952" y="4632960"/>
                </a:lnTo>
                <a:lnTo>
                  <a:pt x="4949952" y="4636008"/>
                </a:lnTo>
                <a:lnTo>
                  <a:pt x="4946904" y="4636008"/>
                </a:lnTo>
                <a:lnTo>
                  <a:pt x="4946904" y="4632960"/>
                </a:lnTo>
                <a:close/>
                <a:moveTo>
                  <a:pt x="4952999" y="4632960"/>
                </a:moveTo>
                <a:lnTo>
                  <a:pt x="4956047" y="4632960"/>
                </a:lnTo>
                <a:lnTo>
                  <a:pt x="4956047" y="4636008"/>
                </a:lnTo>
                <a:lnTo>
                  <a:pt x="4952999" y="4636008"/>
                </a:lnTo>
                <a:lnTo>
                  <a:pt x="4952999" y="4632960"/>
                </a:lnTo>
                <a:close/>
                <a:moveTo>
                  <a:pt x="4959096" y="4632960"/>
                </a:moveTo>
                <a:lnTo>
                  <a:pt x="4962144" y="4632960"/>
                </a:lnTo>
                <a:lnTo>
                  <a:pt x="4962144" y="4636008"/>
                </a:lnTo>
                <a:lnTo>
                  <a:pt x="4959096" y="4636008"/>
                </a:lnTo>
                <a:lnTo>
                  <a:pt x="4959096" y="4632960"/>
                </a:lnTo>
                <a:close/>
                <a:moveTo>
                  <a:pt x="4965191" y="4632960"/>
                </a:moveTo>
                <a:lnTo>
                  <a:pt x="4968239" y="4632960"/>
                </a:lnTo>
                <a:lnTo>
                  <a:pt x="4968239" y="4636008"/>
                </a:lnTo>
                <a:lnTo>
                  <a:pt x="4965191" y="4636008"/>
                </a:lnTo>
                <a:lnTo>
                  <a:pt x="4965191" y="4632960"/>
                </a:lnTo>
                <a:close/>
                <a:moveTo>
                  <a:pt x="4971287" y="4632960"/>
                </a:moveTo>
                <a:lnTo>
                  <a:pt x="4974335" y="4632960"/>
                </a:lnTo>
                <a:lnTo>
                  <a:pt x="4974335" y="4636008"/>
                </a:lnTo>
                <a:lnTo>
                  <a:pt x="4971287" y="4636008"/>
                </a:lnTo>
                <a:lnTo>
                  <a:pt x="4971287" y="4632960"/>
                </a:lnTo>
                <a:close/>
                <a:moveTo>
                  <a:pt x="4977384" y="4632960"/>
                </a:moveTo>
                <a:lnTo>
                  <a:pt x="4980432" y="4632960"/>
                </a:lnTo>
                <a:lnTo>
                  <a:pt x="4980432" y="4636008"/>
                </a:lnTo>
                <a:lnTo>
                  <a:pt x="4977384" y="4636008"/>
                </a:lnTo>
                <a:lnTo>
                  <a:pt x="4977384" y="4632960"/>
                </a:lnTo>
                <a:close/>
                <a:moveTo>
                  <a:pt x="4983479" y="4632960"/>
                </a:moveTo>
                <a:lnTo>
                  <a:pt x="4986527" y="4632960"/>
                </a:lnTo>
                <a:lnTo>
                  <a:pt x="4986527" y="4636008"/>
                </a:lnTo>
                <a:lnTo>
                  <a:pt x="4983479" y="4636008"/>
                </a:lnTo>
                <a:lnTo>
                  <a:pt x="4983479" y="4632960"/>
                </a:lnTo>
                <a:close/>
                <a:moveTo>
                  <a:pt x="4989576" y="4632960"/>
                </a:moveTo>
                <a:lnTo>
                  <a:pt x="4992623" y="4632960"/>
                </a:lnTo>
                <a:lnTo>
                  <a:pt x="4992623" y="4636008"/>
                </a:lnTo>
                <a:lnTo>
                  <a:pt x="4989576" y="4636008"/>
                </a:lnTo>
                <a:lnTo>
                  <a:pt x="4989576" y="4632960"/>
                </a:lnTo>
                <a:close/>
                <a:moveTo>
                  <a:pt x="4995672" y="4632960"/>
                </a:moveTo>
                <a:lnTo>
                  <a:pt x="4998720" y="4632960"/>
                </a:lnTo>
                <a:lnTo>
                  <a:pt x="4998720" y="4636008"/>
                </a:lnTo>
                <a:lnTo>
                  <a:pt x="4995672" y="4636008"/>
                </a:lnTo>
                <a:lnTo>
                  <a:pt x="4995672" y="4632960"/>
                </a:lnTo>
                <a:close/>
                <a:moveTo>
                  <a:pt x="5001767" y="4632960"/>
                </a:moveTo>
                <a:lnTo>
                  <a:pt x="5004815" y="4632960"/>
                </a:lnTo>
                <a:lnTo>
                  <a:pt x="5004815" y="4636008"/>
                </a:lnTo>
                <a:lnTo>
                  <a:pt x="5001767" y="4636008"/>
                </a:lnTo>
                <a:lnTo>
                  <a:pt x="5001767" y="4632960"/>
                </a:lnTo>
                <a:close/>
                <a:moveTo>
                  <a:pt x="5007864" y="4632960"/>
                </a:moveTo>
                <a:lnTo>
                  <a:pt x="5010912" y="4632960"/>
                </a:lnTo>
                <a:lnTo>
                  <a:pt x="5010912" y="4636008"/>
                </a:lnTo>
                <a:lnTo>
                  <a:pt x="5007864" y="4636008"/>
                </a:lnTo>
                <a:lnTo>
                  <a:pt x="5007864" y="4632960"/>
                </a:lnTo>
                <a:close/>
                <a:moveTo>
                  <a:pt x="5013960" y="4632960"/>
                </a:moveTo>
                <a:lnTo>
                  <a:pt x="5017008" y="4632960"/>
                </a:lnTo>
                <a:lnTo>
                  <a:pt x="5017008" y="4636008"/>
                </a:lnTo>
                <a:lnTo>
                  <a:pt x="5013960" y="4636008"/>
                </a:lnTo>
                <a:lnTo>
                  <a:pt x="5013960" y="4632960"/>
                </a:lnTo>
                <a:close/>
                <a:moveTo>
                  <a:pt x="5020055" y="4632960"/>
                </a:moveTo>
                <a:lnTo>
                  <a:pt x="5023103" y="4632960"/>
                </a:lnTo>
                <a:lnTo>
                  <a:pt x="5023103" y="4636008"/>
                </a:lnTo>
                <a:lnTo>
                  <a:pt x="5020055" y="4636008"/>
                </a:lnTo>
                <a:lnTo>
                  <a:pt x="5020055" y="4632960"/>
                </a:lnTo>
                <a:close/>
                <a:moveTo>
                  <a:pt x="5026152" y="4632960"/>
                </a:moveTo>
                <a:lnTo>
                  <a:pt x="5029200" y="4632960"/>
                </a:lnTo>
                <a:lnTo>
                  <a:pt x="5029200" y="4636008"/>
                </a:lnTo>
                <a:lnTo>
                  <a:pt x="5026152" y="4636008"/>
                </a:lnTo>
                <a:lnTo>
                  <a:pt x="5026152" y="4632960"/>
                </a:lnTo>
                <a:close/>
                <a:moveTo>
                  <a:pt x="5032247" y="4632960"/>
                </a:moveTo>
                <a:lnTo>
                  <a:pt x="5035295" y="4632960"/>
                </a:lnTo>
                <a:lnTo>
                  <a:pt x="5035295" y="4636008"/>
                </a:lnTo>
                <a:lnTo>
                  <a:pt x="5032247" y="4636008"/>
                </a:lnTo>
                <a:lnTo>
                  <a:pt x="5032247" y="4632960"/>
                </a:lnTo>
                <a:close/>
                <a:moveTo>
                  <a:pt x="5038343" y="4632960"/>
                </a:moveTo>
                <a:lnTo>
                  <a:pt x="5041391" y="4632960"/>
                </a:lnTo>
                <a:lnTo>
                  <a:pt x="5041391" y="4636008"/>
                </a:lnTo>
                <a:lnTo>
                  <a:pt x="5038343" y="4636008"/>
                </a:lnTo>
                <a:lnTo>
                  <a:pt x="5038343" y="4632960"/>
                </a:lnTo>
                <a:close/>
                <a:moveTo>
                  <a:pt x="5044440" y="4632960"/>
                </a:moveTo>
                <a:lnTo>
                  <a:pt x="5047488" y="4632960"/>
                </a:lnTo>
                <a:lnTo>
                  <a:pt x="5047488" y="4636008"/>
                </a:lnTo>
                <a:lnTo>
                  <a:pt x="5044440" y="4636008"/>
                </a:lnTo>
                <a:lnTo>
                  <a:pt x="5044440" y="4632960"/>
                </a:lnTo>
                <a:close/>
                <a:moveTo>
                  <a:pt x="5050535" y="4632960"/>
                </a:moveTo>
                <a:lnTo>
                  <a:pt x="5053583" y="4632960"/>
                </a:lnTo>
                <a:lnTo>
                  <a:pt x="5053583" y="4636008"/>
                </a:lnTo>
                <a:lnTo>
                  <a:pt x="5050535" y="4636008"/>
                </a:lnTo>
                <a:lnTo>
                  <a:pt x="5050535" y="4632960"/>
                </a:lnTo>
                <a:close/>
                <a:moveTo>
                  <a:pt x="5056631" y="4632960"/>
                </a:moveTo>
                <a:lnTo>
                  <a:pt x="5059679" y="4632960"/>
                </a:lnTo>
                <a:lnTo>
                  <a:pt x="5059679" y="4636008"/>
                </a:lnTo>
                <a:lnTo>
                  <a:pt x="5056631" y="4636008"/>
                </a:lnTo>
                <a:lnTo>
                  <a:pt x="5056631" y="4632960"/>
                </a:lnTo>
                <a:close/>
                <a:moveTo>
                  <a:pt x="5062728" y="4632960"/>
                </a:moveTo>
                <a:lnTo>
                  <a:pt x="5065776" y="4632960"/>
                </a:lnTo>
                <a:lnTo>
                  <a:pt x="5065776" y="4636008"/>
                </a:lnTo>
                <a:lnTo>
                  <a:pt x="5062728" y="4636008"/>
                </a:lnTo>
                <a:lnTo>
                  <a:pt x="5062728" y="4632960"/>
                </a:lnTo>
                <a:close/>
                <a:moveTo>
                  <a:pt x="5068823" y="4632960"/>
                </a:moveTo>
                <a:lnTo>
                  <a:pt x="5071871" y="4632960"/>
                </a:lnTo>
                <a:lnTo>
                  <a:pt x="5071871" y="4636008"/>
                </a:lnTo>
                <a:lnTo>
                  <a:pt x="5068823" y="4636008"/>
                </a:lnTo>
                <a:lnTo>
                  <a:pt x="5068823" y="4632960"/>
                </a:lnTo>
                <a:close/>
                <a:moveTo>
                  <a:pt x="5074920" y="4632960"/>
                </a:moveTo>
                <a:lnTo>
                  <a:pt x="5077968" y="4632960"/>
                </a:lnTo>
                <a:lnTo>
                  <a:pt x="5077968" y="4636008"/>
                </a:lnTo>
                <a:lnTo>
                  <a:pt x="5074920" y="4636008"/>
                </a:lnTo>
                <a:lnTo>
                  <a:pt x="5074920" y="4632960"/>
                </a:lnTo>
                <a:close/>
                <a:moveTo>
                  <a:pt x="5081016" y="4632960"/>
                </a:moveTo>
                <a:lnTo>
                  <a:pt x="5084064" y="4632960"/>
                </a:lnTo>
                <a:lnTo>
                  <a:pt x="5084064" y="4636008"/>
                </a:lnTo>
                <a:lnTo>
                  <a:pt x="5081016" y="4636008"/>
                </a:lnTo>
                <a:lnTo>
                  <a:pt x="5081016" y="4632960"/>
                </a:lnTo>
                <a:close/>
                <a:moveTo>
                  <a:pt x="5087111" y="4632960"/>
                </a:moveTo>
                <a:lnTo>
                  <a:pt x="5090159" y="4632960"/>
                </a:lnTo>
                <a:lnTo>
                  <a:pt x="5090159" y="4636008"/>
                </a:lnTo>
                <a:lnTo>
                  <a:pt x="5087111" y="4636008"/>
                </a:lnTo>
                <a:lnTo>
                  <a:pt x="5087111" y="4632960"/>
                </a:lnTo>
                <a:close/>
                <a:moveTo>
                  <a:pt x="5093208" y="4632960"/>
                </a:moveTo>
                <a:lnTo>
                  <a:pt x="5096256" y="4632960"/>
                </a:lnTo>
                <a:lnTo>
                  <a:pt x="5096256" y="4636008"/>
                </a:lnTo>
                <a:lnTo>
                  <a:pt x="5093208" y="4636008"/>
                </a:lnTo>
                <a:lnTo>
                  <a:pt x="5093208" y="4632960"/>
                </a:lnTo>
                <a:close/>
                <a:moveTo>
                  <a:pt x="5099304" y="4632960"/>
                </a:moveTo>
                <a:lnTo>
                  <a:pt x="5102352" y="4632960"/>
                </a:lnTo>
                <a:lnTo>
                  <a:pt x="5102352" y="4636008"/>
                </a:lnTo>
                <a:lnTo>
                  <a:pt x="5099304" y="4636008"/>
                </a:lnTo>
                <a:lnTo>
                  <a:pt x="5099304" y="4632960"/>
                </a:lnTo>
                <a:close/>
                <a:moveTo>
                  <a:pt x="5105399" y="4632960"/>
                </a:moveTo>
                <a:lnTo>
                  <a:pt x="5108447" y="4632960"/>
                </a:lnTo>
                <a:lnTo>
                  <a:pt x="5108447" y="4636008"/>
                </a:lnTo>
                <a:lnTo>
                  <a:pt x="5105399" y="4636008"/>
                </a:lnTo>
                <a:lnTo>
                  <a:pt x="5105399" y="4632960"/>
                </a:lnTo>
                <a:close/>
                <a:moveTo>
                  <a:pt x="5111496" y="4632960"/>
                </a:moveTo>
                <a:lnTo>
                  <a:pt x="5114544" y="4632960"/>
                </a:lnTo>
                <a:lnTo>
                  <a:pt x="5114544" y="4636008"/>
                </a:lnTo>
                <a:lnTo>
                  <a:pt x="5111496" y="4636008"/>
                </a:lnTo>
                <a:lnTo>
                  <a:pt x="5111496" y="4632960"/>
                </a:lnTo>
                <a:close/>
                <a:moveTo>
                  <a:pt x="5117591" y="4632960"/>
                </a:moveTo>
                <a:lnTo>
                  <a:pt x="5120639" y="4632960"/>
                </a:lnTo>
                <a:lnTo>
                  <a:pt x="5120639" y="4636008"/>
                </a:lnTo>
                <a:lnTo>
                  <a:pt x="5117591" y="4636008"/>
                </a:lnTo>
                <a:lnTo>
                  <a:pt x="5117591" y="4632960"/>
                </a:lnTo>
                <a:close/>
                <a:moveTo>
                  <a:pt x="5123687" y="4632960"/>
                </a:moveTo>
                <a:lnTo>
                  <a:pt x="5126735" y="4632960"/>
                </a:lnTo>
                <a:lnTo>
                  <a:pt x="5126735" y="4636008"/>
                </a:lnTo>
                <a:lnTo>
                  <a:pt x="5123687" y="4636008"/>
                </a:lnTo>
                <a:lnTo>
                  <a:pt x="5123687" y="4632960"/>
                </a:lnTo>
                <a:close/>
                <a:moveTo>
                  <a:pt x="5129784" y="4632960"/>
                </a:moveTo>
                <a:lnTo>
                  <a:pt x="5132832" y="4632960"/>
                </a:lnTo>
                <a:lnTo>
                  <a:pt x="5132832" y="4636008"/>
                </a:lnTo>
                <a:lnTo>
                  <a:pt x="5129784" y="4636008"/>
                </a:lnTo>
                <a:lnTo>
                  <a:pt x="5129784" y="4632960"/>
                </a:lnTo>
                <a:close/>
                <a:moveTo>
                  <a:pt x="5135879" y="4632960"/>
                </a:moveTo>
                <a:lnTo>
                  <a:pt x="5138927" y="4632960"/>
                </a:lnTo>
                <a:lnTo>
                  <a:pt x="5138927" y="4636008"/>
                </a:lnTo>
                <a:lnTo>
                  <a:pt x="5135879" y="4636008"/>
                </a:lnTo>
                <a:lnTo>
                  <a:pt x="5135879" y="4632960"/>
                </a:lnTo>
                <a:close/>
                <a:moveTo>
                  <a:pt x="5141976" y="4632960"/>
                </a:moveTo>
                <a:lnTo>
                  <a:pt x="5145023" y="4632960"/>
                </a:lnTo>
                <a:lnTo>
                  <a:pt x="5145023" y="4636008"/>
                </a:lnTo>
                <a:lnTo>
                  <a:pt x="5141976" y="4636008"/>
                </a:lnTo>
                <a:lnTo>
                  <a:pt x="5141976" y="4632960"/>
                </a:lnTo>
                <a:close/>
                <a:moveTo>
                  <a:pt x="5148072" y="4632960"/>
                </a:moveTo>
                <a:lnTo>
                  <a:pt x="5151120" y="4632960"/>
                </a:lnTo>
                <a:lnTo>
                  <a:pt x="5151120" y="4636008"/>
                </a:lnTo>
                <a:lnTo>
                  <a:pt x="5148072" y="4636008"/>
                </a:lnTo>
                <a:lnTo>
                  <a:pt x="5148072" y="4632960"/>
                </a:lnTo>
                <a:close/>
                <a:moveTo>
                  <a:pt x="5154167" y="4632960"/>
                </a:moveTo>
                <a:lnTo>
                  <a:pt x="5157215" y="4632960"/>
                </a:lnTo>
                <a:lnTo>
                  <a:pt x="5157215" y="4636008"/>
                </a:lnTo>
                <a:lnTo>
                  <a:pt x="5154167" y="4636008"/>
                </a:lnTo>
                <a:lnTo>
                  <a:pt x="5154167" y="4632960"/>
                </a:lnTo>
                <a:close/>
                <a:moveTo>
                  <a:pt x="5160264" y="4632960"/>
                </a:moveTo>
                <a:lnTo>
                  <a:pt x="5163312" y="4632960"/>
                </a:lnTo>
                <a:lnTo>
                  <a:pt x="5163312" y="4636008"/>
                </a:lnTo>
                <a:lnTo>
                  <a:pt x="5160264" y="4636008"/>
                </a:lnTo>
                <a:lnTo>
                  <a:pt x="5160264" y="4632960"/>
                </a:lnTo>
                <a:close/>
                <a:moveTo>
                  <a:pt x="5166360" y="4632960"/>
                </a:moveTo>
                <a:lnTo>
                  <a:pt x="5169408" y="4632960"/>
                </a:lnTo>
                <a:lnTo>
                  <a:pt x="5169408" y="4636008"/>
                </a:lnTo>
                <a:lnTo>
                  <a:pt x="5166360" y="4636008"/>
                </a:lnTo>
                <a:lnTo>
                  <a:pt x="5166360" y="4632960"/>
                </a:lnTo>
                <a:close/>
                <a:moveTo>
                  <a:pt x="5172455" y="4632960"/>
                </a:moveTo>
                <a:lnTo>
                  <a:pt x="5175503" y="4632960"/>
                </a:lnTo>
                <a:lnTo>
                  <a:pt x="5175503" y="4636008"/>
                </a:lnTo>
                <a:lnTo>
                  <a:pt x="5172455" y="4636008"/>
                </a:lnTo>
                <a:lnTo>
                  <a:pt x="5172455" y="4632960"/>
                </a:lnTo>
                <a:close/>
                <a:moveTo>
                  <a:pt x="5178552" y="4632960"/>
                </a:moveTo>
                <a:lnTo>
                  <a:pt x="5181600" y="4632960"/>
                </a:lnTo>
                <a:lnTo>
                  <a:pt x="5181600" y="4636008"/>
                </a:lnTo>
                <a:lnTo>
                  <a:pt x="5178552" y="4636008"/>
                </a:lnTo>
                <a:lnTo>
                  <a:pt x="5178552" y="4632960"/>
                </a:lnTo>
                <a:close/>
                <a:moveTo>
                  <a:pt x="5184647" y="4632960"/>
                </a:moveTo>
                <a:lnTo>
                  <a:pt x="5187695" y="4632960"/>
                </a:lnTo>
                <a:lnTo>
                  <a:pt x="5187695" y="4636008"/>
                </a:lnTo>
                <a:lnTo>
                  <a:pt x="5184647" y="4636008"/>
                </a:lnTo>
                <a:lnTo>
                  <a:pt x="5184647" y="4632960"/>
                </a:lnTo>
                <a:close/>
                <a:moveTo>
                  <a:pt x="5190743" y="4632960"/>
                </a:moveTo>
                <a:lnTo>
                  <a:pt x="5193791" y="4632960"/>
                </a:lnTo>
                <a:lnTo>
                  <a:pt x="5193791" y="4636008"/>
                </a:lnTo>
                <a:lnTo>
                  <a:pt x="5190743" y="4636008"/>
                </a:lnTo>
                <a:lnTo>
                  <a:pt x="5190743" y="4632960"/>
                </a:lnTo>
                <a:close/>
                <a:moveTo>
                  <a:pt x="5196840" y="4632960"/>
                </a:moveTo>
                <a:lnTo>
                  <a:pt x="5199888" y="4632960"/>
                </a:lnTo>
                <a:lnTo>
                  <a:pt x="5199888" y="4636008"/>
                </a:lnTo>
                <a:lnTo>
                  <a:pt x="5196840" y="4636008"/>
                </a:lnTo>
                <a:lnTo>
                  <a:pt x="5196840" y="4632960"/>
                </a:lnTo>
                <a:close/>
                <a:moveTo>
                  <a:pt x="5202935" y="4632960"/>
                </a:moveTo>
                <a:lnTo>
                  <a:pt x="5205983" y="4632960"/>
                </a:lnTo>
                <a:lnTo>
                  <a:pt x="5205983" y="4636008"/>
                </a:lnTo>
                <a:lnTo>
                  <a:pt x="5202935" y="4636008"/>
                </a:lnTo>
                <a:lnTo>
                  <a:pt x="5202935" y="4632960"/>
                </a:lnTo>
                <a:close/>
                <a:moveTo>
                  <a:pt x="5209031" y="4632960"/>
                </a:moveTo>
                <a:lnTo>
                  <a:pt x="5212079" y="4632960"/>
                </a:lnTo>
                <a:lnTo>
                  <a:pt x="5212079" y="4636008"/>
                </a:lnTo>
                <a:lnTo>
                  <a:pt x="5209031" y="4636008"/>
                </a:lnTo>
                <a:lnTo>
                  <a:pt x="5209031" y="4632960"/>
                </a:lnTo>
                <a:close/>
                <a:moveTo>
                  <a:pt x="5215128" y="4632960"/>
                </a:moveTo>
                <a:lnTo>
                  <a:pt x="5218176" y="4632960"/>
                </a:lnTo>
                <a:lnTo>
                  <a:pt x="5218176" y="4636008"/>
                </a:lnTo>
                <a:lnTo>
                  <a:pt x="5215128" y="4636008"/>
                </a:lnTo>
                <a:lnTo>
                  <a:pt x="5215128" y="4632960"/>
                </a:lnTo>
                <a:close/>
                <a:moveTo>
                  <a:pt x="5221223" y="4632960"/>
                </a:moveTo>
                <a:lnTo>
                  <a:pt x="5224271" y="4632960"/>
                </a:lnTo>
                <a:lnTo>
                  <a:pt x="5224271" y="4636008"/>
                </a:lnTo>
                <a:lnTo>
                  <a:pt x="5221223" y="4636008"/>
                </a:lnTo>
                <a:lnTo>
                  <a:pt x="5221223" y="4632960"/>
                </a:lnTo>
                <a:close/>
                <a:moveTo>
                  <a:pt x="5227320" y="4632960"/>
                </a:moveTo>
                <a:lnTo>
                  <a:pt x="5230368" y="4632960"/>
                </a:lnTo>
                <a:lnTo>
                  <a:pt x="5230368" y="4636008"/>
                </a:lnTo>
                <a:lnTo>
                  <a:pt x="5227320" y="4636008"/>
                </a:lnTo>
                <a:lnTo>
                  <a:pt x="5227320" y="4632960"/>
                </a:lnTo>
                <a:close/>
                <a:moveTo>
                  <a:pt x="5233416" y="4632960"/>
                </a:moveTo>
                <a:lnTo>
                  <a:pt x="5236464" y="4632960"/>
                </a:lnTo>
                <a:lnTo>
                  <a:pt x="5236464" y="4636008"/>
                </a:lnTo>
                <a:lnTo>
                  <a:pt x="5233416" y="4636008"/>
                </a:lnTo>
                <a:lnTo>
                  <a:pt x="5233416" y="4632960"/>
                </a:lnTo>
                <a:close/>
                <a:moveTo>
                  <a:pt x="5239511" y="4632960"/>
                </a:moveTo>
                <a:lnTo>
                  <a:pt x="5242559" y="4632960"/>
                </a:lnTo>
                <a:lnTo>
                  <a:pt x="5242559" y="4636008"/>
                </a:lnTo>
                <a:lnTo>
                  <a:pt x="5239511" y="4636008"/>
                </a:lnTo>
                <a:lnTo>
                  <a:pt x="5239511" y="4632960"/>
                </a:lnTo>
                <a:close/>
                <a:moveTo>
                  <a:pt x="5245608" y="4632960"/>
                </a:moveTo>
                <a:lnTo>
                  <a:pt x="5248656" y="4632960"/>
                </a:lnTo>
                <a:lnTo>
                  <a:pt x="5248656" y="4636008"/>
                </a:lnTo>
                <a:lnTo>
                  <a:pt x="5245608" y="4636008"/>
                </a:lnTo>
                <a:lnTo>
                  <a:pt x="5245608" y="4632960"/>
                </a:lnTo>
                <a:close/>
                <a:moveTo>
                  <a:pt x="5251704" y="4632960"/>
                </a:moveTo>
                <a:lnTo>
                  <a:pt x="5254752" y="4632960"/>
                </a:lnTo>
                <a:lnTo>
                  <a:pt x="5254752" y="4636008"/>
                </a:lnTo>
                <a:lnTo>
                  <a:pt x="5251704" y="4636008"/>
                </a:lnTo>
                <a:lnTo>
                  <a:pt x="5251704" y="4632960"/>
                </a:lnTo>
                <a:close/>
                <a:moveTo>
                  <a:pt x="5257799" y="4632960"/>
                </a:moveTo>
                <a:lnTo>
                  <a:pt x="5260847" y="4632960"/>
                </a:lnTo>
                <a:lnTo>
                  <a:pt x="5260847" y="4636008"/>
                </a:lnTo>
                <a:lnTo>
                  <a:pt x="5257799" y="4636008"/>
                </a:lnTo>
                <a:lnTo>
                  <a:pt x="5257799" y="4632960"/>
                </a:lnTo>
                <a:close/>
                <a:moveTo>
                  <a:pt x="5263896" y="4632960"/>
                </a:moveTo>
                <a:lnTo>
                  <a:pt x="5266944" y="4632960"/>
                </a:lnTo>
                <a:lnTo>
                  <a:pt x="5266944" y="4636008"/>
                </a:lnTo>
                <a:lnTo>
                  <a:pt x="5263896" y="4636008"/>
                </a:lnTo>
                <a:lnTo>
                  <a:pt x="5263896" y="4632960"/>
                </a:lnTo>
                <a:close/>
                <a:moveTo>
                  <a:pt x="5269991" y="4632960"/>
                </a:moveTo>
                <a:lnTo>
                  <a:pt x="5273039" y="4632960"/>
                </a:lnTo>
                <a:lnTo>
                  <a:pt x="5273039" y="4636008"/>
                </a:lnTo>
                <a:lnTo>
                  <a:pt x="5269991" y="4636008"/>
                </a:lnTo>
                <a:lnTo>
                  <a:pt x="5269991" y="4632960"/>
                </a:lnTo>
                <a:close/>
                <a:moveTo>
                  <a:pt x="5276087" y="4632960"/>
                </a:moveTo>
                <a:lnTo>
                  <a:pt x="5279135" y="4632960"/>
                </a:lnTo>
                <a:lnTo>
                  <a:pt x="5279135" y="4636008"/>
                </a:lnTo>
                <a:lnTo>
                  <a:pt x="5276087" y="4636008"/>
                </a:lnTo>
                <a:lnTo>
                  <a:pt x="5276087" y="4632960"/>
                </a:lnTo>
                <a:close/>
                <a:moveTo>
                  <a:pt x="5282184" y="4632960"/>
                </a:moveTo>
                <a:lnTo>
                  <a:pt x="5285232" y="4632960"/>
                </a:lnTo>
                <a:lnTo>
                  <a:pt x="5285232" y="4636008"/>
                </a:lnTo>
                <a:lnTo>
                  <a:pt x="5282184" y="4636008"/>
                </a:lnTo>
                <a:lnTo>
                  <a:pt x="5282184" y="4632960"/>
                </a:lnTo>
                <a:close/>
                <a:moveTo>
                  <a:pt x="5288279" y="4632960"/>
                </a:moveTo>
                <a:lnTo>
                  <a:pt x="5291327" y="4632960"/>
                </a:lnTo>
                <a:lnTo>
                  <a:pt x="5291327" y="4636008"/>
                </a:lnTo>
                <a:lnTo>
                  <a:pt x="5288279" y="4636008"/>
                </a:lnTo>
                <a:lnTo>
                  <a:pt x="5288279" y="4632960"/>
                </a:lnTo>
                <a:close/>
                <a:moveTo>
                  <a:pt x="5294376" y="4632960"/>
                </a:moveTo>
                <a:lnTo>
                  <a:pt x="5297423" y="4632960"/>
                </a:lnTo>
                <a:lnTo>
                  <a:pt x="5297423" y="4636008"/>
                </a:lnTo>
                <a:lnTo>
                  <a:pt x="5294376" y="4636008"/>
                </a:lnTo>
                <a:lnTo>
                  <a:pt x="5294376" y="4632960"/>
                </a:lnTo>
                <a:close/>
                <a:moveTo>
                  <a:pt x="5300472" y="4632960"/>
                </a:moveTo>
                <a:lnTo>
                  <a:pt x="5303520" y="4632960"/>
                </a:lnTo>
                <a:lnTo>
                  <a:pt x="5303520" y="4636008"/>
                </a:lnTo>
                <a:lnTo>
                  <a:pt x="5300472" y="4636008"/>
                </a:lnTo>
                <a:lnTo>
                  <a:pt x="5300472" y="4632960"/>
                </a:lnTo>
                <a:close/>
                <a:moveTo>
                  <a:pt x="5306567" y="4632960"/>
                </a:moveTo>
                <a:lnTo>
                  <a:pt x="5309615" y="4632960"/>
                </a:lnTo>
                <a:lnTo>
                  <a:pt x="5309615" y="4636008"/>
                </a:lnTo>
                <a:lnTo>
                  <a:pt x="5306567" y="4636008"/>
                </a:lnTo>
                <a:lnTo>
                  <a:pt x="5306567" y="4632960"/>
                </a:lnTo>
                <a:close/>
                <a:moveTo>
                  <a:pt x="5312664" y="4632960"/>
                </a:moveTo>
                <a:lnTo>
                  <a:pt x="5315712" y="4632960"/>
                </a:lnTo>
                <a:lnTo>
                  <a:pt x="5315712" y="4636008"/>
                </a:lnTo>
                <a:lnTo>
                  <a:pt x="5312664" y="4636008"/>
                </a:lnTo>
                <a:lnTo>
                  <a:pt x="5312664" y="4632960"/>
                </a:lnTo>
                <a:close/>
                <a:moveTo>
                  <a:pt x="5318760" y="4632960"/>
                </a:moveTo>
                <a:lnTo>
                  <a:pt x="5321808" y="4632960"/>
                </a:lnTo>
                <a:lnTo>
                  <a:pt x="5321808" y="4636008"/>
                </a:lnTo>
                <a:lnTo>
                  <a:pt x="5318760" y="4636008"/>
                </a:lnTo>
                <a:lnTo>
                  <a:pt x="5318760" y="4632960"/>
                </a:lnTo>
                <a:close/>
                <a:moveTo>
                  <a:pt x="5324855" y="4632960"/>
                </a:moveTo>
                <a:lnTo>
                  <a:pt x="5327903" y="4632960"/>
                </a:lnTo>
                <a:lnTo>
                  <a:pt x="5327903" y="4636008"/>
                </a:lnTo>
                <a:lnTo>
                  <a:pt x="5324855" y="4636008"/>
                </a:lnTo>
                <a:lnTo>
                  <a:pt x="5324855" y="4632960"/>
                </a:lnTo>
                <a:close/>
                <a:moveTo>
                  <a:pt x="5330952" y="4632960"/>
                </a:moveTo>
                <a:lnTo>
                  <a:pt x="5334000" y="4632960"/>
                </a:lnTo>
                <a:lnTo>
                  <a:pt x="5334000" y="4636008"/>
                </a:lnTo>
                <a:lnTo>
                  <a:pt x="5330952" y="4636008"/>
                </a:lnTo>
                <a:lnTo>
                  <a:pt x="5330952" y="4632960"/>
                </a:lnTo>
                <a:close/>
                <a:moveTo>
                  <a:pt x="5337047" y="4632960"/>
                </a:moveTo>
                <a:lnTo>
                  <a:pt x="5340095" y="4632960"/>
                </a:lnTo>
                <a:lnTo>
                  <a:pt x="5340095" y="4636008"/>
                </a:lnTo>
                <a:lnTo>
                  <a:pt x="5337047" y="4636008"/>
                </a:lnTo>
                <a:lnTo>
                  <a:pt x="5337047" y="4632960"/>
                </a:lnTo>
                <a:close/>
                <a:moveTo>
                  <a:pt x="5343143" y="4632960"/>
                </a:moveTo>
                <a:lnTo>
                  <a:pt x="5346191" y="4632960"/>
                </a:lnTo>
                <a:lnTo>
                  <a:pt x="5346191" y="4636008"/>
                </a:lnTo>
                <a:lnTo>
                  <a:pt x="5343143" y="4636008"/>
                </a:lnTo>
                <a:lnTo>
                  <a:pt x="5343143" y="4632960"/>
                </a:lnTo>
                <a:close/>
                <a:moveTo>
                  <a:pt x="5349240" y="4632960"/>
                </a:moveTo>
                <a:lnTo>
                  <a:pt x="5352288" y="4632960"/>
                </a:lnTo>
                <a:lnTo>
                  <a:pt x="5352288" y="4636008"/>
                </a:lnTo>
                <a:lnTo>
                  <a:pt x="5349240" y="4636008"/>
                </a:lnTo>
                <a:lnTo>
                  <a:pt x="5349240" y="4632960"/>
                </a:lnTo>
                <a:close/>
                <a:moveTo>
                  <a:pt x="5355335" y="4632960"/>
                </a:moveTo>
                <a:lnTo>
                  <a:pt x="5358383" y="4632960"/>
                </a:lnTo>
                <a:lnTo>
                  <a:pt x="5358383" y="4636008"/>
                </a:lnTo>
                <a:lnTo>
                  <a:pt x="5355335" y="4636008"/>
                </a:lnTo>
                <a:lnTo>
                  <a:pt x="5355335" y="4632960"/>
                </a:lnTo>
                <a:close/>
                <a:moveTo>
                  <a:pt x="5361431" y="4632960"/>
                </a:moveTo>
                <a:lnTo>
                  <a:pt x="5364479" y="4632960"/>
                </a:lnTo>
                <a:lnTo>
                  <a:pt x="5364479" y="4636008"/>
                </a:lnTo>
                <a:lnTo>
                  <a:pt x="5361431" y="4636008"/>
                </a:lnTo>
                <a:lnTo>
                  <a:pt x="5361431" y="4632960"/>
                </a:lnTo>
                <a:close/>
                <a:moveTo>
                  <a:pt x="5367528" y="4632960"/>
                </a:moveTo>
                <a:lnTo>
                  <a:pt x="5370576" y="4632960"/>
                </a:lnTo>
                <a:lnTo>
                  <a:pt x="5370576" y="4636008"/>
                </a:lnTo>
                <a:lnTo>
                  <a:pt x="5367528" y="4636008"/>
                </a:lnTo>
                <a:lnTo>
                  <a:pt x="5367528" y="4632960"/>
                </a:lnTo>
                <a:close/>
                <a:moveTo>
                  <a:pt x="5373623" y="4632960"/>
                </a:moveTo>
                <a:lnTo>
                  <a:pt x="5376671" y="4632960"/>
                </a:lnTo>
                <a:lnTo>
                  <a:pt x="5376671" y="4636008"/>
                </a:lnTo>
                <a:lnTo>
                  <a:pt x="5373623" y="4636008"/>
                </a:lnTo>
                <a:lnTo>
                  <a:pt x="5373623" y="4632960"/>
                </a:lnTo>
                <a:close/>
                <a:moveTo>
                  <a:pt x="5379720" y="4632960"/>
                </a:moveTo>
                <a:lnTo>
                  <a:pt x="5382768" y="4632960"/>
                </a:lnTo>
                <a:lnTo>
                  <a:pt x="5382768" y="4636008"/>
                </a:lnTo>
                <a:lnTo>
                  <a:pt x="5379720" y="4636008"/>
                </a:lnTo>
                <a:lnTo>
                  <a:pt x="5379720" y="4632960"/>
                </a:lnTo>
                <a:close/>
                <a:moveTo>
                  <a:pt x="5385816" y="4632960"/>
                </a:moveTo>
                <a:lnTo>
                  <a:pt x="5388864" y="4632960"/>
                </a:lnTo>
                <a:lnTo>
                  <a:pt x="5388864" y="4636008"/>
                </a:lnTo>
                <a:lnTo>
                  <a:pt x="5385816" y="4636008"/>
                </a:lnTo>
                <a:lnTo>
                  <a:pt x="5385816" y="4632960"/>
                </a:lnTo>
                <a:close/>
                <a:moveTo>
                  <a:pt x="5391911" y="4632960"/>
                </a:moveTo>
                <a:lnTo>
                  <a:pt x="5394959" y="4632960"/>
                </a:lnTo>
                <a:lnTo>
                  <a:pt x="5394959" y="4636008"/>
                </a:lnTo>
                <a:lnTo>
                  <a:pt x="5391911" y="4636008"/>
                </a:lnTo>
                <a:lnTo>
                  <a:pt x="5391911" y="4632960"/>
                </a:lnTo>
                <a:close/>
                <a:moveTo>
                  <a:pt x="5398008" y="4632960"/>
                </a:moveTo>
                <a:lnTo>
                  <a:pt x="5401056" y="4632960"/>
                </a:lnTo>
                <a:lnTo>
                  <a:pt x="5401056" y="4636008"/>
                </a:lnTo>
                <a:lnTo>
                  <a:pt x="5398008" y="4636008"/>
                </a:lnTo>
                <a:lnTo>
                  <a:pt x="5398008" y="4632960"/>
                </a:lnTo>
                <a:close/>
                <a:moveTo>
                  <a:pt x="5404104" y="4632960"/>
                </a:moveTo>
                <a:lnTo>
                  <a:pt x="5407152" y="4632960"/>
                </a:lnTo>
                <a:lnTo>
                  <a:pt x="5407152" y="4636008"/>
                </a:lnTo>
                <a:lnTo>
                  <a:pt x="5404104" y="4636008"/>
                </a:lnTo>
                <a:lnTo>
                  <a:pt x="5404104" y="4632960"/>
                </a:lnTo>
                <a:close/>
                <a:moveTo>
                  <a:pt x="5410199" y="4632960"/>
                </a:moveTo>
                <a:lnTo>
                  <a:pt x="5413247" y="4632960"/>
                </a:lnTo>
                <a:lnTo>
                  <a:pt x="5413247" y="4636008"/>
                </a:lnTo>
                <a:lnTo>
                  <a:pt x="5410199" y="4636008"/>
                </a:lnTo>
                <a:lnTo>
                  <a:pt x="5410199" y="4632960"/>
                </a:lnTo>
                <a:close/>
                <a:moveTo>
                  <a:pt x="5416296" y="4632960"/>
                </a:moveTo>
                <a:lnTo>
                  <a:pt x="5419344" y="4632960"/>
                </a:lnTo>
                <a:lnTo>
                  <a:pt x="5419344" y="4636008"/>
                </a:lnTo>
                <a:lnTo>
                  <a:pt x="5416296" y="4636008"/>
                </a:lnTo>
                <a:lnTo>
                  <a:pt x="5416296" y="4632960"/>
                </a:lnTo>
                <a:close/>
                <a:moveTo>
                  <a:pt x="5422391" y="4632960"/>
                </a:moveTo>
                <a:lnTo>
                  <a:pt x="5425439" y="4632960"/>
                </a:lnTo>
                <a:lnTo>
                  <a:pt x="5425439" y="4636008"/>
                </a:lnTo>
                <a:lnTo>
                  <a:pt x="5422391" y="4636008"/>
                </a:lnTo>
                <a:lnTo>
                  <a:pt x="5422391" y="4632960"/>
                </a:lnTo>
                <a:close/>
                <a:moveTo>
                  <a:pt x="5428487" y="4632960"/>
                </a:moveTo>
                <a:lnTo>
                  <a:pt x="5431535" y="4632960"/>
                </a:lnTo>
                <a:lnTo>
                  <a:pt x="5431535" y="4636008"/>
                </a:lnTo>
                <a:lnTo>
                  <a:pt x="5428487" y="4636008"/>
                </a:lnTo>
                <a:lnTo>
                  <a:pt x="5428487" y="4632960"/>
                </a:lnTo>
                <a:close/>
                <a:moveTo>
                  <a:pt x="5434584" y="4632960"/>
                </a:moveTo>
                <a:lnTo>
                  <a:pt x="5437632" y="4632960"/>
                </a:lnTo>
                <a:lnTo>
                  <a:pt x="5437632" y="4636008"/>
                </a:lnTo>
                <a:lnTo>
                  <a:pt x="5434584" y="4636008"/>
                </a:lnTo>
                <a:lnTo>
                  <a:pt x="5434584" y="4632960"/>
                </a:lnTo>
                <a:close/>
                <a:moveTo>
                  <a:pt x="5440679" y="4632960"/>
                </a:moveTo>
                <a:lnTo>
                  <a:pt x="5443727" y="4632960"/>
                </a:lnTo>
                <a:lnTo>
                  <a:pt x="5443727" y="4636008"/>
                </a:lnTo>
                <a:lnTo>
                  <a:pt x="5440679" y="4636008"/>
                </a:lnTo>
                <a:lnTo>
                  <a:pt x="5440679" y="4632960"/>
                </a:lnTo>
                <a:close/>
                <a:moveTo>
                  <a:pt x="5446776" y="4632960"/>
                </a:moveTo>
                <a:lnTo>
                  <a:pt x="5449823" y="4632960"/>
                </a:lnTo>
                <a:lnTo>
                  <a:pt x="5449823" y="4636008"/>
                </a:lnTo>
                <a:lnTo>
                  <a:pt x="5446776" y="4636008"/>
                </a:lnTo>
                <a:lnTo>
                  <a:pt x="5446776" y="4632960"/>
                </a:lnTo>
                <a:close/>
                <a:moveTo>
                  <a:pt x="5452872" y="4632960"/>
                </a:moveTo>
                <a:lnTo>
                  <a:pt x="5455920" y="4632960"/>
                </a:lnTo>
                <a:lnTo>
                  <a:pt x="5455920" y="4636008"/>
                </a:lnTo>
                <a:lnTo>
                  <a:pt x="5452872" y="4636008"/>
                </a:lnTo>
                <a:lnTo>
                  <a:pt x="5452872" y="4632960"/>
                </a:lnTo>
                <a:close/>
                <a:moveTo>
                  <a:pt x="5458967" y="4632960"/>
                </a:moveTo>
                <a:lnTo>
                  <a:pt x="5462015" y="4632960"/>
                </a:lnTo>
                <a:lnTo>
                  <a:pt x="5462015" y="4636008"/>
                </a:lnTo>
                <a:lnTo>
                  <a:pt x="5458967" y="4636008"/>
                </a:lnTo>
                <a:lnTo>
                  <a:pt x="5458967" y="4632960"/>
                </a:lnTo>
                <a:close/>
                <a:moveTo>
                  <a:pt x="5465064" y="4632960"/>
                </a:moveTo>
                <a:lnTo>
                  <a:pt x="5468112" y="4632960"/>
                </a:lnTo>
                <a:lnTo>
                  <a:pt x="5468112" y="4636008"/>
                </a:lnTo>
                <a:lnTo>
                  <a:pt x="5465064" y="4636008"/>
                </a:lnTo>
                <a:lnTo>
                  <a:pt x="5465064" y="4632960"/>
                </a:lnTo>
                <a:close/>
                <a:moveTo>
                  <a:pt x="5471160" y="4632960"/>
                </a:moveTo>
                <a:lnTo>
                  <a:pt x="5474208" y="4632960"/>
                </a:lnTo>
                <a:lnTo>
                  <a:pt x="5474208" y="4636008"/>
                </a:lnTo>
                <a:lnTo>
                  <a:pt x="5471160" y="4636008"/>
                </a:lnTo>
                <a:lnTo>
                  <a:pt x="5471160" y="4632960"/>
                </a:lnTo>
                <a:close/>
                <a:moveTo>
                  <a:pt x="5477255" y="4632960"/>
                </a:moveTo>
                <a:lnTo>
                  <a:pt x="5480303" y="4632960"/>
                </a:lnTo>
                <a:lnTo>
                  <a:pt x="5480303" y="4636008"/>
                </a:lnTo>
                <a:lnTo>
                  <a:pt x="5477255" y="4636008"/>
                </a:lnTo>
                <a:lnTo>
                  <a:pt x="5477255" y="4632960"/>
                </a:lnTo>
                <a:close/>
                <a:moveTo>
                  <a:pt x="5483352" y="4632960"/>
                </a:moveTo>
                <a:lnTo>
                  <a:pt x="5486400" y="4632960"/>
                </a:lnTo>
                <a:lnTo>
                  <a:pt x="5486400" y="4636008"/>
                </a:lnTo>
                <a:lnTo>
                  <a:pt x="5483352" y="4636008"/>
                </a:lnTo>
                <a:lnTo>
                  <a:pt x="5483352" y="4632960"/>
                </a:lnTo>
                <a:close/>
                <a:moveTo>
                  <a:pt x="5489447" y="4632960"/>
                </a:moveTo>
                <a:lnTo>
                  <a:pt x="5492495" y="4632960"/>
                </a:lnTo>
                <a:lnTo>
                  <a:pt x="5492495" y="4636008"/>
                </a:lnTo>
                <a:lnTo>
                  <a:pt x="5489447" y="4636008"/>
                </a:lnTo>
                <a:lnTo>
                  <a:pt x="5489447" y="4632960"/>
                </a:lnTo>
                <a:close/>
                <a:moveTo>
                  <a:pt x="5495543" y="4632960"/>
                </a:moveTo>
                <a:lnTo>
                  <a:pt x="5498591" y="4632960"/>
                </a:lnTo>
                <a:lnTo>
                  <a:pt x="5498591" y="4636008"/>
                </a:lnTo>
                <a:lnTo>
                  <a:pt x="5495543" y="4636008"/>
                </a:lnTo>
                <a:lnTo>
                  <a:pt x="5495543" y="4632960"/>
                </a:lnTo>
                <a:close/>
                <a:moveTo>
                  <a:pt x="5501640" y="4632960"/>
                </a:moveTo>
                <a:lnTo>
                  <a:pt x="5504688" y="4632960"/>
                </a:lnTo>
                <a:lnTo>
                  <a:pt x="5504688" y="4636008"/>
                </a:lnTo>
                <a:lnTo>
                  <a:pt x="5501640" y="4636008"/>
                </a:lnTo>
                <a:lnTo>
                  <a:pt x="5501640" y="4632960"/>
                </a:lnTo>
                <a:close/>
                <a:moveTo>
                  <a:pt x="5507735" y="4632960"/>
                </a:moveTo>
                <a:lnTo>
                  <a:pt x="5510783" y="4632960"/>
                </a:lnTo>
                <a:lnTo>
                  <a:pt x="5510783" y="4636008"/>
                </a:lnTo>
                <a:lnTo>
                  <a:pt x="5507735" y="4636008"/>
                </a:lnTo>
                <a:lnTo>
                  <a:pt x="5507735" y="4632960"/>
                </a:lnTo>
                <a:close/>
                <a:moveTo>
                  <a:pt x="5513831" y="4632960"/>
                </a:moveTo>
                <a:lnTo>
                  <a:pt x="5516879" y="4632960"/>
                </a:lnTo>
                <a:lnTo>
                  <a:pt x="5516879" y="4636008"/>
                </a:lnTo>
                <a:lnTo>
                  <a:pt x="5513831" y="4636008"/>
                </a:lnTo>
                <a:lnTo>
                  <a:pt x="5513831" y="4632960"/>
                </a:lnTo>
                <a:close/>
                <a:moveTo>
                  <a:pt x="5519928" y="4632960"/>
                </a:moveTo>
                <a:lnTo>
                  <a:pt x="5522976" y="4632960"/>
                </a:lnTo>
                <a:lnTo>
                  <a:pt x="5522976" y="4636008"/>
                </a:lnTo>
                <a:lnTo>
                  <a:pt x="5519928" y="4636008"/>
                </a:lnTo>
                <a:lnTo>
                  <a:pt x="5519928" y="4632960"/>
                </a:lnTo>
                <a:close/>
                <a:moveTo>
                  <a:pt x="5526023" y="4632960"/>
                </a:moveTo>
                <a:lnTo>
                  <a:pt x="5529071" y="4632960"/>
                </a:lnTo>
                <a:lnTo>
                  <a:pt x="5529071" y="4636008"/>
                </a:lnTo>
                <a:lnTo>
                  <a:pt x="5526023" y="4636008"/>
                </a:lnTo>
                <a:lnTo>
                  <a:pt x="5526023" y="4632960"/>
                </a:lnTo>
                <a:close/>
                <a:moveTo>
                  <a:pt x="5532120" y="4632960"/>
                </a:moveTo>
                <a:lnTo>
                  <a:pt x="5535168" y="4632960"/>
                </a:lnTo>
                <a:lnTo>
                  <a:pt x="5535168" y="4636008"/>
                </a:lnTo>
                <a:lnTo>
                  <a:pt x="5532120" y="4636008"/>
                </a:lnTo>
                <a:lnTo>
                  <a:pt x="5532120" y="4632960"/>
                </a:lnTo>
                <a:close/>
                <a:moveTo>
                  <a:pt x="5538216" y="4632960"/>
                </a:moveTo>
                <a:lnTo>
                  <a:pt x="5541264" y="4632960"/>
                </a:lnTo>
                <a:lnTo>
                  <a:pt x="5541264" y="4636008"/>
                </a:lnTo>
                <a:lnTo>
                  <a:pt x="5538216" y="4636008"/>
                </a:lnTo>
                <a:lnTo>
                  <a:pt x="5538216" y="4632960"/>
                </a:lnTo>
                <a:close/>
                <a:moveTo>
                  <a:pt x="5544311" y="4632960"/>
                </a:moveTo>
                <a:lnTo>
                  <a:pt x="5547359" y="4632960"/>
                </a:lnTo>
                <a:lnTo>
                  <a:pt x="5547359" y="4636008"/>
                </a:lnTo>
                <a:lnTo>
                  <a:pt x="5544311" y="4636008"/>
                </a:lnTo>
                <a:lnTo>
                  <a:pt x="5544311" y="4632960"/>
                </a:lnTo>
                <a:close/>
                <a:moveTo>
                  <a:pt x="5550408" y="4632960"/>
                </a:moveTo>
                <a:lnTo>
                  <a:pt x="5553456" y="4632960"/>
                </a:lnTo>
                <a:lnTo>
                  <a:pt x="5553456" y="4636008"/>
                </a:lnTo>
                <a:lnTo>
                  <a:pt x="5550408" y="4636008"/>
                </a:lnTo>
                <a:lnTo>
                  <a:pt x="5550408" y="4632960"/>
                </a:lnTo>
                <a:close/>
                <a:moveTo>
                  <a:pt x="5556504" y="4632960"/>
                </a:moveTo>
                <a:lnTo>
                  <a:pt x="5559552" y="4632960"/>
                </a:lnTo>
                <a:lnTo>
                  <a:pt x="5559552" y="4636008"/>
                </a:lnTo>
                <a:lnTo>
                  <a:pt x="5556504" y="4636008"/>
                </a:lnTo>
                <a:lnTo>
                  <a:pt x="5556504" y="4632960"/>
                </a:lnTo>
                <a:close/>
                <a:moveTo>
                  <a:pt x="5562599" y="4632960"/>
                </a:moveTo>
                <a:lnTo>
                  <a:pt x="5565647" y="4632960"/>
                </a:lnTo>
                <a:lnTo>
                  <a:pt x="5565647" y="4636008"/>
                </a:lnTo>
                <a:lnTo>
                  <a:pt x="5562599" y="4636008"/>
                </a:lnTo>
                <a:lnTo>
                  <a:pt x="5562599" y="4632960"/>
                </a:lnTo>
                <a:close/>
                <a:moveTo>
                  <a:pt x="5568696" y="4632960"/>
                </a:moveTo>
                <a:lnTo>
                  <a:pt x="5571744" y="4632960"/>
                </a:lnTo>
                <a:lnTo>
                  <a:pt x="5571744" y="4636008"/>
                </a:lnTo>
                <a:lnTo>
                  <a:pt x="5568696" y="4636008"/>
                </a:lnTo>
                <a:lnTo>
                  <a:pt x="5568696" y="4632960"/>
                </a:lnTo>
                <a:close/>
                <a:moveTo>
                  <a:pt x="5574791" y="4632960"/>
                </a:moveTo>
                <a:lnTo>
                  <a:pt x="5577839" y="4632960"/>
                </a:lnTo>
                <a:lnTo>
                  <a:pt x="5577839" y="4636008"/>
                </a:lnTo>
                <a:lnTo>
                  <a:pt x="5574791" y="4636008"/>
                </a:lnTo>
                <a:lnTo>
                  <a:pt x="5574791" y="4632960"/>
                </a:lnTo>
                <a:close/>
                <a:moveTo>
                  <a:pt x="5580887" y="4632960"/>
                </a:moveTo>
                <a:lnTo>
                  <a:pt x="5583935" y="4632960"/>
                </a:lnTo>
                <a:lnTo>
                  <a:pt x="5583935" y="4636008"/>
                </a:lnTo>
                <a:lnTo>
                  <a:pt x="5580887" y="4636008"/>
                </a:lnTo>
                <a:lnTo>
                  <a:pt x="5580887" y="4632960"/>
                </a:lnTo>
                <a:close/>
                <a:moveTo>
                  <a:pt x="5586984" y="4632960"/>
                </a:moveTo>
                <a:lnTo>
                  <a:pt x="5590032" y="4632960"/>
                </a:lnTo>
                <a:lnTo>
                  <a:pt x="5590032" y="4636008"/>
                </a:lnTo>
                <a:lnTo>
                  <a:pt x="5586984" y="4636008"/>
                </a:lnTo>
                <a:lnTo>
                  <a:pt x="5586984" y="4632960"/>
                </a:lnTo>
                <a:close/>
                <a:moveTo>
                  <a:pt x="5593079" y="4632960"/>
                </a:moveTo>
                <a:lnTo>
                  <a:pt x="5596127" y="4632960"/>
                </a:lnTo>
                <a:lnTo>
                  <a:pt x="5596127" y="4636008"/>
                </a:lnTo>
                <a:lnTo>
                  <a:pt x="5593079" y="4636008"/>
                </a:lnTo>
                <a:lnTo>
                  <a:pt x="5593079" y="4632960"/>
                </a:lnTo>
                <a:close/>
                <a:moveTo>
                  <a:pt x="5599176" y="4632960"/>
                </a:moveTo>
                <a:lnTo>
                  <a:pt x="5602223" y="4632960"/>
                </a:lnTo>
                <a:lnTo>
                  <a:pt x="5602223" y="4636008"/>
                </a:lnTo>
                <a:lnTo>
                  <a:pt x="5599176" y="4636008"/>
                </a:lnTo>
                <a:lnTo>
                  <a:pt x="5599176" y="4632960"/>
                </a:lnTo>
                <a:close/>
                <a:moveTo>
                  <a:pt x="5605272" y="4632960"/>
                </a:moveTo>
                <a:lnTo>
                  <a:pt x="5608320" y="4632960"/>
                </a:lnTo>
                <a:lnTo>
                  <a:pt x="5608320" y="4636008"/>
                </a:lnTo>
                <a:lnTo>
                  <a:pt x="5605272" y="4636008"/>
                </a:lnTo>
                <a:lnTo>
                  <a:pt x="5605272" y="4632960"/>
                </a:lnTo>
                <a:close/>
                <a:moveTo>
                  <a:pt x="5611367" y="4632960"/>
                </a:moveTo>
                <a:lnTo>
                  <a:pt x="5614415" y="4632960"/>
                </a:lnTo>
                <a:lnTo>
                  <a:pt x="5614415" y="4636008"/>
                </a:lnTo>
                <a:lnTo>
                  <a:pt x="5611367" y="4636008"/>
                </a:lnTo>
                <a:lnTo>
                  <a:pt x="5611367" y="4632960"/>
                </a:lnTo>
                <a:close/>
                <a:moveTo>
                  <a:pt x="5617464" y="4632960"/>
                </a:moveTo>
                <a:lnTo>
                  <a:pt x="5620512" y="4632960"/>
                </a:lnTo>
                <a:lnTo>
                  <a:pt x="5620512" y="4636008"/>
                </a:lnTo>
                <a:lnTo>
                  <a:pt x="5617464" y="4636008"/>
                </a:lnTo>
                <a:lnTo>
                  <a:pt x="5617464" y="4632960"/>
                </a:lnTo>
                <a:close/>
                <a:moveTo>
                  <a:pt x="5623560" y="4632960"/>
                </a:moveTo>
                <a:lnTo>
                  <a:pt x="5626608" y="4632960"/>
                </a:lnTo>
                <a:lnTo>
                  <a:pt x="5626608" y="4636008"/>
                </a:lnTo>
                <a:lnTo>
                  <a:pt x="5623560" y="4636008"/>
                </a:lnTo>
                <a:lnTo>
                  <a:pt x="5623560" y="4632960"/>
                </a:lnTo>
                <a:close/>
                <a:moveTo>
                  <a:pt x="5629655" y="4632960"/>
                </a:moveTo>
                <a:lnTo>
                  <a:pt x="5632703" y="4632960"/>
                </a:lnTo>
                <a:lnTo>
                  <a:pt x="5632703" y="4636008"/>
                </a:lnTo>
                <a:lnTo>
                  <a:pt x="5629655" y="4636008"/>
                </a:lnTo>
                <a:lnTo>
                  <a:pt x="5629655" y="4632960"/>
                </a:lnTo>
                <a:close/>
                <a:moveTo>
                  <a:pt x="5635752" y="4632960"/>
                </a:moveTo>
                <a:lnTo>
                  <a:pt x="5638800" y="4632960"/>
                </a:lnTo>
                <a:lnTo>
                  <a:pt x="5638800" y="4636008"/>
                </a:lnTo>
                <a:lnTo>
                  <a:pt x="5635752" y="4636008"/>
                </a:lnTo>
                <a:lnTo>
                  <a:pt x="5635752" y="4632960"/>
                </a:lnTo>
                <a:close/>
                <a:moveTo>
                  <a:pt x="5641847" y="4632960"/>
                </a:moveTo>
                <a:lnTo>
                  <a:pt x="5644895" y="4632960"/>
                </a:lnTo>
                <a:lnTo>
                  <a:pt x="5644895" y="4636008"/>
                </a:lnTo>
                <a:lnTo>
                  <a:pt x="5641847" y="4636008"/>
                </a:lnTo>
                <a:lnTo>
                  <a:pt x="5641847" y="4632960"/>
                </a:lnTo>
                <a:close/>
                <a:moveTo>
                  <a:pt x="5647943" y="4632960"/>
                </a:moveTo>
                <a:lnTo>
                  <a:pt x="5650991" y="4632960"/>
                </a:lnTo>
                <a:lnTo>
                  <a:pt x="5650991" y="4636008"/>
                </a:lnTo>
                <a:lnTo>
                  <a:pt x="5647943" y="4636008"/>
                </a:lnTo>
                <a:lnTo>
                  <a:pt x="5647943" y="4632960"/>
                </a:lnTo>
                <a:close/>
                <a:moveTo>
                  <a:pt x="5654040" y="4632960"/>
                </a:moveTo>
                <a:lnTo>
                  <a:pt x="5657088" y="4632960"/>
                </a:lnTo>
                <a:lnTo>
                  <a:pt x="5657088" y="4636008"/>
                </a:lnTo>
                <a:lnTo>
                  <a:pt x="5654040" y="4636008"/>
                </a:lnTo>
                <a:lnTo>
                  <a:pt x="5654040" y="4632960"/>
                </a:lnTo>
                <a:close/>
                <a:moveTo>
                  <a:pt x="5660135" y="4632960"/>
                </a:moveTo>
                <a:lnTo>
                  <a:pt x="5663183" y="4632960"/>
                </a:lnTo>
                <a:lnTo>
                  <a:pt x="5663183" y="4636008"/>
                </a:lnTo>
                <a:lnTo>
                  <a:pt x="5660135" y="4636008"/>
                </a:lnTo>
                <a:lnTo>
                  <a:pt x="5660135" y="4632960"/>
                </a:lnTo>
                <a:close/>
                <a:moveTo>
                  <a:pt x="5666231" y="4632960"/>
                </a:moveTo>
                <a:lnTo>
                  <a:pt x="5669279" y="4632960"/>
                </a:lnTo>
                <a:lnTo>
                  <a:pt x="5669279" y="4636008"/>
                </a:lnTo>
                <a:lnTo>
                  <a:pt x="5666231" y="4636008"/>
                </a:lnTo>
                <a:lnTo>
                  <a:pt x="5666231" y="4632960"/>
                </a:lnTo>
                <a:close/>
                <a:moveTo>
                  <a:pt x="5672328" y="4632960"/>
                </a:moveTo>
                <a:lnTo>
                  <a:pt x="5675376" y="4632960"/>
                </a:lnTo>
                <a:lnTo>
                  <a:pt x="5675376" y="4636008"/>
                </a:lnTo>
                <a:lnTo>
                  <a:pt x="5672328" y="4636008"/>
                </a:lnTo>
                <a:lnTo>
                  <a:pt x="5672328" y="4632960"/>
                </a:lnTo>
                <a:close/>
                <a:moveTo>
                  <a:pt x="5678423" y="4632960"/>
                </a:moveTo>
                <a:lnTo>
                  <a:pt x="5681471" y="4632960"/>
                </a:lnTo>
                <a:lnTo>
                  <a:pt x="5681471" y="4636008"/>
                </a:lnTo>
                <a:lnTo>
                  <a:pt x="5678423" y="4636008"/>
                </a:lnTo>
                <a:lnTo>
                  <a:pt x="5678423" y="4632960"/>
                </a:lnTo>
                <a:close/>
                <a:moveTo>
                  <a:pt x="5684520" y="4632960"/>
                </a:moveTo>
                <a:lnTo>
                  <a:pt x="5687568" y="4632960"/>
                </a:lnTo>
                <a:lnTo>
                  <a:pt x="5687568" y="4636008"/>
                </a:lnTo>
                <a:lnTo>
                  <a:pt x="5684520" y="4636008"/>
                </a:lnTo>
                <a:lnTo>
                  <a:pt x="5684520" y="4632960"/>
                </a:lnTo>
                <a:close/>
                <a:moveTo>
                  <a:pt x="5690616" y="4632960"/>
                </a:moveTo>
                <a:lnTo>
                  <a:pt x="5693664" y="4632960"/>
                </a:lnTo>
                <a:lnTo>
                  <a:pt x="5693664" y="4636008"/>
                </a:lnTo>
                <a:lnTo>
                  <a:pt x="5690616" y="4636008"/>
                </a:lnTo>
                <a:lnTo>
                  <a:pt x="5690616" y="4632960"/>
                </a:lnTo>
                <a:close/>
                <a:moveTo>
                  <a:pt x="5696711" y="4632960"/>
                </a:moveTo>
                <a:lnTo>
                  <a:pt x="5699759" y="4632960"/>
                </a:lnTo>
                <a:lnTo>
                  <a:pt x="5699759" y="4636008"/>
                </a:lnTo>
                <a:lnTo>
                  <a:pt x="5696711" y="4636008"/>
                </a:lnTo>
                <a:lnTo>
                  <a:pt x="5696711" y="4632960"/>
                </a:lnTo>
                <a:close/>
                <a:moveTo>
                  <a:pt x="5702808" y="4632960"/>
                </a:moveTo>
                <a:lnTo>
                  <a:pt x="5705856" y="4632960"/>
                </a:lnTo>
                <a:lnTo>
                  <a:pt x="5705856" y="4636008"/>
                </a:lnTo>
                <a:lnTo>
                  <a:pt x="5702808" y="4636008"/>
                </a:lnTo>
                <a:lnTo>
                  <a:pt x="5702808" y="4632960"/>
                </a:lnTo>
                <a:close/>
                <a:moveTo>
                  <a:pt x="5708904" y="4632960"/>
                </a:moveTo>
                <a:lnTo>
                  <a:pt x="5711952" y="4632960"/>
                </a:lnTo>
                <a:lnTo>
                  <a:pt x="5711952" y="4636008"/>
                </a:lnTo>
                <a:lnTo>
                  <a:pt x="5708904" y="4636008"/>
                </a:lnTo>
                <a:lnTo>
                  <a:pt x="5708904" y="4632960"/>
                </a:lnTo>
                <a:close/>
                <a:moveTo>
                  <a:pt x="5714999" y="4632960"/>
                </a:moveTo>
                <a:lnTo>
                  <a:pt x="5718047" y="4632960"/>
                </a:lnTo>
                <a:lnTo>
                  <a:pt x="5718047" y="4636008"/>
                </a:lnTo>
                <a:lnTo>
                  <a:pt x="5714999" y="4636008"/>
                </a:lnTo>
                <a:lnTo>
                  <a:pt x="5714999" y="4632960"/>
                </a:lnTo>
                <a:close/>
                <a:moveTo>
                  <a:pt x="5721096" y="4632960"/>
                </a:moveTo>
                <a:lnTo>
                  <a:pt x="5724144" y="4632960"/>
                </a:lnTo>
                <a:lnTo>
                  <a:pt x="5724144" y="4636008"/>
                </a:lnTo>
                <a:lnTo>
                  <a:pt x="5721096" y="4636008"/>
                </a:lnTo>
                <a:lnTo>
                  <a:pt x="5721096" y="4632960"/>
                </a:lnTo>
                <a:close/>
                <a:moveTo>
                  <a:pt x="5727191" y="4632960"/>
                </a:moveTo>
                <a:lnTo>
                  <a:pt x="5730239" y="4632960"/>
                </a:lnTo>
                <a:lnTo>
                  <a:pt x="5730239" y="4636008"/>
                </a:lnTo>
                <a:lnTo>
                  <a:pt x="5727191" y="4636008"/>
                </a:lnTo>
                <a:lnTo>
                  <a:pt x="5727191" y="4632960"/>
                </a:lnTo>
                <a:close/>
                <a:moveTo>
                  <a:pt x="5733287" y="4632960"/>
                </a:moveTo>
                <a:lnTo>
                  <a:pt x="5736335" y="4632960"/>
                </a:lnTo>
                <a:lnTo>
                  <a:pt x="5736335" y="4636008"/>
                </a:lnTo>
                <a:lnTo>
                  <a:pt x="5733287" y="4636008"/>
                </a:lnTo>
                <a:lnTo>
                  <a:pt x="5733287" y="4632960"/>
                </a:lnTo>
                <a:close/>
                <a:moveTo>
                  <a:pt x="5739384" y="4632960"/>
                </a:moveTo>
                <a:lnTo>
                  <a:pt x="5742432" y="4632960"/>
                </a:lnTo>
                <a:lnTo>
                  <a:pt x="5742432" y="4636008"/>
                </a:lnTo>
                <a:lnTo>
                  <a:pt x="5739384" y="4636008"/>
                </a:lnTo>
                <a:lnTo>
                  <a:pt x="5739384" y="4632960"/>
                </a:lnTo>
                <a:close/>
                <a:moveTo>
                  <a:pt x="5745479" y="4632960"/>
                </a:moveTo>
                <a:lnTo>
                  <a:pt x="5748527" y="4632960"/>
                </a:lnTo>
                <a:lnTo>
                  <a:pt x="5748527" y="4636008"/>
                </a:lnTo>
                <a:lnTo>
                  <a:pt x="5745479" y="4636008"/>
                </a:lnTo>
                <a:lnTo>
                  <a:pt x="5745479" y="4632960"/>
                </a:lnTo>
                <a:close/>
                <a:moveTo>
                  <a:pt x="5751576" y="4632960"/>
                </a:moveTo>
                <a:lnTo>
                  <a:pt x="5754623" y="4632960"/>
                </a:lnTo>
                <a:lnTo>
                  <a:pt x="5754623" y="4636008"/>
                </a:lnTo>
                <a:lnTo>
                  <a:pt x="5751576" y="4636008"/>
                </a:lnTo>
                <a:lnTo>
                  <a:pt x="5751576" y="4632960"/>
                </a:lnTo>
                <a:close/>
                <a:moveTo>
                  <a:pt x="5757672" y="4632960"/>
                </a:moveTo>
                <a:lnTo>
                  <a:pt x="5760720" y="4632960"/>
                </a:lnTo>
                <a:lnTo>
                  <a:pt x="5760720" y="4636008"/>
                </a:lnTo>
                <a:lnTo>
                  <a:pt x="5757672" y="4636008"/>
                </a:lnTo>
                <a:lnTo>
                  <a:pt x="5757672" y="4632960"/>
                </a:lnTo>
                <a:close/>
                <a:moveTo>
                  <a:pt x="5763767" y="4632960"/>
                </a:moveTo>
                <a:lnTo>
                  <a:pt x="5766815" y="4632960"/>
                </a:lnTo>
                <a:lnTo>
                  <a:pt x="5766815" y="4636008"/>
                </a:lnTo>
                <a:lnTo>
                  <a:pt x="5763767" y="4636008"/>
                </a:lnTo>
                <a:lnTo>
                  <a:pt x="5763767" y="4632960"/>
                </a:lnTo>
                <a:close/>
                <a:moveTo>
                  <a:pt x="5769864" y="4632960"/>
                </a:moveTo>
                <a:lnTo>
                  <a:pt x="5772912" y="4632960"/>
                </a:lnTo>
                <a:lnTo>
                  <a:pt x="5772912" y="4636008"/>
                </a:lnTo>
                <a:lnTo>
                  <a:pt x="5769864" y="4636008"/>
                </a:lnTo>
                <a:lnTo>
                  <a:pt x="5769864" y="4632960"/>
                </a:lnTo>
                <a:close/>
                <a:moveTo>
                  <a:pt x="5775960" y="4632960"/>
                </a:moveTo>
                <a:lnTo>
                  <a:pt x="5779008" y="4632960"/>
                </a:lnTo>
                <a:lnTo>
                  <a:pt x="5779008" y="4636008"/>
                </a:lnTo>
                <a:lnTo>
                  <a:pt x="5775960" y="4636008"/>
                </a:lnTo>
                <a:lnTo>
                  <a:pt x="5775960" y="4632960"/>
                </a:lnTo>
                <a:close/>
                <a:moveTo>
                  <a:pt x="5782055" y="4632960"/>
                </a:moveTo>
                <a:lnTo>
                  <a:pt x="5785103" y="4632960"/>
                </a:lnTo>
                <a:lnTo>
                  <a:pt x="5785103" y="4636008"/>
                </a:lnTo>
                <a:lnTo>
                  <a:pt x="5782055" y="4636008"/>
                </a:lnTo>
                <a:lnTo>
                  <a:pt x="5782055" y="4632960"/>
                </a:lnTo>
                <a:close/>
                <a:moveTo>
                  <a:pt x="5788152" y="4632960"/>
                </a:moveTo>
                <a:lnTo>
                  <a:pt x="5791200" y="4632960"/>
                </a:lnTo>
                <a:lnTo>
                  <a:pt x="5791200" y="4636008"/>
                </a:lnTo>
                <a:lnTo>
                  <a:pt x="5788152" y="4636008"/>
                </a:lnTo>
                <a:lnTo>
                  <a:pt x="5788152" y="4632960"/>
                </a:lnTo>
                <a:close/>
                <a:moveTo>
                  <a:pt x="5794247" y="4632960"/>
                </a:moveTo>
                <a:lnTo>
                  <a:pt x="5797295" y="4632960"/>
                </a:lnTo>
                <a:lnTo>
                  <a:pt x="5797295" y="4636008"/>
                </a:lnTo>
                <a:lnTo>
                  <a:pt x="5794247" y="4636008"/>
                </a:lnTo>
                <a:lnTo>
                  <a:pt x="5794247" y="4632960"/>
                </a:lnTo>
                <a:close/>
                <a:moveTo>
                  <a:pt x="5800343" y="4632960"/>
                </a:moveTo>
                <a:lnTo>
                  <a:pt x="5803391" y="4632960"/>
                </a:lnTo>
                <a:lnTo>
                  <a:pt x="5803391" y="4636008"/>
                </a:lnTo>
                <a:lnTo>
                  <a:pt x="5800343" y="4636008"/>
                </a:lnTo>
                <a:lnTo>
                  <a:pt x="5800343" y="4632960"/>
                </a:lnTo>
                <a:close/>
                <a:moveTo>
                  <a:pt x="5806440" y="4632960"/>
                </a:moveTo>
                <a:lnTo>
                  <a:pt x="5809488" y="4632960"/>
                </a:lnTo>
                <a:lnTo>
                  <a:pt x="5809488" y="4636008"/>
                </a:lnTo>
                <a:lnTo>
                  <a:pt x="5806440" y="4636008"/>
                </a:lnTo>
                <a:lnTo>
                  <a:pt x="5806440" y="4632960"/>
                </a:lnTo>
                <a:close/>
                <a:moveTo>
                  <a:pt x="5812535" y="4632960"/>
                </a:moveTo>
                <a:lnTo>
                  <a:pt x="5815583" y="4632960"/>
                </a:lnTo>
                <a:lnTo>
                  <a:pt x="5815583" y="4636008"/>
                </a:lnTo>
                <a:lnTo>
                  <a:pt x="5812535" y="4636008"/>
                </a:lnTo>
                <a:lnTo>
                  <a:pt x="5812535" y="4632960"/>
                </a:lnTo>
                <a:close/>
                <a:moveTo>
                  <a:pt x="5818631" y="4632960"/>
                </a:moveTo>
                <a:lnTo>
                  <a:pt x="5821679" y="4632960"/>
                </a:lnTo>
                <a:lnTo>
                  <a:pt x="5821679" y="4636008"/>
                </a:lnTo>
                <a:lnTo>
                  <a:pt x="5818631" y="4636008"/>
                </a:lnTo>
                <a:lnTo>
                  <a:pt x="5818631" y="4632960"/>
                </a:lnTo>
                <a:close/>
                <a:moveTo>
                  <a:pt x="5824728" y="4632960"/>
                </a:moveTo>
                <a:lnTo>
                  <a:pt x="5827776" y="4632960"/>
                </a:lnTo>
                <a:lnTo>
                  <a:pt x="5827776" y="4636008"/>
                </a:lnTo>
                <a:lnTo>
                  <a:pt x="5824728" y="4636008"/>
                </a:lnTo>
                <a:lnTo>
                  <a:pt x="5824728" y="4632960"/>
                </a:lnTo>
                <a:close/>
                <a:moveTo>
                  <a:pt x="5830823" y="4632960"/>
                </a:moveTo>
                <a:lnTo>
                  <a:pt x="5833871" y="4632960"/>
                </a:lnTo>
                <a:lnTo>
                  <a:pt x="5833871" y="4636008"/>
                </a:lnTo>
                <a:lnTo>
                  <a:pt x="5830823" y="4636008"/>
                </a:lnTo>
                <a:lnTo>
                  <a:pt x="5830823" y="4632960"/>
                </a:lnTo>
                <a:close/>
                <a:moveTo>
                  <a:pt x="5836920" y="4632960"/>
                </a:moveTo>
                <a:lnTo>
                  <a:pt x="5839968" y="4632960"/>
                </a:lnTo>
                <a:lnTo>
                  <a:pt x="5839968" y="4636008"/>
                </a:lnTo>
                <a:lnTo>
                  <a:pt x="5836920" y="4636008"/>
                </a:lnTo>
                <a:lnTo>
                  <a:pt x="5836920" y="4632960"/>
                </a:lnTo>
                <a:close/>
                <a:moveTo>
                  <a:pt x="5843016" y="4632960"/>
                </a:moveTo>
                <a:lnTo>
                  <a:pt x="5846064" y="4632960"/>
                </a:lnTo>
                <a:lnTo>
                  <a:pt x="5846064" y="4636008"/>
                </a:lnTo>
                <a:lnTo>
                  <a:pt x="5843016" y="4636008"/>
                </a:lnTo>
                <a:lnTo>
                  <a:pt x="5843016" y="4632960"/>
                </a:lnTo>
                <a:close/>
                <a:moveTo>
                  <a:pt x="5849111" y="4632960"/>
                </a:moveTo>
                <a:lnTo>
                  <a:pt x="5852159" y="4632960"/>
                </a:lnTo>
                <a:lnTo>
                  <a:pt x="5852159" y="4636008"/>
                </a:lnTo>
                <a:lnTo>
                  <a:pt x="5849111" y="4636008"/>
                </a:lnTo>
                <a:lnTo>
                  <a:pt x="5849111" y="4632960"/>
                </a:lnTo>
                <a:close/>
                <a:moveTo>
                  <a:pt x="5855208" y="4632960"/>
                </a:moveTo>
                <a:lnTo>
                  <a:pt x="5858256" y="4632960"/>
                </a:lnTo>
                <a:lnTo>
                  <a:pt x="5858256" y="4636008"/>
                </a:lnTo>
                <a:lnTo>
                  <a:pt x="5855208" y="4636008"/>
                </a:lnTo>
                <a:lnTo>
                  <a:pt x="5855208" y="4632960"/>
                </a:lnTo>
                <a:close/>
                <a:moveTo>
                  <a:pt x="5861304" y="4632960"/>
                </a:moveTo>
                <a:lnTo>
                  <a:pt x="5864352" y="4632960"/>
                </a:lnTo>
                <a:lnTo>
                  <a:pt x="5864352" y="4636008"/>
                </a:lnTo>
                <a:lnTo>
                  <a:pt x="5861304" y="4636008"/>
                </a:lnTo>
                <a:lnTo>
                  <a:pt x="5861304" y="4632960"/>
                </a:lnTo>
                <a:close/>
                <a:moveTo>
                  <a:pt x="5867399" y="4632960"/>
                </a:moveTo>
                <a:lnTo>
                  <a:pt x="5870447" y="4632960"/>
                </a:lnTo>
                <a:lnTo>
                  <a:pt x="5870447" y="4636008"/>
                </a:lnTo>
                <a:lnTo>
                  <a:pt x="5867399" y="4636008"/>
                </a:lnTo>
                <a:lnTo>
                  <a:pt x="5867399" y="4632960"/>
                </a:lnTo>
                <a:close/>
                <a:moveTo>
                  <a:pt x="5873496" y="4632960"/>
                </a:moveTo>
                <a:lnTo>
                  <a:pt x="5876544" y="4632960"/>
                </a:lnTo>
                <a:lnTo>
                  <a:pt x="5876544" y="4636008"/>
                </a:lnTo>
                <a:lnTo>
                  <a:pt x="5873496" y="4636008"/>
                </a:lnTo>
                <a:lnTo>
                  <a:pt x="5873496" y="4632960"/>
                </a:lnTo>
                <a:close/>
                <a:moveTo>
                  <a:pt x="5879591" y="4632960"/>
                </a:moveTo>
                <a:lnTo>
                  <a:pt x="5882639" y="4632960"/>
                </a:lnTo>
                <a:lnTo>
                  <a:pt x="5882639" y="4636008"/>
                </a:lnTo>
                <a:lnTo>
                  <a:pt x="5879591" y="4636008"/>
                </a:lnTo>
                <a:lnTo>
                  <a:pt x="5879591" y="4632960"/>
                </a:lnTo>
                <a:close/>
                <a:moveTo>
                  <a:pt x="5885687" y="4632960"/>
                </a:moveTo>
                <a:lnTo>
                  <a:pt x="5888735" y="4632960"/>
                </a:lnTo>
                <a:lnTo>
                  <a:pt x="5888735" y="4636008"/>
                </a:lnTo>
                <a:lnTo>
                  <a:pt x="5885687" y="4636008"/>
                </a:lnTo>
                <a:lnTo>
                  <a:pt x="5885687" y="4632960"/>
                </a:lnTo>
                <a:close/>
                <a:moveTo>
                  <a:pt x="5891784" y="4632960"/>
                </a:moveTo>
                <a:lnTo>
                  <a:pt x="5894832" y="4632960"/>
                </a:lnTo>
                <a:lnTo>
                  <a:pt x="5894832" y="4636008"/>
                </a:lnTo>
                <a:lnTo>
                  <a:pt x="5891784" y="4636008"/>
                </a:lnTo>
                <a:lnTo>
                  <a:pt x="5891784" y="4632960"/>
                </a:lnTo>
                <a:close/>
                <a:moveTo>
                  <a:pt x="5897879" y="4632960"/>
                </a:moveTo>
                <a:lnTo>
                  <a:pt x="5900927" y="4632960"/>
                </a:lnTo>
                <a:lnTo>
                  <a:pt x="5900927" y="4636008"/>
                </a:lnTo>
                <a:lnTo>
                  <a:pt x="5897879" y="4636008"/>
                </a:lnTo>
                <a:lnTo>
                  <a:pt x="5897879" y="4632960"/>
                </a:lnTo>
                <a:close/>
                <a:moveTo>
                  <a:pt x="5903976" y="4632960"/>
                </a:moveTo>
                <a:lnTo>
                  <a:pt x="5907023" y="4632960"/>
                </a:lnTo>
                <a:lnTo>
                  <a:pt x="5907023" y="4636008"/>
                </a:lnTo>
                <a:lnTo>
                  <a:pt x="5903976" y="4636008"/>
                </a:lnTo>
                <a:lnTo>
                  <a:pt x="5903976" y="4632960"/>
                </a:lnTo>
                <a:close/>
                <a:moveTo>
                  <a:pt x="5910072" y="4632960"/>
                </a:moveTo>
                <a:lnTo>
                  <a:pt x="5913120" y="4632960"/>
                </a:lnTo>
                <a:lnTo>
                  <a:pt x="5913120" y="4636008"/>
                </a:lnTo>
                <a:lnTo>
                  <a:pt x="5910072" y="4636008"/>
                </a:lnTo>
                <a:lnTo>
                  <a:pt x="5910072" y="4632960"/>
                </a:lnTo>
                <a:close/>
                <a:moveTo>
                  <a:pt x="5916167" y="4632960"/>
                </a:moveTo>
                <a:lnTo>
                  <a:pt x="5919215" y="4632960"/>
                </a:lnTo>
                <a:lnTo>
                  <a:pt x="5919215" y="4636008"/>
                </a:lnTo>
                <a:lnTo>
                  <a:pt x="5916167" y="4636008"/>
                </a:lnTo>
                <a:lnTo>
                  <a:pt x="5916167" y="4632960"/>
                </a:lnTo>
                <a:close/>
                <a:moveTo>
                  <a:pt x="5922264" y="4632960"/>
                </a:moveTo>
                <a:lnTo>
                  <a:pt x="5925312" y="4632960"/>
                </a:lnTo>
                <a:lnTo>
                  <a:pt x="5925312" y="4636008"/>
                </a:lnTo>
                <a:lnTo>
                  <a:pt x="5922264" y="4636008"/>
                </a:lnTo>
                <a:lnTo>
                  <a:pt x="5922264" y="4632960"/>
                </a:lnTo>
                <a:close/>
                <a:moveTo>
                  <a:pt x="5928360" y="4632960"/>
                </a:moveTo>
                <a:lnTo>
                  <a:pt x="5931408" y="4632960"/>
                </a:lnTo>
                <a:lnTo>
                  <a:pt x="5931408" y="4636008"/>
                </a:lnTo>
                <a:lnTo>
                  <a:pt x="5928360" y="4636008"/>
                </a:lnTo>
                <a:lnTo>
                  <a:pt x="5928360" y="4632960"/>
                </a:lnTo>
                <a:close/>
                <a:moveTo>
                  <a:pt x="5934455" y="4632960"/>
                </a:moveTo>
                <a:lnTo>
                  <a:pt x="5937503" y="4632960"/>
                </a:lnTo>
                <a:lnTo>
                  <a:pt x="5937503" y="4636008"/>
                </a:lnTo>
                <a:lnTo>
                  <a:pt x="5934455" y="4636008"/>
                </a:lnTo>
                <a:lnTo>
                  <a:pt x="5934455" y="4632960"/>
                </a:lnTo>
                <a:close/>
                <a:moveTo>
                  <a:pt x="5940552" y="4632960"/>
                </a:moveTo>
                <a:lnTo>
                  <a:pt x="5943600" y="4632960"/>
                </a:lnTo>
                <a:lnTo>
                  <a:pt x="5943600" y="4636008"/>
                </a:lnTo>
                <a:lnTo>
                  <a:pt x="5940552" y="4636008"/>
                </a:lnTo>
                <a:lnTo>
                  <a:pt x="5940552" y="4632960"/>
                </a:lnTo>
                <a:close/>
                <a:moveTo>
                  <a:pt x="5946647" y="4632960"/>
                </a:moveTo>
                <a:lnTo>
                  <a:pt x="5949695" y="4632960"/>
                </a:lnTo>
                <a:lnTo>
                  <a:pt x="5949695" y="4636008"/>
                </a:lnTo>
                <a:lnTo>
                  <a:pt x="5946647" y="4636008"/>
                </a:lnTo>
                <a:lnTo>
                  <a:pt x="5946647" y="4632960"/>
                </a:lnTo>
                <a:close/>
                <a:moveTo>
                  <a:pt x="5952743" y="4632960"/>
                </a:moveTo>
                <a:lnTo>
                  <a:pt x="5955791" y="4632960"/>
                </a:lnTo>
                <a:lnTo>
                  <a:pt x="5955791" y="4636008"/>
                </a:lnTo>
                <a:lnTo>
                  <a:pt x="5952743" y="4636008"/>
                </a:lnTo>
                <a:lnTo>
                  <a:pt x="5952743" y="4632960"/>
                </a:lnTo>
                <a:close/>
                <a:moveTo>
                  <a:pt x="5958840" y="4632960"/>
                </a:moveTo>
                <a:lnTo>
                  <a:pt x="5961888" y="4632960"/>
                </a:lnTo>
                <a:lnTo>
                  <a:pt x="5961888" y="4636008"/>
                </a:lnTo>
                <a:lnTo>
                  <a:pt x="5958840" y="4636008"/>
                </a:lnTo>
                <a:lnTo>
                  <a:pt x="5958840" y="4632960"/>
                </a:lnTo>
                <a:close/>
                <a:moveTo>
                  <a:pt x="5964935" y="4632960"/>
                </a:moveTo>
                <a:lnTo>
                  <a:pt x="5967983" y="4632960"/>
                </a:lnTo>
                <a:lnTo>
                  <a:pt x="5967983" y="4636008"/>
                </a:lnTo>
                <a:lnTo>
                  <a:pt x="5964935" y="4636008"/>
                </a:lnTo>
                <a:lnTo>
                  <a:pt x="5964935" y="4632960"/>
                </a:lnTo>
                <a:close/>
                <a:moveTo>
                  <a:pt x="5971031" y="4632960"/>
                </a:moveTo>
                <a:lnTo>
                  <a:pt x="5974079" y="4632960"/>
                </a:lnTo>
                <a:lnTo>
                  <a:pt x="5974079" y="4636008"/>
                </a:lnTo>
                <a:lnTo>
                  <a:pt x="5971031" y="4636008"/>
                </a:lnTo>
                <a:lnTo>
                  <a:pt x="5971031" y="4632960"/>
                </a:lnTo>
                <a:close/>
                <a:moveTo>
                  <a:pt x="5977128" y="4632960"/>
                </a:moveTo>
                <a:lnTo>
                  <a:pt x="5980176" y="4632960"/>
                </a:lnTo>
                <a:lnTo>
                  <a:pt x="5980176" y="4636008"/>
                </a:lnTo>
                <a:lnTo>
                  <a:pt x="5977128" y="4636008"/>
                </a:lnTo>
                <a:lnTo>
                  <a:pt x="5977128" y="4632960"/>
                </a:lnTo>
                <a:close/>
                <a:moveTo>
                  <a:pt x="5983223" y="4632960"/>
                </a:moveTo>
                <a:lnTo>
                  <a:pt x="5986271" y="4632960"/>
                </a:lnTo>
                <a:lnTo>
                  <a:pt x="5986271" y="4636008"/>
                </a:lnTo>
                <a:lnTo>
                  <a:pt x="5983223" y="4636008"/>
                </a:lnTo>
                <a:lnTo>
                  <a:pt x="5983223" y="4632960"/>
                </a:lnTo>
                <a:close/>
                <a:moveTo>
                  <a:pt x="5989320" y="4632960"/>
                </a:moveTo>
                <a:lnTo>
                  <a:pt x="5992368" y="4632960"/>
                </a:lnTo>
                <a:lnTo>
                  <a:pt x="5992368" y="4636008"/>
                </a:lnTo>
                <a:lnTo>
                  <a:pt x="5989320" y="4636008"/>
                </a:lnTo>
                <a:lnTo>
                  <a:pt x="5989320" y="4632960"/>
                </a:lnTo>
                <a:close/>
                <a:moveTo>
                  <a:pt x="5995416" y="4632960"/>
                </a:moveTo>
                <a:lnTo>
                  <a:pt x="5998464" y="4632960"/>
                </a:lnTo>
                <a:lnTo>
                  <a:pt x="5998464" y="4636008"/>
                </a:lnTo>
                <a:lnTo>
                  <a:pt x="5995416" y="4636008"/>
                </a:lnTo>
                <a:lnTo>
                  <a:pt x="5995416" y="4632960"/>
                </a:lnTo>
                <a:close/>
                <a:moveTo>
                  <a:pt x="6001511" y="4632960"/>
                </a:moveTo>
                <a:lnTo>
                  <a:pt x="6004559" y="4632960"/>
                </a:lnTo>
                <a:lnTo>
                  <a:pt x="6004559" y="4636008"/>
                </a:lnTo>
                <a:lnTo>
                  <a:pt x="6001511" y="4636008"/>
                </a:lnTo>
                <a:lnTo>
                  <a:pt x="6001511" y="4632960"/>
                </a:lnTo>
                <a:close/>
                <a:moveTo>
                  <a:pt x="6007608" y="4632960"/>
                </a:moveTo>
                <a:lnTo>
                  <a:pt x="6010656" y="4632960"/>
                </a:lnTo>
                <a:lnTo>
                  <a:pt x="6010656" y="4636008"/>
                </a:lnTo>
                <a:lnTo>
                  <a:pt x="6007608" y="4636008"/>
                </a:lnTo>
                <a:lnTo>
                  <a:pt x="6007608" y="4632960"/>
                </a:lnTo>
                <a:close/>
                <a:moveTo>
                  <a:pt x="6013704" y="4632960"/>
                </a:moveTo>
                <a:lnTo>
                  <a:pt x="6016752" y="4632960"/>
                </a:lnTo>
                <a:lnTo>
                  <a:pt x="6016752" y="4636008"/>
                </a:lnTo>
                <a:lnTo>
                  <a:pt x="6013704" y="4636008"/>
                </a:lnTo>
                <a:lnTo>
                  <a:pt x="6013704" y="4632960"/>
                </a:lnTo>
                <a:close/>
                <a:moveTo>
                  <a:pt x="6019799" y="4632960"/>
                </a:moveTo>
                <a:lnTo>
                  <a:pt x="6022847" y="4632960"/>
                </a:lnTo>
                <a:lnTo>
                  <a:pt x="6022847" y="4636008"/>
                </a:lnTo>
                <a:lnTo>
                  <a:pt x="6019799" y="4636008"/>
                </a:lnTo>
                <a:lnTo>
                  <a:pt x="6019799" y="4632960"/>
                </a:lnTo>
                <a:close/>
                <a:moveTo>
                  <a:pt x="6025896" y="4632960"/>
                </a:moveTo>
                <a:lnTo>
                  <a:pt x="6028944" y="4632960"/>
                </a:lnTo>
                <a:lnTo>
                  <a:pt x="6028944" y="4636008"/>
                </a:lnTo>
                <a:lnTo>
                  <a:pt x="6025896" y="4636008"/>
                </a:lnTo>
                <a:lnTo>
                  <a:pt x="6025896" y="4632960"/>
                </a:lnTo>
                <a:close/>
                <a:moveTo>
                  <a:pt x="6031991" y="4632960"/>
                </a:moveTo>
                <a:lnTo>
                  <a:pt x="6035039" y="4632960"/>
                </a:lnTo>
                <a:lnTo>
                  <a:pt x="6035039" y="4636008"/>
                </a:lnTo>
                <a:lnTo>
                  <a:pt x="6031991" y="4636008"/>
                </a:lnTo>
                <a:lnTo>
                  <a:pt x="6031991" y="4632960"/>
                </a:lnTo>
                <a:close/>
                <a:moveTo>
                  <a:pt x="6038087" y="4632960"/>
                </a:moveTo>
                <a:lnTo>
                  <a:pt x="6041135" y="4632960"/>
                </a:lnTo>
                <a:lnTo>
                  <a:pt x="6041135" y="4636008"/>
                </a:lnTo>
                <a:lnTo>
                  <a:pt x="6038087" y="4636008"/>
                </a:lnTo>
                <a:lnTo>
                  <a:pt x="6038087" y="4632960"/>
                </a:lnTo>
                <a:close/>
                <a:moveTo>
                  <a:pt x="6044184" y="4632960"/>
                </a:moveTo>
                <a:lnTo>
                  <a:pt x="6047232" y="4632960"/>
                </a:lnTo>
                <a:lnTo>
                  <a:pt x="6047232" y="4636008"/>
                </a:lnTo>
                <a:lnTo>
                  <a:pt x="6044184" y="4636008"/>
                </a:lnTo>
                <a:lnTo>
                  <a:pt x="6044184" y="4632960"/>
                </a:lnTo>
                <a:close/>
                <a:moveTo>
                  <a:pt x="6050279" y="4632960"/>
                </a:moveTo>
                <a:lnTo>
                  <a:pt x="6053327" y="4632960"/>
                </a:lnTo>
                <a:lnTo>
                  <a:pt x="6053327" y="4636008"/>
                </a:lnTo>
                <a:lnTo>
                  <a:pt x="6050279" y="4636008"/>
                </a:lnTo>
                <a:lnTo>
                  <a:pt x="6050279" y="4632960"/>
                </a:lnTo>
                <a:close/>
                <a:moveTo>
                  <a:pt x="6056376" y="4632960"/>
                </a:moveTo>
                <a:lnTo>
                  <a:pt x="6059423" y="4632960"/>
                </a:lnTo>
                <a:lnTo>
                  <a:pt x="6059423" y="4636008"/>
                </a:lnTo>
                <a:lnTo>
                  <a:pt x="6056376" y="4636008"/>
                </a:lnTo>
                <a:lnTo>
                  <a:pt x="6056376" y="4632960"/>
                </a:lnTo>
                <a:close/>
                <a:moveTo>
                  <a:pt x="6062472" y="4632960"/>
                </a:moveTo>
                <a:lnTo>
                  <a:pt x="6065520" y="4632960"/>
                </a:lnTo>
                <a:lnTo>
                  <a:pt x="6065520" y="4636008"/>
                </a:lnTo>
                <a:lnTo>
                  <a:pt x="6062472" y="4636008"/>
                </a:lnTo>
                <a:lnTo>
                  <a:pt x="6062472" y="4632960"/>
                </a:lnTo>
                <a:close/>
                <a:moveTo>
                  <a:pt x="6068567" y="4632960"/>
                </a:moveTo>
                <a:lnTo>
                  <a:pt x="6071615" y="4632960"/>
                </a:lnTo>
                <a:lnTo>
                  <a:pt x="6071615" y="4636008"/>
                </a:lnTo>
                <a:lnTo>
                  <a:pt x="6068567" y="4636008"/>
                </a:lnTo>
                <a:lnTo>
                  <a:pt x="6068567" y="4632960"/>
                </a:lnTo>
                <a:close/>
                <a:moveTo>
                  <a:pt x="6074664" y="4632960"/>
                </a:moveTo>
                <a:lnTo>
                  <a:pt x="6077712" y="4632960"/>
                </a:lnTo>
                <a:lnTo>
                  <a:pt x="6077712" y="4636008"/>
                </a:lnTo>
                <a:lnTo>
                  <a:pt x="6074664" y="4636008"/>
                </a:lnTo>
                <a:lnTo>
                  <a:pt x="6074664" y="4632960"/>
                </a:lnTo>
                <a:close/>
                <a:moveTo>
                  <a:pt x="6080760" y="4632960"/>
                </a:moveTo>
                <a:lnTo>
                  <a:pt x="6083808" y="4632960"/>
                </a:lnTo>
                <a:lnTo>
                  <a:pt x="6083808" y="4636008"/>
                </a:lnTo>
                <a:lnTo>
                  <a:pt x="6080760" y="4636008"/>
                </a:lnTo>
                <a:lnTo>
                  <a:pt x="6080760" y="4632960"/>
                </a:lnTo>
                <a:close/>
                <a:moveTo>
                  <a:pt x="6086855" y="4632960"/>
                </a:moveTo>
                <a:lnTo>
                  <a:pt x="6089903" y="4632960"/>
                </a:lnTo>
                <a:lnTo>
                  <a:pt x="6089903" y="4636008"/>
                </a:lnTo>
                <a:lnTo>
                  <a:pt x="6086855" y="4636008"/>
                </a:lnTo>
                <a:lnTo>
                  <a:pt x="6086855" y="4632960"/>
                </a:lnTo>
                <a:close/>
                <a:moveTo>
                  <a:pt x="6092952" y="4632960"/>
                </a:moveTo>
                <a:lnTo>
                  <a:pt x="6096000" y="4632960"/>
                </a:lnTo>
                <a:lnTo>
                  <a:pt x="6096000" y="4636008"/>
                </a:lnTo>
                <a:lnTo>
                  <a:pt x="6092952" y="4636008"/>
                </a:lnTo>
                <a:lnTo>
                  <a:pt x="6092952" y="4632960"/>
                </a:lnTo>
                <a:close/>
                <a:moveTo>
                  <a:pt x="6099047" y="4632960"/>
                </a:moveTo>
                <a:lnTo>
                  <a:pt x="6102095" y="4632960"/>
                </a:lnTo>
                <a:lnTo>
                  <a:pt x="6102095" y="4636008"/>
                </a:lnTo>
                <a:lnTo>
                  <a:pt x="6099047" y="4636008"/>
                </a:lnTo>
                <a:lnTo>
                  <a:pt x="6099047" y="4632960"/>
                </a:lnTo>
                <a:close/>
                <a:moveTo>
                  <a:pt x="6105143" y="4632960"/>
                </a:moveTo>
                <a:lnTo>
                  <a:pt x="6108191" y="4632960"/>
                </a:lnTo>
                <a:lnTo>
                  <a:pt x="6108191" y="4636008"/>
                </a:lnTo>
                <a:lnTo>
                  <a:pt x="6105143" y="4636008"/>
                </a:lnTo>
                <a:lnTo>
                  <a:pt x="6105143" y="4632960"/>
                </a:lnTo>
                <a:close/>
                <a:moveTo>
                  <a:pt x="6111240" y="4632960"/>
                </a:moveTo>
                <a:lnTo>
                  <a:pt x="6114288" y="4632960"/>
                </a:lnTo>
                <a:lnTo>
                  <a:pt x="6114288" y="4636008"/>
                </a:lnTo>
                <a:lnTo>
                  <a:pt x="6111240" y="4636008"/>
                </a:lnTo>
                <a:lnTo>
                  <a:pt x="6111240" y="4632960"/>
                </a:lnTo>
                <a:close/>
                <a:moveTo>
                  <a:pt x="6117335" y="4632960"/>
                </a:moveTo>
                <a:lnTo>
                  <a:pt x="6120383" y="4632960"/>
                </a:lnTo>
                <a:lnTo>
                  <a:pt x="6120383" y="4636008"/>
                </a:lnTo>
                <a:lnTo>
                  <a:pt x="6117335" y="4636008"/>
                </a:lnTo>
                <a:lnTo>
                  <a:pt x="6117335" y="4632960"/>
                </a:lnTo>
                <a:close/>
                <a:moveTo>
                  <a:pt x="6123431" y="4632960"/>
                </a:moveTo>
                <a:lnTo>
                  <a:pt x="6126479" y="4632960"/>
                </a:lnTo>
                <a:lnTo>
                  <a:pt x="6126479" y="4636008"/>
                </a:lnTo>
                <a:lnTo>
                  <a:pt x="6123431" y="4636008"/>
                </a:lnTo>
                <a:lnTo>
                  <a:pt x="6123431" y="4632960"/>
                </a:lnTo>
                <a:close/>
                <a:moveTo>
                  <a:pt x="6129528" y="4632960"/>
                </a:moveTo>
                <a:lnTo>
                  <a:pt x="6132576" y="4632960"/>
                </a:lnTo>
                <a:lnTo>
                  <a:pt x="6132576" y="4636008"/>
                </a:lnTo>
                <a:lnTo>
                  <a:pt x="6129528" y="4636008"/>
                </a:lnTo>
                <a:lnTo>
                  <a:pt x="6129528" y="4632960"/>
                </a:lnTo>
                <a:close/>
                <a:moveTo>
                  <a:pt x="6135623" y="4632960"/>
                </a:moveTo>
                <a:lnTo>
                  <a:pt x="6138671" y="4632960"/>
                </a:lnTo>
                <a:lnTo>
                  <a:pt x="6138671" y="4636008"/>
                </a:lnTo>
                <a:lnTo>
                  <a:pt x="6135623" y="4636008"/>
                </a:lnTo>
                <a:lnTo>
                  <a:pt x="6135623" y="4632960"/>
                </a:lnTo>
                <a:close/>
                <a:moveTo>
                  <a:pt x="6141720" y="4632960"/>
                </a:moveTo>
                <a:lnTo>
                  <a:pt x="6144768" y="4632960"/>
                </a:lnTo>
                <a:lnTo>
                  <a:pt x="6144768" y="4636008"/>
                </a:lnTo>
                <a:lnTo>
                  <a:pt x="6141720" y="4636008"/>
                </a:lnTo>
                <a:lnTo>
                  <a:pt x="6141720" y="4632960"/>
                </a:lnTo>
                <a:close/>
                <a:moveTo>
                  <a:pt x="6147816" y="4632960"/>
                </a:moveTo>
                <a:lnTo>
                  <a:pt x="6150864" y="4632960"/>
                </a:lnTo>
                <a:lnTo>
                  <a:pt x="6150864" y="4636008"/>
                </a:lnTo>
                <a:lnTo>
                  <a:pt x="6147816" y="4636008"/>
                </a:lnTo>
                <a:lnTo>
                  <a:pt x="6147816" y="4632960"/>
                </a:lnTo>
                <a:close/>
                <a:moveTo>
                  <a:pt x="6153911" y="4632960"/>
                </a:moveTo>
                <a:lnTo>
                  <a:pt x="6156959" y="4632960"/>
                </a:lnTo>
                <a:lnTo>
                  <a:pt x="6156959" y="4636008"/>
                </a:lnTo>
                <a:lnTo>
                  <a:pt x="6153911" y="4636008"/>
                </a:lnTo>
                <a:lnTo>
                  <a:pt x="6153911" y="4632960"/>
                </a:lnTo>
                <a:close/>
                <a:moveTo>
                  <a:pt x="6160007" y="4632960"/>
                </a:moveTo>
                <a:lnTo>
                  <a:pt x="6163055" y="4632960"/>
                </a:lnTo>
                <a:lnTo>
                  <a:pt x="6163055" y="4636008"/>
                </a:lnTo>
                <a:lnTo>
                  <a:pt x="6160007" y="4636008"/>
                </a:lnTo>
                <a:lnTo>
                  <a:pt x="6160007" y="4632960"/>
                </a:lnTo>
                <a:close/>
                <a:moveTo>
                  <a:pt x="6166104" y="4632960"/>
                </a:moveTo>
                <a:lnTo>
                  <a:pt x="6169152" y="4632960"/>
                </a:lnTo>
                <a:lnTo>
                  <a:pt x="6169152" y="4636008"/>
                </a:lnTo>
                <a:lnTo>
                  <a:pt x="6166104" y="4636008"/>
                </a:lnTo>
                <a:lnTo>
                  <a:pt x="6166104" y="4632960"/>
                </a:lnTo>
                <a:close/>
                <a:moveTo>
                  <a:pt x="6172199" y="4632960"/>
                </a:moveTo>
                <a:lnTo>
                  <a:pt x="6175247" y="4632960"/>
                </a:lnTo>
                <a:lnTo>
                  <a:pt x="6175247" y="4636008"/>
                </a:lnTo>
                <a:lnTo>
                  <a:pt x="6172199" y="4636008"/>
                </a:lnTo>
                <a:lnTo>
                  <a:pt x="6172199" y="4632960"/>
                </a:lnTo>
                <a:close/>
                <a:moveTo>
                  <a:pt x="6178295" y="4632960"/>
                </a:moveTo>
                <a:lnTo>
                  <a:pt x="6181343" y="4632960"/>
                </a:lnTo>
                <a:lnTo>
                  <a:pt x="6181343" y="4636008"/>
                </a:lnTo>
                <a:lnTo>
                  <a:pt x="6178295" y="4636008"/>
                </a:lnTo>
                <a:lnTo>
                  <a:pt x="6178295" y="4632960"/>
                </a:lnTo>
                <a:close/>
                <a:moveTo>
                  <a:pt x="6184392" y="4632960"/>
                </a:moveTo>
                <a:lnTo>
                  <a:pt x="6187440" y="4632960"/>
                </a:lnTo>
                <a:lnTo>
                  <a:pt x="6187440" y="4636008"/>
                </a:lnTo>
                <a:lnTo>
                  <a:pt x="6184392" y="4636008"/>
                </a:lnTo>
                <a:lnTo>
                  <a:pt x="6184392" y="4632960"/>
                </a:lnTo>
                <a:close/>
                <a:moveTo>
                  <a:pt x="6190487" y="4632960"/>
                </a:moveTo>
                <a:lnTo>
                  <a:pt x="6193535" y="4632960"/>
                </a:lnTo>
                <a:lnTo>
                  <a:pt x="6193535" y="4636008"/>
                </a:lnTo>
                <a:lnTo>
                  <a:pt x="6190487" y="4636008"/>
                </a:lnTo>
                <a:lnTo>
                  <a:pt x="6190487" y="4632960"/>
                </a:lnTo>
                <a:close/>
                <a:moveTo>
                  <a:pt x="6196583" y="4632960"/>
                </a:moveTo>
                <a:lnTo>
                  <a:pt x="6199631" y="4632960"/>
                </a:lnTo>
                <a:lnTo>
                  <a:pt x="6199631" y="4636008"/>
                </a:lnTo>
                <a:lnTo>
                  <a:pt x="6196583" y="4636008"/>
                </a:lnTo>
                <a:lnTo>
                  <a:pt x="6196583" y="4632960"/>
                </a:lnTo>
                <a:close/>
                <a:moveTo>
                  <a:pt x="6202680" y="4632960"/>
                </a:moveTo>
                <a:lnTo>
                  <a:pt x="6205728" y="4632960"/>
                </a:lnTo>
                <a:lnTo>
                  <a:pt x="6205728" y="4636008"/>
                </a:lnTo>
                <a:lnTo>
                  <a:pt x="6202680" y="4636008"/>
                </a:lnTo>
                <a:lnTo>
                  <a:pt x="6202680" y="4632960"/>
                </a:lnTo>
                <a:close/>
                <a:moveTo>
                  <a:pt x="6208776" y="4632960"/>
                </a:moveTo>
                <a:lnTo>
                  <a:pt x="6211823" y="4632960"/>
                </a:lnTo>
                <a:lnTo>
                  <a:pt x="6211823" y="4636008"/>
                </a:lnTo>
                <a:lnTo>
                  <a:pt x="6208776" y="4636008"/>
                </a:lnTo>
                <a:lnTo>
                  <a:pt x="6208776" y="4632960"/>
                </a:lnTo>
                <a:close/>
                <a:moveTo>
                  <a:pt x="6214871" y="4632960"/>
                </a:moveTo>
                <a:lnTo>
                  <a:pt x="6217919" y="4632960"/>
                </a:lnTo>
                <a:lnTo>
                  <a:pt x="6217919" y="4636008"/>
                </a:lnTo>
                <a:lnTo>
                  <a:pt x="6214871" y="4636008"/>
                </a:lnTo>
                <a:lnTo>
                  <a:pt x="6214871" y="4632960"/>
                </a:lnTo>
                <a:close/>
                <a:moveTo>
                  <a:pt x="6220968" y="4632960"/>
                </a:moveTo>
                <a:lnTo>
                  <a:pt x="6224016" y="4632960"/>
                </a:lnTo>
                <a:lnTo>
                  <a:pt x="6224016" y="4636008"/>
                </a:lnTo>
                <a:lnTo>
                  <a:pt x="6220968" y="4636008"/>
                </a:lnTo>
                <a:lnTo>
                  <a:pt x="6220968" y="4632960"/>
                </a:lnTo>
                <a:close/>
                <a:moveTo>
                  <a:pt x="6227064" y="4632960"/>
                </a:moveTo>
                <a:lnTo>
                  <a:pt x="6230112" y="4632960"/>
                </a:lnTo>
                <a:lnTo>
                  <a:pt x="6230112" y="4636008"/>
                </a:lnTo>
                <a:lnTo>
                  <a:pt x="6227064" y="4636008"/>
                </a:lnTo>
                <a:lnTo>
                  <a:pt x="6227064" y="4632960"/>
                </a:lnTo>
                <a:close/>
                <a:moveTo>
                  <a:pt x="6233159" y="4632960"/>
                </a:moveTo>
                <a:lnTo>
                  <a:pt x="6236207" y="4632960"/>
                </a:lnTo>
                <a:lnTo>
                  <a:pt x="6236207" y="4636008"/>
                </a:lnTo>
                <a:lnTo>
                  <a:pt x="6233159" y="4636008"/>
                </a:lnTo>
                <a:lnTo>
                  <a:pt x="6233159" y="4632960"/>
                </a:lnTo>
                <a:close/>
                <a:moveTo>
                  <a:pt x="6239256" y="4632960"/>
                </a:moveTo>
                <a:lnTo>
                  <a:pt x="6242304" y="4632960"/>
                </a:lnTo>
                <a:lnTo>
                  <a:pt x="6242304" y="4636008"/>
                </a:lnTo>
                <a:lnTo>
                  <a:pt x="6239256" y="4636008"/>
                </a:lnTo>
                <a:lnTo>
                  <a:pt x="6239256" y="4632960"/>
                </a:lnTo>
                <a:close/>
                <a:moveTo>
                  <a:pt x="6245352" y="4632960"/>
                </a:moveTo>
                <a:lnTo>
                  <a:pt x="6248400" y="4632960"/>
                </a:lnTo>
                <a:lnTo>
                  <a:pt x="6248400" y="4636008"/>
                </a:lnTo>
                <a:lnTo>
                  <a:pt x="6245352" y="4636008"/>
                </a:lnTo>
                <a:lnTo>
                  <a:pt x="6245352" y="4632960"/>
                </a:lnTo>
                <a:close/>
                <a:moveTo>
                  <a:pt x="6251447" y="4632960"/>
                </a:moveTo>
                <a:lnTo>
                  <a:pt x="6254495" y="4632960"/>
                </a:lnTo>
                <a:lnTo>
                  <a:pt x="6254495" y="4636008"/>
                </a:lnTo>
                <a:lnTo>
                  <a:pt x="6251447" y="4636008"/>
                </a:lnTo>
                <a:lnTo>
                  <a:pt x="6251447" y="4632960"/>
                </a:lnTo>
                <a:close/>
                <a:moveTo>
                  <a:pt x="6257544" y="4632960"/>
                </a:moveTo>
                <a:lnTo>
                  <a:pt x="6260592" y="4632960"/>
                </a:lnTo>
                <a:lnTo>
                  <a:pt x="6260592" y="4636008"/>
                </a:lnTo>
                <a:lnTo>
                  <a:pt x="6257544" y="4636008"/>
                </a:lnTo>
                <a:lnTo>
                  <a:pt x="6257544" y="4632960"/>
                </a:lnTo>
                <a:close/>
                <a:moveTo>
                  <a:pt x="6263640" y="4632960"/>
                </a:moveTo>
                <a:lnTo>
                  <a:pt x="6266688" y="4632960"/>
                </a:lnTo>
                <a:lnTo>
                  <a:pt x="6266688" y="4636008"/>
                </a:lnTo>
                <a:lnTo>
                  <a:pt x="6263640" y="4636008"/>
                </a:lnTo>
                <a:lnTo>
                  <a:pt x="6263640" y="4632960"/>
                </a:lnTo>
                <a:close/>
                <a:moveTo>
                  <a:pt x="6269735" y="4632960"/>
                </a:moveTo>
                <a:lnTo>
                  <a:pt x="6272783" y="4632960"/>
                </a:lnTo>
                <a:lnTo>
                  <a:pt x="6272783" y="4636008"/>
                </a:lnTo>
                <a:lnTo>
                  <a:pt x="6269735" y="4636008"/>
                </a:lnTo>
                <a:lnTo>
                  <a:pt x="6269735" y="4632960"/>
                </a:lnTo>
                <a:close/>
                <a:moveTo>
                  <a:pt x="6275832" y="4632960"/>
                </a:moveTo>
                <a:lnTo>
                  <a:pt x="6278880" y="4632960"/>
                </a:lnTo>
                <a:lnTo>
                  <a:pt x="6278880" y="4636008"/>
                </a:lnTo>
                <a:lnTo>
                  <a:pt x="6275832" y="4636008"/>
                </a:lnTo>
                <a:lnTo>
                  <a:pt x="6275832" y="4632960"/>
                </a:lnTo>
                <a:close/>
                <a:moveTo>
                  <a:pt x="6281928" y="4632960"/>
                </a:moveTo>
                <a:lnTo>
                  <a:pt x="6284976" y="4632960"/>
                </a:lnTo>
                <a:lnTo>
                  <a:pt x="6284976" y="4636008"/>
                </a:lnTo>
                <a:lnTo>
                  <a:pt x="6281928" y="4636008"/>
                </a:lnTo>
                <a:lnTo>
                  <a:pt x="6281928" y="4632960"/>
                </a:lnTo>
                <a:close/>
                <a:moveTo>
                  <a:pt x="6288023" y="4632960"/>
                </a:moveTo>
                <a:lnTo>
                  <a:pt x="6291071" y="4632960"/>
                </a:lnTo>
                <a:lnTo>
                  <a:pt x="6291071" y="4636008"/>
                </a:lnTo>
                <a:lnTo>
                  <a:pt x="6288023" y="4636008"/>
                </a:lnTo>
                <a:lnTo>
                  <a:pt x="6288023" y="4632960"/>
                </a:lnTo>
                <a:close/>
                <a:moveTo>
                  <a:pt x="6294119" y="4632960"/>
                </a:moveTo>
                <a:lnTo>
                  <a:pt x="6297167" y="4632960"/>
                </a:lnTo>
                <a:lnTo>
                  <a:pt x="6297167" y="4636008"/>
                </a:lnTo>
                <a:lnTo>
                  <a:pt x="6294119" y="4636008"/>
                </a:lnTo>
                <a:lnTo>
                  <a:pt x="6294119" y="4632960"/>
                </a:lnTo>
                <a:close/>
                <a:moveTo>
                  <a:pt x="6300216" y="4632960"/>
                </a:moveTo>
                <a:lnTo>
                  <a:pt x="6303264" y="4632960"/>
                </a:lnTo>
                <a:lnTo>
                  <a:pt x="6303264" y="4636008"/>
                </a:lnTo>
                <a:lnTo>
                  <a:pt x="6300216" y="4636008"/>
                </a:lnTo>
                <a:lnTo>
                  <a:pt x="6300216" y="4632960"/>
                </a:lnTo>
                <a:close/>
                <a:moveTo>
                  <a:pt x="6306311" y="4632960"/>
                </a:moveTo>
                <a:lnTo>
                  <a:pt x="6309359" y="4632960"/>
                </a:lnTo>
                <a:lnTo>
                  <a:pt x="6309359" y="4636008"/>
                </a:lnTo>
                <a:lnTo>
                  <a:pt x="6306311" y="4636008"/>
                </a:lnTo>
                <a:lnTo>
                  <a:pt x="6306311" y="4632960"/>
                </a:lnTo>
                <a:close/>
                <a:moveTo>
                  <a:pt x="6312407" y="4632960"/>
                </a:moveTo>
                <a:lnTo>
                  <a:pt x="6315455" y="4632960"/>
                </a:lnTo>
                <a:lnTo>
                  <a:pt x="6315455" y="4636008"/>
                </a:lnTo>
                <a:lnTo>
                  <a:pt x="6312407" y="4636008"/>
                </a:lnTo>
                <a:lnTo>
                  <a:pt x="6312407" y="4632960"/>
                </a:lnTo>
                <a:close/>
                <a:moveTo>
                  <a:pt x="6318504" y="4632960"/>
                </a:moveTo>
                <a:lnTo>
                  <a:pt x="6321552" y="4632960"/>
                </a:lnTo>
                <a:lnTo>
                  <a:pt x="6321552" y="4636008"/>
                </a:lnTo>
                <a:lnTo>
                  <a:pt x="6318504" y="4636008"/>
                </a:lnTo>
                <a:lnTo>
                  <a:pt x="6318504" y="4632960"/>
                </a:lnTo>
                <a:close/>
                <a:moveTo>
                  <a:pt x="6324599" y="4632960"/>
                </a:moveTo>
                <a:lnTo>
                  <a:pt x="6327647" y="4632960"/>
                </a:lnTo>
                <a:lnTo>
                  <a:pt x="6327647" y="4636008"/>
                </a:lnTo>
                <a:lnTo>
                  <a:pt x="6324599" y="4636008"/>
                </a:lnTo>
                <a:lnTo>
                  <a:pt x="6324599" y="4632960"/>
                </a:lnTo>
                <a:close/>
                <a:moveTo>
                  <a:pt x="6330695" y="4632960"/>
                </a:moveTo>
                <a:lnTo>
                  <a:pt x="6333743" y="4632960"/>
                </a:lnTo>
                <a:lnTo>
                  <a:pt x="6333743" y="4636008"/>
                </a:lnTo>
                <a:lnTo>
                  <a:pt x="6330695" y="4636008"/>
                </a:lnTo>
                <a:lnTo>
                  <a:pt x="6330695" y="4632960"/>
                </a:lnTo>
                <a:close/>
                <a:moveTo>
                  <a:pt x="6336792" y="4632960"/>
                </a:moveTo>
                <a:lnTo>
                  <a:pt x="6339840" y="4632960"/>
                </a:lnTo>
                <a:lnTo>
                  <a:pt x="6339840" y="4636008"/>
                </a:lnTo>
                <a:lnTo>
                  <a:pt x="6336792" y="4636008"/>
                </a:lnTo>
                <a:lnTo>
                  <a:pt x="6336792" y="4632960"/>
                </a:lnTo>
                <a:close/>
                <a:moveTo>
                  <a:pt x="6342887" y="4632960"/>
                </a:moveTo>
                <a:lnTo>
                  <a:pt x="6345935" y="4632960"/>
                </a:lnTo>
                <a:lnTo>
                  <a:pt x="6345935" y="4636008"/>
                </a:lnTo>
                <a:lnTo>
                  <a:pt x="6342887" y="4636008"/>
                </a:lnTo>
                <a:lnTo>
                  <a:pt x="6342887" y="4632960"/>
                </a:lnTo>
                <a:close/>
                <a:moveTo>
                  <a:pt x="6348983" y="4632960"/>
                </a:moveTo>
                <a:lnTo>
                  <a:pt x="6352031" y="4632960"/>
                </a:lnTo>
                <a:lnTo>
                  <a:pt x="6352031" y="4636008"/>
                </a:lnTo>
                <a:lnTo>
                  <a:pt x="6348983" y="4636008"/>
                </a:lnTo>
                <a:lnTo>
                  <a:pt x="6348983" y="4632960"/>
                </a:lnTo>
                <a:close/>
                <a:moveTo>
                  <a:pt x="6355080" y="4632960"/>
                </a:moveTo>
                <a:lnTo>
                  <a:pt x="6358128" y="4632960"/>
                </a:lnTo>
                <a:lnTo>
                  <a:pt x="6358128" y="4636008"/>
                </a:lnTo>
                <a:lnTo>
                  <a:pt x="6355080" y="4636008"/>
                </a:lnTo>
                <a:lnTo>
                  <a:pt x="6355080" y="4632960"/>
                </a:lnTo>
                <a:close/>
                <a:moveTo>
                  <a:pt x="6361176" y="4632960"/>
                </a:moveTo>
                <a:lnTo>
                  <a:pt x="6364223" y="4632960"/>
                </a:lnTo>
                <a:lnTo>
                  <a:pt x="6364223" y="4636008"/>
                </a:lnTo>
                <a:lnTo>
                  <a:pt x="6361176" y="4636008"/>
                </a:lnTo>
                <a:lnTo>
                  <a:pt x="6361176" y="4632960"/>
                </a:lnTo>
                <a:close/>
                <a:moveTo>
                  <a:pt x="6367271" y="4632960"/>
                </a:moveTo>
                <a:lnTo>
                  <a:pt x="6370319" y="4632960"/>
                </a:lnTo>
                <a:lnTo>
                  <a:pt x="6370319" y="4636008"/>
                </a:lnTo>
                <a:lnTo>
                  <a:pt x="6367271" y="4636008"/>
                </a:lnTo>
                <a:lnTo>
                  <a:pt x="6367271" y="4632960"/>
                </a:lnTo>
                <a:close/>
                <a:moveTo>
                  <a:pt x="6373368" y="4632960"/>
                </a:moveTo>
                <a:lnTo>
                  <a:pt x="6376416" y="4632960"/>
                </a:lnTo>
                <a:lnTo>
                  <a:pt x="6376416" y="4636008"/>
                </a:lnTo>
                <a:lnTo>
                  <a:pt x="6373368" y="4636008"/>
                </a:lnTo>
                <a:lnTo>
                  <a:pt x="6373368" y="4632960"/>
                </a:lnTo>
                <a:close/>
                <a:moveTo>
                  <a:pt x="6379464" y="4632960"/>
                </a:moveTo>
                <a:lnTo>
                  <a:pt x="6382512" y="4632960"/>
                </a:lnTo>
                <a:lnTo>
                  <a:pt x="6382512" y="4636008"/>
                </a:lnTo>
                <a:lnTo>
                  <a:pt x="6379464" y="4636008"/>
                </a:lnTo>
                <a:lnTo>
                  <a:pt x="6379464" y="4632960"/>
                </a:lnTo>
                <a:close/>
                <a:moveTo>
                  <a:pt x="6385559" y="4632960"/>
                </a:moveTo>
                <a:lnTo>
                  <a:pt x="6388607" y="4632960"/>
                </a:lnTo>
                <a:lnTo>
                  <a:pt x="6388607" y="4636008"/>
                </a:lnTo>
                <a:lnTo>
                  <a:pt x="6385559" y="4636008"/>
                </a:lnTo>
                <a:lnTo>
                  <a:pt x="6385559" y="4632960"/>
                </a:lnTo>
                <a:close/>
                <a:moveTo>
                  <a:pt x="6391656" y="4632960"/>
                </a:moveTo>
                <a:lnTo>
                  <a:pt x="6394704" y="4632960"/>
                </a:lnTo>
                <a:lnTo>
                  <a:pt x="6394704" y="4636008"/>
                </a:lnTo>
                <a:lnTo>
                  <a:pt x="6391656" y="4636008"/>
                </a:lnTo>
                <a:lnTo>
                  <a:pt x="6391656" y="4632960"/>
                </a:lnTo>
                <a:close/>
                <a:moveTo>
                  <a:pt x="6397752" y="4632960"/>
                </a:moveTo>
                <a:lnTo>
                  <a:pt x="6400800" y="4632960"/>
                </a:lnTo>
                <a:lnTo>
                  <a:pt x="6400800" y="4636008"/>
                </a:lnTo>
                <a:lnTo>
                  <a:pt x="6397752" y="4636008"/>
                </a:lnTo>
                <a:lnTo>
                  <a:pt x="6397752" y="4632960"/>
                </a:lnTo>
                <a:close/>
                <a:moveTo>
                  <a:pt x="6403847" y="4632960"/>
                </a:moveTo>
                <a:lnTo>
                  <a:pt x="6406895" y="4632960"/>
                </a:lnTo>
                <a:lnTo>
                  <a:pt x="6406895" y="4636008"/>
                </a:lnTo>
                <a:lnTo>
                  <a:pt x="6403847" y="4636008"/>
                </a:lnTo>
                <a:lnTo>
                  <a:pt x="6403847" y="4632960"/>
                </a:lnTo>
                <a:close/>
                <a:moveTo>
                  <a:pt x="6409944" y="4632960"/>
                </a:moveTo>
                <a:lnTo>
                  <a:pt x="6412992" y="4632960"/>
                </a:lnTo>
                <a:lnTo>
                  <a:pt x="6412992" y="4636008"/>
                </a:lnTo>
                <a:lnTo>
                  <a:pt x="6409944" y="4636008"/>
                </a:lnTo>
                <a:lnTo>
                  <a:pt x="6409944" y="4632960"/>
                </a:lnTo>
                <a:close/>
                <a:moveTo>
                  <a:pt x="6416040" y="4632960"/>
                </a:moveTo>
                <a:lnTo>
                  <a:pt x="6419088" y="4632960"/>
                </a:lnTo>
                <a:lnTo>
                  <a:pt x="6419088" y="4636008"/>
                </a:lnTo>
                <a:lnTo>
                  <a:pt x="6416040" y="4636008"/>
                </a:lnTo>
                <a:lnTo>
                  <a:pt x="6416040" y="4632960"/>
                </a:lnTo>
                <a:close/>
                <a:moveTo>
                  <a:pt x="6422135" y="4632960"/>
                </a:moveTo>
                <a:lnTo>
                  <a:pt x="6425183" y="4632960"/>
                </a:lnTo>
                <a:lnTo>
                  <a:pt x="6425183" y="4636008"/>
                </a:lnTo>
                <a:lnTo>
                  <a:pt x="6422135" y="4636008"/>
                </a:lnTo>
                <a:lnTo>
                  <a:pt x="6422135" y="4632960"/>
                </a:lnTo>
                <a:close/>
                <a:moveTo>
                  <a:pt x="6428232" y="4632960"/>
                </a:moveTo>
                <a:lnTo>
                  <a:pt x="6431280" y="4632960"/>
                </a:lnTo>
                <a:lnTo>
                  <a:pt x="6431280" y="4636008"/>
                </a:lnTo>
                <a:lnTo>
                  <a:pt x="6428232" y="4636008"/>
                </a:lnTo>
                <a:lnTo>
                  <a:pt x="6428232" y="4632960"/>
                </a:lnTo>
                <a:close/>
                <a:moveTo>
                  <a:pt x="6434328" y="4632960"/>
                </a:moveTo>
                <a:lnTo>
                  <a:pt x="6437376" y="4632960"/>
                </a:lnTo>
                <a:lnTo>
                  <a:pt x="6437376" y="4636008"/>
                </a:lnTo>
                <a:lnTo>
                  <a:pt x="6434328" y="4636008"/>
                </a:lnTo>
                <a:lnTo>
                  <a:pt x="6434328" y="4632960"/>
                </a:lnTo>
                <a:close/>
                <a:moveTo>
                  <a:pt x="6440423" y="4632960"/>
                </a:moveTo>
                <a:lnTo>
                  <a:pt x="6443471" y="4632960"/>
                </a:lnTo>
                <a:lnTo>
                  <a:pt x="6443471" y="4636008"/>
                </a:lnTo>
                <a:lnTo>
                  <a:pt x="6440423" y="4636008"/>
                </a:lnTo>
                <a:lnTo>
                  <a:pt x="6440423" y="4632960"/>
                </a:lnTo>
                <a:close/>
                <a:moveTo>
                  <a:pt x="6446519" y="4632960"/>
                </a:moveTo>
                <a:lnTo>
                  <a:pt x="6449567" y="4632960"/>
                </a:lnTo>
                <a:lnTo>
                  <a:pt x="6449567" y="4636008"/>
                </a:lnTo>
                <a:lnTo>
                  <a:pt x="6446519" y="4636008"/>
                </a:lnTo>
                <a:lnTo>
                  <a:pt x="6446519" y="4632960"/>
                </a:lnTo>
                <a:close/>
                <a:moveTo>
                  <a:pt x="6452616" y="4632960"/>
                </a:moveTo>
                <a:lnTo>
                  <a:pt x="6455664" y="4632960"/>
                </a:lnTo>
                <a:lnTo>
                  <a:pt x="6455664" y="4636008"/>
                </a:lnTo>
                <a:lnTo>
                  <a:pt x="6452616" y="4636008"/>
                </a:lnTo>
                <a:lnTo>
                  <a:pt x="6452616" y="4632960"/>
                </a:lnTo>
                <a:close/>
                <a:moveTo>
                  <a:pt x="6458711" y="4632960"/>
                </a:moveTo>
                <a:lnTo>
                  <a:pt x="6461759" y="4632960"/>
                </a:lnTo>
                <a:lnTo>
                  <a:pt x="6461759" y="4636008"/>
                </a:lnTo>
                <a:lnTo>
                  <a:pt x="6458711" y="4636008"/>
                </a:lnTo>
                <a:lnTo>
                  <a:pt x="6458711" y="4632960"/>
                </a:lnTo>
                <a:close/>
                <a:moveTo>
                  <a:pt x="6464807" y="4632960"/>
                </a:moveTo>
                <a:lnTo>
                  <a:pt x="6467855" y="4632960"/>
                </a:lnTo>
                <a:lnTo>
                  <a:pt x="6467855" y="4636008"/>
                </a:lnTo>
                <a:lnTo>
                  <a:pt x="6464807" y="4636008"/>
                </a:lnTo>
                <a:lnTo>
                  <a:pt x="6464807" y="4632960"/>
                </a:lnTo>
                <a:close/>
                <a:moveTo>
                  <a:pt x="6470904" y="4632960"/>
                </a:moveTo>
                <a:lnTo>
                  <a:pt x="6473952" y="4632960"/>
                </a:lnTo>
                <a:lnTo>
                  <a:pt x="6473952" y="4636008"/>
                </a:lnTo>
                <a:lnTo>
                  <a:pt x="6470904" y="4636008"/>
                </a:lnTo>
                <a:lnTo>
                  <a:pt x="6470904" y="4632960"/>
                </a:lnTo>
                <a:close/>
                <a:moveTo>
                  <a:pt x="6476999" y="4632960"/>
                </a:moveTo>
                <a:lnTo>
                  <a:pt x="6480047" y="4632960"/>
                </a:lnTo>
                <a:lnTo>
                  <a:pt x="6480047" y="4636008"/>
                </a:lnTo>
                <a:lnTo>
                  <a:pt x="6476999" y="4636008"/>
                </a:lnTo>
                <a:lnTo>
                  <a:pt x="6476999" y="4632960"/>
                </a:lnTo>
                <a:close/>
                <a:moveTo>
                  <a:pt x="6483095" y="4632960"/>
                </a:moveTo>
                <a:lnTo>
                  <a:pt x="6486143" y="4632960"/>
                </a:lnTo>
                <a:lnTo>
                  <a:pt x="6486143" y="4636008"/>
                </a:lnTo>
                <a:lnTo>
                  <a:pt x="6483095" y="4636008"/>
                </a:lnTo>
                <a:lnTo>
                  <a:pt x="6483095" y="4632960"/>
                </a:lnTo>
                <a:close/>
                <a:moveTo>
                  <a:pt x="6489192" y="4632960"/>
                </a:moveTo>
                <a:lnTo>
                  <a:pt x="6492240" y="4632960"/>
                </a:lnTo>
                <a:lnTo>
                  <a:pt x="6492240" y="4636008"/>
                </a:lnTo>
                <a:lnTo>
                  <a:pt x="6489192" y="4636008"/>
                </a:lnTo>
                <a:lnTo>
                  <a:pt x="6489192" y="4632960"/>
                </a:lnTo>
                <a:close/>
                <a:moveTo>
                  <a:pt x="6495287" y="4632960"/>
                </a:moveTo>
                <a:lnTo>
                  <a:pt x="6498335" y="4632960"/>
                </a:lnTo>
                <a:lnTo>
                  <a:pt x="6498335" y="4636008"/>
                </a:lnTo>
                <a:lnTo>
                  <a:pt x="6495287" y="4636008"/>
                </a:lnTo>
                <a:lnTo>
                  <a:pt x="6495287" y="4632960"/>
                </a:lnTo>
                <a:close/>
                <a:moveTo>
                  <a:pt x="6501383" y="4632960"/>
                </a:moveTo>
                <a:lnTo>
                  <a:pt x="6504431" y="4632960"/>
                </a:lnTo>
                <a:lnTo>
                  <a:pt x="6504431" y="4636008"/>
                </a:lnTo>
                <a:lnTo>
                  <a:pt x="6501383" y="4636008"/>
                </a:lnTo>
                <a:lnTo>
                  <a:pt x="6501383" y="4632960"/>
                </a:lnTo>
                <a:close/>
                <a:moveTo>
                  <a:pt x="6507480" y="4632960"/>
                </a:moveTo>
                <a:lnTo>
                  <a:pt x="6510528" y="4632960"/>
                </a:lnTo>
                <a:lnTo>
                  <a:pt x="6510528" y="4636008"/>
                </a:lnTo>
                <a:lnTo>
                  <a:pt x="6507480" y="4636008"/>
                </a:lnTo>
                <a:lnTo>
                  <a:pt x="6507480" y="4632960"/>
                </a:lnTo>
                <a:close/>
                <a:moveTo>
                  <a:pt x="6513576" y="4632960"/>
                </a:moveTo>
                <a:lnTo>
                  <a:pt x="6516623" y="4632960"/>
                </a:lnTo>
                <a:lnTo>
                  <a:pt x="6516623" y="4636008"/>
                </a:lnTo>
                <a:lnTo>
                  <a:pt x="6513576" y="4636008"/>
                </a:lnTo>
                <a:lnTo>
                  <a:pt x="6513576" y="4632960"/>
                </a:lnTo>
                <a:close/>
                <a:moveTo>
                  <a:pt x="6519671" y="4632960"/>
                </a:moveTo>
                <a:lnTo>
                  <a:pt x="6522719" y="4632960"/>
                </a:lnTo>
                <a:lnTo>
                  <a:pt x="6522719" y="4636008"/>
                </a:lnTo>
                <a:lnTo>
                  <a:pt x="6519671" y="4636008"/>
                </a:lnTo>
                <a:lnTo>
                  <a:pt x="6519671" y="4632960"/>
                </a:lnTo>
                <a:close/>
                <a:moveTo>
                  <a:pt x="6525768" y="4632960"/>
                </a:moveTo>
                <a:lnTo>
                  <a:pt x="6528816" y="4632960"/>
                </a:lnTo>
                <a:lnTo>
                  <a:pt x="6528816" y="4636008"/>
                </a:lnTo>
                <a:lnTo>
                  <a:pt x="6525768" y="4636008"/>
                </a:lnTo>
                <a:lnTo>
                  <a:pt x="6525768" y="4632960"/>
                </a:lnTo>
                <a:close/>
                <a:moveTo>
                  <a:pt x="6531864" y="4632960"/>
                </a:moveTo>
                <a:lnTo>
                  <a:pt x="6534912" y="4632960"/>
                </a:lnTo>
                <a:lnTo>
                  <a:pt x="6534912" y="4636008"/>
                </a:lnTo>
                <a:lnTo>
                  <a:pt x="6531864" y="4636008"/>
                </a:lnTo>
                <a:lnTo>
                  <a:pt x="6531864" y="4632960"/>
                </a:lnTo>
                <a:close/>
                <a:moveTo>
                  <a:pt x="6537959" y="4632960"/>
                </a:moveTo>
                <a:lnTo>
                  <a:pt x="6541007" y="4632960"/>
                </a:lnTo>
                <a:lnTo>
                  <a:pt x="6541007" y="4636008"/>
                </a:lnTo>
                <a:lnTo>
                  <a:pt x="6537959" y="4636008"/>
                </a:lnTo>
                <a:lnTo>
                  <a:pt x="6537959" y="4632960"/>
                </a:lnTo>
                <a:close/>
                <a:moveTo>
                  <a:pt x="6544056" y="4632960"/>
                </a:moveTo>
                <a:lnTo>
                  <a:pt x="6547104" y="4632960"/>
                </a:lnTo>
                <a:lnTo>
                  <a:pt x="6547104" y="4636008"/>
                </a:lnTo>
                <a:lnTo>
                  <a:pt x="6544056" y="4636008"/>
                </a:lnTo>
                <a:lnTo>
                  <a:pt x="6544056" y="4632960"/>
                </a:lnTo>
                <a:close/>
                <a:moveTo>
                  <a:pt x="6550152" y="4632960"/>
                </a:moveTo>
                <a:lnTo>
                  <a:pt x="6553200" y="4632960"/>
                </a:lnTo>
                <a:lnTo>
                  <a:pt x="6553200" y="4636008"/>
                </a:lnTo>
                <a:lnTo>
                  <a:pt x="6550152" y="4636008"/>
                </a:lnTo>
                <a:lnTo>
                  <a:pt x="6550152" y="4632960"/>
                </a:lnTo>
                <a:close/>
                <a:moveTo>
                  <a:pt x="6556247" y="4632960"/>
                </a:moveTo>
                <a:lnTo>
                  <a:pt x="6559295" y="4632960"/>
                </a:lnTo>
                <a:lnTo>
                  <a:pt x="6559295" y="4636008"/>
                </a:lnTo>
                <a:lnTo>
                  <a:pt x="6556247" y="4636008"/>
                </a:lnTo>
                <a:lnTo>
                  <a:pt x="6556247" y="4632960"/>
                </a:lnTo>
                <a:close/>
                <a:moveTo>
                  <a:pt x="6562344" y="4632960"/>
                </a:moveTo>
                <a:lnTo>
                  <a:pt x="6565392" y="4632960"/>
                </a:lnTo>
                <a:lnTo>
                  <a:pt x="6565392" y="4636008"/>
                </a:lnTo>
                <a:lnTo>
                  <a:pt x="6562344" y="4636008"/>
                </a:lnTo>
                <a:lnTo>
                  <a:pt x="6562344" y="4632960"/>
                </a:lnTo>
                <a:close/>
                <a:moveTo>
                  <a:pt x="6568440" y="4632960"/>
                </a:moveTo>
                <a:lnTo>
                  <a:pt x="6571488" y="4632960"/>
                </a:lnTo>
                <a:lnTo>
                  <a:pt x="6571488" y="4636008"/>
                </a:lnTo>
                <a:lnTo>
                  <a:pt x="6568440" y="4636008"/>
                </a:lnTo>
                <a:lnTo>
                  <a:pt x="6568440" y="4632960"/>
                </a:lnTo>
                <a:close/>
                <a:moveTo>
                  <a:pt x="6574535" y="4632960"/>
                </a:moveTo>
                <a:lnTo>
                  <a:pt x="6577583" y="4632960"/>
                </a:lnTo>
                <a:lnTo>
                  <a:pt x="6577583" y="4636008"/>
                </a:lnTo>
                <a:lnTo>
                  <a:pt x="6574535" y="4636008"/>
                </a:lnTo>
                <a:lnTo>
                  <a:pt x="6574535" y="4632960"/>
                </a:lnTo>
                <a:close/>
                <a:moveTo>
                  <a:pt x="6580632" y="4632960"/>
                </a:moveTo>
                <a:lnTo>
                  <a:pt x="6583680" y="4632960"/>
                </a:lnTo>
                <a:lnTo>
                  <a:pt x="6583680" y="4636008"/>
                </a:lnTo>
                <a:lnTo>
                  <a:pt x="6580632" y="4636008"/>
                </a:lnTo>
                <a:lnTo>
                  <a:pt x="6580632" y="4632960"/>
                </a:lnTo>
                <a:close/>
                <a:moveTo>
                  <a:pt x="6586728" y="4632960"/>
                </a:moveTo>
                <a:lnTo>
                  <a:pt x="6589776" y="4632960"/>
                </a:lnTo>
                <a:lnTo>
                  <a:pt x="6589776" y="4636008"/>
                </a:lnTo>
                <a:lnTo>
                  <a:pt x="6586728" y="4636008"/>
                </a:lnTo>
                <a:lnTo>
                  <a:pt x="6586728" y="4632960"/>
                </a:lnTo>
                <a:close/>
                <a:moveTo>
                  <a:pt x="6592823" y="4632960"/>
                </a:moveTo>
                <a:lnTo>
                  <a:pt x="6595871" y="4632960"/>
                </a:lnTo>
                <a:lnTo>
                  <a:pt x="6595871" y="4636008"/>
                </a:lnTo>
                <a:lnTo>
                  <a:pt x="6592823" y="4636008"/>
                </a:lnTo>
                <a:lnTo>
                  <a:pt x="6592823" y="4632960"/>
                </a:lnTo>
                <a:close/>
                <a:moveTo>
                  <a:pt x="6598919" y="4632960"/>
                </a:moveTo>
                <a:lnTo>
                  <a:pt x="6601967" y="4632960"/>
                </a:lnTo>
                <a:lnTo>
                  <a:pt x="6601967" y="4636008"/>
                </a:lnTo>
                <a:lnTo>
                  <a:pt x="6598919" y="4636008"/>
                </a:lnTo>
                <a:lnTo>
                  <a:pt x="6598919" y="4632960"/>
                </a:lnTo>
                <a:close/>
                <a:moveTo>
                  <a:pt x="6605016" y="4632960"/>
                </a:moveTo>
                <a:lnTo>
                  <a:pt x="6608064" y="4632960"/>
                </a:lnTo>
                <a:lnTo>
                  <a:pt x="6608064" y="4636008"/>
                </a:lnTo>
                <a:lnTo>
                  <a:pt x="6605016" y="4636008"/>
                </a:lnTo>
                <a:lnTo>
                  <a:pt x="6605016" y="4632960"/>
                </a:lnTo>
                <a:close/>
                <a:moveTo>
                  <a:pt x="6611111" y="4632960"/>
                </a:moveTo>
                <a:lnTo>
                  <a:pt x="6614159" y="4632960"/>
                </a:lnTo>
                <a:lnTo>
                  <a:pt x="6614159" y="4636008"/>
                </a:lnTo>
                <a:lnTo>
                  <a:pt x="6611111" y="4636008"/>
                </a:lnTo>
                <a:lnTo>
                  <a:pt x="6611111" y="4632960"/>
                </a:lnTo>
                <a:close/>
                <a:moveTo>
                  <a:pt x="6617207" y="4632960"/>
                </a:moveTo>
                <a:lnTo>
                  <a:pt x="6620255" y="4632960"/>
                </a:lnTo>
                <a:lnTo>
                  <a:pt x="6620255" y="4636008"/>
                </a:lnTo>
                <a:lnTo>
                  <a:pt x="6617207" y="4636008"/>
                </a:lnTo>
                <a:lnTo>
                  <a:pt x="6617207" y="4632960"/>
                </a:lnTo>
                <a:close/>
                <a:moveTo>
                  <a:pt x="6623304" y="4632960"/>
                </a:moveTo>
                <a:lnTo>
                  <a:pt x="6626352" y="4632960"/>
                </a:lnTo>
                <a:lnTo>
                  <a:pt x="6626352" y="4636008"/>
                </a:lnTo>
                <a:lnTo>
                  <a:pt x="6623304" y="4636008"/>
                </a:lnTo>
                <a:lnTo>
                  <a:pt x="6623304" y="4632960"/>
                </a:lnTo>
                <a:close/>
                <a:moveTo>
                  <a:pt x="6629399" y="4632960"/>
                </a:moveTo>
                <a:lnTo>
                  <a:pt x="6632447" y="4632960"/>
                </a:lnTo>
                <a:lnTo>
                  <a:pt x="6632447" y="4636008"/>
                </a:lnTo>
                <a:lnTo>
                  <a:pt x="6629399" y="4636008"/>
                </a:lnTo>
                <a:lnTo>
                  <a:pt x="6629399" y="4632960"/>
                </a:lnTo>
                <a:close/>
                <a:moveTo>
                  <a:pt x="6635495" y="4632960"/>
                </a:moveTo>
                <a:lnTo>
                  <a:pt x="6638543" y="4632960"/>
                </a:lnTo>
                <a:lnTo>
                  <a:pt x="6638543" y="4636008"/>
                </a:lnTo>
                <a:lnTo>
                  <a:pt x="6635495" y="4636008"/>
                </a:lnTo>
                <a:lnTo>
                  <a:pt x="6635495" y="4632960"/>
                </a:lnTo>
                <a:close/>
                <a:moveTo>
                  <a:pt x="6641592" y="4632960"/>
                </a:moveTo>
                <a:lnTo>
                  <a:pt x="6644640" y="4632960"/>
                </a:lnTo>
                <a:lnTo>
                  <a:pt x="6644640" y="4636008"/>
                </a:lnTo>
                <a:lnTo>
                  <a:pt x="6641592" y="4636008"/>
                </a:lnTo>
                <a:lnTo>
                  <a:pt x="6641592" y="4632960"/>
                </a:lnTo>
                <a:close/>
                <a:moveTo>
                  <a:pt x="6647687" y="4632960"/>
                </a:moveTo>
                <a:lnTo>
                  <a:pt x="6650735" y="4632960"/>
                </a:lnTo>
                <a:lnTo>
                  <a:pt x="6650735" y="4636008"/>
                </a:lnTo>
                <a:lnTo>
                  <a:pt x="6647687" y="4636008"/>
                </a:lnTo>
                <a:lnTo>
                  <a:pt x="6647687" y="4632960"/>
                </a:lnTo>
                <a:close/>
                <a:moveTo>
                  <a:pt x="6653783" y="4632960"/>
                </a:moveTo>
                <a:lnTo>
                  <a:pt x="6656831" y="4632960"/>
                </a:lnTo>
                <a:lnTo>
                  <a:pt x="6656831" y="4636008"/>
                </a:lnTo>
                <a:lnTo>
                  <a:pt x="6653783" y="4636008"/>
                </a:lnTo>
                <a:lnTo>
                  <a:pt x="6653783" y="4632960"/>
                </a:lnTo>
                <a:close/>
                <a:moveTo>
                  <a:pt x="6659880" y="4632960"/>
                </a:moveTo>
                <a:lnTo>
                  <a:pt x="6662928" y="4632960"/>
                </a:lnTo>
                <a:lnTo>
                  <a:pt x="6662928" y="4636008"/>
                </a:lnTo>
                <a:lnTo>
                  <a:pt x="6659880" y="4636008"/>
                </a:lnTo>
                <a:lnTo>
                  <a:pt x="6659880" y="4632960"/>
                </a:lnTo>
                <a:close/>
                <a:moveTo>
                  <a:pt x="6665976" y="4632960"/>
                </a:moveTo>
                <a:lnTo>
                  <a:pt x="6669023" y="4632960"/>
                </a:lnTo>
                <a:lnTo>
                  <a:pt x="6669023" y="4636008"/>
                </a:lnTo>
                <a:lnTo>
                  <a:pt x="6665976" y="4636008"/>
                </a:lnTo>
                <a:lnTo>
                  <a:pt x="6665976" y="4632960"/>
                </a:lnTo>
                <a:close/>
                <a:moveTo>
                  <a:pt x="6672071" y="4632960"/>
                </a:moveTo>
                <a:lnTo>
                  <a:pt x="6675119" y="4632960"/>
                </a:lnTo>
                <a:lnTo>
                  <a:pt x="6675119" y="4636008"/>
                </a:lnTo>
                <a:lnTo>
                  <a:pt x="6672071" y="4636008"/>
                </a:lnTo>
                <a:lnTo>
                  <a:pt x="6672071" y="4632960"/>
                </a:lnTo>
                <a:close/>
                <a:moveTo>
                  <a:pt x="6678168" y="4632960"/>
                </a:moveTo>
                <a:lnTo>
                  <a:pt x="6681216" y="4632960"/>
                </a:lnTo>
                <a:lnTo>
                  <a:pt x="6681216" y="4636008"/>
                </a:lnTo>
                <a:lnTo>
                  <a:pt x="6678168" y="4636008"/>
                </a:lnTo>
                <a:lnTo>
                  <a:pt x="6678168" y="4632960"/>
                </a:lnTo>
                <a:close/>
                <a:moveTo>
                  <a:pt x="6684264" y="4632960"/>
                </a:moveTo>
                <a:lnTo>
                  <a:pt x="6687312" y="4632960"/>
                </a:lnTo>
                <a:lnTo>
                  <a:pt x="6687312" y="4636008"/>
                </a:lnTo>
                <a:lnTo>
                  <a:pt x="6684264" y="4636008"/>
                </a:lnTo>
                <a:lnTo>
                  <a:pt x="6684264" y="4632960"/>
                </a:lnTo>
                <a:close/>
                <a:moveTo>
                  <a:pt x="6690359" y="4632960"/>
                </a:moveTo>
                <a:lnTo>
                  <a:pt x="6693407" y="4632960"/>
                </a:lnTo>
                <a:lnTo>
                  <a:pt x="6693407" y="4636008"/>
                </a:lnTo>
                <a:lnTo>
                  <a:pt x="6690359" y="4636008"/>
                </a:lnTo>
                <a:lnTo>
                  <a:pt x="6690359" y="4632960"/>
                </a:lnTo>
                <a:close/>
                <a:moveTo>
                  <a:pt x="6696456" y="4632960"/>
                </a:moveTo>
                <a:lnTo>
                  <a:pt x="6699504" y="4632960"/>
                </a:lnTo>
                <a:lnTo>
                  <a:pt x="6699504" y="4636008"/>
                </a:lnTo>
                <a:lnTo>
                  <a:pt x="6696456" y="4636008"/>
                </a:lnTo>
                <a:lnTo>
                  <a:pt x="6696456" y="4632960"/>
                </a:lnTo>
                <a:close/>
                <a:moveTo>
                  <a:pt x="6702552" y="4632960"/>
                </a:moveTo>
                <a:lnTo>
                  <a:pt x="6705600" y="4632960"/>
                </a:lnTo>
                <a:lnTo>
                  <a:pt x="6705600" y="4636008"/>
                </a:lnTo>
                <a:lnTo>
                  <a:pt x="6702552" y="4636008"/>
                </a:lnTo>
                <a:lnTo>
                  <a:pt x="6702552" y="4632960"/>
                </a:lnTo>
                <a:close/>
                <a:moveTo>
                  <a:pt x="6708647" y="4632960"/>
                </a:moveTo>
                <a:lnTo>
                  <a:pt x="6711695" y="4632960"/>
                </a:lnTo>
                <a:lnTo>
                  <a:pt x="6711695" y="4636008"/>
                </a:lnTo>
                <a:lnTo>
                  <a:pt x="6708647" y="4636008"/>
                </a:lnTo>
                <a:lnTo>
                  <a:pt x="6708647" y="4632960"/>
                </a:lnTo>
                <a:close/>
                <a:moveTo>
                  <a:pt x="6714744" y="4632960"/>
                </a:moveTo>
                <a:lnTo>
                  <a:pt x="6717792" y="4632960"/>
                </a:lnTo>
                <a:lnTo>
                  <a:pt x="6717792" y="4636008"/>
                </a:lnTo>
                <a:lnTo>
                  <a:pt x="6714744" y="4636008"/>
                </a:lnTo>
                <a:lnTo>
                  <a:pt x="6714744" y="4632960"/>
                </a:lnTo>
                <a:close/>
                <a:moveTo>
                  <a:pt x="6720840" y="4632960"/>
                </a:moveTo>
                <a:lnTo>
                  <a:pt x="6723888" y="4632960"/>
                </a:lnTo>
                <a:lnTo>
                  <a:pt x="6723888" y="4636008"/>
                </a:lnTo>
                <a:lnTo>
                  <a:pt x="6720840" y="4636008"/>
                </a:lnTo>
                <a:lnTo>
                  <a:pt x="6720840" y="4632960"/>
                </a:lnTo>
                <a:close/>
                <a:moveTo>
                  <a:pt x="6726935" y="4632960"/>
                </a:moveTo>
                <a:lnTo>
                  <a:pt x="6729983" y="4632960"/>
                </a:lnTo>
                <a:lnTo>
                  <a:pt x="6729983" y="4636008"/>
                </a:lnTo>
                <a:lnTo>
                  <a:pt x="6726935" y="4636008"/>
                </a:lnTo>
                <a:lnTo>
                  <a:pt x="6726935" y="4632960"/>
                </a:lnTo>
                <a:close/>
                <a:moveTo>
                  <a:pt x="6733032" y="4632960"/>
                </a:moveTo>
                <a:lnTo>
                  <a:pt x="6736080" y="4632960"/>
                </a:lnTo>
                <a:lnTo>
                  <a:pt x="6736080" y="4636008"/>
                </a:lnTo>
                <a:lnTo>
                  <a:pt x="6733032" y="4636008"/>
                </a:lnTo>
                <a:lnTo>
                  <a:pt x="6733032" y="4632960"/>
                </a:lnTo>
                <a:close/>
                <a:moveTo>
                  <a:pt x="6739128" y="4632960"/>
                </a:moveTo>
                <a:lnTo>
                  <a:pt x="6742176" y="4632960"/>
                </a:lnTo>
                <a:lnTo>
                  <a:pt x="6742176" y="4636008"/>
                </a:lnTo>
                <a:lnTo>
                  <a:pt x="6739128" y="4636008"/>
                </a:lnTo>
                <a:lnTo>
                  <a:pt x="6739128" y="4632960"/>
                </a:lnTo>
                <a:close/>
                <a:moveTo>
                  <a:pt x="6745223" y="4632960"/>
                </a:moveTo>
                <a:lnTo>
                  <a:pt x="6748271" y="4632960"/>
                </a:lnTo>
                <a:lnTo>
                  <a:pt x="6748271" y="4636008"/>
                </a:lnTo>
                <a:lnTo>
                  <a:pt x="6745223" y="4636008"/>
                </a:lnTo>
                <a:lnTo>
                  <a:pt x="6745223" y="4632960"/>
                </a:lnTo>
                <a:close/>
                <a:moveTo>
                  <a:pt x="6751319" y="4632960"/>
                </a:moveTo>
                <a:lnTo>
                  <a:pt x="6754367" y="4632960"/>
                </a:lnTo>
                <a:lnTo>
                  <a:pt x="6754367" y="4636008"/>
                </a:lnTo>
                <a:lnTo>
                  <a:pt x="6751319" y="4636008"/>
                </a:lnTo>
                <a:lnTo>
                  <a:pt x="6751319" y="4632960"/>
                </a:lnTo>
                <a:close/>
                <a:moveTo>
                  <a:pt x="6757416" y="4632960"/>
                </a:moveTo>
                <a:lnTo>
                  <a:pt x="6760464" y="4632960"/>
                </a:lnTo>
                <a:lnTo>
                  <a:pt x="6760464" y="4636008"/>
                </a:lnTo>
                <a:lnTo>
                  <a:pt x="6757416" y="4636008"/>
                </a:lnTo>
                <a:lnTo>
                  <a:pt x="6757416" y="4632960"/>
                </a:lnTo>
                <a:close/>
                <a:moveTo>
                  <a:pt x="6763511" y="4632960"/>
                </a:moveTo>
                <a:lnTo>
                  <a:pt x="6766559" y="4632960"/>
                </a:lnTo>
                <a:lnTo>
                  <a:pt x="6766559" y="4636008"/>
                </a:lnTo>
                <a:lnTo>
                  <a:pt x="6763511" y="4636008"/>
                </a:lnTo>
                <a:lnTo>
                  <a:pt x="6763511" y="4632960"/>
                </a:lnTo>
                <a:close/>
                <a:moveTo>
                  <a:pt x="6769607" y="4632960"/>
                </a:moveTo>
                <a:lnTo>
                  <a:pt x="6772655" y="4632960"/>
                </a:lnTo>
                <a:lnTo>
                  <a:pt x="6772655" y="4636008"/>
                </a:lnTo>
                <a:lnTo>
                  <a:pt x="6769607" y="4636008"/>
                </a:lnTo>
                <a:lnTo>
                  <a:pt x="6769607" y="4632960"/>
                </a:lnTo>
                <a:close/>
                <a:moveTo>
                  <a:pt x="6775704" y="4632960"/>
                </a:moveTo>
                <a:lnTo>
                  <a:pt x="6778752" y="4632960"/>
                </a:lnTo>
                <a:lnTo>
                  <a:pt x="6778752" y="4636008"/>
                </a:lnTo>
                <a:lnTo>
                  <a:pt x="6775704" y="4636008"/>
                </a:lnTo>
                <a:lnTo>
                  <a:pt x="6775704" y="4632960"/>
                </a:lnTo>
                <a:close/>
                <a:moveTo>
                  <a:pt x="6781799" y="4632960"/>
                </a:moveTo>
                <a:lnTo>
                  <a:pt x="6784847" y="4632960"/>
                </a:lnTo>
                <a:lnTo>
                  <a:pt x="6784847" y="4636008"/>
                </a:lnTo>
                <a:lnTo>
                  <a:pt x="6781799" y="4636008"/>
                </a:lnTo>
                <a:lnTo>
                  <a:pt x="6781799" y="4632960"/>
                </a:lnTo>
                <a:close/>
                <a:moveTo>
                  <a:pt x="6787895" y="4632960"/>
                </a:moveTo>
                <a:lnTo>
                  <a:pt x="6790943" y="4632960"/>
                </a:lnTo>
                <a:lnTo>
                  <a:pt x="6790943" y="4636008"/>
                </a:lnTo>
                <a:lnTo>
                  <a:pt x="6787895" y="4636008"/>
                </a:lnTo>
                <a:lnTo>
                  <a:pt x="6787895" y="4632960"/>
                </a:lnTo>
                <a:close/>
                <a:moveTo>
                  <a:pt x="6793992" y="4632960"/>
                </a:moveTo>
                <a:lnTo>
                  <a:pt x="6797040" y="4632960"/>
                </a:lnTo>
                <a:lnTo>
                  <a:pt x="6797040" y="4636008"/>
                </a:lnTo>
                <a:lnTo>
                  <a:pt x="6793992" y="4636008"/>
                </a:lnTo>
                <a:lnTo>
                  <a:pt x="6793992" y="4632960"/>
                </a:lnTo>
                <a:close/>
                <a:moveTo>
                  <a:pt x="6800087" y="4632960"/>
                </a:moveTo>
                <a:lnTo>
                  <a:pt x="6803135" y="4632960"/>
                </a:lnTo>
                <a:lnTo>
                  <a:pt x="6803135" y="4636008"/>
                </a:lnTo>
                <a:lnTo>
                  <a:pt x="6800087" y="4636008"/>
                </a:lnTo>
                <a:lnTo>
                  <a:pt x="6800087" y="4632960"/>
                </a:lnTo>
                <a:close/>
                <a:moveTo>
                  <a:pt x="6806183" y="4632960"/>
                </a:moveTo>
                <a:lnTo>
                  <a:pt x="6809231" y="4632960"/>
                </a:lnTo>
                <a:lnTo>
                  <a:pt x="6809231" y="4636008"/>
                </a:lnTo>
                <a:lnTo>
                  <a:pt x="6806183" y="4636008"/>
                </a:lnTo>
                <a:lnTo>
                  <a:pt x="6806183" y="4632960"/>
                </a:lnTo>
                <a:close/>
                <a:moveTo>
                  <a:pt x="6812280" y="4632960"/>
                </a:moveTo>
                <a:lnTo>
                  <a:pt x="6815328" y="4632960"/>
                </a:lnTo>
                <a:lnTo>
                  <a:pt x="6815328" y="4636008"/>
                </a:lnTo>
                <a:lnTo>
                  <a:pt x="6812280" y="4636008"/>
                </a:lnTo>
                <a:lnTo>
                  <a:pt x="6812280" y="4632960"/>
                </a:lnTo>
                <a:close/>
                <a:moveTo>
                  <a:pt x="6818376" y="4632960"/>
                </a:moveTo>
                <a:lnTo>
                  <a:pt x="6821423" y="4632960"/>
                </a:lnTo>
                <a:lnTo>
                  <a:pt x="6821423" y="4636008"/>
                </a:lnTo>
                <a:lnTo>
                  <a:pt x="6818376" y="4636008"/>
                </a:lnTo>
                <a:lnTo>
                  <a:pt x="6818376" y="4632960"/>
                </a:lnTo>
                <a:close/>
                <a:moveTo>
                  <a:pt x="6824471" y="4632960"/>
                </a:moveTo>
                <a:lnTo>
                  <a:pt x="6827519" y="4632960"/>
                </a:lnTo>
                <a:lnTo>
                  <a:pt x="6827519" y="4636008"/>
                </a:lnTo>
                <a:lnTo>
                  <a:pt x="6824471" y="4636008"/>
                </a:lnTo>
                <a:lnTo>
                  <a:pt x="6824471" y="4632960"/>
                </a:lnTo>
                <a:close/>
                <a:moveTo>
                  <a:pt x="6830568" y="4632960"/>
                </a:moveTo>
                <a:lnTo>
                  <a:pt x="6833616" y="4632960"/>
                </a:lnTo>
                <a:lnTo>
                  <a:pt x="6833616" y="4636008"/>
                </a:lnTo>
                <a:lnTo>
                  <a:pt x="6830568" y="4636008"/>
                </a:lnTo>
                <a:lnTo>
                  <a:pt x="6830568" y="4632960"/>
                </a:lnTo>
                <a:close/>
                <a:moveTo>
                  <a:pt x="6836664" y="4632960"/>
                </a:moveTo>
                <a:lnTo>
                  <a:pt x="6839712" y="4632960"/>
                </a:lnTo>
                <a:lnTo>
                  <a:pt x="6839712" y="4636008"/>
                </a:lnTo>
                <a:lnTo>
                  <a:pt x="6836664" y="4636008"/>
                </a:lnTo>
                <a:lnTo>
                  <a:pt x="6836664" y="4632960"/>
                </a:lnTo>
                <a:close/>
                <a:moveTo>
                  <a:pt x="6842759" y="4632960"/>
                </a:moveTo>
                <a:lnTo>
                  <a:pt x="6845807" y="4632960"/>
                </a:lnTo>
                <a:lnTo>
                  <a:pt x="6845807" y="4636008"/>
                </a:lnTo>
                <a:lnTo>
                  <a:pt x="6842759" y="4636008"/>
                </a:lnTo>
                <a:lnTo>
                  <a:pt x="6842759" y="4632960"/>
                </a:lnTo>
                <a:close/>
                <a:moveTo>
                  <a:pt x="6848856" y="4632960"/>
                </a:moveTo>
                <a:lnTo>
                  <a:pt x="6851904" y="4632960"/>
                </a:lnTo>
                <a:lnTo>
                  <a:pt x="6851904" y="4636008"/>
                </a:lnTo>
                <a:lnTo>
                  <a:pt x="6848856" y="4636008"/>
                </a:lnTo>
                <a:lnTo>
                  <a:pt x="6848856" y="4632960"/>
                </a:lnTo>
                <a:close/>
                <a:moveTo>
                  <a:pt x="6854952" y="4632960"/>
                </a:moveTo>
                <a:lnTo>
                  <a:pt x="6858000" y="4632960"/>
                </a:lnTo>
                <a:lnTo>
                  <a:pt x="6858000" y="4636008"/>
                </a:lnTo>
                <a:lnTo>
                  <a:pt x="6854952" y="4636008"/>
                </a:lnTo>
                <a:lnTo>
                  <a:pt x="6854952" y="4632960"/>
                </a:lnTo>
                <a:close/>
                <a:moveTo>
                  <a:pt x="6861047" y="4632960"/>
                </a:moveTo>
                <a:lnTo>
                  <a:pt x="6864095" y="4632960"/>
                </a:lnTo>
                <a:lnTo>
                  <a:pt x="6864095" y="4636008"/>
                </a:lnTo>
                <a:lnTo>
                  <a:pt x="6861047" y="4636008"/>
                </a:lnTo>
                <a:lnTo>
                  <a:pt x="6861047" y="4632960"/>
                </a:lnTo>
                <a:close/>
                <a:moveTo>
                  <a:pt x="6867144" y="4632960"/>
                </a:moveTo>
                <a:lnTo>
                  <a:pt x="6870192" y="4632960"/>
                </a:lnTo>
                <a:lnTo>
                  <a:pt x="6870192" y="4636008"/>
                </a:lnTo>
                <a:lnTo>
                  <a:pt x="6867144" y="4636008"/>
                </a:lnTo>
                <a:lnTo>
                  <a:pt x="6867144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" name="Rectangle 172"/>
          <p:cNvSpPr/>
          <p:nvPr/>
        </p:nvSpPr>
        <p:spPr>
          <a:xfrm>
            <a:off x="2478023" y="318756"/>
            <a:ext cx="2459648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Пе</a:t>
            </a:r>
            <a:r>
              <a:rPr lang="uk-UA" sz="1799" b="0" i="0" spc="-26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фокарт</a:t>
            </a:r>
            <a:r>
              <a:rPr lang="uk-UA" sz="1799" b="0" i="0" spc="-14" baseline="0" dirty="0" smtClean="0">
                <a:latin typeface="Times New Roman"/>
              </a:rPr>
              <a:t>а</a:t>
            </a:r>
            <a:r>
              <a:rPr lang="uk-UA" sz="1799" b="1" i="0" spc="0" baseline="0" dirty="0" smtClean="0">
                <a:latin typeface="Times New Roman"/>
              </a:rPr>
              <a:t> 1980-</a:t>
            </a:r>
            <a:r>
              <a:rPr lang="uk-UA" sz="1799" b="0" i="0" spc="0" baseline="0" dirty="0" smtClean="0">
                <a:latin typeface="Times New Roman"/>
              </a:rPr>
              <a:t>х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р</a:t>
            </a:r>
            <a:r>
              <a:rPr lang="uk-UA" sz="1799" b="0" i="0" spc="-30" baseline="0" dirty="0" smtClean="0">
                <a:latin typeface="Times New Roman"/>
              </a:rPr>
              <a:t>о</a:t>
            </a:r>
            <a:r>
              <a:rPr lang="uk-UA" sz="1799" b="0" i="0" spc="0" baseline="0" dirty="0" smtClean="0">
                <a:latin typeface="Times New Roman"/>
              </a:rPr>
              <a:t>ків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" name="Picture 173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6615" y="694943"/>
            <a:ext cx="6550152" cy="2801112"/>
          </a:xfrm>
          <a:prstGeom prst="rect">
            <a:avLst/>
          </a:prstGeom>
          <a:noFill/>
          <a:extLst/>
        </p:spPr>
      </p:pic>
      <p:sp>
        <p:nvSpPr>
          <p:cNvPr id="174" name="Freeform 174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" name="Freeform 175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" name="Freeform 176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" name="Freeform 177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" name="Freeform 178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" name="Rectangle 179"/>
          <p:cNvSpPr/>
          <p:nvPr/>
        </p:nvSpPr>
        <p:spPr>
          <a:xfrm>
            <a:off x="2554223" y="318756"/>
            <a:ext cx="2352119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Ма</a:t>
            </a:r>
            <a:r>
              <a:rPr lang="uk-UA" sz="1799" b="0" i="0" spc="-43" baseline="0" dirty="0" smtClean="0">
                <a:latin typeface="Times New Roman"/>
              </a:rPr>
              <a:t>ш</a:t>
            </a:r>
            <a:r>
              <a:rPr lang="uk-UA" sz="1799" b="0" i="0" spc="0" baseline="0" dirty="0" smtClean="0">
                <a:latin typeface="Times New Roman"/>
              </a:rPr>
              <a:t>ин</a:t>
            </a:r>
            <a:r>
              <a:rPr lang="uk-UA" sz="1799" b="0" i="0" spc="-28" baseline="0" dirty="0" smtClean="0">
                <a:latin typeface="Times New Roman"/>
              </a:rPr>
              <a:t>а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err="1" smtClean="0">
                <a:latin typeface="Times New Roman"/>
              </a:rPr>
              <a:t>Бебіджа</a:t>
            </a:r>
            <a:r>
              <a:rPr lang="uk-UA" sz="1799" b="1" i="0" spc="0" baseline="0" dirty="0" smtClean="0">
                <a:latin typeface="Times New Roman"/>
              </a:rPr>
              <a:t> (1830)</a:t>
            </a:r>
            <a:endParaRPr lang="uk-UA" sz="1799" b="1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" name="Picture 180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74904" y="740663"/>
            <a:ext cx="152400" cy="179831"/>
          </a:xfrm>
          <a:prstGeom prst="rect">
            <a:avLst/>
          </a:prstGeom>
          <a:noFill/>
          <a:extLst/>
        </p:spPr>
      </p:pic>
      <p:pic>
        <p:nvPicPr>
          <p:cNvPr id="181" name="Picture 181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3568" y="1267968"/>
            <a:ext cx="173736" cy="179832"/>
          </a:xfrm>
          <a:prstGeom prst="rect">
            <a:avLst/>
          </a:prstGeom>
          <a:noFill/>
          <a:extLst/>
        </p:spPr>
      </p:pic>
      <p:pic>
        <p:nvPicPr>
          <p:cNvPr id="182" name="Picture 182"/>
          <p:cNvPicPr>
            <a:picLocks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9663" y="1792224"/>
            <a:ext cx="167640" cy="179831"/>
          </a:xfrm>
          <a:prstGeom prst="rect">
            <a:avLst/>
          </a:prstGeom>
          <a:noFill/>
          <a:extLst/>
        </p:spPr>
      </p:pic>
      <p:pic>
        <p:nvPicPr>
          <p:cNvPr id="183" name="Picture 183"/>
          <p:cNvPicPr>
            <a:picLocks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3568" y="2319528"/>
            <a:ext cx="173736" cy="179831"/>
          </a:xfrm>
          <a:prstGeom prst="rect">
            <a:avLst/>
          </a:prstGeom>
          <a:noFill/>
          <a:extLst/>
        </p:spPr>
      </p:pic>
      <p:pic>
        <p:nvPicPr>
          <p:cNvPr id="184" name="Picture 184"/>
          <p:cNvPicPr>
            <a:picLocks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944111" y="2535935"/>
            <a:ext cx="3084575" cy="1987296"/>
          </a:xfrm>
          <a:prstGeom prst="rect">
            <a:avLst/>
          </a:prstGeom>
          <a:noFill/>
          <a:extLst/>
        </p:spPr>
      </p:pic>
      <p:pic>
        <p:nvPicPr>
          <p:cNvPr id="185" name="Picture 185"/>
          <p:cNvPicPr>
            <a:picLocks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490216" y="2709672"/>
            <a:ext cx="1395983" cy="1789175"/>
          </a:xfrm>
          <a:prstGeom prst="rect">
            <a:avLst/>
          </a:prstGeom>
          <a:noFill/>
          <a:extLst/>
        </p:spPr>
      </p:pic>
      <p:pic>
        <p:nvPicPr>
          <p:cNvPr id="186" name="Picture 186"/>
          <p:cNvPicPr>
            <a:picLocks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27304" y="2971800"/>
            <a:ext cx="1844040" cy="1280159"/>
          </a:xfrm>
          <a:prstGeom prst="rect">
            <a:avLst/>
          </a:prstGeom>
          <a:noFill/>
          <a:extLst/>
        </p:spPr>
      </p:pic>
      <p:pic>
        <p:nvPicPr>
          <p:cNvPr id="187" name="Picture 187"/>
          <p:cNvPicPr>
            <a:picLocks noChangeArrowheads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237232" y="2554224"/>
            <a:ext cx="1648967" cy="1959864"/>
          </a:xfrm>
          <a:prstGeom prst="rect">
            <a:avLst/>
          </a:prstGeom>
          <a:noFill/>
          <a:extLst/>
        </p:spPr>
      </p:pic>
      <p:sp>
        <p:nvSpPr>
          <p:cNvPr id="188" name="Freeform 188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" name="Freeform 189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" name="Freeform 190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" name="Freeform 191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" name="Freeform 192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" name="Rectangle 193"/>
          <p:cNvSpPr/>
          <p:nvPr/>
        </p:nvSpPr>
        <p:spPr>
          <a:xfrm>
            <a:off x="2444495" y="318756"/>
            <a:ext cx="2588978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Ала</a:t>
            </a:r>
            <a:r>
              <a:rPr lang="uk-UA" sz="1799" b="0" i="0" spc="-28" baseline="0" dirty="0" smtClean="0">
                <a:latin typeface="Times New Roman"/>
              </a:rPr>
              <a:t>н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err="1" smtClean="0">
                <a:latin typeface="Times New Roman"/>
              </a:rPr>
              <a:t>Тьюрін</a:t>
            </a:r>
            <a:r>
              <a:rPr lang="uk-UA" sz="1799" b="0" i="0" spc="-21" baseline="0" dirty="0" err="1" smtClean="0">
                <a:latin typeface="Times New Roman"/>
              </a:rPr>
              <a:t>г</a:t>
            </a:r>
            <a:r>
              <a:rPr lang="uk-UA" sz="1799" b="1" i="0" spc="0" baseline="0" dirty="0" smtClean="0">
                <a:latin typeface="Times New Roman"/>
              </a:rPr>
              <a:t> (1912-1954)</a:t>
            </a:r>
            <a:endParaRPr lang="uk-UA" sz="1799" b="1" i="0" spc="0" baseline="0" dirty="0">
              <a:latin typeface="Times New Roman"/>
            </a:endParaRPr>
          </a:p>
        </p:txBody>
      </p:sp>
      <p:sp>
        <p:nvSpPr>
          <p:cNvPr id="194" name="Rectangle 194"/>
          <p:cNvSpPr/>
          <p:nvPr/>
        </p:nvSpPr>
        <p:spPr>
          <a:xfrm>
            <a:off x="630936" y="650989"/>
            <a:ext cx="6628994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Автор</a:t>
            </a:r>
            <a:r>
              <a:rPr lang="uk-UA" sz="1799" b="0" i="0" spc="1331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пе</a:t>
            </a:r>
            <a:r>
              <a:rPr lang="uk-UA" sz="1799" b="0" i="0" spc="-26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шої</a:t>
            </a:r>
            <a:r>
              <a:rPr lang="uk-UA" sz="1799" b="0" i="0" spc="131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матем</a:t>
            </a:r>
            <a:r>
              <a:rPr lang="uk-UA" sz="1799" b="0" i="0" spc="-37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тичної</a:t>
            </a:r>
            <a:r>
              <a:rPr lang="uk-UA" sz="1799" b="0" i="0" spc="1331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модел</a:t>
            </a:r>
            <a:r>
              <a:rPr lang="uk-UA" sz="1799" b="0" i="0" spc="-21" baseline="0" dirty="0" smtClean="0">
                <a:latin typeface="Times New Roman"/>
              </a:rPr>
              <a:t>і</a:t>
            </a:r>
            <a:r>
              <a:rPr lang="uk-UA" sz="1799" b="0" i="0" spc="1331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ком</a:t>
            </a:r>
            <a:r>
              <a:rPr lang="uk-UA" sz="1799" b="0" i="0" spc="-19" baseline="0" dirty="0" smtClean="0">
                <a:latin typeface="Times New Roman"/>
              </a:rPr>
              <a:t>п</a:t>
            </a:r>
            <a:r>
              <a:rPr lang="uk-UA" sz="1799" b="0" i="0" spc="-17" baseline="0" dirty="0" smtClean="0">
                <a:latin typeface="Times New Roman"/>
              </a:rPr>
              <a:t>'</a:t>
            </a:r>
            <a:r>
              <a:rPr lang="uk-UA" sz="1799" b="0" i="0" spc="0" baseline="0" dirty="0" smtClean="0">
                <a:latin typeface="Times New Roman"/>
              </a:rPr>
              <a:t>ютера</a:t>
            </a:r>
            <a:r>
              <a:rPr lang="uk-UA" sz="1799" b="0" i="0" spc="1331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загального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195" name="Rectangle 195"/>
          <p:cNvSpPr/>
          <p:nvPr/>
        </p:nvSpPr>
        <p:spPr>
          <a:xfrm>
            <a:off x="630936" y="916159"/>
            <a:ext cx="1308050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призначення.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196" name="Rectangle 196"/>
          <p:cNvSpPr/>
          <p:nvPr/>
        </p:nvSpPr>
        <p:spPr>
          <a:xfrm>
            <a:off x="630936" y="1178292"/>
            <a:ext cx="6569023" cy="5657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err="1" smtClean="0">
                <a:latin typeface="Times New Roman"/>
              </a:rPr>
              <a:t>Кріптоаналітик</a:t>
            </a:r>
            <a:r>
              <a:rPr lang="uk-UA" sz="1799" b="0" i="0" spc="0" baseline="0" dirty="0" smtClean="0">
                <a:latin typeface="Times New Roman"/>
              </a:rPr>
              <a:t>,</a:t>
            </a:r>
            <a:r>
              <a:rPr lang="uk-UA" sz="1799" b="0" i="0" spc="1295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п</a:t>
            </a:r>
            <a:r>
              <a:rPr lang="uk-UA" sz="1799" b="0" i="0" spc="-26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оектува</a:t>
            </a:r>
            <a:r>
              <a:rPr lang="uk-UA" sz="1799" b="0" i="0" spc="-26" baseline="0" dirty="0" smtClean="0">
                <a:latin typeface="Times New Roman"/>
              </a:rPr>
              <a:t>л</a:t>
            </a:r>
            <a:r>
              <a:rPr lang="uk-UA" sz="1799" b="0" i="0" spc="0" baseline="0" dirty="0" smtClean="0">
                <a:latin typeface="Times New Roman"/>
              </a:rPr>
              <a:t>ьни</a:t>
            </a:r>
            <a:r>
              <a:rPr lang="uk-UA" sz="1799" b="0" i="0" spc="-19" baseline="0" dirty="0" smtClean="0">
                <a:latin typeface="Times New Roman"/>
              </a:rPr>
              <a:t>к</a:t>
            </a:r>
            <a:r>
              <a:rPr lang="uk-UA" sz="1799" b="0" i="0" spc="127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машин</a:t>
            </a:r>
            <a:r>
              <a:rPr lang="uk-UA" sz="1799" b="0" i="0" spc="-25" baseline="0" dirty="0" smtClean="0">
                <a:latin typeface="Times New Roman"/>
              </a:rPr>
              <a:t>и</a:t>
            </a:r>
            <a:r>
              <a:rPr lang="uk-UA" sz="1799" b="0" i="0" spc="1277" baseline="0" dirty="0" smtClean="0">
                <a:latin typeface="Times New Roman"/>
              </a:rPr>
              <a:t> </a:t>
            </a:r>
            <a:r>
              <a:rPr lang="uk-UA" sz="1799" b="0" i="0" spc="0" baseline="0" dirty="0" err="1" smtClean="0">
                <a:latin typeface="Times New Roman"/>
              </a:rPr>
              <a:t>Bombe</a:t>
            </a:r>
            <a:r>
              <a:rPr lang="uk-UA" sz="1799" b="0" i="0" spc="1263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для</a:t>
            </a:r>
            <a:r>
              <a:rPr lang="uk-UA" sz="1799" b="0" i="0" spc="127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з</a:t>
            </a:r>
            <a:r>
              <a:rPr lang="uk-UA" sz="1799" b="0" i="0" spc="-34" baseline="0" dirty="0" smtClean="0">
                <a:latin typeface="Times New Roman"/>
              </a:rPr>
              <a:t>л</a:t>
            </a:r>
            <a:r>
              <a:rPr lang="uk-UA" sz="1799" b="0" i="0" spc="0" baseline="0" dirty="0" smtClean="0">
                <a:latin typeface="Times New Roman"/>
              </a:rPr>
              <a:t>ому</a:t>
            </a:r>
          </a:p>
          <a:p>
            <a:pPr marL="0">
              <a:lnSpc>
                <a:spcPts val="2064"/>
              </a:lnSpc>
            </a:pPr>
            <a:r>
              <a:rPr lang="uk-UA" sz="1799" b="0" i="0" spc="0" baseline="0" dirty="0" smtClean="0">
                <a:latin typeface="Times New Roman"/>
              </a:rPr>
              <a:t>німец</a:t>
            </a:r>
            <a:r>
              <a:rPr lang="uk-UA" sz="1799" b="0" i="0" spc="-30" baseline="0" dirty="0" smtClean="0">
                <a:latin typeface="Times New Roman"/>
              </a:rPr>
              <a:t>ь</a:t>
            </a:r>
            <a:r>
              <a:rPr lang="uk-UA" sz="1799" b="0" i="0" spc="0" baseline="0" dirty="0" smtClean="0">
                <a:latin typeface="Times New Roman"/>
              </a:rPr>
              <a:t>ки</a:t>
            </a:r>
            <a:r>
              <a:rPr lang="uk-UA" sz="1799" b="0" i="0" spc="-26" baseline="0" dirty="0" smtClean="0">
                <a:latin typeface="Times New Roman"/>
              </a:rPr>
              <a:t>х</a:t>
            </a:r>
            <a:r>
              <a:rPr lang="uk-UA" sz="1799" b="0" i="0" spc="0" baseline="0" dirty="0" smtClean="0">
                <a:latin typeface="Times New Roman"/>
              </a:rPr>
              <a:t> військових шифрів.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197" name="Rectangle 197"/>
          <p:cNvSpPr/>
          <p:nvPr/>
        </p:nvSpPr>
        <p:spPr>
          <a:xfrm>
            <a:off x="630936" y="1702548"/>
            <a:ext cx="6614311" cy="54617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Розробни</a:t>
            </a:r>
            <a:r>
              <a:rPr lang="uk-UA" sz="1799" b="0" i="0" spc="-19" baseline="0" dirty="0" smtClean="0">
                <a:latin typeface="Times New Roman"/>
              </a:rPr>
              <a:t>к</a:t>
            </a:r>
            <a:r>
              <a:rPr lang="uk-UA" sz="1799" b="0" i="0" spc="1259" baseline="0" dirty="0" smtClean="0">
                <a:latin typeface="Times New Roman"/>
              </a:rPr>
              <a:t> </a:t>
            </a:r>
            <a:r>
              <a:rPr lang="uk-UA" sz="1799" b="0" i="0" spc="-39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СЕ</a:t>
            </a:r>
            <a:r>
              <a:rPr lang="uk-UA" sz="1799" b="0" i="0" spc="1241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-</a:t>
            </a:r>
            <a:r>
              <a:rPr lang="uk-UA" sz="1799" b="0" i="0" spc="1254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першог</a:t>
            </a:r>
            <a:r>
              <a:rPr lang="uk-UA" sz="1799" b="0" i="0" spc="-17" baseline="0" dirty="0" smtClean="0">
                <a:latin typeface="Times New Roman"/>
              </a:rPr>
              <a:t>о</a:t>
            </a:r>
            <a:r>
              <a:rPr lang="uk-UA" sz="1799" b="0" i="0" spc="1259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ком</a:t>
            </a:r>
            <a:r>
              <a:rPr lang="uk-UA" sz="1799" b="0" i="0" spc="-19" baseline="0" dirty="0" smtClean="0">
                <a:latin typeface="Times New Roman"/>
              </a:rPr>
              <a:t>п</a:t>
            </a:r>
            <a:r>
              <a:rPr lang="uk-UA" sz="1799" b="0" i="0" spc="-17" baseline="0" dirty="0" smtClean="0">
                <a:latin typeface="Times New Roman"/>
              </a:rPr>
              <a:t>'</a:t>
            </a:r>
            <a:r>
              <a:rPr lang="uk-UA" sz="1799" b="0" i="0" spc="0" baseline="0" dirty="0" smtClean="0">
                <a:latin typeface="Times New Roman"/>
              </a:rPr>
              <a:t>ютера</a:t>
            </a:r>
            <a:r>
              <a:rPr lang="uk-UA" sz="1799" b="0" i="0" spc="1259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з</a:t>
            </a:r>
            <a:r>
              <a:rPr lang="uk-UA" sz="1799" b="0" i="0" spc="1259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програмо</a:t>
            </a:r>
            <a:r>
              <a:rPr lang="uk-UA" sz="1799" b="0" i="0" spc="-21" baseline="0" dirty="0" smtClean="0">
                <a:latin typeface="Times New Roman"/>
              </a:rPr>
              <a:t>ю</a:t>
            </a:r>
            <a:r>
              <a:rPr lang="uk-UA" sz="1799" b="0" i="0" spc="0" baseline="0" dirty="0" smtClean="0">
                <a:latin typeface="Times New Roman"/>
              </a:rPr>
              <a:t>,</a:t>
            </a:r>
            <a:r>
              <a:rPr lang="uk-UA" sz="1799" b="0" i="0" spc="1241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що</a:t>
            </a:r>
          </a:p>
          <a:p>
            <a:pPr marL="0">
              <a:lnSpc>
                <a:spcPts val="2087"/>
              </a:lnSpc>
            </a:pPr>
            <a:r>
              <a:rPr lang="uk-UA" sz="1799" b="0" i="0" spc="0" baseline="0" dirty="0" smtClean="0">
                <a:latin typeface="Times New Roman"/>
              </a:rPr>
              <a:t>зберігається </a:t>
            </a:r>
            <a:r>
              <a:rPr lang="uk-UA" sz="1799" b="0" i="0" spc="-35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 пам</a:t>
            </a:r>
            <a:r>
              <a:rPr lang="uk-UA" sz="1799" b="0" i="0" spc="-17" baseline="0" dirty="0" smtClean="0">
                <a:latin typeface="Times New Roman"/>
              </a:rPr>
              <a:t>'</a:t>
            </a:r>
            <a:r>
              <a:rPr lang="uk-UA" sz="1799" b="0" i="0" spc="0" baseline="0" dirty="0" smtClean="0">
                <a:latin typeface="Times New Roman"/>
              </a:rPr>
              <a:t>яті.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198" name="Rectangle 198"/>
          <p:cNvSpPr/>
          <p:nvPr/>
        </p:nvSpPr>
        <p:spPr>
          <a:xfrm>
            <a:off x="630936" y="2229852"/>
            <a:ext cx="5297219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Автор тест</a:t>
            </a:r>
            <a:r>
              <a:rPr lang="uk-UA" sz="1799" b="0" i="0" spc="-37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 дл</a:t>
            </a:r>
            <a:r>
              <a:rPr lang="uk-UA" sz="1799" b="0" i="0" spc="-16" baseline="0" dirty="0" smtClean="0">
                <a:latin typeface="Times New Roman"/>
              </a:rPr>
              <a:t>я</a:t>
            </a:r>
            <a:r>
              <a:rPr lang="uk-UA" sz="1799" b="0" i="0" spc="0" baseline="0" dirty="0" smtClean="0">
                <a:latin typeface="Times New Roman"/>
              </a:rPr>
              <a:t> випробовува</a:t>
            </a:r>
            <a:r>
              <a:rPr lang="uk-UA" sz="1799" b="0" i="0" spc="-34" baseline="0" dirty="0" smtClean="0">
                <a:latin typeface="Times New Roman"/>
              </a:rPr>
              <a:t>н</a:t>
            </a:r>
            <a:r>
              <a:rPr lang="uk-UA" sz="1799" b="0" i="0" spc="0" baseline="0" dirty="0" smtClean="0">
                <a:latin typeface="Times New Roman"/>
              </a:rPr>
              <a:t>ня штуч</a:t>
            </a:r>
            <a:r>
              <a:rPr lang="uk-UA" sz="1799" b="0" i="0" spc="-26" baseline="0" dirty="0" smtClean="0">
                <a:latin typeface="Times New Roman"/>
              </a:rPr>
              <a:t>н</a:t>
            </a:r>
            <a:r>
              <a:rPr lang="uk-UA" sz="1799" b="0" i="0" spc="0" baseline="0" dirty="0" smtClean="0">
                <a:latin typeface="Times New Roman"/>
              </a:rPr>
              <a:t>ого</a:t>
            </a:r>
            <a:r>
              <a:rPr lang="uk-UA" sz="1799" b="0" i="0" spc="-17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інтеле</a:t>
            </a:r>
            <a:r>
              <a:rPr lang="uk-UA" sz="1799" b="0" i="0" spc="-28" baseline="0" dirty="0" smtClean="0">
                <a:latin typeface="Times New Roman"/>
              </a:rPr>
              <a:t>к</a:t>
            </a:r>
            <a:r>
              <a:rPr lang="uk-UA" sz="1799" b="0" i="0" spc="0" baseline="0" dirty="0" smtClean="0">
                <a:latin typeface="Times New Roman"/>
              </a:rPr>
              <a:t>т</a:t>
            </a:r>
            <a:r>
              <a:rPr lang="uk-UA" sz="1799" b="0" i="0" spc="-10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.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9" name="Picture 199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104900" y="682244"/>
            <a:ext cx="5348223" cy="4099559"/>
          </a:xfrm>
          <a:prstGeom prst="rect">
            <a:avLst/>
          </a:prstGeom>
          <a:noFill/>
          <a:extLst/>
        </p:spPr>
      </p:pic>
      <p:sp>
        <p:nvSpPr>
          <p:cNvPr id="200" name="Freeform 200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" name="Freeform 201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" name="Freeform 202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" name="Freeform 203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" name="Freeform 204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" name="Rectangle 205"/>
          <p:cNvSpPr/>
          <p:nvPr/>
        </p:nvSpPr>
        <p:spPr>
          <a:xfrm>
            <a:off x="2340864" y="318756"/>
            <a:ext cx="2814425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1" i="0" spc="0" baseline="0" dirty="0" smtClean="0">
                <a:latin typeface="Times New Roman"/>
              </a:rPr>
              <a:t>ENIAC (1946) – 1 </a:t>
            </a:r>
            <a:r>
              <a:rPr lang="uk-UA" sz="1799" b="0" i="0" spc="0" baseline="0" dirty="0" smtClean="0">
                <a:latin typeface="Times New Roman"/>
              </a:rPr>
              <a:t>пок</a:t>
            </a:r>
            <a:r>
              <a:rPr lang="uk-UA" sz="1799" b="0" i="0" spc="-41" baseline="0" dirty="0" smtClean="0">
                <a:latin typeface="Times New Roman"/>
              </a:rPr>
              <a:t>о</a:t>
            </a:r>
            <a:r>
              <a:rPr lang="uk-UA" sz="1799" b="0" i="0" spc="0" baseline="0" dirty="0" smtClean="0">
                <a:latin typeface="Times New Roman"/>
              </a:rPr>
              <a:t>ління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6" name="Picture 206"/>
          <p:cNvPicPr>
            <a:picLocks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74904" y="740663"/>
            <a:ext cx="152400" cy="179831"/>
          </a:xfrm>
          <a:prstGeom prst="rect">
            <a:avLst/>
          </a:prstGeom>
          <a:noFill/>
          <a:extLst/>
        </p:spPr>
      </p:pic>
      <p:pic>
        <p:nvPicPr>
          <p:cNvPr id="207" name="Picture 207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3568" y="1005839"/>
            <a:ext cx="173736" cy="179832"/>
          </a:xfrm>
          <a:prstGeom prst="rect">
            <a:avLst/>
          </a:prstGeom>
          <a:noFill/>
          <a:extLst/>
        </p:spPr>
      </p:pic>
      <p:pic>
        <p:nvPicPr>
          <p:cNvPr id="208" name="Picture 208"/>
          <p:cNvPicPr>
            <a:picLocks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9663" y="1267968"/>
            <a:ext cx="167640" cy="179832"/>
          </a:xfrm>
          <a:prstGeom prst="rect">
            <a:avLst/>
          </a:prstGeom>
          <a:noFill/>
          <a:extLst/>
        </p:spPr>
      </p:pic>
      <p:pic>
        <p:nvPicPr>
          <p:cNvPr id="209" name="Picture 209"/>
          <p:cNvPicPr>
            <a:picLocks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742944" y="3032759"/>
            <a:ext cx="2923032" cy="1862327"/>
          </a:xfrm>
          <a:prstGeom prst="rect">
            <a:avLst/>
          </a:prstGeom>
          <a:noFill/>
          <a:extLst/>
        </p:spPr>
      </p:pic>
      <p:pic>
        <p:nvPicPr>
          <p:cNvPr id="211" name="Picture 211"/>
          <p:cNvPicPr>
            <a:picLocks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93063" y="1484376"/>
            <a:ext cx="2743200" cy="1828800"/>
          </a:xfrm>
          <a:prstGeom prst="rect">
            <a:avLst/>
          </a:prstGeom>
          <a:noFill/>
          <a:extLst/>
        </p:spPr>
      </p:pic>
      <p:sp>
        <p:nvSpPr>
          <p:cNvPr id="212" name="Freeform 212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" name="Freeform 213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" name="Freeform 214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" name="Freeform 215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" name="Freeform 216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" name="Rectangle 217"/>
          <p:cNvSpPr/>
          <p:nvPr/>
        </p:nvSpPr>
        <p:spPr>
          <a:xfrm>
            <a:off x="2572511" y="318756"/>
            <a:ext cx="2339615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МЕС</a:t>
            </a:r>
            <a:r>
              <a:rPr lang="uk-UA" sz="1799" b="0" i="0" spc="-21" baseline="0" dirty="0" smtClean="0">
                <a:latin typeface="Times New Roman"/>
              </a:rPr>
              <a:t>М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Лебедєв</a:t>
            </a:r>
            <a:r>
              <a:rPr lang="uk-UA" sz="1799" b="0" i="0" spc="-10" baseline="0" dirty="0" smtClean="0">
                <a:latin typeface="Times New Roman"/>
              </a:rPr>
              <a:t>а</a:t>
            </a:r>
            <a:r>
              <a:rPr lang="uk-UA" sz="1799" b="1" i="0" spc="0" baseline="0" dirty="0" smtClean="0">
                <a:latin typeface="Times New Roman"/>
              </a:rPr>
              <a:t> (1950)</a:t>
            </a:r>
            <a:endParaRPr lang="uk-UA" sz="1799" b="1" i="0" spc="0" baseline="0" dirty="0">
              <a:latin typeface="Times New Roman"/>
            </a:endParaRPr>
          </a:p>
        </p:txBody>
      </p:sp>
      <p:sp>
        <p:nvSpPr>
          <p:cNvPr id="218" name="Rectangle 218"/>
          <p:cNvSpPr/>
          <p:nvPr/>
        </p:nvSpPr>
        <p:spPr>
          <a:xfrm>
            <a:off x="630936" y="650989"/>
            <a:ext cx="6115777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Перша повністю еле</a:t>
            </a:r>
            <a:r>
              <a:rPr lang="uk-UA" sz="1799" b="0" i="0" spc="-44" baseline="0" dirty="0" smtClean="0">
                <a:latin typeface="Times New Roman"/>
              </a:rPr>
              <a:t>к</a:t>
            </a:r>
            <a:r>
              <a:rPr lang="uk-UA" sz="1799" b="0" i="0" spc="0" baseline="0" dirty="0" smtClean="0">
                <a:latin typeface="Times New Roman"/>
              </a:rPr>
              <a:t>тронна обчислювальн</a:t>
            </a:r>
            <a:r>
              <a:rPr lang="uk-UA" sz="1799" b="0" i="0" spc="-16" baseline="0" dirty="0" smtClean="0">
                <a:latin typeface="Times New Roman"/>
              </a:rPr>
              <a:t>а</a:t>
            </a:r>
            <a:r>
              <a:rPr lang="uk-UA" sz="1799" b="0" i="0" spc="0" baseline="0" dirty="0" smtClean="0">
                <a:latin typeface="Times New Roman"/>
              </a:rPr>
              <a:t> машина в Європі</a:t>
            </a:r>
            <a:endParaRPr lang="uk-UA" sz="1799" b="0" i="0" spc="0" baseline="0" dirty="0">
              <a:latin typeface="Times New Roman"/>
            </a:endParaRPr>
          </a:p>
        </p:txBody>
      </p:sp>
      <p:sp>
        <p:nvSpPr>
          <p:cNvPr id="219" name="Rectangle 219"/>
          <p:cNvSpPr/>
          <p:nvPr/>
        </p:nvSpPr>
        <p:spPr>
          <a:xfrm>
            <a:off x="630936" y="916165"/>
            <a:ext cx="4254928" cy="5657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0" i="0" spc="0" baseline="0" dirty="0" smtClean="0">
                <a:latin typeface="Times New Roman"/>
              </a:rPr>
              <a:t>50 операцій в сек</a:t>
            </a:r>
            <a:r>
              <a:rPr lang="uk-UA" sz="1799" b="0" i="0" spc="-35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нд</a:t>
            </a:r>
            <a:r>
              <a:rPr lang="uk-UA" sz="1799" b="0" i="0" spc="-16" baseline="0" dirty="0" smtClean="0">
                <a:latin typeface="Times New Roman"/>
              </a:rPr>
              <a:t>у</a:t>
            </a:r>
            <a:r>
              <a:rPr lang="uk-UA" sz="1799" b="0" i="0" spc="0" baseline="0" dirty="0" smtClean="0">
                <a:latin typeface="Times New Roman"/>
              </a:rPr>
              <a:t>, 6000 </a:t>
            </a:r>
            <a:r>
              <a:rPr lang="uk-UA" sz="1799" b="0" i="0" spc="0" baseline="0" dirty="0" err="1" smtClean="0">
                <a:latin typeface="Times New Roman"/>
              </a:rPr>
              <a:t>ва</a:t>
            </a:r>
            <a:r>
              <a:rPr lang="uk-UA" sz="1799" b="0" i="0" spc="-32" baseline="0" dirty="0" err="1" smtClean="0">
                <a:latin typeface="Times New Roman"/>
              </a:rPr>
              <a:t>к</a:t>
            </a:r>
            <a:r>
              <a:rPr lang="uk-UA" sz="1799" b="0" i="0" spc="0" baseline="0" dirty="0" err="1" smtClean="0">
                <a:latin typeface="Times New Roman"/>
              </a:rPr>
              <a:t>ум</a:t>
            </a:r>
            <a:r>
              <a:rPr lang="uk-UA" sz="1799" b="0" i="0" spc="-28" baseline="0" dirty="0" err="1" smtClean="0">
                <a:latin typeface="Times New Roman"/>
              </a:rPr>
              <a:t>н</a:t>
            </a:r>
            <a:r>
              <a:rPr lang="uk-UA" sz="1799" b="0" i="0" spc="0" baseline="0" dirty="0" err="1" smtClean="0">
                <a:latin typeface="Times New Roman"/>
              </a:rPr>
              <a:t>и</a:t>
            </a:r>
            <a:r>
              <a:rPr lang="uk-UA" sz="1799" b="0" i="0" spc="-17" baseline="0" dirty="0" err="1" smtClean="0">
                <a:latin typeface="Times New Roman"/>
              </a:rPr>
              <a:t>х</a:t>
            </a:r>
            <a:r>
              <a:rPr lang="uk-UA" sz="1799" b="0" i="0" spc="0" baseline="0" dirty="0" smtClean="0">
                <a:latin typeface="Times New Roman"/>
              </a:rPr>
              <a:t> ламп</a:t>
            </a:r>
          </a:p>
          <a:p>
            <a:pPr marL="0">
              <a:lnSpc>
                <a:spcPts val="2063"/>
              </a:lnSpc>
            </a:pPr>
            <a:r>
              <a:rPr lang="uk-UA" sz="1799" b="0" i="0" spc="0" baseline="0" dirty="0" smtClean="0">
                <a:latin typeface="Times New Roman"/>
              </a:rPr>
              <a:t>площа приміщення 60 </a:t>
            </a:r>
            <a:r>
              <a:rPr lang="uk-UA" sz="1799" b="0" i="0" spc="0" baseline="0" dirty="0" err="1" smtClean="0">
                <a:latin typeface="Times New Roman"/>
              </a:rPr>
              <a:t>к</a:t>
            </a:r>
            <a:r>
              <a:rPr lang="uk-UA" sz="1799" b="0" i="0" spc="-10" baseline="0" dirty="0" err="1" smtClean="0">
                <a:latin typeface="Times New Roman"/>
              </a:rPr>
              <a:t>в</a:t>
            </a:r>
            <a:r>
              <a:rPr lang="uk-UA" sz="1799" b="0" i="0" spc="0" baseline="0" dirty="0" err="1" smtClean="0">
                <a:latin typeface="Times New Roman"/>
              </a:rPr>
              <a:t>.м</a:t>
            </a:r>
            <a:r>
              <a:rPr lang="uk-UA" sz="1799" b="0" i="0" spc="0" baseline="0" dirty="0" smtClean="0">
                <a:latin typeface="Times New Roman"/>
              </a:rPr>
              <a:t>.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" name="Picture 220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35000" y="682244"/>
            <a:ext cx="6281419" cy="4061459"/>
          </a:xfrm>
          <a:prstGeom prst="rect">
            <a:avLst/>
          </a:prstGeom>
          <a:noFill/>
          <a:extLst/>
        </p:spPr>
      </p:pic>
      <p:sp>
        <p:nvSpPr>
          <p:cNvPr id="221" name="Freeform 221"/>
          <p:cNvSpPr/>
          <p:nvPr/>
        </p:nvSpPr>
        <p:spPr>
          <a:xfrm>
            <a:off x="344424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" name="Freeform 222"/>
          <p:cNvSpPr/>
          <p:nvPr/>
        </p:nvSpPr>
        <p:spPr>
          <a:xfrm>
            <a:off x="353568" y="344424"/>
            <a:ext cx="6854951" cy="3048"/>
          </a:xfrm>
          <a:custGeom>
            <a:avLst/>
            <a:gdLst/>
            <a:ahLst/>
            <a:cxnLst/>
            <a:rect l="0" t="0" r="0" b="0"/>
            <a:pathLst>
              <a:path w="6854951" h="3048">
                <a:moveTo>
                  <a:pt x="0" y="0"/>
                </a:moveTo>
                <a:lnTo>
                  <a:pt x="3048" y="0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close/>
                <a:moveTo>
                  <a:pt x="6095" y="0"/>
                </a:moveTo>
                <a:lnTo>
                  <a:pt x="9143" y="0"/>
                </a:lnTo>
                <a:lnTo>
                  <a:pt x="9143" y="3048"/>
                </a:lnTo>
                <a:lnTo>
                  <a:pt x="6095" y="3048"/>
                </a:lnTo>
                <a:lnTo>
                  <a:pt x="6095" y="0"/>
                </a:lnTo>
                <a:close/>
                <a:moveTo>
                  <a:pt x="12191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0"/>
                </a:lnTo>
                <a:close/>
                <a:moveTo>
                  <a:pt x="18288" y="0"/>
                </a:moveTo>
                <a:lnTo>
                  <a:pt x="21336" y="0"/>
                </a:lnTo>
                <a:lnTo>
                  <a:pt x="21336" y="3048"/>
                </a:lnTo>
                <a:lnTo>
                  <a:pt x="18288" y="3048"/>
                </a:lnTo>
                <a:lnTo>
                  <a:pt x="18288" y="0"/>
                </a:lnTo>
                <a:close/>
                <a:moveTo>
                  <a:pt x="24384" y="0"/>
                </a:moveTo>
                <a:lnTo>
                  <a:pt x="27432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24384" y="0"/>
                </a:lnTo>
                <a:close/>
                <a:moveTo>
                  <a:pt x="30479" y="0"/>
                </a:moveTo>
                <a:lnTo>
                  <a:pt x="33527" y="0"/>
                </a:lnTo>
                <a:lnTo>
                  <a:pt x="33527" y="3048"/>
                </a:lnTo>
                <a:lnTo>
                  <a:pt x="30479" y="3048"/>
                </a:lnTo>
                <a:lnTo>
                  <a:pt x="30479" y="0"/>
                </a:lnTo>
                <a:close/>
                <a:moveTo>
                  <a:pt x="36575" y="0"/>
                </a:moveTo>
                <a:lnTo>
                  <a:pt x="39623" y="0"/>
                </a:lnTo>
                <a:lnTo>
                  <a:pt x="39623" y="3048"/>
                </a:lnTo>
                <a:lnTo>
                  <a:pt x="36575" y="3048"/>
                </a:lnTo>
                <a:lnTo>
                  <a:pt x="36575" y="0"/>
                </a:lnTo>
                <a:close/>
                <a:moveTo>
                  <a:pt x="42672" y="0"/>
                </a:moveTo>
                <a:lnTo>
                  <a:pt x="45720" y="0"/>
                </a:lnTo>
                <a:lnTo>
                  <a:pt x="45720" y="3048"/>
                </a:lnTo>
                <a:lnTo>
                  <a:pt x="42672" y="3048"/>
                </a:lnTo>
                <a:lnTo>
                  <a:pt x="42672" y="0"/>
                </a:lnTo>
                <a:close/>
                <a:moveTo>
                  <a:pt x="48768" y="0"/>
                </a:moveTo>
                <a:lnTo>
                  <a:pt x="51816" y="0"/>
                </a:lnTo>
                <a:lnTo>
                  <a:pt x="51816" y="3048"/>
                </a:lnTo>
                <a:lnTo>
                  <a:pt x="48768" y="3048"/>
                </a:lnTo>
                <a:lnTo>
                  <a:pt x="48768" y="0"/>
                </a:lnTo>
                <a:close/>
                <a:moveTo>
                  <a:pt x="54863" y="0"/>
                </a:moveTo>
                <a:lnTo>
                  <a:pt x="57911" y="0"/>
                </a:lnTo>
                <a:lnTo>
                  <a:pt x="57911" y="3048"/>
                </a:lnTo>
                <a:lnTo>
                  <a:pt x="54863" y="3048"/>
                </a:lnTo>
                <a:lnTo>
                  <a:pt x="54863" y="0"/>
                </a:lnTo>
                <a:close/>
                <a:moveTo>
                  <a:pt x="60959" y="0"/>
                </a:moveTo>
                <a:lnTo>
                  <a:pt x="64007" y="0"/>
                </a:lnTo>
                <a:lnTo>
                  <a:pt x="64007" y="3048"/>
                </a:lnTo>
                <a:lnTo>
                  <a:pt x="60959" y="3048"/>
                </a:lnTo>
                <a:lnTo>
                  <a:pt x="60959" y="0"/>
                </a:lnTo>
                <a:close/>
                <a:moveTo>
                  <a:pt x="67055" y="0"/>
                </a:moveTo>
                <a:lnTo>
                  <a:pt x="70103" y="0"/>
                </a:lnTo>
                <a:lnTo>
                  <a:pt x="70103" y="3048"/>
                </a:lnTo>
                <a:lnTo>
                  <a:pt x="67055" y="3048"/>
                </a:lnTo>
                <a:lnTo>
                  <a:pt x="67055" y="0"/>
                </a:lnTo>
                <a:close/>
                <a:moveTo>
                  <a:pt x="73151" y="0"/>
                </a:moveTo>
                <a:lnTo>
                  <a:pt x="76199" y="0"/>
                </a:lnTo>
                <a:lnTo>
                  <a:pt x="76199" y="3048"/>
                </a:lnTo>
                <a:lnTo>
                  <a:pt x="73151" y="3048"/>
                </a:lnTo>
                <a:lnTo>
                  <a:pt x="73151" y="0"/>
                </a:lnTo>
                <a:close/>
                <a:moveTo>
                  <a:pt x="79248" y="0"/>
                </a:moveTo>
                <a:lnTo>
                  <a:pt x="82296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79248" y="0"/>
                </a:lnTo>
                <a:close/>
                <a:moveTo>
                  <a:pt x="85344" y="0"/>
                </a:moveTo>
                <a:lnTo>
                  <a:pt x="88392" y="0"/>
                </a:lnTo>
                <a:lnTo>
                  <a:pt x="88392" y="3048"/>
                </a:lnTo>
                <a:lnTo>
                  <a:pt x="85344" y="3048"/>
                </a:lnTo>
                <a:lnTo>
                  <a:pt x="85344" y="0"/>
                </a:lnTo>
                <a:close/>
                <a:moveTo>
                  <a:pt x="91440" y="0"/>
                </a:moveTo>
                <a:lnTo>
                  <a:pt x="94488" y="0"/>
                </a:lnTo>
                <a:lnTo>
                  <a:pt x="94488" y="3048"/>
                </a:lnTo>
                <a:lnTo>
                  <a:pt x="91440" y="3048"/>
                </a:lnTo>
                <a:lnTo>
                  <a:pt x="91440" y="0"/>
                </a:lnTo>
                <a:close/>
                <a:moveTo>
                  <a:pt x="97536" y="0"/>
                </a:moveTo>
                <a:lnTo>
                  <a:pt x="100584" y="0"/>
                </a:lnTo>
                <a:lnTo>
                  <a:pt x="100584" y="3048"/>
                </a:lnTo>
                <a:lnTo>
                  <a:pt x="97536" y="3048"/>
                </a:lnTo>
                <a:lnTo>
                  <a:pt x="97536" y="0"/>
                </a:lnTo>
                <a:close/>
                <a:moveTo>
                  <a:pt x="103632" y="0"/>
                </a:moveTo>
                <a:lnTo>
                  <a:pt x="106679" y="0"/>
                </a:lnTo>
                <a:lnTo>
                  <a:pt x="106679" y="3048"/>
                </a:lnTo>
                <a:lnTo>
                  <a:pt x="103632" y="3048"/>
                </a:lnTo>
                <a:lnTo>
                  <a:pt x="103632" y="0"/>
                </a:lnTo>
                <a:close/>
                <a:moveTo>
                  <a:pt x="109727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09727" y="3048"/>
                </a:lnTo>
                <a:lnTo>
                  <a:pt x="109727" y="0"/>
                </a:lnTo>
                <a:close/>
                <a:moveTo>
                  <a:pt x="115823" y="0"/>
                </a:moveTo>
                <a:lnTo>
                  <a:pt x="118871" y="0"/>
                </a:lnTo>
                <a:lnTo>
                  <a:pt x="118871" y="3048"/>
                </a:lnTo>
                <a:lnTo>
                  <a:pt x="115823" y="3048"/>
                </a:lnTo>
                <a:lnTo>
                  <a:pt x="115823" y="0"/>
                </a:lnTo>
                <a:close/>
                <a:moveTo>
                  <a:pt x="121919" y="0"/>
                </a:moveTo>
                <a:lnTo>
                  <a:pt x="124967" y="0"/>
                </a:lnTo>
                <a:lnTo>
                  <a:pt x="124967" y="3048"/>
                </a:lnTo>
                <a:lnTo>
                  <a:pt x="121919" y="3048"/>
                </a:lnTo>
                <a:lnTo>
                  <a:pt x="121919" y="0"/>
                </a:lnTo>
                <a:close/>
                <a:moveTo>
                  <a:pt x="128015" y="0"/>
                </a:moveTo>
                <a:lnTo>
                  <a:pt x="131063" y="0"/>
                </a:lnTo>
                <a:lnTo>
                  <a:pt x="131063" y="3048"/>
                </a:lnTo>
                <a:lnTo>
                  <a:pt x="128015" y="3048"/>
                </a:lnTo>
                <a:lnTo>
                  <a:pt x="128015" y="0"/>
                </a:lnTo>
                <a:close/>
                <a:moveTo>
                  <a:pt x="134112" y="0"/>
                </a:moveTo>
                <a:lnTo>
                  <a:pt x="137160" y="0"/>
                </a:lnTo>
                <a:lnTo>
                  <a:pt x="137160" y="3048"/>
                </a:lnTo>
                <a:lnTo>
                  <a:pt x="134112" y="3048"/>
                </a:lnTo>
                <a:lnTo>
                  <a:pt x="134112" y="0"/>
                </a:lnTo>
                <a:close/>
                <a:moveTo>
                  <a:pt x="140208" y="0"/>
                </a:moveTo>
                <a:lnTo>
                  <a:pt x="143256" y="0"/>
                </a:lnTo>
                <a:lnTo>
                  <a:pt x="143256" y="3048"/>
                </a:lnTo>
                <a:lnTo>
                  <a:pt x="140208" y="3048"/>
                </a:lnTo>
                <a:lnTo>
                  <a:pt x="140208" y="0"/>
                </a:lnTo>
                <a:close/>
                <a:moveTo>
                  <a:pt x="146304" y="0"/>
                </a:moveTo>
                <a:lnTo>
                  <a:pt x="149352" y="0"/>
                </a:lnTo>
                <a:lnTo>
                  <a:pt x="149352" y="3048"/>
                </a:lnTo>
                <a:lnTo>
                  <a:pt x="146304" y="3048"/>
                </a:lnTo>
                <a:lnTo>
                  <a:pt x="146304" y="0"/>
                </a:lnTo>
                <a:close/>
                <a:moveTo>
                  <a:pt x="152400" y="0"/>
                </a:moveTo>
                <a:lnTo>
                  <a:pt x="155448" y="0"/>
                </a:lnTo>
                <a:lnTo>
                  <a:pt x="155448" y="3048"/>
                </a:lnTo>
                <a:lnTo>
                  <a:pt x="152400" y="3048"/>
                </a:lnTo>
                <a:lnTo>
                  <a:pt x="152400" y="0"/>
                </a:lnTo>
                <a:close/>
                <a:moveTo>
                  <a:pt x="158495" y="0"/>
                </a:moveTo>
                <a:lnTo>
                  <a:pt x="161543" y="0"/>
                </a:lnTo>
                <a:lnTo>
                  <a:pt x="161543" y="3048"/>
                </a:lnTo>
                <a:lnTo>
                  <a:pt x="158495" y="3048"/>
                </a:lnTo>
                <a:lnTo>
                  <a:pt x="158495" y="0"/>
                </a:lnTo>
                <a:close/>
                <a:moveTo>
                  <a:pt x="164591" y="0"/>
                </a:moveTo>
                <a:lnTo>
                  <a:pt x="167639" y="0"/>
                </a:lnTo>
                <a:lnTo>
                  <a:pt x="167639" y="3048"/>
                </a:lnTo>
                <a:lnTo>
                  <a:pt x="164591" y="3048"/>
                </a:lnTo>
                <a:lnTo>
                  <a:pt x="164591" y="0"/>
                </a:lnTo>
                <a:close/>
                <a:moveTo>
                  <a:pt x="170687" y="0"/>
                </a:moveTo>
                <a:lnTo>
                  <a:pt x="173735" y="0"/>
                </a:lnTo>
                <a:lnTo>
                  <a:pt x="173735" y="3048"/>
                </a:lnTo>
                <a:lnTo>
                  <a:pt x="170687" y="3048"/>
                </a:lnTo>
                <a:lnTo>
                  <a:pt x="170687" y="0"/>
                </a:lnTo>
                <a:close/>
                <a:moveTo>
                  <a:pt x="176783" y="0"/>
                </a:moveTo>
                <a:lnTo>
                  <a:pt x="179831" y="0"/>
                </a:lnTo>
                <a:lnTo>
                  <a:pt x="179831" y="3048"/>
                </a:lnTo>
                <a:lnTo>
                  <a:pt x="176783" y="3048"/>
                </a:lnTo>
                <a:lnTo>
                  <a:pt x="176783" y="0"/>
                </a:lnTo>
                <a:close/>
                <a:moveTo>
                  <a:pt x="182880" y="0"/>
                </a:moveTo>
                <a:lnTo>
                  <a:pt x="185928" y="0"/>
                </a:lnTo>
                <a:lnTo>
                  <a:pt x="185928" y="3048"/>
                </a:lnTo>
                <a:lnTo>
                  <a:pt x="182880" y="3048"/>
                </a:lnTo>
                <a:lnTo>
                  <a:pt x="182880" y="0"/>
                </a:lnTo>
                <a:close/>
                <a:moveTo>
                  <a:pt x="188976" y="0"/>
                </a:moveTo>
                <a:lnTo>
                  <a:pt x="192024" y="0"/>
                </a:lnTo>
                <a:lnTo>
                  <a:pt x="192024" y="3048"/>
                </a:lnTo>
                <a:lnTo>
                  <a:pt x="188976" y="3048"/>
                </a:lnTo>
                <a:lnTo>
                  <a:pt x="188976" y="0"/>
                </a:lnTo>
                <a:close/>
                <a:moveTo>
                  <a:pt x="195072" y="0"/>
                </a:moveTo>
                <a:lnTo>
                  <a:pt x="198120" y="0"/>
                </a:lnTo>
                <a:lnTo>
                  <a:pt x="198120" y="3048"/>
                </a:lnTo>
                <a:lnTo>
                  <a:pt x="195072" y="3048"/>
                </a:lnTo>
                <a:lnTo>
                  <a:pt x="195072" y="0"/>
                </a:lnTo>
                <a:close/>
                <a:moveTo>
                  <a:pt x="201168" y="0"/>
                </a:moveTo>
                <a:lnTo>
                  <a:pt x="204216" y="0"/>
                </a:lnTo>
                <a:lnTo>
                  <a:pt x="204216" y="3048"/>
                </a:lnTo>
                <a:lnTo>
                  <a:pt x="201168" y="3048"/>
                </a:lnTo>
                <a:lnTo>
                  <a:pt x="201168" y="0"/>
                </a:lnTo>
                <a:close/>
                <a:moveTo>
                  <a:pt x="207263" y="0"/>
                </a:moveTo>
                <a:lnTo>
                  <a:pt x="210311" y="0"/>
                </a:lnTo>
                <a:lnTo>
                  <a:pt x="210311" y="3048"/>
                </a:lnTo>
                <a:lnTo>
                  <a:pt x="207263" y="3048"/>
                </a:lnTo>
                <a:lnTo>
                  <a:pt x="207263" y="0"/>
                </a:lnTo>
                <a:close/>
                <a:moveTo>
                  <a:pt x="213359" y="0"/>
                </a:moveTo>
                <a:lnTo>
                  <a:pt x="216407" y="0"/>
                </a:lnTo>
                <a:lnTo>
                  <a:pt x="216407" y="3048"/>
                </a:lnTo>
                <a:lnTo>
                  <a:pt x="213359" y="3048"/>
                </a:lnTo>
                <a:lnTo>
                  <a:pt x="213359" y="0"/>
                </a:lnTo>
                <a:close/>
                <a:moveTo>
                  <a:pt x="219455" y="0"/>
                </a:moveTo>
                <a:lnTo>
                  <a:pt x="222503" y="0"/>
                </a:lnTo>
                <a:lnTo>
                  <a:pt x="222503" y="3048"/>
                </a:lnTo>
                <a:lnTo>
                  <a:pt x="219455" y="3048"/>
                </a:lnTo>
                <a:lnTo>
                  <a:pt x="219455" y="0"/>
                </a:lnTo>
                <a:close/>
                <a:moveTo>
                  <a:pt x="225551" y="0"/>
                </a:moveTo>
                <a:lnTo>
                  <a:pt x="228599" y="0"/>
                </a:lnTo>
                <a:lnTo>
                  <a:pt x="228599" y="3048"/>
                </a:lnTo>
                <a:lnTo>
                  <a:pt x="225551" y="3048"/>
                </a:lnTo>
                <a:lnTo>
                  <a:pt x="225551" y="0"/>
                </a:lnTo>
                <a:close/>
                <a:moveTo>
                  <a:pt x="231648" y="0"/>
                </a:moveTo>
                <a:lnTo>
                  <a:pt x="234696" y="0"/>
                </a:lnTo>
                <a:lnTo>
                  <a:pt x="234696" y="3048"/>
                </a:lnTo>
                <a:lnTo>
                  <a:pt x="231648" y="3048"/>
                </a:lnTo>
                <a:lnTo>
                  <a:pt x="231648" y="0"/>
                </a:lnTo>
                <a:close/>
                <a:moveTo>
                  <a:pt x="237744" y="0"/>
                </a:moveTo>
                <a:lnTo>
                  <a:pt x="240792" y="0"/>
                </a:lnTo>
                <a:lnTo>
                  <a:pt x="240792" y="3048"/>
                </a:lnTo>
                <a:lnTo>
                  <a:pt x="237744" y="3048"/>
                </a:lnTo>
                <a:lnTo>
                  <a:pt x="237744" y="0"/>
                </a:lnTo>
                <a:close/>
                <a:moveTo>
                  <a:pt x="243840" y="0"/>
                </a:moveTo>
                <a:lnTo>
                  <a:pt x="246888" y="0"/>
                </a:lnTo>
                <a:lnTo>
                  <a:pt x="246888" y="3048"/>
                </a:lnTo>
                <a:lnTo>
                  <a:pt x="243840" y="3048"/>
                </a:lnTo>
                <a:lnTo>
                  <a:pt x="243840" y="0"/>
                </a:lnTo>
                <a:close/>
                <a:moveTo>
                  <a:pt x="249936" y="0"/>
                </a:moveTo>
                <a:lnTo>
                  <a:pt x="252984" y="0"/>
                </a:lnTo>
                <a:lnTo>
                  <a:pt x="252984" y="3048"/>
                </a:lnTo>
                <a:lnTo>
                  <a:pt x="249936" y="3048"/>
                </a:lnTo>
                <a:lnTo>
                  <a:pt x="249936" y="0"/>
                </a:lnTo>
                <a:close/>
                <a:moveTo>
                  <a:pt x="256032" y="0"/>
                </a:moveTo>
                <a:lnTo>
                  <a:pt x="259079" y="0"/>
                </a:lnTo>
                <a:lnTo>
                  <a:pt x="259079" y="3048"/>
                </a:lnTo>
                <a:lnTo>
                  <a:pt x="256032" y="3048"/>
                </a:lnTo>
                <a:lnTo>
                  <a:pt x="256032" y="0"/>
                </a:lnTo>
                <a:close/>
                <a:moveTo>
                  <a:pt x="262127" y="0"/>
                </a:moveTo>
                <a:lnTo>
                  <a:pt x="265175" y="0"/>
                </a:lnTo>
                <a:lnTo>
                  <a:pt x="265175" y="3048"/>
                </a:lnTo>
                <a:lnTo>
                  <a:pt x="262127" y="3048"/>
                </a:lnTo>
                <a:lnTo>
                  <a:pt x="262127" y="0"/>
                </a:lnTo>
                <a:close/>
                <a:moveTo>
                  <a:pt x="268223" y="0"/>
                </a:moveTo>
                <a:lnTo>
                  <a:pt x="271271" y="0"/>
                </a:lnTo>
                <a:lnTo>
                  <a:pt x="271271" y="3048"/>
                </a:lnTo>
                <a:lnTo>
                  <a:pt x="268223" y="3048"/>
                </a:lnTo>
                <a:lnTo>
                  <a:pt x="268223" y="0"/>
                </a:lnTo>
                <a:close/>
                <a:moveTo>
                  <a:pt x="274319" y="0"/>
                </a:moveTo>
                <a:lnTo>
                  <a:pt x="277367" y="0"/>
                </a:lnTo>
                <a:lnTo>
                  <a:pt x="277367" y="3048"/>
                </a:lnTo>
                <a:lnTo>
                  <a:pt x="274319" y="3048"/>
                </a:lnTo>
                <a:lnTo>
                  <a:pt x="274319" y="0"/>
                </a:lnTo>
                <a:close/>
                <a:moveTo>
                  <a:pt x="280415" y="0"/>
                </a:moveTo>
                <a:lnTo>
                  <a:pt x="283463" y="0"/>
                </a:lnTo>
                <a:lnTo>
                  <a:pt x="283463" y="3048"/>
                </a:lnTo>
                <a:lnTo>
                  <a:pt x="280415" y="3048"/>
                </a:lnTo>
                <a:lnTo>
                  <a:pt x="280415" y="0"/>
                </a:lnTo>
                <a:close/>
                <a:moveTo>
                  <a:pt x="286512" y="0"/>
                </a:moveTo>
                <a:lnTo>
                  <a:pt x="289560" y="0"/>
                </a:lnTo>
                <a:lnTo>
                  <a:pt x="289560" y="3048"/>
                </a:lnTo>
                <a:lnTo>
                  <a:pt x="286512" y="3048"/>
                </a:lnTo>
                <a:lnTo>
                  <a:pt x="286512" y="0"/>
                </a:lnTo>
                <a:close/>
                <a:moveTo>
                  <a:pt x="292608" y="0"/>
                </a:moveTo>
                <a:lnTo>
                  <a:pt x="295656" y="0"/>
                </a:lnTo>
                <a:lnTo>
                  <a:pt x="295656" y="3048"/>
                </a:lnTo>
                <a:lnTo>
                  <a:pt x="292608" y="3048"/>
                </a:lnTo>
                <a:lnTo>
                  <a:pt x="292608" y="0"/>
                </a:lnTo>
                <a:close/>
                <a:moveTo>
                  <a:pt x="298704" y="0"/>
                </a:moveTo>
                <a:lnTo>
                  <a:pt x="301752" y="0"/>
                </a:lnTo>
                <a:lnTo>
                  <a:pt x="301752" y="3048"/>
                </a:lnTo>
                <a:lnTo>
                  <a:pt x="298704" y="3048"/>
                </a:lnTo>
                <a:lnTo>
                  <a:pt x="298704" y="0"/>
                </a:lnTo>
                <a:close/>
                <a:moveTo>
                  <a:pt x="304800" y="0"/>
                </a:moveTo>
                <a:lnTo>
                  <a:pt x="307848" y="0"/>
                </a:lnTo>
                <a:lnTo>
                  <a:pt x="307848" y="3048"/>
                </a:lnTo>
                <a:lnTo>
                  <a:pt x="304800" y="3048"/>
                </a:lnTo>
                <a:lnTo>
                  <a:pt x="304800" y="0"/>
                </a:lnTo>
                <a:close/>
                <a:moveTo>
                  <a:pt x="310895" y="0"/>
                </a:moveTo>
                <a:lnTo>
                  <a:pt x="313943" y="0"/>
                </a:lnTo>
                <a:lnTo>
                  <a:pt x="313943" y="3048"/>
                </a:lnTo>
                <a:lnTo>
                  <a:pt x="310895" y="3048"/>
                </a:lnTo>
                <a:lnTo>
                  <a:pt x="310895" y="0"/>
                </a:lnTo>
                <a:close/>
                <a:moveTo>
                  <a:pt x="316991" y="0"/>
                </a:moveTo>
                <a:lnTo>
                  <a:pt x="320039" y="0"/>
                </a:lnTo>
                <a:lnTo>
                  <a:pt x="320039" y="3048"/>
                </a:lnTo>
                <a:lnTo>
                  <a:pt x="316991" y="3048"/>
                </a:lnTo>
                <a:lnTo>
                  <a:pt x="316991" y="0"/>
                </a:lnTo>
                <a:close/>
                <a:moveTo>
                  <a:pt x="323087" y="0"/>
                </a:moveTo>
                <a:lnTo>
                  <a:pt x="326135" y="0"/>
                </a:lnTo>
                <a:lnTo>
                  <a:pt x="326135" y="3048"/>
                </a:lnTo>
                <a:lnTo>
                  <a:pt x="323087" y="3048"/>
                </a:lnTo>
                <a:lnTo>
                  <a:pt x="323087" y="0"/>
                </a:lnTo>
                <a:close/>
                <a:moveTo>
                  <a:pt x="329183" y="0"/>
                </a:moveTo>
                <a:lnTo>
                  <a:pt x="332231" y="0"/>
                </a:lnTo>
                <a:lnTo>
                  <a:pt x="332231" y="3048"/>
                </a:lnTo>
                <a:lnTo>
                  <a:pt x="329183" y="3048"/>
                </a:lnTo>
                <a:lnTo>
                  <a:pt x="329183" y="0"/>
                </a:lnTo>
                <a:close/>
                <a:moveTo>
                  <a:pt x="335280" y="0"/>
                </a:moveTo>
                <a:lnTo>
                  <a:pt x="338328" y="0"/>
                </a:lnTo>
                <a:lnTo>
                  <a:pt x="338328" y="3048"/>
                </a:lnTo>
                <a:lnTo>
                  <a:pt x="335280" y="3048"/>
                </a:lnTo>
                <a:lnTo>
                  <a:pt x="335280" y="0"/>
                </a:lnTo>
                <a:close/>
                <a:moveTo>
                  <a:pt x="341376" y="0"/>
                </a:moveTo>
                <a:lnTo>
                  <a:pt x="344424" y="0"/>
                </a:lnTo>
                <a:lnTo>
                  <a:pt x="344424" y="3048"/>
                </a:lnTo>
                <a:lnTo>
                  <a:pt x="341376" y="3048"/>
                </a:lnTo>
                <a:lnTo>
                  <a:pt x="341376" y="0"/>
                </a:lnTo>
                <a:close/>
                <a:moveTo>
                  <a:pt x="347472" y="0"/>
                </a:moveTo>
                <a:lnTo>
                  <a:pt x="350520" y="0"/>
                </a:lnTo>
                <a:lnTo>
                  <a:pt x="350520" y="3048"/>
                </a:lnTo>
                <a:lnTo>
                  <a:pt x="347472" y="3048"/>
                </a:lnTo>
                <a:lnTo>
                  <a:pt x="347472" y="0"/>
                </a:lnTo>
                <a:close/>
                <a:moveTo>
                  <a:pt x="353568" y="0"/>
                </a:moveTo>
                <a:lnTo>
                  <a:pt x="356616" y="0"/>
                </a:lnTo>
                <a:lnTo>
                  <a:pt x="356616" y="3048"/>
                </a:lnTo>
                <a:lnTo>
                  <a:pt x="353568" y="3048"/>
                </a:lnTo>
                <a:lnTo>
                  <a:pt x="353568" y="0"/>
                </a:lnTo>
                <a:close/>
                <a:moveTo>
                  <a:pt x="359663" y="0"/>
                </a:moveTo>
                <a:lnTo>
                  <a:pt x="362711" y="0"/>
                </a:lnTo>
                <a:lnTo>
                  <a:pt x="362711" y="3048"/>
                </a:lnTo>
                <a:lnTo>
                  <a:pt x="359663" y="3048"/>
                </a:lnTo>
                <a:lnTo>
                  <a:pt x="359663" y="0"/>
                </a:lnTo>
                <a:close/>
                <a:moveTo>
                  <a:pt x="365759" y="0"/>
                </a:moveTo>
                <a:lnTo>
                  <a:pt x="368807" y="0"/>
                </a:lnTo>
                <a:lnTo>
                  <a:pt x="368807" y="3048"/>
                </a:lnTo>
                <a:lnTo>
                  <a:pt x="365759" y="3048"/>
                </a:lnTo>
                <a:lnTo>
                  <a:pt x="365759" y="0"/>
                </a:lnTo>
                <a:close/>
                <a:moveTo>
                  <a:pt x="371855" y="0"/>
                </a:moveTo>
                <a:lnTo>
                  <a:pt x="374903" y="0"/>
                </a:lnTo>
                <a:lnTo>
                  <a:pt x="374903" y="3048"/>
                </a:lnTo>
                <a:lnTo>
                  <a:pt x="371855" y="3048"/>
                </a:lnTo>
                <a:lnTo>
                  <a:pt x="371855" y="0"/>
                </a:lnTo>
                <a:close/>
                <a:moveTo>
                  <a:pt x="377951" y="0"/>
                </a:moveTo>
                <a:lnTo>
                  <a:pt x="380999" y="0"/>
                </a:lnTo>
                <a:lnTo>
                  <a:pt x="380999" y="3048"/>
                </a:lnTo>
                <a:lnTo>
                  <a:pt x="377951" y="3048"/>
                </a:lnTo>
                <a:lnTo>
                  <a:pt x="377951" y="0"/>
                </a:lnTo>
                <a:close/>
                <a:moveTo>
                  <a:pt x="384048" y="0"/>
                </a:moveTo>
                <a:lnTo>
                  <a:pt x="387096" y="0"/>
                </a:lnTo>
                <a:lnTo>
                  <a:pt x="387096" y="3048"/>
                </a:lnTo>
                <a:lnTo>
                  <a:pt x="384048" y="3048"/>
                </a:lnTo>
                <a:lnTo>
                  <a:pt x="384048" y="0"/>
                </a:lnTo>
                <a:close/>
                <a:moveTo>
                  <a:pt x="390144" y="0"/>
                </a:moveTo>
                <a:lnTo>
                  <a:pt x="393192" y="0"/>
                </a:lnTo>
                <a:lnTo>
                  <a:pt x="393192" y="3048"/>
                </a:lnTo>
                <a:lnTo>
                  <a:pt x="390144" y="3048"/>
                </a:lnTo>
                <a:lnTo>
                  <a:pt x="390144" y="0"/>
                </a:lnTo>
                <a:close/>
                <a:moveTo>
                  <a:pt x="396240" y="0"/>
                </a:moveTo>
                <a:lnTo>
                  <a:pt x="399288" y="0"/>
                </a:lnTo>
                <a:lnTo>
                  <a:pt x="399288" y="3048"/>
                </a:lnTo>
                <a:lnTo>
                  <a:pt x="396240" y="3048"/>
                </a:lnTo>
                <a:lnTo>
                  <a:pt x="396240" y="0"/>
                </a:lnTo>
                <a:close/>
                <a:moveTo>
                  <a:pt x="402336" y="0"/>
                </a:moveTo>
                <a:lnTo>
                  <a:pt x="405384" y="0"/>
                </a:lnTo>
                <a:lnTo>
                  <a:pt x="405384" y="3048"/>
                </a:lnTo>
                <a:lnTo>
                  <a:pt x="402336" y="3048"/>
                </a:lnTo>
                <a:lnTo>
                  <a:pt x="402336" y="0"/>
                </a:lnTo>
                <a:close/>
                <a:moveTo>
                  <a:pt x="408432" y="0"/>
                </a:moveTo>
                <a:lnTo>
                  <a:pt x="411479" y="0"/>
                </a:lnTo>
                <a:lnTo>
                  <a:pt x="411479" y="3048"/>
                </a:lnTo>
                <a:lnTo>
                  <a:pt x="408432" y="3048"/>
                </a:lnTo>
                <a:lnTo>
                  <a:pt x="408432" y="0"/>
                </a:lnTo>
                <a:close/>
                <a:moveTo>
                  <a:pt x="414527" y="0"/>
                </a:moveTo>
                <a:lnTo>
                  <a:pt x="417575" y="0"/>
                </a:lnTo>
                <a:lnTo>
                  <a:pt x="417575" y="3048"/>
                </a:lnTo>
                <a:lnTo>
                  <a:pt x="414527" y="3048"/>
                </a:lnTo>
                <a:lnTo>
                  <a:pt x="414527" y="0"/>
                </a:lnTo>
                <a:close/>
                <a:moveTo>
                  <a:pt x="420623" y="0"/>
                </a:moveTo>
                <a:lnTo>
                  <a:pt x="423671" y="0"/>
                </a:lnTo>
                <a:lnTo>
                  <a:pt x="423671" y="3048"/>
                </a:lnTo>
                <a:lnTo>
                  <a:pt x="420623" y="3048"/>
                </a:lnTo>
                <a:lnTo>
                  <a:pt x="420623" y="0"/>
                </a:lnTo>
                <a:close/>
                <a:moveTo>
                  <a:pt x="426719" y="0"/>
                </a:moveTo>
                <a:lnTo>
                  <a:pt x="429767" y="0"/>
                </a:lnTo>
                <a:lnTo>
                  <a:pt x="429767" y="3048"/>
                </a:lnTo>
                <a:lnTo>
                  <a:pt x="426719" y="3048"/>
                </a:lnTo>
                <a:lnTo>
                  <a:pt x="426719" y="0"/>
                </a:lnTo>
                <a:close/>
                <a:moveTo>
                  <a:pt x="432815" y="0"/>
                </a:moveTo>
                <a:lnTo>
                  <a:pt x="435863" y="0"/>
                </a:lnTo>
                <a:lnTo>
                  <a:pt x="435863" y="3048"/>
                </a:lnTo>
                <a:lnTo>
                  <a:pt x="432815" y="3048"/>
                </a:lnTo>
                <a:lnTo>
                  <a:pt x="432815" y="0"/>
                </a:lnTo>
                <a:close/>
                <a:moveTo>
                  <a:pt x="438912" y="0"/>
                </a:moveTo>
                <a:lnTo>
                  <a:pt x="441960" y="0"/>
                </a:lnTo>
                <a:lnTo>
                  <a:pt x="441960" y="3048"/>
                </a:lnTo>
                <a:lnTo>
                  <a:pt x="438912" y="3048"/>
                </a:lnTo>
                <a:lnTo>
                  <a:pt x="438912" y="0"/>
                </a:lnTo>
                <a:close/>
                <a:moveTo>
                  <a:pt x="445008" y="0"/>
                </a:moveTo>
                <a:lnTo>
                  <a:pt x="448056" y="0"/>
                </a:lnTo>
                <a:lnTo>
                  <a:pt x="448056" y="3048"/>
                </a:lnTo>
                <a:lnTo>
                  <a:pt x="445008" y="3048"/>
                </a:lnTo>
                <a:lnTo>
                  <a:pt x="445008" y="0"/>
                </a:lnTo>
                <a:close/>
                <a:moveTo>
                  <a:pt x="451104" y="0"/>
                </a:moveTo>
                <a:lnTo>
                  <a:pt x="454152" y="0"/>
                </a:lnTo>
                <a:lnTo>
                  <a:pt x="454152" y="3048"/>
                </a:lnTo>
                <a:lnTo>
                  <a:pt x="451104" y="3048"/>
                </a:lnTo>
                <a:lnTo>
                  <a:pt x="451104" y="0"/>
                </a:lnTo>
                <a:close/>
                <a:moveTo>
                  <a:pt x="457200" y="0"/>
                </a:moveTo>
                <a:lnTo>
                  <a:pt x="460248" y="0"/>
                </a:lnTo>
                <a:lnTo>
                  <a:pt x="460248" y="3048"/>
                </a:lnTo>
                <a:lnTo>
                  <a:pt x="457200" y="3048"/>
                </a:lnTo>
                <a:lnTo>
                  <a:pt x="457200" y="0"/>
                </a:lnTo>
                <a:close/>
                <a:moveTo>
                  <a:pt x="463295" y="0"/>
                </a:moveTo>
                <a:lnTo>
                  <a:pt x="466343" y="0"/>
                </a:lnTo>
                <a:lnTo>
                  <a:pt x="466343" y="3048"/>
                </a:lnTo>
                <a:lnTo>
                  <a:pt x="463295" y="3048"/>
                </a:lnTo>
                <a:lnTo>
                  <a:pt x="463295" y="0"/>
                </a:lnTo>
                <a:close/>
                <a:moveTo>
                  <a:pt x="469392" y="0"/>
                </a:moveTo>
                <a:lnTo>
                  <a:pt x="472440" y="0"/>
                </a:lnTo>
                <a:lnTo>
                  <a:pt x="472440" y="3048"/>
                </a:lnTo>
                <a:lnTo>
                  <a:pt x="469392" y="3048"/>
                </a:lnTo>
                <a:lnTo>
                  <a:pt x="469392" y="0"/>
                </a:lnTo>
                <a:close/>
                <a:moveTo>
                  <a:pt x="475487" y="0"/>
                </a:moveTo>
                <a:lnTo>
                  <a:pt x="478535" y="0"/>
                </a:lnTo>
                <a:lnTo>
                  <a:pt x="478535" y="3048"/>
                </a:lnTo>
                <a:lnTo>
                  <a:pt x="475487" y="3048"/>
                </a:lnTo>
                <a:lnTo>
                  <a:pt x="475487" y="0"/>
                </a:lnTo>
                <a:close/>
                <a:moveTo>
                  <a:pt x="481584" y="0"/>
                </a:moveTo>
                <a:lnTo>
                  <a:pt x="484632" y="0"/>
                </a:lnTo>
                <a:lnTo>
                  <a:pt x="484632" y="3048"/>
                </a:lnTo>
                <a:lnTo>
                  <a:pt x="481584" y="3048"/>
                </a:lnTo>
                <a:lnTo>
                  <a:pt x="481584" y="0"/>
                </a:lnTo>
                <a:close/>
                <a:moveTo>
                  <a:pt x="487679" y="0"/>
                </a:moveTo>
                <a:lnTo>
                  <a:pt x="490727" y="0"/>
                </a:lnTo>
                <a:lnTo>
                  <a:pt x="490727" y="3048"/>
                </a:lnTo>
                <a:lnTo>
                  <a:pt x="487679" y="3048"/>
                </a:lnTo>
                <a:lnTo>
                  <a:pt x="487679" y="0"/>
                </a:lnTo>
                <a:close/>
                <a:moveTo>
                  <a:pt x="493776" y="0"/>
                </a:moveTo>
                <a:lnTo>
                  <a:pt x="496824" y="0"/>
                </a:lnTo>
                <a:lnTo>
                  <a:pt x="496824" y="3048"/>
                </a:lnTo>
                <a:lnTo>
                  <a:pt x="493776" y="3048"/>
                </a:lnTo>
                <a:lnTo>
                  <a:pt x="493776" y="0"/>
                </a:lnTo>
                <a:close/>
                <a:moveTo>
                  <a:pt x="499871" y="0"/>
                </a:moveTo>
                <a:lnTo>
                  <a:pt x="502919" y="0"/>
                </a:lnTo>
                <a:lnTo>
                  <a:pt x="502919" y="3048"/>
                </a:lnTo>
                <a:lnTo>
                  <a:pt x="499871" y="3048"/>
                </a:lnTo>
                <a:lnTo>
                  <a:pt x="499871" y="0"/>
                </a:lnTo>
                <a:close/>
                <a:moveTo>
                  <a:pt x="505968" y="0"/>
                </a:moveTo>
                <a:lnTo>
                  <a:pt x="509016" y="0"/>
                </a:lnTo>
                <a:lnTo>
                  <a:pt x="509016" y="3048"/>
                </a:lnTo>
                <a:lnTo>
                  <a:pt x="505968" y="3048"/>
                </a:lnTo>
                <a:lnTo>
                  <a:pt x="505968" y="0"/>
                </a:lnTo>
                <a:close/>
                <a:moveTo>
                  <a:pt x="512064" y="0"/>
                </a:moveTo>
                <a:lnTo>
                  <a:pt x="515112" y="0"/>
                </a:lnTo>
                <a:lnTo>
                  <a:pt x="515112" y="3048"/>
                </a:lnTo>
                <a:lnTo>
                  <a:pt x="512064" y="3048"/>
                </a:lnTo>
                <a:lnTo>
                  <a:pt x="512064" y="0"/>
                </a:lnTo>
                <a:close/>
                <a:moveTo>
                  <a:pt x="518159" y="0"/>
                </a:moveTo>
                <a:lnTo>
                  <a:pt x="521207" y="0"/>
                </a:lnTo>
                <a:lnTo>
                  <a:pt x="521207" y="3048"/>
                </a:lnTo>
                <a:lnTo>
                  <a:pt x="518159" y="3048"/>
                </a:lnTo>
                <a:lnTo>
                  <a:pt x="518159" y="0"/>
                </a:lnTo>
                <a:close/>
                <a:moveTo>
                  <a:pt x="524256" y="0"/>
                </a:moveTo>
                <a:lnTo>
                  <a:pt x="527304" y="0"/>
                </a:lnTo>
                <a:lnTo>
                  <a:pt x="527304" y="3048"/>
                </a:lnTo>
                <a:lnTo>
                  <a:pt x="524256" y="3048"/>
                </a:lnTo>
                <a:lnTo>
                  <a:pt x="524256" y="0"/>
                </a:lnTo>
                <a:close/>
                <a:moveTo>
                  <a:pt x="530351" y="0"/>
                </a:moveTo>
                <a:lnTo>
                  <a:pt x="533399" y="0"/>
                </a:lnTo>
                <a:lnTo>
                  <a:pt x="533399" y="3048"/>
                </a:lnTo>
                <a:lnTo>
                  <a:pt x="530351" y="3048"/>
                </a:lnTo>
                <a:lnTo>
                  <a:pt x="530351" y="0"/>
                </a:lnTo>
                <a:close/>
                <a:moveTo>
                  <a:pt x="536448" y="0"/>
                </a:moveTo>
                <a:lnTo>
                  <a:pt x="539496" y="0"/>
                </a:lnTo>
                <a:lnTo>
                  <a:pt x="539496" y="3048"/>
                </a:lnTo>
                <a:lnTo>
                  <a:pt x="536448" y="3048"/>
                </a:lnTo>
                <a:lnTo>
                  <a:pt x="536448" y="0"/>
                </a:lnTo>
                <a:close/>
                <a:moveTo>
                  <a:pt x="542543" y="0"/>
                </a:moveTo>
                <a:lnTo>
                  <a:pt x="545591" y="0"/>
                </a:lnTo>
                <a:lnTo>
                  <a:pt x="545591" y="3048"/>
                </a:lnTo>
                <a:lnTo>
                  <a:pt x="542543" y="3048"/>
                </a:lnTo>
                <a:lnTo>
                  <a:pt x="542543" y="0"/>
                </a:lnTo>
                <a:close/>
                <a:moveTo>
                  <a:pt x="548640" y="0"/>
                </a:moveTo>
                <a:lnTo>
                  <a:pt x="551688" y="0"/>
                </a:lnTo>
                <a:lnTo>
                  <a:pt x="551688" y="3048"/>
                </a:lnTo>
                <a:lnTo>
                  <a:pt x="548640" y="3048"/>
                </a:lnTo>
                <a:lnTo>
                  <a:pt x="548640" y="0"/>
                </a:lnTo>
                <a:close/>
                <a:moveTo>
                  <a:pt x="554735" y="0"/>
                </a:moveTo>
                <a:lnTo>
                  <a:pt x="557783" y="0"/>
                </a:lnTo>
                <a:lnTo>
                  <a:pt x="557783" y="3048"/>
                </a:lnTo>
                <a:lnTo>
                  <a:pt x="554735" y="3048"/>
                </a:lnTo>
                <a:lnTo>
                  <a:pt x="554735" y="0"/>
                </a:lnTo>
                <a:close/>
                <a:moveTo>
                  <a:pt x="560832" y="0"/>
                </a:moveTo>
                <a:lnTo>
                  <a:pt x="563879" y="0"/>
                </a:lnTo>
                <a:lnTo>
                  <a:pt x="563879" y="3048"/>
                </a:lnTo>
                <a:lnTo>
                  <a:pt x="560832" y="3048"/>
                </a:lnTo>
                <a:lnTo>
                  <a:pt x="560832" y="0"/>
                </a:lnTo>
                <a:close/>
                <a:moveTo>
                  <a:pt x="566928" y="0"/>
                </a:moveTo>
                <a:lnTo>
                  <a:pt x="569976" y="0"/>
                </a:lnTo>
                <a:lnTo>
                  <a:pt x="569976" y="3048"/>
                </a:lnTo>
                <a:lnTo>
                  <a:pt x="566928" y="3048"/>
                </a:lnTo>
                <a:lnTo>
                  <a:pt x="566928" y="0"/>
                </a:lnTo>
                <a:close/>
                <a:moveTo>
                  <a:pt x="573023" y="0"/>
                </a:moveTo>
                <a:lnTo>
                  <a:pt x="576071" y="0"/>
                </a:lnTo>
                <a:lnTo>
                  <a:pt x="576071" y="3048"/>
                </a:lnTo>
                <a:lnTo>
                  <a:pt x="573023" y="3048"/>
                </a:lnTo>
                <a:lnTo>
                  <a:pt x="573023" y="0"/>
                </a:lnTo>
                <a:close/>
                <a:moveTo>
                  <a:pt x="579120" y="0"/>
                </a:moveTo>
                <a:lnTo>
                  <a:pt x="582168" y="0"/>
                </a:lnTo>
                <a:lnTo>
                  <a:pt x="582168" y="3048"/>
                </a:lnTo>
                <a:lnTo>
                  <a:pt x="579120" y="3048"/>
                </a:lnTo>
                <a:lnTo>
                  <a:pt x="579120" y="0"/>
                </a:lnTo>
                <a:close/>
                <a:moveTo>
                  <a:pt x="585215" y="0"/>
                </a:moveTo>
                <a:lnTo>
                  <a:pt x="588263" y="0"/>
                </a:lnTo>
                <a:lnTo>
                  <a:pt x="588263" y="3048"/>
                </a:lnTo>
                <a:lnTo>
                  <a:pt x="585215" y="3048"/>
                </a:lnTo>
                <a:lnTo>
                  <a:pt x="585215" y="0"/>
                </a:lnTo>
                <a:close/>
                <a:moveTo>
                  <a:pt x="591312" y="0"/>
                </a:moveTo>
                <a:lnTo>
                  <a:pt x="594360" y="0"/>
                </a:lnTo>
                <a:lnTo>
                  <a:pt x="594360" y="3048"/>
                </a:lnTo>
                <a:lnTo>
                  <a:pt x="591312" y="3048"/>
                </a:lnTo>
                <a:lnTo>
                  <a:pt x="591312" y="0"/>
                </a:lnTo>
                <a:close/>
                <a:moveTo>
                  <a:pt x="597407" y="0"/>
                </a:moveTo>
                <a:lnTo>
                  <a:pt x="600455" y="0"/>
                </a:lnTo>
                <a:lnTo>
                  <a:pt x="600455" y="3048"/>
                </a:lnTo>
                <a:lnTo>
                  <a:pt x="597407" y="3048"/>
                </a:lnTo>
                <a:lnTo>
                  <a:pt x="597407" y="0"/>
                </a:lnTo>
                <a:close/>
                <a:moveTo>
                  <a:pt x="603504" y="0"/>
                </a:moveTo>
                <a:lnTo>
                  <a:pt x="606552" y="0"/>
                </a:lnTo>
                <a:lnTo>
                  <a:pt x="606552" y="3048"/>
                </a:lnTo>
                <a:lnTo>
                  <a:pt x="603504" y="3048"/>
                </a:lnTo>
                <a:lnTo>
                  <a:pt x="603504" y="0"/>
                </a:lnTo>
                <a:close/>
                <a:moveTo>
                  <a:pt x="609599" y="0"/>
                </a:moveTo>
                <a:lnTo>
                  <a:pt x="612647" y="0"/>
                </a:lnTo>
                <a:lnTo>
                  <a:pt x="612647" y="3048"/>
                </a:lnTo>
                <a:lnTo>
                  <a:pt x="609599" y="3048"/>
                </a:lnTo>
                <a:lnTo>
                  <a:pt x="609599" y="0"/>
                </a:lnTo>
                <a:close/>
                <a:moveTo>
                  <a:pt x="615695" y="0"/>
                </a:moveTo>
                <a:lnTo>
                  <a:pt x="618743" y="0"/>
                </a:lnTo>
                <a:lnTo>
                  <a:pt x="618743" y="3048"/>
                </a:lnTo>
                <a:lnTo>
                  <a:pt x="615695" y="3048"/>
                </a:lnTo>
                <a:lnTo>
                  <a:pt x="615695" y="0"/>
                </a:lnTo>
                <a:close/>
                <a:moveTo>
                  <a:pt x="621792" y="0"/>
                </a:moveTo>
                <a:lnTo>
                  <a:pt x="624840" y="0"/>
                </a:lnTo>
                <a:lnTo>
                  <a:pt x="624840" y="3048"/>
                </a:lnTo>
                <a:lnTo>
                  <a:pt x="621792" y="3048"/>
                </a:lnTo>
                <a:lnTo>
                  <a:pt x="621792" y="0"/>
                </a:lnTo>
                <a:close/>
                <a:moveTo>
                  <a:pt x="627887" y="0"/>
                </a:moveTo>
                <a:lnTo>
                  <a:pt x="630935" y="0"/>
                </a:lnTo>
                <a:lnTo>
                  <a:pt x="630935" y="3048"/>
                </a:lnTo>
                <a:lnTo>
                  <a:pt x="627887" y="3048"/>
                </a:lnTo>
                <a:lnTo>
                  <a:pt x="627887" y="0"/>
                </a:lnTo>
                <a:close/>
                <a:moveTo>
                  <a:pt x="633984" y="0"/>
                </a:moveTo>
                <a:lnTo>
                  <a:pt x="637032" y="0"/>
                </a:lnTo>
                <a:lnTo>
                  <a:pt x="637032" y="3048"/>
                </a:lnTo>
                <a:lnTo>
                  <a:pt x="633984" y="3048"/>
                </a:lnTo>
                <a:lnTo>
                  <a:pt x="633984" y="0"/>
                </a:lnTo>
                <a:close/>
                <a:moveTo>
                  <a:pt x="640079" y="0"/>
                </a:moveTo>
                <a:lnTo>
                  <a:pt x="643127" y="0"/>
                </a:lnTo>
                <a:lnTo>
                  <a:pt x="643127" y="3048"/>
                </a:lnTo>
                <a:lnTo>
                  <a:pt x="640079" y="3048"/>
                </a:lnTo>
                <a:lnTo>
                  <a:pt x="640079" y="0"/>
                </a:lnTo>
                <a:close/>
                <a:moveTo>
                  <a:pt x="646176" y="0"/>
                </a:moveTo>
                <a:lnTo>
                  <a:pt x="649224" y="0"/>
                </a:lnTo>
                <a:lnTo>
                  <a:pt x="649224" y="3048"/>
                </a:lnTo>
                <a:lnTo>
                  <a:pt x="646176" y="3048"/>
                </a:lnTo>
                <a:lnTo>
                  <a:pt x="646176" y="0"/>
                </a:lnTo>
                <a:close/>
                <a:moveTo>
                  <a:pt x="652271" y="0"/>
                </a:moveTo>
                <a:lnTo>
                  <a:pt x="655319" y="0"/>
                </a:lnTo>
                <a:lnTo>
                  <a:pt x="655319" y="3048"/>
                </a:lnTo>
                <a:lnTo>
                  <a:pt x="652271" y="3048"/>
                </a:lnTo>
                <a:lnTo>
                  <a:pt x="652271" y="0"/>
                </a:lnTo>
                <a:close/>
                <a:moveTo>
                  <a:pt x="658368" y="0"/>
                </a:moveTo>
                <a:lnTo>
                  <a:pt x="661416" y="0"/>
                </a:lnTo>
                <a:lnTo>
                  <a:pt x="661416" y="3048"/>
                </a:lnTo>
                <a:lnTo>
                  <a:pt x="658368" y="3048"/>
                </a:lnTo>
                <a:lnTo>
                  <a:pt x="658368" y="0"/>
                </a:lnTo>
                <a:close/>
                <a:moveTo>
                  <a:pt x="664464" y="0"/>
                </a:moveTo>
                <a:lnTo>
                  <a:pt x="667512" y="0"/>
                </a:lnTo>
                <a:lnTo>
                  <a:pt x="667512" y="3048"/>
                </a:lnTo>
                <a:lnTo>
                  <a:pt x="664464" y="3048"/>
                </a:lnTo>
                <a:lnTo>
                  <a:pt x="664464" y="0"/>
                </a:lnTo>
                <a:close/>
                <a:moveTo>
                  <a:pt x="670559" y="0"/>
                </a:moveTo>
                <a:lnTo>
                  <a:pt x="673607" y="0"/>
                </a:lnTo>
                <a:lnTo>
                  <a:pt x="673607" y="3048"/>
                </a:lnTo>
                <a:lnTo>
                  <a:pt x="670559" y="3048"/>
                </a:lnTo>
                <a:lnTo>
                  <a:pt x="670559" y="0"/>
                </a:lnTo>
                <a:close/>
                <a:moveTo>
                  <a:pt x="676656" y="0"/>
                </a:moveTo>
                <a:lnTo>
                  <a:pt x="679704" y="0"/>
                </a:lnTo>
                <a:lnTo>
                  <a:pt x="679704" y="3048"/>
                </a:lnTo>
                <a:lnTo>
                  <a:pt x="676656" y="3048"/>
                </a:lnTo>
                <a:lnTo>
                  <a:pt x="676656" y="0"/>
                </a:lnTo>
                <a:close/>
                <a:moveTo>
                  <a:pt x="682751" y="0"/>
                </a:moveTo>
                <a:lnTo>
                  <a:pt x="685799" y="0"/>
                </a:lnTo>
                <a:lnTo>
                  <a:pt x="685799" y="3048"/>
                </a:lnTo>
                <a:lnTo>
                  <a:pt x="682751" y="3048"/>
                </a:lnTo>
                <a:lnTo>
                  <a:pt x="682751" y="0"/>
                </a:lnTo>
                <a:close/>
                <a:moveTo>
                  <a:pt x="688848" y="0"/>
                </a:moveTo>
                <a:lnTo>
                  <a:pt x="691896" y="0"/>
                </a:lnTo>
                <a:lnTo>
                  <a:pt x="691896" y="3048"/>
                </a:lnTo>
                <a:lnTo>
                  <a:pt x="688848" y="3048"/>
                </a:lnTo>
                <a:lnTo>
                  <a:pt x="688848" y="0"/>
                </a:lnTo>
                <a:close/>
                <a:moveTo>
                  <a:pt x="694943" y="0"/>
                </a:moveTo>
                <a:lnTo>
                  <a:pt x="697991" y="0"/>
                </a:lnTo>
                <a:lnTo>
                  <a:pt x="697991" y="3048"/>
                </a:lnTo>
                <a:lnTo>
                  <a:pt x="694943" y="3048"/>
                </a:lnTo>
                <a:lnTo>
                  <a:pt x="694943" y="0"/>
                </a:lnTo>
                <a:close/>
                <a:moveTo>
                  <a:pt x="701040" y="0"/>
                </a:moveTo>
                <a:lnTo>
                  <a:pt x="704088" y="0"/>
                </a:lnTo>
                <a:lnTo>
                  <a:pt x="704088" y="3048"/>
                </a:lnTo>
                <a:lnTo>
                  <a:pt x="701040" y="3048"/>
                </a:lnTo>
                <a:lnTo>
                  <a:pt x="701040" y="0"/>
                </a:lnTo>
                <a:close/>
                <a:moveTo>
                  <a:pt x="707135" y="0"/>
                </a:moveTo>
                <a:lnTo>
                  <a:pt x="710183" y="0"/>
                </a:lnTo>
                <a:lnTo>
                  <a:pt x="710183" y="3048"/>
                </a:lnTo>
                <a:lnTo>
                  <a:pt x="707135" y="3048"/>
                </a:lnTo>
                <a:lnTo>
                  <a:pt x="707135" y="0"/>
                </a:lnTo>
                <a:close/>
                <a:moveTo>
                  <a:pt x="713232" y="0"/>
                </a:moveTo>
                <a:lnTo>
                  <a:pt x="716279" y="0"/>
                </a:lnTo>
                <a:lnTo>
                  <a:pt x="716279" y="3048"/>
                </a:lnTo>
                <a:lnTo>
                  <a:pt x="713232" y="3048"/>
                </a:lnTo>
                <a:lnTo>
                  <a:pt x="713232" y="0"/>
                </a:lnTo>
                <a:close/>
                <a:moveTo>
                  <a:pt x="719328" y="0"/>
                </a:moveTo>
                <a:lnTo>
                  <a:pt x="722376" y="0"/>
                </a:lnTo>
                <a:lnTo>
                  <a:pt x="722376" y="3048"/>
                </a:lnTo>
                <a:lnTo>
                  <a:pt x="719328" y="3048"/>
                </a:lnTo>
                <a:lnTo>
                  <a:pt x="719328" y="0"/>
                </a:lnTo>
                <a:close/>
                <a:moveTo>
                  <a:pt x="725423" y="0"/>
                </a:moveTo>
                <a:lnTo>
                  <a:pt x="728471" y="0"/>
                </a:lnTo>
                <a:lnTo>
                  <a:pt x="728471" y="3048"/>
                </a:lnTo>
                <a:lnTo>
                  <a:pt x="725423" y="3048"/>
                </a:lnTo>
                <a:lnTo>
                  <a:pt x="725423" y="0"/>
                </a:lnTo>
                <a:close/>
                <a:moveTo>
                  <a:pt x="731520" y="0"/>
                </a:moveTo>
                <a:lnTo>
                  <a:pt x="734568" y="0"/>
                </a:lnTo>
                <a:lnTo>
                  <a:pt x="734568" y="3048"/>
                </a:lnTo>
                <a:lnTo>
                  <a:pt x="731520" y="3048"/>
                </a:lnTo>
                <a:lnTo>
                  <a:pt x="731520" y="0"/>
                </a:lnTo>
                <a:close/>
                <a:moveTo>
                  <a:pt x="737615" y="0"/>
                </a:moveTo>
                <a:lnTo>
                  <a:pt x="740663" y="0"/>
                </a:lnTo>
                <a:lnTo>
                  <a:pt x="740663" y="3048"/>
                </a:lnTo>
                <a:lnTo>
                  <a:pt x="737615" y="3048"/>
                </a:lnTo>
                <a:lnTo>
                  <a:pt x="737615" y="0"/>
                </a:lnTo>
                <a:close/>
                <a:moveTo>
                  <a:pt x="743712" y="0"/>
                </a:moveTo>
                <a:lnTo>
                  <a:pt x="746760" y="0"/>
                </a:lnTo>
                <a:lnTo>
                  <a:pt x="746760" y="3048"/>
                </a:lnTo>
                <a:lnTo>
                  <a:pt x="743712" y="3048"/>
                </a:lnTo>
                <a:lnTo>
                  <a:pt x="743712" y="0"/>
                </a:lnTo>
                <a:close/>
                <a:moveTo>
                  <a:pt x="749807" y="0"/>
                </a:moveTo>
                <a:lnTo>
                  <a:pt x="752855" y="0"/>
                </a:lnTo>
                <a:lnTo>
                  <a:pt x="752855" y="3048"/>
                </a:lnTo>
                <a:lnTo>
                  <a:pt x="749807" y="3048"/>
                </a:lnTo>
                <a:lnTo>
                  <a:pt x="749807" y="0"/>
                </a:lnTo>
                <a:close/>
                <a:moveTo>
                  <a:pt x="755904" y="0"/>
                </a:moveTo>
                <a:lnTo>
                  <a:pt x="758952" y="0"/>
                </a:lnTo>
                <a:lnTo>
                  <a:pt x="758952" y="3048"/>
                </a:lnTo>
                <a:lnTo>
                  <a:pt x="755904" y="3048"/>
                </a:lnTo>
                <a:lnTo>
                  <a:pt x="755904" y="0"/>
                </a:lnTo>
                <a:close/>
                <a:moveTo>
                  <a:pt x="761999" y="0"/>
                </a:moveTo>
                <a:lnTo>
                  <a:pt x="765047" y="0"/>
                </a:lnTo>
                <a:lnTo>
                  <a:pt x="765047" y="3048"/>
                </a:lnTo>
                <a:lnTo>
                  <a:pt x="761999" y="3048"/>
                </a:lnTo>
                <a:lnTo>
                  <a:pt x="761999" y="0"/>
                </a:lnTo>
                <a:close/>
                <a:moveTo>
                  <a:pt x="768095" y="0"/>
                </a:moveTo>
                <a:lnTo>
                  <a:pt x="771143" y="0"/>
                </a:lnTo>
                <a:lnTo>
                  <a:pt x="771143" y="3048"/>
                </a:lnTo>
                <a:lnTo>
                  <a:pt x="768095" y="3048"/>
                </a:lnTo>
                <a:lnTo>
                  <a:pt x="768095" y="0"/>
                </a:lnTo>
                <a:close/>
                <a:moveTo>
                  <a:pt x="774192" y="0"/>
                </a:moveTo>
                <a:lnTo>
                  <a:pt x="777240" y="0"/>
                </a:lnTo>
                <a:lnTo>
                  <a:pt x="777240" y="3048"/>
                </a:lnTo>
                <a:lnTo>
                  <a:pt x="774192" y="3048"/>
                </a:lnTo>
                <a:lnTo>
                  <a:pt x="774192" y="0"/>
                </a:lnTo>
                <a:close/>
                <a:moveTo>
                  <a:pt x="780287" y="0"/>
                </a:moveTo>
                <a:lnTo>
                  <a:pt x="783335" y="0"/>
                </a:lnTo>
                <a:lnTo>
                  <a:pt x="783335" y="3048"/>
                </a:lnTo>
                <a:lnTo>
                  <a:pt x="780287" y="3048"/>
                </a:lnTo>
                <a:lnTo>
                  <a:pt x="780287" y="0"/>
                </a:lnTo>
                <a:close/>
                <a:moveTo>
                  <a:pt x="786384" y="0"/>
                </a:moveTo>
                <a:lnTo>
                  <a:pt x="789432" y="0"/>
                </a:lnTo>
                <a:lnTo>
                  <a:pt x="789432" y="3048"/>
                </a:lnTo>
                <a:lnTo>
                  <a:pt x="786384" y="3048"/>
                </a:lnTo>
                <a:lnTo>
                  <a:pt x="786384" y="0"/>
                </a:lnTo>
                <a:close/>
                <a:moveTo>
                  <a:pt x="792479" y="0"/>
                </a:moveTo>
                <a:lnTo>
                  <a:pt x="795527" y="0"/>
                </a:lnTo>
                <a:lnTo>
                  <a:pt x="795527" y="3048"/>
                </a:lnTo>
                <a:lnTo>
                  <a:pt x="792479" y="3048"/>
                </a:lnTo>
                <a:lnTo>
                  <a:pt x="792479" y="0"/>
                </a:lnTo>
                <a:close/>
                <a:moveTo>
                  <a:pt x="798576" y="0"/>
                </a:moveTo>
                <a:lnTo>
                  <a:pt x="801624" y="0"/>
                </a:lnTo>
                <a:lnTo>
                  <a:pt x="801624" y="3048"/>
                </a:lnTo>
                <a:lnTo>
                  <a:pt x="798576" y="3048"/>
                </a:lnTo>
                <a:lnTo>
                  <a:pt x="798576" y="0"/>
                </a:lnTo>
                <a:close/>
                <a:moveTo>
                  <a:pt x="804671" y="0"/>
                </a:moveTo>
                <a:lnTo>
                  <a:pt x="807719" y="0"/>
                </a:lnTo>
                <a:lnTo>
                  <a:pt x="807719" y="3048"/>
                </a:lnTo>
                <a:lnTo>
                  <a:pt x="804671" y="3048"/>
                </a:lnTo>
                <a:lnTo>
                  <a:pt x="804671" y="0"/>
                </a:lnTo>
                <a:close/>
                <a:moveTo>
                  <a:pt x="810768" y="0"/>
                </a:moveTo>
                <a:lnTo>
                  <a:pt x="813816" y="0"/>
                </a:lnTo>
                <a:lnTo>
                  <a:pt x="813816" y="3048"/>
                </a:lnTo>
                <a:lnTo>
                  <a:pt x="810768" y="3048"/>
                </a:lnTo>
                <a:lnTo>
                  <a:pt x="810768" y="0"/>
                </a:lnTo>
                <a:close/>
                <a:moveTo>
                  <a:pt x="816864" y="0"/>
                </a:moveTo>
                <a:lnTo>
                  <a:pt x="819912" y="0"/>
                </a:lnTo>
                <a:lnTo>
                  <a:pt x="819912" y="3048"/>
                </a:lnTo>
                <a:lnTo>
                  <a:pt x="816864" y="3048"/>
                </a:lnTo>
                <a:lnTo>
                  <a:pt x="816864" y="0"/>
                </a:lnTo>
                <a:close/>
                <a:moveTo>
                  <a:pt x="822959" y="0"/>
                </a:moveTo>
                <a:lnTo>
                  <a:pt x="826007" y="0"/>
                </a:lnTo>
                <a:lnTo>
                  <a:pt x="826007" y="3048"/>
                </a:lnTo>
                <a:lnTo>
                  <a:pt x="822959" y="3048"/>
                </a:lnTo>
                <a:lnTo>
                  <a:pt x="822959" y="0"/>
                </a:lnTo>
                <a:close/>
                <a:moveTo>
                  <a:pt x="829056" y="0"/>
                </a:moveTo>
                <a:lnTo>
                  <a:pt x="832104" y="0"/>
                </a:lnTo>
                <a:lnTo>
                  <a:pt x="832104" y="3048"/>
                </a:lnTo>
                <a:lnTo>
                  <a:pt x="829056" y="3048"/>
                </a:lnTo>
                <a:lnTo>
                  <a:pt x="829056" y="0"/>
                </a:lnTo>
                <a:close/>
                <a:moveTo>
                  <a:pt x="835151" y="0"/>
                </a:moveTo>
                <a:lnTo>
                  <a:pt x="838199" y="0"/>
                </a:lnTo>
                <a:lnTo>
                  <a:pt x="838199" y="3048"/>
                </a:lnTo>
                <a:lnTo>
                  <a:pt x="835151" y="3048"/>
                </a:lnTo>
                <a:lnTo>
                  <a:pt x="835151" y="0"/>
                </a:lnTo>
                <a:close/>
                <a:moveTo>
                  <a:pt x="841248" y="0"/>
                </a:moveTo>
                <a:lnTo>
                  <a:pt x="844296" y="0"/>
                </a:lnTo>
                <a:lnTo>
                  <a:pt x="844296" y="3048"/>
                </a:lnTo>
                <a:lnTo>
                  <a:pt x="841248" y="3048"/>
                </a:lnTo>
                <a:lnTo>
                  <a:pt x="841248" y="0"/>
                </a:lnTo>
                <a:close/>
                <a:moveTo>
                  <a:pt x="847343" y="0"/>
                </a:moveTo>
                <a:lnTo>
                  <a:pt x="850391" y="0"/>
                </a:lnTo>
                <a:lnTo>
                  <a:pt x="850391" y="3048"/>
                </a:lnTo>
                <a:lnTo>
                  <a:pt x="847343" y="3048"/>
                </a:lnTo>
                <a:lnTo>
                  <a:pt x="847343" y="0"/>
                </a:lnTo>
                <a:close/>
                <a:moveTo>
                  <a:pt x="853440" y="0"/>
                </a:moveTo>
                <a:lnTo>
                  <a:pt x="856488" y="0"/>
                </a:lnTo>
                <a:lnTo>
                  <a:pt x="856488" y="3048"/>
                </a:lnTo>
                <a:lnTo>
                  <a:pt x="853440" y="3048"/>
                </a:lnTo>
                <a:lnTo>
                  <a:pt x="853440" y="0"/>
                </a:lnTo>
                <a:close/>
                <a:moveTo>
                  <a:pt x="859535" y="0"/>
                </a:moveTo>
                <a:lnTo>
                  <a:pt x="862583" y="0"/>
                </a:lnTo>
                <a:lnTo>
                  <a:pt x="862583" y="3048"/>
                </a:lnTo>
                <a:lnTo>
                  <a:pt x="859535" y="3048"/>
                </a:lnTo>
                <a:lnTo>
                  <a:pt x="859535" y="0"/>
                </a:lnTo>
                <a:close/>
                <a:moveTo>
                  <a:pt x="865632" y="0"/>
                </a:moveTo>
                <a:lnTo>
                  <a:pt x="868679" y="0"/>
                </a:lnTo>
                <a:lnTo>
                  <a:pt x="868679" y="3048"/>
                </a:lnTo>
                <a:lnTo>
                  <a:pt x="865632" y="3048"/>
                </a:lnTo>
                <a:lnTo>
                  <a:pt x="865632" y="0"/>
                </a:lnTo>
                <a:close/>
                <a:moveTo>
                  <a:pt x="871728" y="0"/>
                </a:moveTo>
                <a:lnTo>
                  <a:pt x="874776" y="0"/>
                </a:lnTo>
                <a:lnTo>
                  <a:pt x="874776" y="3048"/>
                </a:lnTo>
                <a:lnTo>
                  <a:pt x="871728" y="3048"/>
                </a:lnTo>
                <a:lnTo>
                  <a:pt x="871728" y="0"/>
                </a:lnTo>
                <a:close/>
                <a:moveTo>
                  <a:pt x="877823" y="0"/>
                </a:moveTo>
                <a:lnTo>
                  <a:pt x="880871" y="0"/>
                </a:lnTo>
                <a:lnTo>
                  <a:pt x="880871" y="3048"/>
                </a:lnTo>
                <a:lnTo>
                  <a:pt x="877823" y="3048"/>
                </a:lnTo>
                <a:lnTo>
                  <a:pt x="877823" y="0"/>
                </a:lnTo>
                <a:close/>
                <a:moveTo>
                  <a:pt x="883920" y="0"/>
                </a:moveTo>
                <a:lnTo>
                  <a:pt x="886968" y="0"/>
                </a:lnTo>
                <a:lnTo>
                  <a:pt x="886968" y="3048"/>
                </a:lnTo>
                <a:lnTo>
                  <a:pt x="883920" y="3048"/>
                </a:lnTo>
                <a:lnTo>
                  <a:pt x="883920" y="0"/>
                </a:lnTo>
                <a:close/>
                <a:moveTo>
                  <a:pt x="890015" y="0"/>
                </a:moveTo>
                <a:lnTo>
                  <a:pt x="893063" y="0"/>
                </a:lnTo>
                <a:lnTo>
                  <a:pt x="893063" y="3048"/>
                </a:lnTo>
                <a:lnTo>
                  <a:pt x="890015" y="3048"/>
                </a:lnTo>
                <a:lnTo>
                  <a:pt x="890015" y="0"/>
                </a:lnTo>
                <a:close/>
                <a:moveTo>
                  <a:pt x="896112" y="0"/>
                </a:moveTo>
                <a:lnTo>
                  <a:pt x="899160" y="0"/>
                </a:lnTo>
                <a:lnTo>
                  <a:pt x="899160" y="3048"/>
                </a:lnTo>
                <a:lnTo>
                  <a:pt x="896112" y="3048"/>
                </a:lnTo>
                <a:lnTo>
                  <a:pt x="896112" y="0"/>
                </a:lnTo>
                <a:close/>
                <a:moveTo>
                  <a:pt x="902207" y="0"/>
                </a:moveTo>
                <a:lnTo>
                  <a:pt x="905255" y="0"/>
                </a:lnTo>
                <a:lnTo>
                  <a:pt x="905255" y="3048"/>
                </a:lnTo>
                <a:lnTo>
                  <a:pt x="902207" y="3048"/>
                </a:lnTo>
                <a:lnTo>
                  <a:pt x="902207" y="0"/>
                </a:lnTo>
                <a:close/>
                <a:moveTo>
                  <a:pt x="908304" y="0"/>
                </a:moveTo>
                <a:lnTo>
                  <a:pt x="911352" y="0"/>
                </a:lnTo>
                <a:lnTo>
                  <a:pt x="911352" y="3048"/>
                </a:lnTo>
                <a:lnTo>
                  <a:pt x="908304" y="3048"/>
                </a:lnTo>
                <a:lnTo>
                  <a:pt x="908304" y="0"/>
                </a:lnTo>
                <a:close/>
                <a:moveTo>
                  <a:pt x="914399" y="0"/>
                </a:moveTo>
                <a:lnTo>
                  <a:pt x="917447" y="0"/>
                </a:lnTo>
                <a:lnTo>
                  <a:pt x="917447" y="3048"/>
                </a:lnTo>
                <a:lnTo>
                  <a:pt x="914399" y="3048"/>
                </a:lnTo>
                <a:lnTo>
                  <a:pt x="914399" y="0"/>
                </a:lnTo>
                <a:close/>
                <a:moveTo>
                  <a:pt x="920495" y="0"/>
                </a:moveTo>
                <a:lnTo>
                  <a:pt x="923543" y="0"/>
                </a:lnTo>
                <a:lnTo>
                  <a:pt x="923543" y="3048"/>
                </a:lnTo>
                <a:lnTo>
                  <a:pt x="920495" y="3048"/>
                </a:lnTo>
                <a:lnTo>
                  <a:pt x="920495" y="0"/>
                </a:lnTo>
                <a:close/>
                <a:moveTo>
                  <a:pt x="926592" y="0"/>
                </a:moveTo>
                <a:lnTo>
                  <a:pt x="929640" y="0"/>
                </a:lnTo>
                <a:lnTo>
                  <a:pt x="929640" y="3048"/>
                </a:lnTo>
                <a:lnTo>
                  <a:pt x="926592" y="3048"/>
                </a:lnTo>
                <a:lnTo>
                  <a:pt x="926592" y="0"/>
                </a:lnTo>
                <a:close/>
                <a:moveTo>
                  <a:pt x="932687" y="0"/>
                </a:moveTo>
                <a:lnTo>
                  <a:pt x="935735" y="0"/>
                </a:lnTo>
                <a:lnTo>
                  <a:pt x="935735" y="3048"/>
                </a:lnTo>
                <a:lnTo>
                  <a:pt x="932687" y="3048"/>
                </a:lnTo>
                <a:lnTo>
                  <a:pt x="932687" y="0"/>
                </a:lnTo>
                <a:close/>
                <a:moveTo>
                  <a:pt x="938784" y="0"/>
                </a:moveTo>
                <a:lnTo>
                  <a:pt x="941832" y="0"/>
                </a:lnTo>
                <a:lnTo>
                  <a:pt x="941832" y="3048"/>
                </a:lnTo>
                <a:lnTo>
                  <a:pt x="938784" y="3048"/>
                </a:lnTo>
                <a:lnTo>
                  <a:pt x="938784" y="0"/>
                </a:lnTo>
                <a:close/>
                <a:moveTo>
                  <a:pt x="944879" y="0"/>
                </a:moveTo>
                <a:lnTo>
                  <a:pt x="947927" y="0"/>
                </a:lnTo>
                <a:lnTo>
                  <a:pt x="947927" y="3048"/>
                </a:lnTo>
                <a:lnTo>
                  <a:pt x="944879" y="3048"/>
                </a:lnTo>
                <a:lnTo>
                  <a:pt x="944879" y="0"/>
                </a:lnTo>
                <a:close/>
                <a:moveTo>
                  <a:pt x="950976" y="0"/>
                </a:moveTo>
                <a:lnTo>
                  <a:pt x="954024" y="0"/>
                </a:lnTo>
                <a:lnTo>
                  <a:pt x="954024" y="3048"/>
                </a:lnTo>
                <a:lnTo>
                  <a:pt x="950976" y="3048"/>
                </a:lnTo>
                <a:lnTo>
                  <a:pt x="950976" y="0"/>
                </a:lnTo>
                <a:close/>
                <a:moveTo>
                  <a:pt x="957071" y="0"/>
                </a:moveTo>
                <a:lnTo>
                  <a:pt x="960119" y="0"/>
                </a:lnTo>
                <a:lnTo>
                  <a:pt x="960119" y="3048"/>
                </a:lnTo>
                <a:lnTo>
                  <a:pt x="957071" y="3048"/>
                </a:lnTo>
                <a:lnTo>
                  <a:pt x="957071" y="0"/>
                </a:lnTo>
                <a:close/>
                <a:moveTo>
                  <a:pt x="963168" y="0"/>
                </a:moveTo>
                <a:lnTo>
                  <a:pt x="966216" y="0"/>
                </a:lnTo>
                <a:lnTo>
                  <a:pt x="966216" y="3048"/>
                </a:lnTo>
                <a:lnTo>
                  <a:pt x="963168" y="3048"/>
                </a:lnTo>
                <a:lnTo>
                  <a:pt x="963168" y="0"/>
                </a:lnTo>
                <a:close/>
                <a:moveTo>
                  <a:pt x="969264" y="0"/>
                </a:moveTo>
                <a:lnTo>
                  <a:pt x="972312" y="0"/>
                </a:lnTo>
                <a:lnTo>
                  <a:pt x="972312" y="3048"/>
                </a:lnTo>
                <a:lnTo>
                  <a:pt x="969264" y="3048"/>
                </a:lnTo>
                <a:lnTo>
                  <a:pt x="969264" y="0"/>
                </a:lnTo>
                <a:close/>
                <a:moveTo>
                  <a:pt x="975359" y="0"/>
                </a:moveTo>
                <a:lnTo>
                  <a:pt x="978407" y="0"/>
                </a:lnTo>
                <a:lnTo>
                  <a:pt x="978407" y="3048"/>
                </a:lnTo>
                <a:lnTo>
                  <a:pt x="975359" y="3048"/>
                </a:lnTo>
                <a:lnTo>
                  <a:pt x="975359" y="0"/>
                </a:lnTo>
                <a:close/>
                <a:moveTo>
                  <a:pt x="981456" y="0"/>
                </a:moveTo>
                <a:lnTo>
                  <a:pt x="984504" y="0"/>
                </a:lnTo>
                <a:lnTo>
                  <a:pt x="984504" y="3048"/>
                </a:lnTo>
                <a:lnTo>
                  <a:pt x="981456" y="3048"/>
                </a:lnTo>
                <a:lnTo>
                  <a:pt x="981456" y="0"/>
                </a:lnTo>
                <a:close/>
                <a:moveTo>
                  <a:pt x="987551" y="0"/>
                </a:moveTo>
                <a:lnTo>
                  <a:pt x="990599" y="0"/>
                </a:lnTo>
                <a:lnTo>
                  <a:pt x="990599" y="3048"/>
                </a:lnTo>
                <a:lnTo>
                  <a:pt x="987551" y="3048"/>
                </a:lnTo>
                <a:lnTo>
                  <a:pt x="987551" y="0"/>
                </a:lnTo>
                <a:close/>
                <a:moveTo>
                  <a:pt x="993648" y="0"/>
                </a:moveTo>
                <a:lnTo>
                  <a:pt x="996696" y="0"/>
                </a:lnTo>
                <a:lnTo>
                  <a:pt x="996696" y="3048"/>
                </a:lnTo>
                <a:lnTo>
                  <a:pt x="993648" y="3048"/>
                </a:lnTo>
                <a:lnTo>
                  <a:pt x="993648" y="0"/>
                </a:lnTo>
                <a:close/>
                <a:moveTo>
                  <a:pt x="999743" y="0"/>
                </a:moveTo>
                <a:lnTo>
                  <a:pt x="1002791" y="0"/>
                </a:lnTo>
                <a:lnTo>
                  <a:pt x="1002791" y="3048"/>
                </a:lnTo>
                <a:lnTo>
                  <a:pt x="999743" y="3048"/>
                </a:lnTo>
                <a:lnTo>
                  <a:pt x="999743" y="0"/>
                </a:lnTo>
                <a:close/>
                <a:moveTo>
                  <a:pt x="1005840" y="0"/>
                </a:moveTo>
                <a:lnTo>
                  <a:pt x="1008888" y="0"/>
                </a:lnTo>
                <a:lnTo>
                  <a:pt x="1008888" y="3048"/>
                </a:lnTo>
                <a:lnTo>
                  <a:pt x="1005840" y="3048"/>
                </a:lnTo>
                <a:lnTo>
                  <a:pt x="1005840" y="0"/>
                </a:lnTo>
                <a:close/>
                <a:moveTo>
                  <a:pt x="1011935" y="0"/>
                </a:moveTo>
                <a:lnTo>
                  <a:pt x="1014983" y="0"/>
                </a:lnTo>
                <a:lnTo>
                  <a:pt x="1014983" y="3048"/>
                </a:lnTo>
                <a:lnTo>
                  <a:pt x="1011935" y="3048"/>
                </a:lnTo>
                <a:lnTo>
                  <a:pt x="1011935" y="0"/>
                </a:lnTo>
                <a:close/>
                <a:moveTo>
                  <a:pt x="1018032" y="0"/>
                </a:moveTo>
                <a:lnTo>
                  <a:pt x="1021079" y="0"/>
                </a:lnTo>
                <a:lnTo>
                  <a:pt x="1021079" y="3048"/>
                </a:lnTo>
                <a:lnTo>
                  <a:pt x="1018032" y="3048"/>
                </a:lnTo>
                <a:lnTo>
                  <a:pt x="1018032" y="0"/>
                </a:lnTo>
                <a:close/>
                <a:moveTo>
                  <a:pt x="1024128" y="0"/>
                </a:moveTo>
                <a:lnTo>
                  <a:pt x="1027176" y="0"/>
                </a:lnTo>
                <a:lnTo>
                  <a:pt x="1027176" y="3048"/>
                </a:lnTo>
                <a:lnTo>
                  <a:pt x="1024128" y="3048"/>
                </a:lnTo>
                <a:lnTo>
                  <a:pt x="1024128" y="0"/>
                </a:lnTo>
                <a:close/>
                <a:moveTo>
                  <a:pt x="1030223" y="0"/>
                </a:moveTo>
                <a:lnTo>
                  <a:pt x="1033271" y="0"/>
                </a:lnTo>
                <a:lnTo>
                  <a:pt x="1033271" y="3048"/>
                </a:lnTo>
                <a:lnTo>
                  <a:pt x="1030223" y="3048"/>
                </a:lnTo>
                <a:lnTo>
                  <a:pt x="1030223" y="0"/>
                </a:lnTo>
                <a:close/>
                <a:moveTo>
                  <a:pt x="1036320" y="0"/>
                </a:moveTo>
                <a:lnTo>
                  <a:pt x="1039368" y="0"/>
                </a:lnTo>
                <a:lnTo>
                  <a:pt x="1039368" y="3048"/>
                </a:lnTo>
                <a:lnTo>
                  <a:pt x="1036320" y="3048"/>
                </a:lnTo>
                <a:lnTo>
                  <a:pt x="1036320" y="0"/>
                </a:lnTo>
                <a:close/>
                <a:moveTo>
                  <a:pt x="1042415" y="0"/>
                </a:moveTo>
                <a:lnTo>
                  <a:pt x="1045463" y="0"/>
                </a:lnTo>
                <a:lnTo>
                  <a:pt x="1045463" y="3048"/>
                </a:lnTo>
                <a:lnTo>
                  <a:pt x="1042415" y="3048"/>
                </a:lnTo>
                <a:lnTo>
                  <a:pt x="1042415" y="0"/>
                </a:lnTo>
                <a:close/>
                <a:moveTo>
                  <a:pt x="1048512" y="0"/>
                </a:moveTo>
                <a:lnTo>
                  <a:pt x="1051560" y="0"/>
                </a:lnTo>
                <a:lnTo>
                  <a:pt x="1051560" y="3048"/>
                </a:lnTo>
                <a:lnTo>
                  <a:pt x="1048512" y="3048"/>
                </a:lnTo>
                <a:lnTo>
                  <a:pt x="1048512" y="0"/>
                </a:lnTo>
                <a:close/>
                <a:moveTo>
                  <a:pt x="1054607" y="0"/>
                </a:moveTo>
                <a:lnTo>
                  <a:pt x="1057655" y="0"/>
                </a:lnTo>
                <a:lnTo>
                  <a:pt x="1057655" y="3048"/>
                </a:lnTo>
                <a:lnTo>
                  <a:pt x="1054607" y="3048"/>
                </a:lnTo>
                <a:lnTo>
                  <a:pt x="1054607" y="0"/>
                </a:lnTo>
                <a:close/>
                <a:moveTo>
                  <a:pt x="1060704" y="0"/>
                </a:moveTo>
                <a:lnTo>
                  <a:pt x="1063752" y="0"/>
                </a:lnTo>
                <a:lnTo>
                  <a:pt x="1063752" y="3048"/>
                </a:lnTo>
                <a:lnTo>
                  <a:pt x="1060704" y="3048"/>
                </a:lnTo>
                <a:lnTo>
                  <a:pt x="1060704" y="0"/>
                </a:lnTo>
                <a:close/>
                <a:moveTo>
                  <a:pt x="1066799" y="0"/>
                </a:moveTo>
                <a:lnTo>
                  <a:pt x="1069847" y="0"/>
                </a:lnTo>
                <a:lnTo>
                  <a:pt x="1069847" y="3048"/>
                </a:lnTo>
                <a:lnTo>
                  <a:pt x="1066799" y="3048"/>
                </a:lnTo>
                <a:lnTo>
                  <a:pt x="1066799" y="0"/>
                </a:lnTo>
                <a:close/>
                <a:moveTo>
                  <a:pt x="1072895" y="0"/>
                </a:moveTo>
                <a:lnTo>
                  <a:pt x="1075943" y="0"/>
                </a:lnTo>
                <a:lnTo>
                  <a:pt x="1075943" y="3048"/>
                </a:lnTo>
                <a:lnTo>
                  <a:pt x="1072895" y="3048"/>
                </a:lnTo>
                <a:lnTo>
                  <a:pt x="1072895" y="0"/>
                </a:lnTo>
                <a:close/>
                <a:moveTo>
                  <a:pt x="1078992" y="0"/>
                </a:moveTo>
                <a:lnTo>
                  <a:pt x="1082040" y="0"/>
                </a:lnTo>
                <a:lnTo>
                  <a:pt x="1082040" y="3048"/>
                </a:lnTo>
                <a:lnTo>
                  <a:pt x="1078992" y="3048"/>
                </a:lnTo>
                <a:lnTo>
                  <a:pt x="1078992" y="0"/>
                </a:lnTo>
                <a:close/>
                <a:moveTo>
                  <a:pt x="1085087" y="0"/>
                </a:moveTo>
                <a:lnTo>
                  <a:pt x="1088135" y="0"/>
                </a:lnTo>
                <a:lnTo>
                  <a:pt x="1088135" y="3048"/>
                </a:lnTo>
                <a:lnTo>
                  <a:pt x="1085087" y="3048"/>
                </a:lnTo>
                <a:lnTo>
                  <a:pt x="1085087" y="0"/>
                </a:lnTo>
                <a:close/>
                <a:moveTo>
                  <a:pt x="1091184" y="0"/>
                </a:moveTo>
                <a:lnTo>
                  <a:pt x="1094232" y="0"/>
                </a:lnTo>
                <a:lnTo>
                  <a:pt x="1094232" y="3048"/>
                </a:lnTo>
                <a:lnTo>
                  <a:pt x="1091184" y="3048"/>
                </a:lnTo>
                <a:lnTo>
                  <a:pt x="1091184" y="0"/>
                </a:lnTo>
                <a:close/>
                <a:moveTo>
                  <a:pt x="1097279" y="0"/>
                </a:moveTo>
                <a:lnTo>
                  <a:pt x="1100327" y="0"/>
                </a:lnTo>
                <a:lnTo>
                  <a:pt x="1100327" y="3048"/>
                </a:lnTo>
                <a:lnTo>
                  <a:pt x="1097279" y="3048"/>
                </a:lnTo>
                <a:lnTo>
                  <a:pt x="1097279" y="0"/>
                </a:lnTo>
                <a:close/>
                <a:moveTo>
                  <a:pt x="1103376" y="0"/>
                </a:moveTo>
                <a:lnTo>
                  <a:pt x="1106424" y="0"/>
                </a:lnTo>
                <a:lnTo>
                  <a:pt x="1106424" y="3048"/>
                </a:lnTo>
                <a:lnTo>
                  <a:pt x="1103376" y="3048"/>
                </a:lnTo>
                <a:lnTo>
                  <a:pt x="1103376" y="0"/>
                </a:lnTo>
                <a:close/>
                <a:moveTo>
                  <a:pt x="1109471" y="0"/>
                </a:moveTo>
                <a:lnTo>
                  <a:pt x="1112519" y="0"/>
                </a:lnTo>
                <a:lnTo>
                  <a:pt x="1112519" y="3048"/>
                </a:lnTo>
                <a:lnTo>
                  <a:pt x="1109471" y="3048"/>
                </a:lnTo>
                <a:lnTo>
                  <a:pt x="1109471" y="0"/>
                </a:lnTo>
                <a:close/>
                <a:moveTo>
                  <a:pt x="1115568" y="0"/>
                </a:moveTo>
                <a:lnTo>
                  <a:pt x="1118616" y="0"/>
                </a:lnTo>
                <a:lnTo>
                  <a:pt x="1118616" y="3048"/>
                </a:lnTo>
                <a:lnTo>
                  <a:pt x="1115568" y="3048"/>
                </a:lnTo>
                <a:lnTo>
                  <a:pt x="1115568" y="0"/>
                </a:lnTo>
                <a:close/>
                <a:moveTo>
                  <a:pt x="1121664" y="0"/>
                </a:moveTo>
                <a:lnTo>
                  <a:pt x="1124712" y="0"/>
                </a:lnTo>
                <a:lnTo>
                  <a:pt x="1124712" y="3048"/>
                </a:lnTo>
                <a:lnTo>
                  <a:pt x="1121664" y="3048"/>
                </a:lnTo>
                <a:lnTo>
                  <a:pt x="1121664" y="0"/>
                </a:lnTo>
                <a:close/>
                <a:moveTo>
                  <a:pt x="1127759" y="0"/>
                </a:moveTo>
                <a:lnTo>
                  <a:pt x="1130807" y="0"/>
                </a:lnTo>
                <a:lnTo>
                  <a:pt x="1130807" y="3048"/>
                </a:lnTo>
                <a:lnTo>
                  <a:pt x="1127759" y="3048"/>
                </a:lnTo>
                <a:lnTo>
                  <a:pt x="1127759" y="0"/>
                </a:lnTo>
                <a:close/>
                <a:moveTo>
                  <a:pt x="1133856" y="0"/>
                </a:moveTo>
                <a:lnTo>
                  <a:pt x="1136904" y="0"/>
                </a:lnTo>
                <a:lnTo>
                  <a:pt x="1136904" y="3048"/>
                </a:lnTo>
                <a:lnTo>
                  <a:pt x="1133856" y="3048"/>
                </a:lnTo>
                <a:lnTo>
                  <a:pt x="1133856" y="0"/>
                </a:lnTo>
                <a:close/>
                <a:moveTo>
                  <a:pt x="1139951" y="0"/>
                </a:moveTo>
                <a:lnTo>
                  <a:pt x="1142999" y="0"/>
                </a:lnTo>
                <a:lnTo>
                  <a:pt x="1142999" y="3048"/>
                </a:lnTo>
                <a:lnTo>
                  <a:pt x="1139951" y="3048"/>
                </a:lnTo>
                <a:lnTo>
                  <a:pt x="1139951" y="0"/>
                </a:lnTo>
                <a:close/>
                <a:moveTo>
                  <a:pt x="1146048" y="0"/>
                </a:moveTo>
                <a:lnTo>
                  <a:pt x="1149096" y="0"/>
                </a:lnTo>
                <a:lnTo>
                  <a:pt x="1149096" y="3048"/>
                </a:lnTo>
                <a:lnTo>
                  <a:pt x="1146048" y="3048"/>
                </a:lnTo>
                <a:lnTo>
                  <a:pt x="1146048" y="0"/>
                </a:lnTo>
                <a:close/>
                <a:moveTo>
                  <a:pt x="1152143" y="0"/>
                </a:moveTo>
                <a:lnTo>
                  <a:pt x="1155191" y="0"/>
                </a:lnTo>
                <a:lnTo>
                  <a:pt x="1155191" y="3048"/>
                </a:lnTo>
                <a:lnTo>
                  <a:pt x="1152143" y="3048"/>
                </a:lnTo>
                <a:lnTo>
                  <a:pt x="1152143" y="0"/>
                </a:lnTo>
                <a:close/>
                <a:moveTo>
                  <a:pt x="1158240" y="0"/>
                </a:moveTo>
                <a:lnTo>
                  <a:pt x="1161288" y="0"/>
                </a:lnTo>
                <a:lnTo>
                  <a:pt x="1161288" y="3048"/>
                </a:lnTo>
                <a:lnTo>
                  <a:pt x="1158240" y="3048"/>
                </a:lnTo>
                <a:lnTo>
                  <a:pt x="1158240" y="0"/>
                </a:lnTo>
                <a:close/>
                <a:moveTo>
                  <a:pt x="1164335" y="0"/>
                </a:moveTo>
                <a:lnTo>
                  <a:pt x="1167383" y="0"/>
                </a:lnTo>
                <a:lnTo>
                  <a:pt x="1167383" y="3048"/>
                </a:lnTo>
                <a:lnTo>
                  <a:pt x="1164335" y="3048"/>
                </a:lnTo>
                <a:lnTo>
                  <a:pt x="1164335" y="0"/>
                </a:lnTo>
                <a:close/>
                <a:moveTo>
                  <a:pt x="1170432" y="0"/>
                </a:moveTo>
                <a:lnTo>
                  <a:pt x="1173479" y="0"/>
                </a:lnTo>
                <a:lnTo>
                  <a:pt x="1173479" y="3048"/>
                </a:lnTo>
                <a:lnTo>
                  <a:pt x="1170432" y="3048"/>
                </a:lnTo>
                <a:lnTo>
                  <a:pt x="1170432" y="0"/>
                </a:lnTo>
                <a:close/>
                <a:moveTo>
                  <a:pt x="1176528" y="0"/>
                </a:moveTo>
                <a:lnTo>
                  <a:pt x="1179576" y="0"/>
                </a:lnTo>
                <a:lnTo>
                  <a:pt x="1179576" y="3048"/>
                </a:lnTo>
                <a:lnTo>
                  <a:pt x="1176528" y="3048"/>
                </a:lnTo>
                <a:lnTo>
                  <a:pt x="1176528" y="0"/>
                </a:lnTo>
                <a:close/>
                <a:moveTo>
                  <a:pt x="1182623" y="0"/>
                </a:moveTo>
                <a:lnTo>
                  <a:pt x="1185671" y="0"/>
                </a:lnTo>
                <a:lnTo>
                  <a:pt x="1185671" y="3048"/>
                </a:lnTo>
                <a:lnTo>
                  <a:pt x="1182623" y="3048"/>
                </a:lnTo>
                <a:lnTo>
                  <a:pt x="1182623" y="0"/>
                </a:lnTo>
                <a:close/>
                <a:moveTo>
                  <a:pt x="1188720" y="0"/>
                </a:moveTo>
                <a:lnTo>
                  <a:pt x="1191768" y="0"/>
                </a:lnTo>
                <a:lnTo>
                  <a:pt x="1191768" y="3048"/>
                </a:lnTo>
                <a:lnTo>
                  <a:pt x="1188720" y="3048"/>
                </a:lnTo>
                <a:lnTo>
                  <a:pt x="1188720" y="0"/>
                </a:lnTo>
                <a:close/>
                <a:moveTo>
                  <a:pt x="1194815" y="0"/>
                </a:moveTo>
                <a:lnTo>
                  <a:pt x="1197863" y="0"/>
                </a:lnTo>
                <a:lnTo>
                  <a:pt x="1197863" y="3048"/>
                </a:lnTo>
                <a:lnTo>
                  <a:pt x="1194815" y="3048"/>
                </a:lnTo>
                <a:lnTo>
                  <a:pt x="1194815" y="0"/>
                </a:lnTo>
                <a:close/>
                <a:moveTo>
                  <a:pt x="1200912" y="0"/>
                </a:moveTo>
                <a:lnTo>
                  <a:pt x="1203960" y="0"/>
                </a:lnTo>
                <a:lnTo>
                  <a:pt x="1203960" y="3048"/>
                </a:lnTo>
                <a:lnTo>
                  <a:pt x="1200912" y="3048"/>
                </a:lnTo>
                <a:lnTo>
                  <a:pt x="1200912" y="0"/>
                </a:lnTo>
                <a:close/>
                <a:moveTo>
                  <a:pt x="1207007" y="0"/>
                </a:moveTo>
                <a:lnTo>
                  <a:pt x="1210055" y="0"/>
                </a:lnTo>
                <a:lnTo>
                  <a:pt x="1210055" y="3048"/>
                </a:lnTo>
                <a:lnTo>
                  <a:pt x="1207007" y="3048"/>
                </a:lnTo>
                <a:lnTo>
                  <a:pt x="1207007" y="0"/>
                </a:lnTo>
                <a:close/>
                <a:moveTo>
                  <a:pt x="1213104" y="0"/>
                </a:moveTo>
                <a:lnTo>
                  <a:pt x="1216152" y="0"/>
                </a:lnTo>
                <a:lnTo>
                  <a:pt x="1216152" y="3048"/>
                </a:lnTo>
                <a:lnTo>
                  <a:pt x="1213104" y="3048"/>
                </a:lnTo>
                <a:lnTo>
                  <a:pt x="1213104" y="0"/>
                </a:lnTo>
                <a:close/>
                <a:moveTo>
                  <a:pt x="1219199" y="0"/>
                </a:moveTo>
                <a:lnTo>
                  <a:pt x="1222247" y="0"/>
                </a:lnTo>
                <a:lnTo>
                  <a:pt x="1222247" y="3048"/>
                </a:lnTo>
                <a:lnTo>
                  <a:pt x="1219199" y="3048"/>
                </a:lnTo>
                <a:lnTo>
                  <a:pt x="1219199" y="0"/>
                </a:lnTo>
                <a:close/>
                <a:moveTo>
                  <a:pt x="1225295" y="0"/>
                </a:moveTo>
                <a:lnTo>
                  <a:pt x="1228343" y="0"/>
                </a:lnTo>
                <a:lnTo>
                  <a:pt x="1228343" y="3048"/>
                </a:lnTo>
                <a:lnTo>
                  <a:pt x="1225295" y="3048"/>
                </a:lnTo>
                <a:lnTo>
                  <a:pt x="1225295" y="0"/>
                </a:lnTo>
                <a:close/>
                <a:moveTo>
                  <a:pt x="1231392" y="0"/>
                </a:moveTo>
                <a:lnTo>
                  <a:pt x="1234440" y="0"/>
                </a:lnTo>
                <a:lnTo>
                  <a:pt x="1234440" y="3048"/>
                </a:lnTo>
                <a:lnTo>
                  <a:pt x="1231392" y="3048"/>
                </a:lnTo>
                <a:lnTo>
                  <a:pt x="1231392" y="0"/>
                </a:lnTo>
                <a:close/>
                <a:moveTo>
                  <a:pt x="1237487" y="0"/>
                </a:moveTo>
                <a:lnTo>
                  <a:pt x="1240535" y="0"/>
                </a:lnTo>
                <a:lnTo>
                  <a:pt x="1240535" y="3048"/>
                </a:lnTo>
                <a:lnTo>
                  <a:pt x="1237487" y="3048"/>
                </a:lnTo>
                <a:lnTo>
                  <a:pt x="1237487" y="0"/>
                </a:lnTo>
                <a:close/>
                <a:moveTo>
                  <a:pt x="1243584" y="0"/>
                </a:moveTo>
                <a:lnTo>
                  <a:pt x="1246632" y="0"/>
                </a:lnTo>
                <a:lnTo>
                  <a:pt x="1246632" y="3048"/>
                </a:lnTo>
                <a:lnTo>
                  <a:pt x="1243584" y="3048"/>
                </a:lnTo>
                <a:lnTo>
                  <a:pt x="1243584" y="0"/>
                </a:lnTo>
                <a:close/>
                <a:moveTo>
                  <a:pt x="1249679" y="0"/>
                </a:moveTo>
                <a:lnTo>
                  <a:pt x="1252727" y="0"/>
                </a:lnTo>
                <a:lnTo>
                  <a:pt x="1252727" y="3048"/>
                </a:lnTo>
                <a:lnTo>
                  <a:pt x="1249679" y="3048"/>
                </a:lnTo>
                <a:lnTo>
                  <a:pt x="1249679" y="0"/>
                </a:lnTo>
                <a:close/>
                <a:moveTo>
                  <a:pt x="1255776" y="0"/>
                </a:moveTo>
                <a:lnTo>
                  <a:pt x="1258824" y="0"/>
                </a:lnTo>
                <a:lnTo>
                  <a:pt x="1258824" y="3048"/>
                </a:lnTo>
                <a:lnTo>
                  <a:pt x="1255776" y="3048"/>
                </a:lnTo>
                <a:lnTo>
                  <a:pt x="1255776" y="0"/>
                </a:lnTo>
                <a:close/>
                <a:moveTo>
                  <a:pt x="1261871" y="0"/>
                </a:moveTo>
                <a:lnTo>
                  <a:pt x="1264919" y="0"/>
                </a:lnTo>
                <a:lnTo>
                  <a:pt x="1264919" y="3048"/>
                </a:lnTo>
                <a:lnTo>
                  <a:pt x="1261871" y="3048"/>
                </a:lnTo>
                <a:lnTo>
                  <a:pt x="1261871" y="0"/>
                </a:lnTo>
                <a:close/>
                <a:moveTo>
                  <a:pt x="1267968" y="0"/>
                </a:moveTo>
                <a:lnTo>
                  <a:pt x="1271016" y="0"/>
                </a:lnTo>
                <a:lnTo>
                  <a:pt x="1271016" y="3048"/>
                </a:lnTo>
                <a:lnTo>
                  <a:pt x="1267968" y="3048"/>
                </a:lnTo>
                <a:lnTo>
                  <a:pt x="1267968" y="0"/>
                </a:lnTo>
                <a:close/>
                <a:moveTo>
                  <a:pt x="1274064" y="0"/>
                </a:moveTo>
                <a:lnTo>
                  <a:pt x="1277112" y="0"/>
                </a:lnTo>
                <a:lnTo>
                  <a:pt x="1277112" y="3048"/>
                </a:lnTo>
                <a:lnTo>
                  <a:pt x="1274064" y="3048"/>
                </a:lnTo>
                <a:lnTo>
                  <a:pt x="1274064" y="0"/>
                </a:lnTo>
                <a:close/>
                <a:moveTo>
                  <a:pt x="1280159" y="0"/>
                </a:moveTo>
                <a:lnTo>
                  <a:pt x="1283207" y="0"/>
                </a:lnTo>
                <a:lnTo>
                  <a:pt x="1283207" y="3048"/>
                </a:lnTo>
                <a:lnTo>
                  <a:pt x="1280159" y="3048"/>
                </a:lnTo>
                <a:lnTo>
                  <a:pt x="1280159" y="0"/>
                </a:lnTo>
                <a:close/>
                <a:moveTo>
                  <a:pt x="1286255" y="0"/>
                </a:moveTo>
                <a:lnTo>
                  <a:pt x="1289303" y="0"/>
                </a:lnTo>
                <a:lnTo>
                  <a:pt x="1289303" y="3048"/>
                </a:lnTo>
                <a:lnTo>
                  <a:pt x="1286255" y="3048"/>
                </a:lnTo>
                <a:lnTo>
                  <a:pt x="1286255" y="0"/>
                </a:lnTo>
                <a:close/>
                <a:moveTo>
                  <a:pt x="1292352" y="0"/>
                </a:moveTo>
                <a:lnTo>
                  <a:pt x="1295400" y="0"/>
                </a:lnTo>
                <a:lnTo>
                  <a:pt x="1295400" y="3048"/>
                </a:lnTo>
                <a:lnTo>
                  <a:pt x="1292352" y="3048"/>
                </a:lnTo>
                <a:lnTo>
                  <a:pt x="1292352" y="0"/>
                </a:lnTo>
                <a:close/>
                <a:moveTo>
                  <a:pt x="1298448" y="0"/>
                </a:moveTo>
                <a:lnTo>
                  <a:pt x="1301496" y="0"/>
                </a:lnTo>
                <a:lnTo>
                  <a:pt x="1301496" y="3048"/>
                </a:lnTo>
                <a:lnTo>
                  <a:pt x="1298448" y="3048"/>
                </a:lnTo>
                <a:lnTo>
                  <a:pt x="1298448" y="0"/>
                </a:lnTo>
                <a:close/>
                <a:moveTo>
                  <a:pt x="1304543" y="0"/>
                </a:moveTo>
                <a:lnTo>
                  <a:pt x="1307591" y="0"/>
                </a:lnTo>
                <a:lnTo>
                  <a:pt x="1307591" y="3048"/>
                </a:lnTo>
                <a:lnTo>
                  <a:pt x="1304543" y="3048"/>
                </a:lnTo>
                <a:lnTo>
                  <a:pt x="1304543" y="0"/>
                </a:lnTo>
                <a:close/>
                <a:moveTo>
                  <a:pt x="1310639" y="0"/>
                </a:moveTo>
                <a:lnTo>
                  <a:pt x="1313687" y="0"/>
                </a:lnTo>
                <a:lnTo>
                  <a:pt x="1313687" y="3048"/>
                </a:lnTo>
                <a:lnTo>
                  <a:pt x="1310639" y="3048"/>
                </a:lnTo>
                <a:lnTo>
                  <a:pt x="1310639" y="0"/>
                </a:lnTo>
                <a:close/>
                <a:moveTo>
                  <a:pt x="1316736" y="0"/>
                </a:moveTo>
                <a:lnTo>
                  <a:pt x="1319784" y="0"/>
                </a:lnTo>
                <a:lnTo>
                  <a:pt x="1319784" y="3048"/>
                </a:lnTo>
                <a:lnTo>
                  <a:pt x="1316736" y="3048"/>
                </a:lnTo>
                <a:lnTo>
                  <a:pt x="1316736" y="0"/>
                </a:lnTo>
                <a:close/>
                <a:moveTo>
                  <a:pt x="1322832" y="0"/>
                </a:moveTo>
                <a:lnTo>
                  <a:pt x="1325879" y="0"/>
                </a:lnTo>
                <a:lnTo>
                  <a:pt x="1325879" y="3048"/>
                </a:lnTo>
                <a:lnTo>
                  <a:pt x="1322832" y="3048"/>
                </a:lnTo>
                <a:lnTo>
                  <a:pt x="1322832" y="0"/>
                </a:lnTo>
                <a:close/>
                <a:moveTo>
                  <a:pt x="1328927" y="0"/>
                </a:moveTo>
                <a:lnTo>
                  <a:pt x="1331975" y="0"/>
                </a:lnTo>
                <a:lnTo>
                  <a:pt x="1331975" y="3048"/>
                </a:lnTo>
                <a:lnTo>
                  <a:pt x="1328927" y="3048"/>
                </a:lnTo>
                <a:lnTo>
                  <a:pt x="1328927" y="0"/>
                </a:lnTo>
                <a:close/>
                <a:moveTo>
                  <a:pt x="1335024" y="0"/>
                </a:moveTo>
                <a:lnTo>
                  <a:pt x="1338072" y="0"/>
                </a:lnTo>
                <a:lnTo>
                  <a:pt x="1338072" y="3048"/>
                </a:lnTo>
                <a:lnTo>
                  <a:pt x="1335024" y="3048"/>
                </a:lnTo>
                <a:lnTo>
                  <a:pt x="1335024" y="0"/>
                </a:lnTo>
                <a:close/>
                <a:moveTo>
                  <a:pt x="1341120" y="0"/>
                </a:moveTo>
                <a:lnTo>
                  <a:pt x="1344168" y="0"/>
                </a:lnTo>
                <a:lnTo>
                  <a:pt x="1344168" y="3048"/>
                </a:lnTo>
                <a:lnTo>
                  <a:pt x="1341120" y="3048"/>
                </a:lnTo>
                <a:lnTo>
                  <a:pt x="1341120" y="0"/>
                </a:lnTo>
                <a:close/>
                <a:moveTo>
                  <a:pt x="1347215" y="0"/>
                </a:moveTo>
                <a:lnTo>
                  <a:pt x="1350263" y="0"/>
                </a:lnTo>
                <a:lnTo>
                  <a:pt x="1350263" y="3048"/>
                </a:lnTo>
                <a:lnTo>
                  <a:pt x="1347215" y="3048"/>
                </a:lnTo>
                <a:lnTo>
                  <a:pt x="1347215" y="0"/>
                </a:lnTo>
                <a:close/>
                <a:moveTo>
                  <a:pt x="1353311" y="0"/>
                </a:moveTo>
                <a:lnTo>
                  <a:pt x="1356359" y="0"/>
                </a:lnTo>
                <a:lnTo>
                  <a:pt x="1356359" y="3048"/>
                </a:lnTo>
                <a:lnTo>
                  <a:pt x="1353311" y="3048"/>
                </a:lnTo>
                <a:lnTo>
                  <a:pt x="1353311" y="0"/>
                </a:lnTo>
                <a:close/>
                <a:moveTo>
                  <a:pt x="1359408" y="0"/>
                </a:moveTo>
                <a:lnTo>
                  <a:pt x="1362456" y="0"/>
                </a:lnTo>
                <a:lnTo>
                  <a:pt x="1362456" y="3048"/>
                </a:lnTo>
                <a:lnTo>
                  <a:pt x="1359408" y="3048"/>
                </a:lnTo>
                <a:lnTo>
                  <a:pt x="1359408" y="0"/>
                </a:lnTo>
                <a:close/>
                <a:moveTo>
                  <a:pt x="1365504" y="0"/>
                </a:moveTo>
                <a:lnTo>
                  <a:pt x="1368552" y="0"/>
                </a:lnTo>
                <a:lnTo>
                  <a:pt x="1368552" y="3048"/>
                </a:lnTo>
                <a:lnTo>
                  <a:pt x="1365504" y="3048"/>
                </a:lnTo>
                <a:lnTo>
                  <a:pt x="1365504" y="0"/>
                </a:lnTo>
                <a:close/>
                <a:moveTo>
                  <a:pt x="1371599" y="0"/>
                </a:moveTo>
                <a:lnTo>
                  <a:pt x="1374647" y="0"/>
                </a:lnTo>
                <a:lnTo>
                  <a:pt x="1374647" y="3048"/>
                </a:lnTo>
                <a:lnTo>
                  <a:pt x="1371599" y="3048"/>
                </a:lnTo>
                <a:lnTo>
                  <a:pt x="1371599" y="0"/>
                </a:lnTo>
                <a:close/>
                <a:moveTo>
                  <a:pt x="1377696" y="0"/>
                </a:moveTo>
                <a:lnTo>
                  <a:pt x="1380744" y="0"/>
                </a:lnTo>
                <a:lnTo>
                  <a:pt x="1380744" y="3048"/>
                </a:lnTo>
                <a:lnTo>
                  <a:pt x="1377696" y="3048"/>
                </a:lnTo>
                <a:lnTo>
                  <a:pt x="1377696" y="0"/>
                </a:lnTo>
                <a:close/>
                <a:moveTo>
                  <a:pt x="1383792" y="0"/>
                </a:moveTo>
                <a:lnTo>
                  <a:pt x="1386840" y="0"/>
                </a:lnTo>
                <a:lnTo>
                  <a:pt x="1386840" y="3048"/>
                </a:lnTo>
                <a:lnTo>
                  <a:pt x="1383792" y="3048"/>
                </a:lnTo>
                <a:lnTo>
                  <a:pt x="1383792" y="0"/>
                </a:lnTo>
                <a:close/>
                <a:moveTo>
                  <a:pt x="1389887" y="0"/>
                </a:moveTo>
                <a:lnTo>
                  <a:pt x="1392935" y="0"/>
                </a:lnTo>
                <a:lnTo>
                  <a:pt x="1392935" y="3048"/>
                </a:lnTo>
                <a:lnTo>
                  <a:pt x="1389887" y="3048"/>
                </a:lnTo>
                <a:lnTo>
                  <a:pt x="1389887" y="0"/>
                </a:lnTo>
                <a:close/>
                <a:moveTo>
                  <a:pt x="1395983" y="0"/>
                </a:moveTo>
                <a:lnTo>
                  <a:pt x="1399031" y="0"/>
                </a:lnTo>
                <a:lnTo>
                  <a:pt x="1399031" y="3048"/>
                </a:lnTo>
                <a:lnTo>
                  <a:pt x="1395983" y="3048"/>
                </a:lnTo>
                <a:lnTo>
                  <a:pt x="1395983" y="0"/>
                </a:lnTo>
                <a:close/>
                <a:moveTo>
                  <a:pt x="1402080" y="0"/>
                </a:moveTo>
                <a:lnTo>
                  <a:pt x="1405128" y="0"/>
                </a:lnTo>
                <a:lnTo>
                  <a:pt x="1405128" y="3048"/>
                </a:lnTo>
                <a:lnTo>
                  <a:pt x="1402080" y="3048"/>
                </a:lnTo>
                <a:lnTo>
                  <a:pt x="1402080" y="0"/>
                </a:lnTo>
                <a:close/>
                <a:moveTo>
                  <a:pt x="1408176" y="0"/>
                </a:moveTo>
                <a:lnTo>
                  <a:pt x="1411224" y="0"/>
                </a:lnTo>
                <a:lnTo>
                  <a:pt x="1411224" y="3048"/>
                </a:lnTo>
                <a:lnTo>
                  <a:pt x="1408176" y="3048"/>
                </a:lnTo>
                <a:lnTo>
                  <a:pt x="1408176" y="0"/>
                </a:lnTo>
                <a:close/>
                <a:moveTo>
                  <a:pt x="1414271" y="0"/>
                </a:moveTo>
                <a:lnTo>
                  <a:pt x="1417319" y="0"/>
                </a:lnTo>
                <a:lnTo>
                  <a:pt x="1417319" y="3048"/>
                </a:lnTo>
                <a:lnTo>
                  <a:pt x="1414271" y="3048"/>
                </a:lnTo>
                <a:lnTo>
                  <a:pt x="1414271" y="0"/>
                </a:lnTo>
                <a:close/>
                <a:moveTo>
                  <a:pt x="1420367" y="0"/>
                </a:moveTo>
                <a:lnTo>
                  <a:pt x="1423415" y="0"/>
                </a:lnTo>
                <a:lnTo>
                  <a:pt x="1423415" y="3048"/>
                </a:lnTo>
                <a:lnTo>
                  <a:pt x="1420367" y="3048"/>
                </a:lnTo>
                <a:lnTo>
                  <a:pt x="1420367" y="0"/>
                </a:lnTo>
                <a:close/>
                <a:moveTo>
                  <a:pt x="1426464" y="0"/>
                </a:moveTo>
                <a:lnTo>
                  <a:pt x="1429512" y="0"/>
                </a:lnTo>
                <a:lnTo>
                  <a:pt x="1429512" y="3048"/>
                </a:lnTo>
                <a:lnTo>
                  <a:pt x="1426464" y="3048"/>
                </a:lnTo>
                <a:lnTo>
                  <a:pt x="1426464" y="0"/>
                </a:lnTo>
                <a:close/>
                <a:moveTo>
                  <a:pt x="1432559" y="0"/>
                </a:moveTo>
                <a:lnTo>
                  <a:pt x="1435607" y="0"/>
                </a:lnTo>
                <a:lnTo>
                  <a:pt x="1435607" y="3048"/>
                </a:lnTo>
                <a:lnTo>
                  <a:pt x="1432559" y="3048"/>
                </a:lnTo>
                <a:lnTo>
                  <a:pt x="1432559" y="0"/>
                </a:lnTo>
                <a:close/>
                <a:moveTo>
                  <a:pt x="1438655" y="0"/>
                </a:moveTo>
                <a:lnTo>
                  <a:pt x="1441703" y="0"/>
                </a:lnTo>
                <a:lnTo>
                  <a:pt x="1441703" y="3048"/>
                </a:lnTo>
                <a:lnTo>
                  <a:pt x="1438655" y="3048"/>
                </a:lnTo>
                <a:lnTo>
                  <a:pt x="1438655" y="0"/>
                </a:lnTo>
                <a:close/>
                <a:moveTo>
                  <a:pt x="1444752" y="0"/>
                </a:moveTo>
                <a:lnTo>
                  <a:pt x="1447800" y="0"/>
                </a:lnTo>
                <a:lnTo>
                  <a:pt x="1447800" y="3048"/>
                </a:lnTo>
                <a:lnTo>
                  <a:pt x="1444752" y="3048"/>
                </a:lnTo>
                <a:lnTo>
                  <a:pt x="1444752" y="0"/>
                </a:lnTo>
                <a:close/>
                <a:moveTo>
                  <a:pt x="1450848" y="0"/>
                </a:moveTo>
                <a:lnTo>
                  <a:pt x="1453896" y="0"/>
                </a:lnTo>
                <a:lnTo>
                  <a:pt x="1453896" y="3048"/>
                </a:lnTo>
                <a:lnTo>
                  <a:pt x="1450848" y="3048"/>
                </a:lnTo>
                <a:lnTo>
                  <a:pt x="1450848" y="0"/>
                </a:lnTo>
                <a:close/>
                <a:moveTo>
                  <a:pt x="1456943" y="0"/>
                </a:moveTo>
                <a:lnTo>
                  <a:pt x="1459991" y="0"/>
                </a:lnTo>
                <a:lnTo>
                  <a:pt x="1459991" y="3048"/>
                </a:lnTo>
                <a:lnTo>
                  <a:pt x="1456943" y="3048"/>
                </a:lnTo>
                <a:lnTo>
                  <a:pt x="1456943" y="0"/>
                </a:lnTo>
                <a:close/>
                <a:moveTo>
                  <a:pt x="1463039" y="0"/>
                </a:moveTo>
                <a:lnTo>
                  <a:pt x="1466087" y="0"/>
                </a:lnTo>
                <a:lnTo>
                  <a:pt x="1466087" y="3048"/>
                </a:lnTo>
                <a:lnTo>
                  <a:pt x="1463039" y="3048"/>
                </a:lnTo>
                <a:lnTo>
                  <a:pt x="1463039" y="0"/>
                </a:lnTo>
                <a:close/>
                <a:moveTo>
                  <a:pt x="1469136" y="0"/>
                </a:moveTo>
                <a:lnTo>
                  <a:pt x="1472184" y="0"/>
                </a:lnTo>
                <a:lnTo>
                  <a:pt x="1472184" y="3048"/>
                </a:lnTo>
                <a:lnTo>
                  <a:pt x="1469136" y="3048"/>
                </a:lnTo>
                <a:lnTo>
                  <a:pt x="1469136" y="0"/>
                </a:lnTo>
                <a:close/>
                <a:moveTo>
                  <a:pt x="1475232" y="0"/>
                </a:moveTo>
                <a:lnTo>
                  <a:pt x="1478279" y="0"/>
                </a:lnTo>
                <a:lnTo>
                  <a:pt x="1478279" y="3048"/>
                </a:lnTo>
                <a:lnTo>
                  <a:pt x="1475232" y="3048"/>
                </a:lnTo>
                <a:lnTo>
                  <a:pt x="1475232" y="0"/>
                </a:lnTo>
                <a:close/>
                <a:moveTo>
                  <a:pt x="1481327" y="0"/>
                </a:moveTo>
                <a:lnTo>
                  <a:pt x="1484375" y="0"/>
                </a:lnTo>
                <a:lnTo>
                  <a:pt x="1484375" y="3048"/>
                </a:lnTo>
                <a:lnTo>
                  <a:pt x="1481327" y="3048"/>
                </a:lnTo>
                <a:lnTo>
                  <a:pt x="1481327" y="0"/>
                </a:lnTo>
                <a:close/>
                <a:moveTo>
                  <a:pt x="1487424" y="0"/>
                </a:moveTo>
                <a:lnTo>
                  <a:pt x="1490472" y="0"/>
                </a:lnTo>
                <a:lnTo>
                  <a:pt x="1490472" y="3048"/>
                </a:lnTo>
                <a:lnTo>
                  <a:pt x="1487424" y="3048"/>
                </a:lnTo>
                <a:lnTo>
                  <a:pt x="1487424" y="0"/>
                </a:lnTo>
                <a:close/>
                <a:moveTo>
                  <a:pt x="1493520" y="0"/>
                </a:moveTo>
                <a:lnTo>
                  <a:pt x="1496568" y="0"/>
                </a:lnTo>
                <a:lnTo>
                  <a:pt x="1496568" y="3048"/>
                </a:lnTo>
                <a:lnTo>
                  <a:pt x="1493520" y="3048"/>
                </a:lnTo>
                <a:lnTo>
                  <a:pt x="1493520" y="0"/>
                </a:lnTo>
                <a:close/>
                <a:moveTo>
                  <a:pt x="1499615" y="0"/>
                </a:moveTo>
                <a:lnTo>
                  <a:pt x="1502663" y="0"/>
                </a:lnTo>
                <a:lnTo>
                  <a:pt x="1502663" y="3048"/>
                </a:lnTo>
                <a:lnTo>
                  <a:pt x="1499615" y="3048"/>
                </a:lnTo>
                <a:lnTo>
                  <a:pt x="1499615" y="0"/>
                </a:lnTo>
                <a:close/>
                <a:moveTo>
                  <a:pt x="1505711" y="0"/>
                </a:moveTo>
                <a:lnTo>
                  <a:pt x="1508759" y="0"/>
                </a:lnTo>
                <a:lnTo>
                  <a:pt x="1508759" y="3048"/>
                </a:lnTo>
                <a:lnTo>
                  <a:pt x="1505711" y="3048"/>
                </a:lnTo>
                <a:lnTo>
                  <a:pt x="1505711" y="0"/>
                </a:lnTo>
                <a:close/>
                <a:moveTo>
                  <a:pt x="1511808" y="0"/>
                </a:moveTo>
                <a:lnTo>
                  <a:pt x="1514856" y="0"/>
                </a:lnTo>
                <a:lnTo>
                  <a:pt x="1514856" y="3048"/>
                </a:lnTo>
                <a:lnTo>
                  <a:pt x="1511808" y="3048"/>
                </a:lnTo>
                <a:lnTo>
                  <a:pt x="1511808" y="0"/>
                </a:lnTo>
                <a:close/>
                <a:moveTo>
                  <a:pt x="1517904" y="0"/>
                </a:moveTo>
                <a:lnTo>
                  <a:pt x="1520952" y="0"/>
                </a:lnTo>
                <a:lnTo>
                  <a:pt x="1520952" y="3048"/>
                </a:lnTo>
                <a:lnTo>
                  <a:pt x="1517904" y="3048"/>
                </a:lnTo>
                <a:lnTo>
                  <a:pt x="1517904" y="0"/>
                </a:lnTo>
                <a:close/>
                <a:moveTo>
                  <a:pt x="1523999" y="0"/>
                </a:moveTo>
                <a:lnTo>
                  <a:pt x="1527047" y="0"/>
                </a:lnTo>
                <a:lnTo>
                  <a:pt x="1527047" y="3048"/>
                </a:lnTo>
                <a:lnTo>
                  <a:pt x="1523999" y="3048"/>
                </a:lnTo>
                <a:lnTo>
                  <a:pt x="1523999" y="0"/>
                </a:lnTo>
                <a:close/>
                <a:moveTo>
                  <a:pt x="1530096" y="0"/>
                </a:moveTo>
                <a:lnTo>
                  <a:pt x="1533144" y="0"/>
                </a:lnTo>
                <a:lnTo>
                  <a:pt x="1533144" y="3048"/>
                </a:lnTo>
                <a:lnTo>
                  <a:pt x="1530096" y="3048"/>
                </a:lnTo>
                <a:lnTo>
                  <a:pt x="1530096" y="0"/>
                </a:lnTo>
                <a:close/>
                <a:moveTo>
                  <a:pt x="1536192" y="0"/>
                </a:moveTo>
                <a:lnTo>
                  <a:pt x="1539240" y="0"/>
                </a:lnTo>
                <a:lnTo>
                  <a:pt x="1539240" y="3048"/>
                </a:lnTo>
                <a:lnTo>
                  <a:pt x="1536192" y="3048"/>
                </a:lnTo>
                <a:lnTo>
                  <a:pt x="1536192" y="0"/>
                </a:lnTo>
                <a:close/>
                <a:moveTo>
                  <a:pt x="1542287" y="0"/>
                </a:moveTo>
                <a:lnTo>
                  <a:pt x="1545335" y="0"/>
                </a:lnTo>
                <a:lnTo>
                  <a:pt x="1545335" y="3048"/>
                </a:lnTo>
                <a:lnTo>
                  <a:pt x="1542287" y="3048"/>
                </a:lnTo>
                <a:lnTo>
                  <a:pt x="1542287" y="0"/>
                </a:lnTo>
                <a:close/>
                <a:moveTo>
                  <a:pt x="1548383" y="0"/>
                </a:moveTo>
                <a:lnTo>
                  <a:pt x="1551431" y="0"/>
                </a:lnTo>
                <a:lnTo>
                  <a:pt x="1551431" y="3048"/>
                </a:lnTo>
                <a:lnTo>
                  <a:pt x="1548383" y="3048"/>
                </a:lnTo>
                <a:lnTo>
                  <a:pt x="1548383" y="0"/>
                </a:lnTo>
                <a:close/>
                <a:moveTo>
                  <a:pt x="1554480" y="0"/>
                </a:moveTo>
                <a:lnTo>
                  <a:pt x="1557528" y="0"/>
                </a:lnTo>
                <a:lnTo>
                  <a:pt x="1557528" y="3048"/>
                </a:lnTo>
                <a:lnTo>
                  <a:pt x="1554480" y="3048"/>
                </a:lnTo>
                <a:lnTo>
                  <a:pt x="1554480" y="0"/>
                </a:lnTo>
                <a:close/>
                <a:moveTo>
                  <a:pt x="1560576" y="0"/>
                </a:moveTo>
                <a:lnTo>
                  <a:pt x="1563624" y="0"/>
                </a:lnTo>
                <a:lnTo>
                  <a:pt x="1563624" y="3048"/>
                </a:lnTo>
                <a:lnTo>
                  <a:pt x="1560576" y="3048"/>
                </a:lnTo>
                <a:lnTo>
                  <a:pt x="1560576" y="0"/>
                </a:lnTo>
                <a:close/>
                <a:moveTo>
                  <a:pt x="1566671" y="0"/>
                </a:moveTo>
                <a:lnTo>
                  <a:pt x="1569719" y="0"/>
                </a:lnTo>
                <a:lnTo>
                  <a:pt x="1569719" y="3048"/>
                </a:lnTo>
                <a:lnTo>
                  <a:pt x="1566671" y="3048"/>
                </a:lnTo>
                <a:lnTo>
                  <a:pt x="1566671" y="0"/>
                </a:lnTo>
                <a:close/>
                <a:moveTo>
                  <a:pt x="1572767" y="0"/>
                </a:moveTo>
                <a:lnTo>
                  <a:pt x="1575815" y="0"/>
                </a:lnTo>
                <a:lnTo>
                  <a:pt x="1575815" y="3048"/>
                </a:lnTo>
                <a:lnTo>
                  <a:pt x="1572767" y="3048"/>
                </a:lnTo>
                <a:lnTo>
                  <a:pt x="1572767" y="0"/>
                </a:lnTo>
                <a:close/>
                <a:moveTo>
                  <a:pt x="1578864" y="0"/>
                </a:moveTo>
                <a:lnTo>
                  <a:pt x="1581912" y="0"/>
                </a:lnTo>
                <a:lnTo>
                  <a:pt x="1581912" y="3048"/>
                </a:lnTo>
                <a:lnTo>
                  <a:pt x="1578864" y="3048"/>
                </a:lnTo>
                <a:lnTo>
                  <a:pt x="1578864" y="0"/>
                </a:lnTo>
                <a:close/>
                <a:moveTo>
                  <a:pt x="1584959" y="0"/>
                </a:moveTo>
                <a:lnTo>
                  <a:pt x="1588007" y="0"/>
                </a:lnTo>
                <a:lnTo>
                  <a:pt x="1588007" y="3048"/>
                </a:lnTo>
                <a:lnTo>
                  <a:pt x="1584959" y="3048"/>
                </a:lnTo>
                <a:lnTo>
                  <a:pt x="1584959" y="0"/>
                </a:lnTo>
                <a:close/>
                <a:moveTo>
                  <a:pt x="1591055" y="0"/>
                </a:moveTo>
                <a:lnTo>
                  <a:pt x="1594103" y="0"/>
                </a:lnTo>
                <a:lnTo>
                  <a:pt x="1594103" y="3048"/>
                </a:lnTo>
                <a:lnTo>
                  <a:pt x="1591055" y="3048"/>
                </a:lnTo>
                <a:lnTo>
                  <a:pt x="1591055" y="0"/>
                </a:lnTo>
                <a:close/>
                <a:moveTo>
                  <a:pt x="1597152" y="0"/>
                </a:moveTo>
                <a:lnTo>
                  <a:pt x="1600200" y="0"/>
                </a:lnTo>
                <a:lnTo>
                  <a:pt x="1600200" y="3048"/>
                </a:lnTo>
                <a:lnTo>
                  <a:pt x="1597152" y="3048"/>
                </a:lnTo>
                <a:lnTo>
                  <a:pt x="1597152" y="0"/>
                </a:lnTo>
                <a:close/>
                <a:moveTo>
                  <a:pt x="1603248" y="0"/>
                </a:moveTo>
                <a:lnTo>
                  <a:pt x="1606296" y="0"/>
                </a:lnTo>
                <a:lnTo>
                  <a:pt x="1606296" y="3048"/>
                </a:lnTo>
                <a:lnTo>
                  <a:pt x="1603248" y="3048"/>
                </a:lnTo>
                <a:lnTo>
                  <a:pt x="1603248" y="0"/>
                </a:lnTo>
                <a:close/>
                <a:moveTo>
                  <a:pt x="1609343" y="0"/>
                </a:moveTo>
                <a:lnTo>
                  <a:pt x="1612391" y="0"/>
                </a:lnTo>
                <a:lnTo>
                  <a:pt x="1612391" y="3048"/>
                </a:lnTo>
                <a:lnTo>
                  <a:pt x="1609343" y="3048"/>
                </a:lnTo>
                <a:lnTo>
                  <a:pt x="1609343" y="0"/>
                </a:lnTo>
                <a:close/>
                <a:moveTo>
                  <a:pt x="1615439" y="0"/>
                </a:moveTo>
                <a:lnTo>
                  <a:pt x="1618487" y="0"/>
                </a:lnTo>
                <a:lnTo>
                  <a:pt x="1618487" y="3048"/>
                </a:lnTo>
                <a:lnTo>
                  <a:pt x="1615439" y="3048"/>
                </a:lnTo>
                <a:lnTo>
                  <a:pt x="1615439" y="0"/>
                </a:lnTo>
                <a:close/>
                <a:moveTo>
                  <a:pt x="1621536" y="0"/>
                </a:moveTo>
                <a:lnTo>
                  <a:pt x="1624584" y="0"/>
                </a:lnTo>
                <a:lnTo>
                  <a:pt x="1624584" y="3048"/>
                </a:lnTo>
                <a:lnTo>
                  <a:pt x="1621536" y="3048"/>
                </a:lnTo>
                <a:lnTo>
                  <a:pt x="1621536" y="0"/>
                </a:lnTo>
                <a:close/>
                <a:moveTo>
                  <a:pt x="1627632" y="0"/>
                </a:moveTo>
                <a:lnTo>
                  <a:pt x="1630679" y="0"/>
                </a:lnTo>
                <a:lnTo>
                  <a:pt x="1630679" y="3048"/>
                </a:lnTo>
                <a:lnTo>
                  <a:pt x="1627632" y="3048"/>
                </a:lnTo>
                <a:lnTo>
                  <a:pt x="1627632" y="0"/>
                </a:lnTo>
                <a:close/>
                <a:moveTo>
                  <a:pt x="1633727" y="0"/>
                </a:moveTo>
                <a:lnTo>
                  <a:pt x="1636775" y="0"/>
                </a:lnTo>
                <a:lnTo>
                  <a:pt x="1636775" y="3048"/>
                </a:lnTo>
                <a:lnTo>
                  <a:pt x="1633727" y="3048"/>
                </a:lnTo>
                <a:lnTo>
                  <a:pt x="1633727" y="0"/>
                </a:lnTo>
                <a:close/>
                <a:moveTo>
                  <a:pt x="1639824" y="0"/>
                </a:moveTo>
                <a:lnTo>
                  <a:pt x="1642872" y="0"/>
                </a:lnTo>
                <a:lnTo>
                  <a:pt x="1642872" y="3048"/>
                </a:lnTo>
                <a:lnTo>
                  <a:pt x="1639824" y="3048"/>
                </a:lnTo>
                <a:lnTo>
                  <a:pt x="1639824" y="0"/>
                </a:lnTo>
                <a:close/>
                <a:moveTo>
                  <a:pt x="1645920" y="0"/>
                </a:moveTo>
                <a:lnTo>
                  <a:pt x="1648968" y="0"/>
                </a:lnTo>
                <a:lnTo>
                  <a:pt x="1648968" y="3048"/>
                </a:lnTo>
                <a:lnTo>
                  <a:pt x="1645920" y="3048"/>
                </a:lnTo>
                <a:lnTo>
                  <a:pt x="1645920" y="0"/>
                </a:lnTo>
                <a:close/>
                <a:moveTo>
                  <a:pt x="1652015" y="0"/>
                </a:moveTo>
                <a:lnTo>
                  <a:pt x="1655063" y="0"/>
                </a:lnTo>
                <a:lnTo>
                  <a:pt x="1655063" y="3048"/>
                </a:lnTo>
                <a:lnTo>
                  <a:pt x="1652015" y="3048"/>
                </a:lnTo>
                <a:lnTo>
                  <a:pt x="1652015" y="0"/>
                </a:lnTo>
                <a:close/>
                <a:moveTo>
                  <a:pt x="1658111" y="0"/>
                </a:moveTo>
                <a:lnTo>
                  <a:pt x="1661159" y="0"/>
                </a:lnTo>
                <a:lnTo>
                  <a:pt x="1661159" y="3048"/>
                </a:lnTo>
                <a:lnTo>
                  <a:pt x="1658111" y="3048"/>
                </a:lnTo>
                <a:lnTo>
                  <a:pt x="1658111" y="0"/>
                </a:lnTo>
                <a:close/>
                <a:moveTo>
                  <a:pt x="1664208" y="0"/>
                </a:moveTo>
                <a:lnTo>
                  <a:pt x="1667256" y="0"/>
                </a:lnTo>
                <a:lnTo>
                  <a:pt x="1667256" y="3048"/>
                </a:lnTo>
                <a:lnTo>
                  <a:pt x="1664208" y="3048"/>
                </a:lnTo>
                <a:lnTo>
                  <a:pt x="1664208" y="0"/>
                </a:lnTo>
                <a:close/>
                <a:moveTo>
                  <a:pt x="1670304" y="0"/>
                </a:moveTo>
                <a:lnTo>
                  <a:pt x="1673352" y="0"/>
                </a:lnTo>
                <a:lnTo>
                  <a:pt x="1673352" y="3048"/>
                </a:lnTo>
                <a:lnTo>
                  <a:pt x="1670304" y="3048"/>
                </a:lnTo>
                <a:lnTo>
                  <a:pt x="1670304" y="0"/>
                </a:lnTo>
                <a:close/>
                <a:moveTo>
                  <a:pt x="1676399" y="0"/>
                </a:moveTo>
                <a:lnTo>
                  <a:pt x="1679447" y="0"/>
                </a:lnTo>
                <a:lnTo>
                  <a:pt x="1679447" y="3048"/>
                </a:lnTo>
                <a:lnTo>
                  <a:pt x="1676399" y="3048"/>
                </a:lnTo>
                <a:lnTo>
                  <a:pt x="1676399" y="0"/>
                </a:lnTo>
                <a:close/>
                <a:moveTo>
                  <a:pt x="1682496" y="0"/>
                </a:moveTo>
                <a:lnTo>
                  <a:pt x="1685544" y="0"/>
                </a:lnTo>
                <a:lnTo>
                  <a:pt x="1685544" y="3048"/>
                </a:lnTo>
                <a:lnTo>
                  <a:pt x="1682496" y="3048"/>
                </a:lnTo>
                <a:lnTo>
                  <a:pt x="1682496" y="0"/>
                </a:lnTo>
                <a:close/>
                <a:moveTo>
                  <a:pt x="1688592" y="0"/>
                </a:moveTo>
                <a:lnTo>
                  <a:pt x="1691640" y="0"/>
                </a:lnTo>
                <a:lnTo>
                  <a:pt x="1691640" y="3048"/>
                </a:lnTo>
                <a:lnTo>
                  <a:pt x="1688592" y="3048"/>
                </a:lnTo>
                <a:lnTo>
                  <a:pt x="1688592" y="0"/>
                </a:lnTo>
                <a:close/>
                <a:moveTo>
                  <a:pt x="1694687" y="0"/>
                </a:moveTo>
                <a:lnTo>
                  <a:pt x="1697735" y="0"/>
                </a:lnTo>
                <a:lnTo>
                  <a:pt x="1697735" y="3048"/>
                </a:lnTo>
                <a:lnTo>
                  <a:pt x="1694687" y="3048"/>
                </a:lnTo>
                <a:lnTo>
                  <a:pt x="1694687" y="0"/>
                </a:lnTo>
                <a:close/>
                <a:moveTo>
                  <a:pt x="1700783" y="0"/>
                </a:moveTo>
                <a:lnTo>
                  <a:pt x="1703831" y="0"/>
                </a:lnTo>
                <a:lnTo>
                  <a:pt x="1703831" y="3048"/>
                </a:lnTo>
                <a:lnTo>
                  <a:pt x="1700783" y="3048"/>
                </a:lnTo>
                <a:lnTo>
                  <a:pt x="1700783" y="0"/>
                </a:lnTo>
                <a:close/>
                <a:moveTo>
                  <a:pt x="1706880" y="0"/>
                </a:moveTo>
                <a:lnTo>
                  <a:pt x="1709928" y="0"/>
                </a:lnTo>
                <a:lnTo>
                  <a:pt x="1709928" y="3048"/>
                </a:lnTo>
                <a:lnTo>
                  <a:pt x="1706880" y="3048"/>
                </a:lnTo>
                <a:lnTo>
                  <a:pt x="1706880" y="0"/>
                </a:lnTo>
                <a:close/>
                <a:moveTo>
                  <a:pt x="1712976" y="0"/>
                </a:moveTo>
                <a:lnTo>
                  <a:pt x="1716024" y="0"/>
                </a:lnTo>
                <a:lnTo>
                  <a:pt x="1716024" y="3048"/>
                </a:lnTo>
                <a:lnTo>
                  <a:pt x="1712976" y="3048"/>
                </a:lnTo>
                <a:lnTo>
                  <a:pt x="1712976" y="0"/>
                </a:lnTo>
                <a:close/>
                <a:moveTo>
                  <a:pt x="1719071" y="0"/>
                </a:moveTo>
                <a:lnTo>
                  <a:pt x="1722119" y="0"/>
                </a:lnTo>
                <a:lnTo>
                  <a:pt x="1722119" y="3048"/>
                </a:lnTo>
                <a:lnTo>
                  <a:pt x="1719071" y="3048"/>
                </a:lnTo>
                <a:lnTo>
                  <a:pt x="1719071" y="0"/>
                </a:lnTo>
                <a:close/>
                <a:moveTo>
                  <a:pt x="1725167" y="0"/>
                </a:moveTo>
                <a:lnTo>
                  <a:pt x="1728215" y="0"/>
                </a:lnTo>
                <a:lnTo>
                  <a:pt x="1728215" y="3048"/>
                </a:lnTo>
                <a:lnTo>
                  <a:pt x="1725167" y="3048"/>
                </a:lnTo>
                <a:lnTo>
                  <a:pt x="1725167" y="0"/>
                </a:lnTo>
                <a:close/>
                <a:moveTo>
                  <a:pt x="1731264" y="0"/>
                </a:moveTo>
                <a:lnTo>
                  <a:pt x="1734312" y="0"/>
                </a:lnTo>
                <a:lnTo>
                  <a:pt x="1734312" y="3048"/>
                </a:lnTo>
                <a:lnTo>
                  <a:pt x="1731264" y="3048"/>
                </a:lnTo>
                <a:lnTo>
                  <a:pt x="1731264" y="0"/>
                </a:lnTo>
                <a:close/>
                <a:moveTo>
                  <a:pt x="1737359" y="0"/>
                </a:moveTo>
                <a:lnTo>
                  <a:pt x="1740407" y="0"/>
                </a:lnTo>
                <a:lnTo>
                  <a:pt x="1740407" y="3048"/>
                </a:lnTo>
                <a:lnTo>
                  <a:pt x="1737359" y="3048"/>
                </a:lnTo>
                <a:lnTo>
                  <a:pt x="1737359" y="0"/>
                </a:lnTo>
                <a:close/>
                <a:moveTo>
                  <a:pt x="1743455" y="0"/>
                </a:moveTo>
                <a:lnTo>
                  <a:pt x="1746503" y="0"/>
                </a:lnTo>
                <a:lnTo>
                  <a:pt x="1746503" y="3048"/>
                </a:lnTo>
                <a:lnTo>
                  <a:pt x="1743455" y="3048"/>
                </a:lnTo>
                <a:lnTo>
                  <a:pt x="1743455" y="0"/>
                </a:lnTo>
                <a:close/>
                <a:moveTo>
                  <a:pt x="1749552" y="0"/>
                </a:moveTo>
                <a:lnTo>
                  <a:pt x="1752600" y="0"/>
                </a:lnTo>
                <a:lnTo>
                  <a:pt x="1752600" y="3048"/>
                </a:lnTo>
                <a:lnTo>
                  <a:pt x="1749552" y="3048"/>
                </a:lnTo>
                <a:lnTo>
                  <a:pt x="1749552" y="0"/>
                </a:lnTo>
                <a:close/>
                <a:moveTo>
                  <a:pt x="1755648" y="0"/>
                </a:moveTo>
                <a:lnTo>
                  <a:pt x="1758696" y="0"/>
                </a:lnTo>
                <a:lnTo>
                  <a:pt x="1758696" y="3048"/>
                </a:lnTo>
                <a:lnTo>
                  <a:pt x="1755648" y="3048"/>
                </a:lnTo>
                <a:lnTo>
                  <a:pt x="1755648" y="0"/>
                </a:lnTo>
                <a:close/>
                <a:moveTo>
                  <a:pt x="1761743" y="0"/>
                </a:moveTo>
                <a:lnTo>
                  <a:pt x="1764791" y="0"/>
                </a:lnTo>
                <a:lnTo>
                  <a:pt x="1764791" y="3048"/>
                </a:lnTo>
                <a:lnTo>
                  <a:pt x="1761743" y="3048"/>
                </a:lnTo>
                <a:lnTo>
                  <a:pt x="1761743" y="0"/>
                </a:lnTo>
                <a:close/>
                <a:moveTo>
                  <a:pt x="1767839" y="0"/>
                </a:moveTo>
                <a:lnTo>
                  <a:pt x="1770887" y="0"/>
                </a:lnTo>
                <a:lnTo>
                  <a:pt x="1770887" y="3048"/>
                </a:lnTo>
                <a:lnTo>
                  <a:pt x="1767839" y="3048"/>
                </a:lnTo>
                <a:lnTo>
                  <a:pt x="1767839" y="0"/>
                </a:lnTo>
                <a:close/>
                <a:moveTo>
                  <a:pt x="1773936" y="0"/>
                </a:moveTo>
                <a:lnTo>
                  <a:pt x="1776984" y="0"/>
                </a:lnTo>
                <a:lnTo>
                  <a:pt x="1776984" y="3048"/>
                </a:lnTo>
                <a:lnTo>
                  <a:pt x="1773936" y="3048"/>
                </a:lnTo>
                <a:lnTo>
                  <a:pt x="1773936" y="0"/>
                </a:lnTo>
                <a:close/>
                <a:moveTo>
                  <a:pt x="1780032" y="0"/>
                </a:moveTo>
                <a:lnTo>
                  <a:pt x="1783079" y="0"/>
                </a:lnTo>
                <a:lnTo>
                  <a:pt x="1783079" y="3048"/>
                </a:lnTo>
                <a:lnTo>
                  <a:pt x="1780032" y="3048"/>
                </a:lnTo>
                <a:lnTo>
                  <a:pt x="1780032" y="0"/>
                </a:lnTo>
                <a:close/>
                <a:moveTo>
                  <a:pt x="1786127" y="0"/>
                </a:moveTo>
                <a:lnTo>
                  <a:pt x="1789175" y="0"/>
                </a:lnTo>
                <a:lnTo>
                  <a:pt x="1789175" y="3048"/>
                </a:lnTo>
                <a:lnTo>
                  <a:pt x="1786127" y="3048"/>
                </a:lnTo>
                <a:lnTo>
                  <a:pt x="1786127" y="0"/>
                </a:lnTo>
                <a:close/>
                <a:moveTo>
                  <a:pt x="1792224" y="0"/>
                </a:moveTo>
                <a:lnTo>
                  <a:pt x="1795272" y="0"/>
                </a:lnTo>
                <a:lnTo>
                  <a:pt x="1795272" y="3048"/>
                </a:lnTo>
                <a:lnTo>
                  <a:pt x="1792224" y="3048"/>
                </a:lnTo>
                <a:lnTo>
                  <a:pt x="1792224" y="0"/>
                </a:lnTo>
                <a:close/>
                <a:moveTo>
                  <a:pt x="1798320" y="0"/>
                </a:moveTo>
                <a:lnTo>
                  <a:pt x="1801368" y="0"/>
                </a:lnTo>
                <a:lnTo>
                  <a:pt x="1801368" y="3048"/>
                </a:lnTo>
                <a:lnTo>
                  <a:pt x="1798320" y="3048"/>
                </a:lnTo>
                <a:lnTo>
                  <a:pt x="1798320" y="0"/>
                </a:lnTo>
                <a:close/>
                <a:moveTo>
                  <a:pt x="1804415" y="0"/>
                </a:moveTo>
                <a:lnTo>
                  <a:pt x="1807463" y="0"/>
                </a:lnTo>
                <a:lnTo>
                  <a:pt x="1807463" y="3048"/>
                </a:lnTo>
                <a:lnTo>
                  <a:pt x="1804415" y="3048"/>
                </a:lnTo>
                <a:lnTo>
                  <a:pt x="1804415" y="0"/>
                </a:lnTo>
                <a:close/>
                <a:moveTo>
                  <a:pt x="1810511" y="0"/>
                </a:moveTo>
                <a:lnTo>
                  <a:pt x="1813559" y="0"/>
                </a:lnTo>
                <a:lnTo>
                  <a:pt x="1813559" y="3048"/>
                </a:lnTo>
                <a:lnTo>
                  <a:pt x="1810511" y="3048"/>
                </a:lnTo>
                <a:lnTo>
                  <a:pt x="1810511" y="0"/>
                </a:lnTo>
                <a:close/>
                <a:moveTo>
                  <a:pt x="1816608" y="0"/>
                </a:moveTo>
                <a:lnTo>
                  <a:pt x="1819656" y="0"/>
                </a:lnTo>
                <a:lnTo>
                  <a:pt x="1819656" y="3048"/>
                </a:lnTo>
                <a:lnTo>
                  <a:pt x="1816608" y="3048"/>
                </a:lnTo>
                <a:lnTo>
                  <a:pt x="1816608" y="0"/>
                </a:lnTo>
                <a:close/>
                <a:moveTo>
                  <a:pt x="1822704" y="0"/>
                </a:moveTo>
                <a:lnTo>
                  <a:pt x="1825752" y="0"/>
                </a:lnTo>
                <a:lnTo>
                  <a:pt x="1825752" y="3048"/>
                </a:lnTo>
                <a:lnTo>
                  <a:pt x="1822704" y="3048"/>
                </a:lnTo>
                <a:lnTo>
                  <a:pt x="1822704" y="0"/>
                </a:lnTo>
                <a:close/>
                <a:moveTo>
                  <a:pt x="1828799" y="0"/>
                </a:moveTo>
                <a:lnTo>
                  <a:pt x="1831847" y="0"/>
                </a:lnTo>
                <a:lnTo>
                  <a:pt x="1831847" y="3048"/>
                </a:lnTo>
                <a:lnTo>
                  <a:pt x="1828799" y="3048"/>
                </a:lnTo>
                <a:lnTo>
                  <a:pt x="1828799" y="0"/>
                </a:lnTo>
                <a:close/>
                <a:moveTo>
                  <a:pt x="1834896" y="0"/>
                </a:moveTo>
                <a:lnTo>
                  <a:pt x="1837944" y="0"/>
                </a:lnTo>
                <a:lnTo>
                  <a:pt x="1837944" y="3048"/>
                </a:lnTo>
                <a:lnTo>
                  <a:pt x="1834896" y="3048"/>
                </a:lnTo>
                <a:lnTo>
                  <a:pt x="1834896" y="0"/>
                </a:lnTo>
                <a:close/>
                <a:moveTo>
                  <a:pt x="1840992" y="0"/>
                </a:moveTo>
                <a:lnTo>
                  <a:pt x="1844040" y="0"/>
                </a:lnTo>
                <a:lnTo>
                  <a:pt x="1844040" y="3048"/>
                </a:lnTo>
                <a:lnTo>
                  <a:pt x="1840992" y="3048"/>
                </a:lnTo>
                <a:lnTo>
                  <a:pt x="1840992" y="0"/>
                </a:lnTo>
                <a:close/>
                <a:moveTo>
                  <a:pt x="1847087" y="0"/>
                </a:moveTo>
                <a:lnTo>
                  <a:pt x="1850135" y="0"/>
                </a:lnTo>
                <a:lnTo>
                  <a:pt x="1850135" y="3048"/>
                </a:lnTo>
                <a:lnTo>
                  <a:pt x="1847087" y="3048"/>
                </a:lnTo>
                <a:lnTo>
                  <a:pt x="1847087" y="0"/>
                </a:lnTo>
                <a:close/>
                <a:moveTo>
                  <a:pt x="1853183" y="0"/>
                </a:moveTo>
                <a:lnTo>
                  <a:pt x="1856231" y="0"/>
                </a:lnTo>
                <a:lnTo>
                  <a:pt x="1856231" y="3048"/>
                </a:lnTo>
                <a:lnTo>
                  <a:pt x="1853183" y="3048"/>
                </a:lnTo>
                <a:lnTo>
                  <a:pt x="1853183" y="0"/>
                </a:lnTo>
                <a:close/>
                <a:moveTo>
                  <a:pt x="1859280" y="0"/>
                </a:moveTo>
                <a:lnTo>
                  <a:pt x="1862328" y="0"/>
                </a:lnTo>
                <a:lnTo>
                  <a:pt x="1862328" y="3048"/>
                </a:lnTo>
                <a:lnTo>
                  <a:pt x="1859280" y="3048"/>
                </a:lnTo>
                <a:lnTo>
                  <a:pt x="1859280" y="0"/>
                </a:lnTo>
                <a:close/>
                <a:moveTo>
                  <a:pt x="1865376" y="0"/>
                </a:moveTo>
                <a:lnTo>
                  <a:pt x="1868424" y="0"/>
                </a:lnTo>
                <a:lnTo>
                  <a:pt x="1868424" y="3048"/>
                </a:lnTo>
                <a:lnTo>
                  <a:pt x="1865376" y="3048"/>
                </a:lnTo>
                <a:lnTo>
                  <a:pt x="1865376" y="0"/>
                </a:lnTo>
                <a:close/>
                <a:moveTo>
                  <a:pt x="1871471" y="0"/>
                </a:moveTo>
                <a:lnTo>
                  <a:pt x="1874519" y="0"/>
                </a:lnTo>
                <a:lnTo>
                  <a:pt x="1874519" y="3048"/>
                </a:lnTo>
                <a:lnTo>
                  <a:pt x="1871471" y="3048"/>
                </a:lnTo>
                <a:lnTo>
                  <a:pt x="1871471" y="0"/>
                </a:lnTo>
                <a:close/>
                <a:moveTo>
                  <a:pt x="1877567" y="0"/>
                </a:moveTo>
                <a:lnTo>
                  <a:pt x="1880615" y="0"/>
                </a:lnTo>
                <a:lnTo>
                  <a:pt x="1880615" y="3048"/>
                </a:lnTo>
                <a:lnTo>
                  <a:pt x="1877567" y="3048"/>
                </a:lnTo>
                <a:lnTo>
                  <a:pt x="1877567" y="0"/>
                </a:lnTo>
                <a:close/>
                <a:moveTo>
                  <a:pt x="1883664" y="0"/>
                </a:moveTo>
                <a:lnTo>
                  <a:pt x="1886712" y="0"/>
                </a:lnTo>
                <a:lnTo>
                  <a:pt x="1886712" y="3048"/>
                </a:lnTo>
                <a:lnTo>
                  <a:pt x="1883664" y="3048"/>
                </a:lnTo>
                <a:lnTo>
                  <a:pt x="1883664" y="0"/>
                </a:lnTo>
                <a:close/>
                <a:moveTo>
                  <a:pt x="1889759" y="0"/>
                </a:moveTo>
                <a:lnTo>
                  <a:pt x="1892807" y="0"/>
                </a:lnTo>
                <a:lnTo>
                  <a:pt x="1892807" y="3048"/>
                </a:lnTo>
                <a:lnTo>
                  <a:pt x="1889759" y="3048"/>
                </a:lnTo>
                <a:lnTo>
                  <a:pt x="1889759" y="0"/>
                </a:lnTo>
                <a:close/>
                <a:moveTo>
                  <a:pt x="1895855" y="0"/>
                </a:moveTo>
                <a:lnTo>
                  <a:pt x="1898903" y="0"/>
                </a:lnTo>
                <a:lnTo>
                  <a:pt x="1898903" y="3048"/>
                </a:lnTo>
                <a:lnTo>
                  <a:pt x="1895855" y="3048"/>
                </a:lnTo>
                <a:lnTo>
                  <a:pt x="1895855" y="0"/>
                </a:lnTo>
                <a:close/>
                <a:moveTo>
                  <a:pt x="1901952" y="0"/>
                </a:moveTo>
                <a:lnTo>
                  <a:pt x="1905000" y="0"/>
                </a:lnTo>
                <a:lnTo>
                  <a:pt x="1905000" y="3048"/>
                </a:lnTo>
                <a:lnTo>
                  <a:pt x="1901952" y="3048"/>
                </a:lnTo>
                <a:lnTo>
                  <a:pt x="1901952" y="0"/>
                </a:lnTo>
                <a:close/>
                <a:moveTo>
                  <a:pt x="1908048" y="0"/>
                </a:moveTo>
                <a:lnTo>
                  <a:pt x="1911096" y="0"/>
                </a:lnTo>
                <a:lnTo>
                  <a:pt x="1911096" y="3048"/>
                </a:lnTo>
                <a:lnTo>
                  <a:pt x="1908048" y="3048"/>
                </a:lnTo>
                <a:lnTo>
                  <a:pt x="1908048" y="0"/>
                </a:lnTo>
                <a:close/>
                <a:moveTo>
                  <a:pt x="1914143" y="0"/>
                </a:moveTo>
                <a:lnTo>
                  <a:pt x="1917191" y="0"/>
                </a:lnTo>
                <a:lnTo>
                  <a:pt x="1917191" y="3048"/>
                </a:lnTo>
                <a:lnTo>
                  <a:pt x="1914143" y="3048"/>
                </a:lnTo>
                <a:lnTo>
                  <a:pt x="1914143" y="0"/>
                </a:lnTo>
                <a:close/>
                <a:moveTo>
                  <a:pt x="1920239" y="0"/>
                </a:moveTo>
                <a:lnTo>
                  <a:pt x="1923287" y="0"/>
                </a:lnTo>
                <a:lnTo>
                  <a:pt x="1923287" y="3048"/>
                </a:lnTo>
                <a:lnTo>
                  <a:pt x="1920239" y="3048"/>
                </a:lnTo>
                <a:lnTo>
                  <a:pt x="1920239" y="0"/>
                </a:lnTo>
                <a:close/>
                <a:moveTo>
                  <a:pt x="1926336" y="0"/>
                </a:moveTo>
                <a:lnTo>
                  <a:pt x="1929384" y="0"/>
                </a:lnTo>
                <a:lnTo>
                  <a:pt x="1929384" y="3048"/>
                </a:lnTo>
                <a:lnTo>
                  <a:pt x="1926336" y="3048"/>
                </a:lnTo>
                <a:lnTo>
                  <a:pt x="1926336" y="0"/>
                </a:lnTo>
                <a:close/>
                <a:moveTo>
                  <a:pt x="1932432" y="0"/>
                </a:moveTo>
                <a:lnTo>
                  <a:pt x="1935479" y="0"/>
                </a:lnTo>
                <a:lnTo>
                  <a:pt x="1935479" y="3048"/>
                </a:lnTo>
                <a:lnTo>
                  <a:pt x="1932432" y="3048"/>
                </a:lnTo>
                <a:lnTo>
                  <a:pt x="1932432" y="0"/>
                </a:lnTo>
                <a:close/>
                <a:moveTo>
                  <a:pt x="1938527" y="0"/>
                </a:moveTo>
                <a:lnTo>
                  <a:pt x="1941575" y="0"/>
                </a:lnTo>
                <a:lnTo>
                  <a:pt x="1941575" y="3048"/>
                </a:lnTo>
                <a:lnTo>
                  <a:pt x="1938527" y="3048"/>
                </a:lnTo>
                <a:lnTo>
                  <a:pt x="1938527" y="0"/>
                </a:lnTo>
                <a:close/>
                <a:moveTo>
                  <a:pt x="1944624" y="0"/>
                </a:moveTo>
                <a:lnTo>
                  <a:pt x="1947672" y="0"/>
                </a:lnTo>
                <a:lnTo>
                  <a:pt x="1947672" y="3048"/>
                </a:lnTo>
                <a:lnTo>
                  <a:pt x="1944624" y="3048"/>
                </a:lnTo>
                <a:lnTo>
                  <a:pt x="1944624" y="0"/>
                </a:lnTo>
                <a:close/>
                <a:moveTo>
                  <a:pt x="1950720" y="0"/>
                </a:moveTo>
                <a:lnTo>
                  <a:pt x="1953768" y="0"/>
                </a:lnTo>
                <a:lnTo>
                  <a:pt x="1953768" y="3048"/>
                </a:lnTo>
                <a:lnTo>
                  <a:pt x="1950720" y="3048"/>
                </a:lnTo>
                <a:lnTo>
                  <a:pt x="1950720" y="0"/>
                </a:lnTo>
                <a:close/>
                <a:moveTo>
                  <a:pt x="1956815" y="0"/>
                </a:moveTo>
                <a:lnTo>
                  <a:pt x="1959863" y="0"/>
                </a:lnTo>
                <a:lnTo>
                  <a:pt x="1959863" y="3048"/>
                </a:lnTo>
                <a:lnTo>
                  <a:pt x="1956815" y="3048"/>
                </a:lnTo>
                <a:lnTo>
                  <a:pt x="1956815" y="0"/>
                </a:lnTo>
                <a:close/>
                <a:moveTo>
                  <a:pt x="1962911" y="0"/>
                </a:moveTo>
                <a:lnTo>
                  <a:pt x="1965959" y="0"/>
                </a:lnTo>
                <a:lnTo>
                  <a:pt x="1965959" y="3048"/>
                </a:lnTo>
                <a:lnTo>
                  <a:pt x="1962911" y="3048"/>
                </a:lnTo>
                <a:lnTo>
                  <a:pt x="1962911" y="0"/>
                </a:lnTo>
                <a:close/>
                <a:moveTo>
                  <a:pt x="1969008" y="0"/>
                </a:moveTo>
                <a:lnTo>
                  <a:pt x="1972056" y="0"/>
                </a:lnTo>
                <a:lnTo>
                  <a:pt x="1972056" y="3048"/>
                </a:lnTo>
                <a:lnTo>
                  <a:pt x="1969008" y="3048"/>
                </a:lnTo>
                <a:lnTo>
                  <a:pt x="1969008" y="0"/>
                </a:lnTo>
                <a:close/>
                <a:moveTo>
                  <a:pt x="1975104" y="0"/>
                </a:moveTo>
                <a:lnTo>
                  <a:pt x="1978152" y="0"/>
                </a:lnTo>
                <a:lnTo>
                  <a:pt x="1978152" y="3048"/>
                </a:lnTo>
                <a:lnTo>
                  <a:pt x="1975104" y="3048"/>
                </a:lnTo>
                <a:lnTo>
                  <a:pt x="1975104" y="0"/>
                </a:lnTo>
                <a:close/>
                <a:moveTo>
                  <a:pt x="1981199" y="0"/>
                </a:moveTo>
                <a:lnTo>
                  <a:pt x="1984247" y="0"/>
                </a:lnTo>
                <a:lnTo>
                  <a:pt x="1984247" y="3048"/>
                </a:lnTo>
                <a:lnTo>
                  <a:pt x="1981199" y="3048"/>
                </a:lnTo>
                <a:lnTo>
                  <a:pt x="1981199" y="0"/>
                </a:lnTo>
                <a:close/>
                <a:moveTo>
                  <a:pt x="1987296" y="0"/>
                </a:moveTo>
                <a:lnTo>
                  <a:pt x="1990344" y="0"/>
                </a:lnTo>
                <a:lnTo>
                  <a:pt x="1990344" y="3048"/>
                </a:lnTo>
                <a:lnTo>
                  <a:pt x="1987296" y="3048"/>
                </a:lnTo>
                <a:lnTo>
                  <a:pt x="1987296" y="0"/>
                </a:lnTo>
                <a:close/>
                <a:moveTo>
                  <a:pt x="1993392" y="0"/>
                </a:moveTo>
                <a:lnTo>
                  <a:pt x="1996440" y="0"/>
                </a:lnTo>
                <a:lnTo>
                  <a:pt x="1996440" y="3048"/>
                </a:lnTo>
                <a:lnTo>
                  <a:pt x="1993392" y="3048"/>
                </a:lnTo>
                <a:lnTo>
                  <a:pt x="1993392" y="0"/>
                </a:lnTo>
                <a:close/>
                <a:moveTo>
                  <a:pt x="1999487" y="0"/>
                </a:moveTo>
                <a:lnTo>
                  <a:pt x="2002535" y="0"/>
                </a:lnTo>
                <a:lnTo>
                  <a:pt x="2002535" y="3048"/>
                </a:lnTo>
                <a:lnTo>
                  <a:pt x="1999487" y="3048"/>
                </a:lnTo>
                <a:lnTo>
                  <a:pt x="1999487" y="0"/>
                </a:lnTo>
                <a:close/>
                <a:moveTo>
                  <a:pt x="2005583" y="0"/>
                </a:moveTo>
                <a:lnTo>
                  <a:pt x="2008631" y="0"/>
                </a:lnTo>
                <a:lnTo>
                  <a:pt x="2008631" y="3048"/>
                </a:lnTo>
                <a:lnTo>
                  <a:pt x="2005583" y="3048"/>
                </a:lnTo>
                <a:lnTo>
                  <a:pt x="2005583" y="0"/>
                </a:lnTo>
                <a:close/>
                <a:moveTo>
                  <a:pt x="2011680" y="0"/>
                </a:moveTo>
                <a:lnTo>
                  <a:pt x="2014728" y="0"/>
                </a:lnTo>
                <a:lnTo>
                  <a:pt x="2014728" y="3048"/>
                </a:lnTo>
                <a:lnTo>
                  <a:pt x="2011680" y="3048"/>
                </a:lnTo>
                <a:lnTo>
                  <a:pt x="2011680" y="0"/>
                </a:lnTo>
                <a:close/>
                <a:moveTo>
                  <a:pt x="2017776" y="0"/>
                </a:moveTo>
                <a:lnTo>
                  <a:pt x="2020824" y="0"/>
                </a:lnTo>
                <a:lnTo>
                  <a:pt x="2020824" y="3048"/>
                </a:lnTo>
                <a:lnTo>
                  <a:pt x="2017776" y="3048"/>
                </a:lnTo>
                <a:lnTo>
                  <a:pt x="2017776" y="0"/>
                </a:lnTo>
                <a:close/>
                <a:moveTo>
                  <a:pt x="2023871" y="0"/>
                </a:moveTo>
                <a:lnTo>
                  <a:pt x="2026919" y="0"/>
                </a:lnTo>
                <a:lnTo>
                  <a:pt x="2026919" y="3048"/>
                </a:lnTo>
                <a:lnTo>
                  <a:pt x="2023871" y="3048"/>
                </a:lnTo>
                <a:lnTo>
                  <a:pt x="2023871" y="0"/>
                </a:lnTo>
                <a:close/>
                <a:moveTo>
                  <a:pt x="2029967" y="0"/>
                </a:moveTo>
                <a:lnTo>
                  <a:pt x="2033015" y="0"/>
                </a:lnTo>
                <a:lnTo>
                  <a:pt x="2033015" y="3048"/>
                </a:lnTo>
                <a:lnTo>
                  <a:pt x="2029967" y="3048"/>
                </a:lnTo>
                <a:lnTo>
                  <a:pt x="2029967" y="0"/>
                </a:lnTo>
                <a:close/>
                <a:moveTo>
                  <a:pt x="2036064" y="0"/>
                </a:moveTo>
                <a:lnTo>
                  <a:pt x="2039112" y="0"/>
                </a:lnTo>
                <a:lnTo>
                  <a:pt x="2039112" y="3048"/>
                </a:lnTo>
                <a:lnTo>
                  <a:pt x="2036064" y="3048"/>
                </a:lnTo>
                <a:lnTo>
                  <a:pt x="2036064" y="0"/>
                </a:lnTo>
                <a:close/>
                <a:moveTo>
                  <a:pt x="2042159" y="0"/>
                </a:moveTo>
                <a:lnTo>
                  <a:pt x="2045207" y="0"/>
                </a:lnTo>
                <a:lnTo>
                  <a:pt x="2045207" y="3048"/>
                </a:lnTo>
                <a:lnTo>
                  <a:pt x="2042159" y="3048"/>
                </a:lnTo>
                <a:lnTo>
                  <a:pt x="2042159" y="0"/>
                </a:lnTo>
                <a:close/>
                <a:moveTo>
                  <a:pt x="2048255" y="0"/>
                </a:moveTo>
                <a:lnTo>
                  <a:pt x="2051303" y="0"/>
                </a:lnTo>
                <a:lnTo>
                  <a:pt x="2051303" y="3048"/>
                </a:lnTo>
                <a:lnTo>
                  <a:pt x="2048255" y="3048"/>
                </a:lnTo>
                <a:lnTo>
                  <a:pt x="2048255" y="0"/>
                </a:lnTo>
                <a:close/>
                <a:moveTo>
                  <a:pt x="2054352" y="0"/>
                </a:moveTo>
                <a:lnTo>
                  <a:pt x="2057400" y="0"/>
                </a:lnTo>
                <a:lnTo>
                  <a:pt x="2057400" y="3048"/>
                </a:lnTo>
                <a:lnTo>
                  <a:pt x="2054352" y="3048"/>
                </a:lnTo>
                <a:lnTo>
                  <a:pt x="2054352" y="0"/>
                </a:lnTo>
                <a:close/>
                <a:moveTo>
                  <a:pt x="2060448" y="0"/>
                </a:moveTo>
                <a:lnTo>
                  <a:pt x="2063496" y="0"/>
                </a:lnTo>
                <a:lnTo>
                  <a:pt x="2063496" y="3048"/>
                </a:lnTo>
                <a:lnTo>
                  <a:pt x="2060448" y="3048"/>
                </a:lnTo>
                <a:lnTo>
                  <a:pt x="2060448" y="0"/>
                </a:lnTo>
                <a:close/>
                <a:moveTo>
                  <a:pt x="2066543" y="0"/>
                </a:moveTo>
                <a:lnTo>
                  <a:pt x="2069591" y="0"/>
                </a:lnTo>
                <a:lnTo>
                  <a:pt x="2069591" y="3048"/>
                </a:lnTo>
                <a:lnTo>
                  <a:pt x="2066543" y="3048"/>
                </a:lnTo>
                <a:lnTo>
                  <a:pt x="2066543" y="0"/>
                </a:lnTo>
                <a:close/>
                <a:moveTo>
                  <a:pt x="2072639" y="0"/>
                </a:moveTo>
                <a:lnTo>
                  <a:pt x="2075687" y="0"/>
                </a:lnTo>
                <a:lnTo>
                  <a:pt x="2075687" y="3048"/>
                </a:lnTo>
                <a:lnTo>
                  <a:pt x="2072639" y="3048"/>
                </a:lnTo>
                <a:lnTo>
                  <a:pt x="2072639" y="0"/>
                </a:lnTo>
                <a:close/>
                <a:moveTo>
                  <a:pt x="2078736" y="0"/>
                </a:moveTo>
                <a:lnTo>
                  <a:pt x="2081784" y="0"/>
                </a:lnTo>
                <a:lnTo>
                  <a:pt x="2081784" y="3048"/>
                </a:lnTo>
                <a:lnTo>
                  <a:pt x="2078736" y="3048"/>
                </a:lnTo>
                <a:lnTo>
                  <a:pt x="2078736" y="0"/>
                </a:lnTo>
                <a:close/>
                <a:moveTo>
                  <a:pt x="2084832" y="0"/>
                </a:moveTo>
                <a:lnTo>
                  <a:pt x="2087879" y="0"/>
                </a:lnTo>
                <a:lnTo>
                  <a:pt x="2087879" y="3048"/>
                </a:lnTo>
                <a:lnTo>
                  <a:pt x="2084832" y="3048"/>
                </a:lnTo>
                <a:lnTo>
                  <a:pt x="2084832" y="0"/>
                </a:lnTo>
                <a:close/>
                <a:moveTo>
                  <a:pt x="2090927" y="0"/>
                </a:moveTo>
                <a:lnTo>
                  <a:pt x="2093975" y="0"/>
                </a:lnTo>
                <a:lnTo>
                  <a:pt x="2093975" y="3048"/>
                </a:lnTo>
                <a:lnTo>
                  <a:pt x="2090927" y="3048"/>
                </a:lnTo>
                <a:lnTo>
                  <a:pt x="2090927" y="0"/>
                </a:lnTo>
                <a:close/>
                <a:moveTo>
                  <a:pt x="2097024" y="0"/>
                </a:moveTo>
                <a:lnTo>
                  <a:pt x="2100072" y="0"/>
                </a:lnTo>
                <a:lnTo>
                  <a:pt x="2100072" y="3048"/>
                </a:lnTo>
                <a:lnTo>
                  <a:pt x="2097024" y="3048"/>
                </a:lnTo>
                <a:lnTo>
                  <a:pt x="2097024" y="0"/>
                </a:lnTo>
                <a:close/>
                <a:moveTo>
                  <a:pt x="2103120" y="0"/>
                </a:moveTo>
                <a:lnTo>
                  <a:pt x="2106168" y="0"/>
                </a:lnTo>
                <a:lnTo>
                  <a:pt x="2106168" y="3048"/>
                </a:lnTo>
                <a:lnTo>
                  <a:pt x="2103120" y="3048"/>
                </a:lnTo>
                <a:lnTo>
                  <a:pt x="2103120" y="0"/>
                </a:lnTo>
                <a:close/>
                <a:moveTo>
                  <a:pt x="2109215" y="0"/>
                </a:moveTo>
                <a:lnTo>
                  <a:pt x="2112263" y="0"/>
                </a:lnTo>
                <a:lnTo>
                  <a:pt x="2112263" y="3048"/>
                </a:lnTo>
                <a:lnTo>
                  <a:pt x="2109215" y="3048"/>
                </a:lnTo>
                <a:lnTo>
                  <a:pt x="2109215" y="0"/>
                </a:lnTo>
                <a:close/>
                <a:moveTo>
                  <a:pt x="2115311" y="0"/>
                </a:moveTo>
                <a:lnTo>
                  <a:pt x="2118359" y="0"/>
                </a:lnTo>
                <a:lnTo>
                  <a:pt x="2118359" y="3048"/>
                </a:lnTo>
                <a:lnTo>
                  <a:pt x="2115311" y="3048"/>
                </a:lnTo>
                <a:lnTo>
                  <a:pt x="2115311" y="0"/>
                </a:lnTo>
                <a:close/>
                <a:moveTo>
                  <a:pt x="2121408" y="0"/>
                </a:moveTo>
                <a:lnTo>
                  <a:pt x="2124456" y="0"/>
                </a:lnTo>
                <a:lnTo>
                  <a:pt x="2124456" y="3048"/>
                </a:lnTo>
                <a:lnTo>
                  <a:pt x="2121408" y="3048"/>
                </a:lnTo>
                <a:lnTo>
                  <a:pt x="2121408" y="0"/>
                </a:lnTo>
                <a:close/>
                <a:moveTo>
                  <a:pt x="2127504" y="0"/>
                </a:moveTo>
                <a:lnTo>
                  <a:pt x="2130552" y="0"/>
                </a:lnTo>
                <a:lnTo>
                  <a:pt x="2130552" y="3048"/>
                </a:lnTo>
                <a:lnTo>
                  <a:pt x="2127504" y="3048"/>
                </a:lnTo>
                <a:lnTo>
                  <a:pt x="2127504" y="0"/>
                </a:lnTo>
                <a:close/>
                <a:moveTo>
                  <a:pt x="2133599" y="0"/>
                </a:moveTo>
                <a:lnTo>
                  <a:pt x="2136647" y="0"/>
                </a:lnTo>
                <a:lnTo>
                  <a:pt x="2136647" y="3048"/>
                </a:lnTo>
                <a:lnTo>
                  <a:pt x="2133599" y="3048"/>
                </a:lnTo>
                <a:lnTo>
                  <a:pt x="2133599" y="0"/>
                </a:lnTo>
                <a:close/>
                <a:moveTo>
                  <a:pt x="2139696" y="0"/>
                </a:moveTo>
                <a:lnTo>
                  <a:pt x="2142744" y="0"/>
                </a:lnTo>
                <a:lnTo>
                  <a:pt x="2142744" y="3048"/>
                </a:lnTo>
                <a:lnTo>
                  <a:pt x="2139696" y="3048"/>
                </a:lnTo>
                <a:lnTo>
                  <a:pt x="2139696" y="0"/>
                </a:lnTo>
                <a:close/>
                <a:moveTo>
                  <a:pt x="2145792" y="0"/>
                </a:moveTo>
                <a:lnTo>
                  <a:pt x="2148840" y="0"/>
                </a:lnTo>
                <a:lnTo>
                  <a:pt x="2148840" y="3048"/>
                </a:lnTo>
                <a:lnTo>
                  <a:pt x="2145792" y="3048"/>
                </a:lnTo>
                <a:lnTo>
                  <a:pt x="2145792" y="0"/>
                </a:lnTo>
                <a:close/>
                <a:moveTo>
                  <a:pt x="2151887" y="0"/>
                </a:moveTo>
                <a:lnTo>
                  <a:pt x="2154935" y="0"/>
                </a:lnTo>
                <a:lnTo>
                  <a:pt x="2154935" y="3048"/>
                </a:lnTo>
                <a:lnTo>
                  <a:pt x="2151887" y="3048"/>
                </a:lnTo>
                <a:lnTo>
                  <a:pt x="2151887" y="0"/>
                </a:lnTo>
                <a:close/>
                <a:moveTo>
                  <a:pt x="2157983" y="0"/>
                </a:moveTo>
                <a:lnTo>
                  <a:pt x="2161031" y="0"/>
                </a:lnTo>
                <a:lnTo>
                  <a:pt x="2161031" y="3048"/>
                </a:lnTo>
                <a:lnTo>
                  <a:pt x="2157983" y="3048"/>
                </a:lnTo>
                <a:lnTo>
                  <a:pt x="2157983" y="0"/>
                </a:lnTo>
                <a:close/>
                <a:moveTo>
                  <a:pt x="2164080" y="0"/>
                </a:moveTo>
                <a:lnTo>
                  <a:pt x="2167128" y="0"/>
                </a:lnTo>
                <a:lnTo>
                  <a:pt x="2167128" y="3048"/>
                </a:lnTo>
                <a:lnTo>
                  <a:pt x="2164080" y="3048"/>
                </a:lnTo>
                <a:lnTo>
                  <a:pt x="2164080" y="0"/>
                </a:lnTo>
                <a:close/>
                <a:moveTo>
                  <a:pt x="2170176" y="0"/>
                </a:moveTo>
                <a:lnTo>
                  <a:pt x="2173224" y="0"/>
                </a:lnTo>
                <a:lnTo>
                  <a:pt x="2173224" y="3048"/>
                </a:lnTo>
                <a:lnTo>
                  <a:pt x="2170176" y="3048"/>
                </a:lnTo>
                <a:lnTo>
                  <a:pt x="2170176" y="0"/>
                </a:lnTo>
                <a:close/>
                <a:moveTo>
                  <a:pt x="2176271" y="0"/>
                </a:moveTo>
                <a:lnTo>
                  <a:pt x="2179319" y="0"/>
                </a:lnTo>
                <a:lnTo>
                  <a:pt x="2179319" y="3048"/>
                </a:lnTo>
                <a:lnTo>
                  <a:pt x="2176271" y="3048"/>
                </a:lnTo>
                <a:lnTo>
                  <a:pt x="2176271" y="0"/>
                </a:lnTo>
                <a:close/>
                <a:moveTo>
                  <a:pt x="2182367" y="0"/>
                </a:moveTo>
                <a:lnTo>
                  <a:pt x="2185415" y="0"/>
                </a:lnTo>
                <a:lnTo>
                  <a:pt x="2185415" y="3048"/>
                </a:lnTo>
                <a:lnTo>
                  <a:pt x="2182367" y="3048"/>
                </a:lnTo>
                <a:lnTo>
                  <a:pt x="2182367" y="0"/>
                </a:lnTo>
                <a:close/>
                <a:moveTo>
                  <a:pt x="2188464" y="0"/>
                </a:moveTo>
                <a:lnTo>
                  <a:pt x="2191512" y="0"/>
                </a:lnTo>
                <a:lnTo>
                  <a:pt x="2191512" y="3048"/>
                </a:lnTo>
                <a:lnTo>
                  <a:pt x="2188464" y="3048"/>
                </a:lnTo>
                <a:lnTo>
                  <a:pt x="2188464" y="0"/>
                </a:lnTo>
                <a:close/>
                <a:moveTo>
                  <a:pt x="2194559" y="0"/>
                </a:moveTo>
                <a:lnTo>
                  <a:pt x="2197607" y="0"/>
                </a:lnTo>
                <a:lnTo>
                  <a:pt x="2197607" y="3048"/>
                </a:lnTo>
                <a:lnTo>
                  <a:pt x="2194559" y="3048"/>
                </a:lnTo>
                <a:lnTo>
                  <a:pt x="2194559" y="0"/>
                </a:lnTo>
                <a:close/>
                <a:moveTo>
                  <a:pt x="2200655" y="0"/>
                </a:moveTo>
                <a:lnTo>
                  <a:pt x="2203703" y="0"/>
                </a:lnTo>
                <a:lnTo>
                  <a:pt x="2203703" y="3048"/>
                </a:lnTo>
                <a:lnTo>
                  <a:pt x="2200655" y="3048"/>
                </a:lnTo>
                <a:lnTo>
                  <a:pt x="2200655" y="0"/>
                </a:lnTo>
                <a:close/>
                <a:moveTo>
                  <a:pt x="2206752" y="0"/>
                </a:moveTo>
                <a:lnTo>
                  <a:pt x="2209800" y="0"/>
                </a:lnTo>
                <a:lnTo>
                  <a:pt x="2209800" y="3048"/>
                </a:lnTo>
                <a:lnTo>
                  <a:pt x="2206752" y="3048"/>
                </a:lnTo>
                <a:lnTo>
                  <a:pt x="2206752" y="0"/>
                </a:lnTo>
                <a:close/>
                <a:moveTo>
                  <a:pt x="2212848" y="0"/>
                </a:moveTo>
                <a:lnTo>
                  <a:pt x="2215896" y="0"/>
                </a:lnTo>
                <a:lnTo>
                  <a:pt x="2215896" y="3048"/>
                </a:lnTo>
                <a:lnTo>
                  <a:pt x="2212848" y="3048"/>
                </a:lnTo>
                <a:lnTo>
                  <a:pt x="2212848" y="0"/>
                </a:lnTo>
                <a:close/>
                <a:moveTo>
                  <a:pt x="2218943" y="0"/>
                </a:moveTo>
                <a:lnTo>
                  <a:pt x="2221991" y="0"/>
                </a:lnTo>
                <a:lnTo>
                  <a:pt x="2221991" y="3048"/>
                </a:lnTo>
                <a:lnTo>
                  <a:pt x="2218943" y="3048"/>
                </a:lnTo>
                <a:lnTo>
                  <a:pt x="2218943" y="0"/>
                </a:lnTo>
                <a:close/>
                <a:moveTo>
                  <a:pt x="2225039" y="0"/>
                </a:moveTo>
                <a:lnTo>
                  <a:pt x="2228087" y="0"/>
                </a:lnTo>
                <a:lnTo>
                  <a:pt x="2228087" y="3048"/>
                </a:lnTo>
                <a:lnTo>
                  <a:pt x="2225039" y="3048"/>
                </a:lnTo>
                <a:lnTo>
                  <a:pt x="2225039" y="0"/>
                </a:lnTo>
                <a:close/>
                <a:moveTo>
                  <a:pt x="2231136" y="0"/>
                </a:moveTo>
                <a:lnTo>
                  <a:pt x="2234184" y="0"/>
                </a:lnTo>
                <a:lnTo>
                  <a:pt x="2234184" y="3048"/>
                </a:lnTo>
                <a:lnTo>
                  <a:pt x="2231136" y="3048"/>
                </a:lnTo>
                <a:lnTo>
                  <a:pt x="2231136" y="0"/>
                </a:lnTo>
                <a:close/>
                <a:moveTo>
                  <a:pt x="2237232" y="0"/>
                </a:moveTo>
                <a:lnTo>
                  <a:pt x="2240279" y="0"/>
                </a:lnTo>
                <a:lnTo>
                  <a:pt x="2240279" y="3048"/>
                </a:lnTo>
                <a:lnTo>
                  <a:pt x="2237232" y="3048"/>
                </a:lnTo>
                <a:lnTo>
                  <a:pt x="2237232" y="0"/>
                </a:lnTo>
                <a:close/>
                <a:moveTo>
                  <a:pt x="2243327" y="0"/>
                </a:moveTo>
                <a:lnTo>
                  <a:pt x="2246375" y="0"/>
                </a:lnTo>
                <a:lnTo>
                  <a:pt x="2246375" y="3048"/>
                </a:lnTo>
                <a:lnTo>
                  <a:pt x="2243327" y="3048"/>
                </a:lnTo>
                <a:lnTo>
                  <a:pt x="2243327" y="0"/>
                </a:lnTo>
                <a:close/>
                <a:moveTo>
                  <a:pt x="2249424" y="0"/>
                </a:moveTo>
                <a:lnTo>
                  <a:pt x="2252472" y="0"/>
                </a:lnTo>
                <a:lnTo>
                  <a:pt x="2252472" y="3048"/>
                </a:lnTo>
                <a:lnTo>
                  <a:pt x="2249424" y="3048"/>
                </a:lnTo>
                <a:lnTo>
                  <a:pt x="2249424" y="0"/>
                </a:lnTo>
                <a:close/>
                <a:moveTo>
                  <a:pt x="2255520" y="0"/>
                </a:moveTo>
                <a:lnTo>
                  <a:pt x="2258568" y="0"/>
                </a:lnTo>
                <a:lnTo>
                  <a:pt x="2258568" y="3048"/>
                </a:lnTo>
                <a:lnTo>
                  <a:pt x="2255520" y="3048"/>
                </a:lnTo>
                <a:lnTo>
                  <a:pt x="2255520" y="0"/>
                </a:lnTo>
                <a:close/>
                <a:moveTo>
                  <a:pt x="2261615" y="0"/>
                </a:moveTo>
                <a:lnTo>
                  <a:pt x="2264663" y="0"/>
                </a:lnTo>
                <a:lnTo>
                  <a:pt x="2264663" y="3048"/>
                </a:lnTo>
                <a:lnTo>
                  <a:pt x="2261615" y="3048"/>
                </a:lnTo>
                <a:lnTo>
                  <a:pt x="2261615" y="0"/>
                </a:lnTo>
                <a:close/>
                <a:moveTo>
                  <a:pt x="2267711" y="0"/>
                </a:moveTo>
                <a:lnTo>
                  <a:pt x="2270759" y="0"/>
                </a:lnTo>
                <a:lnTo>
                  <a:pt x="2270759" y="3048"/>
                </a:lnTo>
                <a:lnTo>
                  <a:pt x="2267711" y="3048"/>
                </a:lnTo>
                <a:lnTo>
                  <a:pt x="2267711" y="0"/>
                </a:lnTo>
                <a:close/>
                <a:moveTo>
                  <a:pt x="2273808" y="0"/>
                </a:moveTo>
                <a:lnTo>
                  <a:pt x="2276856" y="0"/>
                </a:lnTo>
                <a:lnTo>
                  <a:pt x="2276856" y="3048"/>
                </a:lnTo>
                <a:lnTo>
                  <a:pt x="2273808" y="3048"/>
                </a:lnTo>
                <a:lnTo>
                  <a:pt x="2273808" y="0"/>
                </a:lnTo>
                <a:close/>
                <a:moveTo>
                  <a:pt x="2279904" y="0"/>
                </a:moveTo>
                <a:lnTo>
                  <a:pt x="2282952" y="0"/>
                </a:lnTo>
                <a:lnTo>
                  <a:pt x="2282952" y="3048"/>
                </a:lnTo>
                <a:lnTo>
                  <a:pt x="2279904" y="3048"/>
                </a:lnTo>
                <a:lnTo>
                  <a:pt x="2279904" y="0"/>
                </a:lnTo>
                <a:close/>
                <a:moveTo>
                  <a:pt x="2285999" y="0"/>
                </a:moveTo>
                <a:lnTo>
                  <a:pt x="2289047" y="0"/>
                </a:lnTo>
                <a:lnTo>
                  <a:pt x="2289047" y="3048"/>
                </a:lnTo>
                <a:lnTo>
                  <a:pt x="2285999" y="3048"/>
                </a:lnTo>
                <a:lnTo>
                  <a:pt x="2285999" y="0"/>
                </a:lnTo>
                <a:close/>
                <a:moveTo>
                  <a:pt x="2292096" y="0"/>
                </a:moveTo>
                <a:lnTo>
                  <a:pt x="2295144" y="0"/>
                </a:lnTo>
                <a:lnTo>
                  <a:pt x="2295144" y="3048"/>
                </a:lnTo>
                <a:lnTo>
                  <a:pt x="2292096" y="3048"/>
                </a:lnTo>
                <a:lnTo>
                  <a:pt x="2292096" y="0"/>
                </a:lnTo>
                <a:close/>
                <a:moveTo>
                  <a:pt x="2298192" y="0"/>
                </a:moveTo>
                <a:lnTo>
                  <a:pt x="2301240" y="0"/>
                </a:lnTo>
                <a:lnTo>
                  <a:pt x="2301240" y="3048"/>
                </a:lnTo>
                <a:lnTo>
                  <a:pt x="2298192" y="3048"/>
                </a:lnTo>
                <a:lnTo>
                  <a:pt x="2298192" y="0"/>
                </a:lnTo>
                <a:close/>
                <a:moveTo>
                  <a:pt x="2304287" y="0"/>
                </a:moveTo>
                <a:lnTo>
                  <a:pt x="2307335" y="0"/>
                </a:lnTo>
                <a:lnTo>
                  <a:pt x="2307335" y="3048"/>
                </a:lnTo>
                <a:lnTo>
                  <a:pt x="2304287" y="3048"/>
                </a:lnTo>
                <a:lnTo>
                  <a:pt x="2304287" y="0"/>
                </a:lnTo>
                <a:close/>
                <a:moveTo>
                  <a:pt x="2310383" y="0"/>
                </a:moveTo>
                <a:lnTo>
                  <a:pt x="2313431" y="0"/>
                </a:lnTo>
                <a:lnTo>
                  <a:pt x="2313431" y="3048"/>
                </a:lnTo>
                <a:lnTo>
                  <a:pt x="2310383" y="3048"/>
                </a:lnTo>
                <a:lnTo>
                  <a:pt x="2310383" y="0"/>
                </a:lnTo>
                <a:close/>
                <a:moveTo>
                  <a:pt x="2316480" y="0"/>
                </a:moveTo>
                <a:lnTo>
                  <a:pt x="2319528" y="0"/>
                </a:lnTo>
                <a:lnTo>
                  <a:pt x="2319528" y="3048"/>
                </a:lnTo>
                <a:lnTo>
                  <a:pt x="2316480" y="3048"/>
                </a:lnTo>
                <a:lnTo>
                  <a:pt x="2316480" y="0"/>
                </a:lnTo>
                <a:close/>
                <a:moveTo>
                  <a:pt x="2322576" y="0"/>
                </a:moveTo>
                <a:lnTo>
                  <a:pt x="2325624" y="0"/>
                </a:lnTo>
                <a:lnTo>
                  <a:pt x="2325624" y="3048"/>
                </a:lnTo>
                <a:lnTo>
                  <a:pt x="2322576" y="3048"/>
                </a:lnTo>
                <a:lnTo>
                  <a:pt x="2322576" y="0"/>
                </a:lnTo>
                <a:close/>
                <a:moveTo>
                  <a:pt x="2328671" y="0"/>
                </a:moveTo>
                <a:lnTo>
                  <a:pt x="2331719" y="0"/>
                </a:lnTo>
                <a:lnTo>
                  <a:pt x="2331719" y="3048"/>
                </a:lnTo>
                <a:lnTo>
                  <a:pt x="2328671" y="3048"/>
                </a:lnTo>
                <a:lnTo>
                  <a:pt x="2328671" y="0"/>
                </a:lnTo>
                <a:close/>
                <a:moveTo>
                  <a:pt x="2334767" y="0"/>
                </a:moveTo>
                <a:lnTo>
                  <a:pt x="2337815" y="0"/>
                </a:lnTo>
                <a:lnTo>
                  <a:pt x="2337815" y="3048"/>
                </a:lnTo>
                <a:lnTo>
                  <a:pt x="2334767" y="3048"/>
                </a:lnTo>
                <a:lnTo>
                  <a:pt x="2334767" y="0"/>
                </a:lnTo>
                <a:close/>
                <a:moveTo>
                  <a:pt x="2340864" y="0"/>
                </a:moveTo>
                <a:lnTo>
                  <a:pt x="2343912" y="0"/>
                </a:lnTo>
                <a:lnTo>
                  <a:pt x="2343912" y="3048"/>
                </a:lnTo>
                <a:lnTo>
                  <a:pt x="2340864" y="3048"/>
                </a:lnTo>
                <a:lnTo>
                  <a:pt x="2340864" y="0"/>
                </a:lnTo>
                <a:close/>
                <a:moveTo>
                  <a:pt x="2346959" y="0"/>
                </a:moveTo>
                <a:lnTo>
                  <a:pt x="2350007" y="0"/>
                </a:lnTo>
                <a:lnTo>
                  <a:pt x="2350007" y="3048"/>
                </a:lnTo>
                <a:lnTo>
                  <a:pt x="2346959" y="3048"/>
                </a:lnTo>
                <a:lnTo>
                  <a:pt x="2346959" y="0"/>
                </a:lnTo>
                <a:close/>
                <a:moveTo>
                  <a:pt x="2353055" y="0"/>
                </a:moveTo>
                <a:lnTo>
                  <a:pt x="2356103" y="0"/>
                </a:lnTo>
                <a:lnTo>
                  <a:pt x="2356103" y="3048"/>
                </a:lnTo>
                <a:lnTo>
                  <a:pt x="2353055" y="3048"/>
                </a:lnTo>
                <a:lnTo>
                  <a:pt x="2353055" y="0"/>
                </a:lnTo>
                <a:close/>
                <a:moveTo>
                  <a:pt x="2359152" y="0"/>
                </a:moveTo>
                <a:lnTo>
                  <a:pt x="2362200" y="0"/>
                </a:lnTo>
                <a:lnTo>
                  <a:pt x="2362200" y="3048"/>
                </a:lnTo>
                <a:lnTo>
                  <a:pt x="2359152" y="3048"/>
                </a:lnTo>
                <a:lnTo>
                  <a:pt x="2359152" y="0"/>
                </a:lnTo>
                <a:close/>
                <a:moveTo>
                  <a:pt x="2365248" y="0"/>
                </a:moveTo>
                <a:lnTo>
                  <a:pt x="2368296" y="0"/>
                </a:lnTo>
                <a:lnTo>
                  <a:pt x="2368296" y="3048"/>
                </a:lnTo>
                <a:lnTo>
                  <a:pt x="2365248" y="3048"/>
                </a:lnTo>
                <a:lnTo>
                  <a:pt x="2365248" y="0"/>
                </a:lnTo>
                <a:close/>
                <a:moveTo>
                  <a:pt x="2371343" y="0"/>
                </a:moveTo>
                <a:lnTo>
                  <a:pt x="2374391" y="0"/>
                </a:lnTo>
                <a:lnTo>
                  <a:pt x="2374391" y="3048"/>
                </a:lnTo>
                <a:lnTo>
                  <a:pt x="2371343" y="3048"/>
                </a:lnTo>
                <a:lnTo>
                  <a:pt x="2371343" y="0"/>
                </a:lnTo>
                <a:close/>
                <a:moveTo>
                  <a:pt x="2377439" y="0"/>
                </a:moveTo>
                <a:lnTo>
                  <a:pt x="2380487" y="0"/>
                </a:lnTo>
                <a:lnTo>
                  <a:pt x="2380487" y="3048"/>
                </a:lnTo>
                <a:lnTo>
                  <a:pt x="2377439" y="3048"/>
                </a:lnTo>
                <a:lnTo>
                  <a:pt x="2377439" y="0"/>
                </a:lnTo>
                <a:close/>
                <a:moveTo>
                  <a:pt x="2383536" y="0"/>
                </a:moveTo>
                <a:lnTo>
                  <a:pt x="2386584" y="0"/>
                </a:lnTo>
                <a:lnTo>
                  <a:pt x="2386584" y="3048"/>
                </a:lnTo>
                <a:lnTo>
                  <a:pt x="2383536" y="3048"/>
                </a:lnTo>
                <a:lnTo>
                  <a:pt x="2383536" y="0"/>
                </a:lnTo>
                <a:close/>
                <a:moveTo>
                  <a:pt x="2389632" y="0"/>
                </a:moveTo>
                <a:lnTo>
                  <a:pt x="2392679" y="0"/>
                </a:lnTo>
                <a:lnTo>
                  <a:pt x="2392679" y="3048"/>
                </a:lnTo>
                <a:lnTo>
                  <a:pt x="2389632" y="3048"/>
                </a:lnTo>
                <a:lnTo>
                  <a:pt x="2389632" y="0"/>
                </a:lnTo>
                <a:close/>
                <a:moveTo>
                  <a:pt x="2395727" y="0"/>
                </a:moveTo>
                <a:lnTo>
                  <a:pt x="2398775" y="0"/>
                </a:lnTo>
                <a:lnTo>
                  <a:pt x="2398775" y="3048"/>
                </a:lnTo>
                <a:lnTo>
                  <a:pt x="2395727" y="3048"/>
                </a:lnTo>
                <a:lnTo>
                  <a:pt x="2395727" y="0"/>
                </a:lnTo>
                <a:close/>
                <a:moveTo>
                  <a:pt x="2401824" y="0"/>
                </a:moveTo>
                <a:lnTo>
                  <a:pt x="2404872" y="0"/>
                </a:lnTo>
                <a:lnTo>
                  <a:pt x="2404872" y="3048"/>
                </a:lnTo>
                <a:lnTo>
                  <a:pt x="2401824" y="3048"/>
                </a:lnTo>
                <a:lnTo>
                  <a:pt x="2401824" y="0"/>
                </a:lnTo>
                <a:close/>
                <a:moveTo>
                  <a:pt x="2407920" y="0"/>
                </a:moveTo>
                <a:lnTo>
                  <a:pt x="2410968" y="0"/>
                </a:lnTo>
                <a:lnTo>
                  <a:pt x="2410968" y="3048"/>
                </a:lnTo>
                <a:lnTo>
                  <a:pt x="2407920" y="3048"/>
                </a:lnTo>
                <a:lnTo>
                  <a:pt x="2407920" y="0"/>
                </a:lnTo>
                <a:close/>
                <a:moveTo>
                  <a:pt x="2414015" y="0"/>
                </a:moveTo>
                <a:lnTo>
                  <a:pt x="2417063" y="0"/>
                </a:lnTo>
                <a:lnTo>
                  <a:pt x="2417063" y="3048"/>
                </a:lnTo>
                <a:lnTo>
                  <a:pt x="2414015" y="3048"/>
                </a:lnTo>
                <a:lnTo>
                  <a:pt x="2414015" y="0"/>
                </a:lnTo>
                <a:close/>
                <a:moveTo>
                  <a:pt x="2420111" y="0"/>
                </a:moveTo>
                <a:lnTo>
                  <a:pt x="2423159" y="0"/>
                </a:lnTo>
                <a:lnTo>
                  <a:pt x="2423159" y="3048"/>
                </a:lnTo>
                <a:lnTo>
                  <a:pt x="2420111" y="3048"/>
                </a:lnTo>
                <a:lnTo>
                  <a:pt x="2420111" y="0"/>
                </a:lnTo>
                <a:close/>
                <a:moveTo>
                  <a:pt x="2426208" y="0"/>
                </a:moveTo>
                <a:lnTo>
                  <a:pt x="2429256" y="0"/>
                </a:lnTo>
                <a:lnTo>
                  <a:pt x="2429256" y="3048"/>
                </a:lnTo>
                <a:lnTo>
                  <a:pt x="2426208" y="3048"/>
                </a:lnTo>
                <a:lnTo>
                  <a:pt x="2426208" y="0"/>
                </a:lnTo>
                <a:close/>
                <a:moveTo>
                  <a:pt x="2432304" y="0"/>
                </a:moveTo>
                <a:lnTo>
                  <a:pt x="2435352" y="0"/>
                </a:lnTo>
                <a:lnTo>
                  <a:pt x="2435352" y="3048"/>
                </a:lnTo>
                <a:lnTo>
                  <a:pt x="2432304" y="3048"/>
                </a:lnTo>
                <a:lnTo>
                  <a:pt x="2432304" y="0"/>
                </a:lnTo>
                <a:close/>
                <a:moveTo>
                  <a:pt x="2438399" y="0"/>
                </a:moveTo>
                <a:lnTo>
                  <a:pt x="2441447" y="0"/>
                </a:lnTo>
                <a:lnTo>
                  <a:pt x="2441447" y="3048"/>
                </a:lnTo>
                <a:lnTo>
                  <a:pt x="2438399" y="3048"/>
                </a:lnTo>
                <a:lnTo>
                  <a:pt x="2438399" y="0"/>
                </a:lnTo>
                <a:close/>
                <a:moveTo>
                  <a:pt x="2444496" y="0"/>
                </a:moveTo>
                <a:lnTo>
                  <a:pt x="2447544" y="0"/>
                </a:lnTo>
                <a:lnTo>
                  <a:pt x="2447544" y="3048"/>
                </a:lnTo>
                <a:lnTo>
                  <a:pt x="2444496" y="3048"/>
                </a:lnTo>
                <a:lnTo>
                  <a:pt x="2444496" y="0"/>
                </a:lnTo>
                <a:close/>
                <a:moveTo>
                  <a:pt x="2450592" y="0"/>
                </a:moveTo>
                <a:lnTo>
                  <a:pt x="2453640" y="0"/>
                </a:lnTo>
                <a:lnTo>
                  <a:pt x="2453640" y="3048"/>
                </a:lnTo>
                <a:lnTo>
                  <a:pt x="2450592" y="3048"/>
                </a:lnTo>
                <a:lnTo>
                  <a:pt x="2450592" y="0"/>
                </a:lnTo>
                <a:close/>
                <a:moveTo>
                  <a:pt x="2456687" y="0"/>
                </a:moveTo>
                <a:lnTo>
                  <a:pt x="2459735" y="0"/>
                </a:lnTo>
                <a:lnTo>
                  <a:pt x="2459735" y="3048"/>
                </a:lnTo>
                <a:lnTo>
                  <a:pt x="2456687" y="3048"/>
                </a:lnTo>
                <a:lnTo>
                  <a:pt x="2456687" y="0"/>
                </a:lnTo>
                <a:close/>
                <a:moveTo>
                  <a:pt x="2462783" y="0"/>
                </a:moveTo>
                <a:lnTo>
                  <a:pt x="2465831" y="0"/>
                </a:lnTo>
                <a:lnTo>
                  <a:pt x="2465831" y="3048"/>
                </a:lnTo>
                <a:lnTo>
                  <a:pt x="2462783" y="3048"/>
                </a:lnTo>
                <a:lnTo>
                  <a:pt x="2462783" y="0"/>
                </a:lnTo>
                <a:close/>
                <a:moveTo>
                  <a:pt x="2468880" y="0"/>
                </a:moveTo>
                <a:lnTo>
                  <a:pt x="2471928" y="0"/>
                </a:lnTo>
                <a:lnTo>
                  <a:pt x="2471928" y="3048"/>
                </a:lnTo>
                <a:lnTo>
                  <a:pt x="2468880" y="3048"/>
                </a:lnTo>
                <a:lnTo>
                  <a:pt x="2468880" y="0"/>
                </a:lnTo>
                <a:close/>
                <a:moveTo>
                  <a:pt x="2474976" y="0"/>
                </a:moveTo>
                <a:lnTo>
                  <a:pt x="2478024" y="0"/>
                </a:lnTo>
                <a:lnTo>
                  <a:pt x="2478024" y="3048"/>
                </a:lnTo>
                <a:lnTo>
                  <a:pt x="2474976" y="3048"/>
                </a:lnTo>
                <a:lnTo>
                  <a:pt x="2474976" y="0"/>
                </a:lnTo>
                <a:close/>
                <a:moveTo>
                  <a:pt x="2481071" y="0"/>
                </a:moveTo>
                <a:lnTo>
                  <a:pt x="2484119" y="0"/>
                </a:lnTo>
                <a:lnTo>
                  <a:pt x="2484119" y="3048"/>
                </a:lnTo>
                <a:lnTo>
                  <a:pt x="2481071" y="3048"/>
                </a:lnTo>
                <a:lnTo>
                  <a:pt x="2481071" y="0"/>
                </a:lnTo>
                <a:close/>
                <a:moveTo>
                  <a:pt x="2487167" y="0"/>
                </a:moveTo>
                <a:lnTo>
                  <a:pt x="2490215" y="0"/>
                </a:lnTo>
                <a:lnTo>
                  <a:pt x="2490215" y="3048"/>
                </a:lnTo>
                <a:lnTo>
                  <a:pt x="2487167" y="3048"/>
                </a:lnTo>
                <a:lnTo>
                  <a:pt x="2487167" y="0"/>
                </a:lnTo>
                <a:close/>
                <a:moveTo>
                  <a:pt x="2493264" y="0"/>
                </a:moveTo>
                <a:lnTo>
                  <a:pt x="2496312" y="0"/>
                </a:lnTo>
                <a:lnTo>
                  <a:pt x="2496312" y="3048"/>
                </a:lnTo>
                <a:lnTo>
                  <a:pt x="2493264" y="3048"/>
                </a:lnTo>
                <a:lnTo>
                  <a:pt x="2493264" y="0"/>
                </a:lnTo>
                <a:close/>
                <a:moveTo>
                  <a:pt x="2499359" y="0"/>
                </a:moveTo>
                <a:lnTo>
                  <a:pt x="2502407" y="0"/>
                </a:lnTo>
                <a:lnTo>
                  <a:pt x="2502407" y="3048"/>
                </a:lnTo>
                <a:lnTo>
                  <a:pt x="2499359" y="3048"/>
                </a:lnTo>
                <a:lnTo>
                  <a:pt x="2499359" y="0"/>
                </a:lnTo>
                <a:close/>
                <a:moveTo>
                  <a:pt x="2505455" y="0"/>
                </a:moveTo>
                <a:lnTo>
                  <a:pt x="2508503" y="0"/>
                </a:lnTo>
                <a:lnTo>
                  <a:pt x="2508503" y="3048"/>
                </a:lnTo>
                <a:lnTo>
                  <a:pt x="2505455" y="3048"/>
                </a:lnTo>
                <a:lnTo>
                  <a:pt x="2505455" y="0"/>
                </a:lnTo>
                <a:close/>
                <a:moveTo>
                  <a:pt x="2511552" y="0"/>
                </a:moveTo>
                <a:lnTo>
                  <a:pt x="2514600" y="0"/>
                </a:lnTo>
                <a:lnTo>
                  <a:pt x="2514600" y="3048"/>
                </a:lnTo>
                <a:lnTo>
                  <a:pt x="2511552" y="3048"/>
                </a:lnTo>
                <a:lnTo>
                  <a:pt x="2511552" y="0"/>
                </a:lnTo>
                <a:close/>
                <a:moveTo>
                  <a:pt x="2517648" y="0"/>
                </a:moveTo>
                <a:lnTo>
                  <a:pt x="2520696" y="0"/>
                </a:lnTo>
                <a:lnTo>
                  <a:pt x="2520696" y="3048"/>
                </a:lnTo>
                <a:lnTo>
                  <a:pt x="2517648" y="3048"/>
                </a:lnTo>
                <a:lnTo>
                  <a:pt x="2517648" y="0"/>
                </a:lnTo>
                <a:close/>
                <a:moveTo>
                  <a:pt x="2523743" y="0"/>
                </a:moveTo>
                <a:lnTo>
                  <a:pt x="2526791" y="0"/>
                </a:lnTo>
                <a:lnTo>
                  <a:pt x="2526791" y="3048"/>
                </a:lnTo>
                <a:lnTo>
                  <a:pt x="2523743" y="3048"/>
                </a:lnTo>
                <a:lnTo>
                  <a:pt x="2523743" y="0"/>
                </a:lnTo>
                <a:close/>
                <a:moveTo>
                  <a:pt x="2529839" y="0"/>
                </a:moveTo>
                <a:lnTo>
                  <a:pt x="2532887" y="0"/>
                </a:lnTo>
                <a:lnTo>
                  <a:pt x="2532887" y="3048"/>
                </a:lnTo>
                <a:lnTo>
                  <a:pt x="2529839" y="3048"/>
                </a:lnTo>
                <a:lnTo>
                  <a:pt x="2529839" y="0"/>
                </a:lnTo>
                <a:close/>
                <a:moveTo>
                  <a:pt x="2535936" y="0"/>
                </a:moveTo>
                <a:lnTo>
                  <a:pt x="2538984" y="0"/>
                </a:lnTo>
                <a:lnTo>
                  <a:pt x="2538984" y="3048"/>
                </a:lnTo>
                <a:lnTo>
                  <a:pt x="2535936" y="3048"/>
                </a:lnTo>
                <a:lnTo>
                  <a:pt x="2535936" y="0"/>
                </a:lnTo>
                <a:close/>
                <a:moveTo>
                  <a:pt x="2542032" y="0"/>
                </a:moveTo>
                <a:lnTo>
                  <a:pt x="2545079" y="0"/>
                </a:lnTo>
                <a:lnTo>
                  <a:pt x="2545079" y="3048"/>
                </a:lnTo>
                <a:lnTo>
                  <a:pt x="2542032" y="3048"/>
                </a:lnTo>
                <a:lnTo>
                  <a:pt x="2542032" y="0"/>
                </a:lnTo>
                <a:close/>
                <a:moveTo>
                  <a:pt x="2548127" y="0"/>
                </a:moveTo>
                <a:lnTo>
                  <a:pt x="2551175" y="0"/>
                </a:lnTo>
                <a:lnTo>
                  <a:pt x="2551175" y="3048"/>
                </a:lnTo>
                <a:lnTo>
                  <a:pt x="2548127" y="3048"/>
                </a:lnTo>
                <a:lnTo>
                  <a:pt x="2548127" y="0"/>
                </a:lnTo>
                <a:close/>
                <a:moveTo>
                  <a:pt x="2554224" y="0"/>
                </a:moveTo>
                <a:lnTo>
                  <a:pt x="2557272" y="0"/>
                </a:lnTo>
                <a:lnTo>
                  <a:pt x="2557272" y="3048"/>
                </a:lnTo>
                <a:lnTo>
                  <a:pt x="2554224" y="3048"/>
                </a:lnTo>
                <a:lnTo>
                  <a:pt x="2554224" y="0"/>
                </a:lnTo>
                <a:close/>
                <a:moveTo>
                  <a:pt x="2560320" y="0"/>
                </a:moveTo>
                <a:lnTo>
                  <a:pt x="2563368" y="0"/>
                </a:lnTo>
                <a:lnTo>
                  <a:pt x="2563368" y="3048"/>
                </a:lnTo>
                <a:lnTo>
                  <a:pt x="2560320" y="3048"/>
                </a:lnTo>
                <a:lnTo>
                  <a:pt x="2560320" y="0"/>
                </a:lnTo>
                <a:close/>
                <a:moveTo>
                  <a:pt x="2566415" y="0"/>
                </a:moveTo>
                <a:lnTo>
                  <a:pt x="2569463" y="0"/>
                </a:lnTo>
                <a:lnTo>
                  <a:pt x="2569463" y="3048"/>
                </a:lnTo>
                <a:lnTo>
                  <a:pt x="2566415" y="3048"/>
                </a:lnTo>
                <a:lnTo>
                  <a:pt x="2566415" y="0"/>
                </a:lnTo>
                <a:close/>
                <a:moveTo>
                  <a:pt x="2572511" y="0"/>
                </a:moveTo>
                <a:lnTo>
                  <a:pt x="2575559" y="0"/>
                </a:lnTo>
                <a:lnTo>
                  <a:pt x="2575559" y="3048"/>
                </a:lnTo>
                <a:lnTo>
                  <a:pt x="2572511" y="3048"/>
                </a:lnTo>
                <a:lnTo>
                  <a:pt x="2572511" y="0"/>
                </a:lnTo>
                <a:close/>
                <a:moveTo>
                  <a:pt x="2578608" y="0"/>
                </a:moveTo>
                <a:lnTo>
                  <a:pt x="2581656" y="0"/>
                </a:lnTo>
                <a:lnTo>
                  <a:pt x="2581656" y="3048"/>
                </a:lnTo>
                <a:lnTo>
                  <a:pt x="2578608" y="3048"/>
                </a:lnTo>
                <a:lnTo>
                  <a:pt x="2578608" y="0"/>
                </a:lnTo>
                <a:close/>
                <a:moveTo>
                  <a:pt x="2584704" y="0"/>
                </a:moveTo>
                <a:lnTo>
                  <a:pt x="2587752" y="0"/>
                </a:lnTo>
                <a:lnTo>
                  <a:pt x="2587752" y="3048"/>
                </a:lnTo>
                <a:lnTo>
                  <a:pt x="2584704" y="3048"/>
                </a:lnTo>
                <a:lnTo>
                  <a:pt x="2584704" y="0"/>
                </a:lnTo>
                <a:close/>
                <a:moveTo>
                  <a:pt x="2590799" y="0"/>
                </a:moveTo>
                <a:lnTo>
                  <a:pt x="2593847" y="0"/>
                </a:lnTo>
                <a:lnTo>
                  <a:pt x="2593847" y="3048"/>
                </a:lnTo>
                <a:lnTo>
                  <a:pt x="2590799" y="3048"/>
                </a:lnTo>
                <a:lnTo>
                  <a:pt x="2590799" y="0"/>
                </a:lnTo>
                <a:close/>
                <a:moveTo>
                  <a:pt x="2596896" y="0"/>
                </a:moveTo>
                <a:lnTo>
                  <a:pt x="2599944" y="0"/>
                </a:lnTo>
                <a:lnTo>
                  <a:pt x="2599944" y="3048"/>
                </a:lnTo>
                <a:lnTo>
                  <a:pt x="2596896" y="3048"/>
                </a:lnTo>
                <a:lnTo>
                  <a:pt x="2596896" y="0"/>
                </a:lnTo>
                <a:close/>
                <a:moveTo>
                  <a:pt x="2602992" y="0"/>
                </a:moveTo>
                <a:lnTo>
                  <a:pt x="2606040" y="0"/>
                </a:lnTo>
                <a:lnTo>
                  <a:pt x="2606040" y="3048"/>
                </a:lnTo>
                <a:lnTo>
                  <a:pt x="2602992" y="3048"/>
                </a:lnTo>
                <a:lnTo>
                  <a:pt x="2602992" y="0"/>
                </a:lnTo>
                <a:close/>
                <a:moveTo>
                  <a:pt x="2609087" y="0"/>
                </a:moveTo>
                <a:lnTo>
                  <a:pt x="2612135" y="0"/>
                </a:lnTo>
                <a:lnTo>
                  <a:pt x="2612135" y="3048"/>
                </a:lnTo>
                <a:lnTo>
                  <a:pt x="2609087" y="3048"/>
                </a:lnTo>
                <a:lnTo>
                  <a:pt x="2609087" y="0"/>
                </a:lnTo>
                <a:close/>
                <a:moveTo>
                  <a:pt x="2615183" y="0"/>
                </a:moveTo>
                <a:lnTo>
                  <a:pt x="2618231" y="0"/>
                </a:lnTo>
                <a:lnTo>
                  <a:pt x="2618231" y="3048"/>
                </a:lnTo>
                <a:lnTo>
                  <a:pt x="2615183" y="3048"/>
                </a:lnTo>
                <a:lnTo>
                  <a:pt x="2615183" y="0"/>
                </a:lnTo>
                <a:close/>
                <a:moveTo>
                  <a:pt x="2621280" y="0"/>
                </a:moveTo>
                <a:lnTo>
                  <a:pt x="2624328" y="0"/>
                </a:lnTo>
                <a:lnTo>
                  <a:pt x="2624328" y="3048"/>
                </a:lnTo>
                <a:lnTo>
                  <a:pt x="2621280" y="3048"/>
                </a:lnTo>
                <a:lnTo>
                  <a:pt x="2621280" y="0"/>
                </a:lnTo>
                <a:close/>
                <a:moveTo>
                  <a:pt x="2627376" y="0"/>
                </a:moveTo>
                <a:lnTo>
                  <a:pt x="2630424" y="0"/>
                </a:lnTo>
                <a:lnTo>
                  <a:pt x="2630424" y="3048"/>
                </a:lnTo>
                <a:lnTo>
                  <a:pt x="2627376" y="3048"/>
                </a:lnTo>
                <a:lnTo>
                  <a:pt x="2627376" y="0"/>
                </a:lnTo>
                <a:close/>
                <a:moveTo>
                  <a:pt x="2633471" y="0"/>
                </a:moveTo>
                <a:lnTo>
                  <a:pt x="2636519" y="0"/>
                </a:lnTo>
                <a:lnTo>
                  <a:pt x="2636519" y="3048"/>
                </a:lnTo>
                <a:lnTo>
                  <a:pt x="2633471" y="3048"/>
                </a:lnTo>
                <a:lnTo>
                  <a:pt x="2633471" y="0"/>
                </a:lnTo>
                <a:close/>
                <a:moveTo>
                  <a:pt x="2639567" y="0"/>
                </a:moveTo>
                <a:lnTo>
                  <a:pt x="2642615" y="0"/>
                </a:lnTo>
                <a:lnTo>
                  <a:pt x="2642615" y="3048"/>
                </a:lnTo>
                <a:lnTo>
                  <a:pt x="2639567" y="3048"/>
                </a:lnTo>
                <a:lnTo>
                  <a:pt x="2639567" y="0"/>
                </a:lnTo>
                <a:close/>
                <a:moveTo>
                  <a:pt x="2645664" y="0"/>
                </a:moveTo>
                <a:lnTo>
                  <a:pt x="2648712" y="0"/>
                </a:lnTo>
                <a:lnTo>
                  <a:pt x="2648712" y="3048"/>
                </a:lnTo>
                <a:lnTo>
                  <a:pt x="2645664" y="3048"/>
                </a:lnTo>
                <a:lnTo>
                  <a:pt x="2645664" y="0"/>
                </a:lnTo>
                <a:close/>
                <a:moveTo>
                  <a:pt x="2651759" y="0"/>
                </a:moveTo>
                <a:lnTo>
                  <a:pt x="2654807" y="0"/>
                </a:lnTo>
                <a:lnTo>
                  <a:pt x="2654807" y="3048"/>
                </a:lnTo>
                <a:lnTo>
                  <a:pt x="2651759" y="3048"/>
                </a:lnTo>
                <a:lnTo>
                  <a:pt x="2651759" y="0"/>
                </a:lnTo>
                <a:close/>
                <a:moveTo>
                  <a:pt x="2657855" y="0"/>
                </a:moveTo>
                <a:lnTo>
                  <a:pt x="2660903" y="0"/>
                </a:lnTo>
                <a:lnTo>
                  <a:pt x="2660903" y="3048"/>
                </a:lnTo>
                <a:lnTo>
                  <a:pt x="2657855" y="3048"/>
                </a:lnTo>
                <a:lnTo>
                  <a:pt x="2657855" y="0"/>
                </a:lnTo>
                <a:close/>
                <a:moveTo>
                  <a:pt x="2663952" y="0"/>
                </a:moveTo>
                <a:lnTo>
                  <a:pt x="2667000" y="0"/>
                </a:lnTo>
                <a:lnTo>
                  <a:pt x="2667000" y="3048"/>
                </a:lnTo>
                <a:lnTo>
                  <a:pt x="2663952" y="3048"/>
                </a:lnTo>
                <a:lnTo>
                  <a:pt x="2663952" y="0"/>
                </a:lnTo>
                <a:close/>
                <a:moveTo>
                  <a:pt x="2670048" y="0"/>
                </a:moveTo>
                <a:lnTo>
                  <a:pt x="2673096" y="0"/>
                </a:lnTo>
                <a:lnTo>
                  <a:pt x="2673096" y="3048"/>
                </a:lnTo>
                <a:lnTo>
                  <a:pt x="2670048" y="3048"/>
                </a:lnTo>
                <a:lnTo>
                  <a:pt x="2670048" y="0"/>
                </a:lnTo>
                <a:close/>
                <a:moveTo>
                  <a:pt x="2676143" y="0"/>
                </a:moveTo>
                <a:lnTo>
                  <a:pt x="2679191" y="0"/>
                </a:lnTo>
                <a:lnTo>
                  <a:pt x="2679191" y="3048"/>
                </a:lnTo>
                <a:lnTo>
                  <a:pt x="2676143" y="3048"/>
                </a:lnTo>
                <a:lnTo>
                  <a:pt x="2676143" y="0"/>
                </a:lnTo>
                <a:close/>
                <a:moveTo>
                  <a:pt x="2682239" y="0"/>
                </a:moveTo>
                <a:lnTo>
                  <a:pt x="2685287" y="0"/>
                </a:lnTo>
                <a:lnTo>
                  <a:pt x="2685287" y="3048"/>
                </a:lnTo>
                <a:lnTo>
                  <a:pt x="2682239" y="3048"/>
                </a:lnTo>
                <a:lnTo>
                  <a:pt x="2682239" y="0"/>
                </a:lnTo>
                <a:close/>
                <a:moveTo>
                  <a:pt x="2688336" y="0"/>
                </a:moveTo>
                <a:lnTo>
                  <a:pt x="2691384" y="0"/>
                </a:lnTo>
                <a:lnTo>
                  <a:pt x="2691384" y="3048"/>
                </a:lnTo>
                <a:lnTo>
                  <a:pt x="2688336" y="3048"/>
                </a:lnTo>
                <a:lnTo>
                  <a:pt x="2688336" y="0"/>
                </a:lnTo>
                <a:close/>
                <a:moveTo>
                  <a:pt x="2694432" y="0"/>
                </a:moveTo>
                <a:lnTo>
                  <a:pt x="2697479" y="0"/>
                </a:lnTo>
                <a:lnTo>
                  <a:pt x="2697479" y="3048"/>
                </a:lnTo>
                <a:lnTo>
                  <a:pt x="2694432" y="3048"/>
                </a:lnTo>
                <a:lnTo>
                  <a:pt x="2694432" y="0"/>
                </a:lnTo>
                <a:close/>
                <a:moveTo>
                  <a:pt x="2700527" y="0"/>
                </a:moveTo>
                <a:lnTo>
                  <a:pt x="2703575" y="0"/>
                </a:lnTo>
                <a:lnTo>
                  <a:pt x="2703575" y="3048"/>
                </a:lnTo>
                <a:lnTo>
                  <a:pt x="2700527" y="3048"/>
                </a:lnTo>
                <a:lnTo>
                  <a:pt x="2700527" y="0"/>
                </a:lnTo>
                <a:close/>
                <a:moveTo>
                  <a:pt x="2706624" y="0"/>
                </a:moveTo>
                <a:lnTo>
                  <a:pt x="2709672" y="0"/>
                </a:lnTo>
                <a:lnTo>
                  <a:pt x="2709672" y="3048"/>
                </a:lnTo>
                <a:lnTo>
                  <a:pt x="2706624" y="3048"/>
                </a:lnTo>
                <a:lnTo>
                  <a:pt x="2706624" y="0"/>
                </a:lnTo>
                <a:close/>
                <a:moveTo>
                  <a:pt x="2712720" y="0"/>
                </a:moveTo>
                <a:lnTo>
                  <a:pt x="2715768" y="0"/>
                </a:lnTo>
                <a:lnTo>
                  <a:pt x="2715768" y="3048"/>
                </a:lnTo>
                <a:lnTo>
                  <a:pt x="2712720" y="3048"/>
                </a:lnTo>
                <a:lnTo>
                  <a:pt x="2712720" y="0"/>
                </a:lnTo>
                <a:close/>
                <a:moveTo>
                  <a:pt x="2718815" y="0"/>
                </a:moveTo>
                <a:lnTo>
                  <a:pt x="2721863" y="0"/>
                </a:lnTo>
                <a:lnTo>
                  <a:pt x="2721863" y="3048"/>
                </a:lnTo>
                <a:lnTo>
                  <a:pt x="2718815" y="3048"/>
                </a:lnTo>
                <a:lnTo>
                  <a:pt x="2718815" y="0"/>
                </a:lnTo>
                <a:close/>
                <a:moveTo>
                  <a:pt x="2724911" y="0"/>
                </a:moveTo>
                <a:lnTo>
                  <a:pt x="2727959" y="0"/>
                </a:lnTo>
                <a:lnTo>
                  <a:pt x="2727959" y="3048"/>
                </a:lnTo>
                <a:lnTo>
                  <a:pt x="2724911" y="3048"/>
                </a:lnTo>
                <a:lnTo>
                  <a:pt x="2724911" y="0"/>
                </a:lnTo>
                <a:close/>
                <a:moveTo>
                  <a:pt x="2731008" y="0"/>
                </a:moveTo>
                <a:lnTo>
                  <a:pt x="2734056" y="0"/>
                </a:lnTo>
                <a:lnTo>
                  <a:pt x="2734056" y="3048"/>
                </a:lnTo>
                <a:lnTo>
                  <a:pt x="2731008" y="3048"/>
                </a:lnTo>
                <a:lnTo>
                  <a:pt x="2731008" y="0"/>
                </a:lnTo>
                <a:close/>
                <a:moveTo>
                  <a:pt x="2737104" y="0"/>
                </a:moveTo>
                <a:lnTo>
                  <a:pt x="2740152" y="0"/>
                </a:lnTo>
                <a:lnTo>
                  <a:pt x="2740152" y="3048"/>
                </a:lnTo>
                <a:lnTo>
                  <a:pt x="2737104" y="3048"/>
                </a:lnTo>
                <a:lnTo>
                  <a:pt x="2737104" y="0"/>
                </a:lnTo>
                <a:close/>
                <a:moveTo>
                  <a:pt x="2743199" y="0"/>
                </a:moveTo>
                <a:lnTo>
                  <a:pt x="2746247" y="0"/>
                </a:lnTo>
                <a:lnTo>
                  <a:pt x="2746247" y="3048"/>
                </a:lnTo>
                <a:lnTo>
                  <a:pt x="2743199" y="3048"/>
                </a:lnTo>
                <a:lnTo>
                  <a:pt x="2743199" y="0"/>
                </a:lnTo>
                <a:close/>
                <a:moveTo>
                  <a:pt x="2749296" y="0"/>
                </a:moveTo>
                <a:lnTo>
                  <a:pt x="2752344" y="0"/>
                </a:lnTo>
                <a:lnTo>
                  <a:pt x="2752344" y="3048"/>
                </a:lnTo>
                <a:lnTo>
                  <a:pt x="2749296" y="3048"/>
                </a:lnTo>
                <a:lnTo>
                  <a:pt x="2749296" y="0"/>
                </a:lnTo>
                <a:close/>
                <a:moveTo>
                  <a:pt x="2755392" y="0"/>
                </a:moveTo>
                <a:lnTo>
                  <a:pt x="2758440" y="0"/>
                </a:lnTo>
                <a:lnTo>
                  <a:pt x="2758440" y="3048"/>
                </a:lnTo>
                <a:lnTo>
                  <a:pt x="2755392" y="3048"/>
                </a:lnTo>
                <a:lnTo>
                  <a:pt x="2755392" y="0"/>
                </a:lnTo>
                <a:close/>
                <a:moveTo>
                  <a:pt x="2761487" y="0"/>
                </a:moveTo>
                <a:lnTo>
                  <a:pt x="2764535" y="0"/>
                </a:lnTo>
                <a:lnTo>
                  <a:pt x="2764535" y="3048"/>
                </a:lnTo>
                <a:lnTo>
                  <a:pt x="2761487" y="3048"/>
                </a:lnTo>
                <a:lnTo>
                  <a:pt x="2761487" y="0"/>
                </a:lnTo>
                <a:close/>
                <a:moveTo>
                  <a:pt x="2767583" y="0"/>
                </a:moveTo>
                <a:lnTo>
                  <a:pt x="2770631" y="0"/>
                </a:lnTo>
                <a:lnTo>
                  <a:pt x="2770631" y="3048"/>
                </a:lnTo>
                <a:lnTo>
                  <a:pt x="2767583" y="3048"/>
                </a:lnTo>
                <a:lnTo>
                  <a:pt x="2767583" y="0"/>
                </a:lnTo>
                <a:close/>
                <a:moveTo>
                  <a:pt x="2773680" y="0"/>
                </a:moveTo>
                <a:lnTo>
                  <a:pt x="2776728" y="0"/>
                </a:lnTo>
                <a:lnTo>
                  <a:pt x="2776728" y="3048"/>
                </a:lnTo>
                <a:lnTo>
                  <a:pt x="2773680" y="3048"/>
                </a:lnTo>
                <a:lnTo>
                  <a:pt x="2773680" y="0"/>
                </a:lnTo>
                <a:close/>
                <a:moveTo>
                  <a:pt x="2779776" y="0"/>
                </a:moveTo>
                <a:lnTo>
                  <a:pt x="2782824" y="0"/>
                </a:lnTo>
                <a:lnTo>
                  <a:pt x="2782824" y="3048"/>
                </a:lnTo>
                <a:lnTo>
                  <a:pt x="2779776" y="3048"/>
                </a:lnTo>
                <a:lnTo>
                  <a:pt x="2779776" y="0"/>
                </a:lnTo>
                <a:close/>
                <a:moveTo>
                  <a:pt x="2785871" y="0"/>
                </a:moveTo>
                <a:lnTo>
                  <a:pt x="2788919" y="0"/>
                </a:lnTo>
                <a:lnTo>
                  <a:pt x="2788919" y="3048"/>
                </a:lnTo>
                <a:lnTo>
                  <a:pt x="2785871" y="3048"/>
                </a:lnTo>
                <a:lnTo>
                  <a:pt x="2785871" y="0"/>
                </a:lnTo>
                <a:close/>
                <a:moveTo>
                  <a:pt x="2791967" y="0"/>
                </a:moveTo>
                <a:lnTo>
                  <a:pt x="2795015" y="0"/>
                </a:lnTo>
                <a:lnTo>
                  <a:pt x="2795015" y="3048"/>
                </a:lnTo>
                <a:lnTo>
                  <a:pt x="2791967" y="3048"/>
                </a:lnTo>
                <a:lnTo>
                  <a:pt x="2791967" y="0"/>
                </a:lnTo>
                <a:close/>
                <a:moveTo>
                  <a:pt x="2798064" y="0"/>
                </a:moveTo>
                <a:lnTo>
                  <a:pt x="2801112" y="0"/>
                </a:lnTo>
                <a:lnTo>
                  <a:pt x="2801112" y="3048"/>
                </a:lnTo>
                <a:lnTo>
                  <a:pt x="2798064" y="3048"/>
                </a:lnTo>
                <a:lnTo>
                  <a:pt x="2798064" y="0"/>
                </a:lnTo>
                <a:close/>
                <a:moveTo>
                  <a:pt x="2804159" y="0"/>
                </a:moveTo>
                <a:lnTo>
                  <a:pt x="2807207" y="0"/>
                </a:lnTo>
                <a:lnTo>
                  <a:pt x="2807207" y="3048"/>
                </a:lnTo>
                <a:lnTo>
                  <a:pt x="2804159" y="3048"/>
                </a:lnTo>
                <a:lnTo>
                  <a:pt x="2804159" y="0"/>
                </a:lnTo>
                <a:close/>
                <a:moveTo>
                  <a:pt x="2810255" y="0"/>
                </a:moveTo>
                <a:lnTo>
                  <a:pt x="2813303" y="0"/>
                </a:lnTo>
                <a:lnTo>
                  <a:pt x="2813303" y="3048"/>
                </a:lnTo>
                <a:lnTo>
                  <a:pt x="2810255" y="3048"/>
                </a:lnTo>
                <a:lnTo>
                  <a:pt x="2810255" y="0"/>
                </a:lnTo>
                <a:close/>
                <a:moveTo>
                  <a:pt x="2816352" y="0"/>
                </a:moveTo>
                <a:lnTo>
                  <a:pt x="2819400" y="0"/>
                </a:lnTo>
                <a:lnTo>
                  <a:pt x="2819400" y="3048"/>
                </a:lnTo>
                <a:lnTo>
                  <a:pt x="2816352" y="3048"/>
                </a:lnTo>
                <a:lnTo>
                  <a:pt x="2816352" y="0"/>
                </a:lnTo>
                <a:close/>
                <a:moveTo>
                  <a:pt x="2822448" y="0"/>
                </a:moveTo>
                <a:lnTo>
                  <a:pt x="2825496" y="0"/>
                </a:lnTo>
                <a:lnTo>
                  <a:pt x="2825496" y="3048"/>
                </a:lnTo>
                <a:lnTo>
                  <a:pt x="2822448" y="3048"/>
                </a:lnTo>
                <a:lnTo>
                  <a:pt x="2822448" y="0"/>
                </a:lnTo>
                <a:close/>
                <a:moveTo>
                  <a:pt x="2828543" y="0"/>
                </a:moveTo>
                <a:lnTo>
                  <a:pt x="2831591" y="0"/>
                </a:lnTo>
                <a:lnTo>
                  <a:pt x="2831591" y="3048"/>
                </a:lnTo>
                <a:lnTo>
                  <a:pt x="2828543" y="3048"/>
                </a:lnTo>
                <a:lnTo>
                  <a:pt x="2828543" y="0"/>
                </a:lnTo>
                <a:close/>
                <a:moveTo>
                  <a:pt x="2834639" y="0"/>
                </a:moveTo>
                <a:lnTo>
                  <a:pt x="2837687" y="0"/>
                </a:lnTo>
                <a:lnTo>
                  <a:pt x="2837687" y="3048"/>
                </a:lnTo>
                <a:lnTo>
                  <a:pt x="2834639" y="3048"/>
                </a:lnTo>
                <a:lnTo>
                  <a:pt x="2834639" y="0"/>
                </a:lnTo>
                <a:close/>
                <a:moveTo>
                  <a:pt x="2840736" y="0"/>
                </a:moveTo>
                <a:lnTo>
                  <a:pt x="2843784" y="0"/>
                </a:lnTo>
                <a:lnTo>
                  <a:pt x="2843784" y="3048"/>
                </a:lnTo>
                <a:lnTo>
                  <a:pt x="2840736" y="3048"/>
                </a:lnTo>
                <a:lnTo>
                  <a:pt x="2840736" y="0"/>
                </a:lnTo>
                <a:close/>
                <a:moveTo>
                  <a:pt x="2846832" y="0"/>
                </a:moveTo>
                <a:lnTo>
                  <a:pt x="2849879" y="0"/>
                </a:lnTo>
                <a:lnTo>
                  <a:pt x="2849879" y="3048"/>
                </a:lnTo>
                <a:lnTo>
                  <a:pt x="2846832" y="3048"/>
                </a:lnTo>
                <a:lnTo>
                  <a:pt x="2846832" y="0"/>
                </a:lnTo>
                <a:close/>
                <a:moveTo>
                  <a:pt x="2852927" y="0"/>
                </a:moveTo>
                <a:lnTo>
                  <a:pt x="2855975" y="0"/>
                </a:lnTo>
                <a:lnTo>
                  <a:pt x="2855975" y="3048"/>
                </a:lnTo>
                <a:lnTo>
                  <a:pt x="2852927" y="3048"/>
                </a:lnTo>
                <a:lnTo>
                  <a:pt x="2852927" y="0"/>
                </a:lnTo>
                <a:close/>
                <a:moveTo>
                  <a:pt x="2859024" y="0"/>
                </a:moveTo>
                <a:lnTo>
                  <a:pt x="2862072" y="0"/>
                </a:lnTo>
                <a:lnTo>
                  <a:pt x="2862072" y="3048"/>
                </a:lnTo>
                <a:lnTo>
                  <a:pt x="2859024" y="3048"/>
                </a:lnTo>
                <a:lnTo>
                  <a:pt x="2859024" y="0"/>
                </a:lnTo>
                <a:close/>
                <a:moveTo>
                  <a:pt x="2865120" y="0"/>
                </a:moveTo>
                <a:lnTo>
                  <a:pt x="2868168" y="0"/>
                </a:lnTo>
                <a:lnTo>
                  <a:pt x="2868168" y="3048"/>
                </a:lnTo>
                <a:lnTo>
                  <a:pt x="2865120" y="3048"/>
                </a:lnTo>
                <a:lnTo>
                  <a:pt x="2865120" y="0"/>
                </a:lnTo>
                <a:close/>
                <a:moveTo>
                  <a:pt x="2871215" y="0"/>
                </a:moveTo>
                <a:lnTo>
                  <a:pt x="2874263" y="0"/>
                </a:lnTo>
                <a:lnTo>
                  <a:pt x="2874263" y="3048"/>
                </a:lnTo>
                <a:lnTo>
                  <a:pt x="2871215" y="3048"/>
                </a:lnTo>
                <a:lnTo>
                  <a:pt x="2871215" y="0"/>
                </a:lnTo>
                <a:close/>
                <a:moveTo>
                  <a:pt x="2877311" y="0"/>
                </a:moveTo>
                <a:lnTo>
                  <a:pt x="2880359" y="0"/>
                </a:lnTo>
                <a:lnTo>
                  <a:pt x="2880359" y="3048"/>
                </a:lnTo>
                <a:lnTo>
                  <a:pt x="2877311" y="3048"/>
                </a:lnTo>
                <a:lnTo>
                  <a:pt x="2877311" y="0"/>
                </a:lnTo>
                <a:close/>
                <a:moveTo>
                  <a:pt x="2883408" y="0"/>
                </a:moveTo>
                <a:lnTo>
                  <a:pt x="2886456" y="0"/>
                </a:lnTo>
                <a:lnTo>
                  <a:pt x="2886456" y="3048"/>
                </a:lnTo>
                <a:lnTo>
                  <a:pt x="2883408" y="3048"/>
                </a:lnTo>
                <a:lnTo>
                  <a:pt x="2883408" y="0"/>
                </a:lnTo>
                <a:close/>
                <a:moveTo>
                  <a:pt x="2889504" y="0"/>
                </a:moveTo>
                <a:lnTo>
                  <a:pt x="2892552" y="0"/>
                </a:lnTo>
                <a:lnTo>
                  <a:pt x="2892552" y="3048"/>
                </a:lnTo>
                <a:lnTo>
                  <a:pt x="2889504" y="3048"/>
                </a:lnTo>
                <a:lnTo>
                  <a:pt x="2889504" y="0"/>
                </a:lnTo>
                <a:close/>
                <a:moveTo>
                  <a:pt x="2895599" y="0"/>
                </a:moveTo>
                <a:lnTo>
                  <a:pt x="2898647" y="0"/>
                </a:lnTo>
                <a:lnTo>
                  <a:pt x="2898647" y="3048"/>
                </a:lnTo>
                <a:lnTo>
                  <a:pt x="2895599" y="3048"/>
                </a:lnTo>
                <a:lnTo>
                  <a:pt x="2895599" y="0"/>
                </a:lnTo>
                <a:close/>
                <a:moveTo>
                  <a:pt x="2901696" y="0"/>
                </a:moveTo>
                <a:lnTo>
                  <a:pt x="2904744" y="0"/>
                </a:lnTo>
                <a:lnTo>
                  <a:pt x="2904744" y="3048"/>
                </a:lnTo>
                <a:lnTo>
                  <a:pt x="2901696" y="3048"/>
                </a:lnTo>
                <a:lnTo>
                  <a:pt x="2901696" y="0"/>
                </a:lnTo>
                <a:close/>
                <a:moveTo>
                  <a:pt x="2907791" y="0"/>
                </a:moveTo>
                <a:lnTo>
                  <a:pt x="2910839" y="0"/>
                </a:lnTo>
                <a:lnTo>
                  <a:pt x="2910839" y="3048"/>
                </a:lnTo>
                <a:lnTo>
                  <a:pt x="2907791" y="3048"/>
                </a:lnTo>
                <a:lnTo>
                  <a:pt x="2907791" y="0"/>
                </a:lnTo>
                <a:close/>
                <a:moveTo>
                  <a:pt x="2913887" y="0"/>
                </a:moveTo>
                <a:lnTo>
                  <a:pt x="2916935" y="0"/>
                </a:lnTo>
                <a:lnTo>
                  <a:pt x="2916935" y="3048"/>
                </a:lnTo>
                <a:lnTo>
                  <a:pt x="2913887" y="3048"/>
                </a:lnTo>
                <a:lnTo>
                  <a:pt x="2913887" y="0"/>
                </a:lnTo>
                <a:close/>
                <a:moveTo>
                  <a:pt x="2919984" y="0"/>
                </a:moveTo>
                <a:lnTo>
                  <a:pt x="2923032" y="0"/>
                </a:lnTo>
                <a:lnTo>
                  <a:pt x="2923032" y="3048"/>
                </a:lnTo>
                <a:lnTo>
                  <a:pt x="2919984" y="3048"/>
                </a:lnTo>
                <a:lnTo>
                  <a:pt x="2919984" y="0"/>
                </a:lnTo>
                <a:close/>
                <a:moveTo>
                  <a:pt x="2926079" y="0"/>
                </a:moveTo>
                <a:lnTo>
                  <a:pt x="2929127" y="0"/>
                </a:lnTo>
                <a:lnTo>
                  <a:pt x="2929127" y="3048"/>
                </a:lnTo>
                <a:lnTo>
                  <a:pt x="2926079" y="3048"/>
                </a:lnTo>
                <a:lnTo>
                  <a:pt x="2926079" y="0"/>
                </a:lnTo>
                <a:close/>
                <a:moveTo>
                  <a:pt x="2932176" y="0"/>
                </a:moveTo>
                <a:lnTo>
                  <a:pt x="2935224" y="0"/>
                </a:lnTo>
                <a:lnTo>
                  <a:pt x="2935224" y="3048"/>
                </a:lnTo>
                <a:lnTo>
                  <a:pt x="2932176" y="3048"/>
                </a:lnTo>
                <a:lnTo>
                  <a:pt x="2932176" y="0"/>
                </a:lnTo>
                <a:close/>
                <a:moveTo>
                  <a:pt x="2938272" y="0"/>
                </a:moveTo>
                <a:lnTo>
                  <a:pt x="2941320" y="0"/>
                </a:lnTo>
                <a:lnTo>
                  <a:pt x="2941320" y="3048"/>
                </a:lnTo>
                <a:lnTo>
                  <a:pt x="2938272" y="3048"/>
                </a:lnTo>
                <a:lnTo>
                  <a:pt x="2938272" y="0"/>
                </a:lnTo>
                <a:close/>
                <a:moveTo>
                  <a:pt x="2944367" y="0"/>
                </a:moveTo>
                <a:lnTo>
                  <a:pt x="2947415" y="0"/>
                </a:lnTo>
                <a:lnTo>
                  <a:pt x="2947415" y="3048"/>
                </a:lnTo>
                <a:lnTo>
                  <a:pt x="2944367" y="3048"/>
                </a:lnTo>
                <a:lnTo>
                  <a:pt x="2944367" y="0"/>
                </a:lnTo>
                <a:close/>
                <a:moveTo>
                  <a:pt x="2950464" y="0"/>
                </a:moveTo>
                <a:lnTo>
                  <a:pt x="2953512" y="0"/>
                </a:lnTo>
                <a:lnTo>
                  <a:pt x="2953512" y="3048"/>
                </a:lnTo>
                <a:lnTo>
                  <a:pt x="2950464" y="3048"/>
                </a:lnTo>
                <a:lnTo>
                  <a:pt x="2950464" y="0"/>
                </a:lnTo>
                <a:close/>
                <a:moveTo>
                  <a:pt x="2956560" y="0"/>
                </a:moveTo>
                <a:lnTo>
                  <a:pt x="2959608" y="0"/>
                </a:lnTo>
                <a:lnTo>
                  <a:pt x="2959608" y="3048"/>
                </a:lnTo>
                <a:lnTo>
                  <a:pt x="2956560" y="3048"/>
                </a:lnTo>
                <a:lnTo>
                  <a:pt x="2956560" y="0"/>
                </a:lnTo>
                <a:close/>
                <a:moveTo>
                  <a:pt x="2962655" y="0"/>
                </a:moveTo>
                <a:lnTo>
                  <a:pt x="2965703" y="0"/>
                </a:lnTo>
                <a:lnTo>
                  <a:pt x="2965703" y="3048"/>
                </a:lnTo>
                <a:lnTo>
                  <a:pt x="2962655" y="3048"/>
                </a:lnTo>
                <a:lnTo>
                  <a:pt x="2962655" y="0"/>
                </a:lnTo>
                <a:close/>
                <a:moveTo>
                  <a:pt x="2968752" y="0"/>
                </a:moveTo>
                <a:lnTo>
                  <a:pt x="2971800" y="0"/>
                </a:lnTo>
                <a:lnTo>
                  <a:pt x="2971800" y="3048"/>
                </a:lnTo>
                <a:lnTo>
                  <a:pt x="2968752" y="3048"/>
                </a:lnTo>
                <a:lnTo>
                  <a:pt x="2968752" y="0"/>
                </a:lnTo>
                <a:close/>
                <a:moveTo>
                  <a:pt x="2974847" y="0"/>
                </a:moveTo>
                <a:lnTo>
                  <a:pt x="2977895" y="0"/>
                </a:lnTo>
                <a:lnTo>
                  <a:pt x="2977895" y="3048"/>
                </a:lnTo>
                <a:lnTo>
                  <a:pt x="2974847" y="3048"/>
                </a:lnTo>
                <a:lnTo>
                  <a:pt x="2974847" y="0"/>
                </a:lnTo>
                <a:close/>
                <a:moveTo>
                  <a:pt x="2980943" y="0"/>
                </a:moveTo>
                <a:lnTo>
                  <a:pt x="2983991" y="0"/>
                </a:lnTo>
                <a:lnTo>
                  <a:pt x="2983991" y="3048"/>
                </a:lnTo>
                <a:lnTo>
                  <a:pt x="2980943" y="3048"/>
                </a:lnTo>
                <a:lnTo>
                  <a:pt x="2980943" y="0"/>
                </a:lnTo>
                <a:close/>
                <a:moveTo>
                  <a:pt x="2987040" y="0"/>
                </a:moveTo>
                <a:lnTo>
                  <a:pt x="2990088" y="0"/>
                </a:lnTo>
                <a:lnTo>
                  <a:pt x="2990088" y="3048"/>
                </a:lnTo>
                <a:lnTo>
                  <a:pt x="2987040" y="3048"/>
                </a:lnTo>
                <a:lnTo>
                  <a:pt x="2987040" y="0"/>
                </a:lnTo>
                <a:close/>
                <a:moveTo>
                  <a:pt x="2993135" y="0"/>
                </a:moveTo>
                <a:lnTo>
                  <a:pt x="2996183" y="0"/>
                </a:lnTo>
                <a:lnTo>
                  <a:pt x="2996183" y="3048"/>
                </a:lnTo>
                <a:lnTo>
                  <a:pt x="2993135" y="3048"/>
                </a:lnTo>
                <a:lnTo>
                  <a:pt x="2993135" y="0"/>
                </a:lnTo>
                <a:close/>
                <a:moveTo>
                  <a:pt x="2999232" y="0"/>
                </a:moveTo>
                <a:lnTo>
                  <a:pt x="3002279" y="0"/>
                </a:lnTo>
                <a:lnTo>
                  <a:pt x="3002279" y="3048"/>
                </a:lnTo>
                <a:lnTo>
                  <a:pt x="2999232" y="3048"/>
                </a:lnTo>
                <a:lnTo>
                  <a:pt x="2999232" y="0"/>
                </a:lnTo>
                <a:close/>
                <a:moveTo>
                  <a:pt x="3005328" y="0"/>
                </a:moveTo>
                <a:lnTo>
                  <a:pt x="3008376" y="0"/>
                </a:lnTo>
                <a:lnTo>
                  <a:pt x="3008376" y="3048"/>
                </a:lnTo>
                <a:lnTo>
                  <a:pt x="3005328" y="3048"/>
                </a:lnTo>
                <a:lnTo>
                  <a:pt x="3005328" y="0"/>
                </a:lnTo>
                <a:close/>
                <a:moveTo>
                  <a:pt x="3011423" y="0"/>
                </a:moveTo>
                <a:lnTo>
                  <a:pt x="3014471" y="0"/>
                </a:lnTo>
                <a:lnTo>
                  <a:pt x="3014471" y="3048"/>
                </a:lnTo>
                <a:lnTo>
                  <a:pt x="3011423" y="3048"/>
                </a:lnTo>
                <a:lnTo>
                  <a:pt x="3011423" y="0"/>
                </a:lnTo>
                <a:close/>
                <a:moveTo>
                  <a:pt x="3017520" y="0"/>
                </a:moveTo>
                <a:lnTo>
                  <a:pt x="3020568" y="0"/>
                </a:lnTo>
                <a:lnTo>
                  <a:pt x="3020568" y="3048"/>
                </a:lnTo>
                <a:lnTo>
                  <a:pt x="3017520" y="3048"/>
                </a:lnTo>
                <a:lnTo>
                  <a:pt x="3017520" y="0"/>
                </a:lnTo>
                <a:close/>
                <a:moveTo>
                  <a:pt x="3023616" y="0"/>
                </a:moveTo>
                <a:lnTo>
                  <a:pt x="3026664" y="0"/>
                </a:lnTo>
                <a:lnTo>
                  <a:pt x="3026664" y="3048"/>
                </a:lnTo>
                <a:lnTo>
                  <a:pt x="3023616" y="3048"/>
                </a:lnTo>
                <a:lnTo>
                  <a:pt x="3023616" y="0"/>
                </a:lnTo>
                <a:close/>
                <a:moveTo>
                  <a:pt x="3029711" y="0"/>
                </a:moveTo>
                <a:lnTo>
                  <a:pt x="3032759" y="0"/>
                </a:lnTo>
                <a:lnTo>
                  <a:pt x="3032759" y="3048"/>
                </a:lnTo>
                <a:lnTo>
                  <a:pt x="3029711" y="3048"/>
                </a:lnTo>
                <a:lnTo>
                  <a:pt x="3029711" y="0"/>
                </a:lnTo>
                <a:close/>
                <a:moveTo>
                  <a:pt x="3035808" y="0"/>
                </a:moveTo>
                <a:lnTo>
                  <a:pt x="3038856" y="0"/>
                </a:lnTo>
                <a:lnTo>
                  <a:pt x="3038856" y="3048"/>
                </a:lnTo>
                <a:lnTo>
                  <a:pt x="3035808" y="3048"/>
                </a:lnTo>
                <a:lnTo>
                  <a:pt x="3035808" y="0"/>
                </a:lnTo>
                <a:close/>
                <a:moveTo>
                  <a:pt x="3041903" y="0"/>
                </a:moveTo>
                <a:lnTo>
                  <a:pt x="3044951" y="0"/>
                </a:lnTo>
                <a:lnTo>
                  <a:pt x="3044951" y="3048"/>
                </a:lnTo>
                <a:lnTo>
                  <a:pt x="3041903" y="3048"/>
                </a:lnTo>
                <a:lnTo>
                  <a:pt x="3041903" y="0"/>
                </a:lnTo>
                <a:close/>
                <a:moveTo>
                  <a:pt x="3047999" y="0"/>
                </a:moveTo>
                <a:lnTo>
                  <a:pt x="3051047" y="0"/>
                </a:lnTo>
                <a:lnTo>
                  <a:pt x="3051047" y="3048"/>
                </a:lnTo>
                <a:lnTo>
                  <a:pt x="3047999" y="3048"/>
                </a:lnTo>
                <a:lnTo>
                  <a:pt x="3047999" y="0"/>
                </a:lnTo>
                <a:close/>
                <a:moveTo>
                  <a:pt x="3054096" y="0"/>
                </a:moveTo>
                <a:lnTo>
                  <a:pt x="3057144" y="0"/>
                </a:lnTo>
                <a:lnTo>
                  <a:pt x="3057144" y="3048"/>
                </a:lnTo>
                <a:lnTo>
                  <a:pt x="3054096" y="3048"/>
                </a:lnTo>
                <a:lnTo>
                  <a:pt x="3054096" y="0"/>
                </a:lnTo>
                <a:close/>
                <a:moveTo>
                  <a:pt x="3060191" y="0"/>
                </a:moveTo>
                <a:lnTo>
                  <a:pt x="3063239" y="0"/>
                </a:lnTo>
                <a:lnTo>
                  <a:pt x="3063239" y="3048"/>
                </a:lnTo>
                <a:lnTo>
                  <a:pt x="3060191" y="3048"/>
                </a:lnTo>
                <a:lnTo>
                  <a:pt x="3060191" y="0"/>
                </a:lnTo>
                <a:close/>
                <a:moveTo>
                  <a:pt x="3066287" y="0"/>
                </a:moveTo>
                <a:lnTo>
                  <a:pt x="3069335" y="0"/>
                </a:lnTo>
                <a:lnTo>
                  <a:pt x="3069335" y="3048"/>
                </a:lnTo>
                <a:lnTo>
                  <a:pt x="3066287" y="3048"/>
                </a:lnTo>
                <a:lnTo>
                  <a:pt x="3066287" y="0"/>
                </a:lnTo>
                <a:close/>
                <a:moveTo>
                  <a:pt x="3072384" y="0"/>
                </a:moveTo>
                <a:lnTo>
                  <a:pt x="3075432" y="0"/>
                </a:lnTo>
                <a:lnTo>
                  <a:pt x="3075432" y="3048"/>
                </a:lnTo>
                <a:lnTo>
                  <a:pt x="3072384" y="3048"/>
                </a:lnTo>
                <a:lnTo>
                  <a:pt x="3072384" y="0"/>
                </a:lnTo>
                <a:close/>
                <a:moveTo>
                  <a:pt x="3078479" y="0"/>
                </a:moveTo>
                <a:lnTo>
                  <a:pt x="3081527" y="0"/>
                </a:lnTo>
                <a:lnTo>
                  <a:pt x="3081527" y="3048"/>
                </a:lnTo>
                <a:lnTo>
                  <a:pt x="3078479" y="3048"/>
                </a:lnTo>
                <a:lnTo>
                  <a:pt x="3078479" y="0"/>
                </a:lnTo>
                <a:close/>
                <a:moveTo>
                  <a:pt x="3084576" y="0"/>
                </a:moveTo>
                <a:lnTo>
                  <a:pt x="3087624" y="0"/>
                </a:lnTo>
                <a:lnTo>
                  <a:pt x="3087624" y="3048"/>
                </a:lnTo>
                <a:lnTo>
                  <a:pt x="3084576" y="3048"/>
                </a:lnTo>
                <a:lnTo>
                  <a:pt x="3084576" y="0"/>
                </a:lnTo>
                <a:close/>
                <a:moveTo>
                  <a:pt x="3090672" y="0"/>
                </a:moveTo>
                <a:lnTo>
                  <a:pt x="3093720" y="0"/>
                </a:lnTo>
                <a:lnTo>
                  <a:pt x="3093720" y="3048"/>
                </a:lnTo>
                <a:lnTo>
                  <a:pt x="3090672" y="3048"/>
                </a:lnTo>
                <a:lnTo>
                  <a:pt x="3090672" y="0"/>
                </a:lnTo>
                <a:close/>
                <a:moveTo>
                  <a:pt x="3096767" y="0"/>
                </a:moveTo>
                <a:lnTo>
                  <a:pt x="3099815" y="0"/>
                </a:lnTo>
                <a:lnTo>
                  <a:pt x="3099815" y="3048"/>
                </a:lnTo>
                <a:lnTo>
                  <a:pt x="3096767" y="3048"/>
                </a:lnTo>
                <a:lnTo>
                  <a:pt x="3096767" y="0"/>
                </a:lnTo>
                <a:close/>
                <a:moveTo>
                  <a:pt x="3102864" y="0"/>
                </a:moveTo>
                <a:lnTo>
                  <a:pt x="3105912" y="0"/>
                </a:lnTo>
                <a:lnTo>
                  <a:pt x="3105912" y="3048"/>
                </a:lnTo>
                <a:lnTo>
                  <a:pt x="3102864" y="3048"/>
                </a:lnTo>
                <a:lnTo>
                  <a:pt x="3102864" y="0"/>
                </a:lnTo>
                <a:close/>
                <a:moveTo>
                  <a:pt x="3108960" y="0"/>
                </a:moveTo>
                <a:lnTo>
                  <a:pt x="3112008" y="0"/>
                </a:lnTo>
                <a:lnTo>
                  <a:pt x="3112008" y="3048"/>
                </a:lnTo>
                <a:lnTo>
                  <a:pt x="3108960" y="3048"/>
                </a:lnTo>
                <a:lnTo>
                  <a:pt x="3108960" y="0"/>
                </a:lnTo>
                <a:close/>
                <a:moveTo>
                  <a:pt x="3115055" y="0"/>
                </a:moveTo>
                <a:lnTo>
                  <a:pt x="3118103" y="0"/>
                </a:lnTo>
                <a:lnTo>
                  <a:pt x="3118103" y="3048"/>
                </a:lnTo>
                <a:lnTo>
                  <a:pt x="3115055" y="3048"/>
                </a:lnTo>
                <a:lnTo>
                  <a:pt x="3115055" y="0"/>
                </a:lnTo>
                <a:close/>
                <a:moveTo>
                  <a:pt x="3121152" y="0"/>
                </a:moveTo>
                <a:lnTo>
                  <a:pt x="3124200" y="0"/>
                </a:lnTo>
                <a:lnTo>
                  <a:pt x="3124200" y="3048"/>
                </a:lnTo>
                <a:lnTo>
                  <a:pt x="3121152" y="3048"/>
                </a:lnTo>
                <a:lnTo>
                  <a:pt x="3121152" y="0"/>
                </a:lnTo>
                <a:close/>
                <a:moveTo>
                  <a:pt x="3127247" y="0"/>
                </a:moveTo>
                <a:lnTo>
                  <a:pt x="3130295" y="0"/>
                </a:lnTo>
                <a:lnTo>
                  <a:pt x="3130295" y="3048"/>
                </a:lnTo>
                <a:lnTo>
                  <a:pt x="3127247" y="3048"/>
                </a:lnTo>
                <a:lnTo>
                  <a:pt x="3127247" y="0"/>
                </a:lnTo>
                <a:close/>
                <a:moveTo>
                  <a:pt x="3133343" y="0"/>
                </a:moveTo>
                <a:lnTo>
                  <a:pt x="3136391" y="0"/>
                </a:lnTo>
                <a:lnTo>
                  <a:pt x="3136391" y="3048"/>
                </a:lnTo>
                <a:lnTo>
                  <a:pt x="3133343" y="3048"/>
                </a:lnTo>
                <a:lnTo>
                  <a:pt x="3133343" y="0"/>
                </a:lnTo>
                <a:close/>
                <a:moveTo>
                  <a:pt x="3139440" y="0"/>
                </a:moveTo>
                <a:lnTo>
                  <a:pt x="3142488" y="0"/>
                </a:lnTo>
                <a:lnTo>
                  <a:pt x="3142488" y="3048"/>
                </a:lnTo>
                <a:lnTo>
                  <a:pt x="3139440" y="3048"/>
                </a:lnTo>
                <a:lnTo>
                  <a:pt x="3139440" y="0"/>
                </a:lnTo>
                <a:close/>
                <a:moveTo>
                  <a:pt x="3145535" y="0"/>
                </a:moveTo>
                <a:lnTo>
                  <a:pt x="3148583" y="0"/>
                </a:lnTo>
                <a:lnTo>
                  <a:pt x="3148583" y="3048"/>
                </a:lnTo>
                <a:lnTo>
                  <a:pt x="3145535" y="3048"/>
                </a:lnTo>
                <a:lnTo>
                  <a:pt x="3145535" y="0"/>
                </a:lnTo>
                <a:close/>
                <a:moveTo>
                  <a:pt x="3151632" y="0"/>
                </a:moveTo>
                <a:lnTo>
                  <a:pt x="3154679" y="0"/>
                </a:lnTo>
                <a:lnTo>
                  <a:pt x="3154679" y="3048"/>
                </a:lnTo>
                <a:lnTo>
                  <a:pt x="3151632" y="3048"/>
                </a:lnTo>
                <a:lnTo>
                  <a:pt x="3151632" y="0"/>
                </a:lnTo>
                <a:close/>
                <a:moveTo>
                  <a:pt x="3157728" y="0"/>
                </a:moveTo>
                <a:lnTo>
                  <a:pt x="3160776" y="0"/>
                </a:lnTo>
                <a:lnTo>
                  <a:pt x="3160776" y="3048"/>
                </a:lnTo>
                <a:lnTo>
                  <a:pt x="3157728" y="3048"/>
                </a:lnTo>
                <a:lnTo>
                  <a:pt x="3157728" y="0"/>
                </a:lnTo>
                <a:close/>
                <a:moveTo>
                  <a:pt x="3163823" y="0"/>
                </a:moveTo>
                <a:lnTo>
                  <a:pt x="3166871" y="0"/>
                </a:lnTo>
                <a:lnTo>
                  <a:pt x="3166871" y="3048"/>
                </a:lnTo>
                <a:lnTo>
                  <a:pt x="3163823" y="3048"/>
                </a:lnTo>
                <a:lnTo>
                  <a:pt x="3163823" y="0"/>
                </a:lnTo>
                <a:close/>
                <a:moveTo>
                  <a:pt x="3169920" y="0"/>
                </a:moveTo>
                <a:lnTo>
                  <a:pt x="3172968" y="0"/>
                </a:lnTo>
                <a:lnTo>
                  <a:pt x="3172968" y="3048"/>
                </a:lnTo>
                <a:lnTo>
                  <a:pt x="3169920" y="3048"/>
                </a:lnTo>
                <a:lnTo>
                  <a:pt x="3169920" y="0"/>
                </a:lnTo>
                <a:close/>
                <a:moveTo>
                  <a:pt x="3176016" y="0"/>
                </a:moveTo>
                <a:lnTo>
                  <a:pt x="3179064" y="0"/>
                </a:lnTo>
                <a:lnTo>
                  <a:pt x="3179064" y="3048"/>
                </a:lnTo>
                <a:lnTo>
                  <a:pt x="3176016" y="3048"/>
                </a:lnTo>
                <a:lnTo>
                  <a:pt x="3176016" y="0"/>
                </a:lnTo>
                <a:close/>
                <a:moveTo>
                  <a:pt x="3182111" y="0"/>
                </a:moveTo>
                <a:lnTo>
                  <a:pt x="3185159" y="0"/>
                </a:lnTo>
                <a:lnTo>
                  <a:pt x="3185159" y="3048"/>
                </a:lnTo>
                <a:lnTo>
                  <a:pt x="3182111" y="3048"/>
                </a:lnTo>
                <a:lnTo>
                  <a:pt x="3182111" y="0"/>
                </a:lnTo>
                <a:close/>
                <a:moveTo>
                  <a:pt x="3188208" y="0"/>
                </a:moveTo>
                <a:lnTo>
                  <a:pt x="3191256" y="0"/>
                </a:lnTo>
                <a:lnTo>
                  <a:pt x="3191256" y="3048"/>
                </a:lnTo>
                <a:lnTo>
                  <a:pt x="3188208" y="3048"/>
                </a:lnTo>
                <a:lnTo>
                  <a:pt x="3188208" y="0"/>
                </a:lnTo>
                <a:close/>
                <a:moveTo>
                  <a:pt x="3194303" y="0"/>
                </a:moveTo>
                <a:lnTo>
                  <a:pt x="3197351" y="0"/>
                </a:lnTo>
                <a:lnTo>
                  <a:pt x="3197351" y="3048"/>
                </a:lnTo>
                <a:lnTo>
                  <a:pt x="3194303" y="3048"/>
                </a:lnTo>
                <a:lnTo>
                  <a:pt x="3194303" y="0"/>
                </a:lnTo>
                <a:close/>
                <a:moveTo>
                  <a:pt x="3200399" y="0"/>
                </a:moveTo>
                <a:lnTo>
                  <a:pt x="3203447" y="0"/>
                </a:lnTo>
                <a:lnTo>
                  <a:pt x="3203447" y="3048"/>
                </a:lnTo>
                <a:lnTo>
                  <a:pt x="3200399" y="3048"/>
                </a:lnTo>
                <a:lnTo>
                  <a:pt x="3200399" y="0"/>
                </a:lnTo>
                <a:close/>
                <a:moveTo>
                  <a:pt x="3206496" y="0"/>
                </a:moveTo>
                <a:lnTo>
                  <a:pt x="3209544" y="0"/>
                </a:lnTo>
                <a:lnTo>
                  <a:pt x="3209544" y="3048"/>
                </a:lnTo>
                <a:lnTo>
                  <a:pt x="3206496" y="3048"/>
                </a:lnTo>
                <a:lnTo>
                  <a:pt x="3206496" y="0"/>
                </a:lnTo>
                <a:close/>
                <a:moveTo>
                  <a:pt x="3212591" y="0"/>
                </a:moveTo>
                <a:lnTo>
                  <a:pt x="3215639" y="0"/>
                </a:lnTo>
                <a:lnTo>
                  <a:pt x="3215639" y="3048"/>
                </a:lnTo>
                <a:lnTo>
                  <a:pt x="3212591" y="3048"/>
                </a:lnTo>
                <a:lnTo>
                  <a:pt x="3212591" y="0"/>
                </a:lnTo>
                <a:close/>
                <a:moveTo>
                  <a:pt x="3218687" y="0"/>
                </a:moveTo>
                <a:lnTo>
                  <a:pt x="3221735" y="0"/>
                </a:lnTo>
                <a:lnTo>
                  <a:pt x="3221735" y="3048"/>
                </a:lnTo>
                <a:lnTo>
                  <a:pt x="3218687" y="3048"/>
                </a:lnTo>
                <a:lnTo>
                  <a:pt x="3218687" y="0"/>
                </a:lnTo>
                <a:close/>
                <a:moveTo>
                  <a:pt x="3224784" y="0"/>
                </a:moveTo>
                <a:lnTo>
                  <a:pt x="3227832" y="0"/>
                </a:lnTo>
                <a:lnTo>
                  <a:pt x="3227832" y="3048"/>
                </a:lnTo>
                <a:lnTo>
                  <a:pt x="3224784" y="3048"/>
                </a:lnTo>
                <a:lnTo>
                  <a:pt x="3224784" y="0"/>
                </a:lnTo>
                <a:close/>
                <a:moveTo>
                  <a:pt x="3230879" y="0"/>
                </a:moveTo>
                <a:lnTo>
                  <a:pt x="3233927" y="0"/>
                </a:lnTo>
                <a:lnTo>
                  <a:pt x="3233927" y="3048"/>
                </a:lnTo>
                <a:lnTo>
                  <a:pt x="3230879" y="3048"/>
                </a:lnTo>
                <a:lnTo>
                  <a:pt x="3230879" y="0"/>
                </a:lnTo>
                <a:close/>
                <a:moveTo>
                  <a:pt x="3236976" y="0"/>
                </a:moveTo>
                <a:lnTo>
                  <a:pt x="3240024" y="0"/>
                </a:lnTo>
                <a:lnTo>
                  <a:pt x="3240024" y="3048"/>
                </a:lnTo>
                <a:lnTo>
                  <a:pt x="3236976" y="3048"/>
                </a:lnTo>
                <a:lnTo>
                  <a:pt x="3236976" y="0"/>
                </a:lnTo>
                <a:close/>
                <a:moveTo>
                  <a:pt x="3243072" y="0"/>
                </a:moveTo>
                <a:lnTo>
                  <a:pt x="3246120" y="0"/>
                </a:lnTo>
                <a:lnTo>
                  <a:pt x="3246120" y="3048"/>
                </a:lnTo>
                <a:lnTo>
                  <a:pt x="3243072" y="3048"/>
                </a:lnTo>
                <a:lnTo>
                  <a:pt x="3243072" y="0"/>
                </a:lnTo>
                <a:close/>
                <a:moveTo>
                  <a:pt x="3249167" y="0"/>
                </a:moveTo>
                <a:lnTo>
                  <a:pt x="3252215" y="0"/>
                </a:lnTo>
                <a:lnTo>
                  <a:pt x="3252215" y="3048"/>
                </a:lnTo>
                <a:lnTo>
                  <a:pt x="3249167" y="3048"/>
                </a:lnTo>
                <a:lnTo>
                  <a:pt x="3249167" y="0"/>
                </a:lnTo>
                <a:close/>
                <a:moveTo>
                  <a:pt x="3255264" y="0"/>
                </a:moveTo>
                <a:lnTo>
                  <a:pt x="3258312" y="0"/>
                </a:lnTo>
                <a:lnTo>
                  <a:pt x="3258312" y="3048"/>
                </a:lnTo>
                <a:lnTo>
                  <a:pt x="3255264" y="3048"/>
                </a:lnTo>
                <a:lnTo>
                  <a:pt x="3255264" y="0"/>
                </a:lnTo>
                <a:close/>
                <a:moveTo>
                  <a:pt x="3261360" y="0"/>
                </a:moveTo>
                <a:lnTo>
                  <a:pt x="3264408" y="0"/>
                </a:lnTo>
                <a:lnTo>
                  <a:pt x="3264408" y="3048"/>
                </a:lnTo>
                <a:lnTo>
                  <a:pt x="3261360" y="3048"/>
                </a:lnTo>
                <a:lnTo>
                  <a:pt x="3261360" y="0"/>
                </a:lnTo>
                <a:close/>
                <a:moveTo>
                  <a:pt x="3267455" y="0"/>
                </a:moveTo>
                <a:lnTo>
                  <a:pt x="3270503" y="0"/>
                </a:lnTo>
                <a:lnTo>
                  <a:pt x="3270503" y="3048"/>
                </a:lnTo>
                <a:lnTo>
                  <a:pt x="3267455" y="3048"/>
                </a:lnTo>
                <a:lnTo>
                  <a:pt x="3267455" y="0"/>
                </a:lnTo>
                <a:close/>
                <a:moveTo>
                  <a:pt x="3273552" y="0"/>
                </a:moveTo>
                <a:lnTo>
                  <a:pt x="3276600" y="0"/>
                </a:lnTo>
                <a:lnTo>
                  <a:pt x="3276600" y="3048"/>
                </a:lnTo>
                <a:lnTo>
                  <a:pt x="3273552" y="3048"/>
                </a:lnTo>
                <a:lnTo>
                  <a:pt x="3273552" y="0"/>
                </a:lnTo>
                <a:close/>
                <a:moveTo>
                  <a:pt x="3279647" y="0"/>
                </a:moveTo>
                <a:lnTo>
                  <a:pt x="3282695" y="0"/>
                </a:lnTo>
                <a:lnTo>
                  <a:pt x="3282695" y="3048"/>
                </a:lnTo>
                <a:lnTo>
                  <a:pt x="3279647" y="3048"/>
                </a:lnTo>
                <a:lnTo>
                  <a:pt x="3279647" y="0"/>
                </a:lnTo>
                <a:close/>
                <a:moveTo>
                  <a:pt x="3285743" y="0"/>
                </a:moveTo>
                <a:lnTo>
                  <a:pt x="3288791" y="0"/>
                </a:lnTo>
                <a:lnTo>
                  <a:pt x="3288791" y="3048"/>
                </a:lnTo>
                <a:lnTo>
                  <a:pt x="3285743" y="3048"/>
                </a:lnTo>
                <a:lnTo>
                  <a:pt x="3285743" y="0"/>
                </a:lnTo>
                <a:close/>
                <a:moveTo>
                  <a:pt x="3291840" y="0"/>
                </a:moveTo>
                <a:lnTo>
                  <a:pt x="3294888" y="0"/>
                </a:lnTo>
                <a:lnTo>
                  <a:pt x="3294888" y="3048"/>
                </a:lnTo>
                <a:lnTo>
                  <a:pt x="3291840" y="3048"/>
                </a:lnTo>
                <a:lnTo>
                  <a:pt x="3291840" y="0"/>
                </a:lnTo>
                <a:close/>
                <a:moveTo>
                  <a:pt x="3297935" y="0"/>
                </a:moveTo>
                <a:lnTo>
                  <a:pt x="3300983" y="0"/>
                </a:lnTo>
                <a:lnTo>
                  <a:pt x="3300983" y="3048"/>
                </a:lnTo>
                <a:lnTo>
                  <a:pt x="3297935" y="3048"/>
                </a:lnTo>
                <a:lnTo>
                  <a:pt x="3297935" y="0"/>
                </a:lnTo>
                <a:close/>
                <a:moveTo>
                  <a:pt x="3304032" y="0"/>
                </a:moveTo>
                <a:lnTo>
                  <a:pt x="3307079" y="0"/>
                </a:lnTo>
                <a:lnTo>
                  <a:pt x="3307079" y="3048"/>
                </a:lnTo>
                <a:lnTo>
                  <a:pt x="3304032" y="3048"/>
                </a:lnTo>
                <a:lnTo>
                  <a:pt x="3304032" y="0"/>
                </a:lnTo>
                <a:close/>
                <a:moveTo>
                  <a:pt x="3310128" y="0"/>
                </a:moveTo>
                <a:lnTo>
                  <a:pt x="3313176" y="0"/>
                </a:lnTo>
                <a:lnTo>
                  <a:pt x="3313176" y="3048"/>
                </a:lnTo>
                <a:lnTo>
                  <a:pt x="3310128" y="3048"/>
                </a:lnTo>
                <a:lnTo>
                  <a:pt x="3310128" y="0"/>
                </a:lnTo>
                <a:close/>
                <a:moveTo>
                  <a:pt x="3316223" y="0"/>
                </a:moveTo>
                <a:lnTo>
                  <a:pt x="3319271" y="0"/>
                </a:lnTo>
                <a:lnTo>
                  <a:pt x="3319271" y="3048"/>
                </a:lnTo>
                <a:lnTo>
                  <a:pt x="3316223" y="3048"/>
                </a:lnTo>
                <a:lnTo>
                  <a:pt x="3316223" y="0"/>
                </a:lnTo>
                <a:close/>
                <a:moveTo>
                  <a:pt x="3322320" y="0"/>
                </a:moveTo>
                <a:lnTo>
                  <a:pt x="3325368" y="0"/>
                </a:lnTo>
                <a:lnTo>
                  <a:pt x="3325368" y="3048"/>
                </a:lnTo>
                <a:lnTo>
                  <a:pt x="3322320" y="3048"/>
                </a:lnTo>
                <a:lnTo>
                  <a:pt x="3322320" y="0"/>
                </a:lnTo>
                <a:close/>
                <a:moveTo>
                  <a:pt x="3328416" y="0"/>
                </a:moveTo>
                <a:lnTo>
                  <a:pt x="3331464" y="0"/>
                </a:lnTo>
                <a:lnTo>
                  <a:pt x="3331464" y="3048"/>
                </a:lnTo>
                <a:lnTo>
                  <a:pt x="3328416" y="3048"/>
                </a:lnTo>
                <a:lnTo>
                  <a:pt x="3328416" y="0"/>
                </a:lnTo>
                <a:close/>
                <a:moveTo>
                  <a:pt x="3334511" y="0"/>
                </a:moveTo>
                <a:lnTo>
                  <a:pt x="3337559" y="0"/>
                </a:lnTo>
                <a:lnTo>
                  <a:pt x="3337559" y="3048"/>
                </a:lnTo>
                <a:lnTo>
                  <a:pt x="3334511" y="3048"/>
                </a:lnTo>
                <a:lnTo>
                  <a:pt x="3334511" y="0"/>
                </a:lnTo>
                <a:close/>
                <a:moveTo>
                  <a:pt x="3340608" y="0"/>
                </a:moveTo>
                <a:lnTo>
                  <a:pt x="3343656" y="0"/>
                </a:lnTo>
                <a:lnTo>
                  <a:pt x="3343656" y="3048"/>
                </a:lnTo>
                <a:lnTo>
                  <a:pt x="3340608" y="3048"/>
                </a:lnTo>
                <a:lnTo>
                  <a:pt x="3340608" y="0"/>
                </a:lnTo>
                <a:close/>
                <a:moveTo>
                  <a:pt x="3346703" y="0"/>
                </a:moveTo>
                <a:lnTo>
                  <a:pt x="3349751" y="0"/>
                </a:lnTo>
                <a:lnTo>
                  <a:pt x="3349751" y="3048"/>
                </a:lnTo>
                <a:lnTo>
                  <a:pt x="3346703" y="3048"/>
                </a:lnTo>
                <a:lnTo>
                  <a:pt x="3346703" y="0"/>
                </a:lnTo>
                <a:close/>
                <a:moveTo>
                  <a:pt x="3352799" y="0"/>
                </a:moveTo>
                <a:lnTo>
                  <a:pt x="3355847" y="0"/>
                </a:lnTo>
                <a:lnTo>
                  <a:pt x="3355847" y="3048"/>
                </a:lnTo>
                <a:lnTo>
                  <a:pt x="3352799" y="3048"/>
                </a:lnTo>
                <a:lnTo>
                  <a:pt x="3352799" y="0"/>
                </a:lnTo>
                <a:close/>
                <a:moveTo>
                  <a:pt x="3358896" y="0"/>
                </a:moveTo>
                <a:lnTo>
                  <a:pt x="3361944" y="0"/>
                </a:lnTo>
                <a:lnTo>
                  <a:pt x="3361944" y="3048"/>
                </a:lnTo>
                <a:lnTo>
                  <a:pt x="3358896" y="3048"/>
                </a:lnTo>
                <a:lnTo>
                  <a:pt x="3358896" y="0"/>
                </a:lnTo>
                <a:close/>
                <a:moveTo>
                  <a:pt x="3364991" y="0"/>
                </a:moveTo>
                <a:lnTo>
                  <a:pt x="3368039" y="0"/>
                </a:lnTo>
                <a:lnTo>
                  <a:pt x="3368039" y="3048"/>
                </a:lnTo>
                <a:lnTo>
                  <a:pt x="3364991" y="3048"/>
                </a:lnTo>
                <a:lnTo>
                  <a:pt x="3364991" y="0"/>
                </a:lnTo>
                <a:close/>
                <a:moveTo>
                  <a:pt x="3371087" y="0"/>
                </a:moveTo>
                <a:lnTo>
                  <a:pt x="3374135" y="0"/>
                </a:lnTo>
                <a:lnTo>
                  <a:pt x="3374135" y="3048"/>
                </a:lnTo>
                <a:lnTo>
                  <a:pt x="3371087" y="3048"/>
                </a:lnTo>
                <a:lnTo>
                  <a:pt x="3371087" y="0"/>
                </a:lnTo>
                <a:close/>
                <a:moveTo>
                  <a:pt x="3377184" y="0"/>
                </a:moveTo>
                <a:lnTo>
                  <a:pt x="3380232" y="0"/>
                </a:lnTo>
                <a:lnTo>
                  <a:pt x="3380232" y="3048"/>
                </a:lnTo>
                <a:lnTo>
                  <a:pt x="3377184" y="3048"/>
                </a:lnTo>
                <a:lnTo>
                  <a:pt x="3377184" y="0"/>
                </a:lnTo>
                <a:close/>
                <a:moveTo>
                  <a:pt x="3383279" y="0"/>
                </a:moveTo>
                <a:lnTo>
                  <a:pt x="3386327" y="0"/>
                </a:lnTo>
                <a:lnTo>
                  <a:pt x="3386327" y="3048"/>
                </a:lnTo>
                <a:lnTo>
                  <a:pt x="3383279" y="3048"/>
                </a:lnTo>
                <a:lnTo>
                  <a:pt x="3383279" y="0"/>
                </a:lnTo>
                <a:close/>
                <a:moveTo>
                  <a:pt x="3389376" y="0"/>
                </a:moveTo>
                <a:lnTo>
                  <a:pt x="3392424" y="0"/>
                </a:lnTo>
                <a:lnTo>
                  <a:pt x="3392424" y="3048"/>
                </a:lnTo>
                <a:lnTo>
                  <a:pt x="3389376" y="3048"/>
                </a:lnTo>
                <a:lnTo>
                  <a:pt x="3389376" y="0"/>
                </a:lnTo>
                <a:close/>
                <a:moveTo>
                  <a:pt x="3395472" y="0"/>
                </a:moveTo>
                <a:lnTo>
                  <a:pt x="3398520" y="0"/>
                </a:lnTo>
                <a:lnTo>
                  <a:pt x="3398520" y="3048"/>
                </a:lnTo>
                <a:lnTo>
                  <a:pt x="3395472" y="3048"/>
                </a:lnTo>
                <a:lnTo>
                  <a:pt x="3395472" y="0"/>
                </a:lnTo>
                <a:close/>
                <a:moveTo>
                  <a:pt x="3401567" y="0"/>
                </a:moveTo>
                <a:lnTo>
                  <a:pt x="3404615" y="0"/>
                </a:lnTo>
                <a:lnTo>
                  <a:pt x="3404615" y="3048"/>
                </a:lnTo>
                <a:lnTo>
                  <a:pt x="3401567" y="3048"/>
                </a:lnTo>
                <a:lnTo>
                  <a:pt x="3401567" y="0"/>
                </a:lnTo>
                <a:close/>
                <a:moveTo>
                  <a:pt x="3407664" y="0"/>
                </a:moveTo>
                <a:lnTo>
                  <a:pt x="3410712" y="0"/>
                </a:lnTo>
                <a:lnTo>
                  <a:pt x="3410712" y="3048"/>
                </a:lnTo>
                <a:lnTo>
                  <a:pt x="3407664" y="3048"/>
                </a:lnTo>
                <a:lnTo>
                  <a:pt x="3407664" y="0"/>
                </a:lnTo>
                <a:close/>
                <a:moveTo>
                  <a:pt x="3413760" y="0"/>
                </a:moveTo>
                <a:lnTo>
                  <a:pt x="3416808" y="0"/>
                </a:lnTo>
                <a:lnTo>
                  <a:pt x="3416808" y="3048"/>
                </a:lnTo>
                <a:lnTo>
                  <a:pt x="3413760" y="3048"/>
                </a:lnTo>
                <a:lnTo>
                  <a:pt x="3413760" y="0"/>
                </a:lnTo>
                <a:close/>
                <a:moveTo>
                  <a:pt x="3419855" y="0"/>
                </a:moveTo>
                <a:lnTo>
                  <a:pt x="3422903" y="0"/>
                </a:lnTo>
                <a:lnTo>
                  <a:pt x="3422903" y="3048"/>
                </a:lnTo>
                <a:lnTo>
                  <a:pt x="3419855" y="3048"/>
                </a:lnTo>
                <a:lnTo>
                  <a:pt x="3419855" y="0"/>
                </a:lnTo>
                <a:close/>
                <a:moveTo>
                  <a:pt x="3425952" y="0"/>
                </a:moveTo>
                <a:lnTo>
                  <a:pt x="3429000" y="0"/>
                </a:lnTo>
                <a:lnTo>
                  <a:pt x="3429000" y="3048"/>
                </a:lnTo>
                <a:lnTo>
                  <a:pt x="3425952" y="3048"/>
                </a:lnTo>
                <a:lnTo>
                  <a:pt x="3425952" y="0"/>
                </a:lnTo>
                <a:close/>
                <a:moveTo>
                  <a:pt x="3432047" y="0"/>
                </a:moveTo>
                <a:lnTo>
                  <a:pt x="3435095" y="0"/>
                </a:lnTo>
                <a:lnTo>
                  <a:pt x="3435095" y="3048"/>
                </a:lnTo>
                <a:lnTo>
                  <a:pt x="3432047" y="3048"/>
                </a:lnTo>
                <a:lnTo>
                  <a:pt x="3432047" y="0"/>
                </a:lnTo>
                <a:close/>
                <a:moveTo>
                  <a:pt x="3438143" y="0"/>
                </a:moveTo>
                <a:lnTo>
                  <a:pt x="3441191" y="0"/>
                </a:lnTo>
                <a:lnTo>
                  <a:pt x="3441191" y="3048"/>
                </a:lnTo>
                <a:lnTo>
                  <a:pt x="3438143" y="3048"/>
                </a:lnTo>
                <a:lnTo>
                  <a:pt x="3438143" y="0"/>
                </a:lnTo>
                <a:close/>
                <a:moveTo>
                  <a:pt x="3444240" y="0"/>
                </a:moveTo>
                <a:lnTo>
                  <a:pt x="3447288" y="0"/>
                </a:lnTo>
                <a:lnTo>
                  <a:pt x="3447288" y="3048"/>
                </a:lnTo>
                <a:lnTo>
                  <a:pt x="3444240" y="3048"/>
                </a:lnTo>
                <a:lnTo>
                  <a:pt x="3444240" y="0"/>
                </a:lnTo>
                <a:close/>
                <a:moveTo>
                  <a:pt x="3450335" y="0"/>
                </a:moveTo>
                <a:lnTo>
                  <a:pt x="3453383" y="0"/>
                </a:lnTo>
                <a:lnTo>
                  <a:pt x="3453383" y="3048"/>
                </a:lnTo>
                <a:lnTo>
                  <a:pt x="3450335" y="3048"/>
                </a:lnTo>
                <a:lnTo>
                  <a:pt x="3450335" y="0"/>
                </a:lnTo>
                <a:close/>
                <a:moveTo>
                  <a:pt x="3456432" y="0"/>
                </a:moveTo>
                <a:lnTo>
                  <a:pt x="3459479" y="0"/>
                </a:lnTo>
                <a:lnTo>
                  <a:pt x="3459479" y="3048"/>
                </a:lnTo>
                <a:lnTo>
                  <a:pt x="3456432" y="3048"/>
                </a:lnTo>
                <a:lnTo>
                  <a:pt x="3456432" y="0"/>
                </a:lnTo>
                <a:close/>
                <a:moveTo>
                  <a:pt x="3462528" y="0"/>
                </a:moveTo>
                <a:lnTo>
                  <a:pt x="3465576" y="0"/>
                </a:lnTo>
                <a:lnTo>
                  <a:pt x="3465576" y="3048"/>
                </a:lnTo>
                <a:lnTo>
                  <a:pt x="3462528" y="3048"/>
                </a:lnTo>
                <a:lnTo>
                  <a:pt x="3462528" y="0"/>
                </a:lnTo>
                <a:close/>
                <a:moveTo>
                  <a:pt x="3468623" y="0"/>
                </a:moveTo>
                <a:lnTo>
                  <a:pt x="3471671" y="0"/>
                </a:lnTo>
                <a:lnTo>
                  <a:pt x="3471671" y="3048"/>
                </a:lnTo>
                <a:lnTo>
                  <a:pt x="3468623" y="3048"/>
                </a:lnTo>
                <a:lnTo>
                  <a:pt x="3468623" y="0"/>
                </a:lnTo>
                <a:close/>
                <a:moveTo>
                  <a:pt x="3474720" y="0"/>
                </a:moveTo>
                <a:lnTo>
                  <a:pt x="3477768" y="0"/>
                </a:lnTo>
                <a:lnTo>
                  <a:pt x="3477768" y="3048"/>
                </a:lnTo>
                <a:lnTo>
                  <a:pt x="3474720" y="3048"/>
                </a:lnTo>
                <a:lnTo>
                  <a:pt x="3474720" y="0"/>
                </a:lnTo>
                <a:close/>
                <a:moveTo>
                  <a:pt x="3480816" y="0"/>
                </a:moveTo>
                <a:lnTo>
                  <a:pt x="3483864" y="0"/>
                </a:lnTo>
                <a:lnTo>
                  <a:pt x="3483864" y="3048"/>
                </a:lnTo>
                <a:lnTo>
                  <a:pt x="3480816" y="3048"/>
                </a:lnTo>
                <a:lnTo>
                  <a:pt x="3480816" y="0"/>
                </a:lnTo>
                <a:close/>
                <a:moveTo>
                  <a:pt x="3486911" y="0"/>
                </a:moveTo>
                <a:lnTo>
                  <a:pt x="3489959" y="0"/>
                </a:lnTo>
                <a:lnTo>
                  <a:pt x="3489959" y="3048"/>
                </a:lnTo>
                <a:lnTo>
                  <a:pt x="3486911" y="3048"/>
                </a:lnTo>
                <a:lnTo>
                  <a:pt x="3486911" y="0"/>
                </a:lnTo>
                <a:close/>
                <a:moveTo>
                  <a:pt x="3493008" y="0"/>
                </a:moveTo>
                <a:lnTo>
                  <a:pt x="3496056" y="0"/>
                </a:lnTo>
                <a:lnTo>
                  <a:pt x="3496056" y="3048"/>
                </a:lnTo>
                <a:lnTo>
                  <a:pt x="3493008" y="3048"/>
                </a:lnTo>
                <a:lnTo>
                  <a:pt x="3493008" y="0"/>
                </a:lnTo>
                <a:close/>
                <a:moveTo>
                  <a:pt x="3499103" y="0"/>
                </a:moveTo>
                <a:lnTo>
                  <a:pt x="3502151" y="0"/>
                </a:lnTo>
                <a:lnTo>
                  <a:pt x="3502151" y="3048"/>
                </a:lnTo>
                <a:lnTo>
                  <a:pt x="3499103" y="3048"/>
                </a:lnTo>
                <a:lnTo>
                  <a:pt x="3499103" y="0"/>
                </a:lnTo>
                <a:close/>
                <a:moveTo>
                  <a:pt x="3505199" y="0"/>
                </a:moveTo>
                <a:lnTo>
                  <a:pt x="3508247" y="0"/>
                </a:lnTo>
                <a:lnTo>
                  <a:pt x="3508247" y="3048"/>
                </a:lnTo>
                <a:lnTo>
                  <a:pt x="3505199" y="3048"/>
                </a:lnTo>
                <a:lnTo>
                  <a:pt x="3505199" y="0"/>
                </a:lnTo>
                <a:close/>
                <a:moveTo>
                  <a:pt x="3511296" y="0"/>
                </a:moveTo>
                <a:lnTo>
                  <a:pt x="3514344" y="0"/>
                </a:lnTo>
                <a:lnTo>
                  <a:pt x="3514344" y="3048"/>
                </a:lnTo>
                <a:lnTo>
                  <a:pt x="3511296" y="3048"/>
                </a:lnTo>
                <a:lnTo>
                  <a:pt x="3511296" y="0"/>
                </a:lnTo>
                <a:close/>
                <a:moveTo>
                  <a:pt x="3517391" y="0"/>
                </a:moveTo>
                <a:lnTo>
                  <a:pt x="3520439" y="0"/>
                </a:lnTo>
                <a:lnTo>
                  <a:pt x="3520439" y="3048"/>
                </a:lnTo>
                <a:lnTo>
                  <a:pt x="3517391" y="3048"/>
                </a:lnTo>
                <a:lnTo>
                  <a:pt x="3517391" y="0"/>
                </a:lnTo>
                <a:close/>
                <a:moveTo>
                  <a:pt x="3523487" y="0"/>
                </a:moveTo>
                <a:lnTo>
                  <a:pt x="3526535" y="0"/>
                </a:lnTo>
                <a:lnTo>
                  <a:pt x="3526535" y="3048"/>
                </a:lnTo>
                <a:lnTo>
                  <a:pt x="3523487" y="3048"/>
                </a:lnTo>
                <a:lnTo>
                  <a:pt x="3523487" y="0"/>
                </a:lnTo>
                <a:close/>
                <a:moveTo>
                  <a:pt x="3529584" y="0"/>
                </a:moveTo>
                <a:lnTo>
                  <a:pt x="3532632" y="0"/>
                </a:lnTo>
                <a:lnTo>
                  <a:pt x="3532632" y="3048"/>
                </a:lnTo>
                <a:lnTo>
                  <a:pt x="3529584" y="3048"/>
                </a:lnTo>
                <a:lnTo>
                  <a:pt x="3529584" y="0"/>
                </a:lnTo>
                <a:close/>
                <a:moveTo>
                  <a:pt x="3535679" y="0"/>
                </a:moveTo>
                <a:lnTo>
                  <a:pt x="3538727" y="0"/>
                </a:lnTo>
                <a:lnTo>
                  <a:pt x="3538727" y="3048"/>
                </a:lnTo>
                <a:lnTo>
                  <a:pt x="3535679" y="3048"/>
                </a:lnTo>
                <a:lnTo>
                  <a:pt x="3535679" y="0"/>
                </a:lnTo>
                <a:close/>
                <a:moveTo>
                  <a:pt x="3541776" y="0"/>
                </a:moveTo>
                <a:lnTo>
                  <a:pt x="3544824" y="0"/>
                </a:lnTo>
                <a:lnTo>
                  <a:pt x="3544824" y="3048"/>
                </a:lnTo>
                <a:lnTo>
                  <a:pt x="3541776" y="3048"/>
                </a:lnTo>
                <a:lnTo>
                  <a:pt x="3541776" y="0"/>
                </a:lnTo>
                <a:close/>
                <a:moveTo>
                  <a:pt x="3547872" y="0"/>
                </a:moveTo>
                <a:lnTo>
                  <a:pt x="3550920" y="0"/>
                </a:lnTo>
                <a:lnTo>
                  <a:pt x="3550920" y="3048"/>
                </a:lnTo>
                <a:lnTo>
                  <a:pt x="3547872" y="3048"/>
                </a:lnTo>
                <a:lnTo>
                  <a:pt x="3547872" y="0"/>
                </a:lnTo>
                <a:close/>
                <a:moveTo>
                  <a:pt x="3553967" y="0"/>
                </a:moveTo>
                <a:lnTo>
                  <a:pt x="3557015" y="0"/>
                </a:lnTo>
                <a:lnTo>
                  <a:pt x="3557015" y="3048"/>
                </a:lnTo>
                <a:lnTo>
                  <a:pt x="3553967" y="3048"/>
                </a:lnTo>
                <a:lnTo>
                  <a:pt x="3553967" y="0"/>
                </a:lnTo>
                <a:close/>
                <a:moveTo>
                  <a:pt x="3560064" y="0"/>
                </a:moveTo>
                <a:lnTo>
                  <a:pt x="3563112" y="0"/>
                </a:lnTo>
                <a:lnTo>
                  <a:pt x="3563112" y="3048"/>
                </a:lnTo>
                <a:lnTo>
                  <a:pt x="3560064" y="3048"/>
                </a:lnTo>
                <a:lnTo>
                  <a:pt x="3560064" y="0"/>
                </a:lnTo>
                <a:close/>
                <a:moveTo>
                  <a:pt x="3566160" y="0"/>
                </a:moveTo>
                <a:lnTo>
                  <a:pt x="3569208" y="0"/>
                </a:lnTo>
                <a:lnTo>
                  <a:pt x="3569208" y="3048"/>
                </a:lnTo>
                <a:lnTo>
                  <a:pt x="3566160" y="3048"/>
                </a:lnTo>
                <a:lnTo>
                  <a:pt x="3566160" y="0"/>
                </a:lnTo>
                <a:close/>
                <a:moveTo>
                  <a:pt x="3572255" y="0"/>
                </a:moveTo>
                <a:lnTo>
                  <a:pt x="3575303" y="0"/>
                </a:lnTo>
                <a:lnTo>
                  <a:pt x="3575303" y="3048"/>
                </a:lnTo>
                <a:lnTo>
                  <a:pt x="3572255" y="3048"/>
                </a:lnTo>
                <a:lnTo>
                  <a:pt x="3572255" y="0"/>
                </a:lnTo>
                <a:close/>
                <a:moveTo>
                  <a:pt x="3578352" y="0"/>
                </a:moveTo>
                <a:lnTo>
                  <a:pt x="3581400" y="0"/>
                </a:lnTo>
                <a:lnTo>
                  <a:pt x="3581400" y="3048"/>
                </a:lnTo>
                <a:lnTo>
                  <a:pt x="3578352" y="3048"/>
                </a:lnTo>
                <a:lnTo>
                  <a:pt x="3578352" y="0"/>
                </a:lnTo>
                <a:close/>
                <a:moveTo>
                  <a:pt x="3584447" y="0"/>
                </a:moveTo>
                <a:lnTo>
                  <a:pt x="3587495" y="0"/>
                </a:lnTo>
                <a:lnTo>
                  <a:pt x="3587495" y="3048"/>
                </a:lnTo>
                <a:lnTo>
                  <a:pt x="3584447" y="3048"/>
                </a:lnTo>
                <a:lnTo>
                  <a:pt x="3584447" y="0"/>
                </a:lnTo>
                <a:close/>
                <a:moveTo>
                  <a:pt x="3590543" y="0"/>
                </a:moveTo>
                <a:lnTo>
                  <a:pt x="3593591" y="0"/>
                </a:lnTo>
                <a:lnTo>
                  <a:pt x="3593591" y="3048"/>
                </a:lnTo>
                <a:lnTo>
                  <a:pt x="3590543" y="3048"/>
                </a:lnTo>
                <a:lnTo>
                  <a:pt x="3590543" y="0"/>
                </a:lnTo>
                <a:close/>
                <a:moveTo>
                  <a:pt x="3596640" y="0"/>
                </a:moveTo>
                <a:lnTo>
                  <a:pt x="3599688" y="0"/>
                </a:lnTo>
                <a:lnTo>
                  <a:pt x="3599688" y="3048"/>
                </a:lnTo>
                <a:lnTo>
                  <a:pt x="3596640" y="3048"/>
                </a:lnTo>
                <a:lnTo>
                  <a:pt x="3596640" y="0"/>
                </a:lnTo>
                <a:close/>
                <a:moveTo>
                  <a:pt x="3602735" y="0"/>
                </a:moveTo>
                <a:lnTo>
                  <a:pt x="3605783" y="0"/>
                </a:lnTo>
                <a:lnTo>
                  <a:pt x="3605783" y="3048"/>
                </a:lnTo>
                <a:lnTo>
                  <a:pt x="3602735" y="3048"/>
                </a:lnTo>
                <a:lnTo>
                  <a:pt x="3602735" y="0"/>
                </a:lnTo>
                <a:close/>
                <a:moveTo>
                  <a:pt x="3608832" y="0"/>
                </a:moveTo>
                <a:lnTo>
                  <a:pt x="3611879" y="0"/>
                </a:lnTo>
                <a:lnTo>
                  <a:pt x="3611879" y="3048"/>
                </a:lnTo>
                <a:lnTo>
                  <a:pt x="3608832" y="3048"/>
                </a:lnTo>
                <a:lnTo>
                  <a:pt x="3608832" y="0"/>
                </a:lnTo>
                <a:close/>
                <a:moveTo>
                  <a:pt x="3614928" y="0"/>
                </a:moveTo>
                <a:lnTo>
                  <a:pt x="3617976" y="0"/>
                </a:lnTo>
                <a:lnTo>
                  <a:pt x="3617976" y="3048"/>
                </a:lnTo>
                <a:lnTo>
                  <a:pt x="3614928" y="3048"/>
                </a:lnTo>
                <a:lnTo>
                  <a:pt x="3614928" y="0"/>
                </a:lnTo>
                <a:close/>
                <a:moveTo>
                  <a:pt x="3621023" y="0"/>
                </a:moveTo>
                <a:lnTo>
                  <a:pt x="3624071" y="0"/>
                </a:lnTo>
                <a:lnTo>
                  <a:pt x="3624071" y="3048"/>
                </a:lnTo>
                <a:lnTo>
                  <a:pt x="3621023" y="3048"/>
                </a:lnTo>
                <a:lnTo>
                  <a:pt x="3621023" y="0"/>
                </a:lnTo>
                <a:close/>
                <a:moveTo>
                  <a:pt x="3627120" y="0"/>
                </a:moveTo>
                <a:lnTo>
                  <a:pt x="3630168" y="0"/>
                </a:lnTo>
                <a:lnTo>
                  <a:pt x="3630168" y="3048"/>
                </a:lnTo>
                <a:lnTo>
                  <a:pt x="3627120" y="3048"/>
                </a:lnTo>
                <a:lnTo>
                  <a:pt x="3627120" y="0"/>
                </a:lnTo>
                <a:close/>
                <a:moveTo>
                  <a:pt x="3633216" y="0"/>
                </a:moveTo>
                <a:lnTo>
                  <a:pt x="3636264" y="0"/>
                </a:lnTo>
                <a:lnTo>
                  <a:pt x="3636264" y="3048"/>
                </a:lnTo>
                <a:lnTo>
                  <a:pt x="3633216" y="3048"/>
                </a:lnTo>
                <a:lnTo>
                  <a:pt x="3633216" y="0"/>
                </a:lnTo>
                <a:close/>
                <a:moveTo>
                  <a:pt x="3639311" y="0"/>
                </a:moveTo>
                <a:lnTo>
                  <a:pt x="3642359" y="0"/>
                </a:lnTo>
                <a:lnTo>
                  <a:pt x="3642359" y="3048"/>
                </a:lnTo>
                <a:lnTo>
                  <a:pt x="3639311" y="3048"/>
                </a:lnTo>
                <a:lnTo>
                  <a:pt x="3639311" y="0"/>
                </a:lnTo>
                <a:close/>
                <a:moveTo>
                  <a:pt x="3645408" y="0"/>
                </a:moveTo>
                <a:lnTo>
                  <a:pt x="3648456" y="0"/>
                </a:lnTo>
                <a:lnTo>
                  <a:pt x="3648456" y="3048"/>
                </a:lnTo>
                <a:lnTo>
                  <a:pt x="3645408" y="3048"/>
                </a:lnTo>
                <a:lnTo>
                  <a:pt x="3645408" y="0"/>
                </a:lnTo>
                <a:close/>
                <a:moveTo>
                  <a:pt x="3651503" y="0"/>
                </a:moveTo>
                <a:lnTo>
                  <a:pt x="3654551" y="0"/>
                </a:lnTo>
                <a:lnTo>
                  <a:pt x="3654551" y="3048"/>
                </a:lnTo>
                <a:lnTo>
                  <a:pt x="3651503" y="3048"/>
                </a:lnTo>
                <a:lnTo>
                  <a:pt x="3651503" y="0"/>
                </a:lnTo>
                <a:close/>
                <a:moveTo>
                  <a:pt x="3657599" y="0"/>
                </a:moveTo>
                <a:lnTo>
                  <a:pt x="3660647" y="0"/>
                </a:lnTo>
                <a:lnTo>
                  <a:pt x="3660647" y="3048"/>
                </a:lnTo>
                <a:lnTo>
                  <a:pt x="3657599" y="3048"/>
                </a:lnTo>
                <a:lnTo>
                  <a:pt x="3657599" y="0"/>
                </a:lnTo>
                <a:close/>
                <a:moveTo>
                  <a:pt x="3663696" y="0"/>
                </a:moveTo>
                <a:lnTo>
                  <a:pt x="3666744" y="0"/>
                </a:lnTo>
                <a:lnTo>
                  <a:pt x="3666744" y="3048"/>
                </a:lnTo>
                <a:lnTo>
                  <a:pt x="3663696" y="3048"/>
                </a:lnTo>
                <a:lnTo>
                  <a:pt x="3663696" y="0"/>
                </a:lnTo>
                <a:close/>
                <a:moveTo>
                  <a:pt x="3669791" y="0"/>
                </a:moveTo>
                <a:lnTo>
                  <a:pt x="3672839" y="0"/>
                </a:lnTo>
                <a:lnTo>
                  <a:pt x="3672839" y="3048"/>
                </a:lnTo>
                <a:lnTo>
                  <a:pt x="3669791" y="3048"/>
                </a:lnTo>
                <a:lnTo>
                  <a:pt x="3669791" y="0"/>
                </a:lnTo>
                <a:close/>
                <a:moveTo>
                  <a:pt x="3675887" y="0"/>
                </a:moveTo>
                <a:lnTo>
                  <a:pt x="3678935" y="0"/>
                </a:lnTo>
                <a:lnTo>
                  <a:pt x="3678935" y="3048"/>
                </a:lnTo>
                <a:lnTo>
                  <a:pt x="3675887" y="3048"/>
                </a:lnTo>
                <a:lnTo>
                  <a:pt x="3675887" y="0"/>
                </a:lnTo>
                <a:close/>
                <a:moveTo>
                  <a:pt x="3681984" y="0"/>
                </a:moveTo>
                <a:lnTo>
                  <a:pt x="3685032" y="0"/>
                </a:lnTo>
                <a:lnTo>
                  <a:pt x="3685032" y="3048"/>
                </a:lnTo>
                <a:lnTo>
                  <a:pt x="3681984" y="3048"/>
                </a:lnTo>
                <a:lnTo>
                  <a:pt x="3681984" y="0"/>
                </a:lnTo>
                <a:close/>
                <a:moveTo>
                  <a:pt x="3688079" y="0"/>
                </a:moveTo>
                <a:lnTo>
                  <a:pt x="3691127" y="0"/>
                </a:lnTo>
                <a:lnTo>
                  <a:pt x="3691127" y="3048"/>
                </a:lnTo>
                <a:lnTo>
                  <a:pt x="3688079" y="3048"/>
                </a:lnTo>
                <a:lnTo>
                  <a:pt x="3688079" y="0"/>
                </a:lnTo>
                <a:close/>
                <a:moveTo>
                  <a:pt x="3694176" y="0"/>
                </a:moveTo>
                <a:lnTo>
                  <a:pt x="3697224" y="0"/>
                </a:lnTo>
                <a:lnTo>
                  <a:pt x="3697224" y="3048"/>
                </a:lnTo>
                <a:lnTo>
                  <a:pt x="3694176" y="3048"/>
                </a:lnTo>
                <a:lnTo>
                  <a:pt x="3694176" y="0"/>
                </a:lnTo>
                <a:close/>
                <a:moveTo>
                  <a:pt x="3700272" y="0"/>
                </a:moveTo>
                <a:lnTo>
                  <a:pt x="3703320" y="0"/>
                </a:lnTo>
                <a:lnTo>
                  <a:pt x="3703320" y="3048"/>
                </a:lnTo>
                <a:lnTo>
                  <a:pt x="3700272" y="3048"/>
                </a:lnTo>
                <a:lnTo>
                  <a:pt x="3700272" y="0"/>
                </a:lnTo>
                <a:close/>
                <a:moveTo>
                  <a:pt x="3706367" y="0"/>
                </a:moveTo>
                <a:lnTo>
                  <a:pt x="3709415" y="0"/>
                </a:lnTo>
                <a:lnTo>
                  <a:pt x="3709415" y="3048"/>
                </a:lnTo>
                <a:lnTo>
                  <a:pt x="3706367" y="3048"/>
                </a:lnTo>
                <a:lnTo>
                  <a:pt x="3706367" y="0"/>
                </a:lnTo>
                <a:close/>
                <a:moveTo>
                  <a:pt x="3712464" y="0"/>
                </a:moveTo>
                <a:lnTo>
                  <a:pt x="3715512" y="0"/>
                </a:lnTo>
                <a:lnTo>
                  <a:pt x="3715512" y="3048"/>
                </a:lnTo>
                <a:lnTo>
                  <a:pt x="3712464" y="3048"/>
                </a:lnTo>
                <a:lnTo>
                  <a:pt x="3712464" y="0"/>
                </a:lnTo>
                <a:close/>
                <a:moveTo>
                  <a:pt x="3718560" y="0"/>
                </a:moveTo>
                <a:lnTo>
                  <a:pt x="3721608" y="0"/>
                </a:lnTo>
                <a:lnTo>
                  <a:pt x="3721608" y="3048"/>
                </a:lnTo>
                <a:lnTo>
                  <a:pt x="3718560" y="3048"/>
                </a:lnTo>
                <a:lnTo>
                  <a:pt x="3718560" y="0"/>
                </a:lnTo>
                <a:close/>
                <a:moveTo>
                  <a:pt x="3724655" y="0"/>
                </a:moveTo>
                <a:lnTo>
                  <a:pt x="3727703" y="0"/>
                </a:lnTo>
                <a:lnTo>
                  <a:pt x="3727703" y="3048"/>
                </a:lnTo>
                <a:lnTo>
                  <a:pt x="3724655" y="3048"/>
                </a:lnTo>
                <a:lnTo>
                  <a:pt x="3724655" y="0"/>
                </a:lnTo>
                <a:close/>
                <a:moveTo>
                  <a:pt x="3730752" y="0"/>
                </a:moveTo>
                <a:lnTo>
                  <a:pt x="3733800" y="0"/>
                </a:lnTo>
                <a:lnTo>
                  <a:pt x="3733800" y="3048"/>
                </a:lnTo>
                <a:lnTo>
                  <a:pt x="3730752" y="3048"/>
                </a:lnTo>
                <a:lnTo>
                  <a:pt x="3730752" y="0"/>
                </a:lnTo>
                <a:close/>
                <a:moveTo>
                  <a:pt x="3736847" y="0"/>
                </a:moveTo>
                <a:lnTo>
                  <a:pt x="3739895" y="0"/>
                </a:lnTo>
                <a:lnTo>
                  <a:pt x="3739895" y="3048"/>
                </a:lnTo>
                <a:lnTo>
                  <a:pt x="3736847" y="3048"/>
                </a:lnTo>
                <a:lnTo>
                  <a:pt x="3736847" y="0"/>
                </a:lnTo>
                <a:close/>
                <a:moveTo>
                  <a:pt x="3742943" y="0"/>
                </a:moveTo>
                <a:lnTo>
                  <a:pt x="3745991" y="0"/>
                </a:lnTo>
                <a:lnTo>
                  <a:pt x="3745991" y="3048"/>
                </a:lnTo>
                <a:lnTo>
                  <a:pt x="3742943" y="3048"/>
                </a:lnTo>
                <a:lnTo>
                  <a:pt x="3742943" y="0"/>
                </a:lnTo>
                <a:close/>
                <a:moveTo>
                  <a:pt x="3749040" y="0"/>
                </a:moveTo>
                <a:lnTo>
                  <a:pt x="3752088" y="0"/>
                </a:lnTo>
                <a:lnTo>
                  <a:pt x="3752088" y="3048"/>
                </a:lnTo>
                <a:lnTo>
                  <a:pt x="3749040" y="3048"/>
                </a:lnTo>
                <a:lnTo>
                  <a:pt x="3749040" y="0"/>
                </a:lnTo>
                <a:close/>
                <a:moveTo>
                  <a:pt x="3755135" y="0"/>
                </a:moveTo>
                <a:lnTo>
                  <a:pt x="3758183" y="0"/>
                </a:lnTo>
                <a:lnTo>
                  <a:pt x="3758183" y="3048"/>
                </a:lnTo>
                <a:lnTo>
                  <a:pt x="3755135" y="3048"/>
                </a:lnTo>
                <a:lnTo>
                  <a:pt x="3755135" y="0"/>
                </a:lnTo>
                <a:close/>
                <a:moveTo>
                  <a:pt x="3761232" y="0"/>
                </a:moveTo>
                <a:lnTo>
                  <a:pt x="3764279" y="0"/>
                </a:lnTo>
                <a:lnTo>
                  <a:pt x="3764279" y="3048"/>
                </a:lnTo>
                <a:lnTo>
                  <a:pt x="3761232" y="3048"/>
                </a:lnTo>
                <a:lnTo>
                  <a:pt x="3761232" y="0"/>
                </a:lnTo>
                <a:close/>
                <a:moveTo>
                  <a:pt x="3767328" y="0"/>
                </a:moveTo>
                <a:lnTo>
                  <a:pt x="3770376" y="0"/>
                </a:lnTo>
                <a:lnTo>
                  <a:pt x="3770376" y="3048"/>
                </a:lnTo>
                <a:lnTo>
                  <a:pt x="3767328" y="3048"/>
                </a:lnTo>
                <a:lnTo>
                  <a:pt x="3767328" y="0"/>
                </a:lnTo>
                <a:close/>
                <a:moveTo>
                  <a:pt x="3773423" y="0"/>
                </a:moveTo>
                <a:lnTo>
                  <a:pt x="3776471" y="0"/>
                </a:lnTo>
                <a:lnTo>
                  <a:pt x="3776471" y="3048"/>
                </a:lnTo>
                <a:lnTo>
                  <a:pt x="3773423" y="3048"/>
                </a:lnTo>
                <a:lnTo>
                  <a:pt x="3773423" y="0"/>
                </a:lnTo>
                <a:close/>
                <a:moveTo>
                  <a:pt x="3779520" y="0"/>
                </a:moveTo>
                <a:lnTo>
                  <a:pt x="3782568" y="0"/>
                </a:lnTo>
                <a:lnTo>
                  <a:pt x="3782568" y="3048"/>
                </a:lnTo>
                <a:lnTo>
                  <a:pt x="3779520" y="3048"/>
                </a:lnTo>
                <a:lnTo>
                  <a:pt x="3779520" y="0"/>
                </a:lnTo>
                <a:close/>
                <a:moveTo>
                  <a:pt x="3785616" y="0"/>
                </a:moveTo>
                <a:lnTo>
                  <a:pt x="3788664" y="0"/>
                </a:lnTo>
                <a:lnTo>
                  <a:pt x="3788664" y="3048"/>
                </a:lnTo>
                <a:lnTo>
                  <a:pt x="3785616" y="3048"/>
                </a:lnTo>
                <a:lnTo>
                  <a:pt x="3785616" y="0"/>
                </a:lnTo>
                <a:close/>
                <a:moveTo>
                  <a:pt x="3791711" y="0"/>
                </a:moveTo>
                <a:lnTo>
                  <a:pt x="3794759" y="0"/>
                </a:lnTo>
                <a:lnTo>
                  <a:pt x="3794759" y="3048"/>
                </a:lnTo>
                <a:lnTo>
                  <a:pt x="3791711" y="3048"/>
                </a:lnTo>
                <a:lnTo>
                  <a:pt x="3791711" y="0"/>
                </a:lnTo>
                <a:close/>
                <a:moveTo>
                  <a:pt x="3797808" y="0"/>
                </a:moveTo>
                <a:lnTo>
                  <a:pt x="3800856" y="0"/>
                </a:lnTo>
                <a:lnTo>
                  <a:pt x="3800856" y="3048"/>
                </a:lnTo>
                <a:lnTo>
                  <a:pt x="3797808" y="3048"/>
                </a:lnTo>
                <a:lnTo>
                  <a:pt x="3797808" y="0"/>
                </a:lnTo>
                <a:close/>
                <a:moveTo>
                  <a:pt x="3803903" y="0"/>
                </a:moveTo>
                <a:lnTo>
                  <a:pt x="3806951" y="0"/>
                </a:lnTo>
                <a:lnTo>
                  <a:pt x="3806951" y="3048"/>
                </a:lnTo>
                <a:lnTo>
                  <a:pt x="3803903" y="3048"/>
                </a:lnTo>
                <a:lnTo>
                  <a:pt x="3803903" y="0"/>
                </a:lnTo>
                <a:close/>
                <a:moveTo>
                  <a:pt x="3809999" y="0"/>
                </a:moveTo>
                <a:lnTo>
                  <a:pt x="3813047" y="0"/>
                </a:lnTo>
                <a:lnTo>
                  <a:pt x="3813047" y="3048"/>
                </a:lnTo>
                <a:lnTo>
                  <a:pt x="3809999" y="3048"/>
                </a:lnTo>
                <a:lnTo>
                  <a:pt x="3809999" y="0"/>
                </a:lnTo>
                <a:close/>
                <a:moveTo>
                  <a:pt x="3816096" y="0"/>
                </a:moveTo>
                <a:lnTo>
                  <a:pt x="3819144" y="0"/>
                </a:lnTo>
                <a:lnTo>
                  <a:pt x="3819144" y="3048"/>
                </a:lnTo>
                <a:lnTo>
                  <a:pt x="3816096" y="3048"/>
                </a:lnTo>
                <a:lnTo>
                  <a:pt x="3816096" y="0"/>
                </a:lnTo>
                <a:close/>
                <a:moveTo>
                  <a:pt x="3822191" y="0"/>
                </a:moveTo>
                <a:lnTo>
                  <a:pt x="3825239" y="0"/>
                </a:lnTo>
                <a:lnTo>
                  <a:pt x="3825239" y="3048"/>
                </a:lnTo>
                <a:lnTo>
                  <a:pt x="3822191" y="3048"/>
                </a:lnTo>
                <a:lnTo>
                  <a:pt x="3822191" y="0"/>
                </a:lnTo>
                <a:close/>
                <a:moveTo>
                  <a:pt x="3828287" y="0"/>
                </a:moveTo>
                <a:lnTo>
                  <a:pt x="3831335" y="0"/>
                </a:lnTo>
                <a:lnTo>
                  <a:pt x="3831335" y="3048"/>
                </a:lnTo>
                <a:lnTo>
                  <a:pt x="3828287" y="3048"/>
                </a:lnTo>
                <a:lnTo>
                  <a:pt x="3828287" y="0"/>
                </a:lnTo>
                <a:close/>
                <a:moveTo>
                  <a:pt x="3834384" y="0"/>
                </a:moveTo>
                <a:lnTo>
                  <a:pt x="3837432" y="0"/>
                </a:lnTo>
                <a:lnTo>
                  <a:pt x="3837432" y="3048"/>
                </a:lnTo>
                <a:lnTo>
                  <a:pt x="3834384" y="3048"/>
                </a:lnTo>
                <a:lnTo>
                  <a:pt x="3834384" y="0"/>
                </a:lnTo>
                <a:close/>
                <a:moveTo>
                  <a:pt x="3840479" y="0"/>
                </a:moveTo>
                <a:lnTo>
                  <a:pt x="3843527" y="0"/>
                </a:lnTo>
                <a:lnTo>
                  <a:pt x="3843527" y="3048"/>
                </a:lnTo>
                <a:lnTo>
                  <a:pt x="3840479" y="3048"/>
                </a:lnTo>
                <a:lnTo>
                  <a:pt x="3840479" y="0"/>
                </a:lnTo>
                <a:close/>
                <a:moveTo>
                  <a:pt x="3846576" y="0"/>
                </a:moveTo>
                <a:lnTo>
                  <a:pt x="3849624" y="0"/>
                </a:lnTo>
                <a:lnTo>
                  <a:pt x="3849624" y="3048"/>
                </a:lnTo>
                <a:lnTo>
                  <a:pt x="3846576" y="3048"/>
                </a:lnTo>
                <a:lnTo>
                  <a:pt x="3846576" y="0"/>
                </a:lnTo>
                <a:close/>
                <a:moveTo>
                  <a:pt x="3852672" y="0"/>
                </a:moveTo>
                <a:lnTo>
                  <a:pt x="3855720" y="0"/>
                </a:lnTo>
                <a:lnTo>
                  <a:pt x="3855720" y="3048"/>
                </a:lnTo>
                <a:lnTo>
                  <a:pt x="3852672" y="3048"/>
                </a:lnTo>
                <a:lnTo>
                  <a:pt x="3852672" y="0"/>
                </a:lnTo>
                <a:close/>
                <a:moveTo>
                  <a:pt x="3858767" y="0"/>
                </a:moveTo>
                <a:lnTo>
                  <a:pt x="3861815" y="0"/>
                </a:lnTo>
                <a:lnTo>
                  <a:pt x="3861815" y="3048"/>
                </a:lnTo>
                <a:lnTo>
                  <a:pt x="3858767" y="3048"/>
                </a:lnTo>
                <a:lnTo>
                  <a:pt x="3858767" y="0"/>
                </a:lnTo>
                <a:close/>
                <a:moveTo>
                  <a:pt x="3864864" y="0"/>
                </a:moveTo>
                <a:lnTo>
                  <a:pt x="3867912" y="0"/>
                </a:lnTo>
                <a:lnTo>
                  <a:pt x="3867912" y="3048"/>
                </a:lnTo>
                <a:lnTo>
                  <a:pt x="3864864" y="3048"/>
                </a:lnTo>
                <a:lnTo>
                  <a:pt x="3864864" y="0"/>
                </a:lnTo>
                <a:close/>
                <a:moveTo>
                  <a:pt x="3870960" y="0"/>
                </a:moveTo>
                <a:lnTo>
                  <a:pt x="3874008" y="0"/>
                </a:lnTo>
                <a:lnTo>
                  <a:pt x="3874008" y="3048"/>
                </a:lnTo>
                <a:lnTo>
                  <a:pt x="3870960" y="3048"/>
                </a:lnTo>
                <a:lnTo>
                  <a:pt x="3870960" y="0"/>
                </a:lnTo>
                <a:close/>
                <a:moveTo>
                  <a:pt x="3877055" y="0"/>
                </a:moveTo>
                <a:lnTo>
                  <a:pt x="3880103" y="0"/>
                </a:lnTo>
                <a:lnTo>
                  <a:pt x="3880103" y="3048"/>
                </a:lnTo>
                <a:lnTo>
                  <a:pt x="3877055" y="3048"/>
                </a:lnTo>
                <a:lnTo>
                  <a:pt x="3877055" y="0"/>
                </a:lnTo>
                <a:close/>
                <a:moveTo>
                  <a:pt x="3883152" y="0"/>
                </a:moveTo>
                <a:lnTo>
                  <a:pt x="3886200" y="0"/>
                </a:lnTo>
                <a:lnTo>
                  <a:pt x="3886200" y="3048"/>
                </a:lnTo>
                <a:lnTo>
                  <a:pt x="3883152" y="3048"/>
                </a:lnTo>
                <a:lnTo>
                  <a:pt x="3883152" y="0"/>
                </a:lnTo>
                <a:close/>
                <a:moveTo>
                  <a:pt x="3889247" y="0"/>
                </a:moveTo>
                <a:lnTo>
                  <a:pt x="3892295" y="0"/>
                </a:lnTo>
                <a:lnTo>
                  <a:pt x="3892295" y="3048"/>
                </a:lnTo>
                <a:lnTo>
                  <a:pt x="3889247" y="3048"/>
                </a:lnTo>
                <a:lnTo>
                  <a:pt x="3889247" y="0"/>
                </a:lnTo>
                <a:close/>
                <a:moveTo>
                  <a:pt x="3895343" y="0"/>
                </a:moveTo>
                <a:lnTo>
                  <a:pt x="3898391" y="0"/>
                </a:lnTo>
                <a:lnTo>
                  <a:pt x="3898391" y="3048"/>
                </a:lnTo>
                <a:lnTo>
                  <a:pt x="3895343" y="3048"/>
                </a:lnTo>
                <a:lnTo>
                  <a:pt x="3895343" y="0"/>
                </a:lnTo>
                <a:close/>
                <a:moveTo>
                  <a:pt x="3901440" y="0"/>
                </a:moveTo>
                <a:lnTo>
                  <a:pt x="3904488" y="0"/>
                </a:lnTo>
                <a:lnTo>
                  <a:pt x="3904488" y="3048"/>
                </a:lnTo>
                <a:lnTo>
                  <a:pt x="3901440" y="3048"/>
                </a:lnTo>
                <a:lnTo>
                  <a:pt x="3901440" y="0"/>
                </a:lnTo>
                <a:close/>
                <a:moveTo>
                  <a:pt x="3907535" y="0"/>
                </a:moveTo>
                <a:lnTo>
                  <a:pt x="3910583" y="0"/>
                </a:lnTo>
                <a:lnTo>
                  <a:pt x="3910583" y="3048"/>
                </a:lnTo>
                <a:lnTo>
                  <a:pt x="3907535" y="3048"/>
                </a:lnTo>
                <a:lnTo>
                  <a:pt x="3907535" y="0"/>
                </a:lnTo>
                <a:close/>
                <a:moveTo>
                  <a:pt x="3913632" y="0"/>
                </a:moveTo>
                <a:lnTo>
                  <a:pt x="3916679" y="0"/>
                </a:lnTo>
                <a:lnTo>
                  <a:pt x="3916679" y="3048"/>
                </a:lnTo>
                <a:lnTo>
                  <a:pt x="3913632" y="3048"/>
                </a:lnTo>
                <a:lnTo>
                  <a:pt x="3913632" y="0"/>
                </a:lnTo>
                <a:close/>
                <a:moveTo>
                  <a:pt x="3919728" y="0"/>
                </a:moveTo>
                <a:lnTo>
                  <a:pt x="3922776" y="0"/>
                </a:lnTo>
                <a:lnTo>
                  <a:pt x="3922776" y="3048"/>
                </a:lnTo>
                <a:lnTo>
                  <a:pt x="3919728" y="3048"/>
                </a:lnTo>
                <a:lnTo>
                  <a:pt x="3919728" y="0"/>
                </a:lnTo>
                <a:close/>
                <a:moveTo>
                  <a:pt x="3925823" y="0"/>
                </a:moveTo>
                <a:lnTo>
                  <a:pt x="3928871" y="0"/>
                </a:lnTo>
                <a:lnTo>
                  <a:pt x="3928871" y="3048"/>
                </a:lnTo>
                <a:lnTo>
                  <a:pt x="3925823" y="3048"/>
                </a:lnTo>
                <a:lnTo>
                  <a:pt x="3925823" y="0"/>
                </a:lnTo>
                <a:close/>
                <a:moveTo>
                  <a:pt x="3931920" y="0"/>
                </a:moveTo>
                <a:lnTo>
                  <a:pt x="3934968" y="0"/>
                </a:lnTo>
                <a:lnTo>
                  <a:pt x="3934968" y="3048"/>
                </a:lnTo>
                <a:lnTo>
                  <a:pt x="3931920" y="3048"/>
                </a:lnTo>
                <a:lnTo>
                  <a:pt x="3931920" y="0"/>
                </a:lnTo>
                <a:close/>
                <a:moveTo>
                  <a:pt x="3938016" y="0"/>
                </a:moveTo>
                <a:lnTo>
                  <a:pt x="3941064" y="0"/>
                </a:lnTo>
                <a:lnTo>
                  <a:pt x="3941064" y="3048"/>
                </a:lnTo>
                <a:lnTo>
                  <a:pt x="3938016" y="3048"/>
                </a:lnTo>
                <a:lnTo>
                  <a:pt x="3938016" y="0"/>
                </a:lnTo>
                <a:close/>
                <a:moveTo>
                  <a:pt x="3944111" y="0"/>
                </a:moveTo>
                <a:lnTo>
                  <a:pt x="3947159" y="0"/>
                </a:lnTo>
                <a:lnTo>
                  <a:pt x="3947159" y="3048"/>
                </a:lnTo>
                <a:lnTo>
                  <a:pt x="3944111" y="3048"/>
                </a:lnTo>
                <a:lnTo>
                  <a:pt x="3944111" y="0"/>
                </a:lnTo>
                <a:close/>
                <a:moveTo>
                  <a:pt x="3950208" y="0"/>
                </a:moveTo>
                <a:lnTo>
                  <a:pt x="3953256" y="0"/>
                </a:lnTo>
                <a:lnTo>
                  <a:pt x="3953256" y="3048"/>
                </a:lnTo>
                <a:lnTo>
                  <a:pt x="3950208" y="3048"/>
                </a:lnTo>
                <a:lnTo>
                  <a:pt x="3950208" y="0"/>
                </a:lnTo>
                <a:close/>
                <a:moveTo>
                  <a:pt x="3956303" y="0"/>
                </a:moveTo>
                <a:lnTo>
                  <a:pt x="3959351" y="0"/>
                </a:lnTo>
                <a:lnTo>
                  <a:pt x="3959351" y="3048"/>
                </a:lnTo>
                <a:lnTo>
                  <a:pt x="3956303" y="3048"/>
                </a:lnTo>
                <a:lnTo>
                  <a:pt x="3956303" y="0"/>
                </a:lnTo>
                <a:close/>
                <a:moveTo>
                  <a:pt x="3962399" y="0"/>
                </a:moveTo>
                <a:lnTo>
                  <a:pt x="3965447" y="0"/>
                </a:lnTo>
                <a:lnTo>
                  <a:pt x="3965447" y="3048"/>
                </a:lnTo>
                <a:lnTo>
                  <a:pt x="3962399" y="3048"/>
                </a:lnTo>
                <a:lnTo>
                  <a:pt x="3962399" y="0"/>
                </a:lnTo>
                <a:close/>
                <a:moveTo>
                  <a:pt x="3968496" y="0"/>
                </a:moveTo>
                <a:lnTo>
                  <a:pt x="3971544" y="0"/>
                </a:lnTo>
                <a:lnTo>
                  <a:pt x="3971544" y="3048"/>
                </a:lnTo>
                <a:lnTo>
                  <a:pt x="3968496" y="3048"/>
                </a:lnTo>
                <a:lnTo>
                  <a:pt x="3968496" y="0"/>
                </a:lnTo>
                <a:close/>
                <a:moveTo>
                  <a:pt x="3974591" y="0"/>
                </a:moveTo>
                <a:lnTo>
                  <a:pt x="3977639" y="0"/>
                </a:lnTo>
                <a:lnTo>
                  <a:pt x="3977639" y="3048"/>
                </a:lnTo>
                <a:lnTo>
                  <a:pt x="3974591" y="3048"/>
                </a:lnTo>
                <a:lnTo>
                  <a:pt x="3974591" y="0"/>
                </a:lnTo>
                <a:close/>
                <a:moveTo>
                  <a:pt x="3980687" y="0"/>
                </a:moveTo>
                <a:lnTo>
                  <a:pt x="3983735" y="0"/>
                </a:lnTo>
                <a:lnTo>
                  <a:pt x="3983735" y="3048"/>
                </a:lnTo>
                <a:lnTo>
                  <a:pt x="3980687" y="3048"/>
                </a:lnTo>
                <a:lnTo>
                  <a:pt x="3980687" y="0"/>
                </a:lnTo>
                <a:close/>
                <a:moveTo>
                  <a:pt x="3986784" y="0"/>
                </a:moveTo>
                <a:lnTo>
                  <a:pt x="3989832" y="0"/>
                </a:lnTo>
                <a:lnTo>
                  <a:pt x="3989832" y="3048"/>
                </a:lnTo>
                <a:lnTo>
                  <a:pt x="3986784" y="3048"/>
                </a:lnTo>
                <a:lnTo>
                  <a:pt x="3986784" y="0"/>
                </a:lnTo>
                <a:close/>
                <a:moveTo>
                  <a:pt x="3992879" y="0"/>
                </a:moveTo>
                <a:lnTo>
                  <a:pt x="3995927" y="0"/>
                </a:lnTo>
                <a:lnTo>
                  <a:pt x="3995927" y="3048"/>
                </a:lnTo>
                <a:lnTo>
                  <a:pt x="3992879" y="3048"/>
                </a:lnTo>
                <a:lnTo>
                  <a:pt x="3992879" y="0"/>
                </a:lnTo>
                <a:close/>
                <a:moveTo>
                  <a:pt x="3998976" y="0"/>
                </a:moveTo>
                <a:lnTo>
                  <a:pt x="4002024" y="0"/>
                </a:lnTo>
                <a:lnTo>
                  <a:pt x="4002024" y="3048"/>
                </a:lnTo>
                <a:lnTo>
                  <a:pt x="3998976" y="3048"/>
                </a:lnTo>
                <a:lnTo>
                  <a:pt x="3998976" y="0"/>
                </a:lnTo>
                <a:close/>
                <a:moveTo>
                  <a:pt x="4005072" y="0"/>
                </a:moveTo>
                <a:lnTo>
                  <a:pt x="4008120" y="0"/>
                </a:lnTo>
                <a:lnTo>
                  <a:pt x="4008120" y="3048"/>
                </a:lnTo>
                <a:lnTo>
                  <a:pt x="4005072" y="3048"/>
                </a:lnTo>
                <a:lnTo>
                  <a:pt x="4005072" y="0"/>
                </a:lnTo>
                <a:close/>
                <a:moveTo>
                  <a:pt x="4011167" y="0"/>
                </a:moveTo>
                <a:lnTo>
                  <a:pt x="4014215" y="0"/>
                </a:lnTo>
                <a:lnTo>
                  <a:pt x="4014215" y="3048"/>
                </a:lnTo>
                <a:lnTo>
                  <a:pt x="4011167" y="3048"/>
                </a:lnTo>
                <a:lnTo>
                  <a:pt x="4011167" y="0"/>
                </a:lnTo>
                <a:close/>
                <a:moveTo>
                  <a:pt x="4017264" y="0"/>
                </a:moveTo>
                <a:lnTo>
                  <a:pt x="4020312" y="0"/>
                </a:lnTo>
                <a:lnTo>
                  <a:pt x="4020312" y="3048"/>
                </a:lnTo>
                <a:lnTo>
                  <a:pt x="4017264" y="3048"/>
                </a:lnTo>
                <a:lnTo>
                  <a:pt x="4017264" y="0"/>
                </a:lnTo>
                <a:close/>
                <a:moveTo>
                  <a:pt x="4023360" y="0"/>
                </a:moveTo>
                <a:lnTo>
                  <a:pt x="4026408" y="0"/>
                </a:lnTo>
                <a:lnTo>
                  <a:pt x="4026408" y="3048"/>
                </a:lnTo>
                <a:lnTo>
                  <a:pt x="4023360" y="3048"/>
                </a:lnTo>
                <a:lnTo>
                  <a:pt x="4023360" y="0"/>
                </a:lnTo>
                <a:close/>
                <a:moveTo>
                  <a:pt x="4029455" y="0"/>
                </a:moveTo>
                <a:lnTo>
                  <a:pt x="4032503" y="0"/>
                </a:lnTo>
                <a:lnTo>
                  <a:pt x="4032503" y="3048"/>
                </a:lnTo>
                <a:lnTo>
                  <a:pt x="4029455" y="3048"/>
                </a:lnTo>
                <a:lnTo>
                  <a:pt x="4029455" y="0"/>
                </a:lnTo>
                <a:close/>
                <a:moveTo>
                  <a:pt x="4035552" y="0"/>
                </a:moveTo>
                <a:lnTo>
                  <a:pt x="4038600" y="0"/>
                </a:lnTo>
                <a:lnTo>
                  <a:pt x="4038600" y="3048"/>
                </a:lnTo>
                <a:lnTo>
                  <a:pt x="4035552" y="3048"/>
                </a:lnTo>
                <a:lnTo>
                  <a:pt x="4035552" y="0"/>
                </a:lnTo>
                <a:close/>
                <a:moveTo>
                  <a:pt x="4041647" y="0"/>
                </a:moveTo>
                <a:lnTo>
                  <a:pt x="4044695" y="0"/>
                </a:lnTo>
                <a:lnTo>
                  <a:pt x="4044695" y="3048"/>
                </a:lnTo>
                <a:lnTo>
                  <a:pt x="4041647" y="3048"/>
                </a:lnTo>
                <a:lnTo>
                  <a:pt x="4041647" y="0"/>
                </a:lnTo>
                <a:close/>
                <a:moveTo>
                  <a:pt x="4047743" y="0"/>
                </a:moveTo>
                <a:lnTo>
                  <a:pt x="4050791" y="0"/>
                </a:lnTo>
                <a:lnTo>
                  <a:pt x="4050791" y="3048"/>
                </a:lnTo>
                <a:lnTo>
                  <a:pt x="4047743" y="3048"/>
                </a:lnTo>
                <a:lnTo>
                  <a:pt x="4047743" y="0"/>
                </a:lnTo>
                <a:close/>
                <a:moveTo>
                  <a:pt x="4053840" y="0"/>
                </a:moveTo>
                <a:lnTo>
                  <a:pt x="4056888" y="0"/>
                </a:lnTo>
                <a:lnTo>
                  <a:pt x="4056888" y="3048"/>
                </a:lnTo>
                <a:lnTo>
                  <a:pt x="4053840" y="3048"/>
                </a:lnTo>
                <a:lnTo>
                  <a:pt x="4053840" y="0"/>
                </a:lnTo>
                <a:close/>
                <a:moveTo>
                  <a:pt x="4059935" y="0"/>
                </a:moveTo>
                <a:lnTo>
                  <a:pt x="4062983" y="0"/>
                </a:lnTo>
                <a:lnTo>
                  <a:pt x="4062983" y="3048"/>
                </a:lnTo>
                <a:lnTo>
                  <a:pt x="4059935" y="3048"/>
                </a:lnTo>
                <a:lnTo>
                  <a:pt x="4059935" y="0"/>
                </a:lnTo>
                <a:close/>
                <a:moveTo>
                  <a:pt x="4066032" y="0"/>
                </a:moveTo>
                <a:lnTo>
                  <a:pt x="4069079" y="0"/>
                </a:lnTo>
                <a:lnTo>
                  <a:pt x="4069079" y="3048"/>
                </a:lnTo>
                <a:lnTo>
                  <a:pt x="4066032" y="3048"/>
                </a:lnTo>
                <a:lnTo>
                  <a:pt x="4066032" y="0"/>
                </a:lnTo>
                <a:close/>
                <a:moveTo>
                  <a:pt x="4072128" y="0"/>
                </a:moveTo>
                <a:lnTo>
                  <a:pt x="4075176" y="0"/>
                </a:lnTo>
                <a:lnTo>
                  <a:pt x="4075176" y="3048"/>
                </a:lnTo>
                <a:lnTo>
                  <a:pt x="4072128" y="3048"/>
                </a:lnTo>
                <a:lnTo>
                  <a:pt x="4072128" y="0"/>
                </a:lnTo>
                <a:close/>
                <a:moveTo>
                  <a:pt x="4078223" y="0"/>
                </a:moveTo>
                <a:lnTo>
                  <a:pt x="4081271" y="0"/>
                </a:lnTo>
                <a:lnTo>
                  <a:pt x="4081271" y="3048"/>
                </a:lnTo>
                <a:lnTo>
                  <a:pt x="4078223" y="3048"/>
                </a:lnTo>
                <a:lnTo>
                  <a:pt x="4078223" y="0"/>
                </a:lnTo>
                <a:close/>
                <a:moveTo>
                  <a:pt x="4084320" y="0"/>
                </a:moveTo>
                <a:lnTo>
                  <a:pt x="4087368" y="0"/>
                </a:lnTo>
                <a:lnTo>
                  <a:pt x="4087368" y="3048"/>
                </a:lnTo>
                <a:lnTo>
                  <a:pt x="4084320" y="3048"/>
                </a:lnTo>
                <a:lnTo>
                  <a:pt x="4084320" y="0"/>
                </a:lnTo>
                <a:close/>
                <a:moveTo>
                  <a:pt x="4090416" y="0"/>
                </a:moveTo>
                <a:lnTo>
                  <a:pt x="4093464" y="0"/>
                </a:lnTo>
                <a:lnTo>
                  <a:pt x="4093464" y="3048"/>
                </a:lnTo>
                <a:lnTo>
                  <a:pt x="4090416" y="3048"/>
                </a:lnTo>
                <a:lnTo>
                  <a:pt x="4090416" y="0"/>
                </a:lnTo>
                <a:close/>
                <a:moveTo>
                  <a:pt x="4096511" y="0"/>
                </a:moveTo>
                <a:lnTo>
                  <a:pt x="4099559" y="0"/>
                </a:lnTo>
                <a:lnTo>
                  <a:pt x="4099559" y="3048"/>
                </a:lnTo>
                <a:lnTo>
                  <a:pt x="4096511" y="3048"/>
                </a:lnTo>
                <a:lnTo>
                  <a:pt x="4096511" y="0"/>
                </a:lnTo>
                <a:close/>
                <a:moveTo>
                  <a:pt x="4102608" y="0"/>
                </a:moveTo>
                <a:lnTo>
                  <a:pt x="4105656" y="0"/>
                </a:lnTo>
                <a:lnTo>
                  <a:pt x="4105656" y="3048"/>
                </a:lnTo>
                <a:lnTo>
                  <a:pt x="4102608" y="3048"/>
                </a:lnTo>
                <a:lnTo>
                  <a:pt x="4102608" y="0"/>
                </a:lnTo>
                <a:close/>
                <a:moveTo>
                  <a:pt x="4108703" y="0"/>
                </a:moveTo>
                <a:lnTo>
                  <a:pt x="4111751" y="0"/>
                </a:lnTo>
                <a:lnTo>
                  <a:pt x="4111751" y="3048"/>
                </a:lnTo>
                <a:lnTo>
                  <a:pt x="4108703" y="3048"/>
                </a:lnTo>
                <a:lnTo>
                  <a:pt x="4108703" y="0"/>
                </a:lnTo>
                <a:close/>
                <a:moveTo>
                  <a:pt x="4114799" y="0"/>
                </a:moveTo>
                <a:lnTo>
                  <a:pt x="4117847" y="0"/>
                </a:lnTo>
                <a:lnTo>
                  <a:pt x="4117847" y="3048"/>
                </a:lnTo>
                <a:lnTo>
                  <a:pt x="4114799" y="3048"/>
                </a:lnTo>
                <a:lnTo>
                  <a:pt x="4114799" y="0"/>
                </a:lnTo>
                <a:close/>
                <a:moveTo>
                  <a:pt x="4120896" y="0"/>
                </a:moveTo>
                <a:lnTo>
                  <a:pt x="4123944" y="0"/>
                </a:lnTo>
                <a:lnTo>
                  <a:pt x="4123944" y="3048"/>
                </a:lnTo>
                <a:lnTo>
                  <a:pt x="4120896" y="3048"/>
                </a:lnTo>
                <a:lnTo>
                  <a:pt x="4120896" y="0"/>
                </a:lnTo>
                <a:close/>
                <a:moveTo>
                  <a:pt x="4126991" y="0"/>
                </a:moveTo>
                <a:lnTo>
                  <a:pt x="4130039" y="0"/>
                </a:lnTo>
                <a:lnTo>
                  <a:pt x="4130039" y="3048"/>
                </a:lnTo>
                <a:lnTo>
                  <a:pt x="4126991" y="3048"/>
                </a:lnTo>
                <a:lnTo>
                  <a:pt x="4126991" y="0"/>
                </a:lnTo>
                <a:close/>
                <a:moveTo>
                  <a:pt x="4133087" y="0"/>
                </a:moveTo>
                <a:lnTo>
                  <a:pt x="4136135" y="0"/>
                </a:lnTo>
                <a:lnTo>
                  <a:pt x="4136135" y="3048"/>
                </a:lnTo>
                <a:lnTo>
                  <a:pt x="4133087" y="3048"/>
                </a:lnTo>
                <a:lnTo>
                  <a:pt x="4133087" y="0"/>
                </a:lnTo>
                <a:close/>
                <a:moveTo>
                  <a:pt x="4139184" y="0"/>
                </a:moveTo>
                <a:lnTo>
                  <a:pt x="4142232" y="0"/>
                </a:lnTo>
                <a:lnTo>
                  <a:pt x="4142232" y="3048"/>
                </a:lnTo>
                <a:lnTo>
                  <a:pt x="4139184" y="3048"/>
                </a:lnTo>
                <a:lnTo>
                  <a:pt x="4139184" y="0"/>
                </a:lnTo>
                <a:close/>
                <a:moveTo>
                  <a:pt x="4145279" y="0"/>
                </a:moveTo>
                <a:lnTo>
                  <a:pt x="4148327" y="0"/>
                </a:lnTo>
                <a:lnTo>
                  <a:pt x="4148327" y="3048"/>
                </a:lnTo>
                <a:lnTo>
                  <a:pt x="4145279" y="3048"/>
                </a:lnTo>
                <a:lnTo>
                  <a:pt x="4145279" y="0"/>
                </a:lnTo>
                <a:close/>
                <a:moveTo>
                  <a:pt x="4151376" y="0"/>
                </a:moveTo>
                <a:lnTo>
                  <a:pt x="4154424" y="0"/>
                </a:lnTo>
                <a:lnTo>
                  <a:pt x="4154424" y="3048"/>
                </a:lnTo>
                <a:lnTo>
                  <a:pt x="4151376" y="3048"/>
                </a:lnTo>
                <a:lnTo>
                  <a:pt x="4151376" y="0"/>
                </a:lnTo>
                <a:close/>
                <a:moveTo>
                  <a:pt x="4157472" y="0"/>
                </a:moveTo>
                <a:lnTo>
                  <a:pt x="4160520" y="0"/>
                </a:lnTo>
                <a:lnTo>
                  <a:pt x="4160520" y="3048"/>
                </a:lnTo>
                <a:lnTo>
                  <a:pt x="4157472" y="3048"/>
                </a:lnTo>
                <a:lnTo>
                  <a:pt x="4157472" y="0"/>
                </a:lnTo>
                <a:close/>
                <a:moveTo>
                  <a:pt x="4163567" y="0"/>
                </a:moveTo>
                <a:lnTo>
                  <a:pt x="4166615" y="0"/>
                </a:lnTo>
                <a:lnTo>
                  <a:pt x="4166615" y="3048"/>
                </a:lnTo>
                <a:lnTo>
                  <a:pt x="4163567" y="3048"/>
                </a:lnTo>
                <a:lnTo>
                  <a:pt x="4163567" y="0"/>
                </a:lnTo>
                <a:close/>
                <a:moveTo>
                  <a:pt x="4169664" y="0"/>
                </a:moveTo>
                <a:lnTo>
                  <a:pt x="4172712" y="0"/>
                </a:lnTo>
                <a:lnTo>
                  <a:pt x="4172712" y="3048"/>
                </a:lnTo>
                <a:lnTo>
                  <a:pt x="4169664" y="3048"/>
                </a:lnTo>
                <a:lnTo>
                  <a:pt x="4169664" y="0"/>
                </a:lnTo>
                <a:close/>
                <a:moveTo>
                  <a:pt x="4175760" y="0"/>
                </a:moveTo>
                <a:lnTo>
                  <a:pt x="4178808" y="0"/>
                </a:lnTo>
                <a:lnTo>
                  <a:pt x="4178808" y="3048"/>
                </a:lnTo>
                <a:lnTo>
                  <a:pt x="4175760" y="3048"/>
                </a:lnTo>
                <a:lnTo>
                  <a:pt x="4175760" y="0"/>
                </a:lnTo>
                <a:close/>
                <a:moveTo>
                  <a:pt x="4181855" y="0"/>
                </a:moveTo>
                <a:lnTo>
                  <a:pt x="4184903" y="0"/>
                </a:lnTo>
                <a:lnTo>
                  <a:pt x="4184903" y="3048"/>
                </a:lnTo>
                <a:lnTo>
                  <a:pt x="4181855" y="3048"/>
                </a:lnTo>
                <a:lnTo>
                  <a:pt x="4181855" y="0"/>
                </a:lnTo>
                <a:close/>
                <a:moveTo>
                  <a:pt x="4187952" y="0"/>
                </a:moveTo>
                <a:lnTo>
                  <a:pt x="4191000" y="0"/>
                </a:lnTo>
                <a:lnTo>
                  <a:pt x="4191000" y="3048"/>
                </a:lnTo>
                <a:lnTo>
                  <a:pt x="4187952" y="3048"/>
                </a:lnTo>
                <a:lnTo>
                  <a:pt x="4187952" y="0"/>
                </a:lnTo>
                <a:close/>
                <a:moveTo>
                  <a:pt x="4194047" y="0"/>
                </a:moveTo>
                <a:lnTo>
                  <a:pt x="4197095" y="0"/>
                </a:lnTo>
                <a:lnTo>
                  <a:pt x="4197095" y="3048"/>
                </a:lnTo>
                <a:lnTo>
                  <a:pt x="4194047" y="3048"/>
                </a:lnTo>
                <a:lnTo>
                  <a:pt x="4194047" y="0"/>
                </a:lnTo>
                <a:close/>
                <a:moveTo>
                  <a:pt x="4200143" y="0"/>
                </a:moveTo>
                <a:lnTo>
                  <a:pt x="4203191" y="0"/>
                </a:lnTo>
                <a:lnTo>
                  <a:pt x="4203191" y="3048"/>
                </a:lnTo>
                <a:lnTo>
                  <a:pt x="4200143" y="3048"/>
                </a:lnTo>
                <a:lnTo>
                  <a:pt x="4200143" y="0"/>
                </a:lnTo>
                <a:close/>
                <a:moveTo>
                  <a:pt x="4206240" y="0"/>
                </a:moveTo>
                <a:lnTo>
                  <a:pt x="4209288" y="0"/>
                </a:lnTo>
                <a:lnTo>
                  <a:pt x="4209288" y="3048"/>
                </a:lnTo>
                <a:lnTo>
                  <a:pt x="4206240" y="3048"/>
                </a:lnTo>
                <a:lnTo>
                  <a:pt x="4206240" y="0"/>
                </a:lnTo>
                <a:close/>
                <a:moveTo>
                  <a:pt x="4212335" y="0"/>
                </a:moveTo>
                <a:lnTo>
                  <a:pt x="4215383" y="0"/>
                </a:lnTo>
                <a:lnTo>
                  <a:pt x="4215383" y="3048"/>
                </a:lnTo>
                <a:lnTo>
                  <a:pt x="4212335" y="3048"/>
                </a:lnTo>
                <a:lnTo>
                  <a:pt x="4212335" y="0"/>
                </a:lnTo>
                <a:close/>
                <a:moveTo>
                  <a:pt x="4218432" y="0"/>
                </a:moveTo>
                <a:lnTo>
                  <a:pt x="4221479" y="0"/>
                </a:lnTo>
                <a:lnTo>
                  <a:pt x="4221479" y="3048"/>
                </a:lnTo>
                <a:lnTo>
                  <a:pt x="4218432" y="3048"/>
                </a:lnTo>
                <a:lnTo>
                  <a:pt x="4218432" y="0"/>
                </a:lnTo>
                <a:close/>
                <a:moveTo>
                  <a:pt x="4224528" y="0"/>
                </a:moveTo>
                <a:lnTo>
                  <a:pt x="4227576" y="0"/>
                </a:lnTo>
                <a:lnTo>
                  <a:pt x="4227576" y="3048"/>
                </a:lnTo>
                <a:lnTo>
                  <a:pt x="4224528" y="3048"/>
                </a:lnTo>
                <a:lnTo>
                  <a:pt x="4224528" y="0"/>
                </a:lnTo>
                <a:close/>
                <a:moveTo>
                  <a:pt x="4230623" y="0"/>
                </a:moveTo>
                <a:lnTo>
                  <a:pt x="4233671" y="0"/>
                </a:lnTo>
                <a:lnTo>
                  <a:pt x="4233671" y="3048"/>
                </a:lnTo>
                <a:lnTo>
                  <a:pt x="4230623" y="3048"/>
                </a:lnTo>
                <a:lnTo>
                  <a:pt x="4230623" y="0"/>
                </a:lnTo>
                <a:close/>
                <a:moveTo>
                  <a:pt x="4236720" y="0"/>
                </a:moveTo>
                <a:lnTo>
                  <a:pt x="4239768" y="0"/>
                </a:lnTo>
                <a:lnTo>
                  <a:pt x="4239768" y="3048"/>
                </a:lnTo>
                <a:lnTo>
                  <a:pt x="4236720" y="3048"/>
                </a:lnTo>
                <a:lnTo>
                  <a:pt x="4236720" y="0"/>
                </a:lnTo>
                <a:close/>
                <a:moveTo>
                  <a:pt x="4242816" y="0"/>
                </a:moveTo>
                <a:lnTo>
                  <a:pt x="4245864" y="0"/>
                </a:lnTo>
                <a:lnTo>
                  <a:pt x="4245864" y="3048"/>
                </a:lnTo>
                <a:lnTo>
                  <a:pt x="4242816" y="3048"/>
                </a:lnTo>
                <a:lnTo>
                  <a:pt x="4242816" y="0"/>
                </a:lnTo>
                <a:close/>
                <a:moveTo>
                  <a:pt x="4248911" y="0"/>
                </a:moveTo>
                <a:lnTo>
                  <a:pt x="4251959" y="0"/>
                </a:lnTo>
                <a:lnTo>
                  <a:pt x="4251959" y="3048"/>
                </a:lnTo>
                <a:lnTo>
                  <a:pt x="4248911" y="3048"/>
                </a:lnTo>
                <a:lnTo>
                  <a:pt x="4248911" y="0"/>
                </a:lnTo>
                <a:close/>
                <a:moveTo>
                  <a:pt x="4255008" y="0"/>
                </a:moveTo>
                <a:lnTo>
                  <a:pt x="4258056" y="0"/>
                </a:lnTo>
                <a:lnTo>
                  <a:pt x="4258056" y="3048"/>
                </a:lnTo>
                <a:lnTo>
                  <a:pt x="4255008" y="3048"/>
                </a:lnTo>
                <a:lnTo>
                  <a:pt x="4255008" y="0"/>
                </a:lnTo>
                <a:close/>
                <a:moveTo>
                  <a:pt x="4261103" y="0"/>
                </a:moveTo>
                <a:lnTo>
                  <a:pt x="4264151" y="0"/>
                </a:lnTo>
                <a:lnTo>
                  <a:pt x="4264151" y="3048"/>
                </a:lnTo>
                <a:lnTo>
                  <a:pt x="4261103" y="3048"/>
                </a:lnTo>
                <a:lnTo>
                  <a:pt x="4261103" y="0"/>
                </a:lnTo>
                <a:close/>
                <a:moveTo>
                  <a:pt x="4267199" y="0"/>
                </a:moveTo>
                <a:lnTo>
                  <a:pt x="4270247" y="0"/>
                </a:lnTo>
                <a:lnTo>
                  <a:pt x="4270247" y="3048"/>
                </a:lnTo>
                <a:lnTo>
                  <a:pt x="4267199" y="3048"/>
                </a:lnTo>
                <a:lnTo>
                  <a:pt x="4267199" y="0"/>
                </a:lnTo>
                <a:close/>
                <a:moveTo>
                  <a:pt x="4273296" y="0"/>
                </a:moveTo>
                <a:lnTo>
                  <a:pt x="4276344" y="0"/>
                </a:lnTo>
                <a:lnTo>
                  <a:pt x="4276344" y="3048"/>
                </a:lnTo>
                <a:lnTo>
                  <a:pt x="4273296" y="3048"/>
                </a:lnTo>
                <a:lnTo>
                  <a:pt x="4273296" y="0"/>
                </a:lnTo>
                <a:close/>
                <a:moveTo>
                  <a:pt x="4279391" y="0"/>
                </a:moveTo>
                <a:lnTo>
                  <a:pt x="4282439" y="0"/>
                </a:lnTo>
                <a:lnTo>
                  <a:pt x="4282439" y="3048"/>
                </a:lnTo>
                <a:lnTo>
                  <a:pt x="4279391" y="3048"/>
                </a:lnTo>
                <a:lnTo>
                  <a:pt x="4279391" y="0"/>
                </a:lnTo>
                <a:close/>
                <a:moveTo>
                  <a:pt x="4285487" y="0"/>
                </a:moveTo>
                <a:lnTo>
                  <a:pt x="4288535" y="0"/>
                </a:lnTo>
                <a:lnTo>
                  <a:pt x="4288535" y="3048"/>
                </a:lnTo>
                <a:lnTo>
                  <a:pt x="4285487" y="3048"/>
                </a:lnTo>
                <a:lnTo>
                  <a:pt x="4285487" y="0"/>
                </a:lnTo>
                <a:close/>
                <a:moveTo>
                  <a:pt x="4291584" y="0"/>
                </a:moveTo>
                <a:lnTo>
                  <a:pt x="4294632" y="0"/>
                </a:lnTo>
                <a:lnTo>
                  <a:pt x="4294632" y="3048"/>
                </a:lnTo>
                <a:lnTo>
                  <a:pt x="4291584" y="3048"/>
                </a:lnTo>
                <a:lnTo>
                  <a:pt x="4291584" y="0"/>
                </a:lnTo>
                <a:close/>
                <a:moveTo>
                  <a:pt x="4297679" y="0"/>
                </a:moveTo>
                <a:lnTo>
                  <a:pt x="4300727" y="0"/>
                </a:lnTo>
                <a:lnTo>
                  <a:pt x="4300727" y="3048"/>
                </a:lnTo>
                <a:lnTo>
                  <a:pt x="4297679" y="3048"/>
                </a:lnTo>
                <a:lnTo>
                  <a:pt x="4297679" y="0"/>
                </a:lnTo>
                <a:close/>
                <a:moveTo>
                  <a:pt x="4303776" y="0"/>
                </a:moveTo>
                <a:lnTo>
                  <a:pt x="4306824" y="0"/>
                </a:lnTo>
                <a:lnTo>
                  <a:pt x="4306824" y="3048"/>
                </a:lnTo>
                <a:lnTo>
                  <a:pt x="4303776" y="3048"/>
                </a:lnTo>
                <a:lnTo>
                  <a:pt x="4303776" y="0"/>
                </a:lnTo>
                <a:close/>
                <a:moveTo>
                  <a:pt x="4309872" y="0"/>
                </a:moveTo>
                <a:lnTo>
                  <a:pt x="4312920" y="0"/>
                </a:lnTo>
                <a:lnTo>
                  <a:pt x="4312920" y="3048"/>
                </a:lnTo>
                <a:lnTo>
                  <a:pt x="4309872" y="3048"/>
                </a:lnTo>
                <a:lnTo>
                  <a:pt x="4309872" y="0"/>
                </a:lnTo>
                <a:close/>
                <a:moveTo>
                  <a:pt x="4315967" y="0"/>
                </a:moveTo>
                <a:lnTo>
                  <a:pt x="4319015" y="0"/>
                </a:lnTo>
                <a:lnTo>
                  <a:pt x="4319015" y="3048"/>
                </a:lnTo>
                <a:lnTo>
                  <a:pt x="4315967" y="3048"/>
                </a:lnTo>
                <a:lnTo>
                  <a:pt x="4315967" y="0"/>
                </a:lnTo>
                <a:close/>
                <a:moveTo>
                  <a:pt x="4322064" y="0"/>
                </a:moveTo>
                <a:lnTo>
                  <a:pt x="4325112" y="0"/>
                </a:lnTo>
                <a:lnTo>
                  <a:pt x="4325112" y="3048"/>
                </a:lnTo>
                <a:lnTo>
                  <a:pt x="4322064" y="3048"/>
                </a:lnTo>
                <a:lnTo>
                  <a:pt x="4322064" y="0"/>
                </a:lnTo>
                <a:close/>
                <a:moveTo>
                  <a:pt x="4328160" y="0"/>
                </a:moveTo>
                <a:lnTo>
                  <a:pt x="4331208" y="0"/>
                </a:lnTo>
                <a:lnTo>
                  <a:pt x="4331208" y="3048"/>
                </a:lnTo>
                <a:lnTo>
                  <a:pt x="4328160" y="3048"/>
                </a:lnTo>
                <a:lnTo>
                  <a:pt x="4328160" y="0"/>
                </a:lnTo>
                <a:close/>
                <a:moveTo>
                  <a:pt x="4334255" y="0"/>
                </a:moveTo>
                <a:lnTo>
                  <a:pt x="4337303" y="0"/>
                </a:lnTo>
                <a:lnTo>
                  <a:pt x="4337303" y="3048"/>
                </a:lnTo>
                <a:lnTo>
                  <a:pt x="4334255" y="3048"/>
                </a:lnTo>
                <a:lnTo>
                  <a:pt x="4334255" y="0"/>
                </a:lnTo>
                <a:close/>
                <a:moveTo>
                  <a:pt x="4340352" y="0"/>
                </a:moveTo>
                <a:lnTo>
                  <a:pt x="4343400" y="0"/>
                </a:lnTo>
                <a:lnTo>
                  <a:pt x="4343400" y="3048"/>
                </a:lnTo>
                <a:lnTo>
                  <a:pt x="4340352" y="3048"/>
                </a:lnTo>
                <a:lnTo>
                  <a:pt x="4340352" y="0"/>
                </a:lnTo>
                <a:close/>
                <a:moveTo>
                  <a:pt x="4346447" y="0"/>
                </a:moveTo>
                <a:lnTo>
                  <a:pt x="4349495" y="0"/>
                </a:lnTo>
                <a:lnTo>
                  <a:pt x="4349495" y="3048"/>
                </a:lnTo>
                <a:lnTo>
                  <a:pt x="4346447" y="3048"/>
                </a:lnTo>
                <a:lnTo>
                  <a:pt x="4346447" y="0"/>
                </a:lnTo>
                <a:close/>
                <a:moveTo>
                  <a:pt x="4352543" y="0"/>
                </a:moveTo>
                <a:lnTo>
                  <a:pt x="4355591" y="0"/>
                </a:lnTo>
                <a:lnTo>
                  <a:pt x="4355591" y="3048"/>
                </a:lnTo>
                <a:lnTo>
                  <a:pt x="4352543" y="3048"/>
                </a:lnTo>
                <a:lnTo>
                  <a:pt x="4352543" y="0"/>
                </a:lnTo>
                <a:close/>
                <a:moveTo>
                  <a:pt x="4358640" y="0"/>
                </a:moveTo>
                <a:lnTo>
                  <a:pt x="4361688" y="0"/>
                </a:lnTo>
                <a:lnTo>
                  <a:pt x="4361688" y="3048"/>
                </a:lnTo>
                <a:lnTo>
                  <a:pt x="4358640" y="3048"/>
                </a:lnTo>
                <a:lnTo>
                  <a:pt x="4358640" y="0"/>
                </a:lnTo>
                <a:close/>
                <a:moveTo>
                  <a:pt x="4364735" y="0"/>
                </a:moveTo>
                <a:lnTo>
                  <a:pt x="4367783" y="0"/>
                </a:lnTo>
                <a:lnTo>
                  <a:pt x="4367783" y="3048"/>
                </a:lnTo>
                <a:lnTo>
                  <a:pt x="4364735" y="3048"/>
                </a:lnTo>
                <a:lnTo>
                  <a:pt x="4364735" y="0"/>
                </a:lnTo>
                <a:close/>
                <a:moveTo>
                  <a:pt x="4370832" y="0"/>
                </a:moveTo>
                <a:lnTo>
                  <a:pt x="4373879" y="0"/>
                </a:lnTo>
                <a:lnTo>
                  <a:pt x="4373879" y="3048"/>
                </a:lnTo>
                <a:lnTo>
                  <a:pt x="4370832" y="3048"/>
                </a:lnTo>
                <a:lnTo>
                  <a:pt x="4370832" y="0"/>
                </a:lnTo>
                <a:close/>
                <a:moveTo>
                  <a:pt x="4376928" y="0"/>
                </a:moveTo>
                <a:lnTo>
                  <a:pt x="4379976" y="0"/>
                </a:lnTo>
                <a:lnTo>
                  <a:pt x="4379976" y="3048"/>
                </a:lnTo>
                <a:lnTo>
                  <a:pt x="4376928" y="3048"/>
                </a:lnTo>
                <a:lnTo>
                  <a:pt x="4376928" y="0"/>
                </a:lnTo>
                <a:close/>
                <a:moveTo>
                  <a:pt x="4383023" y="0"/>
                </a:moveTo>
                <a:lnTo>
                  <a:pt x="4386071" y="0"/>
                </a:lnTo>
                <a:lnTo>
                  <a:pt x="4386071" y="3048"/>
                </a:lnTo>
                <a:lnTo>
                  <a:pt x="4383023" y="3048"/>
                </a:lnTo>
                <a:lnTo>
                  <a:pt x="4383023" y="0"/>
                </a:lnTo>
                <a:close/>
                <a:moveTo>
                  <a:pt x="4389120" y="0"/>
                </a:moveTo>
                <a:lnTo>
                  <a:pt x="4392168" y="0"/>
                </a:lnTo>
                <a:lnTo>
                  <a:pt x="4392168" y="3048"/>
                </a:lnTo>
                <a:lnTo>
                  <a:pt x="4389120" y="3048"/>
                </a:lnTo>
                <a:lnTo>
                  <a:pt x="4389120" y="0"/>
                </a:lnTo>
                <a:close/>
                <a:moveTo>
                  <a:pt x="4395216" y="0"/>
                </a:moveTo>
                <a:lnTo>
                  <a:pt x="4398264" y="0"/>
                </a:lnTo>
                <a:lnTo>
                  <a:pt x="4398264" y="3048"/>
                </a:lnTo>
                <a:lnTo>
                  <a:pt x="4395216" y="3048"/>
                </a:lnTo>
                <a:lnTo>
                  <a:pt x="4395216" y="0"/>
                </a:lnTo>
                <a:close/>
                <a:moveTo>
                  <a:pt x="4401311" y="0"/>
                </a:moveTo>
                <a:lnTo>
                  <a:pt x="4404359" y="0"/>
                </a:lnTo>
                <a:lnTo>
                  <a:pt x="4404359" y="3048"/>
                </a:lnTo>
                <a:lnTo>
                  <a:pt x="4401311" y="3048"/>
                </a:lnTo>
                <a:lnTo>
                  <a:pt x="4401311" y="0"/>
                </a:lnTo>
                <a:close/>
                <a:moveTo>
                  <a:pt x="4407408" y="0"/>
                </a:moveTo>
                <a:lnTo>
                  <a:pt x="4410456" y="0"/>
                </a:lnTo>
                <a:lnTo>
                  <a:pt x="4410456" y="3048"/>
                </a:lnTo>
                <a:lnTo>
                  <a:pt x="4407408" y="3048"/>
                </a:lnTo>
                <a:lnTo>
                  <a:pt x="4407408" y="0"/>
                </a:lnTo>
                <a:close/>
                <a:moveTo>
                  <a:pt x="4413503" y="0"/>
                </a:moveTo>
                <a:lnTo>
                  <a:pt x="4416551" y="0"/>
                </a:lnTo>
                <a:lnTo>
                  <a:pt x="4416551" y="3048"/>
                </a:lnTo>
                <a:lnTo>
                  <a:pt x="4413503" y="3048"/>
                </a:lnTo>
                <a:lnTo>
                  <a:pt x="4413503" y="0"/>
                </a:lnTo>
                <a:close/>
                <a:moveTo>
                  <a:pt x="4419599" y="0"/>
                </a:moveTo>
                <a:lnTo>
                  <a:pt x="4422647" y="0"/>
                </a:lnTo>
                <a:lnTo>
                  <a:pt x="4422647" y="3048"/>
                </a:lnTo>
                <a:lnTo>
                  <a:pt x="4419599" y="3048"/>
                </a:lnTo>
                <a:lnTo>
                  <a:pt x="4419599" y="0"/>
                </a:lnTo>
                <a:close/>
                <a:moveTo>
                  <a:pt x="4425696" y="0"/>
                </a:moveTo>
                <a:lnTo>
                  <a:pt x="4428744" y="0"/>
                </a:lnTo>
                <a:lnTo>
                  <a:pt x="4428744" y="3048"/>
                </a:lnTo>
                <a:lnTo>
                  <a:pt x="4425696" y="3048"/>
                </a:lnTo>
                <a:lnTo>
                  <a:pt x="4425696" y="0"/>
                </a:lnTo>
                <a:close/>
                <a:moveTo>
                  <a:pt x="4431791" y="0"/>
                </a:moveTo>
                <a:lnTo>
                  <a:pt x="4434839" y="0"/>
                </a:lnTo>
                <a:lnTo>
                  <a:pt x="4434839" y="3048"/>
                </a:lnTo>
                <a:lnTo>
                  <a:pt x="4431791" y="3048"/>
                </a:lnTo>
                <a:lnTo>
                  <a:pt x="4431791" y="0"/>
                </a:lnTo>
                <a:close/>
                <a:moveTo>
                  <a:pt x="4437887" y="0"/>
                </a:moveTo>
                <a:lnTo>
                  <a:pt x="4440935" y="0"/>
                </a:lnTo>
                <a:lnTo>
                  <a:pt x="4440935" y="3048"/>
                </a:lnTo>
                <a:lnTo>
                  <a:pt x="4437887" y="3048"/>
                </a:lnTo>
                <a:lnTo>
                  <a:pt x="4437887" y="0"/>
                </a:lnTo>
                <a:close/>
                <a:moveTo>
                  <a:pt x="4443984" y="0"/>
                </a:moveTo>
                <a:lnTo>
                  <a:pt x="4447032" y="0"/>
                </a:lnTo>
                <a:lnTo>
                  <a:pt x="4447032" y="3048"/>
                </a:lnTo>
                <a:lnTo>
                  <a:pt x="4443984" y="3048"/>
                </a:lnTo>
                <a:lnTo>
                  <a:pt x="4443984" y="0"/>
                </a:lnTo>
                <a:close/>
                <a:moveTo>
                  <a:pt x="4450079" y="0"/>
                </a:moveTo>
                <a:lnTo>
                  <a:pt x="4453127" y="0"/>
                </a:lnTo>
                <a:lnTo>
                  <a:pt x="4453127" y="3048"/>
                </a:lnTo>
                <a:lnTo>
                  <a:pt x="4450079" y="3048"/>
                </a:lnTo>
                <a:lnTo>
                  <a:pt x="4450079" y="0"/>
                </a:lnTo>
                <a:close/>
                <a:moveTo>
                  <a:pt x="4456176" y="0"/>
                </a:moveTo>
                <a:lnTo>
                  <a:pt x="4459224" y="0"/>
                </a:lnTo>
                <a:lnTo>
                  <a:pt x="4459224" y="3048"/>
                </a:lnTo>
                <a:lnTo>
                  <a:pt x="4456176" y="3048"/>
                </a:lnTo>
                <a:lnTo>
                  <a:pt x="4456176" y="0"/>
                </a:lnTo>
                <a:close/>
                <a:moveTo>
                  <a:pt x="4462272" y="0"/>
                </a:moveTo>
                <a:lnTo>
                  <a:pt x="4465320" y="0"/>
                </a:lnTo>
                <a:lnTo>
                  <a:pt x="4465320" y="3048"/>
                </a:lnTo>
                <a:lnTo>
                  <a:pt x="4462272" y="3048"/>
                </a:lnTo>
                <a:lnTo>
                  <a:pt x="4462272" y="0"/>
                </a:lnTo>
                <a:close/>
                <a:moveTo>
                  <a:pt x="4468367" y="0"/>
                </a:moveTo>
                <a:lnTo>
                  <a:pt x="4471415" y="0"/>
                </a:lnTo>
                <a:lnTo>
                  <a:pt x="4471415" y="3048"/>
                </a:lnTo>
                <a:lnTo>
                  <a:pt x="4468367" y="3048"/>
                </a:lnTo>
                <a:lnTo>
                  <a:pt x="4468367" y="0"/>
                </a:lnTo>
                <a:close/>
                <a:moveTo>
                  <a:pt x="4474464" y="0"/>
                </a:moveTo>
                <a:lnTo>
                  <a:pt x="4477512" y="0"/>
                </a:lnTo>
                <a:lnTo>
                  <a:pt x="4477512" y="3048"/>
                </a:lnTo>
                <a:lnTo>
                  <a:pt x="4474464" y="3048"/>
                </a:lnTo>
                <a:lnTo>
                  <a:pt x="4474464" y="0"/>
                </a:lnTo>
                <a:close/>
                <a:moveTo>
                  <a:pt x="4480560" y="0"/>
                </a:moveTo>
                <a:lnTo>
                  <a:pt x="4483608" y="0"/>
                </a:lnTo>
                <a:lnTo>
                  <a:pt x="4483608" y="3048"/>
                </a:lnTo>
                <a:lnTo>
                  <a:pt x="4480560" y="3048"/>
                </a:lnTo>
                <a:lnTo>
                  <a:pt x="4480560" y="0"/>
                </a:lnTo>
                <a:close/>
                <a:moveTo>
                  <a:pt x="4486655" y="0"/>
                </a:moveTo>
                <a:lnTo>
                  <a:pt x="4489703" y="0"/>
                </a:lnTo>
                <a:lnTo>
                  <a:pt x="4489703" y="3048"/>
                </a:lnTo>
                <a:lnTo>
                  <a:pt x="4486655" y="3048"/>
                </a:lnTo>
                <a:lnTo>
                  <a:pt x="4486655" y="0"/>
                </a:lnTo>
                <a:close/>
                <a:moveTo>
                  <a:pt x="4492752" y="0"/>
                </a:moveTo>
                <a:lnTo>
                  <a:pt x="4495800" y="0"/>
                </a:lnTo>
                <a:lnTo>
                  <a:pt x="4495800" y="3048"/>
                </a:lnTo>
                <a:lnTo>
                  <a:pt x="4492752" y="3048"/>
                </a:lnTo>
                <a:lnTo>
                  <a:pt x="4492752" y="0"/>
                </a:lnTo>
                <a:close/>
                <a:moveTo>
                  <a:pt x="4498847" y="0"/>
                </a:moveTo>
                <a:lnTo>
                  <a:pt x="4501895" y="0"/>
                </a:lnTo>
                <a:lnTo>
                  <a:pt x="4501895" y="3048"/>
                </a:lnTo>
                <a:lnTo>
                  <a:pt x="4498847" y="3048"/>
                </a:lnTo>
                <a:lnTo>
                  <a:pt x="4498847" y="0"/>
                </a:lnTo>
                <a:close/>
                <a:moveTo>
                  <a:pt x="4504943" y="0"/>
                </a:moveTo>
                <a:lnTo>
                  <a:pt x="4507991" y="0"/>
                </a:lnTo>
                <a:lnTo>
                  <a:pt x="4507991" y="3048"/>
                </a:lnTo>
                <a:lnTo>
                  <a:pt x="4504943" y="3048"/>
                </a:lnTo>
                <a:lnTo>
                  <a:pt x="4504943" y="0"/>
                </a:lnTo>
                <a:close/>
                <a:moveTo>
                  <a:pt x="4511040" y="0"/>
                </a:moveTo>
                <a:lnTo>
                  <a:pt x="4514088" y="0"/>
                </a:lnTo>
                <a:lnTo>
                  <a:pt x="4514088" y="3048"/>
                </a:lnTo>
                <a:lnTo>
                  <a:pt x="4511040" y="3048"/>
                </a:lnTo>
                <a:lnTo>
                  <a:pt x="4511040" y="0"/>
                </a:lnTo>
                <a:close/>
                <a:moveTo>
                  <a:pt x="4517135" y="0"/>
                </a:moveTo>
                <a:lnTo>
                  <a:pt x="4520183" y="0"/>
                </a:lnTo>
                <a:lnTo>
                  <a:pt x="4520183" y="3048"/>
                </a:lnTo>
                <a:lnTo>
                  <a:pt x="4517135" y="3048"/>
                </a:lnTo>
                <a:lnTo>
                  <a:pt x="4517135" y="0"/>
                </a:lnTo>
                <a:close/>
                <a:moveTo>
                  <a:pt x="4523232" y="0"/>
                </a:moveTo>
                <a:lnTo>
                  <a:pt x="4526279" y="0"/>
                </a:lnTo>
                <a:lnTo>
                  <a:pt x="4526279" y="3048"/>
                </a:lnTo>
                <a:lnTo>
                  <a:pt x="4523232" y="3048"/>
                </a:lnTo>
                <a:lnTo>
                  <a:pt x="4523232" y="0"/>
                </a:lnTo>
                <a:close/>
                <a:moveTo>
                  <a:pt x="4529328" y="0"/>
                </a:moveTo>
                <a:lnTo>
                  <a:pt x="4532376" y="0"/>
                </a:lnTo>
                <a:lnTo>
                  <a:pt x="4532376" y="3048"/>
                </a:lnTo>
                <a:lnTo>
                  <a:pt x="4529328" y="3048"/>
                </a:lnTo>
                <a:lnTo>
                  <a:pt x="4529328" y="0"/>
                </a:lnTo>
                <a:close/>
                <a:moveTo>
                  <a:pt x="4535423" y="0"/>
                </a:moveTo>
                <a:lnTo>
                  <a:pt x="4538471" y="0"/>
                </a:lnTo>
                <a:lnTo>
                  <a:pt x="4538471" y="3048"/>
                </a:lnTo>
                <a:lnTo>
                  <a:pt x="4535423" y="3048"/>
                </a:lnTo>
                <a:lnTo>
                  <a:pt x="4535423" y="0"/>
                </a:lnTo>
                <a:close/>
                <a:moveTo>
                  <a:pt x="4541520" y="0"/>
                </a:moveTo>
                <a:lnTo>
                  <a:pt x="4544568" y="0"/>
                </a:lnTo>
                <a:lnTo>
                  <a:pt x="4544568" y="3048"/>
                </a:lnTo>
                <a:lnTo>
                  <a:pt x="4541520" y="3048"/>
                </a:lnTo>
                <a:lnTo>
                  <a:pt x="4541520" y="0"/>
                </a:lnTo>
                <a:close/>
                <a:moveTo>
                  <a:pt x="4547616" y="0"/>
                </a:moveTo>
                <a:lnTo>
                  <a:pt x="4550664" y="0"/>
                </a:lnTo>
                <a:lnTo>
                  <a:pt x="4550664" y="3048"/>
                </a:lnTo>
                <a:lnTo>
                  <a:pt x="4547616" y="3048"/>
                </a:lnTo>
                <a:lnTo>
                  <a:pt x="4547616" y="0"/>
                </a:lnTo>
                <a:close/>
                <a:moveTo>
                  <a:pt x="4553711" y="0"/>
                </a:moveTo>
                <a:lnTo>
                  <a:pt x="4556759" y="0"/>
                </a:lnTo>
                <a:lnTo>
                  <a:pt x="4556759" y="3048"/>
                </a:lnTo>
                <a:lnTo>
                  <a:pt x="4553711" y="3048"/>
                </a:lnTo>
                <a:lnTo>
                  <a:pt x="4553711" y="0"/>
                </a:lnTo>
                <a:close/>
                <a:moveTo>
                  <a:pt x="4559808" y="0"/>
                </a:moveTo>
                <a:lnTo>
                  <a:pt x="4562856" y="0"/>
                </a:lnTo>
                <a:lnTo>
                  <a:pt x="4562856" y="3048"/>
                </a:lnTo>
                <a:lnTo>
                  <a:pt x="4559808" y="3048"/>
                </a:lnTo>
                <a:lnTo>
                  <a:pt x="4559808" y="0"/>
                </a:lnTo>
                <a:close/>
                <a:moveTo>
                  <a:pt x="4565903" y="0"/>
                </a:moveTo>
                <a:lnTo>
                  <a:pt x="4568951" y="0"/>
                </a:lnTo>
                <a:lnTo>
                  <a:pt x="4568951" y="3048"/>
                </a:lnTo>
                <a:lnTo>
                  <a:pt x="4565903" y="3048"/>
                </a:lnTo>
                <a:lnTo>
                  <a:pt x="4565903" y="0"/>
                </a:lnTo>
                <a:close/>
                <a:moveTo>
                  <a:pt x="4571999" y="0"/>
                </a:moveTo>
                <a:lnTo>
                  <a:pt x="4575047" y="0"/>
                </a:lnTo>
                <a:lnTo>
                  <a:pt x="4575047" y="3048"/>
                </a:lnTo>
                <a:lnTo>
                  <a:pt x="4571999" y="3048"/>
                </a:lnTo>
                <a:lnTo>
                  <a:pt x="4571999" y="0"/>
                </a:lnTo>
                <a:close/>
                <a:moveTo>
                  <a:pt x="4578096" y="0"/>
                </a:moveTo>
                <a:lnTo>
                  <a:pt x="4581144" y="0"/>
                </a:lnTo>
                <a:lnTo>
                  <a:pt x="4581144" y="3048"/>
                </a:lnTo>
                <a:lnTo>
                  <a:pt x="4578096" y="3048"/>
                </a:lnTo>
                <a:lnTo>
                  <a:pt x="4578096" y="0"/>
                </a:lnTo>
                <a:close/>
                <a:moveTo>
                  <a:pt x="4584191" y="0"/>
                </a:moveTo>
                <a:lnTo>
                  <a:pt x="4587239" y="0"/>
                </a:lnTo>
                <a:lnTo>
                  <a:pt x="4587239" y="3048"/>
                </a:lnTo>
                <a:lnTo>
                  <a:pt x="4584191" y="3048"/>
                </a:lnTo>
                <a:lnTo>
                  <a:pt x="4584191" y="0"/>
                </a:lnTo>
                <a:close/>
                <a:moveTo>
                  <a:pt x="4590287" y="0"/>
                </a:moveTo>
                <a:lnTo>
                  <a:pt x="4593335" y="0"/>
                </a:lnTo>
                <a:lnTo>
                  <a:pt x="4593335" y="3048"/>
                </a:lnTo>
                <a:lnTo>
                  <a:pt x="4590287" y="3048"/>
                </a:lnTo>
                <a:lnTo>
                  <a:pt x="4590287" y="0"/>
                </a:lnTo>
                <a:close/>
                <a:moveTo>
                  <a:pt x="4596384" y="0"/>
                </a:moveTo>
                <a:lnTo>
                  <a:pt x="4599432" y="0"/>
                </a:lnTo>
                <a:lnTo>
                  <a:pt x="4599432" y="3048"/>
                </a:lnTo>
                <a:lnTo>
                  <a:pt x="4596384" y="3048"/>
                </a:lnTo>
                <a:lnTo>
                  <a:pt x="4596384" y="0"/>
                </a:lnTo>
                <a:close/>
                <a:moveTo>
                  <a:pt x="4602479" y="0"/>
                </a:moveTo>
                <a:lnTo>
                  <a:pt x="4605527" y="0"/>
                </a:lnTo>
                <a:lnTo>
                  <a:pt x="4605527" y="3048"/>
                </a:lnTo>
                <a:lnTo>
                  <a:pt x="4602479" y="3048"/>
                </a:lnTo>
                <a:lnTo>
                  <a:pt x="4602479" y="0"/>
                </a:lnTo>
                <a:close/>
                <a:moveTo>
                  <a:pt x="4608576" y="0"/>
                </a:moveTo>
                <a:lnTo>
                  <a:pt x="4611624" y="0"/>
                </a:lnTo>
                <a:lnTo>
                  <a:pt x="4611624" y="3048"/>
                </a:lnTo>
                <a:lnTo>
                  <a:pt x="4608576" y="3048"/>
                </a:lnTo>
                <a:lnTo>
                  <a:pt x="4608576" y="0"/>
                </a:lnTo>
                <a:close/>
                <a:moveTo>
                  <a:pt x="4614672" y="0"/>
                </a:moveTo>
                <a:lnTo>
                  <a:pt x="4617720" y="0"/>
                </a:lnTo>
                <a:lnTo>
                  <a:pt x="4617720" y="3048"/>
                </a:lnTo>
                <a:lnTo>
                  <a:pt x="4614672" y="3048"/>
                </a:lnTo>
                <a:lnTo>
                  <a:pt x="4614672" y="0"/>
                </a:lnTo>
                <a:close/>
                <a:moveTo>
                  <a:pt x="4620767" y="0"/>
                </a:moveTo>
                <a:lnTo>
                  <a:pt x="4623815" y="0"/>
                </a:lnTo>
                <a:lnTo>
                  <a:pt x="4623815" y="3048"/>
                </a:lnTo>
                <a:lnTo>
                  <a:pt x="4620767" y="3048"/>
                </a:lnTo>
                <a:lnTo>
                  <a:pt x="4620767" y="0"/>
                </a:lnTo>
                <a:close/>
                <a:moveTo>
                  <a:pt x="4626864" y="0"/>
                </a:moveTo>
                <a:lnTo>
                  <a:pt x="4629912" y="0"/>
                </a:lnTo>
                <a:lnTo>
                  <a:pt x="4629912" y="3048"/>
                </a:lnTo>
                <a:lnTo>
                  <a:pt x="4626864" y="3048"/>
                </a:lnTo>
                <a:lnTo>
                  <a:pt x="4626864" y="0"/>
                </a:lnTo>
                <a:close/>
                <a:moveTo>
                  <a:pt x="4632960" y="0"/>
                </a:moveTo>
                <a:lnTo>
                  <a:pt x="4636008" y="0"/>
                </a:lnTo>
                <a:lnTo>
                  <a:pt x="4636008" y="3048"/>
                </a:lnTo>
                <a:lnTo>
                  <a:pt x="4632960" y="3048"/>
                </a:lnTo>
                <a:lnTo>
                  <a:pt x="4632960" y="0"/>
                </a:lnTo>
                <a:close/>
                <a:moveTo>
                  <a:pt x="4639055" y="0"/>
                </a:moveTo>
                <a:lnTo>
                  <a:pt x="4642103" y="0"/>
                </a:lnTo>
                <a:lnTo>
                  <a:pt x="4642103" y="3048"/>
                </a:lnTo>
                <a:lnTo>
                  <a:pt x="4639055" y="3048"/>
                </a:lnTo>
                <a:lnTo>
                  <a:pt x="4639055" y="0"/>
                </a:lnTo>
                <a:close/>
                <a:moveTo>
                  <a:pt x="4645152" y="0"/>
                </a:moveTo>
                <a:lnTo>
                  <a:pt x="4648200" y="0"/>
                </a:lnTo>
                <a:lnTo>
                  <a:pt x="4648200" y="3048"/>
                </a:lnTo>
                <a:lnTo>
                  <a:pt x="4645152" y="3048"/>
                </a:lnTo>
                <a:lnTo>
                  <a:pt x="4645152" y="0"/>
                </a:lnTo>
                <a:close/>
                <a:moveTo>
                  <a:pt x="4651247" y="0"/>
                </a:moveTo>
                <a:lnTo>
                  <a:pt x="4654295" y="0"/>
                </a:lnTo>
                <a:lnTo>
                  <a:pt x="4654295" y="3048"/>
                </a:lnTo>
                <a:lnTo>
                  <a:pt x="4651247" y="3048"/>
                </a:lnTo>
                <a:lnTo>
                  <a:pt x="4651247" y="0"/>
                </a:lnTo>
                <a:close/>
                <a:moveTo>
                  <a:pt x="4657343" y="0"/>
                </a:moveTo>
                <a:lnTo>
                  <a:pt x="4660391" y="0"/>
                </a:lnTo>
                <a:lnTo>
                  <a:pt x="4660391" y="3048"/>
                </a:lnTo>
                <a:lnTo>
                  <a:pt x="4657343" y="3048"/>
                </a:lnTo>
                <a:lnTo>
                  <a:pt x="4657343" y="0"/>
                </a:lnTo>
                <a:close/>
                <a:moveTo>
                  <a:pt x="4663440" y="0"/>
                </a:moveTo>
                <a:lnTo>
                  <a:pt x="4666488" y="0"/>
                </a:lnTo>
                <a:lnTo>
                  <a:pt x="4666488" y="3048"/>
                </a:lnTo>
                <a:lnTo>
                  <a:pt x="4663440" y="3048"/>
                </a:lnTo>
                <a:lnTo>
                  <a:pt x="4663440" y="0"/>
                </a:lnTo>
                <a:close/>
                <a:moveTo>
                  <a:pt x="4669535" y="0"/>
                </a:moveTo>
                <a:lnTo>
                  <a:pt x="4672583" y="0"/>
                </a:lnTo>
                <a:lnTo>
                  <a:pt x="4672583" y="3048"/>
                </a:lnTo>
                <a:lnTo>
                  <a:pt x="4669535" y="3048"/>
                </a:lnTo>
                <a:lnTo>
                  <a:pt x="4669535" y="0"/>
                </a:lnTo>
                <a:close/>
                <a:moveTo>
                  <a:pt x="4675632" y="0"/>
                </a:moveTo>
                <a:lnTo>
                  <a:pt x="4678679" y="0"/>
                </a:lnTo>
                <a:lnTo>
                  <a:pt x="4678679" y="3048"/>
                </a:lnTo>
                <a:lnTo>
                  <a:pt x="4675632" y="3048"/>
                </a:lnTo>
                <a:lnTo>
                  <a:pt x="4675632" y="0"/>
                </a:lnTo>
                <a:close/>
                <a:moveTo>
                  <a:pt x="4681728" y="0"/>
                </a:moveTo>
                <a:lnTo>
                  <a:pt x="4684776" y="0"/>
                </a:lnTo>
                <a:lnTo>
                  <a:pt x="4684776" y="3048"/>
                </a:lnTo>
                <a:lnTo>
                  <a:pt x="4681728" y="3048"/>
                </a:lnTo>
                <a:lnTo>
                  <a:pt x="4681728" y="0"/>
                </a:lnTo>
                <a:close/>
                <a:moveTo>
                  <a:pt x="4687823" y="0"/>
                </a:moveTo>
                <a:lnTo>
                  <a:pt x="4690871" y="0"/>
                </a:lnTo>
                <a:lnTo>
                  <a:pt x="4690871" y="3048"/>
                </a:lnTo>
                <a:lnTo>
                  <a:pt x="4687823" y="3048"/>
                </a:lnTo>
                <a:lnTo>
                  <a:pt x="4687823" y="0"/>
                </a:lnTo>
                <a:close/>
                <a:moveTo>
                  <a:pt x="4693920" y="0"/>
                </a:moveTo>
                <a:lnTo>
                  <a:pt x="4696968" y="0"/>
                </a:lnTo>
                <a:lnTo>
                  <a:pt x="4696968" y="3048"/>
                </a:lnTo>
                <a:lnTo>
                  <a:pt x="4693920" y="3048"/>
                </a:lnTo>
                <a:lnTo>
                  <a:pt x="4693920" y="0"/>
                </a:lnTo>
                <a:close/>
                <a:moveTo>
                  <a:pt x="4700016" y="0"/>
                </a:moveTo>
                <a:lnTo>
                  <a:pt x="4703064" y="0"/>
                </a:lnTo>
                <a:lnTo>
                  <a:pt x="4703064" y="3048"/>
                </a:lnTo>
                <a:lnTo>
                  <a:pt x="4700016" y="3048"/>
                </a:lnTo>
                <a:lnTo>
                  <a:pt x="4700016" y="0"/>
                </a:lnTo>
                <a:close/>
                <a:moveTo>
                  <a:pt x="4706111" y="0"/>
                </a:moveTo>
                <a:lnTo>
                  <a:pt x="4709159" y="0"/>
                </a:lnTo>
                <a:lnTo>
                  <a:pt x="4709159" y="3048"/>
                </a:lnTo>
                <a:lnTo>
                  <a:pt x="4706111" y="3048"/>
                </a:lnTo>
                <a:lnTo>
                  <a:pt x="4706111" y="0"/>
                </a:lnTo>
                <a:close/>
                <a:moveTo>
                  <a:pt x="4712208" y="0"/>
                </a:moveTo>
                <a:lnTo>
                  <a:pt x="4715256" y="0"/>
                </a:lnTo>
                <a:lnTo>
                  <a:pt x="4715256" y="3048"/>
                </a:lnTo>
                <a:lnTo>
                  <a:pt x="4712208" y="3048"/>
                </a:lnTo>
                <a:lnTo>
                  <a:pt x="4712208" y="0"/>
                </a:lnTo>
                <a:close/>
                <a:moveTo>
                  <a:pt x="4718303" y="0"/>
                </a:moveTo>
                <a:lnTo>
                  <a:pt x="4721351" y="0"/>
                </a:lnTo>
                <a:lnTo>
                  <a:pt x="4721351" y="3048"/>
                </a:lnTo>
                <a:lnTo>
                  <a:pt x="4718303" y="3048"/>
                </a:lnTo>
                <a:lnTo>
                  <a:pt x="4718303" y="0"/>
                </a:lnTo>
                <a:close/>
                <a:moveTo>
                  <a:pt x="4724399" y="0"/>
                </a:moveTo>
                <a:lnTo>
                  <a:pt x="4727447" y="0"/>
                </a:lnTo>
                <a:lnTo>
                  <a:pt x="4727447" y="3048"/>
                </a:lnTo>
                <a:lnTo>
                  <a:pt x="4724399" y="3048"/>
                </a:lnTo>
                <a:lnTo>
                  <a:pt x="4724399" y="0"/>
                </a:lnTo>
                <a:close/>
                <a:moveTo>
                  <a:pt x="4730496" y="0"/>
                </a:moveTo>
                <a:lnTo>
                  <a:pt x="4733544" y="0"/>
                </a:lnTo>
                <a:lnTo>
                  <a:pt x="4733544" y="3048"/>
                </a:lnTo>
                <a:lnTo>
                  <a:pt x="4730496" y="3048"/>
                </a:lnTo>
                <a:lnTo>
                  <a:pt x="4730496" y="0"/>
                </a:lnTo>
                <a:close/>
                <a:moveTo>
                  <a:pt x="4736591" y="0"/>
                </a:moveTo>
                <a:lnTo>
                  <a:pt x="4739639" y="0"/>
                </a:lnTo>
                <a:lnTo>
                  <a:pt x="4739639" y="3048"/>
                </a:lnTo>
                <a:lnTo>
                  <a:pt x="4736591" y="3048"/>
                </a:lnTo>
                <a:lnTo>
                  <a:pt x="4736591" y="0"/>
                </a:lnTo>
                <a:close/>
                <a:moveTo>
                  <a:pt x="4742687" y="0"/>
                </a:moveTo>
                <a:lnTo>
                  <a:pt x="4745735" y="0"/>
                </a:lnTo>
                <a:lnTo>
                  <a:pt x="4745735" y="3048"/>
                </a:lnTo>
                <a:lnTo>
                  <a:pt x="4742687" y="3048"/>
                </a:lnTo>
                <a:lnTo>
                  <a:pt x="4742687" y="0"/>
                </a:lnTo>
                <a:close/>
                <a:moveTo>
                  <a:pt x="4748784" y="0"/>
                </a:moveTo>
                <a:lnTo>
                  <a:pt x="4751832" y="0"/>
                </a:lnTo>
                <a:lnTo>
                  <a:pt x="4751832" y="3048"/>
                </a:lnTo>
                <a:lnTo>
                  <a:pt x="4748784" y="3048"/>
                </a:lnTo>
                <a:lnTo>
                  <a:pt x="4748784" y="0"/>
                </a:lnTo>
                <a:close/>
                <a:moveTo>
                  <a:pt x="4754879" y="0"/>
                </a:moveTo>
                <a:lnTo>
                  <a:pt x="4757927" y="0"/>
                </a:lnTo>
                <a:lnTo>
                  <a:pt x="4757927" y="3048"/>
                </a:lnTo>
                <a:lnTo>
                  <a:pt x="4754879" y="3048"/>
                </a:lnTo>
                <a:lnTo>
                  <a:pt x="4754879" y="0"/>
                </a:lnTo>
                <a:close/>
                <a:moveTo>
                  <a:pt x="4760976" y="0"/>
                </a:moveTo>
                <a:lnTo>
                  <a:pt x="4764024" y="0"/>
                </a:lnTo>
                <a:lnTo>
                  <a:pt x="4764024" y="3048"/>
                </a:lnTo>
                <a:lnTo>
                  <a:pt x="4760976" y="3048"/>
                </a:lnTo>
                <a:lnTo>
                  <a:pt x="4760976" y="0"/>
                </a:lnTo>
                <a:close/>
                <a:moveTo>
                  <a:pt x="4767072" y="0"/>
                </a:moveTo>
                <a:lnTo>
                  <a:pt x="4770120" y="0"/>
                </a:lnTo>
                <a:lnTo>
                  <a:pt x="4770120" y="3048"/>
                </a:lnTo>
                <a:lnTo>
                  <a:pt x="4767072" y="3048"/>
                </a:lnTo>
                <a:lnTo>
                  <a:pt x="4767072" y="0"/>
                </a:lnTo>
                <a:close/>
                <a:moveTo>
                  <a:pt x="4773167" y="0"/>
                </a:moveTo>
                <a:lnTo>
                  <a:pt x="4776215" y="0"/>
                </a:lnTo>
                <a:lnTo>
                  <a:pt x="4776215" y="3048"/>
                </a:lnTo>
                <a:lnTo>
                  <a:pt x="4773167" y="3048"/>
                </a:lnTo>
                <a:lnTo>
                  <a:pt x="4773167" y="0"/>
                </a:lnTo>
                <a:close/>
                <a:moveTo>
                  <a:pt x="4779264" y="0"/>
                </a:moveTo>
                <a:lnTo>
                  <a:pt x="4782312" y="0"/>
                </a:lnTo>
                <a:lnTo>
                  <a:pt x="4782312" y="3048"/>
                </a:lnTo>
                <a:lnTo>
                  <a:pt x="4779264" y="3048"/>
                </a:lnTo>
                <a:lnTo>
                  <a:pt x="4779264" y="0"/>
                </a:lnTo>
                <a:close/>
                <a:moveTo>
                  <a:pt x="4785360" y="0"/>
                </a:moveTo>
                <a:lnTo>
                  <a:pt x="4788408" y="0"/>
                </a:lnTo>
                <a:lnTo>
                  <a:pt x="4788408" y="3048"/>
                </a:lnTo>
                <a:lnTo>
                  <a:pt x="4785360" y="3048"/>
                </a:lnTo>
                <a:lnTo>
                  <a:pt x="4785360" y="0"/>
                </a:lnTo>
                <a:close/>
                <a:moveTo>
                  <a:pt x="4791455" y="0"/>
                </a:moveTo>
                <a:lnTo>
                  <a:pt x="4794503" y="0"/>
                </a:lnTo>
                <a:lnTo>
                  <a:pt x="4794503" y="3048"/>
                </a:lnTo>
                <a:lnTo>
                  <a:pt x="4791455" y="3048"/>
                </a:lnTo>
                <a:lnTo>
                  <a:pt x="4791455" y="0"/>
                </a:lnTo>
                <a:close/>
                <a:moveTo>
                  <a:pt x="4797552" y="0"/>
                </a:moveTo>
                <a:lnTo>
                  <a:pt x="4800600" y="0"/>
                </a:lnTo>
                <a:lnTo>
                  <a:pt x="4800600" y="3048"/>
                </a:lnTo>
                <a:lnTo>
                  <a:pt x="4797552" y="3048"/>
                </a:lnTo>
                <a:lnTo>
                  <a:pt x="4797552" y="0"/>
                </a:lnTo>
                <a:close/>
                <a:moveTo>
                  <a:pt x="4803647" y="0"/>
                </a:moveTo>
                <a:lnTo>
                  <a:pt x="4806695" y="0"/>
                </a:lnTo>
                <a:lnTo>
                  <a:pt x="4806695" y="3048"/>
                </a:lnTo>
                <a:lnTo>
                  <a:pt x="4803647" y="3048"/>
                </a:lnTo>
                <a:lnTo>
                  <a:pt x="4803647" y="0"/>
                </a:lnTo>
                <a:close/>
                <a:moveTo>
                  <a:pt x="4809743" y="0"/>
                </a:moveTo>
                <a:lnTo>
                  <a:pt x="4812791" y="0"/>
                </a:lnTo>
                <a:lnTo>
                  <a:pt x="4812791" y="3048"/>
                </a:lnTo>
                <a:lnTo>
                  <a:pt x="4809743" y="3048"/>
                </a:lnTo>
                <a:lnTo>
                  <a:pt x="4809743" y="0"/>
                </a:lnTo>
                <a:close/>
                <a:moveTo>
                  <a:pt x="4815840" y="0"/>
                </a:moveTo>
                <a:lnTo>
                  <a:pt x="4818888" y="0"/>
                </a:lnTo>
                <a:lnTo>
                  <a:pt x="4818888" y="3048"/>
                </a:lnTo>
                <a:lnTo>
                  <a:pt x="4815840" y="3048"/>
                </a:lnTo>
                <a:lnTo>
                  <a:pt x="4815840" y="0"/>
                </a:lnTo>
                <a:close/>
                <a:moveTo>
                  <a:pt x="4821935" y="0"/>
                </a:moveTo>
                <a:lnTo>
                  <a:pt x="4824983" y="0"/>
                </a:lnTo>
                <a:lnTo>
                  <a:pt x="4824983" y="3048"/>
                </a:lnTo>
                <a:lnTo>
                  <a:pt x="4821935" y="3048"/>
                </a:lnTo>
                <a:lnTo>
                  <a:pt x="4821935" y="0"/>
                </a:lnTo>
                <a:close/>
                <a:moveTo>
                  <a:pt x="4828032" y="0"/>
                </a:moveTo>
                <a:lnTo>
                  <a:pt x="4831079" y="0"/>
                </a:lnTo>
                <a:lnTo>
                  <a:pt x="4831079" y="3048"/>
                </a:lnTo>
                <a:lnTo>
                  <a:pt x="4828032" y="3048"/>
                </a:lnTo>
                <a:lnTo>
                  <a:pt x="4828032" y="0"/>
                </a:lnTo>
                <a:close/>
                <a:moveTo>
                  <a:pt x="4834128" y="0"/>
                </a:moveTo>
                <a:lnTo>
                  <a:pt x="4837176" y="0"/>
                </a:lnTo>
                <a:lnTo>
                  <a:pt x="4837176" y="3048"/>
                </a:lnTo>
                <a:lnTo>
                  <a:pt x="4834128" y="3048"/>
                </a:lnTo>
                <a:lnTo>
                  <a:pt x="4834128" y="0"/>
                </a:lnTo>
                <a:close/>
                <a:moveTo>
                  <a:pt x="4840223" y="0"/>
                </a:moveTo>
                <a:lnTo>
                  <a:pt x="4843271" y="0"/>
                </a:lnTo>
                <a:lnTo>
                  <a:pt x="4843271" y="3048"/>
                </a:lnTo>
                <a:lnTo>
                  <a:pt x="4840223" y="3048"/>
                </a:lnTo>
                <a:lnTo>
                  <a:pt x="4840223" y="0"/>
                </a:lnTo>
                <a:close/>
                <a:moveTo>
                  <a:pt x="4846320" y="0"/>
                </a:moveTo>
                <a:lnTo>
                  <a:pt x="4849368" y="0"/>
                </a:lnTo>
                <a:lnTo>
                  <a:pt x="4849368" y="3048"/>
                </a:lnTo>
                <a:lnTo>
                  <a:pt x="4846320" y="3048"/>
                </a:lnTo>
                <a:lnTo>
                  <a:pt x="4846320" y="0"/>
                </a:lnTo>
                <a:close/>
                <a:moveTo>
                  <a:pt x="4852416" y="0"/>
                </a:moveTo>
                <a:lnTo>
                  <a:pt x="4855464" y="0"/>
                </a:lnTo>
                <a:lnTo>
                  <a:pt x="4855464" y="3048"/>
                </a:lnTo>
                <a:lnTo>
                  <a:pt x="4852416" y="3048"/>
                </a:lnTo>
                <a:lnTo>
                  <a:pt x="4852416" y="0"/>
                </a:lnTo>
                <a:close/>
                <a:moveTo>
                  <a:pt x="4858511" y="0"/>
                </a:moveTo>
                <a:lnTo>
                  <a:pt x="4861559" y="0"/>
                </a:lnTo>
                <a:lnTo>
                  <a:pt x="4861559" y="3048"/>
                </a:lnTo>
                <a:lnTo>
                  <a:pt x="4858511" y="3048"/>
                </a:lnTo>
                <a:lnTo>
                  <a:pt x="4858511" y="0"/>
                </a:lnTo>
                <a:close/>
                <a:moveTo>
                  <a:pt x="4864608" y="0"/>
                </a:moveTo>
                <a:lnTo>
                  <a:pt x="4867656" y="0"/>
                </a:lnTo>
                <a:lnTo>
                  <a:pt x="4867656" y="3048"/>
                </a:lnTo>
                <a:lnTo>
                  <a:pt x="4864608" y="3048"/>
                </a:lnTo>
                <a:lnTo>
                  <a:pt x="4864608" y="0"/>
                </a:lnTo>
                <a:close/>
                <a:moveTo>
                  <a:pt x="4870703" y="0"/>
                </a:moveTo>
                <a:lnTo>
                  <a:pt x="4873751" y="0"/>
                </a:lnTo>
                <a:lnTo>
                  <a:pt x="4873751" y="3048"/>
                </a:lnTo>
                <a:lnTo>
                  <a:pt x="4870703" y="3048"/>
                </a:lnTo>
                <a:lnTo>
                  <a:pt x="4870703" y="0"/>
                </a:lnTo>
                <a:close/>
                <a:moveTo>
                  <a:pt x="4876799" y="0"/>
                </a:moveTo>
                <a:lnTo>
                  <a:pt x="4879847" y="0"/>
                </a:lnTo>
                <a:lnTo>
                  <a:pt x="4879847" y="3048"/>
                </a:lnTo>
                <a:lnTo>
                  <a:pt x="4876799" y="3048"/>
                </a:lnTo>
                <a:lnTo>
                  <a:pt x="4876799" y="0"/>
                </a:lnTo>
                <a:close/>
                <a:moveTo>
                  <a:pt x="4882896" y="0"/>
                </a:moveTo>
                <a:lnTo>
                  <a:pt x="4885944" y="0"/>
                </a:lnTo>
                <a:lnTo>
                  <a:pt x="4885944" y="3048"/>
                </a:lnTo>
                <a:lnTo>
                  <a:pt x="4882896" y="3048"/>
                </a:lnTo>
                <a:lnTo>
                  <a:pt x="4882896" y="0"/>
                </a:lnTo>
                <a:close/>
                <a:moveTo>
                  <a:pt x="4888991" y="0"/>
                </a:moveTo>
                <a:lnTo>
                  <a:pt x="4892039" y="0"/>
                </a:lnTo>
                <a:lnTo>
                  <a:pt x="4892039" y="3048"/>
                </a:lnTo>
                <a:lnTo>
                  <a:pt x="4888991" y="3048"/>
                </a:lnTo>
                <a:lnTo>
                  <a:pt x="4888991" y="0"/>
                </a:lnTo>
                <a:close/>
                <a:moveTo>
                  <a:pt x="4895087" y="0"/>
                </a:moveTo>
                <a:lnTo>
                  <a:pt x="4898135" y="0"/>
                </a:lnTo>
                <a:lnTo>
                  <a:pt x="4898135" y="3048"/>
                </a:lnTo>
                <a:lnTo>
                  <a:pt x="4895087" y="3048"/>
                </a:lnTo>
                <a:lnTo>
                  <a:pt x="4895087" y="0"/>
                </a:lnTo>
                <a:close/>
                <a:moveTo>
                  <a:pt x="4901184" y="0"/>
                </a:moveTo>
                <a:lnTo>
                  <a:pt x="4904232" y="0"/>
                </a:lnTo>
                <a:lnTo>
                  <a:pt x="4904232" y="3048"/>
                </a:lnTo>
                <a:lnTo>
                  <a:pt x="4901184" y="3048"/>
                </a:lnTo>
                <a:lnTo>
                  <a:pt x="4901184" y="0"/>
                </a:lnTo>
                <a:close/>
                <a:moveTo>
                  <a:pt x="4907279" y="0"/>
                </a:moveTo>
                <a:lnTo>
                  <a:pt x="4910327" y="0"/>
                </a:lnTo>
                <a:lnTo>
                  <a:pt x="4910327" y="3048"/>
                </a:lnTo>
                <a:lnTo>
                  <a:pt x="4907279" y="3048"/>
                </a:lnTo>
                <a:lnTo>
                  <a:pt x="4907279" y="0"/>
                </a:lnTo>
                <a:close/>
                <a:moveTo>
                  <a:pt x="4913376" y="0"/>
                </a:moveTo>
                <a:lnTo>
                  <a:pt x="4916424" y="0"/>
                </a:lnTo>
                <a:lnTo>
                  <a:pt x="4916424" y="3048"/>
                </a:lnTo>
                <a:lnTo>
                  <a:pt x="4913376" y="3048"/>
                </a:lnTo>
                <a:lnTo>
                  <a:pt x="4913376" y="0"/>
                </a:lnTo>
                <a:close/>
                <a:moveTo>
                  <a:pt x="4919472" y="0"/>
                </a:moveTo>
                <a:lnTo>
                  <a:pt x="4922520" y="0"/>
                </a:lnTo>
                <a:lnTo>
                  <a:pt x="4922520" y="3048"/>
                </a:lnTo>
                <a:lnTo>
                  <a:pt x="4919472" y="3048"/>
                </a:lnTo>
                <a:lnTo>
                  <a:pt x="4919472" y="0"/>
                </a:lnTo>
                <a:close/>
                <a:moveTo>
                  <a:pt x="4925567" y="0"/>
                </a:moveTo>
                <a:lnTo>
                  <a:pt x="4928615" y="0"/>
                </a:lnTo>
                <a:lnTo>
                  <a:pt x="4928615" y="3048"/>
                </a:lnTo>
                <a:lnTo>
                  <a:pt x="4925567" y="3048"/>
                </a:lnTo>
                <a:lnTo>
                  <a:pt x="4925567" y="0"/>
                </a:lnTo>
                <a:close/>
                <a:moveTo>
                  <a:pt x="4931664" y="0"/>
                </a:moveTo>
                <a:lnTo>
                  <a:pt x="4934712" y="0"/>
                </a:lnTo>
                <a:lnTo>
                  <a:pt x="4934712" y="3048"/>
                </a:lnTo>
                <a:lnTo>
                  <a:pt x="4931664" y="3048"/>
                </a:lnTo>
                <a:lnTo>
                  <a:pt x="4931664" y="0"/>
                </a:lnTo>
                <a:close/>
                <a:moveTo>
                  <a:pt x="4937760" y="0"/>
                </a:moveTo>
                <a:lnTo>
                  <a:pt x="4940808" y="0"/>
                </a:lnTo>
                <a:lnTo>
                  <a:pt x="4940808" y="3048"/>
                </a:lnTo>
                <a:lnTo>
                  <a:pt x="4937760" y="3048"/>
                </a:lnTo>
                <a:lnTo>
                  <a:pt x="4937760" y="0"/>
                </a:lnTo>
                <a:close/>
                <a:moveTo>
                  <a:pt x="4943855" y="0"/>
                </a:moveTo>
                <a:lnTo>
                  <a:pt x="4946903" y="0"/>
                </a:lnTo>
                <a:lnTo>
                  <a:pt x="4946903" y="3048"/>
                </a:lnTo>
                <a:lnTo>
                  <a:pt x="4943855" y="3048"/>
                </a:lnTo>
                <a:lnTo>
                  <a:pt x="4943855" y="0"/>
                </a:lnTo>
                <a:close/>
                <a:moveTo>
                  <a:pt x="4949952" y="0"/>
                </a:moveTo>
                <a:lnTo>
                  <a:pt x="4953000" y="0"/>
                </a:lnTo>
                <a:lnTo>
                  <a:pt x="4953000" y="3048"/>
                </a:lnTo>
                <a:lnTo>
                  <a:pt x="4949952" y="3048"/>
                </a:lnTo>
                <a:lnTo>
                  <a:pt x="4949952" y="0"/>
                </a:lnTo>
                <a:close/>
                <a:moveTo>
                  <a:pt x="4956047" y="0"/>
                </a:moveTo>
                <a:lnTo>
                  <a:pt x="4959095" y="0"/>
                </a:lnTo>
                <a:lnTo>
                  <a:pt x="4959095" y="3048"/>
                </a:lnTo>
                <a:lnTo>
                  <a:pt x="4956047" y="3048"/>
                </a:lnTo>
                <a:lnTo>
                  <a:pt x="4956047" y="0"/>
                </a:lnTo>
                <a:close/>
                <a:moveTo>
                  <a:pt x="4962143" y="0"/>
                </a:moveTo>
                <a:lnTo>
                  <a:pt x="4965191" y="0"/>
                </a:lnTo>
                <a:lnTo>
                  <a:pt x="4965191" y="3048"/>
                </a:lnTo>
                <a:lnTo>
                  <a:pt x="4962143" y="3048"/>
                </a:lnTo>
                <a:lnTo>
                  <a:pt x="4962143" y="0"/>
                </a:lnTo>
                <a:close/>
                <a:moveTo>
                  <a:pt x="4968240" y="0"/>
                </a:moveTo>
                <a:lnTo>
                  <a:pt x="4971288" y="0"/>
                </a:lnTo>
                <a:lnTo>
                  <a:pt x="4971288" y="3048"/>
                </a:lnTo>
                <a:lnTo>
                  <a:pt x="4968240" y="3048"/>
                </a:lnTo>
                <a:lnTo>
                  <a:pt x="4968240" y="0"/>
                </a:lnTo>
                <a:close/>
                <a:moveTo>
                  <a:pt x="4974335" y="0"/>
                </a:moveTo>
                <a:lnTo>
                  <a:pt x="4977383" y="0"/>
                </a:lnTo>
                <a:lnTo>
                  <a:pt x="4977383" y="3048"/>
                </a:lnTo>
                <a:lnTo>
                  <a:pt x="4974335" y="3048"/>
                </a:lnTo>
                <a:lnTo>
                  <a:pt x="4974335" y="0"/>
                </a:lnTo>
                <a:close/>
                <a:moveTo>
                  <a:pt x="4980432" y="0"/>
                </a:moveTo>
                <a:lnTo>
                  <a:pt x="4983479" y="0"/>
                </a:lnTo>
                <a:lnTo>
                  <a:pt x="4983479" y="3048"/>
                </a:lnTo>
                <a:lnTo>
                  <a:pt x="4980432" y="3048"/>
                </a:lnTo>
                <a:lnTo>
                  <a:pt x="4980432" y="0"/>
                </a:lnTo>
                <a:close/>
                <a:moveTo>
                  <a:pt x="4986528" y="0"/>
                </a:moveTo>
                <a:lnTo>
                  <a:pt x="4989576" y="0"/>
                </a:lnTo>
                <a:lnTo>
                  <a:pt x="4989576" y="3048"/>
                </a:lnTo>
                <a:lnTo>
                  <a:pt x="4986528" y="3048"/>
                </a:lnTo>
                <a:lnTo>
                  <a:pt x="4986528" y="0"/>
                </a:lnTo>
                <a:close/>
                <a:moveTo>
                  <a:pt x="4992623" y="0"/>
                </a:moveTo>
                <a:lnTo>
                  <a:pt x="4995671" y="0"/>
                </a:lnTo>
                <a:lnTo>
                  <a:pt x="4995671" y="3048"/>
                </a:lnTo>
                <a:lnTo>
                  <a:pt x="4992623" y="3048"/>
                </a:lnTo>
                <a:lnTo>
                  <a:pt x="4992623" y="0"/>
                </a:lnTo>
                <a:close/>
                <a:moveTo>
                  <a:pt x="4998720" y="0"/>
                </a:moveTo>
                <a:lnTo>
                  <a:pt x="5001768" y="0"/>
                </a:lnTo>
                <a:lnTo>
                  <a:pt x="5001768" y="3048"/>
                </a:lnTo>
                <a:lnTo>
                  <a:pt x="4998720" y="3048"/>
                </a:lnTo>
                <a:lnTo>
                  <a:pt x="4998720" y="0"/>
                </a:lnTo>
                <a:close/>
                <a:moveTo>
                  <a:pt x="5004816" y="0"/>
                </a:moveTo>
                <a:lnTo>
                  <a:pt x="5007864" y="0"/>
                </a:lnTo>
                <a:lnTo>
                  <a:pt x="5007864" y="3048"/>
                </a:lnTo>
                <a:lnTo>
                  <a:pt x="5004816" y="3048"/>
                </a:lnTo>
                <a:lnTo>
                  <a:pt x="5004816" y="0"/>
                </a:lnTo>
                <a:close/>
                <a:moveTo>
                  <a:pt x="5010911" y="0"/>
                </a:moveTo>
                <a:lnTo>
                  <a:pt x="5013959" y="0"/>
                </a:lnTo>
                <a:lnTo>
                  <a:pt x="5013959" y="3048"/>
                </a:lnTo>
                <a:lnTo>
                  <a:pt x="5010911" y="3048"/>
                </a:lnTo>
                <a:lnTo>
                  <a:pt x="5010911" y="0"/>
                </a:lnTo>
                <a:close/>
                <a:moveTo>
                  <a:pt x="5017008" y="0"/>
                </a:moveTo>
                <a:lnTo>
                  <a:pt x="5020056" y="0"/>
                </a:lnTo>
                <a:lnTo>
                  <a:pt x="5020056" y="3048"/>
                </a:lnTo>
                <a:lnTo>
                  <a:pt x="5017008" y="3048"/>
                </a:lnTo>
                <a:lnTo>
                  <a:pt x="5017008" y="0"/>
                </a:lnTo>
                <a:close/>
                <a:moveTo>
                  <a:pt x="5023103" y="0"/>
                </a:moveTo>
                <a:lnTo>
                  <a:pt x="5026151" y="0"/>
                </a:lnTo>
                <a:lnTo>
                  <a:pt x="5026151" y="3048"/>
                </a:lnTo>
                <a:lnTo>
                  <a:pt x="5023103" y="3048"/>
                </a:lnTo>
                <a:lnTo>
                  <a:pt x="5023103" y="0"/>
                </a:lnTo>
                <a:close/>
                <a:moveTo>
                  <a:pt x="5029199" y="0"/>
                </a:moveTo>
                <a:lnTo>
                  <a:pt x="5032247" y="0"/>
                </a:lnTo>
                <a:lnTo>
                  <a:pt x="5032247" y="3048"/>
                </a:lnTo>
                <a:lnTo>
                  <a:pt x="5029199" y="3048"/>
                </a:lnTo>
                <a:lnTo>
                  <a:pt x="5029199" y="0"/>
                </a:lnTo>
                <a:close/>
                <a:moveTo>
                  <a:pt x="5035296" y="0"/>
                </a:moveTo>
                <a:lnTo>
                  <a:pt x="5038344" y="0"/>
                </a:lnTo>
                <a:lnTo>
                  <a:pt x="5038344" y="3048"/>
                </a:lnTo>
                <a:lnTo>
                  <a:pt x="5035296" y="3048"/>
                </a:lnTo>
                <a:lnTo>
                  <a:pt x="5035296" y="0"/>
                </a:lnTo>
                <a:close/>
                <a:moveTo>
                  <a:pt x="5041391" y="0"/>
                </a:moveTo>
                <a:lnTo>
                  <a:pt x="5044439" y="0"/>
                </a:lnTo>
                <a:lnTo>
                  <a:pt x="5044439" y="3048"/>
                </a:lnTo>
                <a:lnTo>
                  <a:pt x="5041391" y="3048"/>
                </a:lnTo>
                <a:lnTo>
                  <a:pt x="5041391" y="0"/>
                </a:lnTo>
                <a:close/>
                <a:moveTo>
                  <a:pt x="5047487" y="0"/>
                </a:moveTo>
                <a:lnTo>
                  <a:pt x="5050535" y="0"/>
                </a:lnTo>
                <a:lnTo>
                  <a:pt x="5050535" y="3048"/>
                </a:lnTo>
                <a:lnTo>
                  <a:pt x="5047487" y="3048"/>
                </a:lnTo>
                <a:lnTo>
                  <a:pt x="5047487" y="0"/>
                </a:lnTo>
                <a:close/>
                <a:moveTo>
                  <a:pt x="5053584" y="0"/>
                </a:moveTo>
                <a:lnTo>
                  <a:pt x="5056632" y="0"/>
                </a:lnTo>
                <a:lnTo>
                  <a:pt x="5056632" y="3048"/>
                </a:lnTo>
                <a:lnTo>
                  <a:pt x="5053584" y="3048"/>
                </a:lnTo>
                <a:lnTo>
                  <a:pt x="5053584" y="0"/>
                </a:lnTo>
                <a:close/>
                <a:moveTo>
                  <a:pt x="5059679" y="0"/>
                </a:moveTo>
                <a:lnTo>
                  <a:pt x="5062727" y="0"/>
                </a:lnTo>
                <a:lnTo>
                  <a:pt x="5062727" y="3048"/>
                </a:lnTo>
                <a:lnTo>
                  <a:pt x="5059679" y="3048"/>
                </a:lnTo>
                <a:lnTo>
                  <a:pt x="5059679" y="0"/>
                </a:lnTo>
                <a:close/>
                <a:moveTo>
                  <a:pt x="5065776" y="0"/>
                </a:moveTo>
                <a:lnTo>
                  <a:pt x="5068824" y="0"/>
                </a:lnTo>
                <a:lnTo>
                  <a:pt x="5068824" y="3048"/>
                </a:lnTo>
                <a:lnTo>
                  <a:pt x="5065776" y="3048"/>
                </a:lnTo>
                <a:lnTo>
                  <a:pt x="5065776" y="0"/>
                </a:lnTo>
                <a:close/>
                <a:moveTo>
                  <a:pt x="5071872" y="0"/>
                </a:moveTo>
                <a:lnTo>
                  <a:pt x="5074920" y="0"/>
                </a:lnTo>
                <a:lnTo>
                  <a:pt x="5074920" y="3048"/>
                </a:lnTo>
                <a:lnTo>
                  <a:pt x="5071872" y="3048"/>
                </a:lnTo>
                <a:lnTo>
                  <a:pt x="5071872" y="0"/>
                </a:lnTo>
                <a:close/>
                <a:moveTo>
                  <a:pt x="5077967" y="0"/>
                </a:moveTo>
                <a:lnTo>
                  <a:pt x="5081015" y="0"/>
                </a:lnTo>
                <a:lnTo>
                  <a:pt x="5081015" y="3048"/>
                </a:lnTo>
                <a:lnTo>
                  <a:pt x="5077967" y="3048"/>
                </a:lnTo>
                <a:lnTo>
                  <a:pt x="5077967" y="0"/>
                </a:lnTo>
                <a:close/>
                <a:moveTo>
                  <a:pt x="5084064" y="0"/>
                </a:moveTo>
                <a:lnTo>
                  <a:pt x="5087112" y="0"/>
                </a:lnTo>
                <a:lnTo>
                  <a:pt x="5087112" y="3048"/>
                </a:lnTo>
                <a:lnTo>
                  <a:pt x="5084064" y="3048"/>
                </a:lnTo>
                <a:lnTo>
                  <a:pt x="5084064" y="0"/>
                </a:lnTo>
                <a:close/>
                <a:moveTo>
                  <a:pt x="5090160" y="0"/>
                </a:moveTo>
                <a:lnTo>
                  <a:pt x="5093208" y="0"/>
                </a:lnTo>
                <a:lnTo>
                  <a:pt x="5093208" y="3048"/>
                </a:lnTo>
                <a:lnTo>
                  <a:pt x="5090160" y="3048"/>
                </a:lnTo>
                <a:lnTo>
                  <a:pt x="5090160" y="0"/>
                </a:lnTo>
                <a:close/>
                <a:moveTo>
                  <a:pt x="5096255" y="0"/>
                </a:moveTo>
                <a:lnTo>
                  <a:pt x="5099303" y="0"/>
                </a:lnTo>
                <a:lnTo>
                  <a:pt x="5099303" y="3048"/>
                </a:lnTo>
                <a:lnTo>
                  <a:pt x="5096255" y="3048"/>
                </a:lnTo>
                <a:lnTo>
                  <a:pt x="5096255" y="0"/>
                </a:lnTo>
                <a:close/>
                <a:moveTo>
                  <a:pt x="5102352" y="0"/>
                </a:moveTo>
                <a:lnTo>
                  <a:pt x="5105400" y="0"/>
                </a:lnTo>
                <a:lnTo>
                  <a:pt x="5105400" y="3048"/>
                </a:lnTo>
                <a:lnTo>
                  <a:pt x="5102352" y="3048"/>
                </a:lnTo>
                <a:lnTo>
                  <a:pt x="5102352" y="0"/>
                </a:lnTo>
                <a:close/>
                <a:moveTo>
                  <a:pt x="5108447" y="0"/>
                </a:moveTo>
                <a:lnTo>
                  <a:pt x="5111495" y="0"/>
                </a:lnTo>
                <a:lnTo>
                  <a:pt x="5111495" y="3048"/>
                </a:lnTo>
                <a:lnTo>
                  <a:pt x="5108447" y="3048"/>
                </a:lnTo>
                <a:lnTo>
                  <a:pt x="5108447" y="0"/>
                </a:lnTo>
                <a:close/>
                <a:moveTo>
                  <a:pt x="5114543" y="0"/>
                </a:moveTo>
                <a:lnTo>
                  <a:pt x="5117591" y="0"/>
                </a:lnTo>
                <a:lnTo>
                  <a:pt x="5117591" y="3048"/>
                </a:lnTo>
                <a:lnTo>
                  <a:pt x="5114543" y="3048"/>
                </a:lnTo>
                <a:lnTo>
                  <a:pt x="5114543" y="0"/>
                </a:lnTo>
                <a:close/>
                <a:moveTo>
                  <a:pt x="5120640" y="0"/>
                </a:moveTo>
                <a:lnTo>
                  <a:pt x="5123688" y="0"/>
                </a:lnTo>
                <a:lnTo>
                  <a:pt x="5123688" y="3048"/>
                </a:lnTo>
                <a:lnTo>
                  <a:pt x="5120640" y="3048"/>
                </a:lnTo>
                <a:lnTo>
                  <a:pt x="5120640" y="0"/>
                </a:lnTo>
                <a:close/>
                <a:moveTo>
                  <a:pt x="5126735" y="0"/>
                </a:moveTo>
                <a:lnTo>
                  <a:pt x="5129783" y="0"/>
                </a:lnTo>
                <a:lnTo>
                  <a:pt x="5129783" y="3048"/>
                </a:lnTo>
                <a:lnTo>
                  <a:pt x="5126735" y="3048"/>
                </a:lnTo>
                <a:lnTo>
                  <a:pt x="5126735" y="0"/>
                </a:lnTo>
                <a:close/>
                <a:moveTo>
                  <a:pt x="5132832" y="0"/>
                </a:moveTo>
                <a:lnTo>
                  <a:pt x="5135879" y="0"/>
                </a:lnTo>
                <a:lnTo>
                  <a:pt x="5135879" y="3048"/>
                </a:lnTo>
                <a:lnTo>
                  <a:pt x="5132832" y="3048"/>
                </a:lnTo>
                <a:lnTo>
                  <a:pt x="5132832" y="0"/>
                </a:lnTo>
                <a:close/>
                <a:moveTo>
                  <a:pt x="5138928" y="0"/>
                </a:moveTo>
                <a:lnTo>
                  <a:pt x="5141976" y="0"/>
                </a:lnTo>
                <a:lnTo>
                  <a:pt x="5141976" y="3048"/>
                </a:lnTo>
                <a:lnTo>
                  <a:pt x="5138928" y="3048"/>
                </a:lnTo>
                <a:lnTo>
                  <a:pt x="5138928" y="0"/>
                </a:lnTo>
                <a:close/>
                <a:moveTo>
                  <a:pt x="5145023" y="0"/>
                </a:moveTo>
                <a:lnTo>
                  <a:pt x="5148071" y="0"/>
                </a:lnTo>
                <a:lnTo>
                  <a:pt x="5148071" y="3048"/>
                </a:lnTo>
                <a:lnTo>
                  <a:pt x="5145023" y="3048"/>
                </a:lnTo>
                <a:lnTo>
                  <a:pt x="5145023" y="0"/>
                </a:lnTo>
                <a:close/>
                <a:moveTo>
                  <a:pt x="5151120" y="0"/>
                </a:moveTo>
                <a:lnTo>
                  <a:pt x="5154168" y="0"/>
                </a:lnTo>
                <a:lnTo>
                  <a:pt x="5154168" y="3048"/>
                </a:lnTo>
                <a:lnTo>
                  <a:pt x="5151120" y="3048"/>
                </a:lnTo>
                <a:lnTo>
                  <a:pt x="5151120" y="0"/>
                </a:lnTo>
                <a:close/>
                <a:moveTo>
                  <a:pt x="5157216" y="0"/>
                </a:moveTo>
                <a:lnTo>
                  <a:pt x="5160264" y="0"/>
                </a:lnTo>
                <a:lnTo>
                  <a:pt x="5160264" y="3048"/>
                </a:lnTo>
                <a:lnTo>
                  <a:pt x="5157216" y="3048"/>
                </a:lnTo>
                <a:lnTo>
                  <a:pt x="5157216" y="0"/>
                </a:lnTo>
                <a:close/>
                <a:moveTo>
                  <a:pt x="5163311" y="0"/>
                </a:moveTo>
                <a:lnTo>
                  <a:pt x="5166359" y="0"/>
                </a:lnTo>
                <a:lnTo>
                  <a:pt x="5166359" y="3048"/>
                </a:lnTo>
                <a:lnTo>
                  <a:pt x="5163311" y="3048"/>
                </a:lnTo>
                <a:lnTo>
                  <a:pt x="5163311" y="0"/>
                </a:lnTo>
                <a:close/>
                <a:moveTo>
                  <a:pt x="5169408" y="0"/>
                </a:moveTo>
                <a:lnTo>
                  <a:pt x="5172456" y="0"/>
                </a:lnTo>
                <a:lnTo>
                  <a:pt x="5172456" y="3048"/>
                </a:lnTo>
                <a:lnTo>
                  <a:pt x="5169408" y="3048"/>
                </a:lnTo>
                <a:lnTo>
                  <a:pt x="5169408" y="0"/>
                </a:lnTo>
                <a:close/>
                <a:moveTo>
                  <a:pt x="5175503" y="0"/>
                </a:moveTo>
                <a:lnTo>
                  <a:pt x="5178551" y="0"/>
                </a:lnTo>
                <a:lnTo>
                  <a:pt x="5178551" y="3048"/>
                </a:lnTo>
                <a:lnTo>
                  <a:pt x="5175503" y="3048"/>
                </a:lnTo>
                <a:lnTo>
                  <a:pt x="5175503" y="0"/>
                </a:lnTo>
                <a:close/>
                <a:moveTo>
                  <a:pt x="5181599" y="0"/>
                </a:moveTo>
                <a:lnTo>
                  <a:pt x="5184647" y="0"/>
                </a:lnTo>
                <a:lnTo>
                  <a:pt x="5184647" y="3048"/>
                </a:lnTo>
                <a:lnTo>
                  <a:pt x="5181599" y="3048"/>
                </a:lnTo>
                <a:lnTo>
                  <a:pt x="5181599" y="0"/>
                </a:lnTo>
                <a:close/>
                <a:moveTo>
                  <a:pt x="5187696" y="0"/>
                </a:moveTo>
                <a:lnTo>
                  <a:pt x="5190744" y="0"/>
                </a:lnTo>
                <a:lnTo>
                  <a:pt x="5190744" y="3048"/>
                </a:lnTo>
                <a:lnTo>
                  <a:pt x="5187696" y="3048"/>
                </a:lnTo>
                <a:lnTo>
                  <a:pt x="5187696" y="0"/>
                </a:lnTo>
                <a:close/>
                <a:moveTo>
                  <a:pt x="5193791" y="0"/>
                </a:moveTo>
                <a:lnTo>
                  <a:pt x="5196839" y="0"/>
                </a:lnTo>
                <a:lnTo>
                  <a:pt x="5196839" y="3048"/>
                </a:lnTo>
                <a:lnTo>
                  <a:pt x="5193791" y="3048"/>
                </a:lnTo>
                <a:lnTo>
                  <a:pt x="5193791" y="0"/>
                </a:lnTo>
                <a:close/>
                <a:moveTo>
                  <a:pt x="5199887" y="0"/>
                </a:moveTo>
                <a:lnTo>
                  <a:pt x="5202935" y="0"/>
                </a:lnTo>
                <a:lnTo>
                  <a:pt x="5202935" y="3048"/>
                </a:lnTo>
                <a:lnTo>
                  <a:pt x="5199887" y="3048"/>
                </a:lnTo>
                <a:lnTo>
                  <a:pt x="5199887" y="0"/>
                </a:lnTo>
                <a:close/>
                <a:moveTo>
                  <a:pt x="5205984" y="0"/>
                </a:moveTo>
                <a:lnTo>
                  <a:pt x="5209032" y="0"/>
                </a:lnTo>
                <a:lnTo>
                  <a:pt x="5209032" y="3048"/>
                </a:lnTo>
                <a:lnTo>
                  <a:pt x="5205984" y="3048"/>
                </a:lnTo>
                <a:lnTo>
                  <a:pt x="5205984" y="0"/>
                </a:lnTo>
                <a:close/>
                <a:moveTo>
                  <a:pt x="5212079" y="0"/>
                </a:moveTo>
                <a:lnTo>
                  <a:pt x="5215127" y="0"/>
                </a:lnTo>
                <a:lnTo>
                  <a:pt x="5215127" y="3048"/>
                </a:lnTo>
                <a:lnTo>
                  <a:pt x="5212079" y="3048"/>
                </a:lnTo>
                <a:lnTo>
                  <a:pt x="5212079" y="0"/>
                </a:lnTo>
                <a:close/>
                <a:moveTo>
                  <a:pt x="5218176" y="0"/>
                </a:moveTo>
                <a:lnTo>
                  <a:pt x="5221224" y="0"/>
                </a:lnTo>
                <a:lnTo>
                  <a:pt x="5221224" y="3048"/>
                </a:lnTo>
                <a:lnTo>
                  <a:pt x="5218176" y="3048"/>
                </a:lnTo>
                <a:lnTo>
                  <a:pt x="5218176" y="0"/>
                </a:lnTo>
                <a:close/>
                <a:moveTo>
                  <a:pt x="5224272" y="0"/>
                </a:moveTo>
                <a:lnTo>
                  <a:pt x="5227320" y="0"/>
                </a:lnTo>
                <a:lnTo>
                  <a:pt x="5227320" y="3048"/>
                </a:lnTo>
                <a:lnTo>
                  <a:pt x="5224272" y="3048"/>
                </a:lnTo>
                <a:lnTo>
                  <a:pt x="5224272" y="0"/>
                </a:lnTo>
                <a:close/>
                <a:moveTo>
                  <a:pt x="5230367" y="0"/>
                </a:moveTo>
                <a:lnTo>
                  <a:pt x="5233415" y="0"/>
                </a:lnTo>
                <a:lnTo>
                  <a:pt x="5233415" y="3048"/>
                </a:lnTo>
                <a:lnTo>
                  <a:pt x="5230367" y="3048"/>
                </a:lnTo>
                <a:lnTo>
                  <a:pt x="5230367" y="0"/>
                </a:lnTo>
                <a:close/>
                <a:moveTo>
                  <a:pt x="5236464" y="0"/>
                </a:moveTo>
                <a:lnTo>
                  <a:pt x="5239512" y="0"/>
                </a:lnTo>
                <a:lnTo>
                  <a:pt x="5239512" y="3048"/>
                </a:lnTo>
                <a:lnTo>
                  <a:pt x="5236464" y="3048"/>
                </a:lnTo>
                <a:lnTo>
                  <a:pt x="5236464" y="0"/>
                </a:lnTo>
                <a:close/>
                <a:moveTo>
                  <a:pt x="5242560" y="0"/>
                </a:moveTo>
                <a:lnTo>
                  <a:pt x="5245608" y="0"/>
                </a:lnTo>
                <a:lnTo>
                  <a:pt x="5245608" y="3048"/>
                </a:lnTo>
                <a:lnTo>
                  <a:pt x="5242560" y="3048"/>
                </a:lnTo>
                <a:lnTo>
                  <a:pt x="5242560" y="0"/>
                </a:lnTo>
                <a:close/>
                <a:moveTo>
                  <a:pt x="5248655" y="0"/>
                </a:moveTo>
                <a:lnTo>
                  <a:pt x="5251703" y="0"/>
                </a:lnTo>
                <a:lnTo>
                  <a:pt x="5251703" y="3048"/>
                </a:lnTo>
                <a:lnTo>
                  <a:pt x="5248655" y="3048"/>
                </a:lnTo>
                <a:lnTo>
                  <a:pt x="5248655" y="0"/>
                </a:lnTo>
                <a:close/>
                <a:moveTo>
                  <a:pt x="5254752" y="0"/>
                </a:moveTo>
                <a:lnTo>
                  <a:pt x="5257800" y="0"/>
                </a:lnTo>
                <a:lnTo>
                  <a:pt x="5257800" y="3048"/>
                </a:lnTo>
                <a:lnTo>
                  <a:pt x="5254752" y="3048"/>
                </a:lnTo>
                <a:lnTo>
                  <a:pt x="5254752" y="0"/>
                </a:lnTo>
                <a:close/>
                <a:moveTo>
                  <a:pt x="5260847" y="0"/>
                </a:moveTo>
                <a:lnTo>
                  <a:pt x="5263895" y="0"/>
                </a:lnTo>
                <a:lnTo>
                  <a:pt x="5263895" y="3048"/>
                </a:lnTo>
                <a:lnTo>
                  <a:pt x="5260847" y="3048"/>
                </a:lnTo>
                <a:lnTo>
                  <a:pt x="5260847" y="0"/>
                </a:lnTo>
                <a:close/>
                <a:moveTo>
                  <a:pt x="5266943" y="0"/>
                </a:moveTo>
                <a:lnTo>
                  <a:pt x="5269991" y="0"/>
                </a:lnTo>
                <a:lnTo>
                  <a:pt x="5269991" y="3048"/>
                </a:lnTo>
                <a:lnTo>
                  <a:pt x="5266943" y="3048"/>
                </a:lnTo>
                <a:lnTo>
                  <a:pt x="5266943" y="0"/>
                </a:lnTo>
                <a:close/>
                <a:moveTo>
                  <a:pt x="5273040" y="0"/>
                </a:moveTo>
                <a:lnTo>
                  <a:pt x="5276088" y="0"/>
                </a:lnTo>
                <a:lnTo>
                  <a:pt x="5276088" y="3048"/>
                </a:lnTo>
                <a:lnTo>
                  <a:pt x="5273040" y="3048"/>
                </a:lnTo>
                <a:lnTo>
                  <a:pt x="5273040" y="0"/>
                </a:lnTo>
                <a:close/>
                <a:moveTo>
                  <a:pt x="5279135" y="0"/>
                </a:moveTo>
                <a:lnTo>
                  <a:pt x="5282183" y="0"/>
                </a:lnTo>
                <a:lnTo>
                  <a:pt x="5282183" y="3048"/>
                </a:lnTo>
                <a:lnTo>
                  <a:pt x="5279135" y="3048"/>
                </a:lnTo>
                <a:lnTo>
                  <a:pt x="5279135" y="0"/>
                </a:lnTo>
                <a:close/>
                <a:moveTo>
                  <a:pt x="5285232" y="0"/>
                </a:moveTo>
                <a:lnTo>
                  <a:pt x="5288279" y="0"/>
                </a:lnTo>
                <a:lnTo>
                  <a:pt x="5288279" y="3048"/>
                </a:lnTo>
                <a:lnTo>
                  <a:pt x="5285232" y="3048"/>
                </a:lnTo>
                <a:lnTo>
                  <a:pt x="5285232" y="0"/>
                </a:lnTo>
                <a:close/>
                <a:moveTo>
                  <a:pt x="5291328" y="0"/>
                </a:moveTo>
                <a:lnTo>
                  <a:pt x="5294376" y="0"/>
                </a:lnTo>
                <a:lnTo>
                  <a:pt x="5294376" y="3048"/>
                </a:lnTo>
                <a:lnTo>
                  <a:pt x="5291328" y="3048"/>
                </a:lnTo>
                <a:lnTo>
                  <a:pt x="5291328" y="0"/>
                </a:lnTo>
                <a:close/>
                <a:moveTo>
                  <a:pt x="5297423" y="0"/>
                </a:moveTo>
                <a:lnTo>
                  <a:pt x="5300471" y="0"/>
                </a:lnTo>
                <a:lnTo>
                  <a:pt x="5300471" y="3048"/>
                </a:lnTo>
                <a:lnTo>
                  <a:pt x="5297423" y="3048"/>
                </a:lnTo>
                <a:lnTo>
                  <a:pt x="5297423" y="0"/>
                </a:lnTo>
                <a:close/>
                <a:moveTo>
                  <a:pt x="5303520" y="0"/>
                </a:moveTo>
                <a:lnTo>
                  <a:pt x="5306568" y="0"/>
                </a:lnTo>
                <a:lnTo>
                  <a:pt x="5306568" y="3048"/>
                </a:lnTo>
                <a:lnTo>
                  <a:pt x="5303520" y="3048"/>
                </a:lnTo>
                <a:lnTo>
                  <a:pt x="5303520" y="0"/>
                </a:lnTo>
                <a:close/>
                <a:moveTo>
                  <a:pt x="5309616" y="0"/>
                </a:moveTo>
                <a:lnTo>
                  <a:pt x="5312664" y="0"/>
                </a:lnTo>
                <a:lnTo>
                  <a:pt x="5312664" y="3048"/>
                </a:lnTo>
                <a:lnTo>
                  <a:pt x="5309616" y="3048"/>
                </a:lnTo>
                <a:lnTo>
                  <a:pt x="5309616" y="0"/>
                </a:lnTo>
                <a:close/>
                <a:moveTo>
                  <a:pt x="5315711" y="0"/>
                </a:moveTo>
                <a:lnTo>
                  <a:pt x="5318759" y="0"/>
                </a:lnTo>
                <a:lnTo>
                  <a:pt x="5318759" y="3048"/>
                </a:lnTo>
                <a:lnTo>
                  <a:pt x="5315711" y="3048"/>
                </a:lnTo>
                <a:lnTo>
                  <a:pt x="5315711" y="0"/>
                </a:lnTo>
                <a:close/>
                <a:moveTo>
                  <a:pt x="5321808" y="0"/>
                </a:moveTo>
                <a:lnTo>
                  <a:pt x="5324856" y="0"/>
                </a:lnTo>
                <a:lnTo>
                  <a:pt x="5324856" y="3048"/>
                </a:lnTo>
                <a:lnTo>
                  <a:pt x="5321808" y="3048"/>
                </a:lnTo>
                <a:lnTo>
                  <a:pt x="5321808" y="0"/>
                </a:lnTo>
                <a:close/>
                <a:moveTo>
                  <a:pt x="5327903" y="0"/>
                </a:moveTo>
                <a:lnTo>
                  <a:pt x="5330951" y="0"/>
                </a:lnTo>
                <a:lnTo>
                  <a:pt x="5330951" y="3048"/>
                </a:lnTo>
                <a:lnTo>
                  <a:pt x="5327903" y="3048"/>
                </a:lnTo>
                <a:lnTo>
                  <a:pt x="5327903" y="0"/>
                </a:lnTo>
                <a:close/>
                <a:moveTo>
                  <a:pt x="5333999" y="0"/>
                </a:moveTo>
                <a:lnTo>
                  <a:pt x="5337047" y="0"/>
                </a:lnTo>
                <a:lnTo>
                  <a:pt x="5337047" y="3048"/>
                </a:lnTo>
                <a:lnTo>
                  <a:pt x="5333999" y="3048"/>
                </a:lnTo>
                <a:lnTo>
                  <a:pt x="5333999" y="0"/>
                </a:lnTo>
                <a:close/>
                <a:moveTo>
                  <a:pt x="5340096" y="0"/>
                </a:moveTo>
                <a:lnTo>
                  <a:pt x="5343144" y="0"/>
                </a:lnTo>
                <a:lnTo>
                  <a:pt x="5343144" y="3048"/>
                </a:lnTo>
                <a:lnTo>
                  <a:pt x="5340096" y="3048"/>
                </a:lnTo>
                <a:lnTo>
                  <a:pt x="5340096" y="0"/>
                </a:lnTo>
                <a:close/>
                <a:moveTo>
                  <a:pt x="5346191" y="0"/>
                </a:moveTo>
                <a:lnTo>
                  <a:pt x="5349239" y="0"/>
                </a:lnTo>
                <a:lnTo>
                  <a:pt x="5349239" y="3048"/>
                </a:lnTo>
                <a:lnTo>
                  <a:pt x="5346191" y="3048"/>
                </a:lnTo>
                <a:lnTo>
                  <a:pt x="5346191" y="0"/>
                </a:lnTo>
                <a:close/>
                <a:moveTo>
                  <a:pt x="5352287" y="0"/>
                </a:moveTo>
                <a:lnTo>
                  <a:pt x="5355335" y="0"/>
                </a:lnTo>
                <a:lnTo>
                  <a:pt x="5355335" y="3048"/>
                </a:lnTo>
                <a:lnTo>
                  <a:pt x="5352287" y="3048"/>
                </a:lnTo>
                <a:lnTo>
                  <a:pt x="5352287" y="0"/>
                </a:lnTo>
                <a:close/>
                <a:moveTo>
                  <a:pt x="5358384" y="0"/>
                </a:moveTo>
                <a:lnTo>
                  <a:pt x="5361432" y="0"/>
                </a:lnTo>
                <a:lnTo>
                  <a:pt x="5361432" y="3048"/>
                </a:lnTo>
                <a:lnTo>
                  <a:pt x="5358384" y="3048"/>
                </a:lnTo>
                <a:lnTo>
                  <a:pt x="5358384" y="0"/>
                </a:lnTo>
                <a:close/>
                <a:moveTo>
                  <a:pt x="5364479" y="0"/>
                </a:moveTo>
                <a:lnTo>
                  <a:pt x="5367527" y="0"/>
                </a:lnTo>
                <a:lnTo>
                  <a:pt x="5367527" y="3048"/>
                </a:lnTo>
                <a:lnTo>
                  <a:pt x="5364479" y="3048"/>
                </a:lnTo>
                <a:lnTo>
                  <a:pt x="5364479" y="0"/>
                </a:lnTo>
                <a:close/>
                <a:moveTo>
                  <a:pt x="5370576" y="0"/>
                </a:moveTo>
                <a:lnTo>
                  <a:pt x="5373624" y="0"/>
                </a:lnTo>
                <a:lnTo>
                  <a:pt x="5373624" y="3048"/>
                </a:lnTo>
                <a:lnTo>
                  <a:pt x="5370576" y="3048"/>
                </a:lnTo>
                <a:lnTo>
                  <a:pt x="5370576" y="0"/>
                </a:lnTo>
                <a:close/>
                <a:moveTo>
                  <a:pt x="5376672" y="0"/>
                </a:moveTo>
                <a:lnTo>
                  <a:pt x="5379720" y="0"/>
                </a:lnTo>
                <a:lnTo>
                  <a:pt x="5379720" y="3048"/>
                </a:lnTo>
                <a:lnTo>
                  <a:pt x="5376672" y="3048"/>
                </a:lnTo>
                <a:lnTo>
                  <a:pt x="5376672" y="0"/>
                </a:lnTo>
                <a:close/>
                <a:moveTo>
                  <a:pt x="5382767" y="0"/>
                </a:moveTo>
                <a:lnTo>
                  <a:pt x="5385815" y="0"/>
                </a:lnTo>
                <a:lnTo>
                  <a:pt x="5385815" y="3048"/>
                </a:lnTo>
                <a:lnTo>
                  <a:pt x="5382767" y="3048"/>
                </a:lnTo>
                <a:lnTo>
                  <a:pt x="5382767" y="0"/>
                </a:lnTo>
                <a:close/>
                <a:moveTo>
                  <a:pt x="5388864" y="0"/>
                </a:moveTo>
                <a:lnTo>
                  <a:pt x="5391912" y="0"/>
                </a:lnTo>
                <a:lnTo>
                  <a:pt x="5391912" y="3048"/>
                </a:lnTo>
                <a:lnTo>
                  <a:pt x="5388864" y="3048"/>
                </a:lnTo>
                <a:lnTo>
                  <a:pt x="5388864" y="0"/>
                </a:lnTo>
                <a:close/>
                <a:moveTo>
                  <a:pt x="5394960" y="0"/>
                </a:moveTo>
                <a:lnTo>
                  <a:pt x="5398008" y="0"/>
                </a:lnTo>
                <a:lnTo>
                  <a:pt x="5398008" y="3048"/>
                </a:lnTo>
                <a:lnTo>
                  <a:pt x="5394960" y="3048"/>
                </a:lnTo>
                <a:lnTo>
                  <a:pt x="5394960" y="0"/>
                </a:lnTo>
                <a:close/>
                <a:moveTo>
                  <a:pt x="5401055" y="0"/>
                </a:moveTo>
                <a:lnTo>
                  <a:pt x="5404103" y="0"/>
                </a:lnTo>
                <a:lnTo>
                  <a:pt x="5404103" y="3048"/>
                </a:lnTo>
                <a:lnTo>
                  <a:pt x="5401055" y="3048"/>
                </a:lnTo>
                <a:lnTo>
                  <a:pt x="5401055" y="0"/>
                </a:lnTo>
                <a:close/>
                <a:moveTo>
                  <a:pt x="5407152" y="0"/>
                </a:moveTo>
                <a:lnTo>
                  <a:pt x="5410200" y="0"/>
                </a:lnTo>
                <a:lnTo>
                  <a:pt x="5410200" y="3048"/>
                </a:lnTo>
                <a:lnTo>
                  <a:pt x="5407152" y="3048"/>
                </a:lnTo>
                <a:lnTo>
                  <a:pt x="5407152" y="0"/>
                </a:lnTo>
                <a:close/>
                <a:moveTo>
                  <a:pt x="5413247" y="0"/>
                </a:moveTo>
                <a:lnTo>
                  <a:pt x="5416295" y="0"/>
                </a:lnTo>
                <a:lnTo>
                  <a:pt x="5416295" y="3048"/>
                </a:lnTo>
                <a:lnTo>
                  <a:pt x="5413247" y="3048"/>
                </a:lnTo>
                <a:lnTo>
                  <a:pt x="5413247" y="0"/>
                </a:lnTo>
                <a:close/>
                <a:moveTo>
                  <a:pt x="5419343" y="0"/>
                </a:moveTo>
                <a:lnTo>
                  <a:pt x="5422391" y="0"/>
                </a:lnTo>
                <a:lnTo>
                  <a:pt x="5422391" y="3048"/>
                </a:lnTo>
                <a:lnTo>
                  <a:pt x="5419343" y="3048"/>
                </a:lnTo>
                <a:lnTo>
                  <a:pt x="5419343" y="0"/>
                </a:lnTo>
                <a:close/>
                <a:moveTo>
                  <a:pt x="5425440" y="0"/>
                </a:moveTo>
                <a:lnTo>
                  <a:pt x="5428488" y="0"/>
                </a:lnTo>
                <a:lnTo>
                  <a:pt x="5428488" y="3048"/>
                </a:lnTo>
                <a:lnTo>
                  <a:pt x="5425440" y="3048"/>
                </a:lnTo>
                <a:lnTo>
                  <a:pt x="5425440" y="0"/>
                </a:lnTo>
                <a:close/>
                <a:moveTo>
                  <a:pt x="5431535" y="0"/>
                </a:moveTo>
                <a:lnTo>
                  <a:pt x="5434583" y="0"/>
                </a:lnTo>
                <a:lnTo>
                  <a:pt x="5434583" y="3048"/>
                </a:lnTo>
                <a:lnTo>
                  <a:pt x="5431535" y="3048"/>
                </a:lnTo>
                <a:lnTo>
                  <a:pt x="5431535" y="0"/>
                </a:lnTo>
                <a:close/>
                <a:moveTo>
                  <a:pt x="5437632" y="0"/>
                </a:moveTo>
                <a:lnTo>
                  <a:pt x="5440679" y="0"/>
                </a:lnTo>
                <a:lnTo>
                  <a:pt x="5440679" y="3048"/>
                </a:lnTo>
                <a:lnTo>
                  <a:pt x="5437632" y="3048"/>
                </a:lnTo>
                <a:lnTo>
                  <a:pt x="5437632" y="0"/>
                </a:lnTo>
                <a:close/>
                <a:moveTo>
                  <a:pt x="5443728" y="0"/>
                </a:moveTo>
                <a:lnTo>
                  <a:pt x="5446776" y="0"/>
                </a:lnTo>
                <a:lnTo>
                  <a:pt x="5446776" y="3048"/>
                </a:lnTo>
                <a:lnTo>
                  <a:pt x="5443728" y="3048"/>
                </a:lnTo>
                <a:lnTo>
                  <a:pt x="5443728" y="0"/>
                </a:lnTo>
                <a:close/>
                <a:moveTo>
                  <a:pt x="5449823" y="0"/>
                </a:moveTo>
                <a:lnTo>
                  <a:pt x="5452871" y="0"/>
                </a:lnTo>
                <a:lnTo>
                  <a:pt x="5452871" y="3048"/>
                </a:lnTo>
                <a:lnTo>
                  <a:pt x="5449823" y="3048"/>
                </a:lnTo>
                <a:lnTo>
                  <a:pt x="5449823" y="0"/>
                </a:lnTo>
                <a:close/>
                <a:moveTo>
                  <a:pt x="5455920" y="0"/>
                </a:moveTo>
                <a:lnTo>
                  <a:pt x="5458968" y="0"/>
                </a:lnTo>
                <a:lnTo>
                  <a:pt x="5458968" y="3048"/>
                </a:lnTo>
                <a:lnTo>
                  <a:pt x="5455920" y="3048"/>
                </a:lnTo>
                <a:lnTo>
                  <a:pt x="5455920" y="0"/>
                </a:lnTo>
                <a:close/>
                <a:moveTo>
                  <a:pt x="5462016" y="0"/>
                </a:moveTo>
                <a:lnTo>
                  <a:pt x="5465064" y="0"/>
                </a:lnTo>
                <a:lnTo>
                  <a:pt x="5465064" y="3048"/>
                </a:lnTo>
                <a:lnTo>
                  <a:pt x="5462016" y="3048"/>
                </a:lnTo>
                <a:lnTo>
                  <a:pt x="5462016" y="0"/>
                </a:lnTo>
                <a:close/>
                <a:moveTo>
                  <a:pt x="5468111" y="0"/>
                </a:moveTo>
                <a:lnTo>
                  <a:pt x="5471159" y="0"/>
                </a:lnTo>
                <a:lnTo>
                  <a:pt x="5471159" y="3048"/>
                </a:lnTo>
                <a:lnTo>
                  <a:pt x="5468111" y="3048"/>
                </a:lnTo>
                <a:lnTo>
                  <a:pt x="5468111" y="0"/>
                </a:lnTo>
                <a:close/>
                <a:moveTo>
                  <a:pt x="5474208" y="0"/>
                </a:moveTo>
                <a:lnTo>
                  <a:pt x="5477256" y="0"/>
                </a:lnTo>
                <a:lnTo>
                  <a:pt x="5477256" y="3048"/>
                </a:lnTo>
                <a:lnTo>
                  <a:pt x="5474208" y="3048"/>
                </a:lnTo>
                <a:lnTo>
                  <a:pt x="5474208" y="0"/>
                </a:lnTo>
                <a:close/>
                <a:moveTo>
                  <a:pt x="5480303" y="0"/>
                </a:moveTo>
                <a:lnTo>
                  <a:pt x="5483351" y="0"/>
                </a:lnTo>
                <a:lnTo>
                  <a:pt x="5483351" y="3048"/>
                </a:lnTo>
                <a:lnTo>
                  <a:pt x="5480303" y="3048"/>
                </a:lnTo>
                <a:lnTo>
                  <a:pt x="5480303" y="0"/>
                </a:lnTo>
                <a:close/>
                <a:moveTo>
                  <a:pt x="5486399" y="0"/>
                </a:moveTo>
                <a:lnTo>
                  <a:pt x="5489447" y="0"/>
                </a:lnTo>
                <a:lnTo>
                  <a:pt x="5489447" y="3048"/>
                </a:lnTo>
                <a:lnTo>
                  <a:pt x="5486399" y="3048"/>
                </a:lnTo>
                <a:lnTo>
                  <a:pt x="5486399" y="0"/>
                </a:lnTo>
                <a:close/>
                <a:moveTo>
                  <a:pt x="5492496" y="0"/>
                </a:moveTo>
                <a:lnTo>
                  <a:pt x="5495544" y="0"/>
                </a:lnTo>
                <a:lnTo>
                  <a:pt x="5495544" y="3048"/>
                </a:lnTo>
                <a:lnTo>
                  <a:pt x="5492496" y="3048"/>
                </a:lnTo>
                <a:lnTo>
                  <a:pt x="5492496" y="0"/>
                </a:lnTo>
                <a:close/>
                <a:moveTo>
                  <a:pt x="5498591" y="0"/>
                </a:moveTo>
                <a:lnTo>
                  <a:pt x="5501639" y="0"/>
                </a:lnTo>
                <a:lnTo>
                  <a:pt x="5501639" y="3048"/>
                </a:lnTo>
                <a:lnTo>
                  <a:pt x="5498591" y="3048"/>
                </a:lnTo>
                <a:lnTo>
                  <a:pt x="5498591" y="0"/>
                </a:lnTo>
                <a:close/>
                <a:moveTo>
                  <a:pt x="5504687" y="0"/>
                </a:moveTo>
                <a:lnTo>
                  <a:pt x="5507735" y="0"/>
                </a:lnTo>
                <a:lnTo>
                  <a:pt x="5507735" y="3048"/>
                </a:lnTo>
                <a:lnTo>
                  <a:pt x="5504687" y="3048"/>
                </a:lnTo>
                <a:lnTo>
                  <a:pt x="5504687" y="0"/>
                </a:lnTo>
                <a:close/>
                <a:moveTo>
                  <a:pt x="5510784" y="0"/>
                </a:moveTo>
                <a:lnTo>
                  <a:pt x="5513832" y="0"/>
                </a:lnTo>
                <a:lnTo>
                  <a:pt x="5513832" y="3048"/>
                </a:lnTo>
                <a:lnTo>
                  <a:pt x="5510784" y="3048"/>
                </a:lnTo>
                <a:lnTo>
                  <a:pt x="5510784" y="0"/>
                </a:lnTo>
                <a:close/>
                <a:moveTo>
                  <a:pt x="5516879" y="0"/>
                </a:moveTo>
                <a:lnTo>
                  <a:pt x="5519927" y="0"/>
                </a:lnTo>
                <a:lnTo>
                  <a:pt x="5519927" y="3048"/>
                </a:lnTo>
                <a:lnTo>
                  <a:pt x="5516879" y="3048"/>
                </a:lnTo>
                <a:lnTo>
                  <a:pt x="5516879" y="0"/>
                </a:lnTo>
                <a:close/>
                <a:moveTo>
                  <a:pt x="5522976" y="0"/>
                </a:moveTo>
                <a:lnTo>
                  <a:pt x="5526024" y="0"/>
                </a:lnTo>
                <a:lnTo>
                  <a:pt x="5526024" y="3048"/>
                </a:lnTo>
                <a:lnTo>
                  <a:pt x="5522976" y="3048"/>
                </a:lnTo>
                <a:lnTo>
                  <a:pt x="5522976" y="0"/>
                </a:lnTo>
                <a:close/>
                <a:moveTo>
                  <a:pt x="5529072" y="0"/>
                </a:moveTo>
                <a:lnTo>
                  <a:pt x="5532120" y="0"/>
                </a:lnTo>
                <a:lnTo>
                  <a:pt x="5532120" y="3048"/>
                </a:lnTo>
                <a:lnTo>
                  <a:pt x="5529072" y="3048"/>
                </a:lnTo>
                <a:lnTo>
                  <a:pt x="5529072" y="0"/>
                </a:lnTo>
                <a:close/>
                <a:moveTo>
                  <a:pt x="5535167" y="0"/>
                </a:moveTo>
                <a:lnTo>
                  <a:pt x="5538215" y="0"/>
                </a:lnTo>
                <a:lnTo>
                  <a:pt x="5538215" y="3048"/>
                </a:lnTo>
                <a:lnTo>
                  <a:pt x="5535167" y="3048"/>
                </a:lnTo>
                <a:lnTo>
                  <a:pt x="5535167" y="0"/>
                </a:lnTo>
                <a:close/>
                <a:moveTo>
                  <a:pt x="5541264" y="0"/>
                </a:moveTo>
                <a:lnTo>
                  <a:pt x="5544312" y="0"/>
                </a:lnTo>
                <a:lnTo>
                  <a:pt x="5544312" y="3048"/>
                </a:lnTo>
                <a:lnTo>
                  <a:pt x="5541264" y="3048"/>
                </a:lnTo>
                <a:lnTo>
                  <a:pt x="5541264" y="0"/>
                </a:lnTo>
                <a:close/>
                <a:moveTo>
                  <a:pt x="5547360" y="0"/>
                </a:moveTo>
                <a:lnTo>
                  <a:pt x="5550408" y="0"/>
                </a:lnTo>
                <a:lnTo>
                  <a:pt x="5550408" y="3048"/>
                </a:lnTo>
                <a:lnTo>
                  <a:pt x="5547360" y="3048"/>
                </a:lnTo>
                <a:lnTo>
                  <a:pt x="5547360" y="0"/>
                </a:lnTo>
                <a:close/>
                <a:moveTo>
                  <a:pt x="5553455" y="0"/>
                </a:moveTo>
                <a:lnTo>
                  <a:pt x="5556503" y="0"/>
                </a:lnTo>
                <a:lnTo>
                  <a:pt x="5556503" y="3048"/>
                </a:lnTo>
                <a:lnTo>
                  <a:pt x="5553455" y="3048"/>
                </a:lnTo>
                <a:lnTo>
                  <a:pt x="5553455" y="0"/>
                </a:lnTo>
                <a:close/>
                <a:moveTo>
                  <a:pt x="5559552" y="0"/>
                </a:moveTo>
                <a:lnTo>
                  <a:pt x="5562600" y="0"/>
                </a:lnTo>
                <a:lnTo>
                  <a:pt x="5562600" y="3048"/>
                </a:lnTo>
                <a:lnTo>
                  <a:pt x="5559552" y="3048"/>
                </a:lnTo>
                <a:lnTo>
                  <a:pt x="5559552" y="0"/>
                </a:lnTo>
                <a:close/>
                <a:moveTo>
                  <a:pt x="5565647" y="0"/>
                </a:moveTo>
                <a:lnTo>
                  <a:pt x="5568695" y="0"/>
                </a:lnTo>
                <a:lnTo>
                  <a:pt x="5568695" y="3048"/>
                </a:lnTo>
                <a:lnTo>
                  <a:pt x="5565647" y="3048"/>
                </a:lnTo>
                <a:lnTo>
                  <a:pt x="5565647" y="0"/>
                </a:lnTo>
                <a:close/>
                <a:moveTo>
                  <a:pt x="5571743" y="0"/>
                </a:moveTo>
                <a:lnTo>
                  <a:pt x="5574791" y="0"/>
                </a:lnTo>
                <a:lnTo>
                  <a:pt x="5574791" y="3048"/>
                </a:lnTo>
                <a:lnTo>
                  <a:pt x="5571743" y="3048"/>
                </a:lnTo>
                <a:lnTo>
                  <a:pt x="5571743" y="0"/>
                </a:lnTo>
                <a:close/>
                <a:moveTo>
                  <a:pt x="5577840" y="0"/>
                </a:moveTo>
                <a:lnTo>
                  <a:pt x="5580888" y="0"/>
                </a:lnTo>
                <a:lnTo>
                  <a:pt x="5580888" y="3048"/>
                </a:lnTo>
                <a:lnTo>
                  <a:pt x="5577840" y="3048"/>
                </a:lnTo>
                <a:lnTo>
                  <a:pt x="5577840" y="0"/>
                </a:lnTo>
                <a:close/>
                <a:moveTo>
                  <a:pt x="5583935" y="0"/>
                </a:moveTo>
                <a:lnTo>
                  <a:pt x="5586983" y="0"/>
                </a:lnTo>
                <a:lnTo>
                  <a:pt x="5586983" y="3048"/>
                </a:lnTo>
                <a:lnTo>
                  <a:pt x="5583935" y="3048"/>
                </a:lnTo>
                <a:lnTo>
                  <a:pt x="5583935" y="0"/>
                </a:lnTo>
                <a:close/>
                <a:moveTo>
                  <a:pt x="5590032" y="0"/>
                </a:moveTo>
                <a:lnTo>
                  <a:pt x="5593079" y="0"/>
                </a:lnTo>
                <a:lnTo>
                  <a:pt x="5593079" y="3048"/>
                </a:lnTo>
                <a:lnTo>
                  <a:pt x="5590032" y="3048"/>
                </a:lnTo>
                <a:lnTo>
                  <a:pt x="5590032" y="0"/>
                </a:lnTo>
                <a:close/>
                <a:moveTo>
                  <a:pt x="5596128" y="0"/>
                </a:moveTo>
                <a:lnTo>
                  <a:pt x="5599176" y="0"/>
                </a:lnTo>
                <a:lnTo>
                  <a:pt x="5599176" y="3048"/>
                </a:lnTo>
                <a:lnTo>
                  <a:pt x="5596128" y="3048"/>
                </a:lnTo>
                <a:lnTo>
                  <a:pt x="5596128" y="0"/>
                </a:lnTo>
                <a:close/>
                <a:moveTo>
                  <a:pt x="5602223" y="0"/>
                </a:moveTo>
                <a:lnTo>
                  <a:pt x="5605271" y="0"/>
                </a:lnTo>
                <a:lnTo>
                  <a:pt x="5605271" y="3048"/>
                </a:lnTo>
                <a:lnTo>
                  <a:pt x="5602223" y="3048"/>
                </a:lnTo>
                <a:lnTo>
                  <a:pt x="5602223" y="0"/>
                </a:lnTo>
                <a:close/>
                <a:moveTo>
                  <a:pt x="5608320" y="0"/>
                </a:moveTo>
                <a:lnTo>
                  <a:pt x="5611368" y="0"/>
                </a:lnTo>
                <a:lnTo>
                  <a:pt x="5611368" y="3048"/>
                </a:lnTo>
                <a:lnTo>
                  <a:pt x="5608320" y="3048"/>
                </a:lnTo>
                <a:lnTo>
                  <a:pt x="5608320" y="0"/>
                </a:lnTo>
                <a:close/>
                <a:moveTo>
                  <a:pt x="5614416" y="0"/>
                </a:moveTo>
                <a:lnTo>
                  <a:pt x="5617464" y="0"/>
                </a:lnTo>
                <a:lnTo>
                  <a:pt x="5617464" y="3048"/>
                </a:lnTo>
                <a:lnTo>
                  <a:pt x="5614416" y="3048"/>
                </a:lnTo>
                <a:lnTo>
                  <a:pt x="5614416" y="0"/>
                </a:lnTo>
                <a:close/>
                <a:moveTo>
                  <a:pt x="5620511" y="0"/>
                </a:moveTo>
                <a:lnTo>
                  <a:pt x="5623559" y="0"/>
                </a:lnTo>
                <a:lnTo>
                  <a:pt x="5623559" y="3048"/>
                </a:lnTo>
                <a:lnTo>
                  <a:pt x="5620511" y="3048"/>
                </a:lnTo>
                <a:lnTo>
                  <a:pt x="5620511" y="0"/>
                </a:lnTo>
                <a:close/>
                <a:moveTo>
                  <a:pt x="5626608" y="0"/>
                </a:moveTo>
                <a:lnTo>
                  <a:pt x="5629656" y="0"/>
                </a:lnTo>
                <a:lnTo>
                  <a:pt x="5629656" y="3048"/>
                </a:lnTo>
                <a:lnTo>
                  <a:pt x="5626608" y="3048"/>
                </a:lnTo>
                <a:lnTo>
                  <a:pt x="5626608" y="0"/>
                </a:lnTo>
                <a:close/>
                <a:moveTo>
                  <a:pt x="5632703" y="0"/>
                </a:moveTo>
                <a:lnTo>
                  <a:pt x="5635751" y="0"/>
                </a:lnTo>
                <a:lnTo>
                  <a:pt x="5635751" y="3048"/>
                </a:lnTo>
                <a:lnTo>
                  <a:pt x="5632703" y="3048"/>
                </a:lnTo>
                <a:lnTo>
                  <a:pt x="5632703" y="0"/>
                </a:lnTo>
                <a:close/>
                <a:moveTo>
                  <a:pt x="5638799" y="0"/>
                </a:moveTo>
                <a:lnTo>
                  <a:pt x="5641847" y="0"/>
                </a:lnTo>
                <a:lnTo>
                  <a:pt x="5641847" y="3048"/>
                </a:lnTo>
                <a:lnTo>
                  <a:pt x="5638799" y="3048"/>
                </a:lnTo>
                <a:lnTo>
                  <a:pt x="5638799" y="0"/>
                </a:lnTo>
                <a:close/>
                <a:moveTo>
                  <a:pt x="5644896" y="0"/>
                </a:moveTo>
                <a:lnTo>
                  <a:pt x="5647944" y="0"/>
                </a:lnTo>
                <a:lnTo>
                  <a:pt x="5647944" y="3048"/>
                </a:lnTo>
                <a:lnTo>
                  <a:pt x="5644896" y="3048"/>
                </a:lnTo>
                <a:lnTo>
                  <a:pt x="5644896" y="0"/>
                </a:lnTo>
                <a:close/>
                <a:moveTo>
                  <a:pt x="5650991" y="0"/>
                </a:moveTo>
                <a:lnTo>
                  <a:pt x="5654039" y="0"/>
                </a:lnTo>
                <a:lnTo>
                  <a:pt x="5654039" y="3048"/>
                </a:lnTo>
                <a:lnTo>
                  <a:pt x="5650991" y="3048"/>
                </a:lnTo>
                <a:lnTo>
                  <a:pt x="5650991" y="0"/>
                </a:lnTo>
                <a:close/>
                <a:moveTo>
                  <a:pt x="5657087" y="0"/>
                </a:moveTo>
                <a:lnTo>
                  <a:pt x="5660135" y="0"/>
                </a:lnTo>
                <a:lnTo>
                  <a:pt x="5660135" y="3048"/>
                </a:lnTo>
                <a:lnTo>
                  <a:pt x="5657087" y="3048"/>
                </a:lnTo>
                <a:lnTo>
                  <a:pt x="5657087" y="0"/>
                </a:lnTo>
                <a:close/>
                <a:moveTo>
                  <a:pt x="5663184" y="0"/>
                </a:moveTo>
                <a:lnTo>
                  <a:pt x="5666232" y="0"/>
                </a:lnTo>
                <a:lnTo>
                  <a:pt x="5666232" y="3048"/>
                </a:lnTo>
                <a:lnTo>
                  <a:pt x="5663184" y="3048"/>
                </a:lnTo>
                <a:lnTo>
                  <a:pt x="5663184" y="0"/>
                </a:lnTo>
                <a:close/>
                <a:moveTo>
                  <a:pt x="5669279" y="0"/>
                </a:moveTo>
                <a:lnTo>
                  <a:pt x="5672327" y="0"/>
                </a:lnTo>
                <a:lnTo>
                  <a:pt x="5672327" y="3048"/>
                </a:lnTo>
                <a:lnTo>
                  <a:pt x="5669279" y="3048"/>
                </a:lnTo>
                <a:lnTo>
                  <a:pt x="5669279" y="0"/>
                </a:lnTo>
                <a:close/>
                <a:moveTo>
                  <a:pt x="5675376" y="0"/>
                </a:moveTo>
                <a:lnTo>
                  <a:pt x="5678424" y="0"/>
                </a:lnTo>
                <a:lnTo>
                  <a:pt x="5678424" y="3048"/>
                </a:lnTo>
                <a:lnTo>
                  <a:pt x="5675376" y="3048"/>
                </a:lnTo>
                <a:lnTo>
                  <a:pt x="5675376" y="0"/>
                </a:lnTo>
                <a:close/>
                <a:moveTo>
                  <a:pt x="5681472" y="0"/>
                </a:moveTo>
                <a:lnTo>
                  <a:pt x="5684520" y="0"/>
                </a:lnTo>
                <a:lnTo>
                  <a:pt x="5684520" y="3048"/>
                </a:lnTo>
                <a:lnTo>
                  <a:pt x="5681472" y="3048"/>
                </a:lnTo>
                <a:lnTo>
                  <a:pt x="5681472" y="0"/>
                </a:lnTo>
                <a:close/>
                <a:moveTo>
                  <a:pt x="5687567" y="0"/>
                </a:moveTo>
                <a:lnTo>
                  <a:pt x="5690615" y="0"/>
                </a:lnTo>
                <a:lnTo>
                  <a:pt x="5690615" y="3048"/>
                </a:lnTo>
                <a:lnTo>
                  <a:pt x="5687567" y="3048"/>
                </a:lnTo>
                <a:lnTo>
                  <a:pt x="5687567" y="0"/>
                </a:lnTo>
                <a:close/>
                <a:moveTo>
                  <a:pt x="5693664" y="0"/>
                </a:moveTo>
                <a:lnTo>
                  <a:pt x="5696712" y="0"/>
                </a:lnTo>
                <a:lnTo>
                  <a:pt x="5696712" y="3048"/>
                </a:lnTo>
                <a:lnTo>
                  <a:pt x="5693664" y="3048"/>
                </a:lnTo>
                <a:lnTo>
                  <a:pt x="5693664" y="0"/>
                </a:lnTo>
                <a:close/>
                <a:moveTo>
                  <a:pt x="5699760" y="0"/>
                </a:moveTo>
                <a:lnTo>
                  <a:pt x="5702808" y="0"/>
                </a:lnTo>
                <a:lnTo>
                  <a:pt x="5702808" y="3048"/>
                </a:lnTo>
                <a:lnTo>
                  <a:pt x="5699760" y="3048"/>
                </a:lnTo>
                <a:lnTo>
                  <a:pt x="5699760" y="0"/>
                </a:lnTo>
                <a:close/>
                <a:moveTo>
                  <a:pt x="5705855" y="0"/>
                </a:moveTo>
                <a:lnTo>
                  <a:pt x="5708903" y="0"/>
                </a:lnTo>
                <a:lnTo>
                  <a:pt x="5708903" y="3048"/>
                </a:lnTo>
                <a:lnTo>
                  <a:pt x="5705855" y="3048"/>
                </a:lnTo>
                <a:lnTo>
                  <a:pt x="5705855" y="0"/>
                </a:lnTo>
                <a:close/>
                <a:moveTo>
                  <a:pt x="5711952" y="0"/>
                </a:moveTo>
                <a:lnTo>
                  <a:pt x="5715000" y="0"/>
                </a:lnTo>
                <a:lnTo>
                  <a:pt x="5715000" y="3048"/>
                </a:lnTo>
                <a:lnTo>
                  <a:pt x="5711952" y="3048"/>
                </a:lnTo>
                <a:lnTo>
                  <a:pt x="5711952" y="0"/>
                </a:lnTo>
                <a:close/>
                <a:moveTo>
                  <a:pt x="5718047" y="0"/>
                </a:moveTo>
                <a:lnTo>
                  <a:pt x="5721095" y="0"/>
                </a:lnTo>
                <a:lnTo>
                  <a:pt x="5721095" y="3048"/>
                </a:lnTo>
                <a:lnTo>
                  <a:pt x="5718047" y="3048"/>
                </a:lnTo>
                <a:lnTo>
                  <a:pt x="5718047" y="0"/>
                </a:lnTo>
                <a:close/>
                <a:moveTo>
                  <a:pt x="5724143" y="0"/>
                </a:moveTo>
                <a:lnTo>
                  <a:pt x="5727191" y="0"/>
                </a:lnTo>
                <a:lnTo>
                  <a:pt x="5727191" y="3048"/>
                </a:lnTo>
                <a:lnTo>
                  <a:pt x="5724143" y="3048"/>
                </a:lnTo>
                <a:lnTo>
                  <a:pt x="5724143" y="0"/>
                </a:lnTo>
                <a:close/>
                <a:moveTo>
                  <a:pt x="5730240" y="0"/>
                </a:moveTo>
                <a:lnTo>
                  <a:pt x="5733288" y="0"/>
                </a:lnTo>
                <a:lnTo>
                  <a:pt x="5733288" y="3048"/>
                </a:lnTo>
                <a:lnTo>
                  <a:pt x="5730240" y="3048"/>
                </a:lnTo>
                <a:lnTo>
                  <a:pt x="5730240" y="0"/>
                </a:lnTo>
                <a:close/>
                <a:moveTo>
                  <a:pt x="5736335" y="0"/>
                </a:moveTo>
                <a:lnTo>
                  <a:pt x="5739383" y="0"/>
                </a:lnTo>
                <a:lnTo>
                  <a:pt x="5739383" y="3048"/>
                </a:lnTo>
                <a:lnTo>
                  <a:pt x="5736335" y="3048"/>
                </a:lnTo>
                <a:lnTo>
                  <a:pt x="5736335" y="0"/>
                </a:lnTo>
                <a:close/>
                <a:moveTo>
                  <a:pt x="5742432" y="0"/>
                </a:moveTo>
                <a:lnTo>
                  <a:pt x="5745479" y="0"/>
                </a:lnTo>
                <a:lnTo>
                  <a:pt x="5745479" y="3048"/>
                </a:lnTo>
                <a:lnTo>
                  <a:pt x="5742432" y="3048"/>
                </a:lnTo>
                <a:lnTo>
                  <a:pt x="5742432" y="0"/>
                </a:lnTo>
                <a:close/>
                <a:moveTo>
                  <a:pt x="5748528" y="0"/>
                </a:moveTo>
                <a:lnTo>
                  <a:pt x="5751576" y="0"/>
                </a:lnTo>
                <a:lnTo>
                  <a:pt x="5751576" y="3048"/>
                </a:lnTo>
                <a:lnTo>
                  <a:pt x="5748528" y="3048"/>
                </a:lnTo>
                <a:lnTo>
                  <a:pt x="5748528" y="0"/>
                </a:lnTo>
                <a:close/>
                <a:moveTo>
                  <a:pt x="5754623" y="0"/>
                </a:moveTo>
                <a:lnTo>
                  <a:pt x="5757671" y="0"/>
                </a:lnTo>
                <a:lnTo>
                  <a:pt x="5757671" y="3048"/>
                </a:lnTo>
                <a:lnTo>
                  <a:pt x="5754623" y="3048"/>
                </a:lnTo>
                <a:lnTo>
                  <a:pt x="5754623" y="0"/>
                </a:lnTo>
                <a:close/>
                <a:moveTo>
                  <a:pt x="5760720" y="0"/>
                </a:moveTo>
                <a:lnTo>
                  <a:pt x="5763768" y="0"/>
                </a:lnTo>
                <a:lnTo>
                  <a:pt x="5763768" y="3048"/>
                </a:lnTo>
                <a:lnTo>
                  <a:pt x="5760720" y="3048"/>
                </a:lnTo>
                <a:lnTo>
                  <a:pt x="5760720" y="0"/>
                </a:lnTo>
                <a:close/>
                <a:moveTo>
                  <a:pt x="5766816" y="0"/>
                </a:moveTo>
                <a:lnTo>
                  <a:pt x="5769864" y="0"/>
                </a:lnTo>
                <a:lnTo>
                  <a:pt x="5769864" y="3048"/>
                </a:lnTo>
                <a:lnTo>
                  <a:pt x="5766816" y="3048"/>
                </a:lnTo>
                <a:lnTo>
                  <a:pt x="5766816" y="0"/>
                </a:lnTo>
                <a:close/>
                <a:moveTo>
                  <a:pt x="5772911" y="0"/>
                </a:moveTo>
                <a:lnTo>
                  <a:pt x="5775959" y="0"/>
                </a:lnTo>
                <a:lnTo>
                  <a:pt x="5775959" y="3048"/>
                </a:lnTo>
                <a:lnTo>
                  <a:pt x="5772911" y="3048"/>
                </a:lnTo>
                <a:lnTo>
                  <a:pt x="5772911" y="0"/>
                </a:lnTo>
                <a:close/>
                <a:moveTo>
                  <a:pt x="5779008" y="0"/>
                </a:moveTo>
                <a:lnTo>
                  <a:pt x="5782056" y="0"/>
                </a:lnTo>
                <a:lnTo>
                  <a:pt x="5782056" y="3048"/>
                </a:lnTo>
                <a:lnTo>
                  <a:pt x="5779008" y="3048"/>
                </a:lnTo>
                <a:lnTo>
                  <a:pt x="5779008" y="0"/>
                </a:lnTo>
                <a:close/>
                <a:moveTo>
                  <a:pt x="5785103" y="0"/>
                </a:moveTo>
                <a:lnTo>
                  <a:pt x="5788151" y="0"/>
                </a:lnTo>
                <a:lnTo>
                  <a:pt x="5788151" y="3048"/>
                </a:lnTo>
                <a:lnTo>
                  <a:pt x="5785103" y="3048"/>
                </a:lnTo>
                <a:lnTo>
                  <a:pt x="5785103" y="0"/>
                </a:lnTo>
                <a:close/>
                <a:moveTo>
                  <a:pt x="5791199" y="0"/>
                </a:moveTo>
                <a:lnTo>
                  <a:pt x="5794247" y="0"/>
                </a:lnTo>
                <a:lnTo>
                  <a:pt x="5794247" y="3048"/>
                </a:lnTo>
                <a:lnTo>
                  <a:pt x="5791199" y="3048"/>
                </a:lnTo>
                <a:lnTo>
                  <a:pt x="5791199" y="0"/>
                </a:lnTo>
                <a:close/>
                <a:moveTo>
                  <a:pt x="5797296" y="0"/>
                </a:moveTo>
                <a:lnTo>
                  <a:pt x="5800344" y="0"/>
                </a:lnTo>
                <a:lnTo>
                  <a:pt x="5800344" y="3048"/>
                </a:lnTo>
                <a:lnTo>
                  <a:pt x="5797296" y="3048"/>
                </a:lnTo>
                <a:lnTo>
                  <a:pt x="5797296" y="0"/>
                </a:lnTo>
                <a:close/>
                <a:moveTo>
                  <a:pt x="5803391" y="0"/>
                </a:moveTo>
                <a:lnTo>
                  <a:pt x="5806439" y="0"/>
                </a:lnTo>
                <a:lnTo>
                  <a:pt x="5806439" y="3048"/>
                </a:lnTo>
                <a:lnTo>
                  <a:pt x="5803391" y="3048"/>
                </a:lnTo>
                <a:lnTo>
                  <a:pt x="5803391" y="0"/>
                </a:lnTo>
                <a:close/>
                <a:moveTo>
                  <a:pt x="5809487" y="0"/>
                </a:moveTo>
                <a:lnTo>
                  <a:pt x="5812535" y="0"/>
                </a:lnTo>
                <a:lnTo>
                  <a:pt x="5812535" y="3048"/>
                </a:lnTo>
                <a:lnTo>
                  <a:pt x="5809487" y="3048"/>
                </a:lnTo>
                <a:lnTo>
                  <a:pt x="5809487" y="0"/>
                </a:lnTo>
                <a:close/>
                <a:moveTo>
                  <a:pt x="5815584" y="0"/>
                </a:moveTo>
                <a:lnTo>
                  <a:pt x="5818632" y="0"/>
                </a:lnTo>
                <a:lnTo>
                  <a:pt x="5818632" y="3048"/>
                </a:lnTo>
                <a:lnTo>
                  <a:pt x="5815584" y="3048"/>
                </a:lnTo>
                <a:lnTo>
                  <a:pt x="5815584" y="0"/>
                </a:lnTo>
                <a:close/>
                <a:moveTo>
                  <a:pt x="5821679" y="0"/>
                </a:moveTo>
                <a:lnTo>
                  <a:pt x="5824727" y="0"/>
                </a:lnTo>
                <a:lnTo>
                  <a:pt x="5824727" y="3048"/>
                </a:lnTo>
                <a:lnTo>
                  <a:pt x="5821679" y="3048"/>
                </a:lnTo>
                <a:lnTo>
                  <a:pt x="5821679" y="0"/>
                </a:lnTo>
                <a:close/>
                <a:moveTo>
                  <a:pt x="5827776" y="0"/>
                </a:moveTo>
                <a:lnTo>
                  <a:pt x="5830824" y="0"/>
                </a:lnTo>
                <a:lnTo>
                  <a:pt x="5830824" y="3048"/>
                </a:lnTo>
                <a:lnTo>
                  <a:pt x="5827776" y="3048"/>
                </a:lnTo>
                <a:lnTo>
                  <a:pt x="5827776" y="0"/>
                </a:lnTo>
                <a:close/>
                <a:moveTo>
                  <a:pt x="5833872" y="0"/>
                </a:moveTo>
                <a:lnTo>
                  <a:pt x="5836920" y="0"/>
                </a:lnTo>
                <a:lnTo>
                  <a:pt x="5836920" y="3048"/>
                </a:lnTo>
                <a:lnTo>
                  <a:pt x="5833872" y="3048"/>
                </a:lnTo>
                <a:lnTo>
                  <a:pt x="5833872" y="0"/>
                </a:lnTo>
                <a:close/>
                <a:moveTo>
                  <a:pt x="5839967" y="0"/>
                </a:moveTo>
                <a:lnTo>
                  <a:pt x="5843015" y="0"/>
                </a:lnTo>
                <a:lnTo>
                  <a:pt x="5843015" y="3048"/>
                </a:lnTo>
                <a:lnTo>
                  <a:pt x="5839967" y="3048"/>
                </a:lnTo>
                <a:lnTo>
                  <a:pt x="5839967" y="0"/>
                </a:lnTo>
                <a:close/>
                <a:moveTo>
                  <a:pt x="5846064" y="0"/>
                </a:moveTo>
                <a:lnTo>
                  <a:pt x="5849112" y="0"/>
                </a:lnTo>
                <a:lnTo>
                  <a:pt x="5849112" y="3048"/>
                </a:lnTo>
                <a:lnTo>
                  <a:pt x="5846064" y="3048"/>
                </a:lnTo>
                <a:lnTo>
                  <a:pt x="5846064" y="0"/>
                </a:lnTo>
                <a:close/>
                <a:moveTo>
                  <a:pt x="5852160" y="0"/>
                </a:moveTo>
                <a:lnTo>
                  <a:pt x="5855208" y="0"/>
                </a:lnTo>
                <a:lnTo>
                  <a:pt x="5855208" y="3048"/>
                </a:lnTo>
                <a:lnTo>
                  <a:pt x="5852160" y="3048"/>
                </a:lnTo>
                <a:lnTo>
                  <a:pt x="5852160" y="0"/>
                </a:lnTo>
                <a:close/>
                <a:moveTo>
                  <a:pt x="5858255" y="0"/>
                </a:moveTo>
                <a:lnTo>
                  <a:pt x="5861303" y="0"/>
                </a:lnTo>
                <a:lnTo>
                  <a:pt x="5861303" y="3048"/>
                </a:lnTo>
                <a:lnTo>
                  <a:pt x="5858255" y="3048"/>
                </a:lnTo>
                <a:lnTo>
                  <a:pt x="5858255" y="0"/>
                </a:lnTo>
                <a:close/>
                <a:moveTo>
                  <a:pt x="5864352" y="0"/>
                </a:moveTo>
                <a:lnTo>
                  <a:pt x="5867400" y="0"/>
                </a:lnTo>
                <a:lnTo>
                  <a:pt x="5867400" y="3048"/>
                </a:lnTo>
                <a:lnTo>
                  <a:pt x="5864352" y="3048"/>
                </a:lnTo>
                <a:lnTo>
                  <a:pt x="5864352" y="0"/>
                </a:lnTo>
                <a:close/>
                <a:moveTo>
                  <a:pt x="5870447" y="0"/>
                </a:moveTo>
                <a:lnTo>
                  <a:pt x="5873495" y="0"/>
                </a:lnTo>
                <a:lnTo>
                  <a:pt x="5873495" y="3048"/>
                </a:lnTo>
                <a:lnTo>
                  <a:pt x="5870447" y="3048"/>
                </a:lnTo>
                <a:lnTo>
                  <a:pt x="5870447" y="0"/>
                </a:lnTo>
                <a:close/>
                <a:moveTo>
                  <a:pt x="5876543" y="0"/>
                </a:moveTo>
                <a:lnTo>
                  <a:pt x="5879591" y="0"/>
                </a:lnTo>
                <a:lnTo>
                  <a:pt x="5879591" y="3048"/>
                </a:lnTo>
                <a:lnTo>
                  <a:pt x="5876543" y="3048"/>
                </a:lnTo>
                <a:lnTo>
                  <a:pt x="5876543" y="0"/>
                </a:lnTo>
                <a:close/>
                <a:moveTo>
                  <a:pt x="5882640" y="0"/>
                </a:moveTo>
                <a:lnTo>
                  <a:pt x="5885688" y="0"/>
                </a:lnTo>
                <a:lnTo>
                  <a:pt x="5885688" y="3048"/>
                </a:lnTo>
                <a:lnTo>
                  <a:pt x="5882640" y="3048"/>
                </a:lnTo>
                <a:lnTo>
                  <a:pt x="5882640" y="0"/>
                </a:lnTo>
                <a:close/>
                <a:moveTo>
                  <a:pt x="5888735" y="0"/>
                </a:moveTo>
                <a:lnTo>
                  <a:pt x="5891783" y="0"/>
                </a:lnTo>
                <a:lnTo>
                  <a:pt x="5891783" y="3048"/>
                </a:lnTo>
                <a:lnTo>
                  <a:pt x="5888735" y="3048"/>
                </a:lnTo>
                <a:lnTo>
                  <a:pt x="5888735" y="0"/>
                </a:lnTo>
                <a:close/>
                <a:moveTo>
                  <a:pt x="5894832" y="0"/>
                </a:moveTo>
                <a:lnTo>
                  <a:pt x="5897879" y="0"/>
                </a:lnTo>
                <a:lnTo>
                  <a:pt x="5897879" y="3048"/>
                </a:lnTo>
                <a:lnTo>
                  <a:pt x="5894832" y="3048"/>
                </a:lnTo>
                <a:lnTo>
                  <a:pt x="5894832" y="0"/>
                </a:lnTo>
                <a:close/>
                <a:moveTo>
                  <a:pt x="5900928" y="0"/>
                </a:moveTo>
                <a:lnTo>
                  <a:pt x="5903976" y="0"/>
                </a:lnTo>
                <a:lnTo>
                  <a:pt x="5903976" y="3048"/>
                </a:lnTo>
                <a:lnTo>
                  <a:pt x="5900928" y="3048"/>
                </a:lnTo>
                <a:lnTo>
                  <a:pt x="5900928" y="0"/>
                </a:lnTo>
                <a:close/>
                <a:moveTo>
                  <a:pt x="5907023" y="0"/>
                </a:moveTo>
                <a:lnTo>
                  <a:pt x="5910071" y="0"/>
                </a:lnTo>
                <a:lnTo>
                  <a:pt x="5910071" y="3048"/>
                </a:lnTo>
                <a:lnTo>
                  <a:pt x="5907023" y="3048"/>
                </a:lnTo>
                <a:lnTo>
                  <a:pt x="5907023" y="0"/>
                </a:lnTo>
                <a:close/>
                <a:moveTo>
                  <a:pt x="5913120" y="0"/>
                </a:moveTo>
                <a:lnTo>
                  <a:pt x="5916168" y="0"/>
                </a:lnTo>
                <a:lnTo>
                  <a:pt x="5916168" y="3048"/>
                </a:lnTo>
                <a:lnTo>
                  <a:pt x="5913120" y="3048"/>
                </a:lnTo>
                <a:lnTo>
                  <a:pt x="5913120" y="0"/>
                </a:lnTo>
                <a:close/>
                <a:moveTo>
                  <a:pt x="5919216" y="0"/>
                </a:moveTo>
                <a:lnTo>
                  <a:pt x="5922264" y="0"/>
                </a:lnTo>
                <a:lnTo>
                  <a:pt x="5922264" y="3048"/>
                </a:lnTo>
                <a:lnTo>
                  <a:pt x="5919216" y="3048"/>
                </a:lnTo>
                <a:lnTo>
                  <a:pt x="5919216" y="0"/>
                </a:lnTo>
                <a:close/>
                <a:moveTo>
                  <a:pt x="5925311" y="0"/>
                </a:moveTo>
                <a:lnTo>
                  <a:pt x="5928359" y="0"/>
                </a:lnTo>
                <a:lnTo>
                  <a:pt x="5928359" y="3048"/>
                </a:lnTo>
                <a:lnTo>
                  <a:pt x="5925311" y="3048"/>
                </a:lnTo>
                <a:lnTo>
                  <a:pt x="5925311" y="0"/>
                </a:lnTo>
                <a:close/>
                <a:moveTo>
                  <a:pt x="5931408" y="0"/>
                </a:moveTo>
                <a:lnTo>
                  <a:pt x="5934456" y="0"/>
                </a:lnTo>
                <a:lnTo>
                  <a:pt x="5934456" y="3048"/>
                </a:lnTo>
                <a:lnTo>
                  <a:pt x="5931408" y="3048"/>
                </a:lnTo>
                <a:lnTo>
                  <a:pt x="5931408" y="0"/>
                </a:lnTo>
                <a:close/>
                <a:moveTo>
                  <a:pt x="5937503" y="0"/>
                </a:moveTo>
                <a:lnTo>
                  <a:pt x="5940551" y="0"/>
                </a:lnTo>
                <a:lnTo>
                  <a:pt x="5940551" y="3048"/>
                </a:lnTo>
                <a:lnTo>
                  <a:pt x="5937503" y="3048"/>
                </a:lnTo>
                <a:lnTo>
                  <a:pt x="5937503" y="0"/>
                </a:lnTo>
                <a:close/>
                <a:moveTo>
                  <a:pt x="5943599" y="0"/>
                </a:moveTo>
                <a:lnTo>
                  <a:pt x="5946647" y="0"/>
                </a:lnTo>
                <a:lnTo>
                  <a:pt x="5946647" y="3048"/>
                </a:lnTo>
                <a:lnTo>
                  <a:pt x="5943599" y="3048"/>
                </a:lnTo>
                <a:lnTo>
                  <a:pt x="5943599" y="0"/>
                </a:lnTo>
                <a:close/>
                <a:moveTo>
                  <a:pt x="5949696" y="0"/>
                </a:moveTo>
                <a:lnTo>
                  <a:pt x="5952744" y="0"/>
                </a:lnTo>
                <a:lnTo>
                  <a:pt x="5952744" y="3048"/>
                </a:lnTo>
                <a:lnTo>
                  <a:pt x="5949696" y="3048"/>
                </a:lnTo>
                <a:lnTo>
                  <a:pt x="5949696" y="0"/>
                </a:lnTo>
                <a:close/>
                <a:moveTo>
                  <a:pt x="5955791" y="0"/>
                </a:moveTo>
                <a:lnTo>
                  <a:pt x="5958839" y="0"/>
                </a:lnTo>
                <a:lnTo>
                  <a:pt x="5958839" y="3048"/>
                </a:lnTo>
                <a:lnTo>
                  <a:pt x="5955791" y="3048"/>
                </a:lnTo>
                <a:lnTo>
                  <a:pt x="5955791" y="0"/>
                </a:lnTo>
                <a:close/>
                <a:moveTo>
                  <a:pt x="5961887" y="0"/>
                </a:moveTo>
                <a:lnTo>
                  <a:pt x="5964935" y="0"/>
                </a:lnTo>
                <a:lnTo>
                  <a:pt x="5964935" y="3048"/>
                </a:lnTo>
                <a:lnTo>
                  <a:pt x="5961887" y="3048"/>
                </a:lnTo>
                <a:lnTo>
                  <a:pt x="5961887" y="0"/>
                </a:lnTo>
                <a:close/>
                <a:moveTo>
                  <a:pt x="5967984" y="0"/>
                </a:moveTo>
                <a:lnTo>
                  <a:pt x="5971032" y="0"/>
                </a:lnTo>
                <a:lnTo>
                  <a:pt x="5971032" y="3048"/>
                </a:lnTo>
                <a:lnTo>
                  <a:pt x="5967984" y="3048"/>
                </a:lnTo>
                <a:lnTo>
                  <a:pt x="5967984" y="0"/>
                </a:lnTo>
                <a:close/>
                <a:moveTo>
                  <a:pt x="5974079" y="0"/>
                </a:moveTo>
                <a:lnTo>
                  <a:pt x="5977127" y="0"/>
                </a:lnTo>
                <a:lnTo>
                  <a:pt x="5977127" y="3048"/>
                </a:lnTo>
                <a:lnTo>
                  <a:pt x="5974079" y="3048"/>
                </a:lnTo>
                <a:lnTo>
                  <a:pt x="5974079" y="0"/>
                </a:lnTo>
                <a:close/>
                <a:moveTo>
                  <a:pt x="5980176" y="0"/>
                </a:moveTo>
                <a:lnTo>
                  <a:pt x="5983224" y="0"/>
                </a:lnTo>
                <a:lnTo>
                  <a:pt x="5983224" y="3048"/>
                </a:lnTo>
                <a:lnTo>
                  <a:pt x="5980176" y="3048"/>
                </a:lnTo>
                <a:lnTo>
                  <a:pt x="5980176" y="0"/>
                </a:lnTo>
                <a:close/>
                <a:moveTo>
                  <a:pt x="5986272" y="0"/>
                </a:moveTo>
                <a:lnTo>
                  <a:pt x="5989320" y="0"/>
                </a:lnTo>
                <a:lnTo>
                  <a:pt x="5989320" y="3048"/>
                </a:lnTo>
                <a:lnTo>
                  <a:pt x="5986272" y="3048"/>
                </a:lnTo>
                <a:lnTo>
                  <a:pt x="5986272" y="0"/>
                </a:lnTo>
                <a:close/>
                <a:moveTo>
                  <a:pt x="5992367" y="0"/>
                </a:moveTo>
                <a:lnTo>
                  <a:pt x="5995415" y="0"/>
                </a:lnTo>
                <a:lnTo>
                  <a:pt x="5995415" y="3048"/>
                </a:lnTo>
                <a:lnTo>
                  <a:pt x="5992367" y="3048"/>
                </a:lnTo>
                <a:lnTo>
                  <a:pt x="5992367" y="0"/>
                </a:lnTo>
                <a:close/>
                <a:moveTo>
                  <a:pt x="5998464" y="0"/>
                </a:moveTo>
                <a:lnTo>
                  <a:pt x="6001512" y="0"/>
                </a:lnTo>
                <a:lnTo>
                  <a:pt x="6001512" y="3048"/>
                </a:lnTo>
                <a:lnTo>
                  <a:pt x="5998464" y="3048"/>
                </a:lnTo>
                <a:lnTo>
                  <a:pt x="5998464" y="0"/>
                </a:lnTo>
                <a:close/>
                <a:moveTo>
                  <a:pt x="6004560" y="0"/>
                </a:moveTo>
                <a:lnTo>
                  <a:pt x="6007608" y="0"/>
                </a:lnTo>
                <a:lnTo>
                  <a:pt x="6007608" y="3048"/>
                </a:lnTo>
                <a:lnTo>
                  <a:pt x="6004560" y="3048"/>
                </a:lnTo>
                <a:lnTo>
                  <a:pt x="6004560" y="0"/>
                </a:lnTo>
                <a:close/>
                <a:moveTo>
                  <a:pt x="6010655" y="0"/>
                </a:moveTo>
                <a:lnTo>
                  <a:pt x="6013703" y="0"/>
                </a:lnTo>
                <a:lnTo>
                  <a:pt x="6013703" y="3048"/>
                </a:lnTo>
                <a:lnTo>
                  <a:pt x="6010655" y="3048"/>
                </a:lnTo>
                <a:lnTo>
                  <a:pt x="6010655" y="0"/>
                </a:lnTo>
                <a:close/>
                <a:moveTo>
                  <a:pt x="6016752" y="0"/>
                </a:moveTo>
                <a:lnTo>
                  <a:pt x="6019800" y="0"/>
                </a:lnTo>
                <a:lnTo>
                  <a:pt x="6019800" y="3048"/>
                </a:lnTo>
                <a:lnTo>
                  <a:pt x="6016752" y="3048"/>
                </a:lnTo>
                <a:lnTo>
                  <a:pt x="6016752" y="0"/>
                </a:lnTo>
                <a:close/>
                <a:moveTo>
                  <a:pt x="6022847" y="0"/>
                </a:moveTo>
                <a:lnTo>
                  <a:pt x="6025895" y="0"/>
                </a:lnTo>
                <a:lnTo>
                  <a:pt x="6025895" y="3048"/>
                </a:lnTo>
                <a:lnTo>
                  <a:pt x="6022847" y="3048"/>
                </a:lnTo>
                <a:lnTo>
                  <a:pt x="6022847" y="0"/>
                </a:lnTo>
                <a:close/>
                <a:moveTo>
                  <a:pt x="6028943" y="0"/>
                </a:moveTo>
                <a:lnTo>
                  <a:pt x="6031991" y="0"/>
                </a:lnTo>
                <a:lnTo>
                  <a:pt x="6031991" y="3048"/>
                </a:lnTo>
                <a:lnTo>
                  <a:pt x="6028943" y="3048"/>
                </a:lnTo>
                <a:lnTo>
                  <a:pt x="6028943" y="0"/>
                </a:lnTo>
                <a:close/>
                <a:moveTo>
                  <a:pt x="6035040" y="0"/>
                </a:moveTo>
                <a:lnTo>
                  <a:pt x="6038088" y="0"/>
                </a:lnTo>
                <a:lnTo>
                  <a:pt x="6038088" y="3048"/>
                </a:lnTo>
                <a:lnTo>
                  <a:pt x="6035040" y="3048"/>
                </a:lnTo>
                <a:lnTo>
                  <a:pt x="6035040" y="0"/>
                </a:lnTo>
                <a:close/>
                <a:moveTo>
                  <a:pt x="6041135" y="0"/>
                </a:moveTo>
                <a:lnTo>
                  <a:pt x="6044183" y="0"/>
                </a:lnTo>
                <a:lnTo>
                  <a:pt x="6044183" y="3048"/>
                </a:lnTo>
                <a:lnTo>
                  <a:pt x="6041135" y="3048"/>
                </a:lnTo>
                <a:lnTo>
                  <a:pt x="6041135" y="0"/>
                </a:lnTo>
                <a:close/>
                <a:moveTo>
                  <a:pt x="6047232" y="0"/>
                </a:moveTo>
                <a:lnTo>
                  <a:pt x="6050279" y="0"/>
                </a:lnTo>
                <a:lnTo>
                  <a:pt x="6050279" y="3048"/>
                </a:lnTo>
                <a:lnTo>
                  <a:pt x="6047232" y="3048"/>
                </a:lnTo>
                <a:lnTo>
                  <a:pt x="6047232" y="0"/>
                </a:lnTo>
                <a:close/>
                <a:moveTo>
                  <a:pt x="6053328" y="0"/>
                </a:moveTo>
                <a:lnTo>
                  <a:pt x="6056376" y="0"/>
                </a:lnTo>
                <a:lnTo>
                  <a:pt x="6056376" y="3048"/>
                </a:lnTo>
                <a:lnTo>
                  <a:pt x="6053328" y="3048"/>
                </a:lnTo>
                <a:lnTo>
                  <a:pt x="6053328" y="0"/>
                </a:lnTo>
                <a:close/>
                <a:moveTo>
                  <a:pt x="6059423" y="0"/>
                </a:moveTo>
                <a:lnTo>
                  <a:pt x="6062471" y="0"/>
                </a:lnTo>
                <a:lnTo>
                  <a:pt x="6062471" y="3048"/>
                </a:lnTo>
                <a:lnTo>
                  <a:pt x="6059423" y="3048"/>
                </a:lnTo>
                <a:lnTo>
                  <a:pt x="6059423" y="0"/>
                </a:lnTo>
                <a:close/>
                <a:moveTo>
                  <a:pt x="6065520" y="0"/>
                </a:moveTo>
                <a:lnTo>
                  <a:pt x="6068568" y="0"/>
                </a:lnTo>
                <a:lnTo>
                  <a:pt x="6068568" y="3048"/>
                </a:lnTo>
                <a:lnTo>
                  <a:pt x="6065520" y="3048"/>
                </a:lnTo>
                <a:lnTo>
                  <a:pt x="6065520" y="0"/>
                </a:lnTo>
                <a:close/>
                <a:moveTo>
                  <a:pt x="6071616" y="0"/>
                </a:moveTo>
                <a:lnTo>
                  <a:pt x="6074664" y="0"/>
                </a:lnTo>
                <a:lnTo>
                  <a:pt x="6074664" y="3048"/>
                </a:lnTo>
                <a:lnTo>
                  <a:pt x="6071616" y="3048"/>
                </a:lnTo>
                <a:lnTo>
                  <a:pt x="6071616" y="0"/>
                </a:lnTo>
                <a:close/>
                <a:moveTo>
                  <a:pt x="6077711" y="0"/>
                </a:moveTo>
                <a:lnTo>
                  <a:pt x="6080759" y="0"/>
                </a:lnTo>
                <a:lnTo>
                  <a:pt x="6080759" y="3048"/>
                </a:lnTo>
                <a:lnTo>
                  <a:pt x="6077711" y="3048"/>
                </a:lnTo>
                <a:lnTo>
                  <a:pt x="6077711" y="0"/>
                </a:lnTo>
                <a:close/>
                <a:moveTo>
                  <a:pt x="6083808" y="0"/>
                </a:moveTo>
                <a:lnTo>
                  <a:pt x="6086856" y="0"/>
                </a:lnTo>
                <a:lnTo>
                  <a:pt x="6086856" y="3048"/>
                </a:lnTo>
                <a:lnTo>
                  <a:pt x="6083808" y="3048"/>
                </a:lnTo>
                <a:lnTo>
                  <a:pt x="6083808" y="0"/>
                </a:lnTo>
                <a:close/>
                <a:moveTo>
                  <a:pt x="6089903" y="0"/>
                </a:moveTo>
                <a:lnTo>
                  <a:pt x="6092951" y="0"/>
                </a:lnTo>
                <a:lnTo>
                  <a:pt x="6092951" y="3048"/>
                </a:lnTo>
                <a:lnTo>
                  <a:pt x="6089903" y="3048"/>
                </a:lnTo>
                <a:lnTo>
                  <a:pt x="6089903" y="0"/>
                </a:lnTo>
                <a:close/>
                <a:moveTo>
                  <a:pt x="6095999" y="0"/>
                </a:moveTo>
                <a:lnTo>
                  <a:pt x="6099047" y="0"/>
                </a:lnTo>
                <a:lnTo>
                  <a:pt x="6099047" y="3048"/>
                </a:lnTo>
                <a:lnTo>
                  <a:pt x="6095999" y="3048"/>
                </a:lnTo>
                <a:lnTo>
                  <a:pt x="6095999" y="0"/>
                </a:lnTo>
                <a:close/>
                <a:moveTo>
                  <a:pt x="6102096" y="0"/>
                </a:moveTo>
                <a:lnTo>
                  <a:pt x="6105144" y="0"/>
                </a:lnTo>
                <a:lnTo>
                  <a:pt x="6105144" y="3048"/>
                </a:lnTo>
                <a:lnTo>
                  <a:pt x="6102096" y="3048"/>
                </a:lnTo>
                <a:lnTo>
                  <a:pt x="6102096" y="0"/>
                </a:lnTo>
                <a:close/>
                <a:moveTo>
                  <a:pt x="6108191" y="0"/>
                </a:moveTo>
                <a:lnTo>
                  <a:pt x="6111239" y="0"/>
                </a:lnTo>
                <a:lnTo>
                  <a:pt x="6111239" y="3048"/>
                </a:lnTo>
                <a:lnTo>
                  <a:pt x="6108191" y="3048"/>
                </a:lnTo>
                <a:lnTo>
                  <a:pt x="6108191" y="0"/>
                </a:lnTo>
                <a:close/>
                <a:moveTo>
                  <a:pt x="6114287" y="0"/>
                </a:moveTo>
                <a:lnTo>
                  <a:pt x="6117335" y="0"/>
                </a:lnTo>
                <a:lnTo>
                  <a:pt x="6117335" y="3048"/>
                </a:lnTo>
                <a:lnTo>
                  <a:pt x="6114287" y="3048"/>
                </a:lnTo>
                <a:lnTo>
                  <a:pt x="6114287" y="0"/>
                </a:lnTo>
                <a:close/>
                <a:moveTo>
                  <a:pt x="6120384" y="0"/>
                </a:moveTo>
                <a:lnTo>
                  <a:pt x="6123432" y="0"/>
                </a:lnTo>
                <a:lnTo>
                  <a:pt x="6123432" y="3048"/>
                </a:lnTo>
                <a:lnTo>
                  <a:pt x="6120384" y="3048"/>
                </a:lnTo>
                <a:lnTo>
                  <a:pt x="6120384" y="0"/>
                </a:lnTo>
                <a:close/>
                <a:moveTo>
                  <a:pt x="6126479" y="0"/>
                </a:moveTo>
                <a:lnTo>
                  <a:pt x="6129527" y="0"/>
                </a:lnTo>
                <a:lnTo>
                  <a:pt x="6129527" y="3048"/>
                </a:lnTo>
                <a:lnTo>
                  <a:pt x="6126479" y="3048"/>
                </a:lnTo>
                <a:lnTo>
                  <a:pt x="6126479" y="0"/>
                </a:lnTo>
                <a:close/>
                <a:moveTo>
                  <a:pt x="6132576" y="0"/>
                </a:moveTo>
                <a:lnTo>
                  <a:pt x="6135624" y="0"/>
                </a:lnTo>
                <a:lnTo>
                  <a:pt x="6135624" y="3048"/>
                </a:lnTo>
                <a:lnTo>
                  <a:pt x="6132576" y="3048"/>
                </a:lnTo>
                <a:lnTo>
                  <a:pt x="6132576" y="0"/>
                </a:lnTo>
                <a:close/>
                <a:moveTo>
                  <a:pt x="6138672" y="0"/>
                </a:moveTo>
                <a:lnTo>
                  <a:pt x="6141720" y="0"/>
                </a:lnTo>
                <a:lnTo>
                  <a:pt x="6141720" y="3048"/>
                </a:lnTo>
                <a:lnTo>
                  <a:pt x="6138672" y="3048"/>
                </a:lnTo>
                <a:lnTo>
                  <a:pt x="6138672" y="0"/>
                </a:lnTo>
                <a:close/>
                <a:moveTo>
                  <a:pt x="6144767" y="0"/>
                </a:moveTo>
                <a:lnTo>
                  <a:pt x="6147815" y="0"/>
                </a:lnTo>
                <a:lnTo>
                  <a:pt x="6147815" y="3048"/>
                </a:lnTo>
                <a:lnTo>
                  <a:pt x="6144767" y="3048"/>
                </a:lnTo>
                <a:lnTo>
                  <a:pt x="6144767" y="0"/>
                </a:lnTo>
                <a:close/>
                <a:moveTo>
                  <a:pt x="6150863" y="0"/>
                </a:moveTo>
                <a:lnTo>
                  <a:pt x="6153911" y="0"/>
                </a:lnTo>
                <a:lnTo>
                  <a:pt x="6153911" y="3048"/>
                </a:lnTo>
                <a:lnTo>
                  <a:pt x="6150863" y="3048"/>
                </a:lnTo>
                <a:lnTo>
                  <a:pt x="6150863" y="0"/>
                </a:lnTo>
                <a:close/>
                <a:moveTo>
                  <a:pt x="6156960" y="0"/>
                </a:moveTo>
                <a:lnTo>
                  <a:pt x="6160008" y="0"/>
                </a:lnTo>
                <a:lnTo>
                  <a:pt x="6160008" y="3048"/>
                </a:lnTo>
                <a:lnTo>
                  <a:pt x="6156960" y="3048"/>
                </a:lnTo>
                <a:lnTo>
                  <a:pt x="6156960" y="0"/>
                </a:lnTo>
                <a:close/>
                <a:moveTo>
                  <a:pt x="6163055" y="0"/>
                </a:moveTo>
                <a:lnTo>
                  <a:pt x="6166103" y="0"/>
                </a:lnTo>
                <a:lnTo>
                  <a:pt x="6166103" y="3048"/>
                </a:lnTo>
                <a:lnTo>
                  <a:pt x="6163055" y="3048"/>
                </a:lnTo>
                <a:lnTo>
                  <a:pt x="6163055" y="0"/>
                </a:lnTo>
                <a:close/>
                <a:moveTo>
                  <a:pt x="6169151" y="0"/>
                </a:moveTo>
                <a:lnTo>
                  <a:pt x="6172199" y="0"/>
                </a:lnTo>
                <a:lnTo>
                  <a:pt x="6172199" y="3048"/>
                </a:lnTo>
                <a:lnTo>
                  <a:pt x="6169151" y="3048"/>
                </a:lnTo>
                <a:lnTo>
                  <a:pt x="6169151" y="0"/>
                </a:lnTo>
                <a:close/>
                <a:moveTo>
                  <a:pt x="6175248" y="0"/>
                </a:moveTo>
                <a:lnTo>
                  <a:pt x="6178296" y="0"/>
                </a:lnTo>
                <a:lnTo>
                  <a:pt x="6178296" y="3048"/>
                </a:lnTo>
                <a:lnTo>
                  <a:pt x="6175248" y="3048"/>
                </a:lnTo>
                <a:lnTo>
                  <a:pt x="6175248" y="0"/>
                </a:lnTo>
                <a:close/>
                <a:moveTo>
                  <a:pt x="6181343" y="0"/>
                </a:moveTo>
                <a:lnTo>
                  <a:pt x="6184391" y="0"/>
                </a:lnTo>
                <a:lnTo>
                  <a:pt x="6184391" y="3048"/>
                </a:lnTo>
                <a:lnTo>
                  <a:pt x="6181343" y="3048"/>
                </a:lnTo>
                <a:lnTo>
                  <a:pt x="6181343" y="0"/>
                </a:lnTo>
                <a:close/>
                <a:moveTo>
                  <a:pt x="6187439" y="0"/>
                </a:moveTo>
                <a:lnTo>
                  <a:pt x="6190487" y="0"/>
                </a:lnTo>
                <a:lnTo>
                  <a:pt x="6190487" y="3048"/>
                </a:lnTo>
                <a:lnTo>
                  <a:pt x="6187439" y="3048"/>
                </a:lnTo>
                <a:lnTo>
                  <a:pt x="6187439" y="0"/>
                </a:lnTo>
                <a:close/>
                <a:moveTo>
                  <a:pt x="6193536" y="0"/>
                </a:moveTo>
                <a:lnTo>
                  <a:pt x="6196584" y="0"/>
                </a:lnTo>
                <a:lnTo>
                  <a:pt x="6196584" y="3048"/>
                </a:lnTo>
                <a:lnTo>
                  <a:pt x="6193536" y="3048"/>
                </a:lnTo>
                <a:lnTo>
                  <a:pt x="6193536" y="0"/>
                </a:lnTo>
                <a:close/>
                <a:moveTo>
                  <a:pt x="6199632" y="0"/>
                </a:moveTo>
                <a:lnTo>
                  <a:pt x="6202679" y="0"/>
                </a:lnTo>
                <a:lnTo>
                  <a:pt x="6202679" y="3048"/>
                </a:lnTo>
                <a:lnTo>
                  <a:pt x="6199632" y="3048"/>
                </a:lnTo>
                <a:lnTo>
                  <a:pt x="6199632" y="0"/>
                </a:lnTo>
                <a:close/>
                <a:moveTo>
                  <a:pt x="6205727" y="0"/>
                </a:moveTo>
                <a:lnTo>
                  <a:pt x="6208775" y="0"/>
                </a:lnTo>
                <a:lnTo>
                  <a:pt x="6208775" y="3048"/>
                </a:lnTo>
                <a:lnTo>
                  <a:pt x="6205727" y="3048"/>
                </a:lnTo>
                <a:lnTo>
                  <a:pt x="6205727" y="0"/>
                </a:lnTo>
                <a:close/>
                <a:moveTo>
                  <a:pt x="6211824" y="0"/>
                </a:moveTo>
                <a:lnTo>
                  <a:pt x="6214872" y="0"/>
                </a:lnTo>
                <a:lnTo>
                  <a:pt x="6214872" y="3048"/>
                </a:lnTo>
                <a:lnTo>
                  <a:pt x="6211824" y="3048"/>
                </a:lnTo>
                <a:lnTo>
                  <a:pt x="6211824" y="0"/>
                </a:lnTo>
                <a:close/>
                <a:moveTo>
                  <a:pt x="6217920" y="0"/>
                </a:moveTo>
                <a:lnTo>
                  <a:pt x="6220968" y="0"/>
                </a:lnTo>
                <a:lnTo>
                  <a:pt x="6220968" y="3048"/>
                </a:lnTo>
                <a:lnTo>
                  <a:pt x="6217920" y="3048"/>
                </a:lnTo>
                <a:lnTo>
                  <a:pt x="6217920" y="0"/>
                </a:lnTo>
                <a:close/>
                <a:moveTo>
                  <a:pt x="6224015" y="0"/>
                </a:moveTo>
                <a:lnTo>
                  <a:pt x="6227063" y="0"/>
                </a:lnTo>
                <a:lnTo>
                  <a:pt x="6227063" y="3048"/>
                </a:lnTo>
                <a:lnTo>
                  <a:pt x="6224015" y="3048"/>
                </a:lnTo>
                <a:lnTo>
                  <a:pt x="6224015" y="0"/>
                </a:lnTo>
                <a:close/>
                <a:moveTo>
                  <a:pt x="6230112" y="0"/>
                </a:moveTo>
                <a:lnTo>
                  <a:pt x="6233160" y="0"/>
                </a:lnTo>
                <a:lnTo>
                  <a:pt x="6233160" y="3048"/>
                </a:lnTo>
                <a:lnTo>
                  <a:pt x="6230112" y="3048"/>
                </a:lnTo>
                <a:lnTo>
                  <a:pt x="6230112" y="0"/>
                </a:lnTo>
                <a:close/>
                <a:moveTo>
                  <a:pt x="6236208" y="0"/>
                </a:moveTo>
                <a:lnTo>
                  <a:pt x="6239256" y="0"/>
                </a:lnTo>
                <a:lnTo>
                  <a:pt x="6239256" y="3048"/>
                </a:lnTo>
                <a:lnTo>
                  <a:pt x="6236208" y="3048"/>
                </a:lnTo>
                <a:lnTo>
                  <a:pt x="6236208" y="0"/>
                </a:lnTo>
                <a:close/>
                <a:moveTo>
                  <a:pt x="6242303" y="0"/>
                </a:moveTo>
                <a:lnTo>
                  <a:pt x="6245351" y="0"/>
                </a:lnTo>
                <a:lnTo>
                  <a:pt x="6245351" y="3048"/>
                </a:lnTo>
                <a:lnTo>
                  <a:pt x="6242303" y="3048"/>
                </a:lnTo>
                <a:lnTo>
                  <a:pt x="6242303" y="0"/>
                </a:lnTo>
                <a:close/>
                <a:moveTo>
                  <a:pt x="6248400" y="0"/>
                </a:moveTo>
                <a:lnTo>
                  <a:pt x="6251448" y="0"/>
                </a:lnTo>
                <a:lnTo>
                  <a:pt x="6251448" y="3048"/>
                </a:lnTo>
                <a:lnTo>
                  <a:pt x="6248400" y="3048"/>
                </a:lnTo>
                <a:lnTo>
                  <a:pt x="6248400" y="0"/>
                </a:lnTo>
                <a:close/>
                <a:moveTo>
                  <a:pt x="6254496" y="0"/>
                </a:moveTo>
                <a:lnTo>
                  <a:pt x="6257544" y="0"/>
                </a:lnTo>
                <a:lnTo>
                  <a:pt x="6257544" y="3048"/>
                </a:lnTo>
                <a:lnTo>
                  <a:pt x="6254496" y="3048"/>
                </a:lnTo>
                <a:lnTo>
                  <a:pt x="6254496" y="0"/>
                </a:lnTo>
                <a:close/>
                <a:moveTo>
                  <a:pt x="6260591" y="0"/>
                </a:moveTo>
                <a:lnTo>
                  <a:pt x="6263639" y="0"/>
                </a:lnTo>
                <a:lnTo>
                  <a:pt x="6263639" y="3048"/>
                </a:lnTo>
                <a:lnTo>
                  <a:pt x="6260591" y="3048"/>
                </a:lnTo>
                <a:lnTo>
                  <a:pt x="6260591" y="0"/>
                </a:lnTo>
                <a:close/>
                <a:moveTo>
                  <a:pt x="6266688" y="0"/>
                </a:moveTo>
                <a:lnTo>
                  <a:pt x="6269736" y="0"/>
                </a:lnTo>
                <a:lnTo>
                  <a:pt x="6269736" y="3048"/>
                </a:lnTo>
                <a:lnTo>
                  <a:pt x="6266688" y="3048"/>
                </a:lnTo>
                <a:lnTo>
                  <a:pt x="6266688" y="0"/>
                </a:lnTo>
                <a:close/>
                <a:moveTo>
                  <a:pt x="6272784" y="0"/>
                </a:moveTo>
                <a:lnTo>
                  <a:pt x="6275832" y="0"/>
                </a:lnTo>
                <a:lnTo>
                  <a:pt x="6275832" y="3048"/>
                </a:lnTo>
                <a:lnTo>
                  <a:pt x="6272784" y="3048"/>
                </a:lnTo>
                <a:lnTo>
                  <a:pt x="6272784" y="0"/>
                </a:lnTo>
                <a:close/>
                <a:moveTo>
                  <a:pt x="6278879" y="0"/>
                </a:moveTo>
                <a:lnTo>
                  <a:pt x="6281927" y="0"/>
                </a:lnTo>
                <a:lnTo>
                  <a:pt x="6281927" y="3048"/>
                </a:lnTo>
                <a:lnTo>
                  <a:pt x="6278879" y="3048"/>
                </a:lnTo>
                <a:lnTo>
                  <a:pt x="6278879" y="0"/>
                </a:lnTo>
                <a:close/>
                <a:moveTo>
                  <a:pt x="6284975" y="0"/>
                </a:moveTo>
                <a:lnTo>
                  <a:pt x="6288023" y="0"/>
                </a:lnTo>
                <a:lnTo>
                  <a:pt x="6288023" y="3048"/>
                </a:lnTo>
                <a:lnTo>
                  <a:pt x="6284975" y="3048"/>
                </a:lnTo>
                <a:lnTo>
                  <a:pt x="6284975" y="0"/>
                </a:lnTo>
                <a:close/>
                <a:moveTo>
                  <a:pt x="6291072" y="0"/>
                </a:moveTo>
                <a:lnTo>
                  <a:pt x="6294120" y="0"/>
                </a:lnTo>
                <a:lnTo>
                  <a:pt x="6294120" y="3048"/>
                </a:lnTo>
                <a:lnTo>
                  <a:pt x="6291072" y="3048"/>
                </a:lnTo>
                <a:lnTo>
                  <a:pt x="6291072" y="0"/>
                </a:lnTo>
                <a:close/>
                <a:moveTo>
                  <a:pt x="6297167" y="0"/>
                </a:moveTo>
                <a:lnTo>
                  <a:pt x="6300215" y="0"/>
                </a:lnTo>
                <a:lnTo>
                  <a:pt x="6300215" y="3048"/>
                </a:lnTo>
                <a:lnTo>
                  <a:pt x="6297167" y="3048"/>
                </a:lnTo>
                <a:lnTo>
                  <a:pt x="6297167" y="0"/>
                </a:lnTo>
                <a:close/>
                <a:moveTo>
                  <a:pt x="6303263" y="0"/>
                </a:moveTo>
                <a:lnTo>
                  <a:pt x="6306311" y="0"/>
                </a:lnTo>
                <a:lnTo>
                  <a:pt x="6306311" y="3048"/>
                </a:lnTo>
                <a:lnTo>
                  <a:pt x="6303263" y="3048"/>
                </a:lnTo>
                <a:lnTo>
                  <a:pt x="6303263" y="0"/>
                </a:lnTo>
                <a:close/>
                <a:moveTo>
                  <a:pt x="6309360" y="0"/>
                </a:moveTo>
                <a:lnTo>
                  <a:pt x="6312408" y="0"/>
                </a:lnTo>
                <a:lnTo>
                  <a:pt x="6312408" y="3048"/>
                </a:lnTo>
                <a:lnTo>
                  <a:pt x="6309360" y="3048"/>
                </a:lnTo>
                <a:lnTo>
                  <a:pt x="6309360" y="0"/>
                </a:lnTo>
                <a:close/>
                <a:moveTo>
                  <a:pt x="6315455" y="0"/>
                </a:moveTo>
                <a:lnTo>
                  <a:pt x="6318503" y="0"/>
                </a:lnTo>
                <a:lnTo>
                  <a:pt x="6318503" y="3048"/>
                </a:lnTo>
                <a:lnTo>
                  <a:pt x="6315455" y="3048"/>
                </a:lnTo>
                <a:lnTo>
                  <a:pt x="6315455" y="0"/>
                </a:lnTo>
                <a:close/>
                <a:moveTo>
                  <a:pt x="6321551" y="0"/>
                </a:moveTo>
                <a:lnTo>
                  <a:pt x="6324599" y="0"/>
                </a:lnTo>
                <a:lnTo>
                  <a:pt x="6324599" y="3048"/>
                </a:lnTo>
                <a:lnTo>
                  <a:pt x="6321551" y="3048"/>
                </a:lnTo>
                <a:lnTo>
                  <a:pt x="6321551" y="0"/>
                </a:lnTo>
                <a:close/>
                <a:moveTo>
                  <a:pt x="6327648" y="0"/>
                </a:moveTo>
                <a:lnTo>
                  <a:pt x="6330696" y="0"/>
                </a:lnTo>
                <a:lnTo>
                  <a:pt x="6330696" y="3048"/>
                </a:lnTo>
                <a:lnTo>
                  <a:pt x="6327648" y="3048"/>
                </a:lnTo>
                <a:lnTo>
                  <a:pt x="6327648" y="0"/>
                </a:lnTo>
                <a:close/>
                <a:moveTo>
                  <a:pt x="6333743" y="0"/>
                </a:moveTo>
                <a:lnTo>
                  <a:pt x="6336791" y="0"/>
                </a:lnTo>
                <a:lnTo>
                  <a:pt x="6336791" y="3048"/>
                </a:lnTo>
                <a:lnTo>
                  <a:pt x="6333743" y="3048"/>
                </a:lnTo>
                <a:lnTo>
                  <a:pt x="6333743" y="0"/>
                </a:lnTo>
                <a:close/>
                <a:moveTo>
                  <a:pt x="6339839" y="0"/>
                </a:moveTo>
                <a:lnTo>
                  <a:pt x="6342887" y="0"/>
                </a:lnTo>
                <a:lnTo>
                  <a:pt x="6342887" y="3048"/>
                </a:lnTo>
                <a:lnTo>
                  <a:pt x="6339839" y="3048"/>
                </a:lnTo>
                <a:lnTo>
                  <a:pt x="6339839" y="0"/>
                </a:lnTo>
                <a:close/>
                <a:moveTo>
                  <a:pt x="6345936" y="0"/>
                </a:moveTo>
                <a:lnTo>
                  <a:pt x="6348984" y="0"/>
                </a:lnTo>
                <a:lnTo>
                  <a:pt x="6348984" y="3048"/>
                </a:lnTo>
                <a:lnTo>
                  <a:pt x="6345936" y="3048"/>
                </a:lnTo>
                <a:lnTo>
                  <a:pt x="6345936" y="0"/>
                </a:lnTo>
                <a:close/>
                <a:moveTo>
                  <a:pt x="6352032" y="0"/>
                </a:moveTo>
                <a:lnTo>
                  <a:pt x="6355079" y="0"/>
                </a:lnTo>
                <a:lnTo>
                  <a:pt x="6355079" y="3048"/>
                </a:lnTo>
                <a:lnTo>
                  <a:pt x="6352032" y="3048"/>
                </a:lnTo>
                <a:lnTo>
                  <a:pt x="6352032" y="0"/>
                </a:lnTo>
                <a:close/>
                <a:moveTo>
                  <a:pt x="6358127" y="0"/>
                </a:moveTo>
                <a:lnTo>
                  <a:pt x="6361175" y="0"/>
                </a:lnTo>
                <a:lnTo>
                  <a:pt x="6361175" y="3048"/>
                </a:lnTo>
                <a:lnTo>
                  <a:pt x="6358127" y="3048"/>
                </a:lnTo>
                <a:lnTo>
                  <a:pt x="6358127" y="0"/>
                </a:lnTo>
                <a:close/>
                <a:moveTo>
                  <a:pt x="6364224" y="0"/>
                </a:moveTo>
                <a:lnTo>
                  <a:pt x="6367272" y="0"/>
                </a:lnTo>
                <a:lnTo>
                  <a:pt x="6367272" y="3048"/>
                </a:lnTo>
                <a:lnTo>
                  <a:pt x="6364224" y="3048"/>
                </a:lnTo>
                <a:lnTo>
                  <a:pt x="6364224" y="0"/>
                </a:lnTo>
                <a:close/>
                <a:moveTo>
                  <a:pt x="6370320" y="0"/>
                </a:moveTo>
                <a:lnTo>
                  <a:pt x="6373368" y="0"/>
                </a:lnTo>
                <a:lnTo>
                  <a:pt x="6373368" y="3048"/>
                </a:lnTo>
                <a:lnTo>
                  <a:pt x="6370320" y="3048"/>
                </a:lnTo>
                <a:lnTo>
                  <a:pt x="6370320" y="0"/>
                </a:lnTo>
                <a:close/>
                <a:moveTo>
                  <a:pt x="6376415" y="0"/>
                </a:moveTo>
                <a:lnTo>
                  <a:pt x="6379463" y="0"/>
                </a:lnTo>
                <a:lnTo>
                  <a:pt x="6379463" y="3048"/>
                </a:lnTo>
                <a:lnTo>
                  <a:pt x="6376415" y="3048"/>
                </a:lnTo>
                <a:lnTo>
                  <a:pt x="6376415" y="0"/>
                </a:lnTo>
                <a:close/>
                <a:moveTo>
                  <a:pt x="6382512" y="0"/>
                </a:moveTo>
                <a:lnTo>
                  <a:pt x="6385560" y="0"/>
                </a:lnTo>
                <a:lnTo>
                  <a:pt x="6385560" y="3048"/>
                </a:lnTo>
                <a:lnTo>
                  <a:pt x="6382512" y="3048"/>
                </a:lnTo>
                <a:lnTo>
                  <a:pt x="6382512" y="0"/>
                </a:lnTo>
                <a:close/>
                <a:moveTo>
                  <a:pt x="6388608" y="0"/>
                </a:moveTo>
                <a:lnTo>
                  <a:pt x="6391656" y="0"/>
                </a:lnTo>
                <a:lnTo>
                  <a:pt x="6391656" y="3048"/>
                </a:lnTo>
                <a:lnTo>
                  <a:pt x="6388608" y="3048"/>
                </a:lnTo>
                <a:lnTo>
                  <a:pt x="6388608" y="0"/>
                </a:lnTo>
                <a:close/>
                <a:moveTo>
                  <a:pt x="6394703" y="0"/>
                </a:moveTo>
                <a:lnTo>
                  <a:pt x="6397751" y="0"/>
                </a:lnTo>
                <a:lnTo>
                  <a:pt x="6397751" y="3048"/>
                </a:lnTo>
                <a:lnTo>
                  <a:pt x="6394703" y="3048"/>
                </a:lnTo>
                <a:lnTo>
                  <a:pt x="6394703" y="0"/>
                </a:lnTo>
                <a:close/>
                <a:moveTo>
                  <a:pt x="6400800" y="0"/>
                </a:moveTo>
                <a:lnTo>
                  <a:pt x="6403848" y="0"/>
                </a:lnTo>
                <a:lnTo>
                  <a:pt x="6403848" y="3048"/>
                </a:lnTo>
                <a:lnTo>
                  <a:pt x="6400800" y="3048"/>
                </a:lnTo>
                <a:lnTo>
                  <a:pt x="6400800" y="0"/>
                </a:lnTo>
                <a:close/>
                <a:moveTo>
                  <a:pt x="6406896" y="0"/>
                </a:moveTo>
                <a:lnTo>
                  <a:pt x="6409944" y="0"/>
                </a:lnTo>
                <a:lnTo>
                  <a:pt x="6409944" y="3048"/>
                </a:lnTo>
                <a:lnTo>
                  <a:pt x="6406896" y="3048"/>
                </a:lnTo>
                <a:lnTo>
                  <a:pt x="6406896" y="0"/>
                </a:lnTo>
                <a:close/>
                <a:moveTo>
                  <a:pt x="6412991" y="0"/>
                </a:moveTo>
                <a:lnTo>
                  <a:pt x="6416039" y="0"/>
                </a:lnTo>
                <a:lnTo>
                  <a:pt x="6416039" y="3048"/>
                </a:lnTo>
                <a:lnTo>
                  <a:pt x="6412991" y="3048"/>
                </a:lnTo>
                <a:lnTo>
                  <a:pt x="6412991" y="0"/>
                </a:lnTo>
                <a:close/>
                <a:moveTo>
                  <a:pt x="6419088" y="0"/>
                </a:moveTo>
                <a:lnTo>
                  <a:pt x="6422136" y="0"/>
                </a:lnTo>
                <a:lnTo>
                  <a:pt x="6422136" y="3048"/>
                </a:lnTo>
                <a:lnTo>
                  <a:pt x="6419088" y="3048"/>
                </a:lnTo>
                <a:lnTo>
                  <a:pt x="6419088" y="0"/>
                </a:lnTo>
                <a:close/>
                <a:moveTo>
                  <a:pt x="6425184" y="0"/>
                </a:moveTo>
                <a:lnTo>
                  <a:pt x="6428232" y="0"/>
                </a:lnTo>
                <a:lnTo>
                  <a:pt x="6428232" y="3048"/>
                </a:lnTo>
                <a:lnTo>
                  <a:pt x="6425184" y="3048"/>
                </a:lnTo>
                <a:lnTo>
                  <a:pt x="6425184" y="0"/>
                </a:lnTo>
                <a:close/>
                <a:moveTo>
                  <a:pt x="6431279" y="0"/>
                </a:moveTo>
                <a:lnTo>
                  <a:pt x="6434327" y="0"/>
                </a:lnTo>
                <a:lnTo>
                  <a:pt x="6434327" y="3048"/>
                </a:lnTo>
                <a:lnTo>
                  <a:pt x="6431279" y="3048"/>
                </a:lnTo>
                <a:lnTo>
                  <a:pt x="6431279" y="0"/>
                </a:lnTo>
                <a:close/>
                <a:moveTo>
                  <a:pt x="6437375" y="0"/>
                </a:moveTo>
                <a:lnTo>
                  <a:pt x="6440423" y="0"/>
                </a:lnTo>
                <a:lnTo>
                  <a:pt x="6440423" y="3048"/>
                </a:lnTo>
                <a:lnTo>
                  <a:pt x="6437375" y="3048"/>
                </a:lnTo>
                <a:lnTo>
                  <a:pt x="6437375" y="0"/>
                </a:lnTo>
                <a:close/>
                <a:moveTo>
                  <a:pt x="6443472" y="0"/>
                </a:moveTo>
                <a:lnTo>
                  <a:pt x="6446520" y="0"/>
                </a:lnTo>
                <a:lnTo>
                  <a:pt x="6446520" y="3048"/>
                </a:lnTo>
                <a:lnTo>
                  <a:pt x="6443472" y="3048"/>
                </a:lnTo>
                <a:lnTo>
                  <a:pt x="6443472" y="0"/>
                </a:lnTo>
                <a:close/>
                <a:moveTo>
                  <a:pt x="6449567" y="0"/>
                </a:moveTo>
                <a:lnTo>
                  <a:pt x="6452615" y="0"/>
                </a:lnTo>
                <a:lnTo>
                  <a:pt x="6452615" y="3048"/>
                </a:lnTo>
                <a:lnTo>
                  <a:pt x="6449567" y="3048"/>
                </a:lnTo>
                <a:lnTo>
                  <a:pt x="6449567" y="0"/>
                </a:lnTo>
                <a:close/>
                <a:moveTo>
                  <a:pt x="6455663" y="0"/>
                </a:moveTo>
                <a:lnTo>
                  <a:pt x="6458711" y="0"/>
                </a:lnTo>
                <a:lnTo>
                  <a:pt x="6458711" y="3048"/>
                </a:lnTo>
                <a:lnTo>
                  <a:pt x="6455663" y="3048"/>
                </a:lnTo>
                <a:lnTo>
                  <a:pt x="6455663" y="0"/>
                </a:lnTo>
                <a:close/>
                <a:moveTo>
                  <a:pt x="6461760" y="0"/>
                </a:moveTo>
                <a:lnTo>
                  <a:pt x="6464808" y="0"/>
                </a:lnTo>
                <a:lnTo>
                  <a:pt x="6464808" y="3048"/>
                </a:lnTo>
                <a:lnTo>
                  <a:pt x="6461760" y="3048"/>
                </a:lnTo>
                <a:lnTo>
                  <a:pt x="6461760" y="0"/>
                </a:lnTo>
                <a:close/>
                <a:moveTo>
                  <a:pt x="6467855" y="0"/>
                </a:moveTo>
                <a:lnTo>
                  <a:pt x="6470903" y="0"/>
                </a:lnTo>
                <a:lnTo>
                  <a:pt x="6470903" y="3048"/>
                </a:lnTo>
                <a:lnTo>
                  <a:pt x="6467855" y="3048"/>
                </a:lnTo>
                <a:lnTo>
                  <a:pt x="6467855" y="0"/>
                </a:lnTo>
                <a:close/>
                <a:moveTo>
                  <a:pt x="6473951" y="0"/>
                </a:moveTo>
                <a:lnTo>
                  <a:pt x="6476999" y="0"/>
                </a:lnTo>
                <a:lnTo>
                  <a:pt x="6476999" y="3048"/>
                </a:lnTo>
                <a:lnTo>
                  <a:pt x="6473951" y="3048"/>
                </a:lnTo>
                <a:lnTo>
                  <a:pt x="6473951" y="0"/>
                </a:lnTo>
                <a:close/>
                <a:moveTo>
                  <a:pt x="6480048" y="0"/>
                </a:moveTo>
                <a:lnTo>
                  <a:pt x="6483096" y="0"/>
                </a:lnTo>
                <a:lnTo>
                  <a:pt x="6483096" y="3048"/>
                </a:lnTo>
                <a:lnTo>
                  <a:pt x="6480048" y="3048"/>
                </a:lnTo>
                <a:lnTo>
                  <a:pt x="6480048" y="0"/>
                </a:lnTo>
                <a:close/>
                <a:moveTo>
                  <a:pt x="6486143" y="0"/>
                </a:moveTo>
                <a:lnTo>
                  <a:pt x="6489191" y="0"/>
                </a:lnTo>
                <a:lnTo>
                  <a:pt x="6489191" y="3048"/>
                </a:lnTo>
                <a:lnTo>
                  <a:pt x="6486143" y="3048"/>
                </a:lnTo>
                <a:lnTo>
                  <a:pt x="6486143" y="0"/>
                </a:lnTo>
                <a:close/>
                <a:moveTo>
                  <a:pt x="6492239" y="0"/>
                </a:moveTo>
                <a:lnTo>
                  <a:pt x="6495287" y="0"/>
                </a:lnTo>
                <a:lnTo>
                  <a:pt x="6495287" y="3048"/>
                </a:lnTo>
                <a:lnTo>
                  <a:pt x="6492239" y="3048"/>
                </a:lnTo>
                <a:lnTo>
                  <a:pt x="6492239" y="0"/>
                </a:lnTo>
                <a:close/>
                <a:moveTo>
                  <a:pt x="6498336" y="0"/>
                </a:moveTo>
                <a:lnTo>
                  <a:pt x="6501384" y="0"/>
                </a:lnTo>
                <a:lnTo>
                  <a:pt x="6501384" y="3048"/>
                </a:lnTo>
                <a:lnTo>
                  <a:pt x="6498336" y="3048"/>
                </a:lnTo>
                <a:lnTo>
                  <a:pt x="6498336" y="0"/>
                </a:lnTo>
                <a:close/>
                <a:moveTo>
                  <a:pt x="6504432" y="0"/>
                </a:moveTo>
                <a:lnTo>
                  <a:pt x="6507479" y="0"/>
                </a:lnTo>
                <a:lnTo>
                  <a:pt x="6507479" y="3048"/>
                </a:lnTo>
                <a:lnTo>
                  <a:pt x="6504432" y="3048"/>
                </a:lnTo>
                <a:lnTo>
                  <a:pt x="6504432" y="0"/>
                </a:lnTo>
                <a:close/>
                <a:moveTo>
                  <a:pt x="6510527" y="0"/>
                </a:moveTo>
                <a:lnTo>
                  <a:pt x="6513575" y="0"/>
                </a:lnTo>
                <a:lnTo>
                  <a:pt x="6513575" y="3048"/>
                </a:lnTo>
                <a:lnTo>
                  <a:pt x="6510527" y="3048"/>
                </a:lnTo>
                <a:lnTo>
                  <a:pt x="6510527" y="0"/>
                </a:lnTo>
                <a:close/>
                <a:moveTo>
                  <a:pt x="6516624" y="0"/>
                </a:moveTo>
                <a:lnTo>
                  <a:pt x="6519672" y="0"/>
                </a:lnTo>
                <a:lnTo>
                  <a:pt x="6519672" y="3048"/>
                </a:lnTo>
                <a:lnTo>
                  <a:pt x="6516624" y="3048"/>
                </a:lnTo>
                <a:lnTo>
                  <a:pt x="6516624" y="0"/>
                </a:lnTo>
                <a:close/>
                <a:moveTo>
                  <a:pt x="6522720" y="0"/>
                </a:moveTo>
                <a:lnTo>
                  <a:pt x="6525768" y="0"/>
                </a:lnTo>
                <a:lnTo>
                  <a:pt x="6525768" y="3048"/>
                </a:lnTo>
                <a:lnTo>
                  <a:pt x="6522720" y="3048"/>
                </a:lnTo>
                <a:lnTo>
                  <a:pt x="6522720" y="0"/>
                </a:lnTo>
                <a:close/>
                <a:moveTo>
                  <a:pt x="6528815" y="0"/>
                </a:moveTo>
                <a:lnTo>
                  <a:pt x="6531863" y="0"/>
                </a:lnTo>
                <a:lnTo>
                  <a:pt x="6531863" y="3048"/>
                </a:lnTo>
                <a:lnTo>
                  <a:pt x="6528815" y="3048"/>
                </a:lnTo>
                <a:lnTo>
                  <a:pt x="6528815" y="0"/>
                </a:lnTo>
                <a:close/>
                <a:moveTo>
                  <a:pt x="6534912" y="0"/>
                </a:moveTo>
                <a:lnTo>
                  <a:pt x="6537960" y="0"/>
                </a:lnTo>
                <a:lnTo>
                  <a:pt x="6537960" y="3048"/>
                </a:lnTo>
                <a:lnTo>
                  <a:pt x="6534912" y="3048"/>
                </a:lnTo>
                <a:lnTo>
                  <a:pt x="6534912" y="0"/>
                </a:lnTo>
                <a:close/>
                <a:moveTo>
                  <a:pt x="6541008" y="0"/>
                </a:moveTo>
                <a:lnTo>
                  <a:pt x="6544056" y="0"/>
                </a:lnTo>
                <a:lnTo>
                  <a:pt x="6544056" y="3048"/>
                </a:lnTo>
                <a:lnTo>
                  <a:pt x="6541008" y="3048"/>
                </a:lnTo>
                <a:lnTo>
                  <a:pt x="6541008" y="0"/>
                </a:lnTo>
                <a:close/>
                <a:moveTo>
                  <a:pt x="6547103" y="0"/>
                </a:moveTo>
                <a:lnTo>
                  <a:pt x="6550151" y="0"/>
                </a:lnTo>
                <a:lnTo>
                  <a:pt x="6550151" y="3048"/>
                </a:lnTo>
                <a:lnTo>
                  <a:pt x="6547103" y="3048"/>
                </a:lnTo>
                <a:lnTo>
                  <a:pt x="6547103" y="0"/>
                </a:lnTo>
                <a:close/>
                <a:moveTo>
                  <a:pt x="6553200" y="0"/>
                </a:moveTo>
                <a:lnTo>
                  <a:pt x="6556248" y="0"/>
                </a:lnTo>
                <a:lnTo>
                  <a:pt x="6556248" y="3048"/>
                </a:lnTo>
                <a:lnTo>
                  <a:pt x="6553200" y="3048"/>
                </a:lnTo>
                <a:lnTo>
                  <a:pt x="6553200" y="0"/>
                </a:lnTo>
                <a:close/>
                <a:moveTo>
                  <a:pt x="6559296" y="0"/>
                </a:moveTo>
                <a:lnTo>
                  <a:pt x="6562344" y="0"/>
                </a:lnTo>
                <a:lnTo>
                  <a:pt x="6562344" y="3048"/>
                </a:lnTo>
                <a:lnTo>
                  <a:pt x="6559296" y="3048"/>
                </a:lnTo>
                <a:lnTo>
                  <a:pt x="6559296" y="0"/>
                </a:lnTo>
                <a:close/>
                <a:moveTo>
                  <a:pt x="6565391" y="0"/>
                </a:moveTo>
                <a:lnTo>
                  <a:pt x="6568439" y="0"/>
                </a:lnTo>
                <a:lnTo>
                  <a:pt x="6568439" y="3048"/>
                </a:lnTo>
                <a:lnTo>
                  <a:pt x="6565391" y="3048"/>
                </a:lnTo>
                <a:lnTo>
                  <a:pt x="6565391" y="0"/>
                </a:lnTo>
                <a:close/>
                <a:moveTo>
                  <a:pt x="6571488" y="0"/>
                </a:moveTo>
                <a:lnTo>
                  <a:pt x="6574536" y="0"/>
                </a:lnTo>
                <a:lnTo>
                  <a:pt x="6574536" y="3048"/>
                </a:lnTo>
                <a:lnTo>
                  <a:pt x="6571488" y="3048"/>
                </a:lnTo>
                <a:lnTo>
                  <a:pt x="6571488" y="0"/>
                </a:lnTo>
                <a:close/>
                <a:moveTo>
                  <a:pt x="6577584" y="0"/>
                </a:moveTo>
                <a:lnTo>
                  <a:pt x="6580632" y="0"/>
                </a:lnTo>
                <a:lnTo>
                  <a:pt x="6580632" y="3048"/>
                </a:lnTo>
                <a:lnTo>
                  <a:pt x="6577584" y="3048"/>
                </a:lnTo>
                <a:lnTo>
                  <a:pt x="6577584" y="0"/>
                </a:lnTo>
                <a:close/>
                <a:moveTo>
                  <a:pt x="6583679" y="0"/>
                </a:moveTo>
                <a:lnTo>
                  <a:pt x="6586727" y="0"/>
                </a:lnTo>
                <a:lnTo>
                  <a:pt x="6586727" y="3048"/>
                </a:lnTo>
                <a:lnTo>
                  <a:pt x="6583679" y="3048"/>
                </a:lnTo>
                <a:lnTo>
                  <a:pt x="6583679" y="0"/>
                </a:lnTo>
                <a:close/>
                <a:moveTo>
                  <a:pt x="6589775" y="0"/>
                </a:moveTo>
                <a:lnTo>
                  <a:pt x="6592823" y="0"/>
                </a:lnTo>
                <a:lnTo>
                  <a:pt x="6592823" y="3048"/>
                </a:lnTo>
                <a:lnTo>
                  <a:pt x="6589775" y="3048"/>
                </a:lnTo>
                <a:lnTo>
                  <a:pt x="6589775" y="0"/>
                </a:lnTo>
                <a:close/>
                <a:moveTo>
                  <a:pt x="6595872" y="0"/>
                </a:moveTo>
                <a:lnTo>
                  <a:pt x="6598920" y="0"/>
                </a:lnTo>
                <a:lnTo>
                  <a:pt x="6598920" y="3048"/>
                </a:lnTo>
                <a:lnTo>
                  <a:pt x="6595872" y="3048"/>
                </a:lnTo>
                <a:lnTo>
                  <a:pt x="6595872" y="0"/>
                </a:lnTo>
                <a:close/>
                <a:moveTo>
                  <a:pt x="6601967" y="0"/>
                </a:moveTo>
                <a:lnTo>
                  <a:pt x="6605015" y="0"/>
                </a:lnTo>
                <a:lnTo>
                  <a:pt x="6605015" y="3048"/>
                </a:lnTo>
                <a:lnTo>
                  <a:pt x="6601967" y="3048"/>
                </a:lnTo>
                <a:lnTo>
                  <a:pt x="6601967" y="0"/>
                </a:lnTo>
                <a:close/>
                <a:moveTo>
                  <a:pt x="6608063" y="0"/>
                </a:moveTo>
                <a:lnTo>
                  <a:pt x="6611111" y="0"/>
                </a:lnTo>
                <a:lnTo>
                  <a:pt x="6611111" y="3048"/>
                </a:lnTo>
                <a:lnTo>
                  <a:pt x="6608063" y="3048"/>
                </a:lnTo>
                <a:lnTo>
                  <a:pt x="6608063" y="0"/>
                </a:lnTo>
                <a:close/>
                <a:moveTo>
                  <a:pt x="6614160" y="0"/>
                </a:moveTo>
                <a:lnTo>
                  <a:pt x="6617208" y="0"/>
                </a:lnTo>
                <a:lnTo>
                  <a:pt x="6617208" y="3048"/>
                </a:lnTo>
                <a:lnTo>
                  <a:pt x="6614160" y="3048"/>
                </a:lnTo>
                <a:lnTo>
                  <a:pt x="6614160" y="0"/>
                </a:lnTo>
                <a:close/>
                <a:moveTo>
                  <a:pt x="6620255" y="0"/>
                </a:moveTo>
                <a:lnTo>
                  <a:pt x="6623303" y="0"/>
                </a:lnTo>
                <a:lnTo>
                  <a:pt x="6623303" y="3048"/>
                </a:lnTo>
                <a:lnTo>
                  <a:pt x="6620255" y="3048"/>
                </a:lnTo>
                <a:lnTo>
                  <a:pt x="6620255" y="0"/>
                </a:lnTo>
                <a:close/>
                <a:moveTo>
                  <a:pt x="6626351" y="0"/>
                </a:moveTo>
                <a:lnTo>
                  <a:pt x="6629399" y="0"/>
                </a:lnTo>
                <a:lnTo>
                  <a:pt x="6629399" y="3048"/>
                </a:lnTo>
                <a:lnTo>
                  <a:pt x="6626351" y="3048"/>
                </a:lnTo>
                <a:lnTo>
                  <a:pt x="6626351" y="0"/>
                </a:lnTo>
                <a:close/>
                <a:moveTo>
                  <a:pt x="6632448" y="0"/>
                </a:moveTo>
                <a:lnTo>
                  <a:pt x="6635496" y="0"/>
                </a:lnTo>
                <a:lnTo>
                  <a:pt x="6635496" y="3048"/>
                </a:lnTo>
                <a:lnTo>
                  <a:pt x="6632448" y="3048"/>
                </a:lnTo>
                <a:lnTo>
                  <a:pt x="6632448" y="0"/>
                </a:lnTo>
                <a:close/>
                <a:moveTo>
                  <a:pt x="6638543" y="0"/>
                </a:moveTo>
                <a:lnTo>
                  <a:pt x="6641591" y="0"/>
                </a:lnTo>
                <a:lnTo>
                  <a:pt x="6641591" y="3048"/>
                </a:lnTo>
                <a:lnTo>
                  <a:pt x="6638543" y="3048"/>
                </a:lnTo>
                <a:lnTo>
                  <a:pt x="6638543" y="0"/>
                </a:lnTo>
                <a:close/>
                <a:moveTo>
                  <a:pt x="6644639" y="0"/>
                </a:moveTo>
                <a:lnTo>
                  <a:pt x="6647687" y="0"/>
                </a:lnTo>
                <a:lnTo>
                  <a:pt x="6647687" y="3048"/>
                </a:lnTo>
                <a:lnTo>
                  <a:pt x="6644639" y="3048"/>
                </a:lnTo>
                <a:lnTo>
                  <a:pt x="6644639" y="0"/>
                </a:lnTo>
                <a:close/>
                <a:moveTo>
                  <a:pt x="6650736" y="0"/>
                </a:moveTo>
                <a:lnTo>
                  <a:pt x="6653784" y="0"/>
                </a:lnTo>
                <a:lnTo>
                  <a:pt x="6653784" y="3048"/>
                </a:lnTo>
                <a:lnTo>
                  <a:pt x="6650736" y="3048"/>
                </a:lnTo>
                <a:lnTo>
                  <a:pt x="6650736" y="0"/>
                </a:lnTo>
                <a:close/>
                <a:moveTo>
                  <a:pt x="6656832" y="0"/>
                </a:moveTo>
                <a:lnTo>
                  <a:pt x="6659879" y="0"/>
                </a:lnTo>
                <a:lnTo>
                  <a:pt x="6659879" y="3048"/>
                </a:lnTo>
                <a:lnTo>
                  <a:pt x="6656832" y="3048"/>
                </a:lnTo>
                <a:lnTo>
                  <a:pt x="6656832" y="0"/>
                </a:lnTo>
                <a:close/>
                <a:moveTo>
                  <a:pt x="6662927" y="0"/>
                </a:moveTo>
                <a:lnTo>
                  <a:pt x="6665975" y="0"/>
                </a:lnTo>
                <a:lnTo>
                  <a:pt x="6665975" y="3048"/>
                </a:lnTo>
                <a:lnTo>
                  <a:pt x="6662927" y="3048"/>
                </a:lnTo>
                <a:lnTo>
                  <a:pt x="6662927" y="0"/>
                </a:lnTo>
                <a:close/>
                <a:moveTo>
                  <a:pt x="6669024" y="0"/>
                </a:moveTo>
                <a:lnTo>
                  <a:pt x="6672072" y="0"/>
                </a:lnTo>
                <a:lnTo>
                  <a:pt x="6672072" y="3048"/>
                </a:lnTo>
                <a:lnTo>
                  <a:pt x="6669024" y="3048"/>
                </a:lnTo>
                <a:lnTo>
                  <a:pt x="6669024" y="0"/>
                </a:lnTo>
                <a:close/>
                <a:moveTo>
                  <a:pt x="6675120" y="0"/>
                </a:moveTo>
                <a:lnTo>
                  <a:pt x="6678168" y="0"/>
                </a:lnTo>
                <a:lnTo>
                  <a:pt x="6678168" y="3048"/>
                </a:lnTo>
                <a:lnTo>
                  <a:pt x="6675120" y="3048"/>
                </a:lnTo>
                <a:lnTo>
                  <a:pt x="6675120" y="0"/>
                </a:lnTo>
                <a:close/>
                <a:moveTo>
                  <a:pt x="6681215" y="0"/>
                </a:moveTo>
                <a:lnTo>
                  <a:pt x="6684263" y="0"/>
                </a:lnTo>
                <a:lnTo>
                  <a:pt x="6684263" y="3048"/>
                </a:lnTo>
                <a:lnTo>
                  <a:pt x="6681215" y="3048"/>
                </a:lnTo>
                <a:lnTo>
                  <a:pt x="6681215" y="0"/>
                </a:lnTo>
                <a:close/>
                <a:moveTo>
                  <a:pt x="6687312" y="0"/>
                </a:moveTo>
                <a:lnTo>
                  <a:pt x="6690360" y="0"/>
                </a:lnTo>
                <a:lnTo>
                  <a:pt x="6690360" y="3048"/>
                </a:lnTo>
                <a:lnTo>
                  <a:pt x="6687312" y="3048"/>
                </a:lnTo>
                <a:lnTo>
                  <a:pt x="6687312" y="0"/>
                </a:lnTo>
                <a:close/>
                <a:moveTo>
                  <a:pt x="6693408" y="0"/>
                </a:moveTo>
                <a:lnTo>
                  <a:pt x="6696456" y="0"/>
                </a:lnTo>
                <a:lnTo>
                  <a:pt x="6696456" y="3048"/>
                </a:lnTo>
                <a:lnTo>
                  <a:pt x="6693408" y="3048"/>
                </a:lnTo>
                <a:lnTo>
                  <a:pt x="6693408" y="0"/>
                </a:lnTo>
                <a:close/>
                <a:moveTo>
                  <a:pt x="6699503" y="0"/>
                </a:moveTo>
                <a:lnTo>
                  <a:pt x="6702551" y="0"/>
                </a:lnTo>
                <a:lnTo>
                  <a:pt x="6702551" y="3048"/>
                </a:lnTo>
                <a:lnTo>
                  <a:pt x="6699503" y="3048"/>
                </a:lnTo>
                <a:lnTo>
                  <a:pt x="6699503" y="0"/>
                </a:lnTo>
                <a:close/>
                <a:moveTo>
                  <a:pt x="6705600" y="0"/>
                </a:moveTo>
                <a:lnTo>
                  <a:pt x="6708648" y="0"/>
                </a:lnTo>
                <a:lnTo>
                  <a:pt x="6708648" y="3048"/>
                </a:lnTo>
                <a:lnTo>
                  <a:pt x="6705600" y="3048"/>
                </a:lnTo>
                <a:lnTo>
                  <a:pt x="6705600" y="0"/>
                </a:lnTo>
                <a:close/>
                <a:moveTo>
                  <a:pt x="6711696" y="0"/>
                </a:moveTo>
                <a:lnTo>
                  <a:pt x="6714744" y="0"/>
                </a:lnTo>
                <a:lnTo>
                  <a:pt x="6714744" y="3048"/>
                </a:lnTo>
                <a:lnTo>
                  <a:pt x="6711696" y="3048"/>
                </a:lnTo>
                <a:lnTo>
                  <a:pt x="6711696" y="0"/>
                </a:lnTo>
                <a:close/>
                <a:moveTo>
                  <a:pt x="6717791" y="0"/>
                </a:moveTo>
                <a:lnTo>
                  <a:pt x="6720839" y="0"/>
                </a:lnTo>
                <a:lnTo>
                  <a:pt x="6720839" y="3048"/>
                </a:lnTo>
                <a:lnTo>
                  <a:pt x="6717791" y="3048"/>
                </a:lnTo>
                <a:lnTo>
                  <a:pt x="6717791" y="0"/>
                </a:lnTo>
                <a:close/>
                <a:moveTo>
                  <a:pt x="6723888" y="0"/>
                </a:moveTo>
                <a:lnTo>
                  <a:pt x="6726936" y="0"/>
                </a:lnTo>
                <a:lnTo>
                  <a:pt x="6726936" y="3048"/>
                </a:lnTo>
                <a:lnTo>
                  <a:pt x="6723888" y="3048"/>
                </a:lnTo>
                <a:lnTo>
                  <a:pt x="6723888" y="0"/>
                </a:lnTo>
                <a:close/>
                <a:moveTo>
                  <a:pt x="6729984" y="0"/>
                </a:moveTo>
                <a:lnTo>
                  <a:pt x="6733032" y="0"/>
                </a:lnTo>
                <a:lnTo>
                  <a:pt x="6733032" y="3048"/>
                </a:lnTo>
                <a:lnTo>
                  <a:pt x="6729984" y="3048"/>
                </a:lnTo>
                <a:lnTo>
                  <a:pt x="6729984" y="0"/>
                </a:lnTo>
                <a:close/>
                <a:moveTo>
                  <a:pt x="6736079" y="0"/>
                </a:moveTo>
                <a:lnTo>
                  <a:pt x="6739127" y="0"/>
                </a:lnTo>
                <a:lnTo>
                  <a:pt x="6739127" y="3048"/>
                </a:lnTo>
                <a:lnTo>
                  <a:pt x="6736079" y="3048"/>
                </a:lnTo>
                <a:lnTo>
                  <a:pt x="6736079" y="0"/>
                </a:lnTo>
                <a:close/>
                <a:moveTo>
                  <a:pt x="6742175" y="0"/>
                </a:moveTo>
                <a:lnTo>
                  <a:pt x="6745223" y="0"/>
                </a:lnTo>
                <a:lnTo>
                  <a:pt x="6745223" y="3048"/>
                </a:lnTo>
                <a:lnTo>
                  <a:pt x="6742175" y="3048"/>
                </a:lnTo>
                <a:lnTo>
                  <a:pt x="6742175" y="0"/>
                </a:lnTo>
                <a:close/>
                <a:moveTo>
                  <a:pt x="6748272" y="0"/>
                </a:moveTo>
                <a:lnTo>
                  <a:pt x="6751320" y="0"/>
                </a:lnTo>
                <a:lnTo>
                  <a:pt x="6751320" y="3048"/>
                </a:lnTo>
                <a:lnTo>
                  <a:pt x="6748272" y="3048"/>
                </a:lnTo>
                <a:lnTo>
                  <a:pt x="6748272" y="0"/>
                </a:lnTo>
                <a:close/>
                <a:moveTo>
                  <a:pt x="6754367" y="0"/>
                </a:moveTo>
                <a:lnTo>
                  <a:pt x="6757415" y="0"/>
                </a:lnTo>
                <a:lnTo>
                  <a:pt x="6757415" y="3048"/>
                </a:lnTo>
                <a:lnTo>
                  <a:pt x="6754367" y="3048"/>
                </a:lnTo>
                <a:lnTo>
                  <a:pt x="6754367" y="0"/>
                </a:lnTo>
                <a:close/>
                <a:moveTo>
                  <a:pt x="6760463" y="0"/>
                </a:moveTo>
                <a:lnTo>
                  <a:pt x="6763511" y="0"/>
                </a:lnTo>
                <a:lnTo>
                  <a:pt x="6763511" y="3048"/>
                </a:lnTo>
                <a:lnTo>
                  <a:pt x="6760463" y="3048"/>
                </a:lnTo>
                <a:lnTo>
                  <a:pt x="6760463" y="0"/>
                </a:lnTo>
                <a:close/>
                <a:moveTo>
                  <a:pt x="6766560" y="0"/>
                </a:moveTo>
                <a:lnTo>
                  <a:pt x="6769608" y="0"/>
                </a:lnTo>
                <a:lnTo>
                  <a:pt x="6769608" y="3048"/>
                </a:lnTo>
                <a:lnTo>
                  <a:pt x="6766560" y="3048"/>
                </a:lnTo>
                <a:lnTo>
                  <a:pt x="6766560" y="0"/>
                </a:lnTo>
                <a:close/>
                <a:moveTo>
                  <a:pt x="6772655" y="0"/>
                </a:moveTo>
                <a:lnTo>
                  <a:pt x="6775703" y="0"/>
                </a:lnTo>
                <a:lnTo>
                  <a:pt x="6775703" y="3048"/>
                </a:lnTo>
                <a:lnTo>
                  <a:pt x="6772655" y="3048"/>
                </a:lnTo>
                <a:lnTo>
                  <a:pt x="6772655" y="0"/>
                </a:lnTo>
                <a:close/>
                <a:moveTo>
                  <a:pt x="6778751" y="0"/>
                </a:moveTo>
                <a:lnTo>
                  <a:pt x="6781799" y="0"/>
                </a:lnTo>
                <a:lnTo>
                  <a:pt x="6781799" y="3048"/>
                </a:lnTo>
                <a:lnTo>
                  <a:pt x="6778751" y="3048"/>
                </a:lnTo>
                <a:lnTo>
                  <a:pt x="6778751" y="0"/>
                </a:lnTo>
                <a:close/>
                <a:moveTo>
                  <a:pt x="6784848" y="0"/>
                </a:moveTo>
                <a:lnTo>
                  <a:pt x="6787896" y="0"/>
                </a:lnTo>
                <a:lnTo>
                  <a:pt x="6787896" y="3048"/>
                </a:lnTo>
                <a:lnTo>
                  <a:pt x="6784848" y="3048"/>
                </a:lnTo>
                <a:lnTo>
                  <a:pt x="6784848" y="0"/>
                </a:lnTo>
                <a:close/>
                <a:moveTo>
                  <a:pt x="6790943" y="0"/>
                </a:moveTo>
                <a:lnTo>
                  <a:pt x="6793991" y="0"/>
                </a:lnTo>
                <a:lnTo>
                  <a:pt x="6793991" y="3048"/>
                </a:lnTo>
                <a:lnTo>
                  <a:pt x="6790943" y="3048"/>
                </a:lnTo>
                <a:lnTo>
                  <a:pt x="6790943" y="0"/>
                </a:lnTo>
                <a:close/>
                <a:moveTo>
                  <a:pt x="6797039" y="0"/>
                </a:moveTo>
                <a:lnTo>
                  <a:pt x="6800087" y="0"/>
                </a:lnTo>
                <a:lnTo>
                  <a:pt x="6800087" y="3048"/>
                </a:lnTo>
                <a:lnTo>
                  <a:pt x="6797039" y="3048"/>
                </a:lnTo>
                <a:lnTo>
                  <a:pt x="6797039" y="0"/>
                </a:lnTo>
                <a:close/>
                <a:moveTo>
                  <a:pt x="6803136" y="0"/>
                </a:moveTo>
                <a:lnTo>
                  <a:pt x="6806184" y="0"/>
                </a:lnTo>
                <a:lnTo>
                  <a:pt x="6806184" y="3048"/>
                </a:lnTo>
                <a:lnTo>
                  <a:pt x="6803136" y="3048"/>
                </a:lnTo>
                <a:lnTo>
                  <a:pt x="6803136" y="0"/>
                </a:lnTo>
                <a:close/>
                <a:moveTo>
                  <a:pt x="6809232" y="0"/>
                </a:moveTo>
                <a:lnTo>
                  <a:pt x="6812279" y="0"/>
                </a:lnTo>
                <a:lnTo>
                  <a:pt x="6812279" y="3048"/>
                </a:lnTo>
                <a:lnTo>
                  <a:pt x="6809232" y="3048"/>
                </a:lnTo>
                <a:lnTo>
                  <a:pt x="6809232" y="0"/>
                </a:lnTo>
                <a:close/>
                <a:moveTo>
                  <a:pt x="6815327" y="0"/>
                </a:moveTo>
                <a:lnTo>
                  <a:pt x="6818375" y="0"/>
                </a:lnTo>
                <a:lnTo>
                  <a:pt x="6818375" y="3048"/>
                </a:lnTo>
                <a:lnTo>
                  <a:pt x="6815327" y="3048"/>
                </a:lnTo>
                <a:lnTo>
                  <a:pt x="6815327" y="0"/>
                </a:lnTo>
                <a:close/>
                <a:moveTo>
                  <a:pt x="6821424" y="0"/>
                </a:moveTo>
                <a:lnTo>
                  <a:pt x="6824472" y="0"/>
                </a:lnTo>
                <a:lnTo>
                  <a:pt x="6824472" y="3048"/>
                </a:lnTo>
                <a:lnTo>
                  <a:pt x="6821424" y="3048"/>
                </a:lnTo>
                <a:lnTo>
                  <a:pt x="6821424" y="0"/>
                </a:lnTo>
                <a:close/>
                <a:moveTo>
                  <a:pt x="6827520" y="0"/>
                </a:moveTo>
                <a:lnTo>
                  <a:pt x="6830568" y="0"/>
                </a:lnTo>
                <a:lnTo>
                  <a:pt x="6830568" y="3048"/>
                </a:lnTo>
                <a:lnTo>
                  <a:pt x="6827520" y="3048"/>
                </a:lnTo>
                <a:lnTo>
                  <a:pt x="6827520" y="0"/>
                </a:lnTo>
                <a:close/>
                <a:moveTo>
                  <a:pt x="6833615" y="0"/>
                </a:moveTo>
                <a:lnTo>
                  <a:pt x="6836663" y="0"/>
                </a:lnTo>
                <a:lnTo>
                  <a:pt x="6836663" y="3048"/>
                </a:lnTo>
                <a:lnTo>
                  <a:pt x="6833615" y="3048"/>
                </a:lnTo>
                <a:lnTo>
                  <a:pt x="6833615" y="0"/>
                </a:lnTo>
                <a:close/>
                <a:moveTo>
                  <a:pt x="6839712" y="0"/>
                </a:moveTo>
                <a:lnTo>
                  <a:pt x="6842760" y="0"/>
                </a:lnTo>
                <a:lnTo>
                  <a:pt x="6842760" y="3048"/>
                </a:lnTo>
                <a:lnTo>
                  <a:pt x="6839712" y="3048"/>
                </a:lnTo>
                <a:lnTo>
                  <a:pt x="6839712" y="0"/>
                </a:lnTo>
                <a:close/>
                <a:moveTo>
                  <a:pt x="6845808" y="0"/>
                </a:moveTo>
                <a:lnTo>
                  <a:pt x="6848856" y="0"/>
                </a:lnTo>
                <a:lnTo>
                  <a:pt x="6848856" y="3048"/>
                </a:lnTo>
                <a:lnTo>
                  <a:pt x="6845808" y="3048"/>
                </a:lnTo>
                <a:lnTo>
                  <a:pt x="6845808" y="0"/>
                </a:lnTo>
                <a:close/>
                <a:moveTo>
                  <a:pt x="6851903" y="0"/>
                </a:moveTo>
                <a:lnTo>
                  <a:pt x="6854951" y="0"/>
                </a:lnTo>
                <a:lnTo>
                  <a:pt x="6854951" y="3048"/>
                </a:lnTo>
                <a:lnTo>
                  <a:pt x="6851903" y="3048"/>
                </a:lnTo>
                <a:lnTo>
                  <a:pt x="6851903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" name="Freeform 223"/>
          <p:cNvSpPr/>
          <p:nvPr/>
        </p:nvSpPr>
        <p:spPr>
          <a:xfrm>
            <a:off x="7211568" y="344424"/>
            <a:ext cx="6096" cy="3048"/>
          </a:xfrm>
          <a:custGeom>
            <a:avLst/>
            <a:gdLst/>
            <a:ahLst/>
            <a:cxnLst/>
            <a:rect l="0" t="0" r="0" b="0"/>
            <a:pathLst>
              <a:path w="6096" h="3048">
                <a:moveTo>
                  <a:pt x="0" y="0"/>
                </a:moveTo>
                <a:lnTo>
                  <a:pt x="6096" y="0"/>
                </a:lnTo>
                <a:lnTo>
                  <a:pt x="6096" y="3048"/>
                </a:lnTo>
                <a:lnTo>
                  <a:pt x="0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" name="Freeform 224"/>
          <p:cNvSpPr/>
          <p:nvPr/>
        </p:nvSpPr>
        <p:spPr>
          <a:xfrm>
            <a:off x="344424" y="344424"/>
            <a:ext cx="6873240" cy="4632959"/>
          </a:xfrm>
          <a:custGeom>
            <a:avLst/>
            <a:gdLst/>
            <a:ahLst/>
            <a:cxnLst/>
            <a:rect l="0" t="0" r="0" b="0"/>
            <a:pathLst>
              <a:path w="6873240" h="4632959">
                <a:moveTo>
                  <a:pt x="6870192" y="0"/>
                </a:moveTo>
                <a:lnTo>
                  <a:pt x="6873240" y="0"/>
                </a:lnTo>
                <a:lnTo>
                  <a:pt x="6873240" y="3048"/>
                </a:lnTo>
                <a:lnTo>
                  <a:pt x="6870192" y="3048"/>
                </a:lnTo>
                <a:lnTo>
                  <a:pt x="6870192" y="0"/>
                </a:lnTo>
                <a:close/>
                <a:moveTo>
                  <a:pt x="0" y="3047"/>
                </a:moveTo>
                <a:lnTo>
                  <a:pt x="3048" y="3047"/>
                </a:lnTo>
                <a:lnTo>
                  <a:pt x="3048" y="6095"/>
                </a:lnTo>
                <a:lnTo>
                  <a:pt x="0" y="6095"/>
                </a:lnTo>
                <a:lnTo>
                  <a:pt x="0" y="3047"/>
                </a:lnTo>
                <a:close/>
                <a:moveTo>
                  <a:pt x="0" y="9144"/>
                </a:moveTo>
                <a:lnTo>
                  <a:pt x="3048" y="9144"/>
                </a:lnTo>
                <a:lnTo>
                  <a:pt x="3048" y="12192"/>
                </a:lnTo>
                <a:lnTo>
                  <a:pt x="0" y="12192"/>
                </a:lnTo>
                <a:lnTo>
                  <a:pt x="0" y="9144"/>
                </a:lnTo>
                <a:close/>
                <a:moveTo>
                  <a:pt x="0" y="15239"/>
                </a:moveTo>
                <a:lnTo>
                  <a:pt x="3048" y="15239"/>
                </a:lnTo>
                <a:lnTo>
                  <a:pt x="3048" y="18287"/>
                </a:lnTo>
                <a:lnTo>
                  <a:pt x="0" y="18287"/>
                </a:lnTo>
                <a:lnTo>
                  <a:pt x="0" y="15239"/>
                </a:lnTo>
                <a:close/>
                <a:moveTo>
                  <a:pt x="0" y="21335"/>
                </a:moveTo>
                <a:lnTo>
                  <a:pt x="3048" y="21335"/>
                </a:lnTo>
                <a:lnTo>
                  <a:pt x="3048" y="24383"/>
                </a:lnTo>
                <a:lnTo>
                  <a:pt x="0" y="24383"/>
                </a:lnTo>
                <a:lnTo>
                  <a:pt x="0" y="21335"/>
                </a:lnTo>
                <a:close/>
                <a:moveTo>
                  <a:pt x="0" y="27432"/>
                </a:moveTo>
                <a:lnTo>
                  <a:pt x="3048" y="27432"/>
                </a:lnTo>
                <a:lnTo>
                  <a:pt x="3048" y="30480"/>
                </a:lnTo>
                <a:lnTo>
                  <a:pt x="0" y="30480"/>
                </a:lnTo>
                <a:lnTo>
                  <a:pt x="0" y="27432"/>
                </a:lnTo>
                <a:close/>
                <a:moveTo>
                  <a:pt x="0" y="33527"/>
                </a:moveTo>
                <a:lnTo>
                  <a:pt x="3048" y="33527"/>
                </a:lnTo>
                <a:lnTo>
                  <a:pt x="3048" y="36575"/>
                </a:lnTo>
                <a:lnTo>
                  <a:pt x="0" y="36575"/>
                </a:lnTo>
                <a:lnTo>
                  <a:pt x="0" y="33527"/>
                </a:lnTo>
                <a:close/>
                <a:moveTo>
                  <a:pt x="0" y="39624"/>
                </a:moveTo>
                <a:lnTo>
                  <a:pt x="3048" y="39624"/>
                </a:lnTo>
                <a:lnTo>
                  <a:pt x="3048" y="42672"/>
                </a:lnTo>
                <a:lnTo>
                  <a:pt x="0" y="42672"/>
                </a:lnTo>
                <a:lnTo>
                  <a:pt x="0" y="39624"/>
                </a:lnTo>
                <a:close/>
                <a:moveTo>
                  <a:pt x="0" y="45720"/>
                </a:moveTo>
                <a:lnTo>
                  <a:pt x="3048" y="45720"/>
                </a:lnTo>
                <a:lnTo>
                  <a:pt x="3048" y="48768"/>
                </a:lnTo>
                <a:lnTo>
                  <a:pt x="0" y="48768"/>
                </a:lnTo>
                <a:lnTo>
                  <a:pt x="0" y="45720"/>
                </a:lnTo>
                <a:close/>
                <a:moveTo>
                  <a:pt x="0" y="51815"/>
                </a:moveTo>
                <a:lnTo>
                  <a:pt x="3048" y="51815"/>
                </a:lnTo>
                <a:lnTo>
                  <a:pt x="3048" y="54863"/>
                </a:lnTo>
                <a:lnTo>
                  <a:pt x="0" y="54863"/>
                </a:lnTo>
                <a:lnTo>
                  <a:pt x="0" y="51815"/>
                </a:lnTo>
                <a:close/>
                <a:moveTo>
                  <a:pt x="0" y="57912"/>
                </a:moveTo>
                <a:lnTo>
                  <a:pt x="3048" y="57912"/>
                </a:lnTo>
                <a:lnTo>
                  <a:pt x="3048" y="60960"/>
                </a:lnTo>
                <a:lnTo>
                  <a:pt x="0" y="60960"/>
                </a:lnTo>
                <a:lnTo>
                  <a:pt x="0" y="57912"/>
                </a:lnTo>
                <a:close/>
                <a:moveTo>
                  <a:pt x="0" y="64008"/>
                </a:moveTo>
                <a:lnTo>
                  <a:pt x="3048" y="64008"/>
                </a:lnTo>
                <a:lnTo>
                  <a:pt x="3048" y="67056"/>
                </a:lnTo>
                <a:lnTo>
                  <a:pt x="0" y="67056"/>
                </a:lnTo>
                <a:lnTo>
                  <a:pt x="0" y="64008"/>
                </a:lnTo>
                <a:close/>
                <a:moveTo>
                  <a:pt x="0" y="70103"/>
                </a:moveTo>
                <a:lnTo>
                  <a:pt x="3048" y="70103"/>
                </a:lnTo>
                <a:lnTo>
                  <a:pt x="3048" y="73151"/>
                </a:lnTo>
                <a:lnTo>
                  <a:pt x="0" y="73151"/>
                </a:lnTo>
                <a:lnTo>
                  <a:pt x="0" y="70103"/>
                </a:lnTo>
                <a:close/>
                <a:moveTo>
                  <a:pt x="0" y="76200"/>
                </a:moveTo>
                <a:lnTo>
                  <a:pt x="3048" y="76200"/>
                </a:lnTo>
                <a:lnTo>
                  <a:pt x="3048" y="79248"/>
                </a:lnTo>
                <a:lnTo>
                  <a:pt x="0" y="79248"/>
                </a:lnTo>
                <a:lnTo>
                  <a:pt x="0" y="76200"/>
                </a:lnTo>
                <a:close/>
                <a:moveTo>
                  <a:pt x="0" y="82295"/>
                </a:moveTo>
                <a:lnTo>
                  <a:pt x="3048" y="82295"/>
                </a:lnTo>
                <a:lnTo>
                  <a:pt x="3048" y="85343"/>
                </a:lnTo>
                <a:lnTo>
                  <a:pt x="0" y="85343"/>
                </a:lnTo>
                <a:lnTo>
                  <a:pt x="0" y="82295"/>
                </a:lnTo>
                <a:close/>
                <a:moveTo>
                  <a:pt x="0" y="88391"/>
                </a:moveTo>
                <a:lnTo>
                  <a:pt x="3048" y="88391"/>
                </a:lnTo>
                <a:lnTo>
                  <a:pt x="3048" y="91439"/>
                </a:lnTo>
                <a:lnTo>
                  <a:pt x="0" y="91439"/>
                </a:lnTo>
                <a:lnTo>
                  <a:pt x="0" y="88391"/>
                </a:lnTo>
                <a:close/>
                <a:moveTo>
                  <a:pt x="0" y="94488"/>
                </a:moveTo>
                <a:lnTo>
                  <a:pt x="3048" y="94488"/>
                </a:lnTo>
                <a:lnTo>
                  <a:pt x="3048" y="97536"/>
                </a:lnTo>
                <a:lnTo>
                  <a:pt x="0" y="97536"/>
                </a:lnTo>
                <a:lnTo>
                  <a:pt x="0" y="94488"/>
                </a:lnTo>
                <a:close/>
                <a:moveTo>
                  <a:pt x="0" y="100583"/>
                </a:moveTo>
                <a:lnTo>
                  <a:pt x="3048" y="100583"/>
                </a:lnTo>
                <a:lnTo>
                  <a:pt x="3048" y="103631"/>
                </a:lnTo>
                <a:lnTo>
                  <a:pt x="0" y="103631"/>
                </a:lnTo>
                <a:lnTo>
                  <a:pt x="0" y="100583"/>
                </a:lnTo>
                <a:close/>
                <a:moveTo>
                  <a:pt x="0" y="106679"/>
                </a:moveTo>
                <a:lnTo>
                  <a:pt x="3048" y="106679"/>
                </a:lnTo>
                <a:lnTo>
                  <a:pt x="3048" y="109727"/>
                </a:lnTo>
                <a:lnTo>
                  <a:pt x="0" y="109727"/>
                </a:lnTo>
                <a:lnTo>
                  <a:pt x="0" y="106679"/>
                </a:lnTo>
                <a:close/>
                <a:moveTo>
                  <a:pt x="0" y="112776"/>
                </a:moveTo>
                <a:lnTo>
                  <a:pt x="3048" y="112776"/>
                </a:lnTo>
                <a:lnTo>
                  <a:pt x="3048" y="115824"/>
                </a:lnTo>
                <a:lnTo>
                  <a:pt x="0" y="115824"/>
                </a:lnTo>
                <a:lnTo>
                  <a:pt x="0" y="112776"/>
                </a:lnTo>
                <a:close/>
                <a:moveTo>
                  <a:pt x="0" y="118871"/>
                </a:moveTo>
                <a:lnTo>
                  <a:pt x="3048" y="118871"/>
                </a:lnTo>
                <a:lnTo>
                  <a:pt x="3048" y="121919"/>
                </a:lnTo>
                <a:lnTo>
                  <a:pt x="0" y="121919"/>
                </a:lnTo>
                <a:lnTo>
                  <a:pt x="0" y="118871"/>
                </a:lnTo>
                <a:close/>
                <a:moveTo>
                  <a:pt x="0" y="124968"/>
                </a:moveTo>
                <a:lnTo>
                  <a:pt x="3048" y="124968"/>
                </a:lnTo>
                <a:lnTo>
                  <a:pt x="3048" y="128016"/>
                </a:lnTo>
                <a:lnTo>
                  <a:pt x="0" y="128016"/>
                </a:lnTo>
                <a:lnTo>
                  <a:pt x="0" y="124968"/>
                </a:lnTo>
                <a:close/>
                <a:moveTo>
                  <a:pt x="0" y="131064"/>
                </a:moveTo>
                <a:lnTo>
                  <a:pt x="3048" y="131064"/>
                </a:lnTo>
                <a:lnTo>
                  <a:pt x="3048" y="134112"/>
                </a:lnTo>
                <a:lnTo>
                  <a:pt x="0" y="134112"/>
                </a:lnTo>
                <a:lnTo>
                  <a:pt x="0" y="131064"/>
                </a:lnTo>
                <a:close/>
                <a:moveTo>
                  <a:pt x="0" y="137159"/>
                </a:moveTo>
                <a:lnTo>
                  <a:pt x="3048" y="137159"/>
                </a:lnTo>
                <a:lnTo>
                  <a:pt x="3048" y="140207"/>
                </a:lnTo>
                <a:lnTo>
                  <a:pt x="0" y="140207"/>
                </a:lnTo>
                <a:lnTo>
                  <a:pt x="0" y="137159"/>
                </a:lnTo>
                <a:close/>
                <a:moveTo>
                  <a:pt x="0" y="143256"/>
                </a:moveTo>
                <a:lnTo>
                  <a:pt x="3048" y="143256"/>
                </a:lnTo>
                <a:lnTo>
                  <a:pt x="3048" y="146304"/>
                </a:lnTo>
                <a:lnTo>
                  <a:pt x="0" y="146304"/>
                </a:lnTo>
                <a:lnTo>
                  <a:pt x="0" y="143256"/>
                </a:lnTo>
                <a:close/>
                <a:moveTo>
                  <a:pt x="0" y="149351"/>
                </a:moveTo>
                <a:lnTo>
                  <a:pt x="3048" y="149351"/>
                </a:lnTo>
                <a:lnTo>
                  <a:pt x="3048" y="152399"/>
                </a:lnTo>
                <a:lnTo>
                  <a:pt x="0" y="152399"/>
                </a:lnTo>
                <a:lnTo>
                  <a:pt x="0" y="149351"/>
                </a:lnTo>
                <a:close/>
                <a:moveTo>
                  <a:pt x="0" y="155447"/>
                </a:moveTo>
                <a:lnTo>
                  <a:pt x="3048" y="155447"/>
                </a:lnTo>
                <a:lnTo>
                  <a:pt x="3048" y="158495"/>
                </a:lnTo>
                <a:lnTo>
                  <a:pt x="0" y="158495"/>
                </a:lnTo>
                <a:lnTo>
                  <a:pt x="0" y="155447"/>
                </a:lnTo>
                <a:close/>
                <a:moveTo>
                  <a:pt x="0" y="161544"/>
                </a:moveTo>
                <a:lnTo>
                  <a:pt x="3048" y="161544"/>
                </a:lnTo>
                <a:lnTo>
                  <a:pt x="3048" y="164592"/>
                </a:lnTo>
                <a:lnTo>
                  <a:pt x="0" y="164592"/>
                </a:lnTo>
                <a:lnTo>
                  <a:pt x="0" y="161544"/>
                </a:lnTo>
                <a:close/>
                <a:moveTo>
                  <a:pt x="0" y="167639"/>
                </a:moveTo>
                <a:lnTo>
                  <a:pt x="3048" y="167639"/>
                </a:lnTo>
                <a:lnTo>
                  <a:pt x="3048" y="170687"/>
                </a:lnTo>
                <a:lnTo>
                  <a:pt x="0" y="170687"/>
                </a:lnTo>
                <a:lnTo>
                  <a:pt x="0" y="167639"/>
                </a:lnTo>
                <a:close/>
                <a:moveTo>
                  <a:pt x="0" y="173735"/>
                </a:moveTo>
                <a:lnTo>
                  <a:pt x="3048" y="173735"/>
                </a:lnTo>
                <a:lnTo>
                  <a:pt x="3048" y="176783"/>
                </a:lnTo>
                <a:lnTo>
                  <a:pt x="0" y="176783"/>
                </a:lnTo>
                <a:lnTo>
                  <a:pt x="0" y="173735"/>
                </a:lnTo>
                <a:close/>
                <a:moveTo>
                  <a:pt x="0" y="179832"/>
                </a:moveTo>
                <a:lnTo>
                  <a:pt x="3048" y="179832"/>
                </a:lnTo>
                <a:lnTo>
                  <a:pt x="3048" y="182880"/>
                </a:lnTo>
                <a:lnTo>
                  <a:pt x="0" y="182880"/>
                </a:lnTo>
                <a:lnTo>
                  <a:pt x="0" y="179832"/>
                </a:lnTo>
                <a:close/>
                <a:moveTo>
                  <a:pt x="0" y="185927"/>
                </a:moveTo>
                <a:lnTo>
                  <a:pt x="3048" y="185927"/>
                </a:lnTo>
                <a:lnTo>
                  <a:pt x="3048" y="188975"/>
                </a:lnTo>
                <a:lnTo>
                  <a:pt x="0" y="188975"/>
                </a:lnTo>
                <a:lnTo>
                  <a:pt x="0" y="185927"/>
                </a:lnTo>
                <a:close/>
                <a:moveTo>
                  <a:pt x="0" y="192024"/>
                </a:moveTo>
                <a:lnTo>
                  <a:pt x="3048" y="192024"/>
                </a:lnTo>
                <a:lnTo>
                  <a:pt x="3048" y="195072"/>
                </a:lnTo>
                <a:lnTo>
                  <a:pt x="0" y="195072"/>
                </a:lnTo>
                <a:lnTo>
                  <a:pt x="0" y="192024"/>
                </a:lnTo>
                <a:close/>
                <a:moveTo>
                  <a:pt x="0" y="198120"/>
                </a:moveTo>
                <a:lnTo>
                  <a:pt x="3048" y="198120"/>
                </a:lnTo>
                <a:lnTo>
                  <a:pt x="3048" y="201168"/>
                </a:lnTo>
                <a:lnTo>
                  <a:pt x="0" y="201168"/>
                </a:lnTo>
                <a:lnTo>
                  <a:pt x="0" y="198120"/>
                </a:lnTo>
                <a:close/>
                <a:moveTo>
                  <a:pt x="0" y="204215"/>
                </a:moveTo>
                <a:lnTo>
                  <a:pt x="3048" y="204215"/>
                </a:lnTo>
                <a:lnTo>
                  <a:pt x="3048" y="207263"/>
                </a:lnTo>
                <a:lnTo>
                  <a:pt x="0" y="207263"/>
                </a:lnTo>
                <a:lnTo>
                  <a:pt x="0" y="204215"/>
                </a:lnTo>
                <a:close/>
                <a:moveTo>
                  <a:pt x="0" y="210312"/>
                </a:moveTo>
                <a:lnTo>
                  <a:pt x="3048" y="210312"/>
                </a:lnTo>
                <a:lnTo>
                  <a:pt x="3048" y="213360"/>
                </a:lnTo>
                <a:lnTo>
                  <a:pt x="0" y="213360"/>
                </a:lnTo>
                <a:lnTo>
                  <a:pt x="0" y="210312"/>
                </a:lnTo>
                <a:close/>
                <a:moveTo>
                  <a:pt x="0" y="216408"/>
                </a:moveTo>
                <a:lnTo>
                  <a:pt x="3048" y="216408"/>
                </a:lnTo>
                <a:lnTo>
                  <a:pt x="3048" y="219456"/>
                </a:lnTo>
                <a:lnTo>
                  <a:pt x="0" y="219456"/>
                </a:lnTo>
                <a:lnTo>
                  <a:pt x="0" y="216408"/>
                </a:lnTo>
                <a:close/>
                <a:moveTo>
                  <a:pt x="0" y="222503"/>
                </a:moveTo>
                <a:lnTo>
                  <a:pt x="3048" y="222503"/>
                </a:lnTo>
                <a:lnTo>
                  <a:pt x="3048" y="225551"/>
                </a:lnTo>
                <a:lnTo>
                  <a:pt x="0" y="225551"/>
                </a:lnTo>
                <a:lnTo>
                  <a:pt x="0" y="222503"/>
                </a:lnTo>
                <a:close/>
                <a:moveTo>
                  <a:pt x="0" y="228600"/>
                </a:moveTo>
                <a:lnTo>
                  <a:pt x="3048" y="228600"/>
                </a:lnTo>
                <a:lnTo>
                  <a:pt x="3048" y="231648"/>
                </a:lnTo>
                <a:lnTo>
                  <a:pt x="0" y="231648"/>
                </a:lnTo>
                <a:lnTo>
                  <a:pt x="0" y="228600"/>
                </a:lnTo>
                <a:close/>
                <a:moveTo>
                  <a:pt x="0" y="234695"/>
                </a:moveTo>
                <a:lnTo>
                  <a:pt x="3048" y="234695"/>
                </a:lnTo>
                <a:lnTo>
                  <a:pt x="3048" y="237743"/>
                </a:lnTo>
                <a:lnTo>
                  <a:pt x="0" y="237743"/>
                </a:lnTo>
                <a:lnTo>
                  <a:pt x="0" y="234695"/>
                </a:lnTo>
                <a:close/>
                <a:moveTo>
                  <a:pt x="0" y="240791"/>
                </a:moveTo>
                <a:lnTo>
                  <a:pt x="3048" y="240791"/>
                </a:lnTo>
                <a:lnTo>
                  <a:pt x="3048" y="243839"/>
                </a:lnTo>
                <a:lnTo>
                  <a:pt x="0" y="243839"/>
                </a:lnTo>
                <a:lnTo>
                  <a:pt x="0" y="240791"/>
                </a:lnTo>
                <a:close/>
                <a:moveTo>
                  <a:pt x="0" y="246888"/>
                </a:moveTo>
                <a:lnTo>
                  <a:pt x="3048" y="246888"/>
                </a:lnTo>
                <a:lnTo>
                  <a:pt x="3048" y="249936"/>
                </a:lnTo>
                <a:lnTo>
                  <a:pt x="0" y="249936"/>
                </a:lnTo>
                <a:lnTo>
                  <a:pt x="0" y="246888"/>
                </a:lnTo>
                <a:close/>
                <a:moveTo>
                  <a:pt x="0" y="252983"/>
                </a:moveTo>
                <a:lnTo>
                  <a:pt x="3048" y="252983"/>
                </a:lnTo>
                <a:lnTo>
                  <a:pt x="3048" y="256031"/>
                </a:lnTo>
                <a:lnTo>
                  <a:pt x="0" y="256031"/>
                </a:lnTo>
                <a:lnTo>
                  <a:pt x="0" y="252983"/>
                </a:lnTo>
                <a:close/>
                <a:moveTo>
                  <a:pt x="0" y="259079"/>
                </a:moveTo>
                <a:lnTo>
                  <a:pt x="3048" y="259079"/>
                </a:lnTo>
                <a:lnTo>
                  <a:pt x="3048" y="262127"/>
                </a:lnTo>
                <a:lnTo>
                  <a:pt x="0" y="262127"/>
                </a:lnTo>
                <a:lnTo>
                  <a:pt x="0" y="259079"/>
                </a:lnTo>
                <a:close/>
                <a:moveTo>
                  <a:pt x="0" y="265176"/>
                </a:moveTo>
                <a:lnTo>
                  <a:pt x="3048" y="265176"/>
                </a:lnTo>
                <a:lnTo>
                  <a:pt x="3048" y="268224"/>
                </a:lnTo>
                <a:lnTo>
                  <a:pt x="0" y="268224"/>
                </a:lnTo>
                <a:lnTo>
                  <a:pt x="0" y="265176"/>
                </a:lnTo>
                <a:close/>
                <a:moveTo>
                  <a:pt x="0" y="271271"/>
                </a:moveTo>
                <a:lnTo>
                  <a:pt x="3048" y="271271"/>
                </a:lnTo>
                <a:lnTo>
                  <a:pt x="3048" y="274319"/>
                </a:lnTo>
                <a:lnTo>
                  <a:pt x="0" y="274319"/>
                </a:lnTo>
                <a:lnTo>
                  <a:pt x="0" y="271271"/>
                </a:lnTo>
                <a:close/>
                <a:moveTo>
                  <a:pt x="0" y="277368"/>
                </a:moveTo>
                <a:lnTo>
                  <a:pt x="3048" y="277368"/>
                </a:lnTo>
                <a:lnTo>
                  <a:pt x="3048" y="280416"/>
                </a:lnTo>
                <a:lnTo>
                  <a:pt x="0" y="280416"/>
                </a:lnTo>
                <a:lnTo>
                  <a:pt x="0" y="277368"/>
                </a:lnTo>
                <a:close/>
                <a:moveTo>
                  <a:pt x="0" y="283464"/>
                </a:moveTo>
                <a:lnTo>
                  <a:pt x="3048" y="283464"/>
                </a:lnTo>
                <a:lnTo>
                  <a:pt x="3048" y="286512"/>
                </a:lnTo>
                <a:lnTo>
                  <a:pt x="0" y="286512"/>
                </a:lnTo>
                <a:lnTo>
                  <a:pt x="0" y="283464"/>
                </a:lnTo>
                <a:close/>
                <a:moveTo>
                  <a:pt x="0" y="289559"/>
                </a:moveTo>
                <a:lnTo>
                  <a:pt x="3048" y="289559"/>
                </a:lnTo>
                <a:lnTo>
                  <a:pt x="3048" y="292607"/>
                </a:lnTo>
                <a:lnTo>
                  <a:pt x="0" y="292607"/>
                </a:lnTo>
                <a:lnTo>
                  <a:pt x="0" y="289559"/>
                </a:lnTo>
                <a:close/>
                <a:moveTo>
                  <a:pt x="0" y="295656"/>
                </a:moveTo>
                <a:lnTo>
                  <a:pt x="3048" y="295656"/>
                </a:lnTo>
                <a:lnTo>
                  <a:pt x="3048" y="298704"/>
                </a:lnTo>
                <a:lnTo>
                  <a:pt x="0" y="298704"/>
                </a:lnTo>
                <a:lnTo>
                  <a:pt x="0" y="295656"/>
                </a:lnTo>
                <a:close/>
                <a:moveTo>
                  <a:pt x="0" y="301751"/>
                </a:moveTo>
                <a:lnTo>
                  <a:pt x="3048" y="301751"/>
                </a:lnTo>
                <a:lnTo>
                  <a:pt x="3048" y="304799"/>
                </a:lnTo>
                <a:lnTo>
                  <a:pt x="0" y="304799"/>
                </a:lnTo>
                <a:lnTo>
                  <a:pt x="0" y="301751"/>
                </a:lnTo>
                <a:close/>
                <a:moveTo>
                  <a:pt x="0" y="307847"/>
                </a:moveTo>
                <a:lnTo>
                  <a:pt x="3048" y="307847"/>
                </a:lnTo>
                <a:lnTo>
                  <a:pt x="3048" y="310895"/>
                </a:lnTo>
                <a:lnTo>
                  <a:pt x="0" y="310895"/>
                </a:lnTo>
                <a:lnTo>
                  <a:pt x="0" y="307847"/>
                </a:lnTo>
                <a:close/>
                <a:moveTo>
                  <a:pt x="0" y="313944"/>
                </a:moveTo>
                <a:lnTo>
                  <a:pt x="3048" y="313944"/>
                </a:lnTo>
                <a:lnTo>
                  <a:pt x="3048" y="316992"/>
                </a:lnTo>
                <a:lnTo>
                  <a:pt x="0" y="316992"/>
                </a:lnTo>
                <a:lnTo>
                  <a:pt x="0" y="313944"/>
                </a:lnTo>
                <a:close/>
                <a:moveTo>
                  <a:pt x="0" y="320039"/>
                </a:moveTo>
                <a:lnTo>
                  <a:pt x="3048" y="320039"/>
                </a:lnTo>
                <a:lnTo>
                  <a:pt x="3048" y="323087"/>
                </a:lnTo>
                <a:lnTo>
                  <a:pt x="0" y="323087"/>
                </a:lnTo>
                <a:lnTo>
                  <a:pt x="0" y="320039"/>
                </a:lnTo>
                <a:close/>
                <a:moveTo>
                  <a:pt x="0" y="326135"/>
                </a:moveTo>
                <a:lnTo>
                  <a:pt x="3048" y="326135"/>
                </a:lnTo>
                <a:lnTo>
                  <a:pt x="3048" y="329183"/>
                </a:lnTo>
                <a:lnTo>
                  <a:pt x="0" y="329183"/>
                </a:lnTo>
                <a:lnTo>
                  <a:pt x="0" y="326135"/>
                </a:lnTo>
                <a:close/>
                <a:moveTo>
                  <a:pt x="0" y="332232"/>
                </a:moveTo>
                <a:lnTo>
                  <a:pt x="3048" y="332232"/>
                </a:lnTo>
                <a:lnTo>
                  <a:pt x="3048" y="335280"/>
                </a:lnTo>
                <a:lnTo>
                  <a:pt x="0" y="335280"/>
                </a:lnTo>
                <a:lnTo>
                  <a:pt x="0" y="332232"/>
                </a:lnTo>
                <a:close/>
                <a:moveTo>
                  <a:pt x="0" y="338327"/>
                </a:moveTo>
                <a:lnTo>
                  <a:pt x="3048" y="338327"/>
                </a:lnTo>
                <a:lnTo>
                  <a:pt x="3048" y="341375"/>
                </a:lnTo>
                <a:lnTo>
                  <a:pt x="0" y="341375"/>
                </a:lnTo>
                <a:lnTo>
                  <a:pt x="0" y="338327"/>
                </a:lnTo>
                <a:close/>
                <a:moveTo>
                  <a:pt x="0" y="344424"/>
                </a:moveTo>
                <a:lnTo>
                  <a:pt x="3048" y="344424"/>
                </a:lnTo>
                <a:lnTo>
                  <a:pt x="3048" y="347472"/>
                </a:lnTo>
                <a:lnTo>
                  <a:pt x="0" y="347472"/>
                </a:lnTo>
                <a:lnTo>
                  <a:pt x="0" y="344424"/>
                </a:lnTo>
                <a:close/>
                <a:moveTo>
                  <a:pt x="0" y="350520"/>
                </a:moveTo>
                <a:lnTo>
                  <a:pt x="3048" y="350520"/>
                </a:lnTo>
                <a:lnTo>
                  <a:pt x="3048" y="353568"/>
                </a:lnTo>
                <a:lnTo>
                  <a:pt x="0" y="353568"/>
                </a:lnTo>
                <a:lnTo>
                  <a:pt x="0" y="350520"/>
                </a:lnTo>
                <a:close/>
                <a:moveTo>
                  <a:pt x="0" y="356615"/>
                </a:moveTo>
                <a:lnTo>
                  <a:pt x="3048" y="356615"/>
                </a:lnTo>
                <a:lnTo>
                  <a:pt x="3048" y="359663"/>
                </a:lnTo>
                <a:lnTo>
                  <a:pt x="0" y="359663"/>
                </a:lnTo>
                <a:lnTo>
                  <a:pt x="0" y="356615"/>
                </a:lnTo>
                <a:close/>
                <a:moveTo>
                  <a:pt x="0" y="362712"/>
                </a:moveTo>
                <a:lnTo>
                  <a:pt x="3048" y="362712"/>
                </a:lnTo>
                <a:lnTo>
                  <a:pt x="3048" y="365760"/>
                </a:lnTo>
                <a:lnTo>
                  <a:pt x="0" y="365760"/>
                </a:lnTo>
                <a:lnTo>
                  <a:pt x="0" y="362712"/>
                </a:lnTo>
                <a:close/>
                <a:moveTo>
                  <a:pt x="0" y="368808"/>
                </a:moveTo>
                <a:lnTo>
                  <a:pt x="3048" y="368808"/>
                </a:lnTo>
                <a:lnTo>
                  <a:pt x="3048" y="371856"/>
                </a:lnTo>
                <a:lnTo>
                  <a:pt x="0" y="371856"/>
                </a:lnTo>
                <a:lnTo>
                  <a:pt x="0" y="368808"/>
                </a:lnTo>
                <a:close/>
                <a:moveTo>
                  <a:pt x="0" y="374903"/>
                </a:moveTo>
                <a:lnTo>
                  <a:pt x="3048" y="374903"/>
                </a:lnTo>
                <a:lnTo>
                  <a:pt x="3048" y="377951"/>
                </a:lnTo>
                <a:lnTo>
                  <a:pt x="0" y="377951"/>
                </a:lnTo>
                <a:lnTo>
                  <a:pt x="0" y="374903"/>
                </a:lnTo>
                <a:close/>
                <a:moveTo>
                  <a:pt x="0" y="381000"/>
                </a:moveTo>
                <a:lnTo>
                  <a:pt x="3048" y="381000"/>
                </a:lnTo>
                <a:lnTo>
                  <a:pt x="3048" y="384048"/>
                </a:lnTo>
                <a:lnTo>
                  <a:pt x="0" y="384048"/>
                </a:lnTo>
                <a:lnTo>
                  <a:pt x="0" y="381000"/>
                </a:lnTo>
                <a:close/>
                <a:moveTo>
                  <a:pt x="0" y="387095"/>
                </a:moveTo>
                <a:lnTo>
                  <a:pt x="3048" y="387095"/>
                </a:lnTo>
                <a:lnTo>
                  <a:pt x="3048" y="390143"/>
                </a:lnTo>
                <a:lnTo>
                  <a:pt x="0" y="390143"/>
                </a:lnTo>
                <a:lnTo>
                  <a:pt x="0" y="387095"/>
                </a:lnTo>
                <a:close/>
                <a:moveTo>
                  <a:pt x="0" y="393191"/>
                </a:moveTo>
                <a:lnTo>
                  <a:pt x="3048" y="393191"/>
                </a:lnTo>
                <a:lnTo>
                  <a:pt x="3048" y="396239"/>
                </a:lnTo>
                <a:lnTo>
                  <a:pt x="0" y="396239"/>
                </a:lnTo>
                <a:lnTo>
                  <a:pt x="0" y="393191"/>
                </a:lnTo>
                <a:close/>
                <a:moveTo>
                  <a:pt x="0" y="399288"/>
                </a:moveTo>
                <a:lnTo>
                  <a:pt x="3048" y="399288"/>
                </a:lnTo>
                <a:lnTo>
                  <a:pt x="3048" y="402336"/>
                </a:lnTo>
                <a:lnTo>
                  <a:pt x="0" y="402336"/>
                </a:lnTo>
                <a:lnTo>
                  <a:pt x="0" y="399288"/>
                </a:lnTo>
                <a:close/>
                <a:moveTo>
                  <a:pt x="0" y="405383"/>
                </a:moveTo>
                <a:lnTo>
                  <a:pt x="3048" y="405383"/>
                </a:lnTo>
                <a:lnTo>
                  <a:pt x="3048" y="408431"/>
                </a:lnTo>
                <a:lnTo>
                  <a:pt x="0" y="408431"/>
                </a:lnTo>
                <a:lnTo>
                  <a:pt x="0" y="405383"/>
                </a:lnTo>
                <a:close/>
                <a:moveTo>
                  <a:pt x="0" y="411479"/>
                </a:moveTo>
                <a:lnTo>
                  <a:pt x="3048" y="411479"/>
                </a:lnTo>
                <a:lnTo>
                  <a:pt x="3048" y="414527"/>
                </a:lnTo>
                <a:lnTo>
                  <a:pt x="0" y="414527"/>
                </a:lnTo>
                <a:lnTo>
                  <a:pt x="0" y="411479"/>
                </a:lnTo>
                <a:close/>
                <a:moveTo>
                  <a:pt x="0" y="417576"/>
                </a:moveTo>
                <a:lnTo>
                  <a:pt x="3048" y="417576"/>
                </a:lnTo>
                <a:lnTo>
                  <a:pt x="3048" y="420624"/>
                </a:lnTo>
                <a:lnTo>
                  <a:pt x="0" y="420624"/>
                </a:lnTo>
                <a:lnTo>
                  <a:pt x="0" y="417576"/>
                </a:lnTo>
                <a:close/>
                <a:moveTo>
                  <a:pt x="0" y="423671"/>
                </a:moveTo>
                <a:lnTo>
                  <a:pt x="3048" y="423671"/>
                </a:lnTo>
                <a:lnTo>
                  <a:pt x="3048" y="426719"/>
                </a:lnTo>
                <a:lnTo>
                  <a:pt x="0" y="426719"/>
                </a:lnTo>
                <a:lnTo>
                  <a:pt x="0" y="423671"/>
                </a:lnTo>
                <a:close/>
                <a:moveTo>
                  <a:pt x="0" y="429768"/>
                </a:moveTo>
                <a:lnTo>
                  <a:pt x="3048" y="429768"/>
                </a:lnTo>
                <a:lnTo>
                  <a:pt x="3048" y="432816"/>
                </a:lnTo>
                <a:lnTo>
                  <a:pt x="0" y="432816"/>
                </a:lnTo>
                <a:lnTo>
                  <a:pt x="0" y="429768"/>
                </a:lnTo>
                <a:close/>
                <a:moveTo>
                  <a:pt x="0" y="435864"/>
                </a:moveTo>
                <a:lnTo>
                  <a:pt x="3048" y="435864"/>
                </a:lnTo>
                <a:lnTo>
                  <a:pt x="3048" y="438912"/>
                </a:lnTo>
                <a:lnTo>
                  <a:pt x="0" y="438912"/>
                </a:lnTo>
                <a:lnTo>
                  <a:pt x="0" y="435864"/>
                </a:lnTo>
                <a:close/>
                <a:moveTo>
                  <a:pt x="0" y="441959"/>
                </a:moveTo>
                <a:lnTo>
                  <a:pt x="3048" y="441959"/>
                </a:lnTo>
                <a:lnTo>
                  <a:pt x="3048" y="445007"/>
                </a:lnTo>
                <a:lnTo>
                  <a:pt x="0" y="445007"/>
                </a:lnTo>
                <a:lnTo>
                  <a:pt x="0" y="441959"/>
                </a:lnTo>
                <a:close/>
                <a:moveTo>
                  <a:pt x="0" y="448056"/>
                </a:moveTo>
                <a:lnTo>
                  <a:pt x="3048" y="448056"/>
                </a:lnTo>
                <a:lnTo>
                  <a:pt x="3048" y="451104"/>
                </a:lnTo>
                <a:lnTo>
                  <a:pt x="0" y="451104"/>
                </a:lnTo>
                <a:lnTo>
                  <a:pt x="0" y="448056"/>
                </a:lnTo>
                <a:close/>
                <a:moveTo>
                  <a:pt x="0" y="454151"/>
                </a:moveTo>
                <a:lnTo>
                  <a:pt x="3048" y="454151"/>
                </a:lnTo>
                <a:lnTo>
                  <a:pt x="3048" y="457199"/>
                </a:lnTo>
                <a:lnTo>
                  <a:pt x="0" y="457199"/>
                </a:lnTo>
                <a:lnTo>
                  <a:pt x="0" y="454151"/>
                </a:lnTo>
                <a:close/>
                <a:moveTo>
                  <a:pt x="0" y="460247"/>
                </a:moveTo>
                <a:lnTo>
                  <a:pt x="3048" y="460247"/>
                </a:lnTo>
                <a:lnTo>
                  <a:pt x="3048" y="463295"/>
                </a:lnTo>
                <a:lnTo>
                  <a:pt x="0" y="463295"/>
                </a:lnTo>
                <a:lnTo>
                  <a:pt x="0" y="460247"/>
                </a:lnTo>
                <a:close/>
                <a:moveTo>
                  <a:pt x="0" y="466344"/>
                </a:moveTo>
                <a:lnTo>
                  <a:pt x="3048" y="466344"/>
                </a:lnTo>
                <a:lnTo>
                  <a:pt x="3048" y="469392"/>
                </a:lnTo>
                <a:lnTo>
                  <a:pt x="0" y="469392"/>
                </a:lnTo>
                <a:lnTo>
                  <a:pt x="0" y="466344"/>
                </a:lnTo>
                <a:close/>
                <a:moveTo>
                  <a:pt x="0" y="472439"/>
                </a:moveTo>
                <a:lnTo>
                  <a:pt x="3048" y="472439"/>
                </a:lnTo>
                <a:lnTo>
                  <a:pt x="3048" y="475487"/>
                </a:lnTo>
                <a:lnTo>
                  <a:pt x="0" y="475487"/>
                </a:lnTo>
                <a:lnTo>
                  <a:pt x="0" y="472439"/>
                </a:lnTo>
                <a:close/>
                <a:moveTo>
                  <a:pt x="0" y="478535"/>
                </a:moveTo>
                <a:lnTo>
                  <a:pt x="3048" y="478535"/>
                </a:lnTo>
                <a:lnTo>
                  <a:pt x="3048" y="481583"/>
                </a:lnTo>
                <a:lnTo>
                  <a:pt x="0" y="481583"/>
                </a:lnTo>
                <a:lnTo>
                  <a:pt x="0" y="478535"/>
                </a:lnTo>
                <a:close/>
                <a:moveTo>
                  <a:pt x="0" y="484632"/>
                </a:moveTo>
                <a:lnTo>
                  <a:pt x="3048" y="484632"/>
                </a:lnTo>
                <a:lnTo>
                  <a:pt x="3048" y="487680"/>
                </a:lnTo>
                <a:lnTo>
                  <a:pt x="0" y="487680"/>
                </a:lnTo>
                <a:lnTo>
                  <a:pt x="0" y="484632"/>
                </a:lnTo>
                <a:close/>
                <a:moveTo>
                  <a:pt x="0" y="490727"/>
                </a:moveTo>
                <a:lnTo>
                  <a:pt x="3048" y="490727"/>
                </a:lnTo>
                <a:lnTo>
                  <a:pt x="3048" y="493775"/>
                </a:lnTo>
                <a:lnTo>
                  <a:pt x="0" y="493775"/>
                </a:lnTo>
                <a:lnTo>
                  <a:pt x="0" y="490727"/>
                </a:lnTo>
                <a:close/>
                <a:moveTo>
                  <a:pt x="0" y="496824"/>
                </a:moveTo>
                <a:lnTo>
                  <a:pt x="3048" y="496824"/>
                </a:lnTo>
                <a:lnTo>
                  <a:pt x="3048" y="499872"/>
                </a:lnTo>
                <a:lnTo>
                  <a:pt x="0" y="499872"/>
                </a:lnTo>
                <a:lnTo>
                  <a:pt x="0" y="496824"/>
                </a:lnTo>
                <a:close/>
                <a:moveTo>
                  <a:pt x="0" y="502920"/>
                </a:moveTo>
                <a:lnTo>
                  <a:pt x="3048" y="502920"/>
                </a:lnTo>
                <a:lnTo>
                  <a:pt x="3048" y="505968"/>
                </a:lnTo>
                <a:lnTo>
                  <a:pt x="0" y="505968"/>
                </a:lnTo>
                <a:lnTo>
                  <a:pt x="0" y="502920"/>
                </a:lnTo>
                <a:close/>
                <a:moveTo>
                  <a:pt x="0" y="509015"/>
                </a:moveTo>
                <a:lnTo>
                  <a:pt x="3048" y="509015"/>
                </a:lnTo>
                <a:lnTo>
                  <a:pt x="3048" y="512063"/>
                </a:lnTo>
                <a:lnTo>
                  <a:pt x="0" y="512063"/>
                </a:lnTo>
                <a:lnTo>
                  <a:pt x="0" y="509015"/>
                </a:lnTo>
                <a:close/>
                <a:moveTo>
                  <a:pt x="0" y="515112"/>
                </a:moveTo>
                <a:lnTo>
                  <a:pt x="3048" y="515112"/>
                </a:lnTo>
                <a:lnTo>
                  <a:pt x="3048" y="518160"/>
                </a:lnTo>
                <a:lnTo>
                  <a:pt x="0" y="518160"/>
                </a:lnTo>
                <a:lnTo>
                  <a:pt x="0" y="515112"/>
                </a:lnTo>
                <a:close/>
                <a:moveTo>
                  <a:pt x="0" y="521208"/>
                </a:moveTo>
                <a:lnTo>
                  <a:pt x="3048" y="521208"/>
                </a:lnTo>
                <a:lnTo>
                  <a:pt x="3048" y="524256"/>
                </a:lnTo>
                <a:lnTo>
                  <a:pt x="0" y="524256"/>
                </a:lnTo>
                <a:lnTo>
                  <a:pt x="0" y="521208"/>
                </a:lnTo>
                <a:close/>
                <a:moveTo>
                  <a:pt x="0" y="527303"/>
                </a:moveTo>
                <a:lnTo>
                  <a:pt x="3048" y="527303"/>
                </a:lnTo>
                <a:lnTo>
                  <a:pt x="3048" y="530351"/>
                </a:lnTo>
                <a:lnTo>
                  <a:pt x="0" y="530351"/>
                </a:lnTo>
                <a:lnTo>
                  <a:pt x="0" y="527303"/>
                </a:lnTo>
                <a:close/>
                <a:moveTo>
                  <a:pt x="0" y="533400"/>
                </a:moveTo>
                <a:lnTo>
                  <a:pt x="3048" y="533400"/>
                </a:lnTo>
                <a:lnTo>
                  <a:pt x="3048" y="536448"/>
                </a:lnTo>
                <a:lnTo>
                  <a:pt x="0" y="536448"/>
                </a:lnTo>
                <a:lnTo>
                  <a:pt x="0" y="533400"/>
                </a:lnTo>
                <a:close/>
                <a:moveTo>
                  <a:pt x="0" y="539495"/>
                </a:moveTo>
                <a:lnTo>
                  <a:pt x="3048" y="539495"/>
                </a:lnTo>
                <a:lnTo>
                  <a:pt x="3048" y="542543"/>
                </a:lnTo>
                <a:lnTo>
                  <a:pt x="0" y="542543"/>
                </a:lnTo>
                <a:lnTo>
                  <a:pt x="0" y="539495"/>
                </a:lnTo>
                <a:close/>
                <a:moveTo>
                  <a:pt x="0" y="545591"/>
                </a:moveTo>
                <a:lnTo>
                  <a:pt x="3048" y="545591"/>
                </a:lnTo>
                <a:lnTo>
                  <a:pt x="3048" y="548639"/>
                </a:lnTo>
                <a:lnTo>
                  <a:pt x="0" y="548639"/>
                </a:lnTo>
                <a:lnTo>
                  <a:pt x="0" y="545591"/>
                </a:lnTo>
                <a:close/>
                <a:moveTo>
                  <a:pt x="0" y="551688"/>
                </a:moveTo>
                <a:lnTo>
                  <a:pt x="3048" y="551688"/>
                </a:lnTo>
                <a:lnTo>
                  <a:pt x="3048" y="554736"/>
                </a:lnTo>
                <a:lnTo>
                  <a:pt x="0" y="554736"/>
                </a:lnTo>
                <a:lnTo>
                  <a:pt x="0" y="551688"/>
                </a:lnTo>
                <a:close/>
                <a:moveTo>
                  <a:pt x="0" y="557783"/>
                </a:moveTo>
                <a:lnTo>
                  <a:pt x="3048" y="557783"/>
                </a:lnTo>
                <a:lnTo>
                  <a:pt x="3048" y="560831"/>
                </a:lnTo>
                <a:lnTo>
                  <a:pt x="0" y="560831"/>
                </a:lnTo>
                <a:lnTo>
                  <a:pt x="0" y="557783"/>
                </a:lnTo>
                <a:close/>
                <a:moveTo>
                  <a:pt x="0" y="563879"/>
                </a:moveTo>
                <a:lnTo>
                  <a:pt x="3048" y="563879"/>
                </a:lnTo>
                <a:lnTo>
                  <a:pt x="3048" y="566927"/>
                </a:lnTo>
                <a:lnTo>
                  <a:pt x="0" y="566927"/>
                </a:lnTo>
                <a:lnTo>
                  <a:pt x="0" y="563879"/>
                </a:lnTo>
                <a:close/>
                <a:moveTo>
                  <a:pt x="0" y="569976"/>
                </a:moveTo>
                <a:lnTo>
                  <a:pt x="3048" y="569976"/>
                </a:lnTo>
                <a:lnTo>
                  <a:pt x="3048" y="573024"/>
                </a:lnTo>
                <a:lnTo>
                  <a:pt x="0" y="573024"/>
                </a:lnTo>
                <a:lnTo>
                  <a:pt x="0" y="569976"/>
                </a:lnTo>
                <a:close/>
                <a:moveTo>
                  <a:pt x="0" y="576071"/>
                </a:moveTo>
                <a:lnTo>
                  <a:pt x="3048" y="576071"/>
                </a:lnTo>
                <a:lnTo>
                  <a:pt x="3048" y="579119"/>
                </a:lnTo>
                <a:lnTo>
                  <a:pt x="0" y="579119"/>
                </a:lnTo>
                <a:lnTo>
                  <a:pt x="0" y="576071"/>
                </a:lnTo>
                <a:close/>
                <a:moveTo>
                  <a:pt x="0" y="582168"/>
                </a:moveTo>
                <a:lnTo>
                  <a:pt x="3048" y="582168"/>
                </a:lnTo>
                <a:lnTo>
                  <a:pt x="3048" y="585216"/>
                </a:lnTo>
                <a:lnTo>
                  <a:pt x="0" y="585216"/>
                </a:lnTo>
                <a:lnTo>
                  <a:pt x="0" y="582168"/>
                </a:lnTo>
                <a:close/>
                <a:moveTo>
                  <a:pt x="0" y="588264"/>
                </a:moveTo>
                <a:lnTo>
                  <a:pt x="3048" y="588264"/>
                </a:lnTo>
                <a:lnTo>
                  <a:pt x="3048" y="591312"/>
                </a:lnTo>
                <a:lnTo>
                  <a:pt x="0" y="591312"/>
                </a:lnTo>
                <a:lnTo>
                  <a:pt x="0" y="588264"/>
                </a:lnTo>
                <a:close/>
                <a:moveTo>
                  <a:pt x="0" y="594359"/>
                </a:moveTo>
                <a:lnTo>
                  <a:pt x="3048" y="594359"/>
                </a:lnTo>
                <a:lnTo>
                  <a:pt x="3048" y="597407"/>
                </a:lnTo>
                <a:lnTo>
                  <a:pt x="0" y="597407"/>
                </a:lnTo>
                <a:lnTo>
                  <a:pt x="0" y="594359"/>
                </a:lnTo>
                <a:close/>
                <a:moveTo>
                  <a:pt x="0" y="600456"/>
                </a:moveTo>
                <a:lnTo>
                  <a:pt x="3048" y="600456"/>
                </a:lnTo>
                <a:lnTo>
                  <a:pt x="3048" y="603504"/>
                </a:lnTo>
                <a:lnTo>
                  <a:pt x="0" y="603504"/>
                </a:lnTo>
                <a:lnTo>
                  <a:pt x="0" y="600456"/>
                </a:lnTo>
                <a:close/>
                <a:moveTo>
                  <a:pt x="0" y="606551"/>
                </a:moveTo>
                <a:lnTo>
                  <a:pt x="3048" y="606551"/>
                </a:lnTo>
                <a:lnTo>
                  <a:pt x="3048" y="609599"/>
                </a:lnTo>
                <a:lnTo>
                  <a:pt x="0" y="609599"/>
                </a:lnTo>
                <a:lnTo>
                  <a:pt x="0" y="606551"/>
                </a:lnTo>
                <a:close/>
                <a:moveTo>
                  <a:pt x="0" y="612647"/>
                </a:moveTo>
                <a:lnTo>
                  <a:pt x="3048" y="612647"/>
                </a:lnTo>
                <a:lnTo>
                  <a:pt x="3048" y="615695"/>
                </a:lnTo>
                <a:lnTo>
                  <a:pt x="0" y="615695"/>
                </a:lnTo>
                <a:lnTo>
                  <a:pt x="0" y="612647"/>
                </a:lnTo>
                <a:close/>
                <a:moveTo>
                  <a:pt x="0" y="618744"/>
                </a:moveTo>
                <a:lnTo>
                  <a:pt x="3048" y="618744"/>
                </a:lnTo>
                <a:lnTo>
                  <a:pt x="3048" y="621792"/>
                </a:lnTo>
                <a:lnTo>
                  <a:pt x="0" y="621792"/>
                </a:lnTo>
                <a:lnTo>
                  <a:pt x="0" y="618744"/>
                </a:lnTo>
                <a:close/>
                <a:moveTo>
                  <a:pt x="0" y="624839"/>
                </a:moveTo>
                <a:lnTo>
                  <a:pt x="3048" y="624839"/>
                </a:lnTo>
                <a:lnTo>
                  <a:pt x="3048" y="627887"/>
                </a:lnTo>
                <a:lnTo>
                  <a:pt x="0" y="627887"/>
                </a:lnTo>
                <a:lnTo>
                  <a:pt x="0" y="624839"/>
                </a:lnTo>
                <a:close/>
                <a:moveTo>
                  <a:pt x="0" y="630935"/>
                </a:moveTo>
                <a:lnTo>
                  <a:pt x="3048" y="630935"/>
                </a:lnTo>
                <a:lnTo>
                  <a:pt x="3048" y="633983"/>
                </a:lnTo>
                <a:lnTo>
                  <a:pt x="0" y="633983"/>
                </a:lnTo>
                <a:lnTo>
                  <a:pt x="0" y="630935"/>
                </a:lnTo>
                <a:close/>
                <a:moveTo>
                  <a:pt x="0" y="637032"/>
                </a:moveTo>
                <a:lnTo>
                  <a:pt x="3048" y="637032"/>
                </a:lnTo>
                <a:lnTo>
                  <a:pt x="3048" y="640080"/>
                </a:lnTo>
                <a:lnTo>
                  <a:pt x="0" y="640080"/>
                </a:lnTo>
                <a:lnTo>
                  <a:pt x="0" y="637032"/>
                </a:lnTo>
                <a:close/>
                <a:moveTo>
                  <a:pt x="0" y="643127"/>
                </a:moveTo>
                <a:lnTo>
                  <a:pt x="3048" y="643127"/>
                </a:lnTo>
                <a:lnTo>
                  <a:pt x="3048" y="646175"/>
                </a:lnTo>
                <a:lnTo>
                  <a:pt x="0" y="646175"/>
                </a:lnTo>
                <a:lnTo>
                  <a:pt x="0" y="643127"/>
                </a:lnTo>
                <a:close/>
                <a:moveTo>
                  <a:pt x="0" y="649224"/>
                </a:moveTo>
                <a:lnTo>
                  <a:pt x="3048" y="649224"/>
                </a:lnTo>
                <a:lnTo>
                  <a:pt x="3048" y="652272"/>
                </a:lnTo>
                <a:lnTo>
                  <a:pt x="0" y="652272"/>
                </a:lnTo>
                <a:lnTo>
                  <a:pt x="0" y="649224"/>
                </a:lnTo>
                <a:close/>
                <a:moveTo>
                  <a:pt x="0" y="655320"/>
                </a:moveTo>
                <a:lnTo>
                  <a:pt x="3048" y="655320"/>
                </a:lnTo>
                <a:lnTo>
                  <a:pt x="3048" y="658368"/>
                </a:lnTo>
                <a:lnTo>
                  <a:pt x="0" y="658368"/>
                </a:lnTo>
                <a:lnTo>
                  <a:pt x="0" y="655320"/>
                </a:lnTo>
                <a:close/>
                <a:moveTo>
                  <a:pt x="0" y="661415"/>
                </a:moveTo>
                <a:lnTo>
                  <a:pt x="3048" y="661415"/>
                </a:lnTo>
                <a:lnTo>
                  <a:pt x="3048" y="664463"/>
                </a:lnTo>
                <a:lnTo>
                  <a:pt x="0" y="664463"/>
                </a:lnTo>
                <a:lnTo>
                  <a:pt x="0" y="661415"/>
                </a:lnTo>
                <a:close/>
                <a:moveTo>
                  <a:pt x="0" y="667512"/>
                </a:moveTo>
                <a:lnTo>
                  <a:pt x="3048" y="667512"/>
                </a:lnTo>
                <a:lnTo>
                  <a:pt x="3048" y="670560"/>
                </a:lnTo>
                <a:lnTo>
                  <a:pt x="0" y="670560"/>
                </a:lnTo>
                <a:lnTo>
                  <a:pt x="0" y="667512"/>
                </a:lnTo>
                <a:close/>
                <a:moveTo>
                  <a:pt x="0" y="673608"/>
                </a:moveTo>
                <a:lnTo>
                  <a:pt x="3048" y="673608"/>
                </a:lnTo>
                <a:lnTo>
                  <a:pt x="3048" y="676656"/>
                </a:lnTo>
                <a:lnTo>
                  <a:pt x="0" y="676656"/>
                </a:lnTo>
                <a:lnTo>
                  <a:pt x="0" y="673608"/>
                </a:lnTo>
                <a:close/>
                <a:moveTo>
                  <a:pt x="0" y="679703"/>
                </a:moveTo>
                <a:lnTo>
                  <a:pt x="3048" y="679703"/>
                </a:lnTo>
                <a:lnTo>
                  <a:pt x="3048" y="682751"/>
                </a:lnTo>
                <a:lnTo>
                  <a:pt x="0" y="682751"/>
                </a:lnTo>
                <a:lnTo>
                  <a:pt x="0" y="679703"/>
                </a:lnTo>
                <a:close/>
                <a:moveTo>
                  <a:pt x="0" y="685800"/>
                </a:moveTo>
                <a:lnTo>
                  <a:pt x="3048" y="685800"/>
                </a:lnTo>
                <a:lnTo>
                  <a:pt x="3048" y="688848"/>
                </a:lnTo>
                <a:lnTo>
                  <a:pt x="0" y="688848"/>
                </a:lnTo>
                <a:lnTo>
                  <a:pt x="0" y="685800"/>
                </a:lnTo>
                <a:close/>
                <a:moveTo>
                  <a:pt x="0" y="691895"/>
                </a:moveTo>
                <a:lnTo>
                  <a:pt x="3048" y="691895"/>
                </a:lnTo>
                <a:lnTo>
                  <a:pt x="3048" y="694943"/>
                </a:lnTo>
                <a:lnTo>
                  <a:pt x="0" y="694943"/>
                </a:lnTo>
                <a:lnTo>
                  <a:pt x="0" y="691895"/>
                </a:lnTo>
                <a:close/>
                <a:moveTo>
                  <a:pt x="0" y="697991"/>
                </a:moveTo>
                <a:lnTo>
                  <a:pt x="3048" y="697991"/>
                </a:lnTo>
                <a:lnTo>
                  <a:pt x="3048" y="701039"/>
                </a:lnTo>
                <a:lnTo>
                  <a:pt x="0" y="701039"/>
                </a:lnTo>
                <a:lnTo>
                  <a:pt x="0" y="697991"/>
                </a:lnTo>
                <a:close/>
                <a:moveTo>
                  <a:pt x="0" y="704088"/>
                </a:moveTo>
                <a:lnTo>
                  <a:pt x="3048" y="704088"/>
                </a:lnTo>
                <a:lnTo>
                  <a:pt x="3048" y="707136"/>
                </a:lnTo>
                <a:lnTo>
                  <a:pt x="0" y="707136"/>
                </a:lnTo>
                <a:lnTo>
                  <a:pt x="0" y="704088"/>
                </a:lnTo>
                <a:close/>
                <a:moveTo>
                  <a:pt x="0" y="710183"/>
                </a:moveTo>
                <a:lnTo>
                  <a:pt x="3048" y="710183"/>
                </a:lnTo>
                <a:lnTo>
                  <a:pt x="3048" y="713231"/>
                </a:lnTo>
                <a:lnTo>
                  <a:pt x="0" y="713231"/>
                </a:lnTo>
                <a:lnTo>
                  <a:pt x="0" y="710183"/>
                </a:lnTo>
                <a:close/>
                <a:moveTo>
                  <a:pt x="0" y="716279"/>
                </a:moveTo>
                <a:lnTo>
                  <a:pt x="3048" y="716279"/>
                </a:lnTo>
                <a:lnTo>
                  <a:pt x="3048" y="719327"/>
                </a:lnTo>
                <a:lnTo>
                  <a:pt x="0" y="719327"/>
                </a:lnTo>
                <a:lnTo>
                  <a:pt x="0" y="716279"/>
                </a:lnTo>
                <a:close/>
                <a:moveTo>
                  <a:pt x="0" y="722376"/>
                </a:moveTo>
                <a:lnTo>
                  <a:pt x="3048" y="722376"/>
                </a:lnTo>
                <a:lnTo>
                  <a:pt x="3048" y="725424"/>
                </a:lnTo>
                <a:lnTo>
                  <a:pt x="0" y="725424"/>
                </a:lnTo>
                <a:lnTo>
                  <a:pt x="0" y="722376"/>
                </a:lnTo>
                <a:close/>
                <a:moveTo>
                  <a:pt x="0" y="728471"/>
                </a:moveTo>
                <a:lnTo>
                  <a:pt x="3048" y="728471"/>
                </a:lnTo>
                <a:lnTo>
                  <a:pt x="3048" y="731519"/>
                </a:lnTo>
                <a:lnTo>
                  <a:pt x="0" y="731519"/>
                </a:lnTo>
                <a:lnTo>
                  <a:pt x="0" y="728471"/>
                </a:lnTo>
                <a:close/>
                <a:moveTo>
                  <a:pt x="0" y="734568"/>
                </a:moveTo>
                <a:lnTo>
                  <a:pt x="3048" y="734568"/>
                </a:lnTo>
                <a:lnTo>
                  <a:pt x="3048" y="737616"/>
                </a:lnTo>
                <a:lnTo>
                  <a:pt x="0" y="737616"/>
                </a:lnTo>
                <a:lnTo>
                  <a:pt x="0" y="734568"/>
                </a:lnTo>
                <a:close/>
                <a:moveTo>
                  <a:pt x="0" y="740664"/>
                </a:moveTo>
                <a:lnTo>
                  <a:pt x="3048" y="740664"/>
                </a:lnTo>
                <a:lnTo>
                  <a:pt x="3048" y="743712"/>
                </a:lnTo>
                <a:lnTo>
                  <a:pt x="0" y="743712"/>
                </a:lnTo>
                <a:lnTo>
                  <a:pt x="0" y="740664"/>
                </a:lnTo>
                <a:close/>
                <a:moveTo>
                  <a:pt x="0" y="746759"/>
                </a:moveTo>
                <a:lnTo>
                  <a:pt x="3048" y="746759"/>
                </a:lnTo>
                <a:lnTo>
                  <a:pt x="3048" y="749807"/>
                </a:lnTo>
                <a:lnTo>
                  <a:pt x="0" y="749807"/>
                </a:lnTo>
                <a:lnTo>
                  <a:pt x="0" y="746759"/>
                </a:lnTo>
                <a:close/>
                <a:moveTo>
                  <a:pt x="0" y="752856"/>
                </a:moveTo>
                <a:lnTo>
                  <a:pt x="3048" y="752856"/>
                </a:lnTo>
                <a:lnTo>
                  <a:pt x="3048" y="755904"/>
                </a:lnTo>
                <a:lnTo>
                  <a:pt x="0" y="755904"/>
                </a:lnTo>
                <a:lnTo>
                  <a:pt x="0" y="752856"/>
                </a:lnTo>
                <a:close/>
                <a:moveTo>
                  <a:pt x="0" y="758951"/>
                </a:moveTo>
                <a:lnTo>
                  <a:pt x="3048" y="758951"/>
                </a:lnTo>
                <a:lnTo>
                  <a:pt x="3048" y="761999"/>
                </a:lnTo>
                <a:lnTo>
                  <a:pt x="0" y="761999"/>
                </a:lnTo>
                <a:lnTo>
                  <a:pt x="0" y="758951"/>
                </a:lnTo>
                <a:close/>
                <a:moveTo>
                  <a:pt x="0" y="765047"/>
                </a:moveTo>
                <a:lnTo>
                  <a:pt x="3048" y="765047"/>
                </a:lnTo>
                <a:lnTo>
                  <a:pt x="3048" y="768095"/>
                </a:lnTo>
                <a:lnTo>
                  <a:pt x="0" y="768095"/>
                </a:lnTo>
                <a:lnTo>
                  <a:pt x="0" y="765047"/>
                </a:lnTo>
                <a:close/>
                <a:moveTo>
                  <a:pt x="0" y="771144"/>
                </a:moveTo>
                <a:lnTo>
                  <a:pt x="3048" y="771144"/>
                </a:lnTo>
                <a:lnTo>
                  <a:pt x="3048" y="774192"/>
                </a:lnTo>
                <a:lnTo>
                  <a:pt x="0" y="774192"/>
                </a:lnTo>
                <a:lnTo>
                  <a:pt x="0" y="771144"/>
                </a:lnTo>
                <a:close/>
                <a:moveTo>
                  <a:pt x="0" y="777239"/>
                </a:moveTo>
                <a:lnTo>
                  <a:pt x="3048" y="777239"/>
                </a:lnTo>
                <a:lnTo>
                  <a:pt x="3048" y="780287"/>
                </a:lnTo>
                <a:lnTo>
                  <a:pt x="0" y="780287"/>
                </a:lnTo>
                <a:lnTo>
                  <a:pt x="0" y="777239"/>
                </a:lnTo>
                <a:close/>
                <a:moveTo>
                  <a:pt x="0" y="783335"/>
                </a:moveTo>
                <a:lnTo>
                  <a:pt x="3048" y="783335"/>
                </a:lnTo>
                <a:lnTo>
                  <a:pt x="3048" y="786383"/>
                </a:lnTo>
                <a:lnTo>
                  <a:pt x="0" y="786383"/>
                </a:lnTo>
                <a:lnTo>
                  <a:pt x="0" y="783335"/>
                </a:lnTo>
                <a:close/>
                <a:moveTo>
                  <a:pt x="0" y="789432"/>
                </a:moveTo>
                <a:lnTo>
                  <a:pt x="3048" y="789432"/>
                </a:lnTo>
                <a:lnTo>
                  <a:pt x="3048" y="792480"/>
                </a:lnTo>
                <a:lnTo>
                  <a:pt x="0" y="792480"/>
                </a:lnTo>
                <a:lnTo>
                  <a:pt x="0" y="789432"/>
                </a:lnTo>
                <a:close/>
                <a:moveTo>
                  <a:pt x="0" y="795527"/>
                </a:moveTo>
                <a:lnTo>
                  <a:pt x="3048" y="795527"/>
                </a:lnTo>
                <a:lnTo>
                  <a:pt x="3048" y="798575"/>
                </a:lnTo>
                <a:lnTo>
                  <a:pt x="0" y="798575"/>
                </a:lnTo>
                <a:lnTo>
                  <a:pt x="0" y="795527"/>
                </a:lnTo>
                <a:close/>
                <a:moveTo>
                  <a:pt x="0" y="801624"/>
                </a:moveTo>
                <a:lnTo>
                  <a:pt x="3048" y="801624"/>
                </a:lnTo>
                <a:lnTo>
                  <a:pt x="3048" y="804672"/>
                </a:lnTo>
                <a:lnTo>
                  <a:pt x="0" y="804672"/>
                </a:lnTo>
                <a:lnTo>
                  <a:pt x="0" y="801624"/>
                </a:lnTo>
                <a:close/>
                <a:moveTo>
                  <a:pt x="0" y="807720"/>
                </a:moveTo>
                <a:lnTo>
                  <a:pt x="3048" y="807720"/>
                </a:lnTo>
                <a:lnTo>
                  <a:pt x="3048" y="810768"/>
                </a:lnTo>
                <a:lnTo>
                  <a:pt x="0" y="810768"/>
                </a:lnTo>
                <a:lnTo>
                  <a:pt x="0" y="807720"/>
                </a:lnTo>
                <a:close/>
                <a:moveTo>
                  <a:pt x="0" y="813815"/>
                </a:moveTo>
                <a:lnTo>
                  <a:pt x="3048" y="813815"/>
                </a:lnTo>
                <a:lnTo>
                  <a:pt x="3048" y="816863"/>
                </a:lnTo>
                <a:lnTo>
                  <a:pt x="0" y="816863"/>
                </a:lnTo>
                <a:lnTo>
                  <a:pt x="0" y="813815"/>
                </a:lnTo>
                <a:close/>
                <a:moveTo>
                  <a:pt x="0" y="819912"/>
                </a:moveTo>
                <a:lnTo>
                  <a:pt x="3048" y="819912"/>
                </a:lnTo>
                <a:lnTo>
                  <a:pt x="3048" y="822960"/>
                </a:lnTo>
                <a:lnTo>
                  <a:pt x="0" y="822960"/>
                </a:lnTo>
                <a:lnTo>
                  <a:pt x="0" y="819912"/>
                </a:lnTo>
                <a:close/>
                <a:moveTo>
                  <a:pt x="0" y="826008"/>
                </a:moveTo>
                <a:lnTo>
                  <a:pt x="3048" y="826008"/>
                </a:lnTo>
                <a:lnTo>
                  <a:pt x="3048" y="829056"/>
                </a:lnTo>
                <a:lnTo>
                  <a:pt x="0" y="829056"/>
                </a:lnTo>
                <a:lnTo>
                  <a:pt x="0" y="826008"/>
                </a:lnTo>
                <a:close/>
                <a:moveTo>
                  <a:pt x="0" y="832103"/>
                </a:moveTo>
                <a:lnTo>
                  <a:pt x="3048" y="832103"/>
                </a:lnTo>
                <a:lnTo>
                  <a:pt x="3048" y="835151"/>
                </a:lnTo>
                <a:lnTo>
                  <a:pt x="0" y="835151"/>
                </a:lnTo>
                <a:lnTo>
                  <a:pt x="0" y="832103"/>
                </a:lnTo>
                <a:close/>
                <a:moveTo>
                  <a:pt x="0" y="838200"/>
                </a:moveTo>
                <a:lnTo>
                  <a:pt x="3048" y="838200"/>
                </a:lnTo>
                <a:lnTo>
                  <a:pt x="3048" y="841248"/>
                </a:lnTo>
                <a:lnTo>
                  <a:pt x="0" y="841248"/>
                </a:lnTo>
                <a:lnTo>
                  <a:pt x="0" y="838200"/>
                </a:lnTo>
                <a:close/>
                <a:moveTo>
                  <a:pt x="0" y="844295"/>
                </a:moveTo>
                <a:lnTo>
                  <a:pt x="3048" y="844295"/>
                </a:lnTo>
                <a:lnTo>
                  <a:pt x="3048" y="847343"/>
                </a:lnTo>
                <a:lnTo>
                  <a:pt x="0" y="847343"/>
                </a:lnTo>
                <a:lnTo>
                  <a:pt x="0" y="844295"/>
                </a:lnTo>
                <a:close/>
                <a:moveTo>
                  <a:pt x="0" y="850391"/>
                </a:moveTo>
                <a:lnTo>
                  <a:pt x="3048" y="850391"/>
                </a:lnTo>
                <a:lnTo>
                  <a:pt x="3048" y="853439"/>
                </a:lnTo>
                <a:lnTo>
                  <a:pt x="0" y="853439"/>
                </a:lnTo>
                <a:lnTo>
                  <a:pt x="0" y="850391"/>
                </a:lnTo>
                <a:close/>
                <a:moveTo>
                  <a:pt x="0" y="856488"/>
                </a:moveTo>
                <a:lnTo>
                  <a:pt x="3048" y="856488"/>
                </a:lnTo>
                <a:lnTo>
                  <a:pt x="3048" y="859536"/>
                </a:lnTo>
                <a:lnTo>
                  <a:pt x="0" y="859536"/>
                </a:lnTo>
                <a:lnTo>
                  <a:pt x="0" y="856488"/>
                </a:lnTo>
                <a:close/>
                <a:moveTo>
                  <a:pt x="0" y="862583"/>
                </a:moveTo>
                <a:lnTo>
                  <a:pt x="3048" y="862583"/>
                </a:lnTo>
                <a:lnTo>
                  <a:pt x="3048" y="865631"/>
                </a:lnTo>
                <a:lnTo>
                  <a:pt x="0" y="865631"/>
                </a:lnTo>
                <a:lnTo>
                  <a:pt x="0" y="862583"/>
                </a:lnTo>
                <a:close/>
                <a:moveTo>
                  <a:pt x="0" y="868679"/>
                </a:moveTo>
                <a:lnTo>
                  <a:pt x="3048" y="868679"/>
                </a:lnTo>
                <a:lnTo>
                  <a:pt x="3048" y="871727"/>
                </a:lnTo>
                <a:lnTo>
                  <a:pt x="0" y="871727"/>
                </a:lnTo>
                <a:lnTo>
                  <a:pt x="0" y="868679"/>
                </a:lnTo>
                <a:close/>
                <a:moveTo>
                  <a:pt x="0" y="874776"/>
                </a:moveTo>
                <a:lnTo>
                  <a:pt x="3048" y="874776"/>
                </a:lnTo>
                <a:lnTo>
                  <a:pt x="3048" y="877824"/>
                </a:lnTo>
                <a:lnTo>
                  <a:pt x="0" y="877824"/>
                </a:lnTo>
                <a:lnTo>
                  <a:pt x="0" y="874776"/>
                </a:lnTo>
                <a:close/>
                <a:moveTo>
                  <a:pt x="0" y="880871"/>
                </a:moveTo>
                <a:lnTo>
                  <a:pt x="3048" y="880871"/>
                </a:lnTo>
                <a:lnTo>
                  <a:pt x="3048" y="883919"/>
                </a:lnTo>
                <a:lnTo>
                  <a:pt x="0" y="883919"/>
                </a:lnTo>
                <a:lnTo>
                  <a:pt x="0" y="880871"/>
                </a:lnTo>
                <a:close/>
                <a:moveTo>
                  <a:pt x="0" y="886968"/>
                </a:moveTo>
                <a:lnTo>
                  <a:pt x="3048" y="886968"/>
                </a:lnTo>
                <a:lnTo>
                  <a:pt x="3048" y="890016"/>
                </a:lnTo>
                <a:lnTo>
                  <a:pt x="0" y="890016"/>
                </a:lnTo>
                <a:lnTo>
                  <a:pt x="0" y="886968"/>
                </a:lnTo>
                <a:close/>
                <a:moveTo>
                  <a:pt x="0" y="893064"/>
                </a:moveTo>
                <a:lnTo>
                  <a:pt x="3048" y="893064"/>
                </a:lnTo>
                <a:lnTo>
                  <a:pt x="3048" y="896112"/>
                </a:lnTo>
                <a:lnTo>
                  <a:pt x="0" y="896112"/>
                </a:lnTo>
                <a:lnTo>
                  <a:pt x="0" y="893064"/>
                </a:lnTo>
                <a:close/>
                <a:moveTo>
                  <a:pt x="0" y="899159"/>
                </a:moveTo>
                <a:lnTo>
                  <a:pt x="3048" y="899159"/>
                </a:lnTo>
                <a:lnTo>
                  <a:pt x="3048" y="902207"/>
                </a:lnTo>
                <a:lnTo>
                  <a:pt x="0" y="902207"/>
                </a:lnTo>
                <a:lnTo>
                  <a:pt x="0" y="899159"/>
                </a:lnTo>
                <a:close/>
                <a:moveTo>
                  <a:pt x="0" y="905256"/>
                </a:moveTo>
                <a:lnTo>
                  <a:pt x="3048" y="905256"/>
                </a:lnTo>
                <a:lnTo>
                  <a:pt x="3048" y="908304"/>
                </a:lnTo>
                <a:lnTo>
                  <a:pt x="0" y="908304"/>
                </a:lnTo>
                <a:lnTo>
                  <a:pt x="0" y="905256"/>
                </a:lnTo>
                <a:close/>
                <a:moveTo>
                  <a:pt x="0" y="911351"/>
                </a:moveTo>
                <a:lnTo>
                  <a:pt x="3048" y="911351"/>
                </a:lnTo>
                <a:lnTo>
                  <a:pt x="3048" y="914399"/>
                </a:lnTo>
                <a:lnTo>
                  <a:pt x="0" y="914399"/>
                </a:lnTo>
                <a:lnTo>
                  <a:pt x="0" y="911351"/>
                </a:lnTo>
                <a:close/>
                <a:moveTo>
                  <a:pt x="0" y="917447"/>
                </a:moveTo>
                <a:lnTo>
                  <a:pt x="3048" y="917447"/>
                </a:lnTo>
                <a:lnTo>
                  <a:pt x="3048" y="920495"/>
                </a:lnTo>
                <a:lnTo>
                  <a:pt x="0" y="920495"/>
                </a:lnTo>
                <a:lnTo>
                  <a:pt x="0" y="917447"/>
                </a:lnTo>
                <a:close/>
                <a:moveTo>
                  <a:pt x="0" y="923544"/>
                </a:moveTo>
                <a:lnTo>
                  <a:pt x="3048" y="923544"/>
                </a:lnTo>
                <a:lnTo>
                  <a:pt x="3048" y="926592"/>
                </a:lnTo>
                <a:lnTo>
                  <a:pt x="0" y="926592"/>
                </a:lnTo>
                <a:lnTo>
                  <a:pt x="0" y="923544"/>
                </a:lnTo>
                <a:close/>
                <a:moveTo>
                  <a:pt x="0" y="929639"/>
                </a:moveTo>
                <a:lnTo>
                  <a:pt x="3048" y="929639"/>
                </a:lnTo>
                <a:lnTo>
                  <a:pt x="3048" y="932687"/>
                </a:lnTo>
                <a:lnTo>
                  <a:pt x="0" y="932687"/>
                </a:lnTo>
                <a:lnTo>
                  <a:pt x="0" y="929639"/>
                </a:lnTo>
                <a:close/>
                <a:moveTo>
                  <a:pt x="0" y="935735"/>
                </a:moveTo>
                <a:lnTo>
                  <a:pt x="3048" y="935735"/>
                </a:lnTo>
                <a:lnTo>
                  <a:pt x="3048" y="938783"/>
                </a:lnTo>
                <a:lnTo>
                  <a:pt x="0" y="938783"/>
                </a:lnTo>
                <a:lnTo>
                  <a:pt x="0" y="935735"/>
                </a:lnTo>
                <a:close/>
                <a:moveTo>
                  <a:pt x="0" y="941832"/>
                </a:moveTo>
                <a:lnTo>
                  <a:pt x="3048" y="941832"/>
                </a:lnTo>
                <a:lnTo>
                  <a:pt x="3048" y="944880"/>
                </a:lnTo>
                <a:lnTo>
                  <a:pt x="0" y="944880"/>
                </a:lnTo>
                <a:lnTo>
                  <a:pt x="0" y="941832"/>
                </a:lnTo>
                <a:close/>
                <a:moveTo>
                  <a:pt x="0" y="947927"/>
                </a:moveTo>
                <a:lnTo>
                  <a:pt x="3048" y="947927"/>
                </a:lnTo>
                <a:lnTo>
                  <a:pt x="3048" y="950975"/>
                </a:lnTo>
                <a:lnTo>
                  <a:pt x="0" y="950975"/>
                </a:lnTo>
                <a:lnTo>
                  <a:pt x="0" y="947927"/>
                </a:lnTo>
                <a:close/>
                <a:moveTo>
                  <a:pt x="0" y="954024"/>
                </a:moveTo>
                <a:lnTo>
                  <a:pt x="3048" y="954024"/>
                </a:lnTo>
                <a:lnTo>
                  <a:pt x="3048" y="957072"/>
                </a:lnTo>
                <a:lnTo>
                  <a:pt x="0" y="957072"/>
                </a:lnTo>
                <a:lnTo>
                  <a:pt x="0" y="954024"/>
                </a:lnTo>
                <a:close/>
                <a:moveTo>
                  <a:pt x="0" y="960120"/>
                </a:moveTo>
                <a:lnTo>
                  <a:pt x="3048" y="960120"/>
                </a:lnTo>
                <a:lnTo>
                  <a:pt x="3048" y="963168"/>
                </a:lnTo>
                <a:lnTo>
                  <a:pt x="0" y="963168"/>
                </a:lnTo>
                <a:lnTo>
                  <a:pt x="0" y="960120"/>
                </a:lnTo>
                <a:close/>
                <a:moveTo>
                  <a:pt x="0" y="966215"/>
                </a:moveTo>
                <a:lnTo>
                  <a:pt x="3048" y="966215"/>
                </a:lnTo>
                <a:lnTo>
                  <a:pt x="3048" y="969263"/>
                </a:lnTo>
                <a:lnTo>
                  <a:pt x="0" y="969263"/>
                </a:lnTo>
                <a:lnTo>
                  <a:pt x="0" y="966215"/>
                </a:lnTo>
                <a:close/>
                <a:moveTo>
                  <a:pt x="0" y="972312"/>
                </a:moveTo>
                <a:lnTo>
                  <a:pt x="3048" y="972312"/>
                </a:lnTo>
                <a:lnTo>
                  <a:pt x="3048" y="975360"/>
                </a:lnTo>
                <a:lnTo>
                  <a:pt x="0" y="975360"/>
                </a:lnTo>
                <a:lnTo>
                  <a:pt x="0" y="972312"/>
                </a:lnTo>
                <a:close/>
                <a:moveTo>
                  <a:pt x="0" y="978408"/>
                </a:moveTo>
                <a:lnTo>
                  <a:pt x="3048" y="978408"/>
                </a:lnTo>
                <a:lnTo>
                  <a:pt x="3048" y="981456"/>
                </a:lnTo>
                <a:lnTo>
                  <a:pt x="0" y="981456"/>
                </a:lnTo>
                <a:lnTo>
                  <a:pt x="0" y="978408"/>
                </a:lnTo>
                <a:close/>
                <a:moveTo>
                  <a:pt x="0" y="984503"/>
                </a:moveTo>
                <a:lnTo>
                  <a:pt x="3048" y="984503"/>
                </a:lnTo>
                <a:lnTo>
                  <a:pt x="3048" y="987551"/>
                </a:lnTo>
                <a:lnTo>
                  <a:pt x="0" y="987551"/>
                </a:lnTo>
                <a:lnTo>
                  <a:pt x="0" y="984503"/>
                </a:lnTo>
                <a:close/>
                <a:moveTo>
                  <a:pt x="0" y="990600"/>
                </a:moveTo>
                <a:lnTo>
                  <a:pt x="3048" y="990600"/>
                </a:lnTo>
                <a:lnTo>
                  <a:pt x="3048" y="993648"/>
                </a:lnTo>
                <a:lnTo>
                  <a:pt x="0" y="993648"/>
                </a:lnTo>
                <a:lnTo>
                  <a:pt x="0" y="990600"/>
                </a:lnTo>
                <a:close/>
                <a:moveTo>
                  <a:pt x="0" y="996695"/>
                </a:moveTo>
                <a:lnTo>
                  <a:pt x="3048" y="996695"/>
                </a:lnTo>
                <a:lnTo>
                  <a:pt x="3048" y="999743"/>
                </a:lnTo>
                <a:lnTo>
                  <a:pt x="0" y="999743"/>
                </a:lnTo>
                <a:lnTo>
                  <a:pt x="0" y="996695"/>
                </a:lnTo>
                <a:close/>
                <a:moveTo>
                  <a:pt x="0" y="1002791"/>
                </a:moveTo>
                <a:lnTo>
                  <a:pt x="3048" y="1002791"/>
                </a:lnTo>
                <a:lnTo>
                  <a:pt x="3048" y="1005839"/>
                </a:lnTo>
                <a:lnTo>
                  <a:pt x="0" y="1005839"/>
                </a:lnTo>
                <a:lnTo>
                  <a:pt x="0" y="1002791"/>
                </a:lnTo>
                <a:close/>
                <a:moveTo>
                  <a:pt x="0" y="1008888"/>
                </a:moveTo>
                <a:lnTo>
                  <a:pt x="3048" y="1008888"/>
                </a:lnTo>
                <a:lnTo>
                  <a:pt x="3048" y="1011936"/>
                </a:lnTo>
                <a:lnTo>
                  <a:pt x="0" y="1011936"/>
                </a:lnTo>
                <a:lnTo>
                  <a:pt x="0" y="1008888"/>
                </a:lnTo>
                <a:close/>
                <a:moveTo>
                  <a:pt x="0" y="1014983"/>
                </a:moveTo>
                <a:lnTo>
                  <a:pt x="3048" y="1014983"/>
                </a:lnTo>
                <a:lnTo>
                  <a:pt x="3048" y="1018031"/>
                </a:lnTo>
                <a:lnTo>
                  <a:pt x="0" y="1018031"/>
                </a:lnTo>
                <a:lnTo>
                  <a:pt x="0" y="1014983"/>
                </a:lnTo>
                <a:close/>
                <a:moveTo>
                  <a:pt x="0" y="1021079"/>
                </a:moveTo>
                <a:lnTo>
                  <a:pt x="3048" y="1021079"/>
                </a:lnTo>
                <a:lnTo>
                  <a:pt x="3048" y="1024127"/>
                </a:lnTo>
                <a:lnTo>
                  <a:pt x="0" y="1024127"/>
                </a:lnTo>
                <a:lnTo>
                  <a:pt x="0" y="1021079"/>
                </a:lnTo>
                <a:close/>
                <a:moveTo>
                  <a:pt x="0" y="1027176"/>
                </a:moveTo>
                <a:lnTo>
                  <a:pt x="3048" y="1027176"/>
                </a:lnTo>
                <a:lnTo>
                  <a:pt x="3048" y="1030224"/>
                </a:lnTo>
                <a:lnTo>
                  <a:pt x="0" y="1030224"/>
                </a:lnTo>
                <a:lnTo>
                  <a:pt x="0" y="1027176"/>
                </a:lnTo>
                <a:close/>
                <a:moveTo>
                  <a:pt x="0" y="1033271"/>
                </a:moveTo>
                <a:lnTo>
                  <a:pt x="3048" y="1033271"/>
                </a:lnTo>
                <a:lnTo>
                  <a:pt x="3048" y="1036319"/>
                </a:lnTo>
                <a:lnTo>
                  <a:pt x="0" y="1036319"/>
                </a:lnTo>
                <a:lnTo>
                  <a:pt x="0" y="1033271"/>
                </a:lnTo>
                <a:close/>
                <a:moveTo>
                  <a:pt x="0" y="1039368"/>
                </a:moveTo>
                <a:lnTo>
                  <a:pt x="3048" y="1039368"/>
                </a:lnTo>
                <a:lnTo>
                  <a:pt x="3048" y="1042416"/>
                </a:lnTo>
                <a:lnTo>
                  <a:pt x="0" y="1042416"/>
                </a:lnTo>
                <a:lnTo>
                  <a:pt x="0" y="1039368"/>
                </a:lnTo>
                <a:close/>
                <a:moveTo>
                  <a:pt x="0" y="1045464"/>
                </a:moveTo>
                <a:lnTo>
                  <a:pt x="3048" y="1045464"/>
                </a:lnTo>
                <a:lnTo>
                  <a:pt x="3048" y="1048512"/>
                </a:lnTo>
                <a:lnTo>
                  <a:pt x="0" y="1048512"/>
                </a:lnTo>
                <a:lnTo>
                  <a:pt x="0" y="1045464"/>
                </a:lnTo>
                <a:close/>
                <a:moveTo>
                  <a:pt x="0" y="1051559"/>
                </a:moveTo>
                <a:lnTo>
                  <a:pt x="3048" y="1051559"/>
                </a:lnTo>
                <a:lnTo>
                  <a:pt x="3048" y="1054607"/>
                </a:lnTo>
                <a:lnTo>
                  <a:pt x="0" y="1054607"/>
                </a:lnTo>
                <a:lnTo>
                  <a:pt x="0" y="1051559"/>
                </a:lnTo>
                <a:close/>
                <a:moveTo>
                  <a:pt x="0" y="1057656"/>
                </a:moveTo>
                <a:lnTo>
                  <a:pt x="3048" y="1057656"/>
                </a:lnTo>
                <a:lnTo>
                  <a:pt x="3048" y="1060704"/>
                </a:lnTo>
                <a:lnTo>
                  <a:pt x="0" y="1060704"/>
                </a:lnTo>
                <a:lnTo>
                  <a:pt x="0" y="1057656"/>
                </a:lnTo>
                <a:close/>
                <a:moveTo>
                  <a:pt x="0" y="1063751"/>
                </a:moveTo>
                <a:lnTo>
                  <a:pt x="3048" y="1063751"/>
                </a:lnTo>
                <a:lnTo>
                  <a:pt x="3048" y="1066799"/>
                </a:lnTo>
                <a:lnTo>
                  <a:pt x="0" y="1066799"/>
                </a:lnTo>
                <a:lnTo>
                  <a:pt x="0" y="1063751"/>
                </a:lnTo>
                <a:close/>
                <a:moveTo>
                  <a:pt x="0" y="1069847"/>
                </a:moveTo>
                <a:lnTo>
                  <a:pt x="3048" y="1069847"/>
                </a:lnTo>
                <a:lnTo>
                  <a:pt x="3048" y="1072895"/>
                </a:lnTo>
                <a:lnTo>
                  <a:pt x="0" y="1072895"/>
                </a:lnTo>
                <a:lnTo>
                  <a:pt x="0" y="1069847"/>
                </a:lnTo>
                <a:close/>
                <a:moveTo>
                  <a:pt x="0" y="1075944"/>
                </a:moveTo>
                <a:lnTo>
                  <a:pt x="3048" y="1075944"/>
                </a:lnTo>
                <a:lnTo>
                  <a:pt x="3048" y="1078992"/>
                </a:lnTo>
                <a:lnTo>
                  <a:pt x="0" y="1078992"/>
                </a:lnTo>
                <a:lnTo>
                  <a:pt x="0" y="1075944"/>
                </a:lnTo>
                <a:close/>
                <a:moveTo>
                  <a:pt x="0" y="1082039"/>
                </a:moveTo>
                <a:lnTo>
                  <a:pt x="3048" y="1082039"/>
                </a:lnTo>
                <a:lnTo>
                  <a:pt x="3048" y="1085087"/>
                </a:lnTo>
                <a:lnTo>
                  <a:pt x="0" y="1085087"/>
                </a:lnTo>
                <a:lnTo>
                  <a:pt x="0" y="1082039"/>
                </a:lnTo>
                <a:close/>
                <a:moveTo>
                  <a:pt x="0" y="1088135"/>
                </a:moveTo>
                <a:lnTo>
                  <a:pt x="3048" y="1088135"/>
                </a:lnTo>
                <a:lnTo>
                  <a:pt x="3048" y="1091183"/>
                </a:lnTo>
                <a:lnTo>
                  <a:pt x="0" y="1091183"/>
                </a:lnTo>
                <a:lnTo>
                  <a:pt x="0" y="1088135"/>
                </a:lnTo>
                <a:close/>
                <a:moveTo>
                  <a:pt x="0" y="1094232"/>
                </a:moveTo>
                <a:lnTo>
                  <a:pt x="3048" y="1094232"/>
                </a:lnTo>
                <a:lnTo>
                  <a:pt x="3048" y="1097280"/>
                </a:lnTo>
                <a:lnTo>
                  <a:pt x="0" y="1097280"/>
                </a:lnTo>
                <a:lnTo>
                  <a:pt x="0" y="1094232"/>
                </a:lnTo>
                <a:close/>
                <a:moveTo>
                  <a:pt x="0" y="1100327"/>
                </a:moveTo>
                <a:lnTo>
                  <a:pt x="3048" y="1100327"/>
                </a:lnTo>
                <a:lnTo>
                  <a:pt x="3048" y="1103375"/>
                </a:lnTo>
                <a:lnTo>
                  <a:pt x="0" y="1103375"/>
                </a:lnTo>
                <a:lnTo>
                  <a:pt x="0" y="1100327"/>
                </a:lnTo>
                <a:close/>
                <a:moveTo>
                  <a:pt x="0" y="1106424"/>
                </a:moveTo>
                <a:lnTo>
                  <a:pt x="3048" y="1106424"/>
                </a:lnTo>
                <a:lnTo>
                  <a:pt x="3048" y="1109472"/>
                </a:lnTo>
                <a:lnTo>
                  <a:pt x="0" y="1109472"/>
                </a:lnTo>
                <a:lnTo>
                  <a:pt x="0" y="1106424"/>
                </a:lnTo>
                <a:close/>
                <a:moveTo>
                  <a:pt x="0" y="1112520"/>
                </a:moveTo>
                <a:lnTo>
                  <a:pt x="3048" y="1112520"/>
                </a:lnTo>
                <a:lnTo>
                  <a:pt x="3048" y="1115568"/>
                </a:lnTo>
                <a:lnTo>
                  <a:pt x="0" y="1115568"/>
                </a:lnTo>
                <a:lnTo>
                  <a:pt x="0" y="1112520"/>
                </a:lnTo>
                <a:close/>
                <a:moveTo>
                  <a:pt x="0" y="1118615"/>
                </a:moveTo>
                <a:lnTo>
                  <a:pt x="3048" y="1118615"/>
                </a:lnTo>
                <a:lnTo>
                  <a:pt x="3048" y="1121663"/>
                </a:lnTo>
                <a:lnTo>
                  <a:pt x="0" y="1121663"/>
                </a:lnTo>
                <a:lnTo>
                  <a:pt x="0" y="1118615"/>
                </a:lnTo>
                <a:close/>
                <a:moveTo>
                  <a:pt x="0" y="1124712"/>
                </a:moveTo>
                <a:lnTo>
                  <a:pt x="3048" y="1124712"/>
                </a:lnTo>
                <a:lnTo>
                  <a:pt x="3048" y="1127760"/>
                </a:lnTo>
                <a:lnTo>
                  <a:pt x="0" y="1127760"/>
                </a:lnTo>
                <a:lnTo>
                  <a:pt x="0" y="1124712"/>
                </a:lnTo>
                <a:close/>
                <a:moveTo>
                  <a:pt x="0" y="1130808"/>
                </a:moveTo>
                <a:lnTo>
                  <a:pt x="3048" y="1130808"/>
                </a:lnTo>
                <a:lnTo>
                  <a:pt x="3048" y="1133856"/>
                </a:lnTo>
                <a:lnTo>
                  <a:pt x="0" y="1133856"/>
                </a:lnTo>
                <a:lnTo>
                  <a:pt x="0" y="1130808"/>
                </a:lnTo>
                <a:close/>
                <a:moveTo>
                  <a:pt x="0" y="1136903"/>
                </a:moveTo>
                <a:lnTo>
                  <a:pt x="3048" y="1136903"/>
                </a:lnTo>
                <a:lnTo>
                  <a:pt x="3048" y="1139951"/>
                </a:lnTo>
                <a:lnTo>
                  <a:pt x="0" y="1139951"/>
                </a:lnTo>
                <a:lnTo>
                  <a:pt x="0" y="1136903"/>
                </a:lnTo>
                <a:close/>
                <a:moveTo>
                  <a:pt x="0" y="1143000"/>
                </a:moveTo>
                <a:lnTo>
                  <a:pt x="3048" y="1143000"/>
                </a:lnTo>
                <a:lnTo>
                  <a:pt x="3048" y="1146048"/>
                </a:lnTo>
                <a:lnTo>
                  <a:pt x="0" y="1146048"/>
                </a:lnTo>
                <a:lnTo>
                  <a:pt x="0" y="1143000"/>
                </a:lnTo>
                <a:close/>
                <a:moveTo>
                  <a:pt x="0" y="1149095"/>
                </a:moveTo>
                <a:lnTo>
                  <a:pt x="3048" y="1149095"/>
                </a:lnTo>
                <a:lnTo>
                  <a:pt x="3048" y="1152143"/>
                </a:lnTo>
                <a:lnTo>
                  <a:pt x="0" y="1152143"/>
                </a:lnTo>
                <a:lnTo>
                  <a:pt x="0" y="1149095"/>
                </a:lnTo>
                <a:close/>
                <a:moveTo>
                  <a:pt x="0" y="1155191"/>
                </a:moveTo>
                <a:lnTo>
                  <a:pt x="3048" y="1155191"/>
                </a:lnTo>
                <a:lnTo>
                  <a:pt x="3048" y="1158239"/>
                </a:lnTo>
                <a:lnTo>
                  <a:pt x="0" y="1158239"/>
                </a:lnTo>
                <a:lnTo>
                  <a:pt x="0" y="1155191"/>
                </a:lnTo>
                <a:close/>
                <a:moveTo>
                  <a:pt x="0" y="1161288"/>
                </a:moveTo>
                <a:lnTo>
                  <a:pt x="3048" y="1161288"/>
                </a:lnTo>
                <a:lnTo>
                  <a:pt x="3048" y="1164336"/>
                </a:lnTo>
                <a:lnTo>
                  <a:pt x="0" y="1164336"/>
                </a:lnTo>
                <a:lnTo>
                  <a:pt x="0" y="1161288"/>
                </a:lnTo>
                <a:close/>
                <a:moveTo>
                  <a:pt x="0" y="1167383"/>
                </a:moveTo>
                <a:lnTo>
                  <a:pt x="3048" y="1167383"/>
                </a:lnTo>
                <a:lnTo>
                  <a:pt x="3048" y="1170431"/>
                </a:lnTo>
                <a:lnTo>
                  <a:pt x="0" y="1170431"/>
                </a:lnTo>
                <a:lnTo>
                  <a:pt x="0" y="1167383"/>
                </a:lnTo>
                <a:close/>
                <a:moveTo>
                  <a:pt x="0" y="1173479"/>
                </a:moveTo>
                <a:lnTo>
                  <a:pt x="3048" y="1173479"/>
                </a:lnTo>
                <a:lnTo>
                  <a:pt x="3048" y="1176527"/>
                </a:lnTo>
                <a:lnTo>
                  <a:pt x="0" y="1176527"/>
                </a:lnTo>
                <a:lnTo>
                  <a:pt x="0" y="1173479"/>
                </a:lnTo>
                <a:close/>
                <a:moveTo>
                  <a:pt x="0" y="1179576"/>
                </a:moveTo>
                <a:lnTo>
                  <a:pt x="3048" y="1179576"/>
                </a:lnTo>
                <a:lnTo>
                  <a:pt x="3048" y="1182624"/>
                </a:lnTo>
                <a:lnTo>
                  <a:pt x="0" y="1182624"/>
                </a:lnTo>
                <a:lnTo>
                  <a:pt x="0" y="1179576"/>
                </a:lnTo>
                <a:close/>
                <a:moveTo>
                  <a:pt x="0" y="1185671"/>
                </a:moveTo>
                <a:lnTo>
                  <a:pt x="3048" y="1185671"/>
                </a:lnTo>
                <a:lnTo>
                  <a:pt x="3048" y="1188719"/>
                </a:lnTo>
                <a:lnTo>
                  <a:pt x="0" y="1188719"/>
                </a:lnTo>
                <a:lnTo>
                  <a:pt x="0" y="1185671"/>
                </a:lnTo>
                <a:close/>
                <a:moveTo>
                  <a:pt x="0" y="1191768"/>
                </a:moveTo>
                <a:lnTo>
                  <a:pt x="3048" y="1191768"/>
                </a:lnTo>
                <a:lnTo>
                  <a:pt x="3048" y="1194816"/>
                </a:lnTo>
                <a:lnTo>
                  <a:pt x="0" y="1194816"/>
                </a:lnTo>
                <a:lnTo>
                  <a:pt x="0" y="1191768"/>
                </a:lnTo>
                <a:close/>
                <a:moveTo>
                  <a:pt x="0" y="1197864"/>
                </a:moveTo>
                <a:lnTo>
                  <a:pt x="3048" y="1197864"/>
                </a:lnTo>
                <a:lnTo>
                  <a:pt x="3048" y="1200912"/>
                </a:lnTo>
                <a:lnTo>
                  <a:pt x="0" y="1200912"/>
                </a:lnTo>
                <a:lnTo>
                  <a:pt x="0" y="1197864"/>
                </a:lnTo>
                <a:close/>
                <a:moveTo>
                  <a:pt x="0" y="1203959"/>
                </a:moveTo>
                <a:lnTo>
                  <a:pt x="3048" y="1203959"/>
                </a:lnTo>
                <a:lnTo>
                  <a:pt x="3048" y="1207007"/>
                </a:lnTo>
                <a:lnTo>
                  <a:pt x="0" y="1207007"/>
                </a:lnTo>
                <a:lnTo>
                  <a:pt x="0" y="1203959"/>
                </a:lnTo>
                <a:close/>
                <a:moveTo>
                  <a:pt x="0" y="1210056"/>
                </a:moveTo>
                <a:lnTo>
                  <a:pt x="3048" y="1210056"/>
                </a:lnTo>
                <a:lnTo>
                  <a:pt x="3048" y="1213104"/>
                </a:lnTo>
                <a:lnTo>
                  <a:pt x="0" y="1213104"/>
                </a:lnTo>
                <a:lnTo>
                  <a:pt x="0" y="1210056"/>
                </a:lnTo>
                <a:close/>
                <a:moveTo>
                  <a:pt x="0" y="1216151"/>
                </a:moveTo>
                <a:lnTo>
                  <a:pt x="3048" y="1216151"/>
                </a:lnTo>
                <a:lnTo>
                  <a:pt x="3048" y="1219199"/>
                </a:lnTo>
                <a:lnTo>
                  <a:pt x="0" y="1219199"/>
                </a:lnTo>
                <a:lnTo>
                  <a:pt x="0" y="1216151"/>
                </a:lnTo>
                <a:close/>
                <a:moveTo>
                  <a:pt x="0" y="1222247"/>
                </a:moveTo>
                <a:lnTo>
                  <a:pt x="3048" y="1222247"/>
                </a:lnTo>
                <a:lnTo>
                  <a:pt x="3048" y="1225295"/>
                </a:lnTo>
                <a:lnTo>
                  <a:pt x="0" y="1225295"/>
                </a:lnTo>
                <a:lnTo>
                  <a:pt x="0" y="1222247"/>
                </a:lnTo>
                <a:close/>
                <a:moveTo>
                  <a:pt x="0" y="1228344"/>
                </a:moveTo>
                <a:lnTo>
                  <a:pt x="3048" y="1228344"/>
                </a:lnTo>
                <a:lnTo>
                  <a:pt x="3048" y="1231392"/>
                </a:lnTo>
                <a:lnTo>
                  <a:pt x="0" y="1231392"/>
                </a:lnTo>
                <a:lnTo>
                  <a:pt x="0" y="1228344"/>
                </a:lnTo>
                <a:close/>
                <a:moveTo>
                  <a:pt x="0" y="1234439"/>
                </a:moveTo>
                <a:lnTo>
                  <a:pt x="3048" y="1234439"/>
                </a:lnTo>
                <a:lnTo>
                  <a:pt x="3048" y="1237487"/>
                </a:lnTo>
                <a:lnTo>
                  <a:pt x="0" y="1237487"/>
                </a:lnTo>
                <a:lnTo>
                  <a:pt x="0" y="1234439"/>
                </a:lnTo>
                <a:close/>
                <a:moveTo>
                  <a:pt x="0" y="1240535"/>
                </a:moveTo>
                <a:lnTo>
                  <a:pt x="3048" y="1240535"/>
                </a:lnTo>
                <a:lnTo>
                  <a:pt x="3048" y="1243583"/>
                </a:lnTo>
                <a:lnTo>
                  <a:pt x="0" y="1243583"/>
                </a:lnTo>
                <a:lnTo>
                  <a:pt x="0" y="1240535"/>
                </a:lnTo>
                <a:close/>
                <a:moveTo>
                  <a:pt x="0" y="1246632"/>
                </a:moveTo>
                <a:lnTo>
                  <a:pt x="3048" y="1246632"/>
                </a:lnTo>
                <a:lnTo>
                  <a:pt x="3048" y="1249680"/>
                </a:lnTo>
                <a:lnTo>
                  <a:pt x="0" y="1249680"/>
                </a:lnTo>
                <a:lnTo>
                  <a:pt x="0" y="1246632"/>
                </a:lnTo>
                <a:close/>
                <a:moveTo>
                  <a:pt x="0" y="1252727"/>
                </a:moveTo>
                <a:lnTo>
                  <a:pt x="3048" y="1252727"/>
                </a:lnTo>
                <a:lnTo>
                  <a:pt x="3048" y="1255775"/>
                </a:lnTo>
                <a:lnTo>
                  <a:pt x="0" y="1255775"/>
                </a:lnTo>
                <a:lnTo>
                  <a:pt x="0" y="1252727"/>
                </a:lnTo>
                <a:close/>
                <a:moveTo>
                  <a:pt x="0" y="1258824"/>
                </a:moveTo>
                <a:lnTo>
                  <a:pt x="3048" y="1258824"/>
                </a:lnTo>
                <a:lnTo>
                  <a:pt x="3048" y="1261872"/>
                </a:lnTo>
                <a:lnTo>
                  <a:pt x="0" y="1261872"/>
                </a:lnTo>
                <a:lnTo>
                  <a:pt x="0" y="1258824"/>
                </a:lnTo>
                <a:close/>
                <a:moveTo>
                  <a:pt x="0" y="1264920"/>
                </a:moveTo>
                <a:lnTo>
                  <a:pt x="3048" y="1264920"/>
                </a:lnTo>
                <a:lnTo>
                  <a:pt x="3048" y="1267968"/>
                </a:lnTo>
                <a:lnTo>
                  <a:pt x="0" y="1267968"/>
                </a:lnTo>
                <a:lnTo>
                  <a:pt x="0" y="1264920"/>
                </a:lnTo>
                <a:close/>
                <a:moveTo>
                  <a:pt x="0" y="1271015"/>
                </a:moveTo>
                <a:lnTo>
                  <a:pt x="3048" y="1271015"/>
                </a:lnTo>
                <a:lnTo>
                  <a:pt x="3048" y="1274063"/>
                </a:lnTo>
                <a:lnTo>
                  <a:pt x="0" y="1274063"/>
                </a:lnTo>
                <a:lnTo>
                  <a:pt x="0" y="1271015"/>
                </a:lnTo>
                <a:close/>
                <a:moveTo>
                  <a:pt x="0" y="1277112"/>
                </a:moveTo>
                <a:lnTo>
                  <a:pt x="3048" y="1277112"/>
                </a:lnTo>
                <a:lnTo>
                  <a:pt x="3048" y="1280160"/>
                </a:lnTo>
                <a:lnTo>
                  <a:pt x="0" y="1280160"/>
                </a:lnTo>
                <a:lnTo>
                  <a:pt x="0" y="1277112"/>
                </a:lnTo>
                <a:close/>
                <a:moveTo>
                  <a:pt x="0" y="1283208"/>
                </a:moveTo>
                <a:lnTo>
                  <a:pt x="3048" y="1283208"/>
                </a:lnTo>
                <a:lnTo>
                  <a:pt x="3048" y="1286256"/>
                </a:lnTo>
                <a:lnTo>
                  <a:pt x="0" y="1286256"/>
                </a:lnTo>
                <a:lnTo>
                  <a:pt x="0" y="1283208"/>
                </a:lnTo>
                <a:close/>
                <a:moveTo>
                  <a:pt x="0" y="1289303"/>
                </a:moveTo>
                <a:lnTo>
                  <a:pt x="3048" y="1289303"/>
                </a:lnTo>
                <a:lnTo>
                  <a:pt x="3048" y="1292351"/>
                </a:lnTo>
                <a:lnTo>
                  <a:pt x="0" y="1292351"/>
                </a:lnTo>
                <a:lnTo>
                  <a:pt x="0" y="1289303"/>
                </a:lnTo>
                <a:close/>
                <a:moveTo>
                  <a:pt x="0" y="1295400"/>
                </a:moveTo>
                <a:lnTo>
                  <a:pt x="3048" y="1295400"/>
                </a:lnTo>
                <a:lnTo>
                  <a:pt x="3048" y="1298448"/>
                </a:lnTo>
                <a:lnTo>
                  <a:pt x="0" y="1298448"/>
                </a:lnTo>
                <a:lnTo>
                  <a:pt x="0" y="1295400"/>
                </a:lnTo>
                <a:close/>
                <a:moveTo>
                  <a:pt x="0" y="1301495"/>
                </a:moveTo>
                <a:lnTo>
                  <a:pt x="3048" y="1301495"/>
                </a:lnTo>
                <a:lnTo>
                  <a:pt x="3048" y="1304543"/>
                </a:lnTo>
                <a:lnTo>
                  <a:pt x="0" y="1304543"/>
                </a:lnTo>
                <a:lnTo>
                  <a:pt x="0" y="1301495"/>
                </a:lnTo>
                <a:close/>
                <a:moveTo>
                  <a:pt x="0" y="1307591"/>
                </a:moveTo>
                <a:lnTo>
                  <a:pt x="3048" y="1307591"/>
                </a:lnTo>
                <a:lnTo>
                  <a:pt x="3048" y="1310639"/>
                </a:lnTo>
                <a:lnTo>
                  <a:pt x="0" y="1310639"/>
                </a:lnTo>
                <a:lnTo>
                  <a:pt x="0" y="1307591"/>
                </a:lnTo>
                <a:close/>
                <a:moveTo>
                  <a:pt x="0" y="1313688"/>
                </a:moveTo>
                <a:lnTo>
                  <a:pt x="3048" y="1313688"/>
                </a:lnTo>
                <a:lnTo>
                  <a:pt x="3048" y="1316736"/>
                </a:lnTo>
                <a:lnTo>
                  <a:pt x="0" y="1316736"/>
                </a:lnTo>
                <a:lnTo>
                  <a:pt x="0" y="1313688"/>
                </a:lnTo>
                <a:close/>
                <a:moveTo>
                  <a:pt x="0" y="1319783"/>
                </a:moveTo>
                <a:lnTo>
                  <a:pt x="3048" y="1319783"/>
                </a:lnTo>
                <a:lnTo>
                  <a:pt x="3048" y="1322831"/>
                </a:lnTo>
                <a:lnTo>
                  <a:pt x="0" y="1322831"/>
                </a:lnTo>
                <a:lnTo>
                  <a:pt x="0" y="1319783"/>
                </a:lnTo>
                <a:close/>
                <a:moveTo>
                  <a:pt x="0" y="1325879"/>
                </a:moveTo>
                <a:lnTo>
                  <a:pt x="3048" y="1325879"/>
                </a:lnTo>
                <a:lnTo>
                  <a:pt x="3048" y="1328927"/>
                </a:lnTo>
                <a:lnTo>
                  <a:pt x="0" y="1328927"/>
                </a:lnTo>
                <a:lnTo>
                  <a:pt x="0" y="1325879"/>
                </a:lnTo>
                <a:close/>
                <a:moveTo>
                  <a:pt x="0" y="1331976"/>
                </a:moveTo>
                <a:lnTo>
                  <a:pt x="3048" y="1331976"/>
                </a:lnTo>
                <a:lnTo>
                  <a:pt x="3048" y="1335024"/>
                </a:lnTo>
                <a:lnTo>
                  <a:pt x="0" y="1335024"/>
                </a:lnTo>
                <a:lnTo>
                  <a:pt x="0" y="1331976"/>
                </a:lnTo>
                <a:close/>
                <a:moveTo>
                  <a:pt x="0" y="1338071"/>
                </a:moveTo>
                <a:lnTo>
                  <a:pt x="3048" y="1338071"/>
                </a:lnTo>
                <a:lnTo>
                  <a:pt x="3048" y="1341119"/>
                </a:lnTo>
                <a:lnTo>
                  <a:pt x="0" y="1341119"/>
                </a:lnTo>
                <a:lnTo>
                  <a:pt x="0" y="1338071"/>
                </a:lnTo>
                <a:close/>
                <a:moveTo>
                  <a:pt x="0" y="1344168"/>
                </a:moveTo>
                <a:lnTo>
                  <a:pt x="3048" y="1344168"/>
                </a:lnTo>
                <a:lnTo>
                  <a:pt x="3048" y="1347216"/>
                </a:lnTo>
                <a:lnTo>
                  <a:pt x="0" y="1347216"/>
                </a:lnTo>
                <a:lnTo>
                  <a:pt x="0" y="1344168"/>
                </a:lnTo>
                <a:close/>
                <a:moveTo>
                  <a:pt x="0" y="1350264"/>
                </a:moveTo>
                <a:lnTo>
                  <a:pt x="3048" y="1350264"/>
                </a:lnTo>
                <a:lnTo>
                  <a:pt x="3048" y="1353312"/>
                </a:lnTo>
                <a:lnTo>
                  <a:pt x="0" y="1353312"/>
                </a:lnTo>
                <a:lnTo>
                  <a:pt x="0" y="1350264"/>
                </a:lnTo>
                <a:close/>
                <a:moveTo>
                  <a:pt x="0" y="1356359"/>
                </a:moveTo>
                <a:lnTo>
                  <a:pt x="3048" y="1356359"/>
                </a:lnTo>
                <a:lnTo>
                  <a:pt x="3048" y="1359407"/>
                </a:lnTo>
                <a:lnTo>
                  <a:pt x="0" y="1359407"/>
                </a:lnTo>
                <a:lnTo>
                  <a:pt x="0" y="1356359"/>
                </a:lnTo>
                <a:close/>
                <a:moveTo>
                  <a:pt x="0" y="1362456"/>
                </a:moveTo>
                <a:lnTo>
                  <a:pt x="3048" y="1362456"/>
                </a:lnTo>
                <a:lnTo>
                  <a:pt x="3048" y="1365504"/>
                </a:lnTo>
                <a:lnTo>
                  <a:pt x="0" y="1365504"/>
                </a:lnTo>
                <a:lnTo>
                  <a:pt x="0" y="1362456"/>
                </a:lnTo>
                <a:close/>
                <a:moveTo>
                  <a:pt x="0" y="1368551"/>
                </a:moveTo>
                <a:lnTo>
                  <a:pt x="3048" y="1368551"/>
                </a:lnTo>
                <a:lnTo>
                  <a:pt x="3048" y="1371599"/>
                </a:lnTo>
                <a:lnTo>
                  <a:pt x="0" y="1371599"/>
                </a:lnTo>
                <a:lnTo>
                  <a:pt x="0" y="1368551"/>
                </a:lnTo>
                <a:close/>
                <a:moveTo>
                  <a:pt x="0" y="1374647"/>
                </a:moveTo>
                <a:lnTo>
                  <a:pt x="3048" y="1374647"/>
                </a:lnTo>
                <a:lnTo>
                  <a:pt x="3048" y="1377695"/>
                </a:lnTo>
                <a:lnTo>
                  <a:pt x="0" y="1377695"/>
                </a:lnTo>
                <a:lnTo>
                  <a:pt x="0" y="1374647"/>
                </a:lnTo>
                <a:close/>
                <a:moveTo>
                  <a:pt x="0" y="1380744"/>
                </a:moveTo>
                <a:lnTo>
                  <a:pt x="3048" y="1380744"/>
                </a:lnTo>
                <a:lnTo>
                  <a:pt x="3048" y="1383792"/>
                </a:lnTo>
                <a:lnTo>
                  <a:pt x="0" y="1383792"/>
                </a:lnTo>
                <a:lnTo>
                  <a:pt x="0" y="1380744"/>
                </a:lnTo>
                <a:close/>
                <a:moveTo>
                  <a:pt x="0" y="1386839"/>
                </a:moveTo>
                <a:lnTo>
                  <a:pt x="3048" y="1386839"/>
                </a:lnTo>
                <a:lnTo>
                  <a:pt x="3048" y="1389887"/>
                </a:lnTo>
                <a:lnTo>
                  <a:pt x="0" y="1389887"/>
                </a:lnTo>
                <a:lnTo>
                  <a:pt x="0" y="1386839"/>
                </a:lnTo>
                <a:close/>
                <a:moveTo>
                  <a:pt x="0" y="1392935"/>
                </a:moveTo>
                <a:lnTo>
                  <a:pt x="3048" y="1392935"/>
                </a:lnTo>
                <a:lnTo>
                  <a:pt x="3048" y="1395983"/>
                </a:lnTo>
                <a:lnTo>
                  <a:pt x="0" y="1395983"/>
                </a:lnTo>
                <a:lnTo>
                  <a:pt x="0" y="1392935"/>
                </a:lnTo>
                <a:close/>
                <a:moveTo>
                  <a:pt x="0" y="1399032"/>
                </a:moveTo>
                <a:lnTo>
                  <a:pt x="3048" y="1399032"/>
                </a:lnTo>
                <a:lnTo>
                  <a:pt x="3048" y="1402080"/>
                </a:lnTo>
                <a:lnTo>
                  <a:pt x="0" y="1402080"/>
                </a:lnTo>
                <a:lnTo>
                  <a:pt x="0" y="1399032"/>
                </a:lnTo>
                <a:close/>
                <a:moveTo>
                  <a:pt x="0" y="1405127"/>
                </a:moveTo>
                <a:lnTo>
                  <a:pt x="3048" y="1405127"/>
                </a:lnTo>
                <a:lnTo>
                  <a:pt x="3048" y="1408175"/>
                </a:lnTo>
                <a:lnTo>
                  <a:pt x="0" y="1408175"/>
                </a:lnTo>
                <a:lnTo>
                  <a:pt x="0" y="1405127"/>
                </a:lnTo>
                <a:close/>
                <a:moveTo>
                  <a:pt x="0" y="1411224"/>
                </a:moveTo>
                <a:lnTo>
                  <a:pt x="3048" y="1411224"/>
                </a:lnTo>
                <a:lnTo>
                  <a:pt x="3048" y="1414272"/>
                </a:lnTo>
                <a:lnTo>
                  <a:pt x="0" y="1414272"/>
                </a:lnTo>
                <a:lnTo>
                  <a:pt x="0" y="1411224"/>
                </a:lnTo>
                <a:close/>
                <a:moveTo>
                  <a:pt x="0" y="1417320"/>
                </a:moveTo>
                <a:lnTo>
                  <a:pt x="3048" y="1417320"/>
                </a:lnTo>
                <a:lnTo>
                  <a:pt x="3048" y="1420368"/>
                </a:lnTo>
                <a:lnTo>
                  <a:pt x="0" y="1420368"/>
                </a:lnTo>
                <a:lnTo>
                  <a:pt x="0" y="1417320"/>
                </a:lnTo>
                <a:close/>
                <a:moveTo>
                  <a:pt x="0" y="1423415"/>
                </a:moveTo>
                <a:lnTo>
                  <a:pt x="3048" y="1423415"/>
                </a:lnTo>
                <a:lnTo>
                  <a:pt x="3048" y="1426463"/>
                </a:lnTo>
                <a:lnTo>
                  <a:pt x="0" y="1426463"/>
                </a:lnTo>
                <a:lnTo>
                  <a:pt x="0" y="1423415"/>
                </a:lnTo>
                <a:close/>
                <a:moveTo>
                  <a:pt x="0" y="1429512"/>
                </a:moveTo>
                <a:lnTo>
                  <a:pt x="3048" y="1429512"/>
                </a:lnTo>
                <a:lnTo>
                  <a:pt x="3048" y="1432560"/>
                </a:lnTo>
                <a:lnTo>
                  <a:pt x="0" y="1432560"/>
                </a:lnTo>
                <a:lnTo>
                  <a:pt x="0" y="1429512"/>
                </a:lnTo>
                <a:close/>
                <a:moveTo>
                  <a:pt x="0" y="1435608"/>
                </a:moveTo>
                <a:lnTo>
                  <a:pt x="3048" y="1435608"/>
                </a:lnTo>
                <a:lnTo>
                  <a:pt x="3048" y="1438656"/>
                </a:lnTo>
                <a:lnTo>
                  <a:pt x="0" y="1438656"/>
                </a:lnTo>
                <a:lnTo>
                  <a:pt x="0" y="1435608"/>
                </a:lnTo>
                <a:close/>
                <a:moveTo>
                  <a:pt x="0" y="1441703"/>
                </a:moveTo>
                <a:lnTo>
                  <a:pt x="3048" y="1441703"/>
                </a:lnTo>
                <a:lnTo>
                  <a:pt x="3048" y="1444751"/>
                </a:lnTo>
                <a:lnTo>
                  <a:pt x="0" y="1444751"/>
                </a:lnTo>
                <a:lnTo>
                  <a:pt x="0" y="1441703"/>
                </a:lnTo>
                <a:close/>
                <a:moveTo>
                  <a:pt x="0" y="1447800"/>
                </a:moveTo>
                <a:lnTo>
                  <a:pt x="3048" y="1447800"/>
                </a:lnTo>
                <a:lnTo>
                  <a:pt x="3048" y="1450848"/>
                </a:lnTo>
                <a:lnTo>
                  <a:pt x="0" y="1450848"/>
                </a:lnTo>
                <a:lnTo>
                  <a:pt x="0" y="1447800"/>
                </a:lnTo>
                <a:close/>
                <a:moveTo>
                  <a:pt x="0" y="1453895"/>
                </a:moveTo>
                <a:lnTo>
                  <a:pt x="3048" y="1453895"/>
                </a:lnTo>
                <a:lnTo>
                  <a:pt x="3048" y="1456943"/>
                </a:lnTo>
                <a:lnTo>
                  <a:pt x="0" y="1456943"/>
                </a:lnTo>
                <a:lnTo>
                  <a:pt x="0" y="1453895"/>
                </a:lnTo>
                <a:close/>
                <a:moveTo>
                  <a:pt x="0" y="1459991"/>
                </a:moveTo>
                <a:lnTo>
                  <a:pt x="3048" y="1459991"/>
                </a:lnTo>
                <a:lnTo>
                  <a:pt x="3048" y="1463039"/>
                </a:lnTo>
                <a:lnTo>
                  <a:pt x="0" y="1463039"/>
                </a:lnTo>
                <a:lnTo>
                  <a:pt x="0" y="1459991"/>
                </a:lnTo>
                <a:close/>
                <a:moveTo>
                  <a:pt x="0" y="1466088"/>
                </a:moveTo>
                <a:lnTo>
                  <a:pt x="3048" y="1466088"/>
                </a:lnTo>
                <a:lnTo>
                  <a:pt x="3048" y="1469136"/>
                </a:lnTo>
                <a:lnTo>
                  <a:pt x="0" y="1469136"/>
                </a:lnTo>
                <a:lnTo>
                  <a:pt x="0" y="1466088"/>
                </a:lnTo>
                <a:close/>
                <a:moveTo>
                  <a:pt x="0" y="1472183"/>
                </a:moveTo>
                <a:lnTo>
                  <a:pt x="3048" y="1472183"/>
                </a:lnTo>
                <a:lnTo>
                  <a:pt x="3048" y="1475231"/>
                </a:lnTo>
                <a:lnTo>
                  <a:pt x="0" y="1475231"/>
                </a:lnTo>
                <a:lnTo>
                  <a:pt x="0" y="1472183"/>
                </a:lnTo>
                <a:close/>
                <a:moveTo>
                  <a:pt x="0" y="1478279"/>
                </a:moveTo>
                <a:lnTo>
                  <a:pt x="3048" y="1478279"/>
                </a:lnTo>
                <a:lnTo>
                  <a:pt x="3048" y="1481327"/>
                </a:lnTo>
                <a:lnTo>
                  <a:pt x="0" y="1481327"/>
                </a:lnTo>
                <a:lnTo>
                  <a:pt x="0" y="1478279"/>
                </a:lnTo>
                <a:close/>
                <a:moveTo>
                  <a:pt x="0" y="1484376"/>
                </a:moveTo>
                <a:lnTo>
                  <a:pt x="3048" y="1484376"/>
                </a:lnTo>
                <a:lnTo>
                  <a:pt x="3048" y="1487424"/>
                </a:lnTo>
                <a:lnTo>
                  <a:pt x="0" y="1487424"/>
                </a:lnTo>
                <a:lnTo>
                  <a:pt x="0" y="1484376"/>
                </a:lnTo>
                <a:close/>
                <a:moveTo>
                  <a:pt x="0" y="1490471"/>
                </a:moveTo>
                <a:lnTo>
                  <a:pt x="3048" y="1490471"/>
                </a:lnTo>
                <a:lnTo>
                  <a:pt x="3048" y="1493519"/>
                </a:lnTo>
                <a:lnTo>
                  <a:pt x="0" y="1493519"/>
                </a:lnTo>
                <a:lnTo>
                  <a:pt x="0" y="1490471"/>
                </a:lnTo>
                <a:close/>
                <a:moveTo>
                  <a:pt x="0" y="1496568"/>
                </a:moveTo>
                <a:lnTo>
                  <a:pt x="3048" y="1496568"/>
                </a:lnTo>
                <a:lnTo>
                  <a:pt x="3048" y="1499616"/>
                </a:lnTo>
                <a:lnTo>
                  <a:pt x="0" y="1499616"/>
                </a:lnTo>
                <a:lnTo>
                  <a:pt x="0" y="1496568"/>
                </a:lnTo>
                <a:close/>
                <a:moveTo>
                  <a:pt x="0" y="1502664"/>
                </a:moveTo>
                <a:lnTo>
                  <a:pt x="3048" y="1502664"/>
                </a:lnTo>
                <a:lnTo>
                  <a:pt x="3048" y="1505712"/>
                </a:lnTo>
                <a:lnTo>
                  <a:pt x="0" y="1505712"/>
                </a:lnTo>
                <a:lnTo>
                  <a:pt x="0" y="1502664"/>
                </a:lnTo>
                <a:close/>
                <a:moveTo>
                  <a:pt x="0" y="1508759"/>
                </a:moveTo>
                <a:lnTo>
                  <a:pt x="3048" y="1508759"/>
                </a:lnTo>
                <a:lnTo>
                  <a:pt x="3048" y="1511807"/>
                </a:lnTo>
                <a:lnTo>
                  <a:pt x="0" y="1511807"/>
                </a:lnTo>
                <a:lnTo>
                  <a:pt x="0" y="1508759"/>
                </a:lnTo>
                <a:close/>
                <a:moveTo>
                  <a:pt x="0" y="1514856"/>
                </a:moveTo>
                <a:lnTo>
                  <a:pt x="3048" y="1514856"/>
                </a:lnTo>
                <a:lnTo>
                  <a:pt x="3048" y="1517904"/>
                </a:lnTo>
                <a:lnTo>
                  <a:pt x="0" y="1517904"/>
                </a:lnTo>
                <a:lnTo>
                  <a:pt x="0" y="1514856"/>
                </a:lnTo>
                <a:close/>
                <a:moveTo>
                  <a:pt x="0" y="1520951"/>
                </a:moveTo>
                <a:lnTo>
                  <a:pt x="3048" y="1520951"/>
                </a:lnTo>
                <a:lnTo>
                  <a:pt x="3048" y="1523999"/>
                </a:lnTo>
                <a:lnTo>
                  <a:pt x="0" y="1523999"/>
                </a:lnTo>
                <a:lnTo>
                  <a:pt x="0" y="1520951"/>
                </a:lnTo>
                <a:close/>
                <a:moveTo>
                  <a:pt x="0" y="1527047"/>
                </a:moveTo>
                <a:lnTo>
                  <a:pt x="3048" y="1527047"/>
                </a:lnTo>
                <a:lnTo>
                  <a:pt x="3048" y="1530095"/>
                </a:lnTo>
                <a:lnTo>
                  <a:pt x="0" y="1530095"/>
                </a:lnTo>
                <a:lnTo>
                  <a:pt x="0" y="1527047"/>
                </a:lnTo>
                <a:close/>
                <a:moveTo>
                  <a:pt x="0" y="1533144"/>
                </a:moveTo>
                <a:lnTo>
                  <a:pt x="3048" y="1533144"/>
                </a:lnTo>
                <a:lnTo>
                  <a:pt x="3048" y="1536192"/>
                </a:lnTo>
                <a:lnTo>
                  <a:pt x="0" y="1536192"/>
                </a:lnTo>
                <a:lnTo>
                  <a:pt x="0" y="1533144"/>
                </a:lnTo>
                <a:close/>
                <a:moveTo>
                  <a:pt x="0" y="1539239"/>
                </a:moveTo>
                <a:lnTo>
                  <a:pt x="3048" y="1539239"/>
                </a:lnTo>
                <a:lnTo>
                  <a:pt x="3048" y="1542287"/>
                </a:lnTo>
                <a:lnTo>
                  <a:pt x="0" y="1542287"/>
                </a:lnTo>
                <a:lnTo>
                  <a:pt x="0" y="1539239"/>
                </a:lnTo>
                <a:close/>
                <a:moveTo>
                  <a:pt x="0" y="1545335"/>
                </a:moveTo>
                <a:lnTo>
                  <a:pt x="3048" y="1545335"/>
                </a:lnTo>
                <a:lnTo>
                  <a:pt x="3048" y="1548383"/>
                </a:lnTo>
                <a:lnTo>
                  <a:pt x="0" y="1548383"/>
                </a:lnTo>
                <a:lnTo>
                  <a:pt x="0" y="1545335"/>
                </a:lnTo>
                <a:close/>
                <a:moveTo>
                  <a:pt x="0" y="1551432"/>
                </a:moveTo>
                <a:lnTo>
                  <a:pt x="3048" y="1551432"/>
                </a:lnTo>
                <a:lnTo>
                  <a:pt x="3048" y="1554480"/>
                </a:lnTo>
                <a:lnTo>
                  <a:pt x="0" y="1554480"/>
                </a:lnTo>
                <a:lnTo>
                  <a:pt x="0" y="1551432"/>
                </a:lnTo>
                <a:close/>
                <a:moveTo>
                  <a:pt x="0" y="1557527"/>
                </a:moveTo>
                <a:lnTo>
                  <a:pt x="3048" y="1557527"/>
                </a:lnTo>
                <a:lnTo>
                  <a:pt x="3048" y="1560575"/>
                </a:lnTo>
                <a:lnTo>
                  <a:pt x="0" y="1560575"/>
                </a:lnTo>
                <a:lnTo>
                  <a:pt x="0" y="1557527"/>
                </a:lnTo>
                <a:close/>
                <a:moveTo>
                  <a:pt x="0" y="1563624"/>
                </a:moveTo>
                <a:lnTo>
                  <a:pt x="3048" y="1563624"/>
                </a:lnTo>
                <a:lnTo>
                  <a:pt x="3048" y="1566672"/>
                </a:lnTo>
                <a:lnTo>
                  <a:pt x="0" y="1566672"/>
                </a:lnTo>
                <a:lnTo>
                  <a:pt x="0" y="1563624"/>
                </a:lnTo>
                <a:close/>
                <a:moveTo>
                  <a:pt x="0" y="1569720"/>
                </a:moveTo>
                <a:lnTo>
                  <a:pt x="3048" y="1569720"/>
                </a:lnTo>
                <a:lnTo>
                  <a:pt x="3048" y="1572768"/>
                </a:lnTo>
                <a:lnTo>
                  <a:pt x="0" y="1572768"/>
                </a:lnTo>
                <a:lnTo>
                  <a:pt x="0" y="1569720"/>
                </a:lnTo>
                <a:close/>
                <a:moveTo>
                  <a:pt x="0" y="1575815"/>
                </a:moveTo>
                <a:lnTo>
                  <a:pt x="3048" y="1575815"/>
                </a:lnTo>
                <a:lnTo>
                  <a:pt x="3048" y="1578863"/>
                </a:lnTo>
                <a:lnTo>
                  <a:pt x="0" y="1578863"/>
                </a:lnTo>
                <a:lnTo>
                  <a:pt x="0" y="1575815"/>
                </a:lnTo>
                <a:close/>
                <a:moveTo>
                  <a:pt x="0" y="1581912"/>
                </a:moveTo>
                <a:lnTo>
                  <a:pt x="3048" y="1581912"/>
                </a:lnTo>
                <a:lnTo>
                  <a:pt x="3048" y="1584960"/>
                </a:lnTo>
                <a:lnTo>
                  <a:pt x="0" y="1584960"/>
                </a:lnTo>
                <a:lnTo>
                  <a:pt x="0" y="1581912"/>
                </a:lnTo>
                <a:close/>
                <a:moveTo>
                  <a:pt x="0" y="1588008"/>
                </a:moveTo>
                <a:lnTo>
                  <a:pt x="3048" y="1588008"/>
                </a:lnTo>
                <a:lnTo>
                  <a:pt x="3048" y="1591056"/>
                </a:lnTo>
                <a:lnTo>
                  <a:pt x="0" y="1591056"/>
                </a:lnTo>
                <a:lnTo>
                  <a:pt x="0" y="1588008"/>
                </a:lnTo>
                <a:close/>
                <a:moveTo>
                  <a:pt x="0" y="1594103"/>
                </a:moveTo>
                <a:lnTo>
                  <a:pt x="3048" y="1594103"/>
                </a:lnTo>
                <a:lnTo>
                  <a:pt x="3048" y="1597151"/>
                </a:lnTo>
                <a:lnTo>
                  <a:pt x="0" y="1597151"/>
                </a:lnTo>
                <a:lnTo>
                  <a:pt x="0" y="1594103"/>
                </a:lnTo>
                <a:close/>
                <a:moveTo>
                  <a:pt x="0" y="1600200"/>
                </a:moveTo>
                <a:lnTo>
                  <a:pt x="3048" y="1600200"/>
                </a:lnTo>
                <a:lnTo>
                  <a:pt x="3048" y="1603248"/>
                </a:lnTo>
                <a:lnTo>
                  <a:pt x="0" y="1603248"/>
                </a:lnTo>
                <a:lnTo>
                  <a:pt x="0" y="1600200"/>
                </a:lnTo>
                <a:close/>
                <a:moveTo>
                  <a:pt x="0" y="1606295"/>
                </a:moveTo>
                <a:lnTo>
                  <a:pt x="3048" y="1606295"/>
                </a:lnTo>
                <a:lnTo>
                  <a:pt x="3048" y="1609343"/>
                </a:lnTo>
                <a:lnTo>
                  <a:pt x="0" y="1609343"/>
                </a:lnTo>
                <a:lnTo>
                  <a:pt x="0" y="1606295"/>
                </a:lnTo>
                <a:close/>
                <a:moveTo>
                  <a:pt x="0" y="1612391"/>
                </a:moveTo>
                <a:lnTo>
                  <a:pt x="3048" y="1612391"/>
                </a:lnTo>
                <a:lnTo>
                  <a:pt x="3048" y="1615439"/>
                </a:lnTo>
                <a:lnTo>
                  <a:pt x="0" y="1615439"/>
                </a:lnTo>
                <a:lnTo>
                  <a:pt x="0" y="1612391"/>
                </a:lnTo>
                <a:close/>
                <a:moveTo>
                  <a:pt x="0" y="1618488"/>
                </a:moveTo>
                <a:lnTo>
                  <a:pt x="3048" y="1618488"/>
                </a:lnTo>
                <a:lnTo>
                  <a:pt x="3048" y="1621536"/>
                </a:lnTo>
                <a:lnTo>
                  <a:pt x="0" y="1621536"/>
                </a:lnTo>
                <a:lnTo>
                  <a:pt x="0" y="1618488"/>
                </a:lnTo>
                <a:close/>
                <a:moveTo>
                  <a:pt x="0" y="1624583"/>
                </a:moveTo>
                <a:lnTo>
                  <a:pt x="3048" y="1624583"/>
                </a:lnTo>
                <a:lnTo>
                  <a:pt x="3048" y="1627631"/>
                </a:lnTo>
                <a:lnTo>
                  <a:pt x="0" y="1627631"/>
                </a:lnTo>
                <a:lnTo>
                  <a:pt x="0" y="1624583"/>
                </a:lnTo>
                <a:close/>
                <a:moveTo>
                  <a:pt x="0" y="1630679"/>
                </a:moveTo>
                <a:lnTo>
                  <a:pt x="3048" y="1630679"/>
                </a:lnTo>
                <a:lnTo>
                  <a:pt x="3048" y="1633727"/>
                </a:lnTo>
                <a:lnTo>
                  <a:pt x="0" y="1633727"/>
                </a:lnTo>
                <a:lnTo>
                  <a:pt x="0" y="1630679"/>
                </a:lnTo>
                <a:close/>
                <a:moveTo>
                  <a:pt x="0" y="1636776"/>
                </a:moveTo>
                <a:lnTo>
                  <a:pt x="3048" y="1636776"/>
                </a:lnTo>
                <a:lnTo>
                  <a:pt x="3048" y="1639824"/>
                </a:lnTo>
                <a:lnTo>
                  <a:pt x="0" y="1639824"/>
                </a:lnTo>
                <a:lnTo>
                  <a:pt x="0" y="1636776"/>
                </a:lnTo>
                <a:close/>
                <a:moveTo>
                  <a:pt x="0" y="1642871"/>
                </a:moveTo>
                <a:lnTo>
                  <a:pt x="3048" y="1642871"/>
                </a:lnTo>
                <a:lnTo>
                  <a:pt x="3048" y="1645919"/>
                </a:lnTo>
                <a:lnTo>
                  <a:pt x="0" y="1645919"/>
                </a:lnTo>
                <a:lnTo>
                  <a:pt x="0" y="1642871"/>
                </a:lnTo>
                <a:close/>
                <a:moveTo>
                  <a:pt x="0" y="1648968"/>
                </a:moveTo>
                <a:lnTo>
                  <a:pt x="3048" y="1648968"/>
                </a:lnTo>
                <a:lnTo>
                  <a:pt x="3048" y="1652016"/>
                </a:lnTo>
                <a:lnTo>
                  <a:pt x="0" y="1652016"/>
                </a:lnTo>
                <a:lnTo>
                  <a:pt x="0" y="1648968"/>
                </a:lnTo>
                <a:close/>
                <a:moveTo>
                  <a:pt x="0" y="1655064"/>
                </a:moveTo>
                <a:lnTo>
                  <a:pt x="3048" y="1655064"/>
                </a:lnTo>
                <a:lnTo>
                  <a:pt x="3048" y="1658112"/>
                </a:lnTo>
                <a:lnTo>
                  <a:pt x="0" y="1658112"/>
                </a:lnTo>
                <a:lnTo>
                  <a:pt x="0" y="1655064"/>
                </a:lnTo>
                <a:close/>
                <a:moveTo>
                  <a:pt x="0" y="1661159"/>
                </a:moveTo>
                <a:lnTo>
                  <a:pt x="3048" y="1661159"/>
                </a:lnTo>
                <a:lnTo>
                  <a:pt x="3048" y="1664207"/>
                </a:lnTo>
                <a:lnTo>
                  <a:pt x="0" y="1664207"/>
                </a:lnTo>
                <a:lnTo>
                  <a:pt x="0" y="1661159"/>
                </a:lnTo>
                <a:close/>
                <a:moveTo>
                  <a:pt x="0" y="1667256"/>
                </a:moveTo>
                <a:lnTo>
                  <a:pt x="3048" y="1667256"/>
                </a:lnTo>
                <a:lnTo>
                  <a:pt x="3048" y="1670304"/>
                </a:lnTo>
                <a:lnTo>
                  <a:pt x="0" y="1670304"/>
                </a:lnTo>
                <a:lnTo>
                  <a:pt x="0" y="1667256"/>
                </a:lnTo>
                <a:close/>
                <a:moveTo>
                  <a:pt x="0" y="1673351"/>
                </a:moveTo>
                <a:lnTo>
                  <a:pt x="3048" y="1673351"/>
                </a:lnTo>
                <a:lnTo>
                  <a:pt x="3048" y="1676399"/>
                </a:lnTo>
                <a:lnTo>
                  <a:pt x="0" y="1676399"/>
                </a:lnTo>
                <a:lnTo>
                  <a:pt x="0" y="1673351"/>
                </a:lnTo>
                <a:close/>
                <a:moveTo>
                  <a:pt x="0" y="1679447"/>
                </a:moveTo>
                <a:lnTo>
                  <a:pt x="3048" y="1679447"/>
                </a:lnTo>
                <a:lnTo>
                  <a:pt x="3048" y="1682495"/>
                </a:lnTo>
                <a:lnTo>
                  <a:pt x="0" y="1682495"/>
                </a:lnTo>
                <a:lnTo>
                  <a:pt x="0" y="1679447"/>
                </a:lnTo>
                <a:close/>
                <a:moveTo>
                  <a:pt x="0" y="1685544"/>
                </a:moveTo>
                <a:lnTo>
                  <a:pt x="3048" y="1685544"/>
                </a:lnTo>
                <a:lnTo>
                  <a:pt x="3048" y="1688592"/>
                </a:lnTo>
                <a:lnTo>
                  <a:pt x="0" y="1688592"/>
                </a:lnTo>
                <a:lnTo>
                  <a:pt x="0" y="1685544"/>
                </a:lnTo>
                <a:close/>
                <a:moveTo>
                  <a:pt x="0" y="1691639"/>
                </a:moveTo>
                <a:lnTo>
                  <a:pt x="3048" y="1691639"/>
                </a:lnTo>
                <a:lnTo>
                  <a:pt x="3048" y="1694687"/>
                </a:lnTo>
                <a:lnTo>
                  <a:pt x="0" y="1694687"/>
                </a:lnTo>
                <a:lnTo>
                  <a:pt x="0" y="1691639"/>
                </a:lnTo>
                <a:close/>
                <a:moveTo>
                  <a:pt x="0" y="1697735"/>
                </a:moveTo>
                <a:lnTo>
                  <a:pt x="3048" y="1697735"/>
                </a:lnTo>
                <a:lnTo>
                  <a:pt x="3048" y="1700783"/>
                </a:lnTo>
                <a:lnTo>
                  <a:pt x="0" y="1700783"/>
                </a:lnTo>
                <a:lnTo>
                  <a:pt x="0" y="1697735"/>
                </a:lnTo>
                <a:close/>
                <a:moveTo>
                  <a:pt x="0" y="1703832"/>
                </a:moveTo>
                <a:lnTo>
                  <a:pt x="3048" y="1703832"/>
                </a:lnTo>
                <a:lnTo>
                  <a:pt x="3048" y="1706880"/>
                </a:lnTo>
                <a:lnTo>
                  <a:pt x="0" y="1706880"/>
                </a:lnTo>
                <a:lnTo>
                  <a:pt x="0" y="1703832"/>
                </a:lnTo>
                <a:close/>
                <a:moveTo>
                  <a:pt x="0" y="1709927"/>
                </a:moveTo>
                <a:lnTo>
                  <a:pt x="3048" y="1709927"/>
                </a:lnTo>
                <a:lnTo>
                  <a:pt x="3048" y="1712975"/>
                </a:lnTo>
                <a:lnTo>
                  <a:pt x="0" y="1712975"/>
                </a:lnTo>
                <a:lnTo>
                  <a:pt x="0" y="1709927"/>
                </a:lnTo>
                <a:close/>
                <a:moveTo>
                  <a:pt x="0" y="1716024"/>
                </a:moveTo>
                <a:lnTo>
                  <a:pt x="3048" y="1716024"/>
                </a:lnTo>
                <a:lnTo>
                  <a:pt x="3048" y="1719072"/>
                </a:lnTo>
                <a:lnTo>
                  <a:pt x="0" y="1719072"/>
                </a:lnTo>
                <a:lnTo>
                  <a:pt x="0" y="1716024"/>
                </a:lnTo>
                <a:close/>
                <a:moveTo>
                  <a:pt x="0" y="1722120"/>
                </a:moveTo>
                <a:lnTo>
                  <a:pt x="3048" y="1722120"/>
                </a:lnTo>
                <a:lnTo>
                  <a:pt x="3048" y="1725168"/>
                </a:lnTo>
                <a:lnTo>
                  <a:pt x="0" y="1725168"/>
                </a:lnTo>
                <a:lnTo>
                  <a:pt x="0" y="1722120"/>
                </a:lnTo>
                <a:close/>
                <a:moveTo>
                  <a:pt x="0" y="1728215"/>
                </a:moveTo>
                <a:lnTo>
                  <a:pt x="3048" y="1728215"/>
                </a:lnTo>
                <a:lnTo>
                  <a:pt x="3048" y="1731263"/>
                </a:lnTo>
                <a:lnTo>
                  <a:pt x="0" y="1731263"/>
                </a:lnTo>
                <a:lnTo>
                  <a:pt x="0" y="1728215"/>
                </a:lnTo>
                <a:close/>
                <a:moveTo>
                  <a:pt x="0" y="1734312"/>
                </a:moveTo>
                <a:lnTo>
                  <a:pt x="3048" y="1734312"/>
                </a:lnTo>
                <a:lnTo>
                  <a:pt x="3048" y="1737360"/>
                </a:lnTo>
                <a:lnTo>
                  <a:pt x="0" y="1737360"/>
                </a:lnTo>
                <a:lnTo>
                  <a:pt x="0" y="1734312"/>
                </a:lnTo>
                <a:close/>
                <a:moveTo>
                  <a:pt x="0" y="1740407"/>
                </a:moveTo>
                <a:lnTo>
                  <a:pt x="3048" y="1740407"/>
                </a:lnTo>
                <a:lnTo>
                  <a:pt x="3048" y="1743455"/>
                </a:lnTo>
                <a:lnTo>
                  <a:pt x="0" y="1743455"/>
                </a:lnTo>
                <a:lnTo>
                  <a:pt x="0" y="1740407"/>
                </a:lnTo>
                <a:close/>
                <a:moveTo>
                  <a:pt x="0" y="1746503"/>
                </a:moveTo>
                <a:lnTo>
                  <a:pt x="3048" y="1746503"/>
                </a:lnTo>
                <a:lnTo>
                  <a:pt x="3048" y="1749551"/>
                </a:lnTo>
                <a:lnTo>
                  <a:pt x="0" y="1749551"/>
                </a:lnTo>
                <a:lnTo>
                  <a:pt x="0" y="1746503"/>
                </a:lnTo>
                <a:close/>
                <a:moveTo>
                  <a:pt x="0" y="1752600"/>
                </a:moveTo>
                <a:lnTo>
                  <a:pt x="3048" y="1752600"/>
                </a:lnTo>
                <a:lnTo>
                  <a:pt x="3048" y="1755648"/>
                </a:lnTo>
                <a:lnTo>
                  <a:pt x="0" y="1755648"/>
                </a:lnTo>
                <a:lnTo>
                  <a:pt x="0" y="1752600"/>
                </a:lnTo>
                <a:close/>
                <a:moveTo>
                  <a:pt x="0" y="1758696"/>
                </a:moveTo>
                <a:lnTo>
                  <a:pt x="3048" y="1758696"/>
                </a:lnTo>
                <a:lnTo>
                  <a:pt x="3048" y="1761744"/>
                </a:lnTo>
                <a:lnTo>
                  <a:pt x="0" y="1761744"/>
                </a:lnTo>
                <a:lnTo>
                  <a:pt x="0" y="1758696"/>
                </a:lnTo>
                <a:close/>
                <a:moveTo>
                  <a:pt x="0" y="1764791"/>
                </a:moveTo>
                <a:lnTo>
                  <a:pt x="3048" y="1764791"/>
                </a:lnTo>
                <a:lnTo>
                  <a:pt x="3048" y="1767839"/>
                </a:lnTo>
                <a:lnTo>
                  <a:pt x="0" y="1767839"/>
                </a:lnTo>
                <a:lnTo>
                  <a:pt x="0" y="1764791"/>
                </a:lnTo>
                <a:close/>
                <a:moveTo>
                  <a:pt x="0" y="1770887"/>
                </a:moveTo>
                <a:lnTo>
                  <a:pt x="3048" y="1770887"/>
                </a:lnTo>
                <a:lnTo>
                  <a:pt x="3048" y="1773935"/>
                </a:lnTo>
                <a:lnTo>
                  <a:pt x="0" y="1773935"/>
                </a:lnTo>
                <a:lnTo>
                  <a:pt x="0" y="1770887"/>
                </a:lnTo>
                <a:close/>
                <a:moveTo>
                  <a:pt x="0" y="1776984"/>
                </a:moveTo>
                <a:lnTo>
                  <a:pt x="3048" y="1776984"/>
                </a:lnTo>
                <a:lnTo>
                  <a:pt x="3048" y="1780032"/>
                </a:lnTo>
                <a:lnTo>
                  <a:pt x="0" y="1780032"/>
                </a:lnTo>
                <a:lnTo>
                  <a:pt x="0" y="1776984"/>
                </a:lnTo>
                <a:close/>
                <a:moveTo>
                  <a:pt x="0" y="1783079"/>
                </a:moveTo>
                <a:lnTo>
                  <a:pt x="3048" y="1783079"/>
                </a:lnTo>
                <a:lnTo>
                  <a:pt x="3048" y="1786127"/>
                </a:lnTo>
                <a:lnTo>
                  <a:pt x="0" y="1786127"/>
                </a:lnTo>
                <a:lnTo>
                  <a:pt x="0" y="1783079"/>
                </a:lnTo>
                <a:close/>
                <a:moveTo>
                  <a:pt x="0" y="1789175"/>
                </a:moveTo>
                <a:lnTo>
                  <a:pt x="3048" y="1789175"/>
                </a:lnTo>
                <a:lnTo>
                  <a:pt x="3048" y="1792223"/>
                </a:lnTo>
                <a:lnTo>
                  <a:pt x="0" y="1792223"/>
                </a:lnTo>
                <a:lnTo>
                  <a:pt x="0" y="1789175"/>
                </a:lnTo>
                <a:close/>
                <a:moveTo>
                  <a:pt x="0" y="1795272"/>
                </a:moveTo>
                <a:lnTo>
                  <a:pt x="3048" y="1795272"/>
                </a:lnTo>
                <a:lnTo>
                  <a:pt x="3048" y="1798320"/>
                </a:lnTo>
                <a:lnTo>
                  <a:pt x="0" y="1798320"/>
                </a:lnTo>
                <a:lnTo>
                  <a:pt x="0" y="1795272"/>
                </a:lnTo>
                <a:close/>
                <a:moveTo>
                  <a:pt x="0" y="1801368"/>
                </a:moveTo>
                <a:lnTo>
                  <a:pt x="3048" y="1801368"/>
                </a:lnTo>
                <a:lnTo>
                  <a:pt x="3048" y="1804416"/>
                </a:lnTo>
                <a:lnTo>
                  <a:pt x="0" y="1804416"/>
                </a:lnTo>
                <a:lnTo>
                  <a:pt x="0" y="1801368"/>
                </a:lnTo>
                <a:close/>
                <a:moveTo>
                  <a:pt x="0" y="1807463"/>
                </a:moveTo>
                <a:lnTo>
                  <a:pt x="3048" y="1807463"/>
                </a:lnTo>
                <a:lnTo>
                  <a:pt x="3048" y="1810511"/>
                </a:lnTo>
                <a:lnTo>
                  <a:pt x="0" y="1810511"/>
                </a:lnTo>
                <a:lnTo>
                  <a:pt x="0" y="1807463"/>
                </a:lnTo>
                <a:close/>
                <a:moveTo>
                  <a:pt x="0" y="1813559"/>
                </a:moveTo>
                <a:lnTo>
                  <a:pt x="3048" y="1813559"/>
                </a:lnTo>
                <a:lnTo>
                  <a:pt x="3048" y="1816607"/>
                </a:lnTo>
                <a:lnTo>
                  <a:pt x="0" y="1816607"/>
                </a:lnTo>
                <a:lnTo>
                  <a:pt x="0" y="1813559"/>
                </a:lnTo>
                <a:close/>
                <a:moveTo>
                  <a:pt x="0" y="1819656"/>
                </a:moveTo>
                <a:lnTo>
                  <a:pt x="3048" y="1819656"/>
                </a:lnTo>
                <a:lnTo>
                  <a:pt x="3048" y="1822704"/>
                </a:lnTo>
                <a:lnTo>
                  <a:pt x="0" y="1822704"/>
                </a:lnTo>
                <a:lnTo>
                  <a:pt x="0" y="1819656"/>
                </a:lnTo>
                <a:close/>
                <a:moveTo>
                  <a:pt x="0" y="1825752"/>
                </a:moveTo>
                <a:lnTo>
                  <a:pt x="3048" y="1825752"/>
                </a:lnTo>
                <a:lnTo>
                  <a:pt x="3048" y="1828800"/>
                </a:lnTo>
                <a:lnTo>
                  <a:pt x="0" y="1828800"/>
                </a:lnTo>
                <a:lnTo>
                  <a:pt x="0" y="1825752"/>
                </a:lnTo>
                <a:close/>
                <a:moveTo>
                  <a:pt x="0" y="1831847"/>
                </a:moveTo>
                <a:lnTo>
                  <a:pt x="3048" y="1831847"/>
                </a:lnTo>
                <a:lnTo>
                  <a:pt x="3048" y="1834895"/>
                </a:lnTo>
                <a:lnTo>
                  <a:pt x="0" y="1834895"/>
                </a:lnTo>
                <a:lnTo>
                  <a:pt x="0" y="1831847"/>
                </a:lnTo>
                <a:close/>
                <a:moveTo>
                  <a:pt x="0" y="1837944"/>
                </a:moveTo>
                <a:lnTo>
                  <a:pt x="3048" y="1837944"/>
                </a:lnTo>
                <a:lnTo>
                  <a:pt x="3048" y="1840992"/>
                </a:lnTo>
                <a:lnTo>
                  <a:pt x="0" y="1840992"/>
                </a:lnTo>
                <a:lnTo>
                  <a:pt x="0" y="1837944"/>
                </a:lnTo>
                <a:close/>
                <a:moveTo>
                  <a:pt x="0" y="1844040"/>
                </a:moveTo>
                <a:lnTo>
                  <a:pt x="3048" y="1844040"/>
                </a:lnTo>
                <a:lnTo>
                  <a:pt x="3048" y="1847088"/>
                </a:lnTo>
                <a:lnTo>
                  <a:pt x="0" y="1847088"/>
                </a:lnTo>
                <a:lnTo>
                  <a:pt x="0" y="1844040"/>
                </a:lnTo>
                <a:close/>
                <a:moveTo>
                  <a:pt x="0" y="1850135"/>
                </a:moveTo>
                <a:lnTo>
                  <a:pt x="3048" y="1850135"/>
                </a:lnTo>
                <a:lnTo>
                  <a:pt x="3048" y="1853183"/>
                </a:lnTo>
                <a:lnTo>
                  <a:pt x="0" y="1853183"/>
                </a:lnTo>
                <a:lnTo>
                  <a:pt x="0" y="1850135"/>
                </a:lnTo>
                <a:close/>
                <a:moveTo>
                  <a:pt x="0" y="1856231"/>
                </a:moveTo>
                <a:lnTo>
                  <a:pt x="3048" y="1856231"/>
                </a:lnTo>
                <a:lnTo>
                  <a:pt x="3048" y="1859279"/>
                </a:lnTo>
                <a:lnTo>
                  <a:pt x="0" y="1859279"/>
                </a:lnTo>
                <a:lnTo>
                  <a:pt x="0" y="1856231"/>
                </a:lnTo>
                <a:close/>
                <a:moveTo>
                  <a:pt x="0" y="1862328"/>
                </a:moveTo>
                <a:lnTo>
                  <a:pt x="3048" y="1862328"/>
                </a:lnTo>
                <a:lnTo>
                  <a:pt x="3048" y="1865376"/>
                </a:lnTo>
                <a:lnTo>
                  <a:pt x="0" y="1865376"/>
                </a:lnTo>
                <a:lnTo>
                  <a:pt x="0" y="1862328"/>
                </a:lnTo>
                <a:close/>
                <a:moveTo>
                  <a:pt x="0" y="1868424"/>
                </a:moveTo>
                <a:lnTo>
                  <a:pt x="3048" y="1868424"/>
                </a:lnTo>
                <a:lnTo>
                  <a:pt x="3048" y="1871472"/>
                </a:lnTo>
                <a:lnTo>
                  <a:pt x="0" y="1871472"/>
                </a:lnTo>
                <a:lnTo>
                  <a:pt x="0" y="1868424"/>
                </a:lnTo>
                <a:close/>
                <a:moveTo>
                  <a:pt x="0" y="1874519"/>
                </a:moveTo>
                <a:lnTo>
                  <a:pt x="3048" y="1874519"/>
                </a:lnTo>
                <a:lnTo>
                  <a:pt x="3048" y="1877567"/>
                </a:lnTo>
                <a:lnTo>
                  <a:pt x="0" y="1877567"/>
                </a:lnTo>
                <a:lnTo>
                  <a:pt x="0" y="1874519"/>
                </a:lnTo>
                <a:close/>
                <a:moveTo>
                  <a:pt x="0" y="1880615"/>
                </a:moveTo>
                <a:lnTo>
                  <a:pt x="3048" y="1880615"/>
                </a:lnTo>
                <a:lnTo>
                  <a:pt x="3048" y="1883663"/>
                </a:lnTo>
                <a:lnTo>
                  <a:pt x="0" y="1883663"/>
                </a:lnTo>
                <a:lnTo>
                  <a:pt x="0" y="1880615"/>
                </a:lnTo>
                <a:close/>
                <a:moveTo>
                  <a:pt x="0" y="1886712"/>
                </a:moveTo>
                <a:lnTo>
                  <a:pt x="3048" y="1886712"/>
                </a:lnTo>
                <a:lnTo>
                  <a:pt x="3048" y="1889760"/>
                </a:lnTo>
                <a:lnTo>
                  <a:pt x="0" y="1889760"/>
                </a:lnTo>
                <a:lnTo>
                  <a:pt x="0" y="1886712"/>
                </a:lnTo>
                <a:close/>
                <a:moveTo>
                  <a:pt x="0" y="1892807"/>
                </a:moveTo>
                <a:lnTo>
                  <a:pt x="3048" y="1892807"/>
                </a:lnTo>
                <a:lnTo>
                  <a:pt x="3048" y="1895855"/>
                </a:lnTo>
                <a:lnTo>
                  <a:pt x="0" y="1895855"/>
                </a:lnTo>
                <a:lnTo>
                  <a:pt x="0" y="1892807"/>
                </a:lnTo>
                <a:close/>
                <a:moveTo>
                  <a:pt x="0" y="1898903"/>
                </a:moveTo>
                <a:lnTo>
                  <a:pt x="3048" y="1898903"/>
                </a:lnTo>
                <a:lnTo>
                  <a:pt x="3048" y="1901951"/>
                </a:lnTo>
                <a:lnTo>
                  <a:pt x="0" y="1901951"/>
                </a:lnTo>
                <a:lnTo>
                  <a:pt x="0" y="1898903"/>
                </a:lnTo>
                <a:close/>
                <a:moveTo>
                  <a:pt x="0" y="1905000"/>
                </a:moveTo>
                <a:lnTo>
                  <a:pt x="3048" y="1905000"/>
                </a:lnTo>
                <a:lnTo>
                  <a:pt x="3048" y="1908048"/>
                </a:lnTo>
                <a:lnTo>
                  <a:pt x="0" y="1908048"/>
                </a:lnTo>
                <a:lnTo>
                  <a:pt x="0" y="1905000"/>
                </a:lnTo>
                <a:close/>
                <a:moveTo>
                  <a:pt x="0" y="1911096"/>
                </a:moveTo>
                <a:lnTo>
                  <a:pt x="3048" y="1911096"/>
                </a:lnTo>
                <a:lnTo>
                  <a:pt x="3048" y="1914144"/>
                </a:lnTo>
                <a:lnTo>
                  <a:pt x="0" y="1914144"/>
                </a:lnTo>
                <a:lnTo>
                  <a:pt x="0" y="1911096"/>
                </a:lnTo>
                <a:close/>
                <a:moveTo>
                  <a:pt x="0" y="1917191"/>
                </a:moveTo>
                <a:lnTo>
                  <a:pt x="3048" y="1917191"/>
                </a:lnTo>
                <a:lnTo>
                  <a:pt x="3048" y="1920239"/>
                </a:lnTo>
                <a:lnTo>
                  <a:pt x="0" y="1920239"/>
                </a:lnTo>
                <a:lnTo>
                  <a:pt x="0" y="1917191"/>
                </a:lnTo>
                <a:close/>
                <a:moveTo>
                  <a:pt x="0" y="1923287"/>
                </a:moveTo>
                <a:lnTo>
                  <a:pt x="3048" y="1923287"/>
                </a:lnTo>
                <a:lnTo>
                  <a:pt x="3048" y="1926335"/>
                </a:lnTo>
                <a:lnTo>
                  <a:pt x="0" y="1926335"/>
                </a:lnTo>
                <a:lnTo>
                  <a:pt x="0" y="1923287"/>
                </a:lnTo>
                <a:close/>
                <a:moveTo>
                  <a:pt x="0" y="1929384"/>
                </a:moveTo>
                <a:lnTo>
                  <a:pt x="3048" y="1929384"/>
                </a:lnTo>
                <a:lnTo>
                  <a:pt x="3048" y="1932432"/>
                </a:lnTo>
                <a:lnTo>
                  <a:pt x="0" y="1932432"/>
                </a:lnTo>
                <a:lnTo>
                  <a:pt x="0" y="1929384"/>
                </a:lnTo>
                <a:close/>
                <a:moveTo>
                  <a:pt x="0" y="1935479"/>
                </a:moveTo>
                <a:lnTo>
                  <a:pt x="3048" y="1935479"/>
                </a:lnTo>
                <a:lnTo>
                  <a:pt x="3048" y="1938527"/>
                </a:lnTo>
                <a:lnTo>
                  <a:pt x="0" y="1938527"/>
                </a:lnTo>
                <a:lnTo>
                  <a:pt x="0" y="1935479"/>
                </a:lnTo>
                <a:close/>
                <a:moveTo>
                  <a:pt x="0" y="1941575"/>
                </a:moveTo>
                <a:lnTo>
                  <a:pt x="3048" y="1941575"/>
                </a:lnTo>
                <a:lnTo>
                  <a:pt x="3048" y="1944623"/>
                </a:lnTo>
                <a:lnTo>
                  <a:pt x="0" y="1944623"/>
                </a:lnTo>
                <a:lnTo>
                  <a:pt x="0" y="1941575"/>
                </a:lnTo>
                <a:close/>
                <a:moveTo>
                  <a:pt x="0" y="1947672"/>
                </a:moveTo>
                <a:lnTo>
                  <a:pt x="3048" y="1947672"/>
                </a:lnTo>
                <a:lnTo>
                  <a:pt x="3048" y="1950720"/>
                </a:lnTo>
                <a:lnTo>
                  <a:pt x="0" y="1950720"/>
                </a:lnTo>
                <a:lnTo>
                  <a:pt x="0" y="1947672"/>
                </a:lnTo>
                <a:close/>
                <a:moveTo>
                  <a:pt x="0" y="1953768"/>
                </a:moveTo>
                <a:lnTo>
                  <a:pt x="3048" y="1953768"/>
                </a:lnTo>
                <a:lnTo>
                  <a:pt x="3048" y="1956816"/>
                </a:lnTo>
                <a:lnTo>
                  <a:pt x="0" y="1956816"/>
                </a:lnTo>
                <a:lnTo>
                  <a:pt x="0" y="1953768"/>
                </a:lnTo>
                <a:close/>
                <a:moveTo>
                  <a:pt x="0" y="1959863"/>
                </a:moveTo>
                <a:lnTo>
                  <a:pt x="3048" y="1959863"/>
                </a:lnTo>
                <a:lnTo>
                  <a:pt x="3048" y="1962911"/>
                </a:lnTo>
                <a:lnTo>
                  <a:pt x="0" y="1962911"/>
                </a:lnTo>
                <a:lnTo>
                  <a:pt x="0" y="1959863"/>
                </a:lnTo>
                <a:close/>
                <a:moveTo>
                  <a:pt x="0" y="1965959"/>
                </a:moveTo>
                <a:lnTo>
                  <a:pt x="3048" y="1965959"/>
                </a:lnTo>
                <a:lnTo>
                  <a:pt x="3048" y="1969007"/>
                </a:lnTo>
                <a:lnTo>
                  <a:pt x="0" y="1969007"/>
                </a:lnTo>
                <a:lnTo>
                  <a:pt x="0" y="1965959"/>
                </a:lnTo>
                <a:close/>
                <a:moveTo>
                  <a:pt x="0" y="1972056"/>
                </a:moveTo>
                <a:lnTo>
                  <a:pt x="3048" y="1972056"/>
                </a:lnTo>
                <a:lnTo>
                  <a:pt x="3048" y="1975104"/>
                </a:lnTo>
                <a:lnTo>
                  <a:pt x="0" y="1975104"/>
                </a:lnTo>
                <a:lnTo>
                  <a:pt x="0" y="1972056"/>
                </a:lnTo>
                <a:close/>
                <a:moveTo>
                  <a:pt x="0" y="1978152"/>
                </a:moveTo>
                <a:lnTo>
                  <a:pt x="3048" y="1978152"/>
                </a:lnTo>
                <a:lnTo>
                  <a:pt x="3048" y="1981200"/>
                </a:lnTo>
                <a:lnTo>
                  <a:pt x="0" y="1981200"/>
                </a:lnTo>
                <a:lnTo>
                  <a:pt x="0" y="1978152"/>
                </a:lnTo>
                <a:close/>
                <a:moveTo>
                  <a:pt x="0" y="1984247"/>
                </a:moveTo>
                <a:lnTo>
                  <a:pt x="3048" y="1984247"/>
                </a:lnTo>
                <a:lnTo>
                  <a:pt x="3048" y="1987295"/>
                </a:lnTo>
                <a:lnTo>
                  <a:pt x="0" y="1987295"/>
                </a:lnTo>
                <a:lnTo>
                  <a:pt x="0" y="1984247"/>
                </a:lnTo>
                <a:close/>
                <a:moveTo>
                  <a:pt x="0" y="1990344"/>
                </a:moveTo>
                <a:lnTo>
                  <a:pt x="3048" y="1990344"/>
                </a:lnTo>
                <a:lnTo>
                  <a:pt x="3048" y="1993392"/>
                </a:lnTo>
                <a:lnTo>
                  <a:pt x="0" y="1993392"/>
                </a:lnTo>
                <a:lnTo>
                  <a:pt x="0" y="1990344"/>
                </a:lnTo>
                <a:close/>
                <a:moveTo>
                  <a:pt x="0" y="1996440"/>
                </a:moveTo>
                <a:lnTo>
                  <a:pt x="3048" y="1996440"/>
                </a:lnTo>
                <a:lnTo>
                  <a:pt x="3048" y="1999488"/>
                </a:lnTo>
                <a:lnTo>
                  <a:pt x="0" y="1999488"/>
                </a:lnTo>
                <a:lnTo>
                  <a:pt x="0" y="1996440"/>
                </a:lnTo>
                <a:close/>
                <a:moveTo>
                  <a:pt x="0" y="2002535"/>
                </a:moveTo>
                <a:lnTo>
                  <a:pt x="3048" y="2002535"/>
                </a:lnTo>
                <a:lnTo>
                  <a:pt x="3048" y="2005583"/>
                </a:lnTo>
                <a:lnTo>
                  <a:pt x="0" y="2005583"/>
                </a:lnTo>
                <a:lnTo>
                  <a:pt x="0" y="2002535"/>
                </a:lnTo>
                <a:close/>
                <a:moveTo>
                  <a:pt x="0" y="2008631"/>
                </a:moveTo>
                <a:lnTo>
                  <a:pt x="3048" y="2008631"/>
                </a:lnTo>
                <a:lnTo>
                  <a:pt x="3048" y="2011679"/>
                </a:lnTo>
                <a:lnTo>
                  <a:pt x="0" y="2011679"/>
                </a:lnTo>
                <a:lnTo>
                  <a:pt x="0" y="2008631"/>
                </a:lnTo>
                <a:close/>
                <a:moveTo>
                  <a:pt x="0" y="2014728"/>
                </a:moveTo>
                <a:lnTo>
                  <a:pt x="3048" y="2014728"/>
                </a:lnTo>
                <a:lnTo>
                  <a:pt x="3048" y="2017776"/>
                </a:lnTo>
                <a:lnTo>
                  <a:pt x="0" y="2017776"/>
                </a:lnTo>
                <a:lnTo>
                  <a:pt x="0" y="2014728"/>
                </a:lnTo>
                <a:close/>
                <a:moveTo>
                  <a:pt x="0" y="2020824"/>
                </a:moveTo>
                <a:lnTo>
                  <a:pt x="3048" y="2020824"/>
                </a:lnTo>
                <a:lnTo>
                  <a:pt x="3048" y="2023872"/>
                </a:lnTo>
                <a:lnTo>
                  <a:pt x="0" y="2023872"/>
                </a:lnTo>
                <a:lnTo>
                  <a:pt x="0" y="2020824"/>
                </a:lnTo>
                <a:close/>
                <a:moveTo>
                  <a:pt x="0" y="2026919"/>
                </a:moveTo>
                <a:lnTo>
                  <a:pt x="3048" y="2026919"/>
                </a:lnTo>
                <a:lnTo>
                  <a:pt x="3048" y="2029967"/>
                </a:lnTo>
                <a:lnTo>
                  <a:pt x="0" y="2029967"/>
                </a:lnTo>
                <a:lnTo>
                  <a:pt x="0" y="2026919"/>
                </a:lnTo>
                <a:close/>
                <a:moveTo>
                  <a:pt x="0" y="2033015"/>
                </a:moveTo>
                <a:lnTo>
                  <a:pt x="3048" y="2033015"/>
                </a:lnTo>
                <a:lnTo>
                  <a:pt x="3048" y="2036063"/>
                </a:lnTo>
                <a:lnTo>
                  <a:pt x="0" y="2036063"/>
                </a:lnTo>
                <a:lnTo>
                  <a:pt x="0" y="2033015"/>
                </a:lnTo>
                <a:close/>
                <a:moveTo>
                  <a:pt x="0" y="2039112"/>
                </a:moveTo>
                <a:lnTo>
                  <a:pt x="3048" y="2039112"/>
                </a:lnTo>
                <a:lnTo>
                  <a:pt x="3048" y="2042160"/>
                </a:lnTo>
                <a:lnTo>
                  <a:pt x="0" y="2042160"/>
                </a:lnTo>
                <a:lnTo>
                  <a:pt x="0" y="2039112"/>
                </a:lnTo>
                <a:close/>
                <a:moveTo>
                  <a:pt x="0" y="2045207"/>
                </a:moveTo>
                <a:lnTo>
                  <a:pt x="3048" y="2045207"/>
                </a:lnTo>
                <a:lnTo>
                  <a:pt x="3048" y="2048255"/>
                </a:lnTo>
                <a:lnTo>
                  <a:pt x="0" y="2048255"/>
                </a:lnTo>
                <a:lnTo>
                  <a:pt x="0" y="2045207"/>
                </a:lnTo>
                <a:close/>
                <a:moveTo>
                  <a:pt x="0" y="2051303"/>
                </a:moveTo>
                <a:lnTo>
                  <a:pt x="3048" y="2051303"/>
                </a:lnTo>
                <a:lnTo>
                  <a:pt x="3048" y="2054351"/>
                </a:lnTo>
                <a:lnTo>
                  <a:pt x="0" y="2054351"/>
                </a:lnTo>
                <a:lnTo>
                  <a:pt x="0" y="2051303"/>
                </a:lnTo>
                <a:close/>
                <a:moveTo>
                  <a:pt x="0" y="2057400"/>
                </a:moveTo>
                <a:lnTo>
                  <a:pt x="3048" y="2057400"/>
                </a:lnTo>
                <a:lnTo>
                  <a:pt x="3048" y="2060448"/>
                </a:lnTo>
                <a:lnTo>
                  <a:pt x="0" y="2060448"/>
                </a:lnTo>
                <a:lnTo>
                  <a:pt x="0" y="2057400"/>
                </a:lnTo>
                <a:close/>
                <a:moveTo>
                  <a:pt x="0" y="2063496"/>
                </a:moveTo>
                <a:lnTo>
                  <a:pt x="3048" y="2063496"/>
                </a:lnTo>
                <a:lnTo>
                  <a:pt x="3048" y="2066544"/>
                </a:lnTo>
                <a:lnTo>
                  <a:pt x="0" y="2066544"/>
                </a:lnTo>
                <a:lnTo>
                  <a:pt x="0" y="2063496"/>
                </a:lnTo>
                <a:close/>
                <a:moveTo>
                  <a:pt x="0" y="2069591"/>
                </a:moveTo>
                <a:lnTo>
                  <a:pt x="3048" y="2069591"/>
                </a:lnTo>
                <a:lnTo>
                  <a:pt x="3048" y="2072639"/>
                </a:lnTo>
                <a:lnTo>
                  <a:pt x="0" y="2072639"/>
                </a:lnTo>
                <a:lnTo>
                  <a:pt x="0" y="2069591"/>
                </a:lnTo>
                <a:close/>
                <a:moveTo>
                  <a:pt x="0" y="2075687"/>
                </a:moveTo>
                <a:lnTo>
                  <a:pt x="3048" y="2075687"/>
                </a:lnTo>
                <a:lnTo>
                  <a:pt x="3048" y="2078735"/>
                </a:lnTo>
                <a:lnTo>
                  <a:pt x="0" y="2078735"/>
                </a:lnTo>
                <a:lnTo>
                  <a:pt x="0" y="2075687"/>
                </a:lnTo>
                <a:close/>
                <a:moveTo>
                  <a:pt x="0" y="2081784"/>
                </a:moveTo>
                <a:lnTo>
                  <a:pt x="3048" y="2081784"/>
                </a:lnTo>
                <a:lnTo>
                  <a:pt x="3048" y="2084832"/>
                </a:lnTo>
                <a:lnTo>
                  <a:pt x="0" y="2084832"/>
                </a:lnTo>
                <a:lnTo>
                  <a:pt x="0" y="2081784"/>
                </a:lnTo>
                <a:close/>
                <a:moveTo>
                  <a:pt x="0" y="2087879"/>
                </a:moveTo>
                <a:lnTo>
                  <a:pt x="3048" y="2087879"/>
                </a:lnTo>
                <a:lnTo>
                  <a:pt x="3048" y="2090927"/>
                </a:lnTo>
                <a:lnTo>
                  <a:pt x="0" y="2090927"/>
                </a:lnTo>
                <a:lnTo>
                  <a:pt x="0" y="2087879"/>
                </a:lnTo>
                <a:close/>
                <a:moveTo>
                  <a:pt x="0" y="2093975"/>
                </a:moveTo>
                <a:lnTo>
                  <a:pt x="3048" y="2093975"/>
                </a:lnTo>
                <a:lnTo>
                  <a:pt x="3048" y="2097023"/>
                </a:lnTo>
                <a:lnTo>
                  <a:pt x="0" y="2097023"/>
                </a:lnTo>
                <a:lnTo>
                  <a:pt x="0" y="2093975"/>
                </a:lnTo>
                <a:close/>
                <a:moveTo>
                  <a:pt x="0" y="2100072"/>
                </a:moveTo>
                <a:lnTo>
                  <a:pt x="3048" y="2100072"/>
                </a:lnTo>
                <a:lnTo>
                  <a:pt x="3048" y="2103120"/>
                </a:lnTo>
                <a:lnTo>
                  <a:pt x="0" y="2103120"/>
                </a:lnTo>
                <a:lnTo>
                  <a:pt x="0" y="2100072"/>
                </a:lnTo>
                <a:close/>
                <a:moveTo>
                  <a:pt x="0" y="2106168"/>
                </a:moveTo>
                <a:lnTo>
                  <a:pt x="3048" y="2106168"/>
                </a:lnTo>
                <a:lnTo>
                  <a:pt x="3048" y="2109216"/>
                </a:lnTo>
                <a:lnTo>
                  <a:pt x="0" y="2109216"/>
                </a:lnTo>
                <a:lnTo>
                  <a:pt x="0" y="2106168"/>
                </a:lnTo>
                <a:close/>
                <a:moveTo>
                  <a:pt x="0" y="2112263"/>
                </a:moveTo>
                <a:lnTo>
                  <a:pt x="3048" y="2112263"/>
                </a:lnTo>
                <a:lnTo>
                  <a:pt x="3048" y="2115311"/>
                </a:lnTo>
                <a:lnTo>
                  <a:pt x="0" y="2115311"/>
                </a:lnTo>
                <a:lnTo>
                  <a:pt x="0" y="2112263"/>
                </a:lnTo>
                <a:close/>
                <a:moveTo>
                  <a:pt x="0" y="2118359"/>
                </a:moveTo>
                <a:lnTo>
                  <a:pt x="3048" y="2118359"/>
                </a:lnTo>
                <a:lnTo>
                  <a:pt x="3048" y="2121407"/>
                </a:lnTo>
                <a:lnTo>
                  <a:pt x="0" y="2121407"/>
                </a:lnTo>
                <a:lnTo>
                  <a:pt x="0" y="2118359"/>
                </a:lnTo>
                <a:close/>
                <a:moveTo>
                  <a:pt x="0" y="2124456"/>
                </a:moveTo>
                <a:lnTo>
                  <a:pt x="3048" y="2124456"/>
                </a:lnTo>
                <a:lnTo>
                  <a:pt x="3048" y="2127504"/>
                </a:lnTo>
                <a:lnTo>
                  <a:pt x="0" y="2127504"/>
                </a:lnTo>
                <a:lnTo>
                  <a:pt x="0" y="2124456"/>
                </a:lnTo>
                <a:close/>
                <a:moveTo>
                  <a:pt x="0" y="2130552"/>
                </a:moveTo>
                <a:lnTo>
                  <a:pt x="3048" y="2130552"/>
                </a:lnTo>
                <a:lnTo>
                  <a:pt x="3048" y="2133600"/>
                </a:lnTo>
                <a:lnTo>
                  <a:pt x="0" y="2133600"/>
                </a:lnTo>
                <a:lnTo>
                  <a:pt x="0" y="2130552"/>
                </a:lnTo>
                <a:close/>
                <a:moveTo>
                  <a:pt x="0" y="2136647"/>
                </a:moveTo>
                <a:lnTo>
                  <a:pt x="3048" y="2136647"/>
                </a:lnTo>
                <a:lnTo>
                  <a:pt x="3048" y="2139695"/>
                </a:lnTo>
                <a:lnTo>
                  <a:pt x="0" y="2139695"/>
                </a:lnTo>
                <a:lnTo>
                  <a:pt x="0" y="2136647"/>
                </a:lnTo>
                <a:close/>
                <a:moveTo>
                  <a:pt x="0" y="2142744"/>
                </a:moveTo>
                <a:lnTo>
                  <a:pt x="3048" y="2142744"/>
                </a:lnTo>
                <a:lnTo>
                  <a:pt x="3048" y="2145792"/>
                </a:lnTo>
                <a:lnTo>
                  <a:pt x="0" y="2145792"/>
                </a:lnTo>
                <a:lnTo>
                  <a:pt x="0" y="2142744"/>
                </a:lnTo>
                <a:close/>
                <a:moveTo>
                  <a:pt x="0" y="2148840"/>
                </a:moveTo>
                <a:lnTo>
                  <a:pt x="3048" y="2148840"/>
                </a:lnTo>
                <a:lnTo>
                  <a:pt x="3048" y="2151888"/>
                </a:lnTo>
                <a:lnTo>
                  <a:pt x="0" y="2151888"/>
                </a:lnTo>
                <a:lnTo>
                  <a:pt x="0" y="2148840"/>
                </a:lnTo>
                <a:close/>
                <a:moveTo>
                  <a:pt x="0" y="2154935"/>
                </a:moveTo>
                <a:lnTo>
                  <a:pt x="3048" y="2154935"/>
                </a:lnTo>
                <a:lnTo>
                  <a:pt x="3048" y="2157983"/>
                </a:lnTo>
                <a:lnTo>
                  <a:pt x="0" y="2157983"/>
                </a:lnTo>
                <a:lnTo>
                  <a:pt x="0" y="2154935"/>
                </a:lnTo>
                <a:close/>
                <a:moveTo>
                  <a:pt x="0" y="2161031"/>
                </a:moveTo>
                <a:lnTo>
                  <a:pt x="3048" y="2161031"/>
                </a:lnTo>
                <a:lnTo>
                  <a:pt x="3048" y="2164079"/>
                </a:lnTo>
                <a:lnTo>
                  <a:pt x="0" y="2164079"/>
                </a:lnTo>
                <a:lnTo>
                  <a:pt x="0" y="2161031"/>
                </a:lnTo>
                <a:close/>
                <a:moveTo>
                  <a:pt x="0" y="2167128"/>
                </a:moveTo>
                <a:lnTo>
                  <a:pt x="3048" y="2167128"/>
                </a:lnTo>
                <a:lnTo>
                  <a:pt x="3048" y="2170176"/>
                </a:lnTo>
                <a:lnTo>
                  <a:pt x="0" y="2170176"/>
                </a:lnTo>
                <a:lnTo>
                  <a:pt x="0" y="2167128"/>
                </a:lnTo>
                <a:close/>
                <a:moveTo>
                  <a:pt x="0" y="2173224"/>
                </a:moveTo>
                <a:lnTo>
                  <a:pt x="3048" y="2173224"/>
                </a:lnTo>
                <a:lnTo>
                  <a:pt x="3048" y="2176272"/>
                </a:lnTo>
                <a:lnTo>
                  <a:pt x="0" y="2176272"/>
                </a:lnTo>
                <a:lnTo>
                  <a:pt x="0" y="2173224"/>
                </a:lnTo>
                <a:close/>
                <a:moveTo>
                  <a:pt x="0" y="2179319"/>
                </a:moveTo>
                <a:lnTo>
                  <a:pt x="3048" y="2179319"/>
                </a:lnTo>
                <a:lnTo>
                  <a:pt x="3048" y="2182367"/>
                </a:lnTo>
                <a:lnTo>
                  <a:pt x="0" y="2182367"/>
                </a:lnTo>
                <a:lnTo>
                  <a:pt x="0" y="2179319"/>
                </a:lnTo>
                <a:close/>
                <a:moveTo>
                  <a:pt x="0" y="2185415"/>
                </a:moveTo>
                <a:lnTo>
                  <a:pt x="3048" y="2185415"/>
                </a:lnTo>
                <a:lnTo>
                  <a:pt x="3048" y="2188463"/>
                </a:lnTo>
                <a:lnTo>
                  <a:pt x="0" y="2188463"/>
                </a:lnTo>
                <a:lnTo>
                  <a:pt x="0" y="2185415"/>
                </a:lnTo>
                <a:close/>
                <a:moveTo>
                  <a:pt x="0" y="2191512"/>
                </a:moveTo>
                <a:lnTo>
                  <a:pt x="3048" y="2191512"/>
                </a:lnTo>
                <a:lnTo>
                  <a:pt x="3048" y="2194560"/>
                </a:lnTo>
                <a:lnTo>
                  <a:pt x="0" y="2194560"/>
                </a:lnTo>
                <a:lnTo>
                  <a:pt x="0" y="2191512"/>
                </a:lnTo>
                <a:close/>
                <a:moveTo>
                  <a:pt x="0" y="2197607"/>
                </a:moveTo>
                <a:lnTo>
                  <a:pt x="3048" y="2197607"/>
                </a:lnTo>
                <a:lnTo>
                  <a:pt x="3048" y="2200655"/>
                </a:lnTo>
                <a:lnTo>
                  <a:pt x="0" y="2200655"/>
                </a:lnTo>
                <a:lnTo>
                  <a:pt x="0" y="2197607"/>
                </a:lnTo>
                <a:close/>
                <a:moveTo>
                  <a:pt x="0" y="2203703"/>
                </a:moveTo>
                <a:lnTo>
                  <a:pt x="3048" y="2203703"/>
                </a:lnTo>
                <a:lnTo>
                  <a:pt x="3048" y="2206751"/>
                </a:lnTo>
                <a:lnTo>
                  <a:pt x="0" y="2206751"/>
                </a:lnTo>
                <a:lnTo>
                  <a:pt x="0" y="2203703"/>
                </a:lnTo>
                <a:close/>
                <a:moveTo>
                  <a:pt x="0" y="2209800"/>
                </a:moveTo>
                <a:lnTo>
                  <a:pt x="3048" y="2209800"/>
                </a:lnTo>
                <a:lnTo>
                  <a:pt x="3048" y="2212848"/>
                </a:lnTo>
                <a:lnTo>
                  <a:pt x="0" y="2212848"/>
                </a:lnTo>
                <a:lnTo>
                  <a:pt x="0" y="2209800"/>
                </a:lnTo>
                <a:close/>
                <a:moveTo>
                  <a:pt x="0" y="2215896"/>
                </a:moveTo>
                <a:lnTo>
                  <a:pt x="3048" y="2215896"/>
                </a:lnTo>
                <a:lnTo>
                  <a:pt x="3048" y="2218944"/>
                </a:lnTo>
                <a:lnTo>
                  <a:pt x="0" y="2218944"/>
                </a:lnTo>
                <a:lnTo>
                  <a:pt x="0" y="2215896"/>
                </a:lnTo>
                <a:close/>
                <a:moveTo>
                  <a:pt x="0" y="2221991"/>
                </a:moveTo>
                <a:lnTo>
                  <a:pt x="3048" y="2221991"/>
                </a:lnTo>
                <a:lnTo>
                  <a:pt x="3048" y="2225039"/>
                </a:lnTo>
                <a:lnTo>
                  <a:pt x="0" y="2225039"/>
                </a:lnTo>
                <a:lnTo>
                  <a:pt x="0" y="2221991"/>
                </a:lnTo>
                <a:close/>
                <a:moveTo>
                  <a:pt x="0" y="2228087"/>
                </a:moveTo>
                <a:lnTo>
                  <a:pt x="3048" y="2228087"/>
                </a:lnTo>
                <a:lnTo>
                  <a:pt x="3048" y="2231135"/>
                </a:lnTo>
                <a:lnTo>
                  <a:pt x="0" y="2231135"/>
                </a:lnTo>
                <a:lnTo>
                  <a:pt x="0" y="2228087"/>
                </a:lnTo>
                <a:close/>
                <a:moveTo>
                  <a:pt x="0" y="2234184"/>
                </a:moveTo>
                <a:lnTo>
                  <a:pt x="3048" y="2234184"/>
                </a:lnTo>
                <a:lnTo>
                  <a:pt x="3048" y="2237232"/>
                </a:lnTo>
                <a:lnTo>
                  <a:pt x="0" y="2237232"/>
                </a:lnTo>
                <a:lnTo>
                  <a:pt x="0" y="2234184"/>
                </a:lnTo>
                <a:close/>
                <a:moveTo>
                  <a:pt x="0" y="2240279"/>
                </a:moveTo>
                <a:lnTo>
                  <a:pt x="3048" y="2240279"/>
                </a:lnTo>
                <a:lnTo>
                  <a:pt x="3048" y="2243327"/>
                </a:lnTo>
                <a:lnTo>
                  <a:pt x="0" y="2243327"/>
                </a:lnTo>
                <a:lnTo>
                  <a:pt x="0" y="2240279"/>
                </a:lnTo>
                <a:close/>
                <a:moveTo>
                  <a:pt x="0" y="2246375"/>
                </a:moveTo>
                <a:lnTo>
                  <a:pt x="3048" y="2246375"/>
                </a:lnTo>
                <a:lnTo>
                  <a:pt x="3048" y="2249423"/>
                </a:lnTo>
                <a:lnTo>
                  <a:pt x="0" y="2249423"/>
                </a:lnTo>
                <a:lnTo>
                  <a:pt x="0" y="2246375"/>
                </a:lnTo>
                <a:close/>
                <a:moveTo>
                  <a:pt x="0" y="2252472"/>
                </a:moveTo>
                <a:lnTo>
                  <a:pt x="3048" y="2252472"/>
                </a:lnTo>
                <a:lnTo>
                  <a:pt x="3048" y="2255520"/>
                </a:lnTo>
                <a:lnTo>
                  <a:pt x="0" y="2255520"/>
                </a:lnTo>
                <a:lnTo>
                  <a:pt x="0" y="2252472"/>
                </a:lnTo>
                <a:close/>
                <a:moveTo>
                  <a:pt x="0" y="2258568"/>
                </a:moveTo>
                <a:lnTo>
                  <a:pt x="3048" y="2258568"/>
                </a:lnTo>
                <a:lnTo>
                  <a:pt x="3048" y="2261616"/>
                </a:lnTo>
                <a:lnTo>
                  <a:pt x="0" y="2261616"/>
                </a:lnTo>
                <a:lnTo>
                  <a:pt x="0" y="2258568"/>
                </a:lnTo>
                <a:close/>
                <a:moveTo>
                  <a:pt x="0" y="2264663"/>
                </a:moveTo>
                <a:lnTo>
                  <a:pt x="3048" y="2264663"/>
                </a:lnTo>
                <a:lnTo>
                  <a:pt x="3048" y="2267711"/>
                </a:lnTo>
                <a:lnTo>
                  <a:pt x="0" y="2267711"/>
                </a:lnTo>
                <a:lnTo>
                  <a:pt x="0" y="2264663"/>
                </a:lnTo>
                <a:close/>
                <a:moveTo>
                  <a:pt x="0" y="2270759"/>
                </a:moveTo>
                <a:lnTo>
                  <a:pt x="3048" y="2270759"/>
                </a:lnTo>
                <a:lnTo>
                  <a:pt x="3048" y="2273807"/>
                </a:lnTo>
                <a:lnTo>
                  <a:pt x="0" y="2273807"/>
                </a:lnTo>
                <a:lnTo>
                  <a:pt x="0" y="2270759"/>
                </a:lnTo>
                <a:close/>
                <a:moveTo>
                  <a:pt x="0" y="2276856"/>
                </a:moveTo>
                <a:lnTo>
                  <a:pt x="3048" y="2276856"/>
                </a:lnTo>
                <a:lnTo>
                  <a:pt x="3048" y="2279904"/>
                </a:lnTo>
                <a:lnTo>
                  <a:pt x="0" y="2279904"/>
                </a:lnTo>
                <a:lnTo>
                  <a:pt x="0" y="2276856"/>
                </a:lnTo>
                <a:close/>
                <a:moveTo>
                  <a:pt x="0" y="2282952"/>
                </a:moveTo>
                <a:lnTo>
                  <a:pt x="3048" y="2282952"/>
                </a:lnTo>
                <a:lnTo>
                  <a:pt x="3048" y="2286000"/>
                </a:lnTo>
                <a:lnTo>
                  <a:pt x="0" y="2286000"/>
                </a:lnTo>
                <a:lnTo>
                  <a:pt x="0" y="2282952"/>
                </a:lnTo>
                <a:close/>
                <a:moveTo>
                  <a:pt x="0" y="2289047"/>
                </a:moveTo>
                <a:lnTo>
                  <a:pt x="3048" y="2289047"/>
                </a:lnTo>
                <a:lnTo>
                  <a:pt x="3048" y="2292095"/>
                </a:lnTo>
                <a:lnTo>
                  <a:pt x="0" y="2292095"/>
                </a:lnTo>
                <a:lnTo>
                  <a:pt x="0" y="2289047"/>
                </a:lnTo>
                <a:close/>
                <a:moveTo>
                  <a:pt x="0" y="2295144"/>
                </a:moveTo>
                <a:lnTo>
                  <a:pt x="3048" y="2295144"/>
                </a:lnTo>
                <a:lnTo>
                  <a:pt x="3048" y="2298192"/>
                </a:lnTo>
                <a:lnTo>
                  <a:pt x="0" y="2298192"/>
                </a:lnTo>
                <a:lnTo>
                  <a:pt x="0" y="2295144"/>
                </a:lnTo>
                <a:close/>
                <a:moveTo>
                  <a:pt x="0" y="2301240"/>
                </a:moveTo>
                <a:lnTo>
                  <a:pt x="3048" y="2301240"/>
                </a:lnTo>
                <a:lnTo>
                  <a:pt x="3048" y="2304288"/>
                </a:lnTo>
                <a:lnTo>
                  <a:pt x="0" y="2304288"/>
                </a:lnTo>
                <a:lnTo>
                  <a:pt x="0" y="2301240"/>
                </a:lnTo>
                <a:close/>
                <a:moveTo>
                  <a:pt x="0" y="2307335"/>
                </a:moveTo>
                <a:lnTo>
                  <a:pt x="3048" y="2307335"/>
                </a:lnTo>
                <a:lnTo>
                  <a:pt x="3048" y="2310383"/>
                </a:lnTo>
                <a:lnTo>
                  <a:pt x="0" y="2310383"/>
                </a:lnTo>
                <a:lnTo>
                  <a:pt x="0" y="2307335"/>
                </a:lnTo>
                <a:close/>
                <a:moveTo>
                  <a:pt x="0" y="2313431"/>
                </a:moveTo>
                <a:lnTo>
                  <a:pt x="3048" y="2313431"/>
                </a:lnTo>
                <a:lnTo>
                  <a:pt x="3048" y="2316479"/>
                </a:lnTo>
                <a:lnTo>
                  <a:pt x="0" y="2316479"/>
                </a:lnTo>
                <a:lnTo>
                  <a:pt x="0" y="2313431"/>
                </a:lnTo>
                <a:close/>
                <a:moveTo>
                  <a:pt x="0" y="2319528"/>
                </a:moveTo>
                <a:lnTo>
                  <a:pt x="3048" y="2319528"/>
                </a:lnTo>
                <a:lnTo>
                  <a:pt x="3048" y="2322576"/>
                </a:lnTo>
                <a:lnTo>
                  <a:pt x="0" y="2322576"/>
                </a:lnTo>
                <a:lnTo>
                  <a:pt x="0" y="2319528"/>
                </a:lnTo>
                <a:close/>
                <a:moveTo>
                  <a:pt x="0" y="2325624"/>
                </a:moveTo>
                <a:lnTo>
                  <a:pt x="3048" y="2325624"/>
                </a:lnTo>
                <a:lnTo>
                  <a:pt x="3048" y="2328672"/>
                </a:lnTo>
                <a:lnTo>
                  <a:pt x="0" y="2328672"/>
                </a:lnTo>
                <a:lnTo>
                  <a:pt x="0" y="2325624"/>
                </a:lnTo>
                <a:close/>
                <a:moveTo>
                  <a:pt x="0" y="2331719"/>
                </a:moveTo>
                <a:lnTo>
                  <a:pt x="3048" y="2331719"/>
                </a:lnTo>
                <a:lnTo>
                  <a:pt x="3048" y="2334767"/>
                </a:lnTo>
                <a:lnTo>
                  <a:pt x="0" y="2334767"/>
                </a:lnTo>
                <a:lnTo>
                  <a:pt x="0" y="2331719"/>
                </a:lnTo>
                <a:close/>
                <a:moveTo>
                  <a:pt x="0" y="2337815"/>
                </a:moveTo>
                <a:lnTo>
                  <a:pt x="3048" y="2337815"/>
                </a:lnTo>
                <a:lnTo>
                  <a:pt x="3048" y="2340863"/>
                </a:lnTo>
                <a:lnTo>
                  <a:pt x="0" y="2340863"/>
                </a:lnTo>
                <a:lnTo>
                  <a:pt x="0" y="2337815"/>
                </a:lnTo>
                <a:close/>
                <a:moveTo>
                  <a:pt x="0" y="2343912"/>
                </a:moveTo>
                <a:lnTo>
                  <a:pt x="3048" y="2343912"/>
                </a:lnTo>
                <a:lnTo>
                  <a:pt x="3048" y="2346960"/>
                </a:lnTo>
                <a:lnTo>
                  <a:pt x="0" y="2346960"/>
                </a:lnTo>
                <a:lnTo>
                  <a:pt x="0" y="2343912"/>
                </a:lnTo>
                <a:close/>
                <a:moveTo>
                  <a:pt x="0" y="2350007"/>
                </a:moveTo>
                <a:lnTo>
                  <a:pt x="3048" y="2350007"/>
                </a:lnTo>
                <a:lnTo>
                  <a:pt x="3048" y="2353055"/>
                </a:lnTo>
                <a:lnTo>
                  <a:pt x="0" y="2353055"/>
                </a:lnTo>
                <a:lnTo>
                  <a:pt x="0" y="2350007"/>
                </a:lnTo>
                <a:close/>
                <a:moveTo>
                  <a:pt x="0" y="2356103"/>
                </a:moveTo>
                <a:lnTo>
                  <a:pt x="3048" y="2356103"/>
                </a:lnTo>
                <a:lnTo>
                  <a:pt x="3048" y="2359151"/>
                </a:lnTo>
                <a:lnTo>
                  <a:pt x="0" y="2359151"/>
                </a:lnTo>
                <a:lnTo>
                  <a:pt x="0" y="2356103"/>
                </a:lnTo>
                <a:close/>
                <a:moveTo>
                  <a:pt x="0" y="2362200"/>
                </a:moveTo>
                <a:lnTo>
                  <a:pt x="3048" y="2362200"/>
                </a:lnTo>
                <a:lnTo>
                  <a:pt x="3048" y="2365248"/>
                </a:lnTo>
                <a:lnTo>
                  <a:pt x="0" y="2365248"/>
                </a:lnTo>
                <a:lnTo>
                  <a:pt x="0" y="2362200"/>
                </a:lnTo>
                <a:close/>
                <a:moveTo>
                  <a:pt x="0" y="2368296"/>
                </a:moveTo>
                <a:lnTo>
                  <a:pt x="3048" y="2368296"/>
                </a:lnTo>
                <a:lnTo>
                  <a:pt x="3048" y="2371344"/>
                </a:lnTo>
                <a:lnTo>
                  <a:pt x="0" y="2371344"/>
                </a:lnTo>
                <a:lnTo>
                  <a:pt x="0" y="2368296"/>
                </a:lnTo>
                <a:close/>
                <a:moveTo>
                  <a:pt x="0" y="2374391"/>
                </a:moveTo>
                <a:lnTo>
                  <a:pt x="3048" y="2374391"/>
                </a:lnTo>
                <a:lnTo>
                  <a:pt x="3048" y="2377439"/>
                </a:lnTo>
                <a:lnTo>
                  <a:pt x="0" y="2377439"/>
                </a:lnTo>
                <a:lnTo>
                  <a:pt x="0" y="2374391"/>
                </a:lnTo>
                <a:close/>
                <a:moveTo>
                  <a:pt x="0" y="2380487"/>
                </a:moveTo>
                <a:lnTo>
                  <a:pt x="3048" y="2380487"/>
                </a:lnTo>
                <a:lnTo>
                  <a:pt x="3048" y="2383535"/>
                </a:lnTo>
                <a:lnTo>
                  <a:pt x="0" y="2383535"/>
                </a:lnTo>
                <a:lnTo>
                  <a:pt x="0" y="2380487"/>
                </a:lnTo>
                <a:close/>
                <a:moveTo>
                  <a:pt x="0" y="2386584"/>
                </a:moveTo>
                <a:lnTo>
                  <a:pt x="3048" y="2386584"/>
                </a:lnTo>
                <a:lnTo>
                  <a:pt x="3048" y="2389632"/>
                </a:lnTo>
                <a:lnTo>
                  <a:pt x="0" y="2389632"/>
                </a:lnTo>
                <a:lnTo>
                  <a:pt x="0" y="2386584"/>
                </a:lnTo>
                <a:close/>
                <a:moveTo>
                  <a:pt x="0" y="2392679"/>
                </a:moveTo>
                <a:lnTo>
                  <a:pt x="3048" y="2392679"/>
                </a:lnTo>
                <a:lnTo>
                  <a:pt x="3048" y="2395727"/>
                </a:lnTo>
                <a:lnTo>
                  <a:pt x="0" y="2395727"/>
                </a:lnTo>
                <a:lnTo>
                  <a:pt x="0" y="2392679"/>
                </a:lnTo>
                <a:close/>
                <a:moveTo>
                  <a:pt x="0" y="2398775"/>
                </a:moveTo>
                <a:lnTo>
                  <a:pt x="3048" y="2398775"/>
                </a:lnTo>
                <a:lnTo>
                  <a:pt x="3048" y="2401823"/>
                </a:lnTo>
                <a:lnTo>
                  <a:pt x="0" y="2401823"/>
                </a:lnTo>
                <a:lnTo>
                  <a:pt x="0" y="2398775"/>
                </a:lnTo>
                <a:close/>
                <a:moveTo>
                  <a:pt x="0" y="2404872"/>
                </a:moveTo>
                <a:lnTo>
                  <a:pt x="3048" y="2404872"/>
                </a:lnTo>
                <a:lnTo>
                  <a:pt x="3048" y="2407920"/>
                </a:lnTo>
                <a:lnTo>
                  <a:pt x="0" y="2407920"/>
                </a:lnTo>
                <a:lnTo>
                  <a:pt x="0" y="2404872"/>
                </a:lnTo>
                <a:close/>
                <a:moveTo>
                  <a:pt x="0" y="2410968"/>
                </a:moveTo>
                <a:lnTo>
                  <a:pt x="3048" y="2410968"/>
                </a:lnTo>
                <a:lnTo>
                  <a:pt x="3048" y="2414016"/>
                </a:lnTo>
                <a:lnTo>
                  <a:pt x="0" y="2414016"/>
                </a:lnTo>
                <a:lnTo>
                  <a:pt x="0" y="2410968"/>
                </a:lnTo>
                <a:close/>
                <a:moveTo>
                  <a:pt x="0" y="2417063"/>
                </a:moveTo>
                <a:lnTo>
                  <a:pt x="3048" y="2417063"/>
                </a:lnTo>
                <a:lnTo>
                  <a:pt x="3048" y="2420111"/>
                </a:lnTo>
                <a:lnTo>
                  <a:pt x="0" y="2420111"/>
                </a:lnTo>
                <a:lnTo>
                  <a:pt x="0" y="2417063"/>
                </a:lnTo>
                <a:close/>
                <a:moveTo>
                  <a:pt x="0" y="2423159"/>
                </a:moveTo>
                <a:lnTo>
                  <a:pt x="3048" y="2423159"/>
                </a:lnTo>
                <a:lnTo>
                  <a:pt x="3048" y="2426207"/>
                </a:lnTo>
                <a:lnTo>
                  <a:pt x="0" y="2426207"/>
                </a:lnTo>
                <a:lnTo>
                  <a:pt x="0" y="2423159"/>
                </a:lnTo>
                <a:close/>
                <a:moveTo>
                  <a:pt x="0" y="2429256"/>
                </a:moveTo>
                <a:lnTo>
                  <a:pt x="3048" y="2429256"/>
                </a:lnTo>
                <a:lnTo>
                  <a:pt x="3048" y="2432304"/>
                </a:lnTo>
                <a:lnTo>
                  <a:pt x="0" y="2432304"/>
                </a:lnTo>
                <a:lnTo>
                  <a:pt x="0" y="2429256"/>
                </a:lnTo>
                <a:close/>
                <a:moveTo>
                  <a:pt x="0" y="2435352"/>
                </a:moveTo>
                <a:lnTo>
                  <a:pt x="3048" y="2435352"/>
                </a:lnTo>
                <a:lnTo>
                  <a:pt x="3048" y="2438400"/>
                </a:lnTo>
                <a:lnTo>
                  <a:pt x="0" y="2438400"/>
                </a:lnTo>
                <a:lnTo>
                  <a:pt x="0" y="2435352"/>
                </a:lnTo>
                <a:close/>
                <a:moveTo>
                  <a:pt x="0" y="2441447"/>
                </a:moveTo>
                <a:lnTo>
                  <a:pt x="3048" y="2441447"/>
                </a:lnTo>
                <a:lnTo>
                  <a:pt x="3048" y="2444495"/>
                </a:lnTo>
                <a:lnTo>
                  <a:pt x="0" y="2444495"/>
                </a:lnTo>
                <a:lnTo>
                  <a:pt x="0" y="2441447"/>
                </a:lnTo>
                <a:close/>
                <a:moveTo>
                  <a:pt x="0" y="2447544"/>
                </a:moveTo>
                <a:lnTo>
                  <a:pt x="3048" y="2447544"/>
                </a:lnTo>
                <a:lnTo>
                  <a:pt x="3048" y="2450592"/>
                </a:lnTo>
                <a:lnTo>
                  <a:pt x="0" y="2450592"/>
                </a:lnTo>
                <a:lnTo>
                  <a:pt x="0" y="2447544"/>
                </a:lnTo>
                <a:close/>
                <a:moveTo>
                  <a:pt x="0" y="2453640"/>
                </a:moveTo>
                <a:lnTo>
                  <a:pt x="3048" y="2453640"/>
                </a:lnTo>
                <a:lnTo>
                  <a:pt x="3048" y="2456688"/>
                </a:lnTo>
                <a:lnTo>
                  <a:pt x="0" y="2456688"/>
                </a:lnTo>
                <a:lnTo>
                  <a:pt x="0" y="2453640"/>
                </a:lnTo>
                <a:close/>
                <a:moveTo>
                  <a:pt x="0" y="2459735"/>
                </a:moveTo>
                <a:lnTo>
                  <a:pt x="3048" y="2459735"/>
                </a:lnTo>
                <a:lnTo>
                  <a:pt x="3048" y="2462783"/>
                </a:lnTo>
                <a:lnTo>
                  <a:pt x="0" y="2462783"/>
                </a:lnTo>
                <a:lnTo>
                  <a:pt x="0" y="2459735"/>
                </a:lnTo>
                <a:close/>
                <a:moveTo>
                  <a:pt x="0" y="2465831"/>
                </a:moveTo>
                <a:lnTo>
                  <a:pt x="3048" y="2465831"/>
                </a:lnTo>
                <a:lnTo>
                  <a:pt x="3048" y="2468879"/>
                </a:lnTo>
                <a:lnTo>
                  <a:pt x="0" y="2468879"/>
                </a:lnTo>
                <a:lnTo>
                  <a:pt x="0" y="2465831"/>
                </a:lnTo>
                <a:close/>
                <a:moveTo>
                  <a:pt x="0" y="2471928"/>
                </a:moveTo>
                <a:lnTo>
                  <a:pt x="3048" y="2471928"/>
                </a:lnTo>
                <a:lnTo>
                  <a:pt x="3048" y="2474976"/>
                </a:lnTo>
                <a:lnTo>
                  <a:pt x="0" y="2474976"/>
                </a:lnTo>
                <a:lnTo>
                  <a:pt x="0" y="2471928"/>
                </a:lnTo>
                <a:close/>
                <a:moveTo>
                  <a:pt x="0" y="2478024"/>
                </a:moveTo>
                <a:lnTo>
                  <a:pt x="3048" y="2478024"/>
                </a:lnTo>
                <a:lnTo>
                  <a:pt x="3048" y="2481072"/>
                </a:lnTo>
                <a:lnTo>
                  <a:pt x="0" y="2481072"/>
                </a:lnTo>
                <a:lnTo>
                  <a:pt x="0" y="2478024"/>
                </a:lnTo>
                <a:close/>
                <a:moveTo>
                  <a:pt x="0" y="2484119"/>
                </a:moveTo>
                <a:lnTo>
                  <a:pt x="3048" y="2484119"/>
                </a:lnTo>
                <a:lnTo>
                  <a:pt x="3048" y="2487167"/>
                </a:lnTo>
                <a:lnTo>
                  <a:pt x="0" y="2487167"/>
                </a:lnTo>
                <a:lnTo>
                  <a:pt x="0" y="2484119"/>
                </a:lnTo>
                <a:close/>
                <a:moveTo>
                  <a:pt x="0" y="2490215"/>
                </a:moveTo>
                <a:lnTo>
                  <a:pt x="3048" y="2490215"/>
                </a:lnTo>
                <a:lnTo>
                  <a:pt x="3048" y="2493263"/>
                </a:lnTo>
                <a:lnTo>
                  <a:pt x="0" y="2493263"/>
                </a:lnTo>
                <a:lnTo>
                  <a:pt x="0" y="2490215"/>
                </a:lnTo>
                <a:close/>
                <a:moveTo>
                  <a:pt x="0" y="2496312"/>
                </a:moveTo>
                <a:lnTo>
                  <a:pt x="3048" y="2496312"/>
                </a:lnTo>
                <a:lnTo>
                  <a:pt x="3048" y="2499360"/>
                </a:lnTo>
                <a:lnTo>
                  <a:pt x="0" y="2499360"/>
                </a:lnTo>
                <a:lnTo>
                  <a:pt x="0" y="2496312"/>
                </a:lnTo>
                <a:close/>
                <a:moveTo>
                  <a:pt x="0" y="2502407"/>
                </a:moveTo>
                <a:lnTo>
                  <a:pt x="3048" y="2502407"/>
                </a:lnTo>
                <a:lnTo>
                  <a:pt x="3048" y="2505455"/>
                </a:lnTo>
                <a:lnTo>
                  <a:pt x="0" y="2505455"/>
                </a:lnTo>
                <a:lnTo>
                  <a:pt x="0" y="2502407"/>
                </a:lnTo>
                <a:close/>
                <a:moveTo>
                  <a:pt x="0" y="2508503"/>
                </a:moveTo>
                <a:lnTo>
                  <a:pt x="3048" y="2508503"/>
                </a:lnTo>
                <a:lnTo>
                  <a:pt x="3048" y="2511551"/>
                </a:lnTo>
                <a:lnTo>
                  <a:pt x="0" y="2511551"/>
                </a:lnTo>
                <a:lnTo>
                  <a:pt x="0" y="2508503"/>
                </a:lnTo>
                <a:close/>
                <a:moveTo>
                  <a:pt x="0" y="2514600"/>
                </a:moveTo>
                <a:lnTo>
                  <a:pt x="3048" y="2514600"/>
                </a:lnTo>
                <a:lnTo>
                  <a:pt x="3048" y="2517648"/>
                </a:lnTo>
                <a:lnTo>
                  <a:pt x="0" y="2517648"/>
                </a:lnTo>
                <a:lnTo>
                  <a:pt x="0" y="2514600"/>
                </a:lnTo>
                <a:close/>
                <a:moveTo>
                  <a:pt x="0" y="2520696"/>
                </a:moveTo>
                <a:lnTo>
                  <a:pt x="3048" y="2520696"/>
                </a:lnTo>
                <a:lnTo>
                  <a:pt x="3048" y="2523744"/>
                </a:lnTo>
                <a:lnTo>
                  <a:pt x="0" y="2523744"/>
                </a:lnTo>
                <a:lnTo>
                  <a:pt x="0" y="2520696"/>
                </a:lnTo>
                <a:close/>
                <a:moveTo>
                  <a:pt x="0" y="2526791"/>
                </a:moveTo>
                <a:lnTo>
                  <a:pt x="3048" y="2526791"/>
                </a:lnTo>
                <a:lnTo>
                  <a:pt x="3048" y="2529839"/>
                </a:lnTo>
                <a:lnTo>
                  <a:pt x="0" y="2529839"/>
                </a:lnTo>
                <a:lnTo>
                  <a:pt x="0" y="2526791"/>
                </a:lnTo>
                <a:close/>
                <a:moveTo>
                  <a:pt x="0" y="2532887"/>
                </a:moveTo>
                <a:lnTo>
                  <a:pt x="3048" y="2532887"/>
                </a:lnTo>
                <a:lnTo>
                  <a:pt x="3048" y="2535935"/>
                </a:lnTo>
                <a:lnTo>
                  <a:pt x="0" y="2535935"/>
                </a:lnTo>
                <a:lnTo>
                  <a:pt x="0" y="2532887"/>
                </a:lnTo>
                <a:close/>
                <a:moveTo>
                  <a:pt x="0" y="2538984"/>
                </a:moveTo>
                <a:lnTo>
                  <a:pt x="3048" y="2538984"/>
                </a:lnTo>
                <a:lnTo>
                  <a:pt x="3048" y="2542032"/>
                </a:lnTo>
                <a:lnTo>
                  <a:pt x="0" y="2542032"/>
                </a:lnTo>
                <a:lnTo>
                  <a:pt x="0" y="2538984"/>
                </a:lnTo>
                <a:close/>
                <a:moveTo>
                  <a:pt x="0" y="2545079"/>
                </a:moveTo>
                <a:lnTo>
                  <a:pt x="3048" y="2545079"/>
                </a:lnTo>
                <a:lnTo>
                  <a:pt x="3048" y="2548127"/>
                </a:lnTo>
                <a:lnTo>
                  <a:pt x="0" y="2548127"/>
                </a:lnTo>
                <a:lnTo>
                  <a:pt x="0" y="2545079"/>
                </a:lnTo>
                <a:close/>
                <a:moveTo>
                  <a:pt x="0" y="2551175"/>
                </a:moveTo>
                <a:lnTo>
                  <a:pt x="3048" y="2551175"/>
                </a:lnTo>
                <a:lnTo>
                  <a:pt x="3048" y="2554223"/>
                </a:lnTo>
                <a:lnTo>
                  <a:pt x="0" y="2554223"/>
                </a:lnTo>
                <a:lnTo>
                  <a:pt x="0" y="2551175"/>
                </a:lnTo>
                <a:close/>
                <a:moveTo>
                  <a:pt x="0" y="2557272"/>
                </a:moveTo>
                <a:lnTo>
                  <a:pt x="3048" y="2557272"/>
                </a:lnTo>
                <a:lnTo>
                  <a:pt x="3048" y="2560320"/>
                </a:lnTo>
                <a:lnTo>
                  <a:pt x="0" y="2560320"/>
                </a:lnTo>
                <a:lnTo>
                  <a:pt x="0" y="2557272"/>
                </a:lnTo>
                <a:close/>
                <a:moveTo>
                  <a:pt x="0" y="2563368"/>
                </a:moveTo>
                <a:lnTo>
                  <a:pt x="3048" y="2563368"/>
                </a:lnTo>
                <a:lnTo>
                  <a:pt x="3048" y="2566416"/>
                </a:lnTo>
                <a:lnTo>
                  <a:pt x="0" y="2566416"/>
                </a:lnTo>
                <a:lnTo>
                  <a:pt x="0" y="2563368"/>
                </a:lnTo>
                <a:close/>
                <a:moveTo>
                  <a:pt x="0" y="2569463"/>
                </a:moveTo>
                <a:lnTo>
                  <a:pt x="3048" y="2569463"/>
                </a:lnTo>
                <a:lnTo>
                  <a:pt x="3048" y="2572511"/>
                </a:lnTo>
                <a:lnTo>
                  <a:pt x="0" y="2572511"/>
                </a:lnTo>
                <a:lnTo>
                  <a:pt x="0" y="2569463"/>
                </a:lnTo>
                <a:close/>
                <a:moveTo>
                  <a:pt x="0" y="2575559"/>
                </a:moveTo>
                <a:lnTo>
                  <a:pt x="3048" y="2575559"/>
                </a:lnTo>
                <a:lnTo>
                  <a:pt x="3048" y="2578607"/>
                </a:lnTo>
                <a:lnTo>
                  <a:pt x="0" y="2578607"/>
                </a:lnTo>
                <a:lnTo>
                  <a:pt x="0" y="2575559"/>
                </a:lnTo>
                <a:close/>
                <a:moveTo>
                  <a:pt x="0" y="2581656"/>
                </a:moveTo>
                <a:lnTo>
                  <a:pt x="3048" y="2581656"/>
                </a:lnTo>
                <a:lnTo>
                  <a:pt x="3048" y="2584704"/>
                </a:lnTo>
                <a:lnTo>
                  <a:pt x="0" y="2584704"/>
                </a:lnTo>
                <a:lnTo>
                  <a:pt x="0" y="2581656"/>
                </a:lnTo>
                <a:close/>
                <a:moveTo>
                  <a:pt x="0" y="2587752"/>
                </a:moveTo>
                <a:lnTo>
                  <a:pt x="3048" y="2587752"/>
                </a:lnTo>
                <a:lnTo>
                  <a:pt x="3048" y="2590800"/>
                </a:lnTo>
                <a:lnTo>
                  <a:pt x="0" y="2590800"/>
                </a:lnTo>
                <a:lnTo>
                  <a:pt x="0" y="2587752"/>
                </a:lnTo>
                <a:close/>
                <a:moveTo>
                  <a:pt x="0" y="2593847"/>
                </a:moveTo>
                <a:lnTo>
                  <a:pt x="3048" y="2593847"/>
                </a:lnTo>
                <a:lnTo>
                  <a:pt x="3048" y="2596895"/>
                </a:lnTo>
                <a:lnTo>
                  <a:pt x="0" y="2596895"/>
                </a:lnTo>
                <a:lnTo>
                  <a:pt x="0" y="2593847"/>
                </a:lnTo>
                <a:close/>
                <a:moveTo>
                  <a:pt x="0" y="2599944"/>
                </a:moveTo>
                <a:lnTo>
                  <a:pt x="3048" y="2599944"/>
                </a:lnTo>
                <a:lnTo>
                  <a:pt x="3048" y="2602992"/>
                </a:lnTo>
                <a:lnTo>
                  <a:pt x="0" y="2602992"/>
                </a:lnTo>
                <a:lnTo>
                  <a:pt x="0" y="2599944"/>
                </a:lnTo>
                <a:close/>
                <a:moveTo>
                  <a:pt x="0" y="2606040"/>
                </a:moveTo>
                <a:lnTo>
                  <a:pt x="3048" y="2606040"/>
                </a:lnTo>
                <a:lnTo>
                  <a:pt x="3048" y="2609088"/>
                </a:lnTo>
                <a:lnTo>
                  <a:pt x="0" y="2609088"/>
                </a:lnTo>
                <a:lnTo>
                  <a:pt x="0" y="2606040"/>
                </a:lnTo>
                <a:close/>
                <a:moveTo>
                  <a:pt x="0" y="2612135"/>
                </a:moveTo>
                <a:lnTo>
                  <a:pt x="3048" y="2612135"/>
                </a:lnTo>
                <a:lnTo>
                  <a:pt x="3048" y="2615183"/>
                </a:lnTo>
                <a:lnTo>
                  <a:pt x="0" y="2615183"/>
                </a:lnTo>
                <a:lnTo>
                  <a:pt x="0" y="2612135"/>
                </a:lnTo>
                <a:close/>
                <a:moveTo>
                  <a:pt x="0" y="2618231"/>
                </a:moveTo>
                <a:lnTo>
                  <a:pt x="3048" y="2618231"/>
                </a:lnTo>
                <a:lnTo>
                  <a:pt x="3048" y="2621279"/>
                </a:lnTo>
                <a:lnTo>
                  <a:pt x="0" y="2621279"/>
                </a:lnTo>
                <a:lnTo>
                  <a:pt x="0" y="2618231"/>
                </a:lnTo>
                <a:close/>
                <a:moveTo>
                  <a:pt x="0" y="2624328"/>
                </a:moveTo>
                <a:lnTo>
                  <a:pt x="3048" y="2624328"/>
                </a:lnTo>
                <a:lnTo>
                  <a:pt x="3048" y="2627376"/>
                </a:lnTo>
                <a:lnTo>
                  <a:pt x="0" y="2627376"/>
                </a:lnTo>
                <a:lnTo>
                  <a:pt x="0" y="2624328"/>
                </a:lnTo>
                <a:close/>
                <a:moveTo>
                  <a:pt x="0" y="2630424"/>
                </a:moveTo>
                <a:lnTo>
                  <a:pt x="3048" y="2630424"/>
                </a:lnTo>
                <a:lnTo>
                  <a:pt x="3048" y="2633472"/>
                </a:lnTo>
                <a:lnTo>
                  <a:pt x="0" y="2633472"/>
                </a:lnTo>
                <a:lnTo>
                  <a:pt x="0" y="2630424"/>
                </a:lnTo>
                <a:close/>
                <a:moveTo>
                  <a:pt x="0" y="2636519"/>
                </a:moveTo>
                <a:lnTo>
                  <a:pt x="3048" y="2636519"/>
                </a:lnTo>
                <a:lnTo>
                  <a:pt x="3048" y="2639567"/>
                </a:lnTo>
                <a:lnTo>
                  <a:pt x="0" y="2639567"/>
                </a:lnTo>
                <a:lnTo>
                  <a:pt x="0" y="2636519"/>
                </a:lnTo>
                <a:close/>
                <a:moveTo>
                  <a:pt x="0" y="2642615"/>
                </a:moveTo>
                <a:lnTo>
                  <a:pt x="3048" y="2642615"/>
                </a:lnTo>
                <a:lnTo>
                  <a:pt x="3048" y="2645663"/>
                </a:lnTo>
                <a:lnTo>
                  <a:pt x="0" y="2645663"/>
                </a:lnTo>
                <a:lnTo>
                  <a:pt x="0" y="2642615"/>
                </a:lnTo>
                <a:close/>
                <a:moveTo>
                  <a:pt x="0" y="2648712"/>
                </a:moveTo>
                <a:lnTo>
                  <a:pt x="3048" y="2648712"/>
                </a:lnTo>
                <a:lnTo>
                  <a:pt x="3048" y="2651760"/>
                </a:lnTo>
                <a:lnTo>
                  <a:pt x="0" y="2651760"/>
                </a:lnTo>
                <a:lnTo>
                  <a:pt x="0" y="2648712"/>
                </a:lnTo>
                <a:close/>
                <a:moveTo>
                  <a:pt x="0" y="2654807"/>
                </a:moveTo>
                <a:lnTo>
                  <a:pt x="3048" y="2654807"/>
                </a:lnTo>
                <a:lnTo>
                  <a:pt x="3048" y="2657855"/>
                </a:lnTo>
                <a:lnTo>
                  <a:pt x="0" y="2657855"/>
                </a:lnTo>
                <a:lnTo>
                  <a:pt x="0" y="2654807"/>
                </a:lnTo>
                <a:close/>
                <a:moveTo>
                  <a:pt x="0" y="2660903"/>
                </a:moveTo>
                <a:lnTo>
                  <a:pt x="3048" y="2660903"/>
                </a:lnTo>
                <a:lnTo>
                  <a:pt x="3048" y="2663951"/>
                </a:lnTo>
                <a:lnTo>
                  <a:pt x="0" y="2663951"/>
                </a:lnTo>
                <a:lnTo>
                  <a:pt x="0" y="2660903"/>
                </a:lnTo>
                <a:close/>
                <a:moveTo>
                  <a:pt x="0" y="2667000"/>
                </a:moveTo>
                <a:lnTo>
                  <a:pt x="3048" y="2667000"/>
                </a:lnTo>
                <a:lnTo>
                  <a:pt x="3048" y="2670048"/>
                </a:lnTo>
                <a:lnTo>
                  <a:pt x="0" y="2670048"/>
                </a:lnTo>
                <a:lnTo>
                  <a:pt x="0" y="2667000"/>
                </a:lnTo>
                <a:close/>
                <a:moveTo>
                  <a:pt x="0" y="2673096"/>
                </a:moveTo>
                <a:lnTo>
                  <a:pt x="3048" y="2673096"/>
                </a:lnTo>
                <a:lnTo>
                  <a:pt x="3048" y="2676144"/>
                </a:lnTo>
                <a:lnTo>
                  <a:pt x="0" y="2676144"/>
                </a:lnTo>
                <a:lnTo>
                  <a:pt x="0" y="2673096"/>
                </a:lnTo>
                <a:close/>
                <a:moveTo>
                  <a:pt x="0" y="2679191"/>
                </a:moveTo>
                <a:lnTo>
                  <a:pt x="3048" y="2679191"/>
                </a:lnTo>
                <a:lnTo>
                  <a:pt x="3048" y="2682239"/>
                </a:lnTo>
                <a:lnTo>
                  <a:pt x="0" y="2682239"/>
                </a:lnTo>
                <a:lnTo>
                  <a:pt x="0" y="2679191"/>
                </a:lnTo>
                <a:close/>
                <a:moveTo>
                  <a:pt x="0" y="2685287"/>
                </a:moveTo>
                <a:lnTo>
                  <a:pt x="3048" y="2685287"/>
                </a:lnTo>
                <a:lnTo>
                  <a:pt x="3048" y="2688335"/>
                </a:lnTo>
                <a:lnTo>
                  <a:pt x="0" y="2688335"/>
                </a:lnTo>
                <a:lnTo>
                  <a:pt x="0" y="2685287"/>
                </a:lnTo>
                <a:close/>
                <a:moveTo>
                  <a:pt x="0" y="2691384"/>
                </a:moveTo>
                <a:lnTo>
                  <a:pt x="3048" y="2691384"/>
                </a:lnTo>
                <a:lnTo>
                  <a:pt x="3048" y="2694432"/>
                </a:lnTo>
                <a:lnTo>
                  <a:pt x="0" y="2694432"/>
                </a:lnTo>
                <a:lnTo>
                  <a:pt x="0" y="2691384"/>
                </a:lnTo>
                <a:close/>
                <a:moveTo>
                  <a:pt x="0" y="2697479"/>
                </a:moveTo>
                <a:lnTo>
                  <a:pt x="3048" y="2697479"/>
                </a:lnTo>
                <a:lnTo>
                  <a:pt x="3048" y="2700527"/>
                </a:lnTo>
                <a:lnTo>
                  <a:pt x="0" y="2700527"/>
                </a:lnTo>
                <a:lnTo>
                  <a:pt x="0" y="2697479"/>
                </a:lnTo>
                <a:close/>
                <a:moveTo>
                  <a:pt x="0" y="2703575"/>
                </a:moveTo>
                <a:lnTo>
                  <a:pt x="3048" y="2703575"/>
                </a:lnTo>
                <a:lnTo>
                  <a:pt x="3048" y="2706623"/>
                </a:lnTo>
                <a:lnTo>
                  <a:pt x="0" y="2706623"/>
                </a:lnTo>
                <a:lnTo>
                  <a:pt x="0" y="2703575"/>
                </a:lnTo>
                <a:close/>
                <a:moveTo>
                  <a:pt x="0" y="2709672"/>
                </a:moveTo>
                <a:lnTo>
                  <a:pt x="3048" y="2709672"/>
                </a:lnTo>
                <a:lnTo>
                  <a:pt x="3048" y="2712720"/>
                </a:lnTo>
                <a:lnTo>
                  <a:pt x="0" y="2712720"/>
                </a:lnTo>
                <a:lnTo>
                  <a:pt x="0" y="2709672"/>
                </a:lnTo>
                <a:close/>
                <a:moveTo>
                  <a:pt x="0" y="2715768"/>
                </a:moveTo>
                <a:lnTo>
                  <a:pt x="3048" y="2715768"/>
                </a:lnTo>
                <a:lnTo>
                  <a:pt x="3048" y="2718816"/>
                </a:lnTo>
                <a:lnTo>
                  <a:pt x="0" y="2718816"/>
                </a:lnTo>
                <a:lnTo>
                  <a:pt x="0" y="2715768"/>
                </a:lnTo>
                <a:close/>
                <a:moveTo>
                  <a:pt x="0" y="2721863"/>
                </a:moveTo>
                <a:lnTo>
                  <a:pt x="3048" y="2721863"/>
                </a:lnTo>
                <a:lnTo>
                  <a:pt x="3048" y="2724911"/>
                </a:lnTo>
                <a:lnTo>
                  <a:pt x="0" y="2724911"/>
                </a:lnTo>
                <a:lnTo>
                  <a:pt x="0" y="2721863"/>
                </a:lnTo>
                <a:close/>
                <a:moveTo>
                  <a:pt x="0" y="2727959"/>
                </a:moveTo>
                <a:lnTo>
                  <a:pt x="3048" y="2727959"/>
                </a:lnTo>
                <a:lnTo>
                  <a:pt x="3048" y="2731007"/>
                </a:lnTo>
                <a:lnTo>
                  <a:pt x="0" y="2731007"/>
                </a:lnTo>
                <a:lnTo>
                  <a:pt x="0" y="2727959"/>
                </a:lnTo>
                <a:close/>
                <a:moveTo>
                  <a:pt x="0" y="2734056"/>
                </a:moveTo>
                <a:lnTo>
                  <a:pt x="3048" y="2734056"/>
                </a:lnTo>
                <a:lnTo>
                  <a:pt x="3048" y="2737104"/>
                </a:lnTo>
                <a:lnTo>
                  <a:pt x="0" y="2737104"/>
                </a:lnTo>
                <a:lnTo>
                  <a:pt x="0" y="2734056"/>
                </a:lnTo>
                <a:close/>
                <a:moveTo>
                  <a:pt x="0" y="2740152"/>
                </a:moveTo>
                <a:lnTo>
                  <a:pt x="3048" y="2740152"/>
                </a:lnTo>
                <a:lnTo>
                  <a:pt x="3048" y="2743200"/>
                </a:lnTo>
                <a:lnTo>
                  <a:pt x="0" y="2743200"/>
                </a:lnTo>
                <a:lnTo>
                  <a:pt x="0" y="2740152"/>
                </a:lnTo>
                <a:close/>
                <a:moveTo>
                  <a:pt x="0" y="2746247"/>
                </a:moveTo>
                <a:lnTo>
                  <a:pt x="3048" y="2746247"/>
                </a:lnTo>
                <a:lnTo>
                  <a:pt x="3048" y="2749295"/>
                </a:lnTo>
                <a:lnTo>
                  <a:pt x="0" y="2749295"/>
                </a:lnTo>
                <a:lnTo>
                  <a:pt x="0" y="2746247"/>
                </a:lnTo>
                <a:close/>
                <a:moveTo>
                  <a:pt x="0" y="2752344"/>
                </a:moveTo>
                <a:lnTo>
                  <a:pt x="3048" y="2752344"/>
                </a:lnTo>
                <a:lnTo>
                  <a:pt x="3048" y="2755392"/>
                </a:lnTo>
                <a:lnTo>
                  <a:pt x="0" y="2755392"/>
                </a:lnTo>
                <a:lnTo>
                  <a:pt x="0" y="2752344"/>
                </a:lnTo>
                <a:close/>
                <a:moveTo>
                  <a:pt x="0" y="2758440"/>
                </a:moveTo>
                <a:lnTo>
                  <a:pt x="3048" y="2758440"/>
                </a:lnTo>
                <a:lnTo>
                  <a:pt x="3048" y="2761488"/>
                </a:lnTo>
                <a:lnTo>
                  <a:pt x="0" y="2761488"/>
                </a:lnTo>
                <a:lnTo>
                  <a:pt x="0" y="2758440"/>
                </a:lnTo>
                <a:close/>
                <a:moveTo>
                  <a:pt x="0" y="2764535"/>
                </a:moveTo>
                <a:lnTo>
                  <a:pt x="3048" y="2764535"/>
                </a:lnTo>
                <a:lnTo>
                  <a:pt x="3048" y="2767583"/>
                </a:lnTo>
                <a:lnTo>
                  <a:pt x="0" y="2767583"/>
                </a:lnTo>
                <a:lnTo>
                  <a:pt x="0" y="2764535"/>
                </a:lnTo>
                <a:close/>
                <a:moveTo>
                  <a:pt x="0" y="2770631"/>
                </a:moveTo>
                <a:lnTo>
                  <a:pt x="3048" y="2770631"/>
                </a:lnTo>
                <a:lnTo>
                  <a:pt x="3048" y="2773679"/>
                </a:lnTo>
                <a:lnTo>
                  <a:pt x="0" y="2773679"/>
                </a:lnTo>
                <a:lnTo>
                  <a:pt x="0" y="2770631"/>
                </a:lnTo>
                <a:close/>
                <a:moveTo>
                  <a:pt x="0" y="2776728"/>
                </a:moveTo>
                <a:lnTo>
                  <a:pt x="3048" y="2776728"/>
                </a:lnTo>
                <a:lnTo>
                  <a:pt x="3048" y="2779776"/>
                </a:lnTo>
                <a:lnTo>
                  <a:pt x="0" y="2779776"/>
                </a:lnTo>
                <a:lnTo>
                  <a:pt x="0" y="2776728"/>
                </a:lnTo>
                <a:close/>
                <a:moveTo>
                  <a:pt x="0" y="2782824"/>
                </a:moveTo>
                <a:lnTo>
                  <a:pt x="3048" y="2782824"/>
                </a:lnTo>
                <a:lnTo>
                  <a:pt x="3048" y="2785872"/>
                </a:lnTo>
                <a:lnTo>
                  <a:pt x="0" y="2785872"/>
                </a:lnTo>
                <a:lnTo>
                  <a:pt x="0" y="2782824"/>
                </a:lnTo>
                <a:close/>
                <a:moveTo>
                  <a:pt x="0" y="2788919"/>
                </a:moveTo>
                <a:lnTo>
                  <a:pt x="3048" y="2788919"/>
                </a:lnTo>
                <a:lnTo>
                  <a:pt x="3048" y="2791967"/>
                </a:lnTo>
                <a:lnTo>
                  <a:pt x="0" y="2791967"/>
                </a:lnTo>
                <a:lnTo>
                  <a:pt x="0" y="2788919"/>
                </a:lnTo>
                <a:close/>
                <a:moveTo>
                  <a:pt x="0" y="2795015"/>
                </a:moveTo>
                <a:lnTo>
                  <a:pt x="3048" y="2795015"/>
                </a:lnTo>
                <a:lnTo>
                  <a:pt x="3048" y="2798063"/>
                </a:lnTo>
                <a:lnTo>
                  <a:pt x="0" y="2798063"/>
                </a:lnTo>
                <a:lnTo>
                  <a:pt x="0" y="2795015"/>
                </a:lnTo>
                <a:close/>
                <a:moveTo>
                  <a:pt x="0" y="2801112"/>
                </a:moveTo>
                <a:lnTo>
                  <a:pt x="3048" y="2801112"/>
                </a:lnTo>
                <a:lnTo>
                  <a:pt x="3048" y="2804160"/>
                </a:lnTo>
                <a:lnTo>
                  <a:pt x="0" y="2804160"/>
                </a:lnTo>
                <a:lnTo>
                  <a:pt x="0" y="2801112"/>
                </a:lnTo>
                <a:close/>
                <a:moveTo>
                  <a:pt x="0" y="2807207"/>
                </a:moveTo>
                <a:lnTo>
                  <a:pt x="3048" y="2807207"/>
                </a:lnTo>
                <a:lnTo>
                  <a:pt x="3048" y="2810255"/>
                </a:lnTo>
                <a:lnTo>
                  <a:pt x="0" y="2810255"/>
                </a:lnTo>
                <a:lnTo>
                  <a:pt x="0" y="2807207"/>
                </a:lnTo>
                <a:close/>
                <a:moveTo>
                  <a:pt x="0" y="2813303"/>
                </a:moveTo>
                <a:lnTo>
                  <a:pt x="3048" y="2813303"/>
                </a:lnTo>
                <a:lnTo>
                  <a:pt x="3048" y="2816351"/>
                </a:lnTo>
                <a:lnTo>
                  <a:pt x="0" y="2816351"/>
                </a:lnTo>
                <a:lnTo>
                  <a:pt x="0" y="2813303"/>
                </a:lnTo>
                <a:close/>
                <a:moveTo>
                  <a:pt x="0" y="2819400"/>
                </a:moveTo>
                <a:lnTo>
                  <a:pt x="3048" y="2819400"/>
                </a:lnTo>
                <a:lnTo>
                  <a:pt x="3048" y="2822448"/>
                </a:lnTo>
                <a:lnTo>
                  <a:pt x="0" y="2822448"/>
                </a:lnTo>
                <a:lnTo>
                  <a:pt x="0" y="2819400"/>
                </a:lnTo>
                <a:close/>
                <a:moveTo>
                  <a:pt x="0" y="2825496"/>
                </a:moveTo>
                <a:lnTo>
                  <a:pt x="3048" y="2825496"/>
                </a:lnTo>
                <a:lnTo>
                  <a:pt x="3048" y="2828544"/>
                </a:lnTo>
                <a:lnTo>
                  <a:pt x="0" y="2828544"/>
                </a:lnTo>
                <a:lnTo>
                  <a:pt x="0" y="2825496"/>
                </a:lnTo>
                <a:close/>
                <a:moveTo>
                  <a:pt x="0" y="2831591"/>
                </a:moveTo>
                <a:lnTo>
                  <a:pt x="3048" y="2831591"/>
                </a:lnTo>
                <a:lnTo>
                  <a:pt x="3048" y="2834639"/>
                </a:lnTo>
                <a:lnTo>
                  <a:pt x="0" y="2834639"/>
                </a:lnTo>
                <a:lnTo>
                  <a:pt x="0" y="2831591"/>
                </a:lnTo>
                <a:close/>
                <a:moveTo>
                  <a:pt x="0" y="2837687"/>
                </a:moveTo>
                <a:lnTo>
                  <a:pt x="3048" y="2837687"/>
                </a:lnTo>
                <a:lnTo>
                  <a:pt x="3048" y="2840735"/>
                </a:lnTo>
                <a:lnTo>
                  <a:pt x="0" y="2840735"/>
                </a:lnTo>
                <a:lnTo>
                  <a:pt x="0" y="2837687"/>
                </a:lnTo>
                <a:close/>
                <a:moveTo>
                  <a:pt x="0" y="2843784"/>
                </a:moveTo>
                <a:lnTo>
                  <a:pt x="3048" y="2843784"/>
                </a:lnTo>
                <a:lnTo>
                  <a:pt x="3048" y="2846832"/>
                </a:lnTo>
                <a:lnTo>
                  <a:pt x="0" y="2846832"/>
                </a:lnTo>
                <a:lnTo>
                  <a:pt x="0" y="2843784"/>
                </a:lnTo>
                <a:close/>
                <a:moveTo>
                  <a:pt x="0" y="2849879"/>
                </a:moveTo>
                <a:lnTo>
                  <a:pt x="3048" y="2849879"/>
                </a:lnTo>
                <a:lnTo>
                  <a:pt x="3048" y="2852927"/>
                </a:lnTo>
                <a:lnTo>
                  <a:pt x="0" y="2852927"/>
                </a:lnTo>
                <a:lnTo>
                  <a:pt x="0" y="2849879"/>
                </a:lnTo>
                <a:close/>
                <a:moveTo>
                  <a:pt x="0" y="2855975"/>
                </a:moveTo>
                <a:lnTo>
                  <a:pt x="3048" y="2855975"/>
                </a:lnTo>
                <a:lnTo>
                  <a:pt x="3048" y="2859023"/>
                </a:lnTo>
                <a:lnTo>
                  <a:pt x="0" y="2859023"/>
                </a:lnTo>
                <a:lnTo>
                  <a:pt x="0" y="2855975"/>
                </a:lnTo>
                <a:close/>
                <a:moveTo>
                  <a:pt x="0" y="2862072"/>
                </a:moveTo>
                <a:lnTo>
                  <a:pt x="3048" y="2862072"/>
                </a:lnTo>
                <a:lnTo>
                  <a:pt x="3048" y="2865120"/>
                </a:lnTo>
                <a:lnTo>
                  <a:pt x="0" y="2865120"/>
                </a:lnTo>
                <a:lnTo>
                  <a:pt x="0" y="2862072"/>
                </a:lnTo>
                <a:close/>
                <a:moveTo>
                  <a:pt x="0" y="2868168"/>
                </a:moveTo>
                <a:lnTo>
                  <a:pt x="3048" y="2868168"/>
                </a:lnTo>
                <a:lnTo>
                  <a:pt x="3048" y="2871216"/>
                </a:lnTo>
                <a:lnTo>
                  <a:pt x="0" y="2871216"/>
                </a:lnTo>
                <a:lnTo>
                  <a:pt x="0" y="2868168"/>
                </a:lnTo>
                <a:close/>
                <a:moveTo>
                  <a:pt x="0" y="2874263"/>
                </a:moveTo>
                <a:lnTo>
                  <a:pt x="3048" y="2874263"/>
                </a:lnTo>
                <a:lnTo>
                  <a:pt x="3048" y="2877311"/>
                </a:lnTo>
                <a:lnTo>
                  <a:pt x="0" y="2877311"/>
                </a:lnTo>
                <a:lnTo>
                  <a:pt x="0" y="2874263"/>
                </a:lnTo>
                <a:close/>
                <a:moveTo>
                  <a:pt x="0" y="2880359"/>
                </a:moveTo>
                <a:lnTo>
                  <a:pt x="3048" y="2880359"/>
                </a:lnTo>
                <a:lnTo>
                  <a:pt x="3048" y="2883407"/>
                </a:lnTo>
                <a:lnTo>
                  <a:pt x="0" y="2883407"/>
                </a:lnTo>
                <a:lnTo>
                  <a:pt x="0" y="2880359"/>
                </a:lnTo>
                <a:close/>
                <a:moveTo>
                  <a:pt x="0" y="2886456"/>
                </a:moveTo>
                <a:lnTo>
                  <a:pt x="3048" y="2886456"/>
                </a:lnTo>
                <a:lnTo>
                  <a:pt x="3048" y="2889504"/>
                </a:lnTo>
                <a:lnTo>
                  <a:pt x="0" y="2889504"/>
                </a:lnTo>
                <a:lnTo>
                  <a:pt x="0" y="2886456"/>
                </a:lnTo>
                <a:close/>
                <a:moveTo>
                  <a:pt x="0" y="2892552"/>
                </a:moveTo>
                <a:lnTo>
                  <a:pt x="3048" y="2892552"/>
                </a:lnTo>
                <a:lnTo>
                  <a:pt x="3048" y="2895600"/>
                </a:lnTo>
                <a:lnTo>
                  <a:pt x="0" y="2895600"/>
                </a:lnTo>
                <a:lnTo>
                  <a:pt x="0" y="2892552"/>
                </a:lnTo>
                <a:close/>
                <a:moveTo>
                  <a:pt x="0" y="2898647"/>
                </a:moveTo>
                <a:lnTo>
                  <a:pt x="3048" y="2898647"/>
                </a:lnTo>
                <a:lnTo>
                  <a:pt x="3048" y="2901695"/>
                </a:lnTo>
                <a:lnTo>
                  <a:pt x="0" y="2901695"/>
                </a:lnTo>
                <a:lnTo>
                  <a:pt x="0" y="2898647"/>
                </a:lnTo>
                <a:close/>
                <a:moveTo>
                  <a:pt x="0" y="2904744"/>
                </a:moveTo>
                <a:lnTo>
                  <a:pt x="3048" y="2904744"/>
                </a:lnTo>
                <a:lnTo>
                  <a:pt x="3048" y="2907792"/>
                </a:lnTo>
                <a:lnTo>
                  <a:pt x="0" y="2907792"/>
                </a:lnTo>
                <a:lnTo>
                  <a:pt x="0" y="2904744"/>
                </a:lnTo>
                <a:close/>
                <a:moveTo>
                  <a:pt x="0" y="2910840"/>
                </a:moveTo>
                <a:lnTo>
                  <a:pt x="3048" y="2910840"/>
                </a:lnTo>
                <a:lnTo>
                  <a:pt x="3048" y="2913888"/>
                </a:lnTo>
                <a:lnTo>
                  <a:pt x="0" y="2913888"/>
                </a:lnTo>
                <a:lnTo>
                  <a:pt x="0" y="2910840"/>
                </a:lnTo>
                <a:close/>
                <a:moveTo>
                  <a:pt x="0" y="2916935"/>
                </a:moveTo>
                <a:lnTo>
                  <a:pt x="3048" y="2916935"/>
                </a:lnTo>
                <a:lnTo>
                  <a:pt x="3048" y="2919983"/>
                </a:lnTo>
                <a:lnTo>
                  <a:pt x="0" y="2919983"/>
                </a:lnTo>
                <a:lnTo>
                  <a:pt x="0" y="2916935"/>
                </a:lnTo>
                <a:close/>
                <a:moveTo>
                  <a:pt x="0" y="2923031"/>
                </a:moveTo>
                <a:lnTo>
                  <a:pt x="3048" y="2923031"/>
                </a:lnTo>
                <a:lnTo>
                  <a:pt x="3048" y="2926079"/>
                </a:lnTo>
                <a:lnTo>
                  <a:pt x="0" y="2926079"/>
                </a:lnTo>
                <a:lnTo>
                  <a:pt x="0" y="2923031"/>
                </a:lnTo>
                <a:close/>
                <a:moveTo>
                  <a:pt x="0" y="2929128"/>
                </a:moveTo>
                <a:lnTo>
                  <a:pt x="3048" y="2929128"/>
                </a:lnTo>
                <a:lnTo>
                  <a:pt x="3048" y="2932176"/>
                </a:lnTo>
                <a:lnTo>
                  <a:pt x="0" y="2932176"/>
                </a:lnTo>
                <a:lnTo>
                  <a:pt x="0" y="2929128"/>
                </a:lnTo>
                <a:close/>
                <a:moveTo>
                  <a:pt x="0" y="2935224"/>
                </a:moveTo>
                <a:lnTo>
                  <a:pt x="3048" y="2935224"/>
                </a:lnTo>
                <a:lnTo>
                  <a:pt x="3048" y="2938272"/>
                </a:lnTo>
                <a:lnTo>
                  <a:pt x="0" y="2938272"/>
                </a:lnTo>
                <a:lnTo>
                  <a:pt x="0" y="2935224"/>
                </a:lnTo>
                <a:close/>
                <a:moveTo>
                  <a:pt x="0" y="2941319"/>
                </a:moveTo>
                <a:lnTo>
                  <a:pt x="3048" y="2941319"/>
                </a:lnTo>
                <a:lnTo>
                  <a:pt x="3048" y="2944367"/>
                </a:lnTo>
                <a:lnTo>
                  <a:pt x="0" y="2944367"/>
                </a:lnTo>
                <a:lnTo>
                  <a:pt x="0" y="2941319"/>
                </a:lnTo>
                <a:close/>
                <a:moveTo>
                  <a:pt x="0" y="2947415"/>
                </a:moveTo>
                <a:lnTo>
                  <a:pt x="3048" y="2947415"/>
                </a:lnTo>
                <a:lnTo>
                  <a:pt x="3048" y="2950463"/>
                </a:lnTo>
                <a:lnTo>
                  <a:pt x="0" y="2950463"/>
                </a:lnTo>
                <a:lnTo>
                  <a:pt x="0" y="2947415"/>
                </a:lnTo>
                <a:close/>
                <a:moveTo>
                  <a:pt x="0" y="2953512"/>
                </a:moveTo>
                <a:lnTo>
                  <a:pt x="3048" y="2953512"/>
                </a:lnTo>
                <a:lnTo>
                  <a:pt x="3048" y="2956560"/>
                </a:lnTo>
                <a:lnTo>
                  <a:pt x="0" y="2956560"/>
                </a:lnTo>
                <a:lnTo>
                  <a:pt x="0" y="2953512"/>
                </a:lnTo>
                <a:close/>
                <a:moveTo>
                  <a:pt x="0" y="2959607"/>
                </a:moveTo>
                <a:lnTo>
                  <a:pt x="3048" y="2959607"/>
                </a:lnTo>
                <a:lnTo>
                  <a:pt x="3048" y="2962655"/>
                </a:lnTo>
                <a:lnTo>
                  <a:pt x="0" y="2962655"/>
                </a:lnTo>
                <a:lnTo>
                  <a:pt x="0" y="2959607"/>
                </a:lnTo>
                <a:close/>
                <a:moveTo>
                  <a:pt x="0" y="2965703"/>
                </a:moveTo>
                <a:lnTo>
                  <a:pt x="3048" y="2965703"/>
                </a:lnTo>
                <a:lnTo>
                  <a:pt x="3048" y="2968751"/>
                </a:lnTo>
                <a:lnTo>
                  <a:pt x="0" y="2968751"/>
                </a:lnTo>
                <a:lnTo>
                  <a:pt x="0" y="2965703"/>
                </a:lnTo>
                <a:close/>
                <a:moveTo>
                  <a:pt x="0" y="2971800"/>
                </a:moveTo>
                <a:lnTo>
                  <a:pt x="3048" y="2971800"/>
                </a:lnTo>
                <a:lnTo>
                  <a:pt x="3048" y="2974848"/>
                </a:lnTo>
                <a:lnTo>
                  <a:pt x="0" y="2974848"/>
                </a:lnTo>
                <a:lnTo>
                  <a:pt x="0" y="2971800"/>
                </a:lnTo>
                <a:close/>
                <a:moveTo>
                  <a:pt x="0" y="2977896"/>
                </a:moveTo>
                <a:lnTo>
                  <a:pt x="3048" y="2977896"/>
                </a:lnTo>
                <a:lnTo>
                  <a:pt x="3048" y="2980944"/>
                </a:lnTo>
                <a:lnTo>
                  <a:pt x="0" y="2980944"/>
                </a:lnTo>
                <a:lnTo>
                  <a:pt x="0" y="2977896"/>
                </a:lnTo>
                <a:close/>
                <a:moveTo>
                  <a:pt x="0" y="2983991"/>
                </a:moveTo>
                <a:lnTo>
                  <a:pt x="3048" y="2983991"/>
                </a:lnTo>
                <a:lnTo>
                  <a:pt x="3048" y="2987039"/>
                </a:lnTo>
                <a:lnTo>
                  <a:pt x="0" y="2987039"/>
                </a:lnTo>
                <a:lnTo>
                  <a:pt x="0" y="2983991"/>
                </a:lnTo>
                <a:close/>
                <a:moveTo>
                  <a:pt x="0" y="2990087"/>
                </a:moveTo>
                <a:lnTo>
                  <a:pt x="3048" y="2990087"/>
                </a:lnTo>
                <a:lnTo>
                  <a:pt x="3048" y="2993135"/>
                </a:lnTo>
                <a:lnTo>
                  <a:pt x="0" y="2993135"/>
                </a:lnTo>
                <a:lnTo>
                  <a:pt x="0" y="2990087"/>
                </a:lnTo>
                <a:close/>
                <a:moveTo>
                  <a:pt x="0" y="2996184"/>
                </a:moveTo>
                <a:lnTo>
                  <a:pt x="3048" y="2996184"/>
                </a:lnTo>
                <a:lnTo>
                  <a:pt x="3048" y="2999232"/>
                </a:lnTo>
                <a:lnTo>
                  <a:pt x="0" y="2999232"/>
                </a:lnTo>
                <a:lnTo>
                  <a:pt x="0" y="2996184"/>
                </a:lnTo>
                <a:close/>
                <a:moveTo>
                  <a:pt x="0" y="3002279"/>
                </a:moveTo>
                <a:lnTo>
                  <a:pt x="3048" y="3002279"/>
                </a:lnTo>
                <a:lnTo>
                  <a:pt x="3048" y="3005327"/>
                </a:lnTo>
                <a:lnTo>
                  <a:pt x="0" y="3005327"/>
                </a:lnTo>
                <a:lnTo>
                  <a:pt x="0" y="3002279"/>
                </a:lnTo>
                <a:close/>
                <a:moveTo>
                  <a:pt x="0" y="3008375"/>
                </a:moveTo>
                <a:lnTo>
                  <a:pt x="3048" y="3008375"/>
                </a:lnTo>
                <a:lnTo>
                  <a:pt x="3048" y="3011423"/>
                </a:lnTo>
                <a:lnTo>
                  <a:pt x="0" y="3011423"/>
                </a:lnTo>
                <a:lnTo>
                  <a:pt x="0" y="3008375"/>
                </a:lnTo>
                <a:close/>
                <a:moveTo>
                  <a:pt x="0" y="3014472"/>
                </a:moveTo>
                <a:lnTo>
                  <a:pt x="3048" y="3014472"/>
                </a:lnTo>
                <a:lnTo>
                  <a:pt x="3048" y="3017520"/>
                </a:lnTo>
                <a:lnTo>
                  <a:pt x="0" y="3017520"/>
                </a:lnTo>
                <a:lnTo>
                  <a:pt x="0" y="3014472"/>
                </a:lnTo>
                <a:close/>
                <a:moveTo>
                  <a:pt x="0" y="3020568"/>
                </a:moveTo>
                <a:lnTo>
                  <a:pt x="3048" y="3020568"/>
                </a:lnTo>
                <a:lnTo>
                  <a:pt x="3048" y="3023616"/>
                </a:lnTo>
                <a:lnTo>
                  <a:pt x="0" y="3023616"/>
                </a:lnTo>
                <a:lnTo>
                  <a:pt x="0" y="3020568"/>
                </a:lnTo>
                <a:close/>
                <a:moveTo>
                  <a:pt x="0" y="3026663"/>
                </a:moveTo>
                <a:lnTo>
                  <a:pt x="3048" y="3026663"/>
                </a:lnTo>
                <a:lnTo>
                  <a:pt x="3048" y="3029711"/>
                </a:lnTo>
                <a:lnTo>
                  <a:pt x="0" y="3029711"/>
                </a:lnTo>
                <a:lnTo>
                  <a:pt x="0" y="3026663"/>
                </a:lnTo>
                <a:close/>
                <a:moveTo>
                  <a:pt x="0" y="3032759"/>
                </a:moveTo>
                <a:lnTo>
                  <a:pt x="3048" y="3032759"/>
                </a:lnTo>
                <a:lnTo>
                  <a:pt x="3048" y="3035807"/>
                </a:lnTo>
                <a:lnTo>
                  <a:pt x="0" y="3035807"/>
                </a:lnTo>
                <a:lnTo>
                  <a:pt x="0" y="3032759"/>
                </a:lnTo>
                <a:close/>
                <a:moveTo>
                  <a:pt x="0" y="3038856"/>
                </a:moveTo>
                <a:lnTo>
                  <a:pt x="3048" y="3038856"/>
                </a:lnTo>
                <a:lnTo>
                  <a:pt x="3048" y="3041904"/>
                </a:lnTo>
                <a:lnTo>
                  <a:pt x="0" y="3041904"/>
                </a:lnTo>
                <a:lnTo>
                  <a:pt x="0" y="3038856"/>
                </a:lnTo>
                <a:close/>
                <a:moveTo>
                  <a:pt x="0" y="3044952"/>
                </a:moveTo>
                <a:lnTo>
                  <a:pt x="3048" y="3044952"/>
                </a:lnTo>
                <a:lnTo>
                  <a:pt x="3048" y="3048000"/>
                </a:lnTo>
                <a:lnTo>
                  <a:pt x="0" y="3048000"/>
                </a:lnTo>
                <a:lnTo>
                  <a:pt x="0" y="3044952"/>
                </a:lnTo>
                <a:close/>
                <a:moveTo>
                  <a:pt x="0" y="3051047"/>
                </a:moveTo>
                <a:lnTo>
                  <a:pt x="3048" y="3051047"/>
                </a:lnTo>
                <a:lnTo>
                  <a:pt x="3048" y="3054095"/>
                </a:lnTo>
                <a:lnTo>
                  <a:pt x="0" y="3054095"/>
                </a:lnTo>
                <a:lnTo>
                  <a:pt x="0" y="3051047"/>
                </a:lnTo>
                <a:close/>
                <a:moveTo>
                  <a:pt x="0" y="3057144"/>
                </a:moveTo>
                <a:lnTo>
                  <a:pt x="3048" y="3057144"/>
                </a:lnTo>
                <a:lnTo>
                  <a:pt x="3048" y="3060192"/>
                </a:lnTo>
                <a:lnTo>
                  <a:pt x="0" y="3060192"/>
                </a:lnTo>
                <a:lnTo>
                  <a:pt x="0" y="3057144"/>
                </a:lnTo>
                <a:close/>
                <a:moveTo>
                  <a:pt x="0" y="3063240"/>
                </a:moveTo>
                <a:lnTo>
                  <a:pt x="3048" y="3063240"/>
                </a:lnTo>
                <a:lnTo>
                  <a:pt x="3048" y="3066288"/>
                </a:lnTo>
                <a:lnTo>
                  <a:pt x="0" y="3066288"/>
                </a:lnTo>
                <a:lnTo>
                  <a:pt x="0" y="3063240"/>
                </a:lnTo>
                <a:close/>
                <a:moveTo>
                  <a:pt x="0" y="3069335"/>
                </a:moveTo>
                <a:lnTo>
                  <a:pt x="3048" y="3069335"/>
                </a:lnTo>
                <a:lnTo>
                  <a:pt x="3048" y="3072383"/>
                </a:lnTo>
                <a:lnTo>
                  <a:pt x="0" y="3072383"/>
                </a:lnTo>
                <a:lnTo>
                  <a:pt x="0" y="3069335"/>
                </a:lnTo>
                <a:close/>
                <a:moveTo>
                  <a:pt x="0" y="3075431"/>
                </a:moveTo>
                <a:lnTo>
                  <a:pt x="3048" y="3075431"/>
                </a:lnTo>
                <a:lnTo>
                  <a:pt x="3048" y="3078479"/>
                </a:lnTo>
                <a:lnTo>
                  <a:pt x="0" y="3078479"/>
                </a:lnTo>
                <a:lnTo>
                  <a:pt x="0" y="3075431"/>
                </a:lnTo>
                <a:close/>
                <a:moveTo>
                  <a:pt x="0" y="3081528"/>
                </a:moveTo>
                <a:lnTo>
                  <a:pt x="3048" y="3081528"/>
                </a:lnTo>
                <a:lnTo>
                  <a:pt x="3048" y="3084576"/>
                </a:lnTo>
                <a:lnTo>
                  <a:pt x="0" y="3084576"/>
                </a:lnTo>
                <a:lnTo>
                  <a:pt x="0" y="3081528"/>
                </a:lnTo>
                <a:close/>
                <a:moveTo>
                  <a:pt x="0" y="3087624"/>
                </a:moveTo>
                <a:lnTo>
                  <a:pt x="3048" y="3087624"/>
                </a:lnTo>
                <a:lnTo>
                  <a:pt x="3048" y="3090672"/>
                </a:lnTo>
                <a:lnTo>
                  <a:pt x="0" y="3090672"/>
                </a:lnTo>
                <a:lnTo>
                  <a:pt x="0" y="3087624"/>
                </a:lnTo>
                <a:close/>
                <a:moveTo>
                  <a:pt x="0" y="3093719"/>
                </a:moveTo>
                <a:lnTo>
                  <a:pt x="3048" y="3093719"/>
                </a:lnTo>
                <a:lnTo>
                  <a:pt x="3048" y="3096767"/>
                </a:lnTo>
                <a:lnTo>
                  <a:pt x="0" y="3096767"/>
                </a:lnTo>
                <a:lnTo>
                  <a:pt x="0" y="3093719"/>
                </a:lnTo>
                <a:close/>
                <a:moveTo>
                  <a:pt x="0" y="3099815"/>
                </a:moveTo>
                <a:lnTo>
                  <a:pt x="3048" y="3099815"/>
                </a:lnTo>
                <a:lnTo>
                  <a:pt x="3048" y="3102863"/>
                </a:lnTo>
                <a:lnTo>
                  <a:pt x="0" y="3102863"/>
                </a:lnTo>
                <a:lnTo>
                  <a:pt x="0" y="3099815"/>
                </a:lnTo>
                <a:close/>
                <a:moveTo>
                  <a:pt x="0" y="3105912"/>
                </a:moveTo>
                <a:lnTo>
                  <a:pt x="3048" y="3105912"/>
                </a:lnTo>
                <a:lnTo>
                  <a:pt x="3048" y="3108960"/>
                </a:lnTo>
                <a:lnTo>
                  <a:pt x="0" y="3108960"/>
                </a:lnTo>
                <a:lnTo>
                  <a:pt x="0" y="3105912"/>
                </a:lnTo>
                <a:close/>
                <a:moveTo>
                  <a:pt x="0" y="3112007"/>
                </a:moveTo>
                <a:lnTo>
                  <a:pt x="3048" y="3112007"/>
                </a:lnTo>
                <a:lnTo>
                  <a:pt x="3048" y="3115055"/>
                </a:lnTo>
                <a:lnTo>
                  <a:pt x="0" y="3115055"/>
                </a:lnTo>
                <a:lnTo>
                  <a:pt x="0" y="3112007"/>
                </a:lnTo>
                <a:close/>
                <a:moveTo>
                  <a:pt x="0" y="3118103"/>
                </a:moveTo>
                <a:lnTo>
                  <a:pt x="3048" y="3118103"/>
                </a:lnTo>
                <a:lnTo>
                  <a:pt x="3048" y="3121151"/>
                </a:lnTo>
                <a:lnTo>
                  <a:pt x="0" y="3121151"/>
                </a:lnTo>
                <a:lnTo>
                  <a:pt x="0" y="3118103"/>
                </a:lnTo>
                <a:close/>
                <a:moveTo>
                  <a:pt x="0" y="3124200"/>
                </a:moveTo>
                <a:lnTo>
                  <a:pt x="3048" y="3124200"/>
                </a:lnTo>
                <a:lnTo>
                  <a:pt x="3048" y="3127248"/>
                </a:lnTo>
                <a:lnTo>
                  <a:pt x="0" y="3127248"/>
                </a:lnTo>
                <a:lnTo>
                  <a:pt x="0" y="3124200"/>
                </a:lnTo>
                <a:close/>
                <a:moveTo>
                  <a:pt x="0" y="3130296"/>
                </a:moveTo>
                <a:lnTo>
                  <a:pt x="3048" y="3130296"/>
                </a:lnTo>
                <a:lnTo>
                  <a:pt x="3048" y="3133344"/>
                </a:lnTo>
                <a:lnTo>
                  <a:pt x="0" y="3133344"/>
                </a:lnTo>
                <a:lnTo>
                  <a:pt x="0" y="3130296"/>
                </a:lnTo>
                <a:close/>
                <a:moveTo>
                  <a:pt x="0" y="3136391"/>
                </a:moveTo>
                <a:lnTo>
                  <a:pt x="3048" y="3136391"/>
                </a:lnTo>
                <a:lnTo>
                  <a:pt x="3048" y="3139439"/>
                </a:lnTo>
                <a:lnTo>
                  <a:pt x="0" y="3139439"/>
                </a:lnTo>
                <a:lnTo>
                  <a:pt x="0" y="3136391"/>
                </a:lnTo>
                <a:close/>
                <a:moveTo>
                  <a:pt x="0" y="3142487"/>
                </a:moveTo>
                <a:lnTo>
                  <a:pt x="3048" y="3142487"/>
                </a:lnTo>
                <a:lnTo>
                  <a:pt x="3048" y="3145535"/>
                </a:lnTo>
                <a:lnTo>
                  <a:pt x="0" y="3145535"/>
                </a:lnTo>
                <a:lnTo>
                  <a:pt x="0" y="3142487"/>
                </a:lnTo>
                <a:close/>
                <a:moveTo>
                  <a:pt x="0" y="3148584"/>
                </a:moveTo>
                <a:lnTo>
                  <a:pt x="3048" y="3148584"/>
                </a:lnTo>
                <a:lnTo>
                  <a:pt x="3048" y="3151632"/>
                </a:lnTo>
                <a:lnTo>
                  <a:pt x="0" y="3151632"/>
                </a:lnTo>
                <a:lnTo>
                  <a:pt x="0" y="3148584"/>
                </a:lnTo>
                <a:close/>
                <a:moveTo>
                  <a:pt x="0" y="3154679"/>
                </a:moveTo>
                <a:lnTo>
                  <a:pt x="3048" y="3154679"/>
                </a:lnTo>
                <a:lnTo>
                  <a:pt x="3048" y="3157727"/>
                </a:lnTo>
                <a:lnTo>
                  <a:pt x="0" y="3157727"/>
                </a:lnTo>
                <a:lnTo>
                  <a:pt x="0" y="3154679"/>
                </a:lnTo>
                <a:close/>
                <a:moveTo>
                  <a:pt x="0" y="3160775"/>
                </a:moveTo>
                <a:lnTo>
                  <a:pt x="3048" y="3160775"/>
                </a:lnTo>
                <a:lnTo>
                  <a:pt x="3048" y="3163823"/>
                </a:lnTo>
                <a:lnTo>
                  <a:pt x="0" y="3163823"/>
                </a:lnTo>
                <a:lnTo>
                  <a:pt x="0" y="3160775"/>
                </a:lnTo>
                <a:close/>
                <a:moveTo>
                  <a:pt x="0" y="3166872"/>
                </a:moveTo>
                <a:lnTo>
                  <a:pt x="3048" y="3166872"/>
                </a:lnTo>
                <a:lnTo>
                  <a:pt x="3048" y="3169920"/>
                </a:lnTo>
                <a:lnTo>
                  <a:pt x="0" y="3169920"/>
                </a:lnTo>
                <a:lnTo>
                  <a:pt x="0" y="3166872"/>
                </a:lnTo>
                <a:close/>
                <a:moveTo>
                  <a:pt x="0" y="3172968"/>
                </a:moveTo>
                <a:lnTo>
                  <a:pt x="3048" y="3172968"/>
                </a:lnTo>
                <a:lnTo>
                  <a:pt x="3048" y="3176016"/>
                </a:lnTo>
                <a:lnTo>
                  <a:pt x="0" y="3176016"/>
                </a:lnTo>
                <a:lnTo>
                  <a:pt x="0" y="3172968"/>
                </a:lnTo>
                <a:close/>
                <a:moveTo>
                  <a:pt x="0" y="3179063"/>
                </a:moveTo>
                <a:lnTo>
                  <a:pt x="3048" y="3179063"/>
                </a:lnTo>
                <a:lnTo>
                  <a:pt x="3048" y="3182111"/>
                </a:lnTo>
                <a:lnTo>
                  <a:pt x="0" y="3182111"/>
                </a:lnTo>
                <a:lnTo>
                  <a:pt x="0" y="3179063"/>
                </a:lnTo>
                <a:close/>
                <a:moveTo>
                  <a:pt x="0" y="3185159"/>
                </a:moveTo>
                <a:lnTo>
                  <a:pt x="3048" y="3185159"/>
                </a:lnTo>
                <a:lnTo>
                  <a:pt x="3048" y="3188207"/>
                </a:lnTo>
                <a:lnTo>
                  <a:pt x="0" y="3188207"/>
                </a:lnTo>
                <a:lnTo>
                  <a:pt x="0" y="3185159"/>
                </a:lnTo>
                <a:close/>
                <a:moveTo>
                  <a:pt x="0" y="3191256"/>
                </a:moveTo>
                <a:lnTo>
                  <a:pt x="3048" y="3191256"/>
                </a:lnTo>
                <a:lnTo>
                  <a:pt x="3048" y="3194304"/>
                </a:lnTo>
                <a:lnTo>
                  <a:pt x="0" y="3194304"/>
                </a:lnTo>
                <a:lnTo>
                  <a:pt x="0" y="3191256"/>
                </a:lnTo>
                <a:close/>
                <a:moveTo>
                  <a:pt x="0" y="3197352"/>
                </a:moveTo>
                <a:lnTo>
                  <a:pt x="3048" y="3197352"/>
                </a:lnTo>
                <a:lnTo>
                  <a:pt x="3048" y="3200400"/>
                </a:lnTo>
                <a:lnTo>
                  <a:pt x="0" y="3200400"/>
                </a:lnTo>
                <a:lnTo>
                  <a:pt x="0" y="3197352"/>
                </a:lnTo>
                <a:close/>
                <a:moveTo>
                  <a:pt x="0" y="3203447"/>
                </a:moveTo>
                <a:lnTo>
                  <a:pt x="3048" y="3203447"/>
                </a:lnTo>
                <a:lnTo>
                  <a:pt x="3048" y="3206495"/>
                </a:lnTo>
                <a:lnTo>
                  <a:pt x="0" y="3206495"/>
                </a:lnTo>
                <a:lnTo>
                  <a:pt x="0" y="3203447"/>
                </a:lnTo>
                <a:close/>
                <a:moveTo>
                  <a:pt x="0" y="3209544"/>
                </a:moveTo>
                <a:lnTo>
                  <a:pt x="3048" y="3209544"/>
                </a:lnTo>
                <a:lnTo>
                  <a:pt x="3048" y="3212592"/>
                </a:lnTo>
                <a:lnTo>
                  <a:pt x="0" y="3212592"/>
                </a:lnTo>
                <a:lnTo>
                  <a:pt x="0" y="3209544"/>
                </a:lnTo>
                <a:close/>
                <a:moveTo>
                  <a:pt x="0" y="3215640"/>
                </a:moveTo>
                <a:lnTo>
                  <a:pt x="3048" y="3215640"/>
                </a:lnTo>
                <a:lnTo>
                  <a:pt x="3048" y="3218688"/>
                </a:lnTo>
                <a:lnTo>
                  <a:pt x="0" y="3218688"/>
                </a:lnTo>
                <a:lnTo>
                  <a:pt x="0" y="3215640"/>
                </a:lnTo>
                <a:close/>
                <a:moveTo>
                  <a:pt x="0" y="3221735"/>
                </a:moveTo>
                <a:lnTo>
                  <a:pt x="3048" y="3221735"/>
                </a:lnTo>
                <a:lnTo>
                  <a:pt x="3048" y="3224783"/>
                </a:lnTo>
                <a:lnTo>
                  <a:pt x="0" y="3224783"/>
                </a:lnTo>
                <a:lnTo>
                  <a:pt x="0" y="3221735"/>
                </a:lnTo>
                <a:close/>
                <a:moveTo>
                  <a:pt x="0" y="3227831"/>
                </a:moveTo>
                <a:lnTo>
                  <a:pt x="3048" y="3227831"/>
                </a:lnTo>
                <a:lnTo>
                  <a:pt x="3048" y="3230879"/>
                </a:lnTo>
                <a:lnTo>
                  <a:pt x="0" y="3230879"/>
                </a:lnTo>
                <a:lnTo>
                  <a:pt x="0" y="3227831"/>
                </a:lnTo>
                <a:close/>
                <a:moveTo>
                  <a:pt x="0" y="3233928"/>
                </a:moveTo>
                <a:lnTo>
                  <a:pt x="3048" y="3233928"/>
                </a:lnTo>
                <a:lnTo>
                  <a:pt x="3048" y="3236976"/>
                </a:lnTo>
                <a:lnTo>
                  <a:pt x="0" y="3236976"/>
                </a:lnTo>
                <a:lnTo>
                  <a:pt x="0" y="3233928"/>
                </a:lnTo>
                <a:close/>
                <a:moveTo>
                  <a:pt x="0" y="3240024"/>
                </a:moveTo>
                <a:lnTo>
                  <a:pt x="3048" y="3240024"/>
                </a:lnTo>
                <a:lnTo>
                  <a:pt x="3048" y="3243072"/>
                </a:lnTo>
                <a:lnTo>
                  <a:pt x="0" y="3243072"/>
                </a:lnTo>
                <a:lnTo>
                  <a:pt x="0" y="3240024"/>
                </a:lnTo>
                <a:close/>
                <a:moveTo>
                  <a:pt x="0" y="3246119"/>
                </a:moveTo>
                <a:lnTo>
                  <a:pt x="3048" y="3246119"/>
                </a:lnTo>
                <a:lnTo>
                  <a:pt x="3048" y="3249167"/>
                </a:lnTo>
                <a:lnTo>
                  <a:pt x="0" y="3249167"/>
                </a:lnTo>
                <a:lnTo>
                  <a:pt x="0" y="3246119"/>
                </a:lnTo>
                <a:close/>
                <a:moveTo>
                  <a:pt x="0" y="3252215"/>
                </a:moveTo>
                <a:lnTo>
                  <a:pt x="3048" y="3252215"/>
                </a:lnTo>
                <a:lnTo>
                  <a:pt x="3048" y="3255263"/>
                </a:lnTo>
                <a:lnTo>
                  <a:pt x="0" y="3255263"/>
                </a:lnTo>
                <a:lnTo>
                  <a:pt x="0" y="3252215"/>
                </a:lnTo>
                <a:close/>
                <a:moveTo>
                  <a:pt x="0" y="3258312"/>
                </a:moveTo>
                <a:lnTo>
                  <a:pt x="3048" y="3258312"/>
                </a:lnTo>
                <a:lnTo>
                  <a:pt x="3048" y="3261360"/>
                </a:lnTo>
                <a:lnTo>
                  <a:pt x="0" y="3261360"/>
                </a:lnTo>
                <a:lnTo>
                  <a:pt x="0" y="3258312"/>
                </a:lnTo>
                <a:close/>
                <a:moveTo>
                  <a:pt x="0" y="3264407"/>
                </a:moveTo>
                <a:lnTo>
                  <a:pt x="3048" y="3264407"/>
                </a:lnTo>
                <a:lnTo>
                  <a:pt x="3048" y="3267455"/>
                </a:lnTo>
                <a:lnTo>
                  <a:pt x="0" y="3267455"/>
                </a:lnTo>
                <a:lnTo>
                  <a:pt x="0" y="3264407"/>
                </a:lnTo>
                <a:close/>
                <a:moveTo>
                  <a:pt x="0" y="3270503"/>
                </a:moveTo>
                <a:lnTo>
                  <a:pt x="3048" y="3270503"/>
                </a:lnTo>
                <a:lnTo>
                  <a:pt x="3048" y="3273551"/>
                </a:lnTo>
                <a:lnTo>
                  <a:pt x="0" y="3273551"/>
                </a:lnTo>
                <a:lnTo>
                  <a:pt x="0" y="3270503"/>
                </a:lnTo>
                <a:close/>
                <a:moveTo>
                  <a:pt x="0" y="3276600"/>
                </a:moveTo>
                <a:lnTo>
                  <a:pt x="3048" y="3276600"/>
                </a:lnTo>
                <a:lnTo>
                  <a:pt x="3048" y="3279648"/>
                </a:lnTo>
                <a:lnTo>
                  <a:pt x="0" y="3279648"/>
                </a:lnTo>
                <a:lnTo>
                  <a:pt x="0" y="3276600"/>
                </a:lnTo>
                <a:close/>
                <a:moveTo>
                  <a:pt x="0" y="3282696"/>
                </a:moveTo>
                <a:lnTo>
                  <a:pt x="3048" y="3282696"/>
                </a:lnTo>
                <a:lnTo>
                  <a:pt x="3048" y="3285744"/>
                </a:lnTo>
                <a:lnTo>
                  <a:pt x="0" y="3285744"/>
                </a:lnTo>
                <a:lnTo>
                  <a:pt x="0" y="3282696"/>
                </a:lnTo>
                <a:close/>
                <a:moveTo>
                  <a:pt x="0" y="3288791"/>
                </a:moveTo>
                <a:lnTo>
                  <a:pt x="3048" y="3288791"/>
                </a:lnTo>
                <a:lnTo>
                  <a:pt x="3048" y="3291839"/>
                </a:lnTo>
                <a:lnTo>
                  <a:pt x="0" y="3291839"/>
                </a:lnTo>
                <a:lnTo>
                  <a:pt x="0" y="3288791"/>
                </a:lnTo>
                <a:close/>
                <a:moveTo>
                  <a:pt x="0" y="3294887"/>
                </a:moveTo>
                <a:lnTo>
                  <a:pt x="3048" y="3294887"/>
                </a:lnTo>
                <a:lnTo>
                  <a:pt x="3048" y="3297935"/>
                </a:lnTo>
                <a:lnTo>
                  <a:pt x="0" y="3297935"/>
                </a:lnTo>
                <a:lnTo>
                  <a:pt x="0" y="3294887"/>
                </a:lnTo>
                <a:close/>
                <a:moveTo>
                  <a:pt x="0" y="3300984"/>
                </a:moveTo>
                <a:lnTo>
                  <a:pt x="3048" y="3300984"/>
                </a:lnTo>
                <a:lnTo>
                  <a:pt x="3048" y="3304032"/>
                </a:lnTo>
                <a:lnTo>
                  <a:pt x="0" y="3304032"/>
                </a:lnTo>
                <a:lnTo>
                  <a:pt x="0" y="3300984"/>
                </a:lnTo>
                <a:close/>
                <a:moveTo>
                  <a:pt x="0" y="3307079"/>
                </a:moveTo>
                <a:lnTo>
                  <a:pt x="3048" y="3307079"/>
                </a:lnTo>
                <a:lnTo>
                  <a:pt x="3048" y="3310127"/>
                </a:lnTo>
                <a:lnTo>
                  <a:pt x="0" y="3310127"/>
                </a:lnTo>
                <a:lnTo>
                  <a:pt x="0" y="3307079"/>
                </a:lnTo>
                <a:close/>
                <a:moveTo>
                  <a:pt x="0" y="3313175"/>
                </a:moveTo>
                <a:lnTo>
                  <a:pt x="3048" y="3313175"/>
                </a:lnTo>
                <a:lnTo>
                  <a:pt x="3048" y="3316223"/>
                </a:lnTo>
                <a:lnTo>
                  <a:pt x="0" y="3316223"/>
                </a:lnTo>
                <a:lnTo>
                  <a:pt x="0" y="3313175"/>
                </a:lnTo>
                <a:close/>
                <a:moveTo>
                  <a:pt x="0" y="3319272"/>
                </a:moveTo>
                <a:lnTo>
                  <a:pt x="3048" y="3319272"/>
                </a:lnTo>
                <a:lnTo>
                  <a:pt x="3048" y="3322320"/>
                </a:lnTo>
                <a:lnTo>
                  <a:pt x="0" y="3322320"/>
                </a:lnTo>
                <a:lnTo>
                  <a:pt x="0" y="3319272"/>
                </a:lnTo>
                <a:close/>
                <a:moveTo>
                  <a:pt x="0" y="3325368"/>
                </a:moveTo>
                <a:lnTo>
                  <a:pt x="3048" y="3325368"/>
                </a:lnTo>
                <a:lnTo>
                  <a:pt x="3048" y="3328416"/>
                </a:lnTo>
                <a:lnTo>
                  <a:pt x="0" y="3328416"/>
                </a:lnTo>
                <a:lnTo>
                  <a:pt x="0" y="3325368"/>
                </a:lnTo>
                <a:close/>
                <a:moveTo>
                  <a:pt x="0" y="3331463"/>
                </a:moveTo>
                <a:lnTo>
                  <a:pt x="3048" y="3331463"/>
                </a:lnTo>
                <a:lnTo>
                  <a:pt x="3048" y="3334511"/>
                </a:lnTo>
                <a:lnTo>
                  <a:pt x="0" y="3334511"/>
                </a:lnTo>
                <a:lnTo>
                  <a:pt x="0" y="3331463"/>
                </a:lnTo>
                <a:close/>
                <a:moveTo>
                  <a:pt x="0" y="3337559"/>
                </a:moveTo>
                <a:lnTo>
                  <a:pt x="3048" y="3337559"/>
                </a:lnTo>
                <a:lnTo>
                  <a:pt x="3048" y="3340607"/>
                </a:lnTo>
                <a:lnTo>
                  <a:pt x="0" y="3340607"/>
                </a:lnTo>
                <a:lnTo>
                  <a:pt x="0" y="3337559"/>
                </a:lnTo>
                <a:close/>
                <a:moveTo>
                  <a:pt x="0" y="3343656"/>
                </a:moveTo>
                <a:lnTo>
                  <a:pt x="3048" y="3343656"/>
                </a:lnTo>
                <a:lnTo>
                  <a:pt x="3048" y="3346704"/>
                </a:lnTo>
                <a:lnTo>
                  <a:pt x="0" y="3346704"/>
                </a:lnTo>
                <a:lnTo>
                  <a:pt x="0" y="3343656"/>
                </a:lnTo>
                <a:close/>
                <a:moveTo>
                  <a:pt x="0" y="3349752"/>
                </a:moveTo>
                <a:lnTo>
                  <a:pt x="3048" y="3349752"/>
                </a:lnTo>
                <a:lnTo>
                  <a:pt x="3048" y="3352800"/>
                </a:lnTo>
                <a:lnTo>
                  <a:pt x="0" y="3352800"/>
                </a:lnTo>
                <a:lnTo>
                  <a:pt x="0" y="3349752"/>
                </a:lnTo>
                <a:close/>
                <a:moveTo>
                  <a:pt x="0" y="3355847"/>
                </a:moveTo>
                <a:lnTo>
                  <a:pt x="3048" y="3355847"/>
                </a:lnTo>
                <a:lnTo>
                  <a:pt x="3048" y="3358895"/>
                </a:lnTo>
                <a:lnTo>
                  <a:pt x="0" y="3358895"/>
                </a:lnTo>
                <a:lnTo>
                  <a:pt x="0" y="3355847"/>
                </a:lnTo>
                <a:close/>
                <a:moveTo>
                  <a:pt x="0" y="3361943"/>
                </a:moveTo>
                <a:lnTo>
                  <a:pt x="3048" y="3361943"/>
                </a:lnTo>
                <a:lnTo>
                  <a:pt x="3048" y="3364991"/>
                </a:lnTo>
                <a:lnTo>
                  <a:pt x="0" y="3364991"/>
                </a:lnTo>
                <a:lnTo>
                  <a:pt x="0" y="3361943"/>
                </a:lnTo>
                <a:close/>
                <a:moveTo>
                  <a:pt x="0" y="3368040"/>
                </a:moveTo>
                <a:lnTo>
                  <a:pt x="3048" y="3368040"/>
                </a:lnTo>
                <a:lnTo>
                  <a:pt x="3048" y="3371088"/>
                </a:lnTo>
                <a:lnTo>
                  <a:pt x="0" y="3371088"/>
                </a:lnTo>
                <a:lnTo>
                  <a:pt x="0" y="3368040"/>
                </a:lnTo>
                <a:close/>
                <a:moveTo>
                  <a:pt x="0" y="3374135"/>
                </a:moveTo>
                <a:lnTo>
                  <a:pt x="3048" y="3374135"/>
                </a:lnTo>
                <a:lnTo>
                  <a:pt x="3048" y="3377183"/>
                </a:lnTo>
                <a:lnTo>
                  <a:pt x="0" y="3377183"/>
                </a:lnTo>
                <a:lnTo>
                  <a:pt x="0" y="3374135"/>
                </a:lnTo>
                <a:close/>
                <a:moveTo>
                  <a:pt x="0" y="3380232"/>
                </a:moveTo>
                <a:lnTo>
                  <a:pt x="3048" y="3380232"/>
                </a:lnTo>
                <a:lnTo>
                  <a:pt x="3048" y="3383280"/>
                </a:lnTo>
                <a:lnTo>
                  <a:pt x="0" y="3383280"/>
                </a:lnTo>
                <a:lnTo>
                  <a:pt x="0" y="3380232"/>
                </a:lnTo>
                <a:close/>
                <a:moveTo>
                  <a:pt x="0" y="3386327"/>
                </a:moveTo>
                <a:lnTo>
                  <a:pt x="3048" y="3386327"/>
                </a:lnTo>
                <a:lnTo>
                  <a:pt x="3048" y="3389375"/>
                </a:lnTo>
                <a:lnTo>
                  <a:pt x="0" y="3389375"/>
                </a:lnTo>
                <a:lnTo>
                  <a:pt x="0" y="3386327"/>
                </a:lnTo>
                <a:close/>
                <a:moveTo>
                  <a:pt x="0" y="3392424"/>
                </a:moveTo>
                <a:lnTo>
                  <a:pt x="3048" y="3392424"/>
                </a:lnTo>
                <a:lnTo>
                  <a:pt x="3048" y="3395472"/>
                </a:lnTo>
                <a:lnTo>
                  <a:pt x="0" y="3395472"/>
                </a:lnTo>
                <a:lnTo>
                  <a:pt x="0" y="3392424"/>
                </a:lnTo>
                <a:close/>
                <a:moveTo>
                  <a:pt x="0" y="3398519"/>
                </a:moveTo>
                <a:lnTo>
                  <a:pt x="3048" y="3398519"/>
                </a:lnTo>
                <a:lnTo>
                  <a:pt x="3048" y="3401567"/>
                </a:lnTo>
                <a:lnTo>
                  <a:pt x="0" y="3401567"/>
                </a:lnTo>
                <a:lnTo>
                  <a:pt x="0" y="3398519"/>
                </a:lnTo>
                <a:close/>
                <a:moveTo>
                  <a:pt x="0" y="3404616"/>
                </a:moveTo>
                <a:lnTo>
                  <a:pt x="3048" y="3404616"/>
                </a:lnTo>
                <a:lnTo>
                  <a:pt x="3048" y="3407664"/>
                </a:lnTo>
                <a:lnTo>
                  <a:pt x="0" y="3407664"/>
                </a:lnTo>
                <a:lnTo>
                  <a:pt x="0" y="3404616"/>
                </a:lnTo>
                <a:close/>
                <a:moveTo>
                  <a:pt x="0" y="3410712"/>
                </a:moveTo>
                <a:lnTo>
                  <a:pt x="3048" y="3410712"/>
                </a:lnTo>
                <a:lnTo>
                  <a:pt x="3048" y="3413760"/>
                </a:lnTo>
                <a:lnTo>
                  <a:pt x="0" y="3413760"/>
                </a:lnTo>
                <a:lnTo>
                  <a:pt x="0" y="3410712"/>
                </a:lnTo>
                <a:close/>
                <a:moveTo>
                  <a:pt x="0" y="3416807"/>
                </a:moveTo>
                <a:lnTo>
                  <a:pt x="3048" y="3416807"/>
                </a:lnTo>
                <a:lnTo>
                  <a:pt x="3048" y="3419855"/>
                </a:lnTo>
                <a:lnTo>
                  <a:pt x="0" y="3419855"/>
                </a:lnTo>
                <a:lnTo>
                  <a:pt x="0" y="3416807"/>
                </a:lnTo>
                <a:close/>
                <a:moveTo>
                  <a:pt x="0" y="3422904"/>
                </a:moveTo>
                <a:lnTo>
                  <a:pt x="3048" y="3422904"/>
                </a:lnTo>
                <a:lnTo>
                  <a:pt x="3048" y="3425952"/>
                </a:lnTo>
                <a:lnTo>
                  <a:pt x="0" y="3425952"/>
                </a:lnTo>
                <a:lnTo>
                  <a:pt x="0" y="3422904"/>
                </a:lnTo>
                <a:close/>
                <a:moveTo>
                  <a:pt x="0" y="3428999"/>
                </a:moveTo>
                <a:lnTo>
                  <a:pt x="3048" y="3428999"/>
                </a:lnTo>
                <a:lnTo>
                  <a:pt x="3048" y="3432047"/>
                </a:lnTo>
                <a:lnTo>
                  <a:pt x="0" y="3432047"/>
                </a:lnTo>
                <a:lnTo>
                  <a:pt x="0" y="3428999"/>
                </a:lnTo>
                <a:close/>
                <a:moveTo>
                  <a:pt x="0" y="3435096"/>
                </a:moveTo>
                <a:lnTo>
                  <a:pt x="3048" y="3435096"/>
                </a:lnTo>
                <a:lnTo>
                  <a:pt x="3048" y="3438144"/>
                </a:lnTo>
                <a:lnTo>
                  <a:pt x="0" y="3438144"/>
                </a:lnTo>
                <a:lnTo>
                  <a:pt x="0" y="3435096"/>
                </a:lnTo>
                <a:close/>
                <a:moveTo>
                  <a:pt x="0" y="3441191"/>
                </a:moveTo>
                <a:lnTo>
                  <a:pt x="3048" y="3441191"/>
                </a:lnTo>
                <a:lnTo>
                  <a:pt x="3048" y="3444239"/>
                </a:lnTo>
                <a:lnTo>
                  <a:pt x="0" y="3444239"/>
                </a:lnTo>
                <a:lnTo>
                  <a:pt x="0" y="3441191"/>
                </a:lnTo>
                <a:close/>
                <a:moveTo>
                  <a:pt x="0" y="3447288"/>
                </a:moveTo>
                <a:lnTo>
                  <a:pt x="3048" y="3447288"/>
                </a:lnTo>
                <a:lnTo>
                  <a:pt x="3048" y="3450336"/>
                </a:lnTo>
                <a:lnTo>
                  <a:pt x="0" y="3450336"/>
                </a:lnTo>
                <a:lnTo>
                  <a:pt x="0" y="3447288"/>
                </a:lnTo>
                <a:close/>
                <a:moveTo>
                  <a:pt x="0" y="3453383"/>
                </a:moveTo>
                <a:lnTo>
                  <a:pt x="3048" y="3453383"/>
                </a:lnTo>
                <a:lnTo>
                  <a:pt x="3048" y="3456431"/>
                </a:lnTo>
                <a:lnTo>
                  <a:pt x="0" y="3456431"/>
                </a:lnTo>
                <a:lnTo>
                  <a:pt x="0" y="3453383"/>
                </a:lnTo>
                <a:close/>
                <a:moveTo>
                  <a:pt x="0" y="3459479"/>
                </a:moveTo>
                <a:lnTo>
                  <a:pt x="3048" y="3459479"/>
                </a:lnTo>
                <a:lnTo>
                  <a:pt x="3048" y="3462527"/>
                </a:lnTo>
                <a:lnTo>
                  <a:pt x="0" y="3462527"/>
                </a:lnTo>
                <a:lnTo>
                  <a:pt x="0" y="3459479"/>
                </a:lnTo>
                <a:close/>
                <a:moveTo>
                  <a:pt x="0" y="3465576"/>
                </a:moveTo>
                <a:lnTo>
                  <a:pt x="3048" y="3465576"/>
                </a:lnTo>
                <a:lnTo>
                  <a:pt x="3048" y="3468624"/>
                </a:lnTo>
                <a:lnTo>
                  <a:pt x="0" y="3468624"/>
                </a:lnTo>
                <a:lnTo>
                  <a:pt x="0" y="3465576"/>
                </a:lnTo>
                <a:close/>
                <a:moveTo>
                  <a:pt x="0" y="3471671"/>
                </a:moveTo>
                <a:lnTo>
                  <a:pt x="3048" y="3471671"/>
                </a:lnTo>
                <a:lnTo>
                  <a:pt x="3048" y="3474719"/>
                </a:lnTo>
                <a:lnTo>
                  <a:pt x="0" y="3474719"/>
                </a:lnTo>
                <a:lnTo>
                  <a:pt x="0" y="3471671"/>
                </a:lnTo>
                <a:close/>
                <a:moveTo>
                  <a:pt x="0" y="3477768"/>
                </a:moveTo>
                <a:lnTo>
                  <a:pt x="3048" y="3477768"/>
                </a:lnTo>
                <a:lnTo>
                  <a:pt x="3048" y="3480816"/>
                </a:lnTo>
                <a:lnTo>
                  <a:pt x="0" y="3480816"/>
                </a:lnTo>
                <a:lnTo>
                  <a:pt x="0" y="3477768"/>
                </a:lnTo>
                <a:close/>
                <a:moveTo>
                  <a:pt x="0" y="3483863"/>
                </a:moveTo>
                <a:lnTo>
                  <a:pt x="3048" y="3483863"/>
                </a:lnTo>
                <a:lnTo>
                  <a:pt x="3048" y="3486911"/>
                </a:lnTo>
                <a:lnTo>
                  <a:pt x="0" y="3486911"/>
                </a:lnTo>
                <a:lnTo>
                  <a:pt x="0" y="3483863"/>
                </a:lnTo>
                <a:close/>
                <a:moveTo>
                  <a:pt x="0" y="3489960"/>
                </a:moveTo>
                <a:lnTo>
                  <a:pt x="3048" y="3489960"/>
                </a:lnTo>
                <a:lnTo>
                  <a:pt x="3048" y="3493008"/>
                </a:lnTo>
                <a:lnTo>
                  <a:pt x="0" y="3493008"/>
                </a:lnTo>
                <a:lnTo>
                  <a:pt x="0" y="3489960"/>
                </a:lnTo>
                <a:close/>
                <a:moveTo>
                  <a:pt x="0" y="3496055"/>
                </a:moveTo>
                <a:lnTo>
                  <a:pt x="3048" y="3496055"/>
                </a:lnTo>
                <a:lnTo>
                  <a:pt x="3048" y="3499103"/>
                </a:lnTo>
                <a:lnTo>
                  <a:pt x="0" y="3499103"/>
                </a:lnTo>
                <a:lnTo>
                  <a:pt x="0" y="3496055"/>
                </a:lnTo>
                <a:close/>
                <a:moveTo>
                  <a:pt x="0" y="3502152"/>
                </a:moveTo>
                <a:lnTo>
                  <a:pt x="3048" y="3502152"/>
                </a:lnTo>
                <a:lnTo>
                  <a:pt x="3048" y="3505200"/>
                </a:lnTo>
                <a:lnTo>
                  <a:pt x="0" y="3505200"/>
                </a:lnTo>
                <a:lnTo>
                  <a:pt x="0" y="3502152"/>
                </a:lnTo>
                <a:close/>
                <a:moveTo>
                  <a:pt x="0" y="3508247"/>
                </a:moveTo>
                <a:lnTo>
                  <a:pt x="3048" y="3508247"/>
                </a:lnTo>
                <a:lnTo>
                  <a:pt x="3048" y="3511295"/>
                </a:lnTo>
                <a:lnTo>
                  <a:pt x="0" y="3511295"/>
                </a:lnTo>
                <a:lnTo>
                  <a:pt x="0" y="3508247"/>
                </a:lnTo>
                <a:close/>
                <a:moveTo>
                  <a:pt x="0" y="3514343"/>
                </a:moveTo>
                <a:lnTo>
                  <a:pt x="3048" y="3514343"/>
                </a:lnTo>
                <a:lnTo>
                  <a:pt x="3048" y="3517391"/>
                </a:lnTo>
                <a:lnTo>
                  <a:pt x="0" y="3517391"/>
                </a:lnTo>
                <a:lnTo>
                  <a:pt x="0" y="3514343"/>
                </a:lnTo>
                <a:close/>
                <a:moveTo>
                  <a:pt x="0" y="3520440"/>
                </a:moveTo>
                <a:lnTo>
                  <a:pt x="3048" y="3520440"/>
                </a:lnTo>
                <a:lnTo>
                  <a:pt x="3048" y="3523488"/>
                </a:lnTo>
                <a:lnTo>
                  <a:pt x="0" y="3523488"/>
                </a:lnTo>
                <a:lnTo>
                  <a:pt x="0" y="3520440"/>
                </a:lnTo>
                <a:close/>
                <a:moveTo>
                  <a:pt x="0" y="3526535"/>
                </a:moveTo>
                <a:lnTo>
                  <a:pt x="3048" y="3526535"/>
                </a:lnTo>
                <a:lnTo>
                  <a:pt x="3048" y="3529583"/>
                </a:lnTo>
                <a:lnTo>
                  <a:pt x="0" y="3529583"/>
                </a:lnTo>
                <a:lnTo>
                  <a:pt x="0" y="3526535"/>
                </a:lnTo>
                <a:close/>
                <a:moveTo>
                  <a:pt x="0" y="3532632"/>
                </a:moveTo>
                <a:lnTo>
                  <a:pt x="3048" y="3532632"/>
                </a:lnTo>
                <a:lnTo>
                  <a:pt x="3048" y="3535680"/>
                </a:lnTo>
                <a:lnTo>
                  <a:pt x="0" y="3535680"/>
                </a:lnTo>
                <a:lnTo>
                  <a:pt x="0" y="3532632"/>
                </a:lnTo>
                <a:close/>
                <a:moveTo>
                  <a:pt x="0" y="3538727"/>
                </a:moveTo>
                <a:lnTo>
                  <a:pt x="3048" y="3538727"/>
                </a:lnTo>
                <a:lnTo>
                  <a:pt x="3048" y="3541775"/>
                </a:lnTo>
                <a:lnTo>
                  <a:pt x="0" y="3541775"/>
                </a:lnTo>
                <a:lnTo>
                  <a:pt x="0" y="3538727"/>
                </a:lnTo>
                <a:close/>
                <a:moveTo>
                  <a:pt x="0" y="3544824"/>
                </a:moveTo>
                <a:lnTo>
                  <a:pt x="3048" y="3544824"/>
                </a:lnTo>
                <a:lnTo>
                  <a:pt x="3048" y="3547872"/>
                </a:lnTo>
                <a:lnTo>
                  <a:pt x="0" y="3547872"/>
                </a:lnTo>
                <a:lnTo>
                  <a:pt x="0" y="3544824"/>
                </a:lnTo>
                <a:close/>
                <a:moveTo>
                  <a:pt x="0" y="3550919"/>
                </a:moveTo>
                <a:lnTo>
                  <a:pt x="3048" y="3550919"/>
                </a:lnTo>
                <a:lnTo>
                  <a:pt x="3048" y="3553967"/>
                </a:lnTo>
                <a:lnTo>
                  <a:pt x="0" y="3553967"/>
                </a:lnTo>
                <a:lnTo>
                  <a:pt x="0" y="3550919"/>
                </a:lnTo>
                <a:close/>
                <a:moveTo>
                  <a:pt x="0" y="3557016"/>
                </a:moveTo>
                <a:lnTo>
                  <a:pt x="3048" y="3557016"/>
                </a:lnTo>
                <a:lnTo>
                  <a:pt x="3048" y="3560064"/>
                </a:lnTo>
                <a:lnTo>
                  <a:pt x="0" y="3560064"/>
                </a:lnTo>
                <a:lnTo>
                  <a:pt x="0" y="3557016"/>
                </a:lnTo>
                <a:close/>
                <a:moveTo>
                  <a:pt x="0" y="3563112"/>
                </a:moveTo>
                <a:lnTo>
                  <a:pt x="3048" y="3563112"/>
                </a:lnTo>
                <a:lnTo>
                  <a:pt x="3048" y="3566160"/>
                </a:lnTo>
                <a:lnTo>
                  <a:pt x="0" y="3566160"/>
                </a:lnTo>
                <a:lnTo>
                  <a:pt x="0" y="3563112"/>
                </a:lnTo>
                <a:close/>
                <a:moveTo>
                  <a:pt x="0" y="3569207"/>
                </a:moveTo>
                <a:lnTo>
                  <a:pt x="3048" y="3569207"/>
                </a:lnTo>
                <a:lnTo>
                  <a:pt x="3048" y="3572255"/>
                </a:lnTo>
                <a:lnTo>
                  <a:pt x="0" y="3572255"/>
                </a:lnTo>
                <a:lnTo>
                  <a:pt x="0" y="3569207"/>
                </a:lnTo>
                <a:close/>
                <a:moveTo>
                  <a:pt x="0" y="3575304"/>
                </a:moveTo>
                <a:lnTo>
                  <a:pt x="3048" y="3575304"/>
                </a:lnTo>
                <a:lnTo>
                  <a:pt x="3048" y="3578352"/>
                </a:lnTo>
                <a:lnTo>
                  <a:pt x="0" y="3578352"/>
                </a:lnTo>
                <a:lnTo>
                  <a:pt x="0" y="3575304"/>
                </a:lnTo>
                <a:close/>
                <a:moveTo>
                  <a:pt x="0" y="3581399"/>
                </a:moveTo>
                <a:lnTo>
                  <a:pt x="3048" y="3581399"/>
                </a:lnTo>
                <a:lnTo>
                  <a:pt x="3048" y="3584447"/>
                </a:lnTo>
                <a:lnTo>
                  <a:pt x="0" y="3584447"/>
                </a:lnTo>
                <a:lnTo>
                  <a:pt x="0" y="3581399"/>
                </a:lnTo>
                <a:close/>
                <a:moveTo>
                  <a:pt x="0" y="3587496"/>
                </a:moveTo>
                <a:lnTo>
                  <a:pt x="3048" y="3587496"/>
                </a:lnTo>
                <a:lnTo>
                  <a:pt x="3048" y="3590544"/>
                </a:lnTo>
                <a:lnTo>
                  <a:pt x="0" y="3590544"/>
                </a:lnTo>
                <a:lnTo>
                  <a:pt x="0" y="3587496"/>
                </a:lnTo>
                <a:close/>
                <a:moveTo>
                  <a:pt x="0" y="3593591"/>
                </a:moveTo>
                <a:lnTo>
                  <a:pt x="3048" y="3593591"/>
                </a:lnTo>
                <a:lnTo>
                  <a:pt x="3048" y="3596639"/>
                </a:lnTo>
                <a:lnTo>
                  <a:pt x="0" y="3596639"/>
                </a:lnTo>
                <a:lnTo>
                  <a:pt x="0" y="3593591"/>
                </a:lnTo>
                <a:close/>
                <a:moveTo>
                  <a:pt x="0" y="3599688"/>
                </a:moveTo>
                <a:lnTo>
                  <a:pt x="3048" y="3599688"/>
                </a:lnTo>
                <a:lnTo>
                  <a:pt x="3048" y="3602736"/>
                </a:lnTo>
                <a:lnTo>
                  <a:pt x="0" y="3602736"/>
                </a:lnTo>
                <a:lnTo>
                  <a:pt x="0" y="3599688"/>
                </a:lnTo>
                <a:close/>
                <a:moveTo>
                  <a:pt x="0" y="3605783"/>
                </a:moveTo>
                <a:lnTo>
                  <a:pt x="3048" y="3605783"/>
                </a:lnTo>
                <a:lnTo>
                  <a:pt x="3048" y="3608831"/>
                </a:lnTo>
                <a:lnTo>
                  <a:pt x="0" y="3608831"/>
                </a:lnTo>
                <a:lnTo>
                  <a:pt x="0" y="3605783"/>
                </a:lnTo>
                <a:close/>
                <a:moveTo>
                  <a:pt x="0" y="3611879"/>
                </a:moveTo>
                <a:lnTo>
                  <a:pt x="3048" y="3611879"/>
                </a:lnTo>
                <a:lnTo>
                  <a:pt x="3048" y="3614927"/>
                </a:lnTo>
                <a:lnTo>
                  <a:pt x="0" y="3614927"/>
                </a:lnTo>
                <a:lnTo>
                  <a:pt x="0" y="3611879"/>
                </a:lnTo>
                <a:close/>
                <a:moveTo>
                  <a:pt x="0" y="3617976"/>
                </a:moveTo>
                <a:lnTo>
                  <a:pt x="3048" y="3617976"/>
                </a:lnTo>
                <a:lnTo>
                  <a:pt x="3048" y="3621024"/>
                </a:lnTo>
                <a:lnTo>
                  <a:pt x="0" y="3621024"/>
                </a:lnTo>
                <a:lnTo>
                  <a:pt x="0" y="3617976"/>
                </a:lnTo>
                <a:close/>
                <a:moveTo>
                  <a:pt x="0" y="3624071"/>
                </a:moveTo>
                <a:lnTo>
                  <a:pt x="3048" y="3624071"/>
                </a:lnTo>
                <a:lnTo>
                  <a:pt x="3048" y="3627119"/>
                </a:lnTo>
                <a:lnTo>
                  <a:pt x="0" y="3627119"/>
                </a:lnTo>
                <a:lnTo>
                  <a:pt x="0" y="3624071"/>
                </a:lnTo>
                <a:close/>
                <a:moveTo>
                  <a:pt x="0" y="3630168"/>
                </a:moveTo>
                <a:lnTo>
                  <a:pt x="3048" y="3630168"/>
                </a:lnTo>
                <a:lnTo>
                  <a:pt x="3048" y="3633216"/>
                </a:lnTo>
                <a:lnTo>
                  <a:pt x="0" y="3633216"/>
                </a:lnTo>
                <a:lnTo>
                  <a:pt x="0" y="3630168"/>
                </a:lnTo>
                <a:close/>
                <a:moveTo>
                  <a:pt x="0" y="3636263"/>
                </a:moveTo>
                <a:lnTo>
                  <a:pt x="3048" y="3636263"/>
                </a:lnTo>
                <a:lnTo>
                  <a:pt x="3048" y="3639311"/>
                </a:lnTo>
                <a:lnTo>
                  <a:pt x="0" y="3639311"/>
                </a:lnTo>
                <a:lnTo>
                  <a:pt x="0" y="3636263"/>
                </a:lnTo>
                <a:close/>
                <a:moveTo>
                  <a:pt x="0" y="3642360"/>
                </a:moveTo>
                <a:lnTo>
                  <a:pt x="3048" y="3642360"/>
                </a:lnTo>
                <a:lnTo>
                  <a:pt x="3048" y="3645408"/>
                </a:lnTo>
                <a:lnTo>
                  <a:pt x="0" y="3645408"/>
                </a:lnTo>
                <a:lnTo>
                  <a:pt x="0" y="3642360"/>
                </a:lnTo>
                <a:close/>
                <a:moveTo>
                  <a:pt x="0" y="3648455"/>
                </a:moveTo>
                <a:lnTo>
                  <a:pt x="3048" y="3648455"/>
                </a:lnTo>
                <a:lnTo>
                  <a:pt x="3048" y="3651503"/>
                </a:lnTo>
                <a:lnTo>
                  <a:pt x="0" y="3651503"/>
                </a:lnTo>
                <a:lnTo>
                  <a:pt x="0" y="3648455"/>
                </a:lnTo>
                <a:close/>
                <a:moveTo>
                  <a:pt x="0" y="3654552"/>
                </a:moveTo>
                <a:lnTo>
                  <a:pt x="3048" y="3654552"/>
                </a:lnTo>
                <a:lnTo>
                  <a:pt x="3048" y="3657600"/>
                </a:lnTo>
                <a:lnTo>
                  <a:pt x="0" y="3657600"/>
                </a:lnTo>
                <a:lnTo>
                  <a:pt x="0" y="3654552"/>
                </a:lnTo>
                <a:close/>
                <a:moveTo>
                  <a:pt x="0" y="3660647"/>
                </a:moveTo>
                <a:lnTo>
                  <a:pt x="3048" y="3660647"/>
                </a:lnTo>
                <a:lnTo>
                  <a:pt x="3048" y="3663695"/>
                </a:lnTo>
                <a:lnTo>
                  <a:pt x="0" y="3663695"/>
                </a:lnTo>
                <a:lnTo>
                  <a:pt x="0" y="3660647"/>
                </a:lnTo>
                <a:close/>
                <a:moveTo>
                  <a:pt x="0" y="3666743"/>
                </a:moveTo>
                <a:lnTo>
                  <a:pt x="3048" y="3666743"/>
                </a:lnTo>
                <a:lnTo>
                  <a:pt x="3048" y="3669791"/>
                </a:lnTo>
                <a:lnTo>
                  <a:pt x="0" y="3669791"/>
                </a:lnTo>
                <a:lnTo>
                  <a:pt x="0" y="3666743"/>
                </a:lnTo>
                <a:close/>
                <a:moveTo>
                  <a:pt x="0" y="3672840"/>
                </a:moveTo>
                <a:lnTo>
                  <a:pt x="3048" y="3672840"/>
                </a:lnTo>
                <a:lnTo>
                  <a:pt x="3048" y="3675888"/>
                </a:lnTo>
                <a:lnTo>
                  <a:pt x="0" y="3675888"/>
                </a:lnTo>
                <a:lnTo>
                  <a:pt x="0" y="3672840"/>
                </a:lnTo>
                <a:close/>
                <a:moveTo>
                  <a:pt x="0" y="3678935"/>
                </a:moveTo>
                <a:lnTo>
                  <a:pt x="3048" y="3678935"/>
                </a:lnTo>
                <a:lnTo>
                  <a:pt x="3048" y="3681983"/>
                </a:lnTo>
                <a:lnTo>
                  <a:pt x="0" y="3681983"/>
                </a:lnTo>
                <a:lnTo>
                  <a:pt x="0" y="3678935"/>
                </a:lnTo>
                <a:close/>
                <a:moveTo>
                  <a:pt x="0" y="3685032"/>
                </a:moveTo>
                <a:lnTo>
                  <a:pt x="3048" y="3685032"/>
                </a:lnTo>
                <a:lnTo>
                  <a:pt x="3048" y="3688080"/>
                </a:lnTo>
                <a:lnTo>
                  <a:pt x="0" y="3688080"/>
                </a:lnTo>
                <a:lnTo>
                  <a:pt x="0" y="3685032"/>
                </a:lnTo>
                <a:close/>
                <a:moveTo>
                  <a:pt x="0" y="3691127"/>
                </a:moveTo>
                <a:lnTo>
                  <a:pt x="3048" y="3691127"/>
                </a:lnTo>
                <a:lnTo>
                  <a:pt x="3048" y="3694175"/>
                </a:lnTo>
                <a:lnTo>
                  <a:pt x="0" y="3694175"/>
                </a:lnTo>
                <a:lnTo>
                  <a:pt x="0" y="3691127"/>
                </a:lnTo>
                <a:close/>
                <a:moveTo>
                  <a:pt x="0" y="3697224"/>
                </a:moveTo>
                <a:lnTo>
                  <a:pt x="3048" y="3697224"/>
                </a:lnTo>
                <a:lnTo>
                  <a:pt x="3048" y="3700272"/>
                </a:lnTo>
                <a:lnTo>
                  <a:pt x="0" y="3700272"/>
                </a:lnTo>
                <a:lnTo>
                  <a:pt x="0" y="3697224"/>
                </a:lnTo>
                <a:close/>
                <a:moveTo>
                  <a:pt x="0" y="3703319"/>
                </a:moveTo>
                <a:lnTo>
                  <a:pt x="3048" y="3703319"/>
                </a:lnTo>
                <a:lnTo>
                  <a:pt x="3048" y="3706367"/>
                </a:lnTo>
                <a:lnTo>
                  <a:pt x="0" y="3706367"/>
                </a:lnTo>
                <a:lnTo>
                  <a:pt x="0" y="3703319"/>
                </a:lnTo>
                <a:close/>
                <a:moveTo>
                  <a:pt x="0" y="3709416"/>
                </a:moveTo>
                <a:lnTo>
                  <a:pt x="3048" y="3709416"/>
                </a:lnTo>
                <a:lnTo>
                  <a:pt x="3048" y="3712464"/>
                </a:lnTo>
                <a:lnTo>
                  <a:pt x="0" y="3712464"/>
                </a:lnTo>
                <a:lnTo>
                  <a:pt x="0" y="3709416"/>
                </a:lnTo>
                <a:close/>
                <a:moveTo>
                  <a:pt x="0" y="3715512"/>
                </a:moveTo>
                <a:lnTo>
                  <a:pt x="3048" y="3715512"/>
                </a:lnTo>
                <a:lnTo>
                  <a:pt x="3048" y="3718560"/>
                </a:lnTo>
                <a:lnTo>
                  <a:pt x="0" y="3718560"/>
                </a:lnTo>
                <a:lnTo>
                  <a:pt x="0" y="3715512"/>
                </a:lnTo>
                <a:close/>
                <a:moveTo>
                  <a:pt x="0" y="3721607"/>
                </a:moveTo>
                <a:lnTo>
                  <a:pt x="3048" y="3721607"/>
                </a:lnTo>
                <a:lnTo>
                  <a:pt x="3048" y="3724655"/>
                </a:lnTo>
                <a:lnTo>
                  <a:pt x="0" y="3724655"/>
                </a:lnTo>
                <a:lnTo>
                  <a:pt x="0" y="3721607"/>
                </a:lnTo>
                <a:close/>
                <a:moveTo>
                  <a:pt x="0" y="3727704"/>
                </a:moveTo>
                <a:lnTo>
                  <a:pt x="3048" y="3727704"/>
                </a:lnTo>
                <a:lnTo>
                  <a:pt x="3048" y="3730752"/>
                </a:lnTo>
                <a:lnTo>
                  <a:pt x="0" y="3730752"/>
                </a:lnTo>
                <a:lnTo>
                  <a:pt x="0" y="3727704"/>
                </a:lnTo>
                <a:close/>
                <a:moveTo>
                  <a:pt x="0" y="3733799"/>
                </a:moveTo>
                <a:lnTo>
                  <a:pt x="3048" y="3733799"/>
                </a:lnTo>
                <a:lnTo>
                  <a:pt x="3048" y="3736847"/>
                </a:lnTo>
                <a:lnTo>
                  <a:pt x="0" y="3736847"/>
                </a:lnTo>
                <a:lnTo>
                  <a:pt x="0" y="3733799"/>
                </a:lnTo>
                <a:close/>
                <a:moveTo>
                  <a:pt x="0" y="3739896"/>
                </a:moveTo>
                <a:lnTo>
                  <a:pt x="3048" y="3739896"/>
                </a:lnTo>
                <a:lnTo>
                  <a:pt x="3048" y="3742944"/>
                </a:lnTo>
                <a:lnTo>
                  <a:pt x="0" y="3742944"/>
                </a:lnTo>
                <a:lnTo>
                  <a:pt x="0" y="3739896"/>
                </a:lnTo>
                <a:close/>
                <a:moveTo>
                  <a:pt x="0" y="3745991"/>
                </a:moveTo>
                <a:lnTo>
                  <a:pt x="3048" y="3745991"/>
                </a:lnTo>
                <a:lnTo>
                  <a:pt x="3048" y="3749039"/>
                </a:lnTo>
                <a:lnTo>
                  <a:pt x="0" y="3749039"/>
                </a:lnTo>
                <a:lnTo>
                  <a:pt x="0" y="3745991"/>
                </a:lnTo>
                <a:close/>
                <a:moveTo>
                  <a:pt x="0" y="3752088"/>
                </a:moveTo>
                <a:lnTo>
                  <a:pt x="3048" y="3752088"/>
                </a:lnTo>
                <a:lnTo>
                  <a:pt x="3048" y="3755136"/>
                </a:lnTo>
                <a:lnTo>
                  <a:pt x="0" y="3755136"/>
                </a:lnTo>
                <a:lnTo>
                  <a:pt x="0" y="3752088"/>
                </a:lnTo>
                <a:close/>
                <a:moveTo>
                  <a:pt x="0" y="3758183"/>
                </a:moveTo>
                <a:lnTo>
                  <a:pt x="3048" y="3758183"/>
                </a:lnTo>
                <a:lnTo>
                  <a:pt x="3048" y="3761231"/>
                </a:lnTo>
                <a:lnTo>
                  <a:pt x="0" y="3761231"/>
                </a:lnTo>
                <a:lnTo>
                  <a:pt x="0" y="3758183"/>
                </a:lnTo>
                <a:close/>
                <a:moveTo>
                  <a:pt x="0" y="3764279"/>
                </a:moveTo>
                <a:lnTo>
                  <a:pt x="3048" y="3764279"/>
                </a:lnTo>
                <a:lnTo>
                  <a:pt x="3048" y="3767327"/>
                </a:lnTo>
                <a:lnTo>
                  <a:pt x="0" y="3767327"/>
                </a:lnTo>
                <a:lnTo>
                  <a:pt x="0" y="3764279"/>
                </a:lnTo>
                <a:close/>
                <a:moveTo>
                  <a:pt x="0" y="3770376"/>
                </a:moveTo>
                <a:lnTo>
                  <a:pt x="3048" y="3770376"/>
                </a:lnTo>
                <a:lnTo>
                  <a:pt x="3048" y="3773424"/>
                </a:lnTo>
                <a:lnTo>
                  <a:pt x="0" y="3773424"/>
                </a:lnTo>
                <a:lnTo>
                  <a:pt x="0" y="3770376"/>
                </a:lnTo>
                <a:close/>
                <a:moveTo>
                  <a:pt x="0" y="3776471"/>
                </a:moveTo>
                <a:lnTo>
                  <a:pt x="3048" y="3776471"/>
                </a:lnTo>
                <a:lnTo>
                  <a:pt x="3048" y="3779519"/>
                </a:lnTo>
                <a:lnTo>
                  <a:pt x="0" y="3779519"/>
                </a:lnTo>
                <a:lnTo>
                  <a:pt x="0" y="3776471"/>
                </a:lnTo>
                <a:close/>
                <a:moveTo>
                  <a:pt x="0" y="3782568"/>
                </a:moveTo>
                <a:lnTo>
                  <a:pt x="3048" y="3782568"/>
                </a:lnTo>
                <a:lnTo>
                  <a:pt x="3048" y="3785616"/>
                </a:lnTo>
                <a:lnTo>
                  <a:pt x="0" y="3785616"/>
                </a:lnTo>
                <a:lnTo>
                  <a:pt x="0" y="3782568"/>
                </a:lnTo>
                <a:close/>
                <a:moveTo>
                  <a:pt x="0" y="3788663"/>
                </a:moveTo>
                <a:lnTo>
                  <a:pt x="3048" y="3788663"/>
                </a:lnTo>
                <a:lnTo>
                  <a:pt x="3048" y="3791711"/>
                </a:lnTo>
                <a:lnTo>
                  <a:pt x="0" y="3791711"/>
                </a:lnTo>
                <a:lnTo>
                  <a:pt x="0" y="3788663"/>
                </a:lnTo>
                <a:close/>
                <a:moveTo>
                  <a:pt x="0" y="3794760"/>
                </a:moveTo>
                <a:lnTo>
                  <a:pt x="3048" y="3794760"/>
                </a:lnTo>
                <a:lnTo>
                  <a:pt x="3048" y="3797808"/>
                </a:lnTo>
                <a:lnTo>
                  <a:pt x="0" y="3797808"/>
                </a:lnTo>
                <a:lnTo>
                  <a:pt x="0" y="3794760"/>
                </a:lnTo>
                <a:close/>
                <a:moveTo>
                  <a:pt x="0" y="3800855"/>
                </a:moveTo>
                <a:lnTo>
                  <a:pt x="3048" y="3800855"/>
                </a:lnTo>
                <a:lnTo>
                  <a:pt x="3048" y="3803903"/>
                </a:lnTo>
                <a:lnTo>
                  <a:pt x="0" y="3803903"/>
                </a:lnTo>
                <a:lnTo>
                  <a:pt x="0" y="3800855"/>
                </a:lnTo>
                <a:close/>
                <a:moveTo>
                  <a:pt x="0" y="3806952"/>
                </a:moveTo>
                <a:lnTo>
                  <a:pt x="3048" y="3806952"/>
                </a:lnTo>
                <a:lnTo>
                  <a:pt x="3048" y="3810000"/>
                </a:lnTo>
                <a:lnTo>
                  <a:pt x="0" y="3810000"/>
                </a:lnTo>
                <a:lnTo>
                  <a:pt x="0" y="3806952"/>
                </a:lnTo>
                <a:close/>
                <a:moveTo>
                  <a:pt x="0" y="3813047"/>
                </a:moveTo>
                <a:lnTo>
                  <a:pt x="3048" y="3813047"/>
                </a:lnTo>
                <a:lnTo>
                  <a:pt x="3048" y="3816095"/>
                </a:lnTo>
                <a:lnTo>
                  <a:pt x="0" y="3816095"/>
                </a:lnTo>
                <a:lnTo>
                  <a:pt x="0" y="3813047"/>
                </a:lnTo>
                <a:close/>
                <a:moveTo>
                  <a:pt x="0" y="3819143"/>
                </a:moveTo>
                <a:lnTo>
                  <a:pt x="3048" y="3819143"/>
                </a:lnTo>
                <a:lnTo>
                  <a:pt x="3048" y="3822191"/>
                </a:lnTo>
                <a:lnTo>
                  <a:pt x="0" y="3822191"/>
                </a:lnTo>
                <a:lnTo>
                  <a:pt x="0" y="3819143"/>
                </a:lnTo>
                <a:close/>
                <a:moveTo>
                  <a:pt x="0" y="3825240"/>
                </a:moveTo>
                <a:lnTo>
                  <a:pt x="3048" y="3825240"/>
                </a:lnTo>
                <a:lnTo>
                  <a:pt x="3048" y="3828288"/>
                </a:lnTo>
                <a:lnTo>
                  <a:pt x="0" y="3828288"/>
                </a:lnTo>
                <a:lnTo>
                  <a:pt x="0" y="3825240"/>
                </a:lnTo>
                <a:close/>
                <a:moveTo>
                  <a:pt x="0" y="3831335"/>
                </a:moveTo>
                <a:lnTo>
                  <a:pt x="3048" y="3831335"/>
                </a:lnTo>
                <a:lnTo>
                  <a:pt x="3048" y="3834383"/>
                </a:lnTo>
                <a:lnTo>
                  <a:pt x="0" y="3834383"/>
                </a:lnTo>
                <a:lnTo>
                  <a:pt x="0" y="3831335"/>
                </a:lnTo>
                <a:close/>
                <a:moveTo>
                  <a:pt x="0" y="3837432"/>
                </a:moveTo>
                <a:lnTo>
                  <a:pt x="3048" y="3837432"/>
                </a:lnTo>
                <a:lnTo>
                  <a:pt x="3048" y="3840480"/>
                </a:lnTo>
                <a:lnTo>
                  <a:pt x="0" y="3840480"/>
                </a:lnTo>
                <a:lnTo>
                  <a:pt x="0" y="3837432"/>
                </a:lnTo>
                <a:close/>
                <a:moveTo>
                  <a:pt x="0" y="3843527"/>
                </a:moveTo>
                <a:lnTo>
                  <a:pt x="3048" y="3843527"/>
                </a:lnTo>
                <a:lnTo>
                  <a:pt x="3048" y="3846575"/>
                </a:lnTo>
                <a:lnTo>
                  <a:pt x="0" y="3846575"/>
                </a:lnTo>
                <a:lnTo>
                  <a:pt x="0" y="3843527"/>
                </a:lnTo>
                <a:close/>
                <a:moveTo>
                  <a:pt x="0" y="3849624"/>
                </a:moveTo>
                <a:lnTo>
                  <a:pt x="3048" y="3849624"/>
                </a:lnTo>
                <a:lnTo>
                  <a:pt x="3048" y="3852672"/>
                </a:lnTo>
                <a:lnTo>
                  <a:pt x="0" y="3852672"/>
                </a:lnTo>
                <a:lnTo>
                  <a:pt x="0" y="3849624"/>
                </a:lnTo>
                <a:close/>
                <a:moveTo>
                  <a:pt x="0" y="3855719"/>
                </a:moveTo>
                <a:lnTo>
                  <a:pt x="3048" y="3855719"/>
                </a:lnTo>
                <a:lnTo>
                  <a:pt x="3048" y="3858767"/>
                </a:lnTo>
                <a:lnTo>
                  <a:pt x="0" y="3858767"/>
                </a:lnTo>
                <a:lnTo>
                  <a:pt x="0" y="3855719"/>
                </a:lnTo>
                <a:close/>
                <a:moveTo>
                  <a:pt x="0" y="3861816"/>
                </a:moveTo>
                <a:lnTo>
                  <a:pt x="3048" y="3861816"/>
                </a:lnTo>
                <a:lnTo>
                  <a:pt x="3048" y="3864864"/>
                </a:lnTo>
                <a:lnTo>
                  <a:pt x="0" y="3864864"/>
                </a:lnTo>
                <a:lnTo>
                  <a:pt x="0" y="3861816"/>
                </a:lnTo>
                <a:close/>
                <a:moveTo>
                  <a:pt x="0" y="3867912"/>
                </a:moveTo>
                <a:lnTo>
                  <a:pt x="3048" y="3867912"/>
                </a:lnTo>
                <a:lnTo>
                  <a:pt x="3048" y="3870960"/>
                </a:lnTo>
                <a:lnTo>
                  <a:pt x="0" y="3870960"/>
                </a:lnTo>
                <a:lnTo>
                  <a:pt x="0" y="3867912"/>
                </a:lnTo>
                <a:close/>
                <a:moveTo>
                  <a:pt x="0" y="3874007"/>
                </a:moveTo>
                <a:lnTo>
                  <a:pt x="3048" y="3874007"/>
                </a:lnTo>
                <a:lnTo>
                  <a:pt x="3048" y="3877055"/>
                </a:lnTo>
                <a:lnTo>
                  <a:pt x="0" y="3877055"/>
                </a:lnTo>
                <a:lnTo>
                  <a:pt x="0" y="3874007"/>
                </a:lnTo>
                <a:close/>
                <a:moveTo>
                  <a:pt x="0" y="3880104"/>
                </a:moveTo>
                <a:lnTo>
                  <a:pt x="3048" y="3880104"/>
                </a:lnTo>
                <a:lnTo>
                  <a:pt x="3048" y="3883152"/>
                </a:lnTo>
                <a:lnTo>
                  <a:pt x="0" y="3883152"/>
                </a:lnTo>
                <a:lnTo>
                  <a:pt x="0" y="3880104"/>
                </a:lnTo>
                <a:close/>
                <a:moveTo>
                  <a:pt x="0" y="3886199"/>
                </a:moveTo>
                <a:lnTo>
                  <a:pt x="3048" y="3886199"/>
                </a:lnTo>
                <a:lnTo>
                  <a:pt x="3048" y="3889247"/>
                </a:lnTo>
                <a:lnTo>
                  <a:pt x="0" y="3889247"/>
                </a:lnTo>
                <a:lnTo>
                  <a:pt x="0" y="3886199"/>
                </a:lnTo>
                <a:close/>
                <a:moveTo>
                  <a:pt x="0" y="3892296"/>
                </a:moveTo>
                <a:lnTo>
                  <a:pt x="3048" y="3892296"/>
                </a:lnTo>
                <a:lnTo>
                  <a:pt x="3048" y="3895344"/>
                </a:lnTo>
                <a:lnTo>
                  <a:pt x="0" y="3895344"/>
                </a:lnTo>
                <a:lnTo>
                  <a:pt x="0" y="3892296"/>
                </a:lnTo>
                <a:close/>
                <a:moveTo>
                  <a:pt x="0" y="3898391"/>
                </a:moveTo>
                <a:lnTo>
                  <a:pt x="3048" y="3898391"/>
                </a:lnTo>
                <a:lnTo>
                  <a:pt x="3048" y="3901439"/>
                </a:lnTo>
                <a:lnTo>
                  <a:pt x="0" y="3901439"/>
                </a:lnTo>
                <a:lnTo>
                  <a:pt x="0" y="3898391"/>
                </a:lnTo>
                <a:close/>
                <a:moveTo>
                  <a:pt x="0" y="3904488"/>
                </a:moveTo>
                <a:lnTo>
                  <a:pt x="3048" y="3904488"/>
                </a:lnTo>
                <a:lnTo>
                  <a:pt x="3048" y="3907536"/>
                </a:lnTo>
                <a:lnTo>
                  <a:pt x="0" y="3907536"/>
                </a:lnTo>
                <a:lnTo>
                  <a:pt x="0" y="3904488"/>
                </a:lnTo>
                <a:close/>
                <a:moveTo>
                  <a:pt x="0" y="3910583"/>
                </a:moveTo>
                <a:lnTo>
                  <a:pt x="3048" y="3910583"/>
                </a:lnTo>
                <a:lnTo>
                  <a:pt x="3048" y="3913631"/>
                </a:lnTo>
                <a:lnTo>
                  <a:pt x="0" y="3913631"/>
                </a:lnTo>
                <a:lnTo>
                  <a:pt x="0" y="3910583"/>
                </a:lnTo>
                <a:close/>
                <a:moveTo>
                  <a:pt x="0" y="3916679"/>
                </a:moveTo>
                <a:lnTo>
                  <a:pt x="3048" y="3916679"/>
                </a:lnTo>
                <a:lnTo>
                  <a:pt x="3048" y="3919727"/>
                </a:lnTo>
                <a:lnTo>
                  <a:pt x="0" y="3919727"/>
                </a:lnTo>
                <a:lnTo>
                  <a:pt x="0" y="3916679"/>
                </a:lnTo>
                <a:close/>
                <a:moveTo>
                  <a:pt x="0" y="3922776"/>
                </a:moveTo>
                <a:lnTo>
                  <a:pt x="3048" y="3922776"/>
                </a:lnTo>
                <a:lnTo>
                  <a:pt x="3048" y="3925824"/>
                </a:lnTo>
                <a:lnTo>
                  <a:pt x="0" y="3925824"/>
                </a:lnTo>
                <a:lnTo>
                  <a:pt x="0" y="3922776"/>
                </a:lnTo>
                <a:close/>
                <a:moveTo>
                  <a:pt x="0" y="3928871"/>
                </a:moveTo>
                <a:lnTo>
                  <a:pt x="3048" y="3928871"/>
                </a:lnTo>
                <a:lnTo>
                  <a:pt x="3048" y="3931919"/>
                </a:lnTo>
                <a:lnTo>
                  <a:pt x="0" y="3931919"/>
                </a:lnTo>
                <a:lnTo>
                  <a:pt x="0" y="3928871"/>
                </a:lnTo>
                <a:close/>
                <a:moveTo>
                  <a:pt x="0" y="3934968"/>
                </a:moveTo>
                <a:lnTo>
                  <a:pt x="3048" y="3934968"/>
                </a:lnTo>
                <a:lnTo>
                  <a:pt x="3048" y="3938016"/>
                </a:lnTo>
                <a:lnTo>
                  <a:pt x="0" y="3938016"/>
                </a:lnTo>
                <a:lnTo>
                  <a:pt x="0" y="3934968"/>
                </a:lnTo>
                <a:close/>
                <a:moveTo>
                  <a:pt x="0" y="3941063"/>
                </a:moveTo>
                <a:lnTo>
                  <a:pt x="3048" y="3941063"/>
                </a:lnTo>
                <a:lnTo>
                  <a:pt x="3048" y="3944111"/>
                </a:lnTo>
                <a:lnTo>
                  <a:pt x="0" y="3944111"/>
                </a:lnTo>
                <a:lnTo>
                  <a:pt x="0" y="3941063"/>
                </a:lnTo>
                <a:close/>
                <a:moveTo>
                  <a:pt x="0" y="3947160"/>
                </a:moveTo>
                <a:lnTo>
                  <a:pt x="3048" y="3947160"/>
                </a:lnTo>
                <a:lnTo>
                  <a:pt x="3048" y="3950208"/>
                </a:lnTo>
                <a:lnTo>
                  <a:pt x="0" y="3950208"/>
                </a:lnTo>
                <a:lnTo>
                  <a:pt x="0" y="3947160"/>
                </a:lnTo>
                <a:close/>
                <a:moveTo>
                  <a:pt x="0" y="3953255"/>
                </a:moveTo>
                <a:lnTo>
                  <a:pt x="3048" y="3953255"/>
                </a:lnTo>
                <a:lnTo>
                  <a:pt x="3048" y="3956303"/>
                </a:lnTo>
                <a:lnTo>
                  <a:pt x="0" y="3956303"/>
                </a:lnTo>
                <a:lnTo>
                  <a:pt x="0" y="3953255"/>
                </a:lnTo>
                <a:close/>
                <a:moveTo>
                  <a:pt x="0" y="3959352"/>
                </a:moveTo>
                <a:lnTo>
                  <a:pt x="3048" y="3959352"/>
                </a:lnTo>
                <a:lnTo>
                  <a:pt x="3048" y="3962400"/>
                </a:lnTo>
                <a:lnTo>
                  <a:pt x="0" y="3962400"/>
                </a:lnTo>
                <a:lnTo>
                  <a:pt x="0" y="3959352"/>
                </a:lnTo>
                <a:close/>
                <a:moveTo>
                  <a:pt x="0" y="3965447"/>
                </a:moveTo>
                <a:lnTo>
                  <a:pt x="3048" y="3965447"/>
                </a:lnTo>
                <a:lnTo>
                  <a:pt x="3048" y="3968495"/>
                </a:lnTo>
                <a:lnTo>
                  <a:pt x="0" y="3968495"/>
                </a:lnTo>
                <a:lnTo>
                  <a:pt x="0" y="3965447"/>
                </a:lnTo>
                <a:close/>
                <a:moveTo>
                  <a:pt x="0" y="3971543"/>
                </a:moveTo>
                <a:lnTo>
                  <a:pt x="3048" y="3971543"/>
                </a:lnTo>
                <a:lnTo>
                  <a:pt x="3048" y="3974591"/>
                </a:lnTo>
                <a:lnTo>
                  <a:pt x="0" y="3974591"/>
                </a:lnTo>
                <a:lnTo>
                  <a:pt x="0" y="3971543"/>
                </a:lnTo>
                <a:close/>
                <a:moveTo>
                  <a:pt x="0" y="3977640"/>
                </a:moveTo>
                <a:lnTo>
                  <a:pt x="3048" y="3977640"/>
                </a:lnTo>
                <a:lnTo>
                  <a:pt x="3048" y="3980688"/>
                </a:lnTo>
                <a:lnTo>
                  <a:pt x="0" y="3980688"/>
                </a:lnTo>
                <a:lnTo>
                  <a:pt x="0" y="3977640"/>
                </a:lnTo>
                <a:close/>
                <a:moveTo>
                  <a:pt x="0" y="3983735"/>
                </a:moveTo>
                <a:lnTo>
                  <a:pt x="3048" y="3983735"/>
                </a:lnTo>
                <a:lnTo>
                  <a:pt x="3048" y="3986783"/>
                </a:lnTo>
                <a:lnTo>
                  <a:pt x="0" y="3986783"/>
                </a:lnTo>
                <a:lnTo>
                  <a:pt x="0" y="3983735"/>
                </a:lnTo>
                <a:close/>
                <a:moveTo>
                  <a:pt x="0" y="3989832"/>
                </a:moveTo>
                <a:lnTo>
                  <a:pt x="3048" y="3989832"/>
                </a:lnTo>
                <a:lnTo>
                  <a:pt x="3048" y="3992880"/>
                </a:lnTo>
                <a:lnTo>
                  <a:pt x="0" y="3992880"/>
                </a:lnTo>
                <a:lnTo>
                  <a:pt x="0" y="3989832"/>
                </a:lnTo>
                <a:close/>
                <a:moveTo>
                  <a:pt x="0" y="3995927"/>
                </a:moveTo>
                <a:lnTo>
                  <a:pt x="3048" y="3995927"/>
                </a:lnTo>
                <a:lnTo>
                  <a:pt x="3048" y="3998975"/>
                </a:lnTo>
                <a:lnTo>
                  <a:pt x="0" y="3998975"/>
                </a:lnTo>
                <a:lnTo>
                  <a:pt x="0" y="3995927"/>
                </a:lnTo>
                <a:close/>
                <a:moveTo>
                  <a:pt x="0" y="4002024"/>
                </a:moveTo>
                <a:lnTo>
                  <a:pt x="3048" y="4002024"/>
                </a:lnTo>
                <a:lnTo>
                  <a:pt x="3048" y="4005072"/>
                </a:lnTo>
                <a:lnTo>
                  <a:pt x="0" y="4005072"/>
                </a:lnTo>
                <a:lnTo>
                  <a:pt x="0" y="4002024"/>
                </a:lnTo>
                <a:close/>
                <a:moveTo>
                  <a:pt x="0" y="4008119"/>
                </a:moveTo>
                <a:lnTo>
                  <a:pt x="3048" y="4008119"/>
                </a:lnTo>
                <a:lnTo>
                  <a:pt x="3048" y="4011167"/>
                </a:lnTo>
                <a:lnTo>
                  <a:pt x="0" y="4011167"/>
                </a:lnTo>
                <a:lnTo>
                  <a:pt x="0" y="4008119"/>
                </a:lnTo>
                <a:close/>
                <a:moveTo>
                  <a:pt x="0" y="4014216"/>
                </a:moveTo>
                <a:lnTo>
                  <a:pt x="3048" y="4014216"/>
                </a:lnTo>
                <a:lnTo>
                  <a:pt x="3048" y="4017264"/>
                </a:lnTo>
                <a:lnTo>
                  <a:pt x="0" y="4017264"/>
                </a:lnTo>
                <a:lnTo>
                  <a:pt x="0" y="4014216"/>
                </a:lnTo>
                <a:close/>
                <a:moveTo>
                  <a:pt x="0" y="4020312"/>
                </a:moveTo>
                <a:lnTo>
                  <a:pt x="3048" y="4020312"/>
                </a:lnTo>
                <a:lnTo>
                  <a:pt x="3048" y="4023360"/>
                </a:lnTo>
                <a:lnTo>
                  <a:pt x="0" y="4023360"/>
                </a:lnTo>
                <a:lnTo>
                  <a:pt x="0" y="4020312"/>
                </a:lnTo>
                <a:close/>
                <a:moveTo>
                  <a:pt x="0" y="4026407"/>
                </a:moveTo>
                <a:lnTo>
                  <a:pt x="3048" y="4026407"/>
                </a:lnTo>
                <a:lnTo>
                  <a:pt x="3048" y="4029455"/>
                </a:lnTo>
                <a:lnTo>
                  <a:pt x="0" y="4029455"/>
                </a:lnTo>
                <a:lnTo>
                  <a:pt x="0" y="4026407"/>
                </a:lnTo>
                <a:close/>
                <a:moveTo>
                  <a:pt x="0" y="4032504"/>
                </a:moveTo>
                <a:lnTo>
                  <a:pt x="3048" y="4032504"/>
                </a:lnTo>
                <a:lnTo>
                  <a:pt x="3048" y="4035552"/>
                </a:lnTo>
                <a:lnTo>
                  <a:pt x="0" y="4035552"/>
                </a:lnTo>
                <a:lnTo>
                  <a:pt x="0" y="4032504"/>
                </a:lnTo>
                <a:close/>
                <a:moveTo>
                  <a:pt x="0" y="4038599"/>
                </a:moveTo>
                <a:lnTo>
                  <a:pt x="3048" y="4038599"/>
                </a:lnTo>
                <a:lnTo>
                  <a:pt x="3048" y="4041647"/>
                </a:lnTo>
                <a:lnTo>
                  <a:pt x="0" y="4041647"/>
                </a:lnTo>
                <a:lnTo>
                  <a:pt x="0" y="4038599"/>
                </a:lnTo>
                <a:close/>
                <a:moveTo>
                  <a:pt x="0" y="4044696"/>
                </a:moveTo>
                <a:lnTo>
                  <a:pt x="3048" y="4044696"/>
                </a:lnTo>
                <a:lnTo>
                  <a:pt x="3048" y="4047744"/>
                </a:lnTo>
                <a:lnTo>
                  <a:pt x="0" y="4047744"/>
                </a:lnTo>
                <a:lnTo>
                  <a:pt x="0" y="4044696"/>
                </a:lnTo>
                <a:close/>
                <a:moveTo>
                  <a:pt x="0" y="4050791"/>
                </a:moveTo>
                <a:lnTo>
                  <a:pt x="3048" y="4050791"/>
                </a:lnTo>
                <a:lnTo>
                  <a:pt x="3048" y="4053839"/>
                </a:lnTo>
                <a:lnTo>
                  <a:pt x="0" y="4053839"/>
                </a:lnTo>
                <a:lnTo>
                  <a:pt x="0" y="4050791"/>
                </a:lnTo>
                <a:close/>
                <a:moveTo>
                  <a:pt x="0" y="4056888"/>
                </a:moveTo>
                <a:lnTo>
                  <a:pt x="3048" y="4056888"/>
                </a:lnTo>
                <a:lnTo>
                  <a:pt x="3048" y="4059936"/>
                </a:lnTo>
                <a:lnTo>
                  <a:pt x="0" y="4059936"/>
                </a:lnTo>
                <a:lnTo>
                  <a:pt x="0" y="4056888"/>
                </a:lnTo>
                <a:close/>
                <a:moveTo>
                  <a:pt x="0" y="4062983"/>
                </a:moveTo>
                <a:lnTo>
                  <a:pt x="3048" y="4062983"/>
                </a:lnTo>
                <a:lnTo>
                  <a:pt x="3048" y="4066031"/>
                </a:lnTo>
                <a:lnTo>
                  <a:pt x="0" y="4066031"/>
                </a:lnTo>
                <a:lnTo>
                  <a:pt x="0" y="4062983"/>
                </a:lnTo>
                <a:close/>
                <a:moveTo>
                  <a:pt x="0" y="4069079"/>
                </a:moveTo>
                <a:lnTo>
                  <a:pt x="3048" y="4069079"/>
                </a:lnTo>
                <a:lnTo>
                  <a:pt x="3048" y="4072127"/>
                </a:lnTo>
                <a:lnTo>
                  <a:pt x="0" y="4072127"/>
                </a:lnTo>
                <a:lnTo>
                  <a:pt x="0" y="4069079"/>
                </a:lnTo>
                <a:close/>
                <a:moveTo>
                  <a:pt x="0" y="4075176"/>
                </a:moveTo>
                <a:lnTo>
                  <a:pt x="3048" y="4075176"/>
                </a:lnTo>
                <a:lnTo>
                  <a:pt x="3048" y="4078224"/>
                </a:lnTo>
                <a:lnTo>
                  <a:pt x="0" y="4078224"/>
                </a:lnTo>
                <a:lnTo>
                  <a:pt x="0" y="4075176"/>
                </a:lnTo>
                <a:close/>
                <a:moveTo>
                  <a:pt x="0" y="4081271"/>
                </a:moveTo>
                <a:lnTo>
                  <a:pt x="3048" y="4081271"/>
                </a:lnTo>
                <a:lnTo>
                  <a:pt x="3048" y="4084319"/>
                </a:lnTo>
                <a:lnTo>
                  <a:pt x="0" y="4084319"/>
                </a:lnTo>
                <a:lnTo>
                  <a:pt x="0" y="4081271"/>
                </a:lnTo>
                <a:close/>
                <a:moveTo>
                  <a:pt x="0" y="4087368"/>
                </a:moveTo>
                <a:lnTo>
                  <a:pt x="3048" y="4087368"/>
                </a:lnTo>
                <a:lnTo>
                  <a:pt x="3048" y="4090416"/>
                </a:lnTo>
                <a:lnTo>
                  <a:pt x="0" y="4090416"/>
                </a:lnTo>
                <a:lnTo>
                  <a:pt x="0" y="4087368"/>
                </a:lnTo>
                <a:close/>
                <a:moveTo>
                  <a:pt x="0" y="4093463"/>
                </a:moveTo>
                <a:lnTo>
                  <a:pt x="3048" y="4093463"/>
                </a:lnTo>
                <a:lnTo>
                  <a:pt x="3048" y="4096511"/>
                </a:lnTo>
                <a:lnTo>
                  <a:pt x="0" y="4096511"/>
                </a:lnTo>
                <a:lnTo>
                  <a:pt x="0" y="4093463"/>
                </a:lnTo>
                <a:close/>
                <a:moveTo>
                  <a:pt x="0" y="4099560"/>
                </a:moveTo>
                <a:lnTo>
                  <a:pt x="3048" y="4099560"/>
                </a:lnTo>
                <a:lnTo>
                  <a:pt x="3048" y="4102608"/>
                </a:lnTo>
                <a:lnTo>
                  <a:pt x="0" y="4102608"/>
                </a:lnTo>
                <a:lnTo>
                  <a:pt x="0" y="4099560"/>
                </a:lnTo>
                <a:close/>
                <a:moveTo>
                  <a:pt x="0" y="4105655"/>
                </a:moveTo>
                <a:lnTo>
                  <a:pt x="3048" y="4105655"/>
                </a:lnTo>
                <a:lnTo>
                  <a:pt x="3048" y="4108703"/>
                </a:lnTo>
                <a:lnTo>
                  <a:pt x="0" y="4108703"/>
                </a:lnTo>
                <a:lnTo>
                  <a:pt x="0" y="4105655"/>
                </a:lnTo>
                <a:close/>
                <a:moveTo>
                  <a:pt x="0" y="4111752"/>
                </a:moveTo>
                <a:lnTo>
                  <a:pt x="3048" y="4111752"/>
                </a:lnTo>
                <a:lnTo>
                  <a:pt x="3048" y="4114800"/>
                </a:lnTo>
                <a:lnTo>
                  <a:pt x="0" y="4114800"/>
                </a:lnTo>
                <a:lnTo>
                  <a:pt x="0" y="4111752"/>
                </a:lnTo>
                <a:close/>
                <a:moveTo>
                  <a:pt x="0" y="4117847"/>
                </a:moveTo>
                <a:lnTo>
                  <a:pt x="3048" y="4117847"/>
                </a:lnTo>
                <a:lnTo>
                  <a:pt x="3048" y="4120895"/>
                </a:lnTo>
                <a:lnTo>
                  <a:pt x="0" y="4120895"/>
                </a:lnTo>
                <a:lnTo>
                  <a:pt x="0" y="4117847"/>
                </a:lnTo>
                <a:close/>
                <a:moveTo>
                  <a:pt x="0" y="4123943"/>
                </a:moveTo>
                <a:lnTo>
                  <a:pt x="3048" y="4123943"/>
                </a:lnTo>
                <a:lnTo>
                  <a:pt x="3048" y="4126991"/>
                </a:lnTo>
                <a:lnTo>
                  <a:pt x="0" y="4126991"/>
                </a:lnTo>
                <a:lnTo>
                  <a:pt x="0" y="4123943"/>
                </a:lnTo>
                <a:close/>
                <a:moveTo>
                  <a:pt x="0" y="4130040"/>
                </a:moveTo>
                <a:lnTo>
                  <a:pt x="3048" y="4130040"/>
                </a:lnTo>
                <a:lnTo>
                  <a:pt x="3048" y="4133088"/>
                </a:lnTo>
                <a:lnTo>
                  <a:pt x="0" y="4133088"/>
                </a:lnTo>
                <a:lnTo>
                  <a:pt x="0" y="4130040"/>
                </a:lnTo>
                <a:close/>
                <a:moveTo>
                  <a:pt x="0" y="4136135"/>
                </a:moveTo>
                <a:lnTo>
                  <a:pt x="3048" y="4136135"/>
                </a:lnTo>
                <a:lnTo>
                  <a:pt x="3048" y="4139183"/>
                </a:lnTo>
                <a:lnTo>
                  <a:pt x="0" y="4139183"/>
                </a:lnTo>
                <a:lnTo>
                  <a:pt x="0" y="4136135"/>
                </a:lnTo>
                <a:close/>
                <a:moveTo>
                  <a:pt x="0" y="4142232"/>
                </a:moveTo>
                <a:lnTo>
                  <a:pt x="3048" y="4142232"/>
                </a:lnTo>
                <a:lnTo>
                  <a:pt x="3048" y="4145280"/>
                </a:lnTo>
                <a:lnTo>
                  <a:pt x="0" y="4145280"/>
                </a:lnTo>
                <a:lnTo>
                  <a:pt x="0" y="4142232"/>
                </a:lnTo>
                <a:close/>
                <a:moveTo>
                  <a:pt x="0" y="4148327"/>
                </a:moveTo>
                <a:lnTo>
                  <a:pt x="3048" y="4148327"/>
                </a:lnTo>
                <a:lnTo>
                  <a:pt x="3048" y="4151375"/>
                </a:lnTo>
                <a:lnTo>
                  <a:pt x="0" y="4151375"/>
                </a:lnTo>
                <a:lnTo>
                  <a:pt x="0" y="4148327"/>
                </a:lnTo>
                <a:close/>
                <a:moveTo>
                  <a:pt x="0" y="4154424"/>
                </a:moveTo>
                <a:lnTo>
                  <a:pt x="3048" y="4154424"/>
                </a:lnTo>
                <a:lnTo>
                  <a:pt x="3048" y="4157472"/>
                </a:lnTo>
                <a:lnTo>
                  <a:pt x="0" y="4157472"/>
                </a:lnTo>
                <a:lnTo>
                  <a:pt x="0" y="4154424"/>
                </a:lnTo>
                <a:close/>
                <a:moveTo>
                  <a:pt x="0" y="4160519"/>
                </a:moveTo>
                <a:lnTo>
                  <a:pt x="3048" y="4160519"/>
                </a:lnTo>
                <a:lnTo>
                  <a:pt x="3048" y="4163567"/>
                </a:lnTo>
                <a:lnTo>
                  <a:pt x="0" y="4163567"/>
                </a:lnTo>
                <a:lnTo>
                  <a:pt x="0" y="4160519"/>
                </a:lnTo>
                <a:close/>
                <a:moveTo>
                  <a:pt x="0" y="4166616"/>
                </a:moveTo>
                <a:lnTo>
                  <a:pt x="3048" y="4166616"/>
                </a:lnTo>
                <a:lnTo>
                  <a:pt x="3048" y="4169664"/>
                </a:lnTo>
                <a:lnTo>
                  <a:pt x="0" y="4169664"/>
                </a:lnTo>
                <a:lnTo>
                  <a:pt x="0" y="4166616"/>
                </a:lnTo>
                <a:close/>
                <a:moveTo>
                  <a:pt x="0" y="4172711"/>
                </a:moveTo>
                <a:lnTo>
                  <a:pt x="3048" y="4172711"/>
                </a:lnTo>
                <a:lnTo>
                  <a:pt x="3048" y="4175759"/>
                </a:lnTo>
                <a:lnTo>
                  <a:pt x="0" y="4175759"/>
                </a:lnTo>
                <a:lnTo>
                  <a:pt x="0" y="4172711"/>
                </a:lnTo>
                <a:close/>
                <a:moveTo>
                  <a:pt x="0" y="4178807"/>
                </a:moveTo>
                <a:lnTo>
                  <a:pt x="3048" y="4178807"/>
                </a:lnTo>
                <a:lnTo>
                  <a:pt x="3048" y="4181855"/>
                </a:lnTo>
                <a:lnTo>
                  <a:pt x="0" y="4181855"/>
                </a:lnTo>
                <a:lnTo>
                  <a:pt x="0" y="4178807"/>
                </a:lnTo>
                <a:close/>
                <a:moveTo>
                  <a:pt x="0" y="4184903"/>
                </a:moveTo>
                <a:lnTo>
                  <a:pt x="3048" y="4184903"/>
                </a:lnTo>
                <a:lnTo>
                  <a:pt x="3048" y="4187951"/>
                </a:lnTo>
                <a:lnTo>
                  <a:pt x="0" y="4187951"/>
                </a:lnTo>
                <a:lnTo>
                  <a:pt x="0" y="4184903"/>
                </a:lnTo>
                <a:close/>
                <a:moveTo>
                  <a:pt x="0" y="4190999"/>
                </a:moveTo>
                <a:lnTo>
                  <a:pt x="3048" y="4190999"/>
                </a:lnTo>
                <a:lnTo>
                  <a:pt x="3048" y="4194047"/>
                </a:lnTo>
                <a:lnTo>
                  <a:pt x="0" y="4194047"/>
                </a:lnTo>
                <a:lnTo>
                  <a:pt x="0" y="4190999"/>
                </a:lnTo>
                <a:close/>
                <a:moveTo>
                  <a:pt x="0" y="4197096"/>
                </a:moveTo>
                <a:lnTo>
                  <a:pt x="3048" y="4197096"/>
                </a:lnTo>
                <a:lnTo>
                  <a:pt x="3048" y="4200144"/>
                </a:lnTo>
                <a:lnTo>
                  <a:pt x="0" y="4200144"/>
                </a:lnTo>
                <a:lnTo>
                  <a:pt x="0" y="4197096"/>
                </a:lnTo>
                <a:close/>
                <a:moveTo>
                  <a:pt x="0" y="4203192"/>
                </a:moveTo>
                <a:lnTo>
                  <a:pt x="3048" y="4203192"/>
                </a:lnTo>
                <a:lnTo>
                  <a:pt x="3048" y="4206240"/>
                </a:lnTo>
                <a:lnTo>
                  <a:pt x="0" y="4206240"/>
                </a:lnTo>
                <a:lnTo>
                  <a:pt x="0" y="4203192"/>
                </a:lnTo>
                <a:close/>
                <a:moveTo>
                  <a:pt x="0" y="4209288"/>
                </a:moveTo>
                <a:lnTo>
                  <a:pt x="3048" y="4209288"/>
                </a:lnTo>
                <a:lnTo>
                  <a:pt x="3048" y="4212336"/>
                </a:lnTo>
                <a:lnTo>
                  <a:pt x="0" y="4212336"/>
                </a:lnTo>
                <a:lnTo>
                  <a:pt x="0" y="4209288"/>
                </a:lnTo>
                <a:close/>
                <a:moveTo>
                  <a:pt x="0" y="4215384"/>
                </a:moveTo>
                <a:lnTo>
                  <a:pt x="3048" y="4215384"/>
                </a:lnTo>
                <a:lnTo>
                  <a:pt x="3048" y="4218432"/>
                </a:lnTo>
                <a:lnTo>
                  <a:pt x="0" y="4218432"/>
                </a:lnTo>
                <a:lnTo>
                  <a:pt x="0" y="4215384"/>
                </a:lnTo>
                <a:close/>
                <a:moveTo>
                  <a:pt x="0" y="4221479"/>
                </a:moveTo>
                <a:lnTo>
                  <a:pt x="3048" y="4221479"/>
                </a:lnTo>
                <a:lnTo>
                  <a:pt x="3048" y="4224527"/>
                </a:lnTo>
                <a:lnTo>
                  <a:pt x="0" y="4224527"/>
                </a:lnTo>
                <a:lnTo>
                  <a:pt x="0" y="4221479"/>
                </a:lnTo>
                <a:close/>
                <a:moveTo>
                  <a:pt x="0" y="4227575"/>
                </a:moveTo>
                <a:lnTo>
                  <a:pt x="3048" y="4227575"/>
                </a:lnTo>
                <a:lnTo>
                  <a:pt x="3048" y="4230623"/>
                </a:lnTo>
                <a:lnTo>
                  <a:pt x="0" y="4230623"/>
                </a:lnTo>
                <a:lnTo>
                  <a:pt x="0" y="4227575"/>
                </a:lnTo>
                <a:close/>
                <a:moveTo>
                  <a:pt x="0" y="4233671"/>
                </a:moveTo>
                <a:lnTo>
                  <a:pt x="3048" y="4233671"/>
                </a:lnTo>
                <a:lnTo>
                  <a:pt x="3048" y="4236719"/>
                </a:lnTo>
                <a:lnTo>
                  <a:pt x="0" y="4236719"/>
                </a:lnTo>
                <a:lnTo>
                  <a:pt x="0" y="4233671"/>
                </a:lnTo>
                <a:close/>
                <a:moveTo>
                  <a:pt x="0" y="4239767"/>
                </a:moveTo>
                <a:lnTo>
                  <a:pt x="3048" y="4239767"/>
                </a:lnTo>
                <a:lnTo>
                  <a:pt x="3048" y="4242815"/>
                </a:lnTo>
                <a:lnTo>
                  <a:pt x="0" y="4242815"/>
                </a:lnTo>
                <a:lnTo>
                  <a:pt x="0" y="4239767"/>
                </a:lnTo>
                <a:close/>
                <a:moveTo>
                  <a:pt x="0" y="4245863"/>
                </a:moveTo>
                <a:lnTo>
                  <a:pt x="3048" y="4245863"/>
                </a:lnTo>
                <a:lnTo>
                  <a:pt x="3048" y="4248911"/>
                </a:lnTo>
                <a:lnTo>
                  <a:pt x="0" y="4248911"/>
                </a:lnTo>
                <a:lnTo>
                  <a:pt x="0" y="4245863"/>
                </a:lnTo>
                <a:close/>
                <a:moveTo>
                  <a:pt x="0" y="4251960"/>
                </a:moveTo>
                <a:lnTo>
                  <a:pt x="3048" y="4251960"/>
                </a:lnTo>
                <a:lnTo>
                  <a:pt x="3048" y="4255008"/>
                </a:lnTo>
                <a:lnTo>
                  <a:pt x="0" y="4255008"/>
                </a:lnTo>
                <a:lnTo>
                  <a:pt x="0" y="4251960"/>
                </a:lnTo>
                <a:close/>
                <a:moveTo>
                  <a:pt x="0" y="4258056"/>
                </a:moveTo>
                <a:lnTo>
                  <a:pt x="3048" y="4258056"/>
                </a:lnTo>
                <a:lnTo>
                  <a:pt x="3048" y="4261104"/>
                </a:lnTo>
                <a:lnTo>
                  <a:pt x="0" y="4261104"/>
                </a:lnTo>
                <a:lnTo>
                  <a:pt x="0" y="4258056"/>
                </a:lnTo>
                <a:close/>
                <a:moveTo>
                  <a:pt x="0" y="4264152"/>
                </a:moveTo>
                <a:lnTo>
                  <a:pt x="3048" y="4264152"/>
                </a:lnTo>
                <a:lnTo>
                  <a:pt x="3048" y="4267200"/>
                </a:lnTo>
                <a:lnTo>
                  <a:pt x="0" y="4267200"/>
                </a:lnTo>
                <a:lnTo>
                  <a:pt x="0" y="4264152"/>
                </a:lnTo>
                <a:close/>
                <a:moveTo>
                  <a:pt x="0" y="4270248"/>
                </a:moveTo>
                <a:lnTo>
                  <a:pt x="3048" y="4270248"/>
                </a:lnTo>
                <a:lnTo>
                  <a:pt x="3048" y="4273296"/>
                </a:lnTo>
                <a:lnTo>
                  <a:pt x="0" y="4273296"/>
                </a:lnTo>
                <a:lnTo>
                  <a:pt x="0" y="4270248"/>
                </a:lnTo>
                <a:close/>
                <a:moveTo>
                  <a:pt x="0" y="4276343"/>
                </a:moveTo>
                <a:lnTo>
                  <a:pt x="3048" y="4276343"/>
                </a:lnTo>
                <a:lnTo>
                  <a:pt x="3048" y="4279391"/>
                </a:lnTo>
                <a:lnTo>
                  <a:pt x="0" y="4279391"/>
                </a:lnTo>
                <a:lnTo>
                  <a:pt x="0" y="4276343"/>
                </a:lnTo>
                <a:close/>
                <a:moveTo>
                  <a:pt x="0" y="4282439"/>
                </a:moveTo>
                <a:lnTo>
                  <a:pt x="3048" y="4282439"/>
                </a:lnTo>
                <a:lnTo>
                  <a:pt x="3048" y="4285487"/>
                </a:lnTo>
                <a:lnTo>
                  <a:pt x="0" y="4285487"/>
                </a:lnTo>
                <a:lnTo>
                  <a:pt x="0" y="4282439"/>
                </a:lnTo>
                <a:close/>
                <a:moveTo>
                  <a:pt x="0" y="4288535"/>
                </a:moveTo>
                <a:lnTo>
                  <a:pt x="3048" y="4288535"/>
                </a:lnTo>
                <a:lnTo>
                  <a:pt x="3048" y="4291583"/>
                </a:lnTo>
                <a:lnTo>
                  <a:pt x="0" y="4291583"/>
                </a:lnTo>
                <a:lnTo>
                  <a:pt x="0" y="4288535"/>
                </a:lnTo>
                <a:close/>
                <a:moveTo>
                  <a:pt x="0" y="4294631"/>
                </a:moveTo>
                <a:lnTo>
                  <a:pt x="3048" y="4294631"/>
                </a:lnTo>
                <a:lnTo>
                  <a:pt x="3048" y="4297679"/>
                </a:lnTo>
                <a:lnTo>
                  <a:pt x="0" y="4297679"/>
                </a:lnTo>
                <a:lnTo>
                  <a:pt x="0" y="4294631"/>
                </a:lnTo>
                <a:close/>
                <a:moveTo>
                  <a:pt x="0" y="4300728"/>
                </a:moveTo>
                <a:lnTo>
                  <a:pt x="3048" y="4300728"/>
                </a:lnTo>
                <a:lnTo>
                  <a:pt x="3048" y="4303776"/>
                </a:lnTo>
                <a:lnTo>
                  <a:pt x="0" y="4303776"/>
                </a:lnTo>
                <a:lnTo>
                  <a:pt x="0" y="4300728"/>
                </a:lnTo>
                <a:close/>
                <a:moveTo>
                  <a:pt x="0" y="4306824"/>
                </a:moveTo>
                <a:lnTo>
                  <a:pt x="3048" y="4306824"/>
                </a:lnTo>
                <a:lnTo>
                  <a:pt x="3048" y="4309872"/>
                </a:lnTo>
                <a:lnTo>
                  <a:pt x="0" y="4309872"/>
                </a:lnTo>
                <a:lnTo>
                  <a:pt x="0" y="4306824"/>
                </a:lnTo>
                <a:close/>
                <a:moveTo>
                  <a:pt x="0" y="4312920"/>
                </a:moveTo>
                <a:lnTo>
                  <a:pt x="3048" y="4312920"/>
                </a:lnTo>
                <a:lnTo>
                  <a:pt x="3048" y="4315968"/>
                </a:lnTo>
                <a:lnTo>
                  <a:pt x="0" y="4315968"/>
                </a:lnTo>
                <a:lnTo>
                  <a:pt x="0" y="4312920"/>
                </a:lnTo>
                <a:close/>
                <a:moveTo>
                  <a:pt x="0" y="4319016"/>
                </a:moveTo>
                <a:lnTo>
                  <a:pt x="3048" y="4319016"/>
                </a:lnTo>
                <a:lnTo>
                  <a:pt x="3048" y="4322064"/>
                </a:lnTo>
                <a:lnTo>
                  <a:pt x="0" y="4322064"/>
                </a:lnTo>
                <a:lnTo>
                  <a:pt x="0" y="4319016"/>
                </a:lnTo>
                <a:close/>
                <a:moveTo>
                  <a:pt x="0" y="4325111"/>
                </a:moveTo>
                <a:lnTo>
                  <a:pt x="3048" y="4325111"/>
                </a:lnTo>
                <a:lnTo>
                  <a:pt x="3048" y="4328159"/>
                </a:lnTo>
                <a:lnTo>
                  <a:pt x="0" y="4328159"/>
                </a:lnTo>
                <a:lnTo>
                  <a:pt x="0" y="4325111"/>
                </a:lnTo>
                <a:close/>
                <a:moveTo>
                  <a:pt x="0" y="4331207"/>
                </a:moveTo>
                <a:lnTo>
                  <a:pt x="3048" y="4331207"/>
                </a:lnTo>
                <a:lnTo>
                  <a:pt x="3048" y="4334255"/>
                </a:lnTo>
                <a:lnTo>
                  <a:pt x="0" y="4334255"/>
                </a:lnTo>
                <a:lnTo>
                  <a:pt x="0" y="4331207"/>
                </a:lnTo>
                <a:close/>
                <a:moveTo>
                  <a:pt x="0" y="4337303"/>
                </a:moveTo>
                <a:lnTo>
                  <a:pt x="3048" y="4337303"/>
                </a:lnTo>
                <a:lnTo>
                  <a:pt x="3048" y="4340351"/>
                </a:lnTo>
                <a:lnTo>
                  <a:pt x="0" y="4340351"/>
                </a:lnTo>
                <a:lnTo>
                  <a:pt x="0" y="4337303"/>
                </a:lnTo>
                <a:close/>
                <a:moveTo>
                  <a:pt x="0" y="4343399"/>
                </a:moveTo>
                <a:lnTo>
                  <a:pt x="3048" y="4343399"/>
                </a:lnTo>
                <a:lnTo>
                  <a:pt x="3048" y="4346447"/>
                </a:lnTo>
                <a:lnTo>
                  <a:pt x="0" y="4346447"/>
                </a:lnTo>
                <a:lnTo>
                  <a:pt x="0" y="4343399"/>
                </a:lnTo>
                <a:close/>
                <a:moveTo>
                  <a:pt x="0" y="4349496"/>
                </a:moveTo>
                <a:lnTo>
                  <a:pt x="3048" y="4349496"/>
                </a:lnTo>
                <a:lnTo>
                  <a:pt x="3048" y="4352544"/>
                </a:lnTo>
                <a:lnTo>
                  <a:pt x="0" y="4352544"/>
                </a:lnTo>
                <a:lnTo>
                  <a:pt x="0" y="4349496"/>
                </a:lnTo>
                <a:close/>
                <a:moveTo>
                  <a:pt x="0" y="4355592"/>
                </a:moveTo>
                <a:lnTo>
                  <a:pt x="3048" y="4355592"/>
                </a:lnTo>
                <a:lnTo>
                  <a:pt x="3048" y="4358640"/>
                </a:lnTo>
                <a:lnTo>
                  <a:pt x="0" y="4358640"/>
                </a:lnTo>
                <a:lnTo>
                  <a:pt x="0" y="4355592"/>
                </a:lnTo>
                <a:close/>
                <a:moveTo>
                  <a:pt x="0" y="4361688"/>
                </a:moveTo>
                <a:lnTo>
                  <a:pt x="3048" y="4361688"/>
                </a:lnTo>
                <a:lnTo>
                  <a:pt x="3048" y="4364736"/>
                </a:lnTo>
                <a:lnTo>
                  <a:pt x="0" y="4364736"/>
                </a:lnTo>
                <a:lnTo>
                  <a:pt x="0" y="4361688"/>
                </a:lnTo>
                <a:close/>
                <a:moveTo>
                  <a:pt x="0" y="4367784"/>
                </a:moveTo>
                <a:lnTo>
                  <a:pt x="3048" y="4367784"/>
                </a:lnTo>
                <a:lnTo>
                  <a:pt x="3048" y="4370832"/>
                </a:lnTo>
                <a:lnTo>
                  <a:pt x="0" y="4370832"/>
                </a:lnTo>
                <a:lnTo>
                  <a:pt x="0" y="4367784"/>
                </a:lnTo>
                <a:close/>
                <a:moveTo>
                  <a:pt x="0" y="4373879"/>
                </a:moveTo>
                <a:lnTo>
                  <a:pt x="3048" y="4373879"/>
                </a:lnTo>
                <a:lnTo>
                  <a:pt x="3048" y="4376927"/>
                </a:lnTo>
                <a:lnTo>
                  <a:pt x="0" y="4376927"/>
                </a:lnTo>
                <a:lnTo>
                  <a:pt x="0" y="4373879"/>
                </a:lnTo>
                <a:close/>
                <a:moveTo>
                  <a:pt x="0" y="4379975"/>
                </a:moveTo>
                <a:lnTo>
                  <a:pt x="3048" y="4379975"/>
                </a:lnTo>
                <a:lnTo>
                  <a:pt x="3048" y="4383023"/>
                </a:lnTo>
                <a:lnTo>
                  <a:pt x="0" y="4383023"/>
                </a:lnTo>
                <a:lnTo>
                  <a:pt x="0" y="4379975"/>
                </a:lnTo>
                <a:close/>
                <a:moveTo>
                  <a:pt x="0" y="4386071"/>
                </a:moveTo>
                <a:lnTo>
                  <a:pt x="3048" y="4386071"/>
                </a:lnTo>
                <a:lnTo>
                  <a:pt x="3048" y="4389119"/>
                </a:lnTo>
                <a:lnTo>
                  <a:pt x="0" y="4389119"/>
                </a:lnTo>
                <a:lnTo>
                  <a:pt x="0" y="4386071"/>
                </a:lnTo>
                <a:close/>
                <a:moveTo>
                  <a:pt x="0" y="4392167"/>
                </a:moveTo>
                <a:lnTo>
                  <a:pt x="3048" y="4392167"/>
                </a:lnTo>
                <a:lnTo>
                  <a:pt x="3048" y="4395215"/>
                </a:lnTo>
                <a:lnTo>
                  <a:pt x="0" y="4395215"/>
                </a:lnTo>
                <a:lnTo>
                  <a:pt x="0" y="4392167"/>
                </a:lnTo>
                <a:close/>
                <a:moveTo>
                  <a:pt x="0" y="4398263"/>
                </a:moveTo>
                <a:lnTo>
                  <a:pt x="3048" y="4398263"/>
                </a:lnTo>
                <a:lnTo>
                  <a:pt x="3048" y="4401311"/>
                </a:lnTo>
                <a:lnTo>
                  <a:pt x="0" y="4401311"/>
                </a:lnTo>
                <a:lnTo>
                  <a:pt x="0" y="4398263"/>
                </a:lnTo>
                <a:close/>
                <a:moveTo>
                  <a:pt x="0" y="4404360"/>
                </a:moveTo>
                <a:lnTo>
                  <a:pt x="3048" y="4404360"/>
                </a:lnTo>
                <a:lnTo>
                  <a:pt x="3048" y="4407408"/>
                </a:lnTo>
                <a:lnTo>
                  <a:pt x="0" y="4407408"/>
                </a:lnTo>
                <a:lnTo>
                  <a:pt x="0" y="4404360"/>
                </a:lnTo>
                <a:close/>
                <a:moveTo>
                  <a:pt x="0" y="4410456"/>
                </a:moveTo>
                <a:lnTo>
                  <a:pt x="3048" y="4410456"/>
                </a:lnTo>
                <a:lnTo>
                  <a:pt x="3048" y="4413504"/>
                </a:lnTo>
                <a:lnTo>
                  <a:pt x="0" y="4413504"/>
                </a:lnTo>
                <a:lnTo>
                  <a:pt x="0" y="4410456"/>
                </a:lnTo>
                <a:close/>
                <a:moveTo>
                  <a:pt x="0" y="4416552"/>
                </a:moveTo>
                <a:lnTo>
                  <a:pt x="3048" y="4416552"/>
                </a:lnTo>
                <a:lnTo>
                  <a:pt x="3048" y="4419600"/>
                </a:lnTo>
                <a:lnTo>
                  <a:pt x="0" y="4419600"/>
                </a:lnTo>
                <a:lnTo>
                  <a:pt x="0" y="4416552"/>
                </a:lnTo>
                <a:close/>
                <a:moveTo>
                  <a:pt x="0" y="4422648"/>
                </a:moveTo>
                <a:lnTo>
                  <a:pt x="3048" y="4422648"/>
                </a:lnTo>
                <a:lnTo>
                  <a:pt x="3048" y="4425696"/>
                </a:lnTo>
                <a:lnTo>
                  <a:pt x="0" y="4425696"/>
                </a:lnTo>
                <a:lnTo>
                  <a:pt x="0" y="4422648"/>
                </a:lnTo>
                <a:close/>
                <a:moveTo>
                  <a:pt x="0" y="4428743"/>
                </a:moveTo>
                <a:lnTo>
                  <a:pt x="3048" y="4428743"/>
                </a:lnTo>
                <a:lnTo>
                  <a:pt x="3048" y="4431791"/>
                </a:lnTo>
                <a:lnTo>
                  <a:pt x="0" y="4431791"/>
                </a:lnTo>
                <a:lnTo>
                  <a:pt x="0" y="4428743"/>
                </a:lnTo>
                <a:close/>
                <a:moveTo>
                  <a:pt x="0" y="4434839"/>
                </a:moveTo>
                <a:lnTo>
                  <a:pt x="3048" y="4434839"/>
                </a:lnTo>
                <a:lnTo>
                  <a:pt x="3048" y="4437887"/>
                </a:lnTo>
                <a:lnTo>
                  <a:pt x="0" y="4437887"/>
                </a:lnTo>
                <a:lnTo>
                  <a:pt x="0" y="4434839"/>
                </a:lnTo>
                <a:close/>
                <a:moveTo>
                  <a:pt x="0" y="4440935"/>
                </a:moveTo>
                <a:lnTo>
                  <a:pt x="3048" y="4440935"/>
                </a:lnTo>
                <a:lnTo>
                  <a:pt x="3048" y="4443983"/>
                </a:lnTo>
                <a:lnTo>
                  <a:pt x="0" y="4443983"/>
                </a:lnTo>
                <a:lnTo>
                  <a:pt x="0" y="4440935"/>
                </a:lnTo>
                <a:close/>
                <a:moveTo>
                  <a:pt x="0" y="4447031"/>
                </a:moveTo>
                <a:lnTo>
                  <a:pt x="3048" y="4447031"/>
                </a:lnTo>
                <a:lnTo>
                  <a:pt x="3048" y="4450079"/>
                </a:lnTo>
                <a:lnTo>
                  <a:pt x="0" y="4450079"/>
                </a:lnTo>
                <a:lnTo>
                  <a:pt x="0" y="4447031"/>
                </a:lnTo>
                <a:close/>
                <a:moveTo>
                  <a:pt x="0" y="4453128"/>
                </a:moveTo>
                <a:lnTo>
                  <a:pt x="3048" y="4453128"/>
                </a:lnTo>
                <a:lnTo>
                  <a:pt x="3048" y="4456176"/>
                </a:lnTo>
                <a:lnTo>
                  <a:pt x="0" y="4456176"/>
                </a:lnTo>
                <a:lnTo>
                  <a:pt x="0" y="4453128"/>
                </a:lnTo>
                <a:close/>
                <a:moveTo>
                  <a:pt x="0" y="4459224"/>
                </a:moveTo>
                <a:lnTo>
                  <a:pt x="3048" y="4459224"/>
                </a:lnTo>
                <a:lnTo>
                  <a:pt x="3048" y="4462272"/>
                </a:lnTo>
                <a:lnTo>
                  <a:pt x="0" y="4462272"/>
                </a:lnTo>
                <a:lnTo>
                  <a:pt x="0" y="4459224"/>
                </a:lnTo>
                <a:close/>
                <a:moveTo>
                  <a:pt x="0" y="4465320"/>
                </a:moveTo>
                <a:lnTo>
                  <a:pt x="3048" y="4465320"/>
                </a:lnTo>
                <a:lnTo>
                  <a:pt x="3048" y="4468368"/>
                </a:lnTo>
                <a:lnTo>
                  <a:pt x="0" y="4468368"/>
                </a:lnTo>
                <a:lnTo>
                  <a:pt x="0" y="4465320"/>
                </a:lnTo>
                <a:close/>
                <a:moveTo>
                  <a:pt x="0" y="4471416"/>
                </a:moveTo>
                <a:lnTo>
                  <a:pt x="3048" y="4471416"/>
                </a:lnTo>
                <a:lnTo>
                  <a:pt x="3048" y="4474464"/>
                </a:lnTo>
                <a:lnTo>
                  <a:pt x="0" y="4474464"/>
                </a:lnTo>
                <a:lnTo>
                  <a:pt x="0" y="4471416"/>
                </a:lnTo>
                <a:close/>
                <a:moveTo>
                  <a:pt x="0" y="4477511"/>
                </a:moveTo>
                <a:lnTo>
                  <a:pt x="3048" y="4477511"/>
                </a:lnTo>
                <a:lnTo>
                  <a:pt x="3048" y="4480559"/>
                </a:lnTo>
                <a:lnTo>
                  <a:pt x="0" y="4480559"/>
                </a:lnTo>
                <a:lnTo>
                  <a:pt x="0" y="4477511"/>
                </a:lnTo>
                <a:close/>
                <a:moveTo>
                  <a:pt x="0" y="4483607"/>
                </a:moveTo>
                <a:lnTo>
                  <a:pt x="3048" y="4483607"/>
                </a:lnTo>
                <a:lnTo>
                  <a:pt x="3048" y="4486655"/>
                </a:lnTo>
                <a:lnTo>
                  <a:pt x="0" y="4486655"/>
                </a:lnTo>
                <a:lnTo>
                  <a:pt x="0" y="4483607"/>
                </a:lnTo>
                <a:close/>
                <a:moveTo>
                  <a:pt x="0" y="4489703"/>
                </a:moveTo>
                <a:lnTo>
                  <a:pt x="3048" y="4489703"/>
                </a:lnTo>
                <a:lnTo>
                  <a:pt x="3048" y="4492751"/>
                </a:lnTo>
                <a:lnTo>
                  <a:pt x="0" y="4492751"/>
                </a:lnTo>
                <a:lnTo>
                  <a:pt x="0" y="4489703"/>
                </a:lnTo>
                <a:close/>
                <a:moveTo>
                  <a:pt x="0" y="4495799"/>
                </a:moveTo>
                <a:lnTo>
                  <a:pt x="3048" y="4495799"/>
                </a:lnTo>
                <a:lnTo>
                  <a:pt x="3048" y="4498847"/>
                </a:lnTo>
                <a:lnTo>
                  <a:pt x="0" y="4498847"/>
                </a:lnTo>
                <a:lnTo>
                  <a:pt x="0" y="4495799"/>
                </a:lnTo>
                <a:close/>
                <a:moveTo>
                  <a:pt x="0" y="4501896"/>
                </a:moveTo>
                <a:lnTo>
                  <a:pt x="3048" y="4501896"/>
                </a:lnTo>
                <a:lnTo>
                  <a:pt x="3048" y="4504944"/>
                </a:lnTo>
                <a:lnTo>
                  <a:pt x="0" y="4504944"/>
                </a:lnTo>
                <a:lnTo>
                  <a:pt x="0" y="4501896"/>
                </a:lnTo>
                <a:close/>
                <a:moveTo>
                  <a:pt x="0" y="4507992"/>
                </a:moveTo>
                <a:lnTo>
                  <a:pt x="3048" y="4507992"/>
                </a:lnTo>
                <a:lnTo>
                  <a:pt x="3048" y="4511040"/>
                </a:lnTo>
                <a:lnTo>
                  <a:pt x="0" y="4511040"/>
                </a:lnTo>
                <a:lnTo>
                  <a:pt x="0" y="4507992"/>
                </a:lnTo>
                <a:close/>
                <a:moveTo>
                  <a:pt x="0" y="4514088"/>
                </a:moveTo>
                <a:lnTo>
                  <a:pt x="3048" y="4514088"/>
                </a:lnTo>
                <a:lnTo>
                  <a:pt x="3048" y="4517136"/>
                </a:lnTo>
                <a:lnTo>
                  <a:pt x="0" y="4517136"/>
                </a:lnTo>
                <a:lnTo>
                  <a:pt x="0" y="4514088"/>
                </a:lnTo>
                <a:close/>
                <a:moveTo>
                  <a:pt x="0" y="4520184"/>
                </a:moveTo>
                <a:lnTo>
                  <a:pt x="3048" y="4520184"/>
                </a:lnTo>
                <a:lnTo>
                  <a:pt x="3048" y="4523232"/>
                </a:lnTo>
                <a:lnTo>
                  <a:pt x="0" y="4523232"/>
                </a:lnTo>
                <a:lnTo>
                  <a:pt x="0" y="4520184"/>
                </a:lnTo>
                <a:close/>
                <a:moveTo>
                  <a:pt x="0" y="4526279"/>
                </a:moveTo>
                <a:lnTo>
                  <a:pt x="3048" y="4526279"/>
                </a:lnTo>
                <a:lnTo>
                  <a:pt x="3048" y="4529327"/>
                </a:lnTo>
                <a:lnTo>
                  <a:pt x="0" y="4529327"/>
                </a:lnTo>
                <a:lnTo>
                  <a:pt x="0" y="4526279"/>
                </a:lnTo>
                <a:close/>
                <a:moveTo>
                  <a:pt x="0" y="4532375"/>
                </a:moveTo>
                <a:lnTo>
                  <a:pt x="3048" y="4532375"/>
                </a:lnTo>
                <a:lnTo>
                  <a:pt x="3048" y="4535423"/>
                </a:lnTo>
                <a:lnTo>
                  <a:pt x="0" y="4535423"/>
                </a:lnTo>
                <a:lnTo>
                  <a:pt x="0" y="4532375"/>
                </a:lnTo>
                <a:close/>
                <a:moveTo>
                  <a:pt x="0" y="4538471"/>
                </a:moveTo>
                <a:lnTo>
                  <a:pt x="3048" y="4538471"/>
                </a:lnTo>
                <a:lnTo>
                  <a:pt x="3048" y="4541519"/>
                </a:lnTo>
                <a:lnTo>
                  <a:pt x="0" y="4541519"/>
                </a:lnTo>
                <a:lnTo>
                  <a:pt x="0" y="4538471"/>
                </a:lnTo>
                <a:close/>
                <a:moveTo>
                  <a:pt x="0" y="4544567"/>
                </a:moveTo>
                <a:lnTo>
                  <a:pt x="3048" y="4544567"/>
                </a:lnTo>
                <a:lnTo>
                  <a:pt x="3048" y="4547615"/>
                </a:lnTo>
                <a:lnTo>
                  <a:pt x="0" y="4547615"/>
                </a:lnTo>
                <a:lnTo>
                  <a:pt x="0" y="4544567"/>
                </a:lnTo>
                <a:close/>
                <a:moveTo>
                  <a:pt x="0" y="4550663"/>
                </a:moveTo>
                <a:lnTo>
                  <a:pt x="3048" y="4550663"/>
                </a:lnTo>
                <a:lnTo>
                  <a:pt x="3048" y="4553711"/>
                </a:lnTo>
                <a:lnTo>
                  <a:pt x="0" y="4553711"/>
                </a:lnTo>
                <a:lnTo>
                  <a:pt x="0" y="4550663"/>
                </a:lnTo>
                <a:close/>
                <a:moveTo>
                  <a:pt x="0" y="4556760"/>
                </a:moveTo>
                <a:lnTo>
                  <a:pt x="3048" y="4556760"/>
                </a:lnTo>
                <a:lnTo>
                  <a:pt x="3048" y="4559808"/>
                </a:lnTo>
                <a:lnTo>
                  <a:pt x="0" y="4559808"/>
                </a:lnTo>
                <a:lnTo>
                  <a:pt x="0" y="4556760"/>
                </a:lnTo>
                <a:close/>
                <a:moveTo>
                  <a:pt x="0" y="4562856"/>
                </a:moveTo>
                <a:lnTo>
                  <a:pt x="3048" y="4562856"/>
                </a:lnTo>
                <a:lnTo>
                  <a:pt x="3048" y="4565904"/>
                </a:lnTo>
                <a:lnTo>
                  <a:pt x="0" y="4565904"/>
                </a:lnTo>
                <a:lnTo>
                  <a:pt x="0" y="4562856"/>
                </a:lnTo>
                <a:close/>
                <a:moveTo>
                  <a:pt x="0" y="4568952"/>
                </a:moveTo>
                <a:lnTo>
                  <a:pt x="3048" y="4568952"/>
                </a:lnTo>
                <a:lnTo>
                  <a:pt x="3048" y="4572000"/>
                </a:lnTo>
                <a:lnTo>
                  <a:pt x="0" y="4572000"/>
                </a:lnTo>
                <a:lnTo>
                  <a:pt x="0" y="4568952"/>
                </a:lnTo>
                <a:close/>
                <a:moveTo>
                  <a:pt x="0" y="4575048"/>
                </a:moveTo>
                <a:lnTo>
                  <a:pt x="3048" y="4575048"/>
                </a:lnTo>
                <a:lnTo>
                  <a:pt x="3048" y="4578096"/>
                </a:lnTo>
                <a:lnTo>
                  <a:pt x="0" y="4578096"/>
                </a:lnTo>
                <a:lnTo>
                  <a:pt x="0" y="4575048"/>
                </a:lnTo>
                <a:close/>
                <a:moveTo>
                  <a:pt x="0" y="4581143"/>
                </a:moveTo>
                <a:lnTo>
                  <a:pt x="3048" y="4581143"/>
                </a:lnTo>
                <a:lnTo>
                  <a:pt x="3048" y="4584191"/>
                </a:lnTo>
                <a:lnTo>
                  <a:pt x="0" y="4584191"/>
                </a:lnTo>
                <a:lnTo>
                  <a:pt x="0" y="4581143"/>
                </a:lnTo>
                <a:close/>
                <a:moveTo>
                  <a:pt x="0" y="4587239"/>
                </a:moveTo>
                <a:lnTo>
                  <a:pt x="3048" y="4587239"/>
                </a:lnTo>
                <a:lnTo>
                  <a:pt x="3048" y="4590287"/>
                </a:lnTo>
                <a:lnTo>
                  <a:pt x="0" y="4590287"/>
                </a:lnTo>
                <a:lnTo>
                  <a:pt x="0" y="4587239"/>
                </a:lnTo>
                <a:close/>
                <a:moveTo>
                  <a:pt x="0" y="4593336"/>
                </a:moveTo>
                <a:lnTo>
                  <a:pt x="3048" y="4593336"/>
                </a:lnTo>
                <a:lnTo>
                  <a:pt x="3048" y="4596384"/>
                </a:lnTo>
                <a:lnTo>
                  <a:pt x="0" y="4596384"/>
                </a:lnTo>
                <a:lnTo>
                  <a:pt x="0" y="4593336"/>
                </a:lnTo>
                <a:close/>
                <a:moveTo>
                  <a:pt x="0" y="4599432"/>
                </a:moveTo>
                <a:lnTo>
                  <a:pt x="3048" y="4599432"/>
                </a:lnTo>
                <a:lnTo>
                  <a:pt x="3048" y="4602480"/>
                </a:lnTo>
                <a:lnTo>
                  <a:pt x="0" y="4602480"/>
                </a:lnTo>
                <a:lnTo>
                  <a:pt x="0" y="4599432"/>
                </a:lnTo>
                <a:close/>
                <a:moveTo>
                  <a:pt x="0" y="4605527"/>
                </a:moveTo>
                <a:lnTo>
                  <a:pt x="3048" y="4605527"/>
                </a:lnTo>
                <a:lnTo>
                  <a:pt x="3048" y="4608575"/>
                </a:lnTo>
                <a:lnTo>
                  <a:pt x="0" y="4608575"/>
                </a:lnTo>
                <a:lnTo>
                  <a:pt x="0" y="4605527"/>
                </a:lnTo>
                <a:close/>
                <a:moveTo>
                  <a:pt x="0" y="4611623"/>
                </a:moveTo>
                <a:lnTo>
                  <a:pt x="3048" y="4611623"/>
                </a:lnTo>
                <a:lnTo>
                  <a:pt x="3048" y="4614671"/>
                </a:lnTo>
                <a:lnTo>
                  <a:pt x="0" y="4614671"/>
                </a:lnTo>
                <a:lnTo>
                  <a:pt x="0" y="4611623"/>
                </a:lnTo>
                <a:close/>
                <a:moveTo>
                  <a:pt x="0" y="4617720"/>
                </a:moveTo>
                <a:lnTo>
                  <a:pt x="3048" y="4617720"/>
                </a:lnTo>
                <a:lnTo>
                  <a:pt x="3048" y="4620768"/>
                </a:lnTo>
                <a:lnTo>
                  <a:pt x="0" y="4620768"/>
                </a:lnTo>
                <a:lnTo>
                  <a:pt x="0" y="4617720"/>
                </a:lnTo>
                <a:close/>
                <a:moveTo>
                  <a:pt x="0" y="4623816"/>
                </a:moveTo>
                <a:lnTo>
                  <a:pt x="3048" y="4623816"/>
                </a:lnTo>
                <a:lnTo>
                  <a:pt x="3048" y="4626864"/>
                </a:lnTo>
                <a:lnTo>
                  <a:pt x="0" y="4626864"/>
                </a:lnTo>
                <a:lnTo>
                  <a:pt x="0" y="4623816"/>
                </a:lnTo>
                <a:close/>
                <a:moveTo>
                  <a:pt x="0" y="4629911"/>
                </a:moveTo>
                <a:lnTo>
                  <a:pt x="3048" y="4629911"/>
                </a:lnTo>
                <a:lnTo>
                  <a:pt x="3048" y="4632959"/>
                </a:lnTo>
                <a:lnTo>
                  <a:pt x="0" y="4632959"/>
                </a:lnTo>
                <a:lnTo>
                  <a:pt x="0" y="4629911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" name="Freeform 225"/>
          <p:cNvSpPr/>
          <p:nvPr/>
        </p:nvSpPr>
        <p:spPr>
          <a:xfrm>
            <a:off x="347472" y="347471"/>
            <a:ext cx="6870192" cy="4636008"/>
          </a:xfrm>
          <a:custGeom>
            <a:avLst/>
            <a:gdLst/>
            <a:ahLst/>
            <a:cxnLst/>
            <a:rect l="0" t="0" r="0" b="0"/>
            <a:pathLst>
              <a:path w="6870192" h="4636008">
                <a:moveTo>
                  <a:pt x="6867144" y="0"/>
                </a:moveTo>
                <a:lnTo>
                  <a:pt x="6870192" y="0"/>
                </a:lnTo>
                <a:lnTo>
                  <a:pt x="6870192" y="3048"/>
                </a:lnTo>
                <a:lnTo>
                  <a:pt x="6867144" y="3048"/>
                </a:lnTo>
                <a:lnTo>
                  <a:pt x="6867144" y="0"/>
                </a:lnTo>
                <a:close/>
                <a:moveTo>
                  <a:pt x="6867144" y="6097"/>
                </a:moveTo>
                <a:lnTo>
                  <a:pt x="6870192" y="6097"/>
                </a:lnTo>
                <a:lnTo>
                  <a:pt x="6870192" y="9145"/>
                </a:lnTo>
                <a:lnTo>
                  <a:pt x="6867144" y="9145"/>
                </a:lnTo>
                <a:lnTo>
                  <a:pt x="6867144" y="6097"/>
                </a:lnTo>
                <a:close/>
                <a:moveTo>
                  <a:pt x="6867144" y="12192"/>
                </a:moveTo>
                <a:lnTo>
                  <a:pt x="6870192" y="12192"/>
                </a:lnTo>
                <a:lnTo>
                  <a:pt x="6870192" y="15240"/>
                </a:lnTo>
                <a:lnTo>
                  <a:pt x="6867144" y="15240"/>
                </a:lnTo>
                <a:lnTo>
                  <a:pt x="6867144" y="12192"/>
                </a:lnTo>
                <a:close/>
                <a:moveTo>
                  <a:pt x="6867144" y="18288"/>
                </a:moveTo>
                <a:lnTo>
                  <a:pt x="6870192" y="18288"/>
                </a:lnTo>
                <a:lnTo>
                  <a:pt x="6870192" y="21336"/>
                </a:lnTo>
                <a:lnTo>
                  <a:pt x="6867144" y="21336"/>
                </a:lnTo>
                <a:lnTo>
                  <a:pt x="6867144" y="18288"/>
                </a:lnTo>
                <a:close/>
                <a:moveTo>
                  <a:pt x="6867144" y="24385"/>
                </a:moveTo>
                <a:lnTo>
                  <a:pt x="6870192" y="24385"/>
                </a:lnTo>
                <a:lnTo>
                  <a:pt x="6870192" y="27433"/>
                </a:lnTo>
                <a:lnTo>
                  <a:pt x="6867144" y="27433"/>
                </a:lnTo>
                <a:lnTo>
                  <a:pt x="6867144" y="24385"/>
                </a:lnTo>
                <a:close/>
                <a:moveTo>
                  <a:pt x="6867144" y="30480"/>
                </a:moveTo>
                <a:lnTo>
                  <a:pt x="6870192" y="30480"/>
                </a:lnTo>
                <a:lnTo>
                  <a:pt x="6870192" y="33528"/>
                </a:lnTo>
                <a:lnTo>
                  <a:pt x="6867144" y="33528"/>
                </a:lnTo>
                <a:lnTo>
                  <a:pt x="6867144" y="30480"/>
                </a:lnTo>
                <a:close/>
                <a:moveTo>
                  <a:pt x="6867144" y="36577"/>
                </a:moveTo>
                <a:lnTo>
                  <a:pt x="6870192" y="36577"/>
                </a:lnTo>
                <a:lnTo>
                  <a:pt x="6870192" y="39625"/>
                </a:lnTo>
                <a:lnTo>
                  <a:pt x="6867144" y="39625"/>
                </a:lnTo>
                <a:lnTo>
                  <a:pt x="6867144" y="36577"/>
                </a:lnTo>
                <a:close/>
                <a:moveTo>
                  <a:pt x="6867144" y="42673"/>
                </a:moveTo>
                <a:lnTo>
                  <a:pt x="6870192" y="42673"/>
                </a:lnTo>
                <a:lnTo>
                  <a:pt x="6870192" y="45721"/>
                </a:lnTo>
                <a:lnTo>
                  <a:pt x="6867144" y="45721"/>
                </a:lnTo>
                <a:lnTo>
                  <a:pt x="6867144" y="42673"/>
                </a:lnTo>
                <a:close/>
                <a:moveTo>
                  <a:pt x="6867144" y="48768"/>
                </a:moveTo>
                <a:lnTo>
                  <a:pt x="6870192" y="48768"/>
                </a:lnTo>
                <a:lnTo>
                  <a:pt x="6870192" y="51816"/>
                </a:lnTo>
                <a:lnTo>
                  <a:pt x="6867144" y="51816"/>
                </a:lnTo>
                <a:lnTo>
                  <a:pt x="6867144" y="48768"/>
                </a:lnTo>
                <a:close/>
                <a:moveTo>
                  <a:pt x="6867144" y="54865"/>
                </a:moveTo>
                <a:lnTo>
                  <a:pt x="6870192" y="54865"/>
                </a:lnTo>
                <a:lnTo>
                  <a:pt x="6870192" y="57913"/>
                </a:lnTo>
                <a:lnTo>
                  <a:pt x="6867144" y="57913"/>
                </a:lnTo>
                <a:lnTo>
                  <a:pt x="6867144" y="54865"/>
                </a:lnTo>
                <a:close/>
                <a:moveTo>
                  <a:pt x="6867144" y="60961"/>
                </a:moveTo>
                <a:lnTo>
                  <a:pt x="6870192" y="60961"/>
                </a:lnTo>
                <a:lnTo>
                  <a:pt x="6870192" y="64009"/>
                </a:lnTo>
                <a:lnTo>
                  <a:pt x="6867144" y="64009"/>
                </a:lnTo>
                <a:lnTo>
                  <a:pt x="6867144" y="60961"/>
                </a:lnTo>
                <a:close/>
                <a:moveTo>
                  <a:pt x="6867144" y="67056"/>
                </a:moveTo>
                <a:lnTo>
                  <a:pt x="6870192" y="67056"/>
                </a:lnTo>
                <a:lnTo>
                  <a:pt x="6870192" y="70104"/>
                </a:lnTo>
                <a:lnTo>
                  <a:pt x="6867144" y="70104"/>
                </a:lnTo>
                <a:lnTo>
                  <a:pt x="6867144" y="67056"/>
                </a:lnTo>
                <a:close/>
                <a:moveTo>
                  <a:pt x="6867144" y="73153"/>
                </a:moveTo>
                <a:lnTo>
                  <a:pt x="6870192" y="73153"/>
                </a:lnTo>
                <a:lnTo>
                  <a:pt x="6870192" y="76201"/>
                </a:lnTo>
                <a:lnTo>
                  <a:pt x="6867144" y="76201"/>
                </a:lnTo>
                <a:lnTo>
                  <a:pt x="6867144" y="73153"/>
                </a:lnTo>
                <a:close/>
                <a:moveTo>
                  <a:pt x="6867144" y="79248"/>
                </a:moveTo>
                <a:lnTo>
                  <a:pt x="6870192" y="79248"/>
                </a:lnTo>
                <a:lnTo>
                  <a:pt x="6870192" y="82296"/>
                </a:lnTo>
                <a:lnTo>
                  <a:pt x="6867144" y="82296"/>
                </a:lnTo>
                <a:lnTo>
                  <a:pt x="6867144" y="79248"/>
                </a:lnTo>
                <a:close/>
                <a:moveTo>
                  <a:pt x="6867144" y="85344"/>
                </a:moveTo>
                <a:lnTo>
                  <a:pt x="6870192" y="85344"/>
                </a:lnTo>
                <a:lnTo>
                  <a:pt x="6870192" y="88392"/>
                </a:lnTo>
                <a:lnTo>
                  <a:pt x="6867144" y="88392"/>
                </a:lnTo>
                <a:lnTo>
                  <a:pt x="6867144" y="85344"/>
                </a:lnTo>
                <a:close/>
                <a:moveTo>
                  <a:pt x="6867144" y="91441"/>
                </a:moveTo>
                <a:lnTo>
                  <a:pt x="6870192" y="91441"/>
                </a:lnTo>
                <a:lnTo>
                  <a:pt x="6870192" y="94489"/>
                </a:lnTo>
                <a:lnTo>
                  <a:pt x="6867144" y="94489"/>
                </a:lnTo>
                <a:lnTo>
                  <a:pt x="6867144" y="91441"/>
                </a:lnTo>
                <a:close/>
                <a:moveTo>
                  <a:pt x="6867144" y="97536"/>
                </a:moveTo>
                <a:lnTo>
                  <a:pt x="6870192" y="97536"/>
                </a:lnTo>
                <a:lnTo>
                  <a:pt x="6870192" y="100584"/>
                </a:lnTo>
                <a:lnTo>
                  <a:pt x="6867144" y="100584"/>
                </a:lnTo>
                <a:lnTo>
                  <a:pt x="6867144" y="97536"/>
                </a:lnTo>
                <a:close/>
                <a:moveTo>
                  <a:pt x="6867144" y="103632"/>
                </a:moveTo>
                <a:lnTo>
                  <a:pt x="6870192" y="103632"/>
                </a:lnTo>
                <a:lnTo>
                  <a:pt x="6870192" y="106680"/>
                </a:lnTo>
                <a:lnTo>
                  <a:pt x="6867144" y="106680"/>
                </a:lnTo>
                <a:lnTo>
                  <a:pt x="6867144" y="103632"/>
                </a:lnTo>
                <a:close/>
                <a:moveTo>
                  <a:pt x="6867144" y="109729"/>
                </a:moveTo>
                <a:lnTo>
                  <a:pt x="6870192" y="109729"/>
                </a:lnTo>
                <a:lnTo>
                  <a:pt x="6870192" y="112777"/>
                </a:lnTo>
                <a:lnTo>
                  <a:pt x="6867144" y="112777"/>
                </a:lnTo>
                <a:lnTo>
                  <a:pt x="6867144" y="109729"/>
                </a:lnTo>
                <a:close/>
                <a:moveTo>
                  <a:pt x="6867144" y="115824"/>
                </a:moveTo>
                <a:lnTo>
                  <a:pt x="6870192" y="115824"/>
                </a:lnTo>
                <a:lnTo>
                  <a:pt x="6870192" y="118872"/>
                </a:lnTo>
                <a:lnTo>
                  <a:pt x="6867144" y="118872"/>
                </a:lnTo>
                <a:lnTo>
                  <a:pt x="6867144" y="115824"/>
                </a:lnTo>
                <a:close/>
                <a:moveTo>
                  <a:pt x="6867144" y="121921"/>
                </a:moveTo>
                <a:lnTo>
                  <a:pt x="6870192" y="121921"/>
                </a:lnTo>
                <a:lnTo>
                  <a:pt x="6870192" y="124969"/>
                </a:lnTo>
                <a:lnTo>
                  <a:pt x="6867144" y="124969"/>
                </a:lnTo>
                <a:lnTo>
                  <a:pt x="6867144" y="121921"/>
                </a:lnTo>
                <a:close/>
                <a:moveTo>
                  <a:pt x="6867144" y="128017"/>
                </a:moveTo>
                <a:lnTo>
                  <a:pt x="6870192" y="128017"/>
                </a:lnTo>
                <a:lnTo>
                  <a:pt x="6870192" y="131065"/>
                </a:lnTo>
                <a:lnTo>
                  <a:pt x="6867144" y="131065"/>
                </a:lnTo>
                <a:lnTo>
                  <a:pt x="6867144" y="128017"/>
                </a:lnTo>
                <a:close/>
                <a:moveTo>
                  <a:pt x="6867144" y="134112"/>
                </a:moveTo>
                <a:lnTo>
                  <a:pt x="6870192" y="134112"/>
                </a:lnTo>
                <a:lnTo>
                  <a:pt x="6870192" y="137160"/>
                </a:lnTo>
                <a:lnTo>
                  <a:pt x="6867144" y="137160"/>
                </a:lnTo>
                <a:lnTo>
                  <a:pt x="6867144" y="134112"/>
                </a:lnTo>
                <a:close/>
                <a:moveTo>
                  <a:pt x="6867144" y="140209"/>
                </a:moveTo>
                <a:lnTo>
                  <a:pt x="6870192" y="140209"/>
                </a:lnTo>
                <a:lnTo>
                  <a:pt x="6870192" y="143257"/>
                </a:lnTo>
                <a:lnTo>
                  <a:pt x="6867144" y="143257"/>
                </a:lnTo>
                <a:lnTo>
                  <a:pt x="6867144" y="140209"/>
                </a:lnTo>
                <a:close/>
                <a:moveTo>
                  <a:pt x="6867144" y="146304"/>
                </a:moveTo>
                <a:lnTo>
                  <a:pt x="6870192" y="146304"/>
                </a:lnTo>
                <a:lnTo>
                  <a:pt x="6870192" y="149352"/>
                </a:lnTo>
                <a:lnTo>
                  <a:pt x="6867144" y="149352"/>
                </a:lnTo>
                <a:lnTo>
                  <a:pt x="6867144" y="146304"/>
                </a:lnTo>
                <a:close/>
                <a:moveTo>
                  <a:pt x="6867144" y="152400"/>
                </a:moveTo>
                <a:lnTo>
                  <a:pt x="6870192" y="152400"/>
                </a:lnTo>
                <a:lnTo>
                  <a:pt x="6870192" y="155448"/>
                </a:lnTo>
                <a:lnTo>
                  <a:pt x="6867144" y="155448"/>
                </a:lnTo>
                <a:lnTo>
                  <a:pt x="6867144" y="152400"/>
                </a:lnTo>
                <a:close/>
                <a:moveTo>
                  <a:pt x="6867144" y="158497"/>
                </a:moveTo>
                <a:lnTo>
                  <a:pt x="6870192" y="158497"/>
                </a:lnTo>
                <a:lnTo>
                  <a:pt x="6870192" y="161545"/>
                </a:lnTo>
                <a:lnTo>
                  <a:pt x="6867144" y="161545"/>
                </a:lnTo>
                <a:lnTo>
                  <a:pt x="6867144" y="158497"/>
                </a:lnTo>
                <a:close/>
                <a:moveTo>
                  <a:pt x="6867144" y="164592"/>
                </a:moveTo>
                <a:lnTo>
                  <a:pt x="6870192" y="164592"/>
                </a:lnTo>
                <a:lnTo>
                  <a:pt x="6870192" y="167640"/>
                </a:lnTo>
                <a:lnTo>
                  <a:pt x="6867144" y="167640"/>
                </a:lnTo>
                <a:lnTo>
                  <a:pt x="6867144" y="164592"/>
                </a:lnTo>
                <a:close/>
                <a:moveTo>
                  <a:pt x="6867144" y="170688"/>
                </a:moveTo>
                <a:lnTo>
                  <a:pt x="6870192" y="170688"/>
                </a:lnTo>
                <a:lnTo>
                  <a:pt x="6870192" y="173736"/>
                </a:lnTo>
                <a:lnTo>
                  <a:pt x="6867144" y="173736"/>
                </a:lnTo>
                <a:lnTo>
                  <a:pt x="6867144" y="170688"/>
                </a:lnTo>
                <a:close/>
                <a:moveTo>
                  <a:pt x="6867144" y="176785"/>
                </a:moveTo>
                <a:lnTo>
                  <a:pt x="6870192" y="176785"/>
                </a:lnTo>
                <a:lnTo>
                  <a:pt x="6870192" y="179833"/>
                </a:lnTo>
                <a:lnTo>
                  <a:pt x="6867144" y="179833"/>
                </a:lnTo>
                <a:lnTo>
                  <a:pt x="6867144" y="176785"/>
                </a:lnTo>
                <a:close/>
                <a:moveTo>
                  <a:pt x="6867144" y="182880"/>
                </a:moveTo>
                <a:lnTo>
                  <a:pt x="6870192" y="182880"/>
                </a:lnTo>
                <a:lnTo>
                  <a:pt x="6870192" y="185928"/>
                </a:lnTo>
                <a:lnTo>
                  <a:pt x="6867144" y="185928"/>
                </a:lnTo>
                <a:lnTo>
                  <a:pt x="6867144" y="182880"/>
                </a:lnTo>
                <a:close/>
                <a:moveTo>
                  <a:pt x="6867144" y="188977"/>
                </a:moveTo>
                <a:lnTo>
                  <a:pt x="6870192" y="188977"/>
                </a:lnTo>
                <a:lnTo>
                  <a:pt x="6870192" y="192025"/>
                </a:lnTo>
                <a:lnTo>
                  <a:pt x="6867144" y="192025"/>
                </a:lnTo>
                <a:lnTo>
                  <a:pt x="6867144" y="188977"/>
                </a:lnTo>
                <a:close/>
                <a:moveTo>
                  <a:pt x="6867144" y="195073"/>
                </a:moveTo>
                <a:lnTo>
                  <a:pt x="6870192" y="195073"/>
                </a:lnTo>
                <a:lnTo>
                  <a:pt x="6870192" y="198121"/>
                </a:lnTo>
                <a:lnTo>
                  <a:pt x="6867144" y="198121"/>
                </a:lnTo>
                <a:lnTo>
                  <a:pt x="6867144" y="195073"/>
                </a:lnTo>
                <a:close/>
                <a:moveTo>
                  <a:pt x="6867144" y="201168"/>
                </a:moveTo>
                <a:lnTo>
                  <a:pt x="6870192" y="201168"/>
                </a:lnTo>
                <a:lnTo>
                  <a:pt x="6870192" y="204216"/>
                </a:lnTo>
                <a:lnTo>
                  <a:pt x="6867144" y="204216"/>
                </a:lnTo>
                <a:lnTo>
                  <a:pt x="6867144" y="201168"/>
                </a:lnTo>
                <a:close/>
                <a:moveTo>
                  <a:pt x="6867144" y="207265"/>
                </a:moveTo>
                <a:lnTo>
                  <a:pt x="6870192" y="207265"/>
                </a:lnTo>
                <a:lnTo>
                  <a:pt x="6870192" y="210313"/>
                </a:lnTo>
                <a:lnTo>
                  <a:pt x="6867144" y="210313"/>
                </a:lnTo>
                <a:lnTo>
                  <a:pt x="6867144" y="207265"/>
                </a:lnTo>
                <a:close/>
                <a:moveTo>
                  <a:pt x="6867144" y="213361"/>
                </a:moveTo>
                <a:lnTo>
                  <a:pt x="6870192" y="213361"/>
                </a:lnTo>
                <a:lnTo>
                  <a:pt x="6870192" y="216409"/>
                </a:lnTo>
                <a:lnTo>
                  <a:pt x="6867144" y="216409"/>
                </a:lnTo>
                <a:lnTo>
                  <a:pt x="6867144" y="213361"/>
                </a:lnTo>
                <a:close/>
                <a:moveTo>
                  <a:pt x="6867144" y="219456"/>
                </a:moveTo>
                <a:lnTo>
                  <a:pt x="6870192" y="219456"/>
                </a:lnTo>
                <a:lnTo>
                  <a:pt x="6870192" y="222504"/>
                </a:lnTo>
                <a:lnTo>
                  <a:pt x="6867144" y="222504"/>
                </a:lnTo>
                <a:lnTo>
                  <a:pt x="6867144" y="219456"/>
                </a:lnTo>
                <a:close/>
                <a:moveTo>
                  <a:pt x="6867144" y="225553"/>
                </a:moveTo>
                <a:lnTo>
                  <a:pt x="6870192" y="225553"/>
                </a:lnTo>
                <a:lnTo>
                  <a:pt x="6870192" y="228601"/>
                </a:lnTo>
                <a:lnTo>
                  <a:pt x="6867144" y="228601"/>
                </a:lnTo>
                <a:lnTo>
                  <a:pt x="6867144" y="225553"/>
                </a:lnTo>
                <a:close/>
                <a:moveTo>
                  <a:pt x="6867144" y="231648"/>
                </a:moveTo>
                <a:lnTo>
                  <a:pt x="6870192" y="231648"/>
                </a:lnTo>
                <a:lnTo>
                  <a:pt x="6870192" y="234696"/>
                </a:lnTo>
                <a:lnTo>
                  <a:pt x="6867144" y="234696"/>
                </a:lnTo>
                <a:lnTo>
                  <a:pt x="6867144" y="231648"/>
                </a:lnTo>
                <a:close/>
                <a:moveTo>
                  <a:pt x="6867144" y="237744"/>
                </a:moveTo>
                <a:lnTo>
                  <a:pt x="6870192" y="237744"/>
                </a:lnTo>
                <a:lnTo>
                  <a:pt x="6870192" y="240792"/>
                </a:lnTo>
                <a:lnTo>
                  <a:pt x="6867144" y="240792"/>
                </a:lnTo>
                <a:lnTo>
                  <a:pt x="6867144" y="237744"/>
                </a:lnTo>
                <a:close/>
                <a:moveTo>
                  <a:pt x="6867144" y="243841"/>
                </a:moveTo>
                <a:lnTo>
                  <a:pt x="6870192" y="243841"/>
                </a:lnTo>
                <a:lnTo>
                  <a:pt x="6870192" y="246889"/>
                </a:lnTo>
                <a:lnTo>
                  <a:pt x="6867144" y="246889"/>
                </a:lnTo>
                <a:lnTo>
                  <a:pt x="6867144" y="243841"/>
                </a:lnTo>
                <a:close/>
                <a:moveTo>
                  <a:pt x="6867144" y="249936"/>
                </a:moveTo>
                <a:lnTo>
                  <a:pt x="6870192" y="249936"/>
                </a:lnTo>
                <a:lnTo>
                  <a:pt x="6870192" y="252984"/>
                </a:lnTo>
                <a:lnTo>
                  <a:pt x="6867144" y="252984"/>
                </a:lnTo>
                <a:lnTo>
                  <a:pt x="6867144" y="249936"/>
                </a:lnTo>
                <a:close/>
                <a:moveTo>
                  <a:pt x="6867144" y="256032"/>
                </a:moveTo>
                <a:lnTo>
                  <a:pt x="6870192" y="256032"/>
                </a:lnTo>
                <a:lnTo>
                  <a:pt x="6870192" y="259080"/>
                </a:lnTo>
                <a:lnTo>
                  <a:pt x="6867144" y="259080"/>
                </a:lnTo>
                <a:lnTo>
                  <a:pt x="6867144" y="256032"/>
                </a:lnTo>
                <a:close/>
                <a:moveTo>
                  <a:pt x="6867144" y="262129"/>
                </a:moveTo>
                <a:lnTo>
                  <a:pt x="6870192" y="262129"/>
                </a:lnTo>
                <a:lnTo>
                  <a:pt x="6870192" y="265177"/>
                </a:lnTo>
                <a:lnTo>
                  <a:pt x="6867144" y="265177"/>
                </a:lnTo>
                <a:lnTo>
                  <a:pt x="6867144" y="262129"/>
                </a:lnTo>
                <a:close/>
                <a:moveTo>
                  <a:pt x="6867144" y="268224"/>
                </a:moveTo>
                <a:lnTo>
                  <a:pt x="6870192" y="268224"/>
                </a:lnTo>
                <a:lnTo>
                  <a:pt x="6870192" y="271272"/>
                </a:lnTo>
                <a:lnTo>
                  <a:pt x="6867144" y="271272"/>
                </a:lnTo>
                <a:lnTo>
                  <a:pt x="6867144" y="268224"/>
                </a:lnTo>
                <a:close/>
                <a:moveTo>
                  <a:pt x="6867144" y="274321"/>
                </a:moveTo>
                <a:lnTo>
                  <a:pt x="6870192" y="274321"/>
                </a:lnTo>
                <a:lnTo>
                  <a:pt x="6870192" y="277369"/>
                </a:lnTo>
                <a:lnTo>
                  <a:pt x="6867144" y="277369"/>
                </a:lnTo>
                <a:lnTo>
                  <a:pt x="6867144" y="274321"/>
                </a:lnTo>
                <a:close/>
                <a:moveTo>
                  <a:pt x="6867144" y="280417"/>
                </a:moveTo>
                <a:lnTo>
                  <a:pt x="6870192" y="280417"/>
                </a:lnTo>
                <a:lnTo>
                  <a:pt x="6870192" y="283465"/>
                </a:lnTo>
                <a:lnTo>
                  <a:pt x="6867144" y="283465"/>
                </a:lnTo>
                <a:lnTo>
                  <a:pt x="6867144" y="280417"/>
                </a:lnTo>
                <a:close/>
                <a:moveTo>
                  <a:pt x="6867144" y="286512"/>
                </a:moveTo>
                <a:lnTo>
                  <a:pt x="6870192" y="286512"/>
                </a:lnTo>
                <a:lnTo>
                  <a:pt x="6870192" y="289560"/>
                </a:lnTo>
                <a:lnTo>
                  <a:pt x="6867144" y="289560"/>
                </a:lnTo>
                <a:lnTo>
                  <a:pt x="6867144" y="286512"/>
                </a:lnTo>
                <a:close/>
                <a:moveTo>
                  <a:pt x="6867144" y="292609"/>
                </a:moveTo>
                <a:lnTo>
                  <a:pt x="6870192" y="292609"/>
                </a:lnTo>
                <a:lnTo>
                  <a:pt x="6870192" y="295657"/>
                </a:lnTo>
                <a:lnTo>
                  <a:pt x="6867144" y="295657"/>
                </a:lnTo>
                <a:lnTo>
                  <a:pt x="6867144" y="292609"/>
                </a:lnTo>
                <a:close/>
                <a:moveTo>
                  <a:pt x="6867144" y="298704"/>
                </a:moveTo>
                <a:lnTo>
                  <a:pt x="6870192" y="298704"/>
                </a:lnTo>
                <a:lnTo>
                  <a:pt x="6870192" y="301752"/>
                </a:lnTo>
                <a:lnTo>
                  <a:pt x="6867144" y="301752"/>
                </a:lnTo>
                <a:lnTo>
                  <a:pt x="6867144" y="298704"/>
                </a:lnTo>
                <a:close/>
                <a:moveTo>
                  <a:pt x="6867144" y="304800"/>
                </a:moveTo>
                <a:lnTo>
                  <a:pt x="6870192" y="304800"/>
                </a:lnTo>
                <a:lnTo>
                  <a:pt x="6870192" y="307848"/>
                </a:lnTo>
                <a:lnTo>
                  <a:pt x="6867144" y="307848"/>
                </a:lnTo>
                <a:lnTo>
                  <a:pt x="6867144" y="304800"/>
                </a:lnTo>
                <a:close/>
                <a:moveTo>
                  <a:pt x="6867144" y="310897"/>
                </a:moveTo>
                <a:lnTo>
                  <a:pt x="6870192" y="310897"/>
                </a:lnTo>
                <a:lnTo>
                  <a:pt x="6870192" y="313945"/>
                </a:lnTo>
                <a:lnTo>
                  <a:pt x="6867144" y="313945"/>
                </a:lnTo>
                <a:lnTo>
                  <a:pt x="6867144" y="310897"/>
                </a:lnTo>
                <a:close/>
                <a:moveTo>
                  <a:pt x="6867144" y="316992"/>
                </a:moveTo>
                <a:lnTo>
                  <a:pt x="6870192" y="316992"/>
                </a:lnTo>
                <a:lnTo>
                  <a:pt x="6870192" y="320040"/>
                </a:lnTo>
                <a:lnTo>
                  <a:pt x="6867144" y="320040"/>
                </a:lnTo>
                <a:lnTo>
                  <a:pt x="6867144" y="316992"/>
                </a:lnTo>
                <a:close/>
                <a:moveTo>
                  <a:pt x="6867144" y="323088"/>
                </a:moveTo>
                <a:lnTo>
                  <a:pt x="6870192" y="323088"/>
                </a:lnTo>
                <a:lnTo>
                  <a:pt x="6870192" y="326136"/>
                </a:lnTo>
                <a:lnTo>
                  <a:pt x="6867144" y="326136"/>
                </a:lnTo>
                <a:lnTo>
                  <a:pt x="6867144" y="323088"/>
                </a:lnTo>
                <a:close/>
                <a:moveTo>
                  <a:pt x="6867144" y="329185"/>
                </a:moveTo>
                <a:lnTo>
                  <a:pt x="6870192" y="329185"/>
                </a:lnTo>
                <a:lnTo>
                  <a:pt x="6870192" y="332233"/>
                </a:lnTo>
                <a:lnTo>
                  <a:pt x="6867144" y="332233"/>
                </a:lnTo>
                <a:lnTo>
                  <a:pt x="6867144" y="329185"/>
                </a:lnTo>
                <a:close/>
                <a:moveTo>
                  <a:pt x="6867144" y="335280"/>
                </a:moveTo>
                <a:lnTo>
                  <a:pt x="6870192" y="335280"/>
                </a:lnTo>
                <a:lnTo>
                  <a:pt x="6870192" y="338328"/>
                </a:lnTo>
                <a:lnTo>
                  <a:pt x="6867144" y="338328"/>
                </a:lnTo>
                <a:lnTo>
                  <a:pt x="6867144" y="335280"/>
                </a:lnTo>
                <a:close/>
                <a:moveTo>
                  <a:pt x="6867144" y="341377"/>
                </a:moveTo>
                <a:lnTo>
                  <a:pt x="6870192" y="341377"/>
                </a:lnTo>
                <a:lnTo>
                  <a:pt x="6870192" y="344425"/>
                </a:lnTo>
                <a:lnTo>
                  <a:pt x="6867144" y="344425"/>
                </a:lnTo>
                <a:lnTo>
                  <a:pt x="6867144" y="341377"/>
                </a:lnTo>
                <a:close/>
                <a:moveTo>
                  <a:pt x="6867144" y="347473"/>
                </a:moveTo>
                <a:lnTo>
                  <a:pt x="6870192" y="347473"/>
                </a:lnTo>
                <a:lnTo>
                  <a:pt x="6870192" y="350521"/>
                </a:lnTo>
                <a:lnTo>
                  <a:pt x="6867144" y="350521"/>
                </a:lnTo>
                <a:lnTo>
                  <a:pt x="6867144" y="347473"/>
                </a:lnTo>
                <a:close/>
                <a:moveTo>
                  <a:pt x="6867144" y="353568"/>
                </a:moveTo>
                <a:lnTo>
                  <a:pt x="6870192" y="353568"/>
                </a:lnTo>
                <a:lnTo>
                  <a:pt x="6870192" y="356616"/>
                </a:lnTo>
                <a:lnTo>
                  <a:pt x="6867144" y="356616"/>
                </a:lnTo>
                <a:lnTo>
                  <a:pt x="6867144" y="353568"/>
                </a:lnTo>
                <a:close/>
                <a:moveTo>
                  <a:pt x="6867144" y="359665"/>
                </a:moveTo>
                <a:lnTo>
                  <a:pt x="6870192" y="359665"/>
                </a:lnTo>
                <a:lnTo>
                  <a:pt x="6870192" y="362713"/>
                </a:lnTo>
                <a:lnTo>
                  <a:pt x="6867144" y="362713"/>
                </a:lnTo>
                <a:lnTo>
                  <a:pt x="6867144" y="359665"/>
                </a:lnTo>
                <a:close/>
                <a:moveTo>
                  <a:pt x="6867144" y="365761"/>
                </a:moveTo>
                <a:lnTo>
                  <a:pt x="6870192" y="365761"/>
                </a:lnTo>
                <a:lnTo>
                  <a:pt x="6870192" y="368809"/>
                </a:lnTo>
                <a:lnTo>
                  <a:pt x="6867144" y="368809"/>
                </a:lnTo>
                <a:lnTo>
                  <a:pt x="6867144" y="365761"/>
                </a:lnTo>
                <a:close/>
                <a:moveTo>
                  <a:pt x="6867144" y="371856"/>
                </a:moveTo>
                <a:lnTo>
                  <a:pt x="6870192" y="371856"/>
                </a:lnTo>
                <a:lnTo>
                  <a:pt x="6870192" y="374904"/>
                </a:lnTo>
                <a:lnTo>
                  <a:pt x="6867144" y="374904"/>
                </a:lnTo>
                <a:lnTo>
                  <a:pt x="6867144" y="371856"/>
                </a:lnTo>
                <a:close/>
                <a:moveTo>
                  <a:pt x="6867144" y="377953"/>
                </a:moveTo>
                <a:lnTo>
                  <a:pt x="6870192" y="377953"/>
                </a:lnTo>
                <a:lnTo>
                  <a:pt x="6870192" y="381001"/>
                </a:lnTo>
                <a:lnTo>
                  <a:pt x="6867144" y="381001"/>
                </a:lnTo>
                <a:lnTo>
                  <a:pt x="6867144" y="377953"/>
                </a:lnTo>
                <a:close/>
                <a:moveTo>
                  <a:pt x="6867144" y="384048"/>
                </a:moveTo>
                <a:lnTo>
                  <a:pt x="6870192" y="384048"/>
                </a:lnTo>
                <a:lnTo>
                  <a:pt x="6870192" y="387096"/>
                </a:lnTo>
                <a:lnTo>
                  <a:pt x="6867144" y="387096"/>
                </a:lnTo>
                <a:lnTo>
                  <a:pt x="6867144" y="384048"/>
                </a:lnTo>
                <a:close/>
                <a:moveTo>
                  <a:pt x="6867144" y="390144"/>
                </a:moveTo>
                <a:lnTo>
                  <a:pt x="6870192" y="390144"/>
                </a:lnTo>
                <a:lnTo>
                  <a:pt x="6870192" y="393192"/>
                </a:lnTo>
                <a:lnTo>
                  <a:pt x="6867144" y="393192"/>
                </a:lnTo>
                <a:lnTo>
                  <a:pt x="6867144" y="390144"/>
                </a:lnTo>
                <a:close/>
                <a:moveTo>
                  <a:pt x="6867144" y="396241"/>
                </a:moveTo>
                <a:lnTo>
                  <a:pt x="6870192" y="396241"/>
                </a:lnTo>
                <a:lnTo>
                  <a:pt x="6870192" y="399289"/>
                </a:lnTo>
                <a:lnTo>
                  <a:pt x="6867144" y="399289"/>
                </a:lnTo>
                <a:lnTo>
                  <a:pt x="6867144" y="396241"/>
                </a:lnTo>
                <a:close/>
                <a:moveTo>
                  <a:pt x="6867144" y="402336"/>
                </a:moveTo>
                <a:lnTo>
                  <a:pt x="6870192" y="402336"/>
                </a:lnTo>
                <a:lnTo>
                  <a:pt x="6870192" y="405384"/>
                </a:lnTo>
                <a:lnTo>
                  <a:pt x="6867144" y="405384"/>
                </a:lnTo>
                <a:lnTo>
                  <a:pt x="6867144" y="402336"/>
                </a:lnTo>
                <a:close/>
                <a:moveTo>
                  <a:pt x="6867144" y="408432"/>
                </a:moveTo>
                <a:lnTo>
                  <a:pt x="6870192" y="408432"/>
                </a:lnTo>
                <a:lnTo>
                  <a:pt x="6870192" y="411480"/>
                </a:lnTo>
                <a:lnTo>
                  <a:pt x="6867144" y="411480"/>
                </a:lnTo>
                <a:lnTo>
                  <a:pt x="6867144" y="408432"/>
                </a:lnTo>
                <a:close/>
                <a:moveTo>
                  <a:pt x="6867144" y="414529"/>
                </a:moveTo>
                <a:lnTo>
                  <a:pt x="6870192" y="414529"/>
                </a:lnTo>
                <a:lnTo>
                  <a:pt x="6870192" y="417577"/>
                </a:lnTo>
                <a:lnTo>
                  <a:pt x="6867144" y="417577"/>
                </a:lnTo>
                <a:lnTo>
                  <a:pt x="6867144" y="414529"/>
                </a:lnTo>
                <a:close/>
                <a:moveTo>
                  <a:pt x="6867144" y="420624"/>
                </a:moveTo>
                <a:lnTo>
                  <a:pt x="6870192" y="420624"/>
                </a:lnTo>
                <a:lnTo>
                  <a:pt x="6870192" y="423672"/>
                </a:lnTo>
                <a:lnTo>
                  <a:pt x="6867144" y="423672"/>
                </a:lnTo>
                <a:lnTo>
                  <a:pt x="6867144" y="420624"/>
                </a:lnTo>
                <a:close/>
                <a:moveTo>
                  <a:pt x="6867144" y="426721"/>
                </a:moveTo>
                <a:lnTo>
                  <a:pt x="6870192" y="426721"/>
                </a:lnTo>
                <a:lnTo>
                  <a:pt x="6870192" y="429769"/>
                </a:lnTo>
                <a:lnTo>
                  <a:pt x="6867144" y="429769"/>
                </a:lnTo>
                <a:lnTo>
                  <a:pt x="6867144" y="426721"/>
                </a:lnTo>
                <a:close/>
                <a:moveTo>
                  <a:pt x="6867144" y="432817"/>
                </a:moveTo>
                <a:lnTo>
                  <a:pt x="6870192" y="432817"/>
                </a:lnTo>
                <a:lnTo>
                  <a:pt x="6870192" y="435865"/>
                </a:lnTo>
                <a:lnTo>
                  <a:pt x="6867144" y="435865"/>
                </a:lnTo>
                <a:lnTo>
                  <a:pt x="6867144" y="432817"/>
                </a:lnTo>
                <a:close/>
                <a:moveTo>
                  <a:pt x="6867144" y="438912"/>
                </a:moveTo>
                <a:lnTo>
                  <a:pt x="6870192" y="438912"/>
                </a:lnTo>
                <a:lnTo>
                  <a:pt x="6870192" y="441960"/>
                </a:lnTo>
                <a:lnTo>
                  <a:pt x="6867144" y="441960"/>
                </a:lnTo>
                <a:lnTo>
                  <a:pt x="6867144" y="438912"/>
                </a:lnTo>
                <a:close/>
                <a:moveTo>
                  <a:pt x="6867144" y="445009"/>
                </a:moveTo>
                <a:lnTo>
                  <a:pt x="6870192" y="445009"/>
                </a:lnTo>
                <a:lnTo>
                  <a:pt x="6870192" y="448057"/>
                </a:lnTo>
                <a:lnTo>
                  <a:pt x="6867144" y="448057"/>
                </a:lnTo>
                <a:lnTo>
                  <a:pt x="6867144" y="445009"/>
                </a:lnTo>
                <a:close/>
                <a:moveTo>
                  <a:pt x="6867144" y="451104"/>
                </a:moveTo>
                <a:lnTo>
                  <a:pt x="6870192" y="451104"/>
                </a:lnTo>
                <a:lnTo>
                  <a:pt x="6870192" y="454152"/>
                </a:lnTo>
                <a:lnTo>
                  <a:pt x="6867144" y="454152"/>
                </a:lnTo>
                <a:lnTo>
                  <a:pt x="6867144" y="451104"/>
                </a:lnTo>
                <a:close/>
                <a:moveTo>
                  <a:pt x="6867144" y="457200"/>
                </a:moveTo>
                <a:lnTo>
                  <a:pt x="6870192" y="457200"/>
                </a:lnTo>
                <a:lnTo>
                  <a:pt x="6870192" y="460248"/>
                </a:lnTo>
                <a:lnTo>
                  <a:pt x="6867144" y="460248"/>
                </a:lnTo>
                <a:lnTo>
                  <a:pt x="6867144" y="457200"/>
                </a:lnTo>
                <a:close/>
                <a:moveTo>
                  <a:pt x="6867144" y="463297"/>
                </a:moveTo>
                <a:lnTo>
                  <a:pt x="6870192" y="463297"/>
                </a:lnTo>
                <a:lnTo>
                  <a:pt x="6870192" y="466345"/>
                </a:lnTo>
                <a:lnTo>
                  <a:pt x="6867144" y="466345"/>
                </a:lnTo>
                <a:lnTo>
                  <a:pt x="6867144" y="463297"/>
                </a:lnTo>
                <a:close/>
                <a:moveTo>
                  <a:pt x="6867144" y="469392"/>
                </a:moveTo>
                <a:lnTo>
                  <a:pt x="6870192" y="469392"/>
                </a:lnTo>
                <a:lnTo>
                  <a:pt x="6870192" y="472440"/>
                </a:lnTo>
                <a:lnTo>
                  <a:pt x="6867144" y="472440"/>
                </a:lnTo>
                <a:lnTo>
                  <a:pt x="6867144" y="469392"/>
                </a:lnTo>
                <a:close/>
                <a:moveTo>
                  <a:pt x="6867144" y="475488"/>
                </a:moveTo>
                <a:lnTo>
                  <a:pt x="6870192" y="475488"/>
                </a:lnTo>
                <a:lnTo>
                  <a:pt x="6870192" y="478536"/>
                </a:lnTo>
                <a:lnTo>
                  <a:pt x="6867144" y="478536"/>
                </a:lnTo>
                <a:lnTo>
                  <a:pt x="6867144" y="475488"/>
                </a:lnTo>
                <a:close/>
                <a:moveTo>
                  <a:pt x="6867144" y="481585"/>
                </a:moveTo>
                <a:lnTo>
                  <a:pt x="6870192" y="481585"/>
                </a:lnTo>
                <a:lnTo>
                  <a:pt x="6870192" y="484633"/>
                </a:lnTo>
                <a:lnTo>
                  <a:pt x="6867144" y="484633"/>
                </a:lnTo>
                <a:lnTo>
                  <a:pt x="6867144" y="481585"/>
                </a:lnTo>
                <a:close/>
                <a:moveTo>
                  <a:pt x="6867144" y="487680"/>
                </a:moveTo>
                <a:lnTo>
                  <a:pt x="6870192" y="487680"/>
                </a:lnTo>
                <a:lnTo>
                  <a:pt x="6870192" y="490728"/>
                </a:lnTo>
                <a:lnTo>
                  <a:pt x="6867144" y="490728"/>
                </a:lnTo>
                <a:lnTo>
                  <a:pt x="6867144" y="487680"/>
                </a:lnTo>
                <a:close/>
                <a:moveTo>
                  <a:pt x="6867144" y="493777"/>
                </a:moveTo>
                <a:lnTo>
                  <a:pt x="6870192" y="493777"/>
                </a:lnTo>
                <a:lnTo>
                  <a:pt x="6870192" y="496825"/>
                </a:lnTo>
                <a:lnTo>
                  <a:pt x="6867144" y="496825"/>
                </a:lnTo>
                <a:lnTo>
                  <a:pt x="6867144" y="493777"/>
                </a:lnTo>
                <a:close/>
                <a:moveTo>
                  <a:pt x="6867144" y="499873"/>
                </a:moveTo>
                <a:lnTo>
                  <a:pt x="6870192" y="499873"/>
                </a:lnTo>
                <a:lnTo>
                  <a:pt x="6870192" y="502921"/>
                </a:lnTo>
                <a:lnTo>
                  <a:pt x="6867144" y="502921"/>
                </a:lnTo>
                <a:lnTo>
                  <a:pt x="6867144" y="499873"/>
                </a:lnTo>
                <a:close/>
                <a:moveTo>
                  <a:pt x="6867144" y="505968"/>
                </a:moveTo>
                <a:lnTo>
                  <a:pt x="6870192" y="505968"/>
                </a:lnTo>
                <a:lnTo>
                  <a:pt x="6870192" y="509016"/>
                </a:lnTo>
                <a:lnTo>
                  <a:pt x="6867144" y="509016"/>
                </a:lnTo>
                <a:lnTo>
                  <a:pt x="6867144" y="505968"/>
                </a:lnTo>
                <a:close/>
                <a:moveTo>
                  <a:pt x="6867144" y="512065"/>
                </a:moveTo>
                <a:lnTo>
                  <a:pt x="6870192" y="512065"/>
                </a:lnTo>
                <a:lnTo>
                  <a:pt x="6870192" y="515113"/>
                </a:lnTo>
                <a:lnTo>
                  <a:pt x="6867144" y="515113"/>
                </a:lnTo>
                <a:lnTo>
                  <a:pt x="6867144" y="512065"/>
                </a:lnTo>
                <a:close/>
                <a:moveTo>
                  <a:pt x="6867144" y="518161"/>
                </a:moveTo>
                <a:lnTo>
                  <a:pt x="6870192" y="518161"/>
                </a:lnTo>
                <a:lnTo>
                  <a:pt x="6870192" y="521209"/>
                </a:lnTo>
                <a:lnTo>
                  <a:pt x="6867144" y="521209"/>
                </a:lnTo>
                <a:lnTo>
                  <a:pt x="6867144" y="518161"/>
                </a:lnTo>
                <a:close/>
                <a:moveTo>
                  <a:pt x="6867144" y="524256"/>
                </a:moveTo>
                <a:lnTo>
                  <a:pt x="6870192" y="524256"/>
                </a:lnTo>
                <a:lnTo>
                  <a:pt x="6870192" y="527304"/>
                </a:lnTo>
                <a:lnTo>
                  <a:pt x="6867144" y="527304"/>
                </a:lnTo>
                <a:lnTo>
                  <a:pt x="6867144" y="524256"/>
                </a:lnTo>
                <a:close/>
                <a:moveTo>
                  <a:pt x="6867144" y="530353"/>
                </a:moveTo>
                <a:lnTo>
                  <a:pt x="6870192" y="530353"/>
                </a:lnTo>
                <a:lnTo>
                  <a:pt x="6870192" y="533401"/>
                </a:lnTo>
                <a:lnTo>
                  <a:pt x="6867144" y="533401"/>
                </a:lnTo>
                <a:lnTo>
                  <a:pt x="6867144" y="530353"/>
                </a:lnTo>
                <a:close/>
                <a:moveTo>
                  <a:pt x="6867144" y="536448"/>
                </a:moveTo>
                <a:lnTo>
                  <a:pt x="6870192" y="536448"/>
                </a:lnTo>
                <a:lnTo>
                  <a:pt x="6870192" y="539496"/>
                </a:lnTo>
                <a:lnTo>
                  <a:pt x="6867144" y="539496"/>
                </a:lnTo>
                <a:lnTo>
                  <a:pt x="6867144" y="536448"/>
                </a:lnTo>
                <a:close/>
                <a:moveTo>
                  <a:pt x="6867144" y="542544"/>
                </a:moveTo>
                <a:lnTo>
                  <a:pt x="6870192" y="542544"/>
                </a:lnTo>
                <a:lnTo>
                  <a:pt x="6870192" y="545592"/>
                </a:lnTo>
                <a:lnTo>
                  <a:pt x="6867144" y="545592"/>
                </a:lnTo>
                <a:lnTo>
                  <a:pt x="6867144" y="542544"/>
                </a:lnTo>
                <a:close/>
                <a:moveTo>
                  <a:pt x="6867144" y="548641"/>
                </a:moveTo>
                <a:lnTo>
                  <a:pt x="6870192" y="548641"/>
                </a:lnTo>
                <a:lnTo>
                  <a:pt x="6870192" y="551689"/>
                </a:lnTo>
                <a:lnTo>
                  <a:pt x="6867144" y="551689"/>
                </a:lnTo>
                <a:lnTo>
                  <a:pt x="6867144" y="548641"/>
                </a:lnTo>
                <a:close/>
                <a:moveTo>
                  <a:pt x="6867144" y="554736"/>
                </a:moveTo>
                <a:lnTo>
                  <a:pt x="6870192" y="554736"/>
                </a:lnTo>
                <a:lnTo>
                  <a:pt x="6870192" y="557784"/>
                </a:lnTo>
                <a:lnTo>
                  <a:pt x="6867144" y="557784"/>
                </a:lnTo>
                <a:lnTo>
                  <a:pt x="6867144" y="554736"/>
                </a:lnTo>
                <a:close/>
                <a:moveTo>
                  <a:pt x="6867144" y="560832"/>
                </a:moveTo>
                <a:lnTo>
                  <a:pt x="6870192" y="560832"/>
                </a:lnTo>
                <a:lnTo>
                  <a:pt x="6870192" y="563880"/>
                </a:lnTo>
                <a:lnTo>
                  <a:pt x="6867144" y="563880"/>
                </a:lnTo>
                <a:lnTo>
                  <a:pt x="6867144" y="560832"/>
                </a:lnTo>
                <a:close/>
                <a:moveTo>
                  <a:pt x="6867144" y="566929"/>
                </a:moveTo>
                <a:lnTo>
                  <a:pt x="6870192" y="566929"/>
                </a:lnTo>
                <a:lnTo>
                  <a:pt x="6870192" y="569977"/>
                </a:lnTo>
                <a:lnTo>
                  <a:pt x="6867144" y="569977"/>
                </a:lnTo>
                <a:lnTo>
                  <a:pt x="6867144" y="566929"/>
                </a:lnTo>
                <a:close/>
                <a:moveTo>
                  <a:pt x="6867144" y="573024"/>
                </a:moveTo>
                <a:lnTo>
                  <a:pt x="6870192" y="573024"/>
                </a:lnTo>
                <a:lnTo>
                  <a:pt x="6870192" y="576072"/>
                </a:lnTo>
                <a:lnTo>
                  <a:pt x="6867144" y="576072"/>
                </a:lnTo>
                <a:lnTo>
                  <a:pt x="6867144" y="573024"/>
                </a:lnTo>
                <a:close/>
                <a:moveTo>
                  <a:pt x="6867144" y="579121"/>
                </a:moveTo>
                <a:lnTo>
                  <a:pt x="6870192" y="579121"/>
                </a:lnTo>
                <a:lnTo>
                  <a:pt x="6870192" y="582169"/>
                </a:lnTo>
                <a:lnTo>
                  <a:pt x="6867144" y="582169"/>
                </a:lnTo>
                <a:lnTo>
                  <a:pt x="6867144" y="579121"/>
                </a:lnTo>
                <a:close/>
                <a:moveTo>
                  <a:pt x="6867144" y="585217"/>
                </a:moveTo>
                <a:lnTo>
                  <a:pt x="6870192" y="585217"/>
                </a:lnTo>
                <a:lnTo>
                  <a:pt x="6870192" y="588265"/>
                </a:lnTo>
                <a:lnTo>
                  <a:pt x="6867144" y="588265"/>
                </a:lnTo>
                <a:lnTo>
                  <a:pt x="6867144" y="585217"/>
                </a:lnTo>
                <a:close/>
                <a:moveTo>
                  <a:pt x="6867144" y="591312"/>
                </a:moveTo>
                <a:lnTo>
                  <a:pt x="6870192" y="591312"/>
                </a:lnTo>
                <a:lnTo>
                  <a:pt x="6870192" y="594360"/>
                </a:lnTo>
                <a:lnTo>
                  <a:pt x="6867144" y="594360"/>
                </a:lnTo>
                <a:lnTo>
                  <a:pt x="6867144" y="591312"/>
                </a:lnTo>
                <a:close/>
                <a:moveTo>
                  <a:pt x="6867144" y="597409"/>
                </a:moveTo>
                <a:lnTo>
                  <a:pt x="6870192" y="597409"/>
                </a:lnTo>
                <a:lnTo>
                  <a:pt x="6870192" y="600457"/>
                </a:lnTo>
                <a:lnTo>
                  <a:pt x="6867144" y="600457"/>
                </a:lnTo>
                <a:lnTo>
                  <a:pt x="6867144" y="597409"/>
                </a:lnTo>
                <a:close/>
                <a:moveTo>
                  <a:pt x="6867144" y="603504"/>
                </a:moveTo>
                <a:lnTo>
                  <a:pt x="6870192" y="603504"/>
                </a:lnTo>
                <a:lnTo>
                  <a:pt x="6870192" y="606552"/>
                </a:lnTo>
                <a:lnTo>
                  <a:pt x="6867144" y="606552"/>
                </a:lnTo>
                <a:lnTo>
                  <a:pt x="6867144" y="603504"/>
                </a:lnTo>
                <a:close/>
                <a:moveTo>
                  <a:pt x="6867144" y="609600"/>
                </a:moveTo>
                <a:lnTo>
                  <a:pt x="6870192" y="609600"/>
                </a:lnTo>
                <a:lnTo>
                  <a:pt x="6870192" y="612648"/>
                </a:lnTo>
                <a:lnTo>
                  <a:pt x="6867144" y="612648"/>
                </a:lnTo>
                <a:lnTo>
                  <a:pt x="6867144" y="609600"/>
                </a:lnTo>
                <a:close/>
                <a:moveTo>
                  <a:pt x="6867144" y="615697"/>
                </a:moveTo>
                <a:lnTo>
                  <a:pt x="6870192" y="615697"/>
                </a:lnTo>
                <a:lnTo>
                  <a:pt x="6870192" y="618745"/>
                </a:lnTo>
                <a:lnTo>
                  <a:pt x="6867144" y="618745"/>
                </a:lnTo>
                <a:lnTo>
                  <a:pt x="6867144" y="615697"/>
                </a:lnTo>
                <a:close/>
                <a:moveTo>
                  <a:pt x="6867144" y="621792"/>
                </a:moveTo>
                <a:lnTo>
                  <a:pt x="6870192" y="621792"/>
                </a:lnTo>
                <a:lnTo>
                  <a:pt x="6870192" y="624840"/>
                </a:lnTo>
                <a:lnTo>
                  <a:pt x="6867144" y="624840"/>
                </a:lnTo>
                <a:lnTo>
                  <a:pt x="6867144" y="621792"/>
                </a:lnTo>
                <a:close/>
                <a:moveTo>
                  <a:pt x="6867144" y="627888"/>
                </a:moveTo>
                <a:lnTo>
                  <a:pt x="6870192" y="627888"/>
                </a:lnTo>
                <a:lnTo>
                  <a:pt x="6870192" y="630936"/>
                </a:lnTo>
                <a:lnTo>
                  <a:pt x="6867144" y="630936"/>
                </a:lnTo>
                <a:lnTo>
                  <a:pt x="6867144" y="627888"/>
                </a:lnTo>
                <a:close/>
                <a:moveTo>
                  <a:pt x="6867144" y="633985"/>
                </a:moveTo>
                <a:lnTo>
                  <a:pt x="6870192" y="633985"/>
                </a:lnTo>
                <a:lnTo>
                  <a:pt x="6870192" y="637033"/>
                </a:lnTo>
                <a:lnTo>
                  <a:pt x="6867144" y="637033"/>
                </a:lnTo>
                <a:lnTo>
                  <a:pt x="6867144" y="633985"/>
                </a:lnTo>
                <a:close/>
                <a:moveTo>
                  <a:pt x="6867144" y="640080"/>
                </a:moveTo>
                <a:lnTo>
                  <a:pt x="6870192" y="640080"/>
                </a:lnTo>
                <a:lnTo>
                  <a:pt x="6870192" y="643128"/>
                </a:lnTo>
                <a:lnTo>
                  <a:pt x="6867144" y="643128"/>
                </a:lnTo>
                <a:lnTo>
                  <a:pt x="6867144" y="640080"/>
                </a:lnTo>
                <a:close/>
                <a:moveTo>
                  <a:pt x="6867144" y="646177"/>
                </a:moveTo>
                <a:lnTo>
                  <a:pt x="6870192" y="646177"/>
                </a:lnTo>
                <a:lnTo>
                  <a:pt x="6870192" y="649225"/>
                </a:lnTo>
                <a:lnTo>
                  <a:pt x="6867144" y="649225"/>
                </a:lnTo>
                <a:lnTo>
                  <a:pt x="6867144" y="646177"/>
                </a:lnTo>
                <a:close/>
                <a:moveTo>
                  <a:pt x="6867144" y="652273"/>
                </a:moveTo>
                <a:lnTo>
                  <a:pt x="6870192" y="652273"/>
                </a:lnTo>
                <a:lnTo>
                  <a:pt x="6870192" y="655321"/>
                </a:lnTo>
                <a:lnTo>
                  <a:pt x="6867144" y="655321"/>
                </a:lnTo>
                <a:lnTo>
                  <a:pt x="6867144" y="652273"/>
                </a:lnTo>
                <a:close/>
                <a:moveTo>
                  <a:pt x="6867144" y="658368"/>
                </a:moveTo>
                <a:lnTo>
                  <a:pt x="6870192" y="658368"/>
                </a:lnTo>
                <a:lnTo>
                  <a:pt x="6870192" y="661416"/>
                </a:lnTo>
                <a:lnTo>
                  <a:pt x="6867144" y="661416"/>
                </a:lnTo>
                <a:lnTo>
                  <a:pt x="6867144" y="658368"/>
                </a:lnTo>
                <a:close/>
                <a:moveTo>
                  <a:pt x="6867144" y="664465"/>
                </a:moveTo>
                <a:lnTo>
                  <a:pt x="6870192" y="664465"/>
                </a:lnTo>
                <a:lnTo>
                  <a:pt x="6870192" y="667513"/>
                </a:lnTo>
                <a:lnTo>
                  <a:pt x="6867144" y="667513"/>
                </a:lnTo>
                <a:lnTo>
                  <a:pt x="6867144" y="664465"/>
                </a:lnTo>
                <a:close/>
                <a:moveTo>
                  <a:pt x="6867144" y="670561"/>
                </a:moveTo>
                <a:lnTo>
                  <a:pt x="6870192" y="670561"/>
                </a:lnTo>
                <a:lnTo>
                  <a:pt x="6870192" y="673609"/>
                </a:lnTo>
                <a:lnTo>
                  <a:pt x="6867144" y="673609"/>
                </a:lnTo>
                <a:lnTo>
                  <a:pt x="6867144" y="670561"/>
                </a:lnTo>
                <a:close/>
                <a:moveTo>
                  <a:pt x="6867144" y="676656"/>
                </a:moveTo>
                <a:lnTo>
                  <a:pt x="6870192" y="676656"/>
                </a:lnTo>
                <a:lnTo>
                  <a:pt x="6870192" y="679704"/>
                </a:lnTo>
                <a:lnTo>
                  <a:pt x="6867144" y="679704"/>
                </a:lnTo>
                <a:lnTo>
                  <a:pt x="6867144" y="676656"/>
                </a:lnTo>
                <a:close/>
                <a:moveTo>
                  <a:pt x="6867144" y="682753"/>
                </a:moveTo>
                <a:lnTo>
                  <a:pt x="6870192" y="682753"/>
                </a:lnTo>
                <a:lnTo>
                  <a:pt x="6870192" y="685801"/>
                </a:lnTo>
                <a:lnTo>
                  <a:pt x="6867144" y="685801"/>
                </a:lnTo>
                <a:lnTo>
                  <a:pt x="6867144" y="682753"/>
                </a:lnTo>
                <a:close/>
                <a:moveTo>
                  <a:pt x="6867144" y="688848"/>
                </a:moveTo>
                <a:lnTo>
                  <a:pt x="6870192" y="688848"/>
                </a:lnTo>
                <a:lnTo>
                  <a:pt x="6870192" y="691896"/>
                </a:lnTo>
                <a:lnTo>
                  <a:pt x="6867144" y="691896"/>
                </a:lnTo>
                <a:lnTo>
                  <a:pt x="6867144" y="688848"/>
                </a:lnTo>
                <a:close/>
                <a:moveTo>
                  <a:pt x="6867144" y="694944"/>
                </a:moveTo>
                <a:lnTo>
                  <a:pt x="6870192" y="694944"/>
                </a:lnTo>
                <a:lnTo>
                  <a:pt x="6870192" y="697992"/>
                </a:lnTo>
                <a:lnTo>
                  <a:pt x="6867144" y="697992"/>
                </a:lnTo>
                <a:lnTo>
                  <a:pt x="6867144" y="694944"/>
                </a:lnTo>
                <a:close/>
                <a:moveTo>
                  <a:pt x="6867144" y="701041"/>
                </a:moveTo>
                <a:lnTo>
                  <a:pt x="6870192" y="701041"/>
                </a:lnTo>
                <a:lnTo>
                  <a:pt x="6870192" y="704089"/>
                </a:lnTo>
                <a:lnTo>
                  <a:pt x="6867144" y="704089"/>
                </a:lnTo>
                <a:lnTo>
                  <a:pt x="6867144" y="701041"/>
                </a:lnTo>
                <a:close/>
                <a:moveTo>
                  <a:pt x="6867144" y="707136"/>
                </a:moveTo>
                <a:lnTo>
                  <a:pt x="6870192" y="707136"/>
                </a:lnTo>
                <a:lnTo>
                  <a:pt x="6870192" y="710184"/>
                </a:lnTo>
                <a:lnTo>
                  <a:pt x="6867144" y="710184"/>
                </a:lnTo>
                <a:lnTo>
                  <a:pt x="6867144" y="707136"/>
                </a:lnTo>
                <a:close/>
                <a:moveTo>
                  <a:pt x="6867144" y="713232"/>
                </a:moveTo>
                <a:lnTo>
                  <a:pt x="6870192" y="713232"/>
                </a:lnTo>
                <a:lnTo>
                  <a:pt x="6870192" y="716280"/>
                </a:lnTo>
                <a:lnTo>
                  <a:pt x="6867144" y="716280"/>
                </a:lnTo>
                <a:lnTo>
                  <a:pt x="6867144" y="713232"/>
                </a:lnTo>
                <a:close/>
                <a:moveTo>
                  <a:pt x="6867144" y="719329"/>
                </a:moveTo>
                <a:lnTo>
                  <a:pt x="6870192" y="719329"/>
                </a:lnTo>
                <a:lnTo>
                  <a:pt x="6870192" y="722377"/>
                </a:lnTo>
                <a:lnTo>
                  <a:pt x="6867144" y="722377"/>
                </a:lnTo>
                <a:lnTo>
                  <a:pt x="6867144" y="719329"/>
                </a:lnTo>
                <a:close/>
                <a:moveTo>
                  <a:pt x="6867144" y="725424"/>
                </a:moveTo>
                <a:lnTo>
                  <a:pt x="6870192" y="725424"/>
                </a:lnTo>
                <a:lnTo>
                  <a:pt x="6870192" y="728472"/>
                </a:lnTo>
                <a:lnTo>
                  <a:pt x="6867144" y="728472"/>
                </a:lnTo>
                <a:lnTo>
                  <a:pt x="6867144" y="725424"/>
                </a:lnTo>
                <a:close/>
                <a:moveTo>
                  <a:pt x="6867144" y="731521"/>
                </a:moveTo>
                <a:lnTo>
                  <a:pt x="6870192" y="731521"/>
                </a:lnTo>
                <a:lnTo>
                  <a:pt x="6870192" y="734569"/>
                </a:lnTo>
                <a:lnTo>
                  <a:pt x="6867144" y="734569"/>
                </a:lnTo>
                <a:lnTo>
                  <a:pt x="6867144" y="731521"/>
                </a:lnTo>
                <a:close/>
                <a:moveTo>
                  <a:pt x="6867144" y="737617"/>
                </a:moveTo>
                <a:lnTo>
                  <a:pt x="6870192" y="737617"/>
                </a:lnTo>
                <a:lnTo>
                  <a:pt x="6870192" y="740665"/>
                </a:lnTo>
                <a:lnTo>
                  <a:pt x="6867144" y="740665"/>
                </a:lnTo>
                <a:lnTo>
                  <a:pt x="6867144" y="737617"/>
                </a:lnTo>
                <a:close/>
                <a:moveTo>
                  <a:pt x="6867144" y="743712"/>
                </a:moveTo>
                <a:lnTo>
                  <a:pt x="6870192" y="743712"/>
                </a:lnTo>
                <a:lnTo>
                  <a:pt x="6870192" y="746760"/>
                </a:lnTo>
                <a:lnTo>
                  <a:pt x="6867144" y="746760"/>
                </a:lnTo>
                <a:lnTo>
                  <a:pt x="6867144" y="743712"/>
                </a:lnTo>
                <a:close/>
                <a:moveTo>
                  <a:pt x="6867144" y="749809"/>
                </a:moveTo>
                <a:lnTo>
                  <a:pt x="6870192" y="749809"/>
                </a:lnTo>
                <a:lnTo>
                  <a:pt x="6870192" y="752857"/>
                </a:lnTo>
                <a:lnTo>
                  <a:pt x="6867144" y="752857"/>
                </a:lnTo>
                <a:lnTo>
                  <a:pt x="6867144" y="749809"/>
                </a:lnTo>
                <a:close/>
                <a:moveTo>
                  <a:pt x="6867144" y="755904"/>
                </a:moveTo>
                <a:lnTo>
                  <a:pt x="6870192" y="755904"/>
                </a:lnTo>
                <a:lnTo>
                  <a:pt x="6870192" y="758952"/>
                </a:lnTo>
                <a:lnTo>
                  <a:pt x="6867144" y="758952"/>
                </a:lnTo>
                <a:lnTo>
                  <a:pt x="6867144" y="755904"/>
                </a:lnTo>
                <a:close/>
                <a:moveTo>
                  <a:pt x="6867144" y="762000"/>
                </a:moveTo>
                <a:lnTo>
                  <a:pt x="6870192" y="762000"/>
                </a:lnTo>
                <a:lnTo>
                  <a:pt x="6870192" y="765048"/>
                </a:lnTo>
                <a:lnTo>
                  <a:pt x="6867144" y="765048"/>
                </a:lnTo>
                <a:lnTo>
                  <a:pt x="6867144" y="762000"/>
                </a:lnTo>
                <a:close/>
                <a:moveTo>
                  <a:pt x="6867144" y="768097"/>
                </a:moveTo>
                <a:lnTo>
                  <a:pt x="6870192" y="768097"/>
                </a:lnTo>
                <a:lnTo>
                  <a:pt x="6870192" y="771145"/>
                </a:lnTo>
                <a:lnTo>
                  <a:pt x="6867144" y="771145"/>
                </a:lnTo>
                <a:lnTo>
                  <a:pt x="6867144" y="768097"/>
                </a:lnTo>
                <a:close/>
                <a:moveTo>
                  <a:pt x="6867144" y="774192"/>
                </a:moveTo>
                <a:lnTo>
                  <a:pt x="6870192" y="774192"/>
                </a:lnTo>
                <a:lnTo>
                  <a:pt x="6870192" y="777240"/>
                </a:lnTo>
                <a:lnTo>
                  <a:pt x="6867144" y="777240"/>
                </a:lnTo>
                <a:lnTo>
                  <a:pt x="6867144" y="774192"/>
                </a:lnTo>
                <a:close/>
                <a:moveTo>
                  <a:pt x="6867144" y="780288"/>
                </a:moveTo>
                <a:lnTo>
                  <a:pt x="6870192" y="780288"/>
                </a:lnTo>
                <a:lnTo>
                  <a:pt x="6870192" y="783336"/>
                </a:lnTo>
                <a:lnTo>
                  <a:pt x="6867144" y="783336"/>
                </a:lnTo>
                <a:lnTo>
                  <a:pt x="6867144" y="780288"/>
                </a:lnTo>
                <a:close/>
                <a:moveTo>
                  <a:pt x="6867144" y="786385"/>
                </a:moveTo>
                <a:lnTo>
                  <a:pt x="6870192" y="786385"/>
                </a:lnTo>
                <a:lnTo>
                  <a:pt x="6870192" y="789433"/>
                </a:lnTo>
                <a:lnTo>
                  <a:pt x="6867144" y="789433"/>
                </a:lnTo>
                <a:lnTo>
                  <a:pt x="6867144" y="786385"/>
                </a:lnTo>
                <a:close/>
                <a:moveTo>
                  <a:pt x="6867144" y="792480"/>
                </a:moveTo>
                <a:lnTo>
                  <a:pt x="6870192" y="792480"/>
                </a:lnTo>
                <a:lnTo>
                  <a:pt x="6870192" y="795528"/>
                </a:lnTo>
                <a:lnTo>
                  <a:pt x="6867144" y="795528"/>
                </a:lnTo>
                <a:lnTo>
                  <a:pt x="6867144" y="792480"/>
                </a:lnTo>
                <a:close/>
                <a:moveTo>
                  <a:pt x="6867144" y="798577"/>
                </a:moveTo>
                <a:lnTo>
                  <a:pt x="6870192" y="798577"/>
                </a:lnTo>
                <a:lnTo>
                  <a:pt x="6870192" y="801625"/>
                </a:lnTo>
                <a:lnTo>
                  <a:pt x="6867144" y="801625"/>
                </a:lnTo>
                <a:lnTo>
                  <a:pt x="6867144" y="798577"/>
                </a:lnTo>
                <a:close/>
                <a:moveTo>
                  <a:pt x="6867144" y="804673"/>
                </a:moveTo>
                <a:lnTo>
                  <a:pt x="6870192" y="804673"/>
                </a:lnTo>
                <a:lnTo>
                  <a:pt x="6870192" y="807721"/>
                </a:lnTo>
                <a:lnTo>
                  <a:pt x="6867144" y="807721"/>
                </a:lnTo>
                <a:lnTo>
                  <a:pt x="6867144" y="804673"/>
                </a:lnTo>
                <a:close/>
                <a:moveTo>
                  <a:pt x="6867144" y="810768"/>
                </a:moveTo>
                <a:lnTo>
                  <a:pt x="6870192" y="810768"/>
                </a:lnTo>
                <a:lnTo>
                  <a:pt x="6870192" y="813816"/>
                </a:lnTo>
                <a:lnTo>
                  <a:pt x="6867144" y="813816"/>
                </a:lnTo>
                <a:lnTo>
                  <a:pt x="6867144" y="810768"/>
                </a:lnTo>
                <a:close/>
                <a:moveTo>
                  <a:pt x="6867144" y="816865"/>
                </a:moveTo>
                <a:lnTo>
                  <a:pt x="6870192" y="816865"/>
                </a:lnTo>
                <a:lnTo>
                  <a:pt x="6870192" y="819913"/>
                </a:lnTo>
                <a:lnTo>
                  <a:pt x="6867144" y="819913"/>
                </a:lnTo>
                <a:lnTo>
                  <a:pt x="6867144" y="816865"/>
                </a:lnTo>
                <a:close/>
                <a:moveTo>
                  <a:pt x="6867144" y="822961"/>
                </a:moveTo>
                <a:lnTo>
                  <a:pt x="6870192" y="822961"/>
                </a:lnTo>
                <a:lnTo>
                  <a:pt x="6870192" y="826009"/>
                </a:lnTo>
                <a:lnTo>
                  <a:pt x="6867144" y="826009"/>
                </a:lnTo>
                <a:lnTo>
                  <a:pt x="6867144" y="822961"/>
                </a:lnTo>
                <a:close/>
                <a:moveTo>
                  <a:pt x="6867144" y="829056"/>
                </a:moveTo>
                <a:lnTo>
                  <a:pt x="6870192" y="829056"/>
                </a:lnTo>
                <a:lnTo>
                  <a:pt x="6870192" y="832104"/>
                </a:lnTo>
                <a:lnTo>
                  <a:pt x="6867144" y="832104"/>
                </a:lnTo>
                <a:lnTo>
                  <a:pt x="6867144" y="829056"/>
                </a:lnTo>
                <a:close/>
                <a:moveTo>
                  <a:pt x="6867144" y="835153"/>
                </a:moveTo>
                <a:lnTo>
                  <a:pt x="6870192" y="835153"/>
                </a:lnTo>
                <a:lnTo>
                  <a:pt x="6870192" y="838201"/>
                </a:lnTo>
                <a:lnTo>
                  <a:pt x="6867144" y="838201"/>
                </a:lnTo>
                <a:lnTo>
                  <a:pt x="6867144" y="835153"/>
                </a:lnTo>
                <a:close/>
                <a:moveTo>
                  <a:pt x="6867144" y="841248"/>
                </a:moveTo>
                <a:lnTo>
                  <a:pt x="6870192" y="841248"/>
                </a:lnTo>
                <a:lnTo>
                  <a:pt x="6870192" y="844296"/>
                </a:lnTo>
                <a:lnTo>
                  <a:pt x="6867144" y="844296"/>
                </a:lnTo>
                <a:lnTo>
                  <a:pt x="6867144" y="841248"/>
                </a:lnTo>
                <a:close/>
                <a:moveTo>
                  <a:pt x="6867144" y="847344"/>
                </a:moveTo>
                <a:lnTo>
                  <a:pt x="6870192" y="847344"/>
                </a:lnTo>
                <a:lnTo>
                  <a:pt x="6870192" y="850392"/>
                </a:lnTo>
                <a:lnTo>
                  <a:pt x="6867144" y="850392"/>
                </a:lnTo>
                <a:lnTo>
                  <a:pt x="6867144" y="847344"/>
                </a:lnTo>
                <a:close/>
                <a:moveTo>
                  <a:pt x="6867144" y="853441"/>
                </a:moveTo>
                <a:lnTo>
                  <a:pt x="6870192" y="853441"/>
                </a:lnTo>
                <a:lnTo>
                  <a:pt x="6870192" y="856489"/>
                </a:lnTo>
                <a:lnTo>
                  <a:pt x="6867144" y="856489"/>
                </a:lnTo>
                <a:lnTo>
                  <a:pt x="6867144" y="853441"/>
                </a:lnTo>
                <a:close/>
                <a:moveTo>
                  <a:pt x="6867144" y="859536"/>
                </a:moveTo>
                <a:lnTo>
                  <a:pt x="6870192" y="859536"/>
                </a:lnTo>
                <a:lnTo>
                  <a:pt x="6870192" y="862584"/>
                </a:lnTo>
                <a:lnTo>
                  <a:pt x="6867144" y="862584"/>
                </a:lnTo>
                <a:lnTo>
                  <a:pt x="6867144" y="859536"/>
                </a:lnTo>
                <a:close/>
                <a:moveTo>
                  <a:pt x="6867144" y="865632"/>
                </a:moveTo>
                <a:lnTo>
                  <a:pt x="6870192" y="865632"/>
                </a:lnTo>
                <a:lnTo>
                  <a:pt x="6870192" y="868680"/>
                </a:lnTo>
                <a:lnTo>
                  <a:pt x="6867144" y="868680"/>
                </a:lnTo>
                <a:lnTo>
                  <a:pt x="6867144" y="865632"/>
                </a:lnTo>
                <a:close/>
                <a:moveTo>
                  <a:pt x="6867144" y="871729"/>
                </a:moveTo>
                <a:lnTo>
                  <a:pt x="6870192" y="871729"/>
                </a:lnTo>
                <a:lnTo>
                  <a:pt x="6870192" y="874777"/>
                </a:lnTo>
                <a:lnTo>
                  <a:pt x="6867144" y="874777"/>
                </a:lnTo>
                <a:lnTo>
                  <a:pt x="6867144" y="871729"/>
                </a:lnTo>
                <a:close/>
                <a:moveTo>
                  <a:pt x="6867144" y="877824"/>
                </a:moveTo>
                <a:lnTo>
                  <a:pt x="6870192" y="877824"/>
                </a:lnTo>
                <a:lnTo>
                  <a:pt x="6870192" y="880872"/>
                </a:lnTo>
                <a:lnTo>
                  <a:pt x="6867144" y="880872"/>
                </a:lnTo>
                <a:lnTo>
                  <a:pt x="6867144" y="877824"/>
                </a:lnTo>
                <a:close/>
                <a:moveTo>
                  <a:pt x="6867144" y="883921"/>
                </a:moveTo>
                <a:lnTo>
                  <a:pt x="6870192" y="883921"/>
                </a:lnTo>
                <a:lnTo>
                  <a:pt x="6870192" y="886969"/>
                </a:lnTo>
                <a:lnTo>
                  <a:pt x="6867144" y="886969"/>
                </a:lnTo>
                <a:lnTo>
                  <a:pt x="6867144" y="883921"/>
                </a:lnTo>
                <a:close/>
                <a:moveTo>
                  <a:pt x="6867144" y="890017"/>
                </a:moveTo>
                <a:lnTo>
                  <a:pt x="6870192" y="890017"/>
                </a:lnTo>
                <a:lnTo>
                  <a:pt x="6870192" y="893065"/>
                </a:lnTo>
                <a:lnTo>
                  <a:pt x="6867144" y="893065"/>
                </a:lnTo>
                <a:lnTo>
                  <a:pt x="6867144" y="890017"/>
                </a:lnTo>
                <a:close/>
                <a:moveTo>
                  <a:pt x="6867144" y="896112"/>
                </a:moveTo>
                <a:lnTo>
                  <a:pt x="6870192" y="896112"/>
                </a:lnTo>
                <a:lnTo>
                  <a:pt x="6870192" y="899160"/>
                </a:lnTo>
                <a:lnTo>
                  <a:pt x="6867144" y="899160"/>
                </a:lnTo>
                <a:lnTo>
                  <a:pt x="6867144" y="896112"/>
                </a:lnTo>
                <a:close/>
                <a:moveTo>
                  <a:pt x="6867144" y="902209"/>
                </a:moveTo>
                <a:lnTo>
                  <a:pt x="6870192" y="902209"/>
                </a:lnTo>
                <a:lnTo>
                  <a:pt x="6870192" y="905257"/>
                </a:lnTo>
                <a:lnTo>
                  <a:pt x="6867144" y="905257"/>
                </a:lnTo>
                <a:lnTo>
                  <a:pt x="6867144" y="902209"/>
                </a:lnTo>
                <a:close/>
                <a:moveTo>
                  <a:pt x="6867144" y="908304"/>
                </a:moveTo>
                <a:lnTo>
                  <a:pt x="6870192" y="908304"/>
                </a:lnTo>
                <a:lnTo>
                  <a:pt x="6870192" y="911352"/>
                </a:lnTo>
                <a:lnTo>
                  <a:pt x="6867144" y="911352"/>
                </a:lnTo>
                <a:lnTo>
                  <a:pt x="6867144" y="908304"/>
                </a:lnTo>
                <a:close/>
                <a:moveTo>
                  <a:pt x="6867144" y="914400"/>
                </a:moveTo>
                <a:lnTo>
                  <a:pt x="6870192" y="914400"/>
                </a:lnTo>
                <a:lnTo>
                  <a:pt x="6870192" y="917448"/>
                </a:lnTo>
                <a:lnTo>
                  <a:pt x="6867144" y="917448"/>
                </a:lnTo>
                <a:lnTo>
                  <a:pt x="6867144" y="914400"/>
                </a:lnTo>
                <a:close/>
                <a:moveTo>
                  <a:pt x="6867144" y="920497"/>
                </a:moveTo>
                <a:lnTo>
                  <a:pt x="6870192" y="920497"/>
                </a:lnTo>
                <a:lnTo>
                  <a:pt x="6870192" y="923545"/>
                </a:lnTo>
                <a:lnTo>
                  <a:pt x="6867144" y="923545"/>
                </a:lnTo>
                <a:lnTo>
                  <a:pt x="6867144" y="920497"/>
                </a:lnTo>
                <a:close/>
                <a:moveTo>
                  <a:pt x="6867144" y="926592"/>
                </a:moveTo>
                <a:lnTo>
                  <a:pt x="6870192" y="926592"/>
                </a:lnTo>
                <a:lnTo>
                  <a:pt x="6870192" y="929640"/>
                </a:lnTo>
                <a:lnTo>
                  <a:pt x="6867144" y="929640"/>
                </a:lnTo>
                <a:lnTo>
                  <a:pt x="6867144" y="926592"/>
                </a:lnTo>
                <a:close/>
                <a:moveTo>
                  <a:pt x="6867144" y="932688"/>
                </a:moveTo>
                <a:lnTo>
                  <a:pt x="6870192" y="932688"/>
                </a:lnTo>
                <a:lnTo>
                  <a:pt x="6870192" y="935736"/>
                </a:lnTo>
                <a:lnTo>
                  <a:pt x="6867144" y="935736"/>
                </a:lnTo>
                <a:lnTo>
                  <a:pt x="6867144" y="932688"/>
                </a:lnTo>
                <a:close/>
                <a:moveTo>
                  <a:pt x="6867144" y="938785"/>
                </a:moveTo>
                <a:lnTo>
                  <a:pt x="6870192" y="938785"/>
                </a:lnTo>
                <a:lnTo>
                  <a:pt x="6870192" y="941833"/>
                </a:lnTo>
                <a:lnTo>
                  <a:pt x="6867144" y="941833"/>
                </a:lnTo>
                <a:lnTo>
                  <a:pt x="6867144" y="938785"/>
                </a:lnTo>
                <a:close/>
                <a:moveTo>
                  <a:pt x="6867144" y="944880"/>
                </a:moveTo>
                <a:lnTo>
                  <a:pt x="6870192" y="944880"/>
                </a:lnTo>
                <a:lnTo>
                  <a:pt x="6870192" y="947928"/>
                </a:lnTo>
                <a:lnTo>
                  <a:pt x="6867144" y="947928"/>
                </a:lnTo>
                <a:lnTo>
                  <a:pt x="6867144" y="944880"/>
                </a:lnTo>
                <a:close/>
                <a:moveTo>
                  <a:pt x="6867144" y="950977"/>
                </a:moveTo>
                <a:lnTo>
                  <a:pt x="6870192" y="950977"/>
                </a:lnTo>
                <a:lnTo>
                  <a:pt x="6870192" y="954025"/>
                </a:lnTo>
                <a:lnTo>
                  <a:pt x="6867144" y="954025"/>
                </a:lnTo>
                <a:lnTo>
                  <a:pt x="6867144" y="950977"/>
                </a:lnTo>
                <a:close/>
                <a:moveTo>
                  <a:pt x="6867144" y="957073"/>
                </a:moveTo>
                <a:lnTo>
                  <a:pt x="6870192" y="957073"/>
                </a:lnTo>
                <a:lnTo>
                  <a:pt x="6870192" y="960121"/>
                </a:lnTo>
                <a:lnTo>
                  <a:pt x="6867144" y="960121"/>
                </a:lnTo>
                <a:lnTo>
                  <a:pt x="6867144" y="957073"/>
                </a:lnTo>
                <a:close/>
                <a:moveTo>
                  <a:pt x="6867144" y="963168"/>
                </a:moveTo>
                <a:lnTo>
                  <a:pt x="6870192" y="963168"/>
                </a:lnTo>
                <a:lnTo>
                  <a:pt x="6870192" y="966216"/>
                </a:lnTo>
                <a:lnTo>
                  <a:pt x="6867144" y="966216"/>
                </a:lnTo>
                <a:lnTo>
                  <a:pt x="6867144" y="963168"/>
                </a:lnTo>
                <a:close/>
                <a:moveTo>
                  <a:pt x="6867144" y="969265"/>
                </a:moveTo>
                <a:lnTo>
                  <a:pt x="6870192" y="969265"/>
                </a:lnTo>
                <a:lnTo>
                  <a:pt x="6870192" y="972313"/>
                </a:lnTo>
                <a:lnTo>
                  <a:pt x="6867144" y="972313"/>
                </a:lnTo>
                <a:lnTo>
                  <a:pt x="6867144" y="969265"/>
                </a:lnTo>
                <a:close/>
                <a:moveTo>
                  <a:pt x="6867144" y="975361"/>
                </a:moveTo>
                <a:lnTo>
                  <a:pt x="6870192" y="975361"/>
                </a:lnTo>
                <a:lnTo>
                  <a:pt x="6870192" y="978409"/>
                </a:lnTo>
                <a:lnTo>
                  <a:pt x="6867144" y="978409"/>
                </a:lnTo>
                <a:lnTo>
                  <a:pt x="6867144" y="975361"/>
                </a:lnTo>
                <a:close/>
                <a:moveTo>
                  <a:pt x="6867144" y="981456"/>
                </a:moveTo>
                <a:lnTo>
                  <a:pt x="6870192" y="981456"/>
                </a:lnTo>
                <a:lnTo>
                  <a:pt x="6870192" y="984504"/>
                </a:lnTo>
                <a:lnTo>
                  <a:pt x="6867144" y="984504"/>
                </a:lnTo>
                <a:lnTo>
                  <a:pt x="6867144" y="981456"/>
                </a:lnTo>
                <a:close/>
                <a:moveTo>
                  <a:pt x="6867144" y="987553"/>
                </a:moveTo>
                <a:lnTo>
                  <a:pt x="6870192" y="987553"/>
                </a:lnTo>
                <a:lnTo>
                  <a:pt x="6870192" y="990601"/>
                </a:lnTo>
                <a:lnTo>
                  <a:pt x="6867144" y="990601"/>
                </a:lnTo>
                <a:lnTo>
                  <a:pt x="6867144" y="987553"/>
                </a:lnTo>
                <a:close/>
                <a:moveTo>
                  <a:pt x="6867144" y="993648"/>
                </a:moveTo>
                <a:lnTo>
                  <a:pt x="6870192" y="993648"/>
                </a:lnTo>
                <a:lnTo>
                  <a:pt x="6870192" y="996696"/>
                </a:lnTo>
                <a:lnTo>
                  <a:pt x="6867144" y="996696"/>
                </a:lnTo>
                <a:lnTo>
                  <a:pt x="6867144" y="993648"/>
                </a:lnTo>
                <a:close/>
                <a:moveTo>
                  <a:pt x="6867144" y="999744"/>
                </a:moveTo>
                <a:lnTo>
                  <a:pt x="6870192" y="999744"/>
                </a:lnTo>
                <a:lnTo>
                  <a:pt x="6870192" y="1002792"/>
                </a:lnTo>
                <a:lnTo>
                  <a:pt x="6867144" y="1002792"/>
                </a:lnTo>
                <a:lnTo>
                  <a:pt x="6867144" y="999744"/>
                </a:lnTo>
                <a:close/>
                <a:moveTo>
                  <a:pt x="6867144" y="1005841"/>
                </a:moveTo>
                <a:lnTo>
                  <a:pt x="6870192" y="1005841"/>
                </a:lnTo>
                <a:lnTo>
                  <a:pt x="6870192" y="1008889"/>
                </a:lnTo>
                <a:lnTo>
                  <a:pt x="6867144" y="1008889"/>
                </a:lnTo>
                <a:lnTo>
                  <a:pt x="6867144" y="1005841"/>
                </a:lnTo>
                <a:close/>
                <a:moveTo>
                  <a:pt x="6867144" y="1011936"/>
                </a:moveTo>
                <a:lnTo>
                  <a:pt x="6870192" y="1011936"/>
                </a:lnTo>
                <a:lnTo>
                  <a:pt x="6870192" y="1014984"/>
                </a:lnTo>
                <a:lnTo>
                  <a:pt x="6867144" y="1014984"/>
                </a:lnTo>
                <a:lnTo>
                  <a:pt x="6867144" y="1011936"/>
                </a:lnTo>
                <a:close/>
                <a:moveTo>
                  <a:pt x="6867144" y="1018032"/>
                </a:moveTo>
                <a:lnTo>
                  <a:pt x="6870192" y="1018032"/>
                </a:lnTo>
                <a:lnTo>
                  <a:pt x="6870192" y="1021080"/>
                </a:lnTo>
                <a:lnTo>
                  <a:pt x="6867144" y="1021080"/>
                </a:lnTo>
                <a:lnTo>
                  <a:pt x="6867144" y="1018032"/>
                </a:lnTo>
                <a:close/>
                <a:moveTo>
                  <a:pt x="6867144" y="1024129"/>
                </a:moveTo>
                <a:lnTo>
                  <a:pt x="6870192" y="1024129"/>
                </a:lnTo>
                <a:lnTo>
                  <a:pt x="6870192" y="1027177"/>
                </a:lnTo>
                <a:lnTo>
                  <a:pt x="6867144" y="1027177"/>
                </a:lnTo>
                <a:lnTo>
                  <a:pt x="6867144" y="1024129"/>
                </a:lnTo>
                <a:close/>
                <a:moveTo>
                  <a:pt x="6867144" y="1030224"/>
                </a:moveTo>
                <a:lnTo>
                  <a:pt x="6870192" y="1030224"/>
                </a:lnTo>
                <a:lnTo>
                  <a:pt x="6870192" y="1033272"/>
                </a:lnTo>
                <a:lnTo>
                  <a:pt x="6867144" y="1033272"/>
                </a:lnTo>
                <a:lnTo>
                  <a:pt x="6867144" y="1030224"/>
                </a:lnTo>
                <a:close/>
                <a:moveTo>
                  <a:pt x="6867144" y="1036321"/>
                </a:moveTo>
                <a:lnTo>
                  <a:pt x="6870192" y="1036321"/>
                </a:lnTo>
                <a:lnTo>
                  <a:pt x="6870192" y="1039369"/>
                </a:lnTo>
                <a:lnTo>
                  <a:pt x="6867144" y="1039369"/>
                </a:lnTo>
                <a:lnTo>
                  <a:pt x="6867144" y="1036321"/>
                </a:lnTo>
                <a:close/>
                <a:moveTo>
                  <a:pt x="6867144" y="1042417"/>
                </a:moveTo>
                <a:lnTo>
                  <a:pt x="6870192" y="1042417"/>
                </a:lnTo>
                <a:lnTo>
                  <a:pt x="6870192" y="1045465"/>
                </a:lnTo>
                <a:lnTo>
                  <a:pt x="6867144" y="1045465"/>
                </a:lnTo>
                <a:lnTo>
                  <a:pt x="6867144" y="1042417"/>
                </a:lnTo>
                <a:close/>
                <a:moveTo>
                  <a:pt x="6867144" y="1048512"/>
                </a:moveTo>
                <a:lnTo>
                  <a:pt x="6870192" y="1048512"/>
                </a:lnTo>
                <a:lnTo>
                  <a:pt x="6870192" y="1051560"/>
                </a:lnTo>
                <a:lnTo>
                  <a:pt x="6867144" y="1051560"/>
                </a:lnTo>
                <a:lnTo>
                  <a:pt x="6867144" y="1048512"/>
                </a:lnTo>
                <a:close/>
                <a:moveTo>
                  <a:pt x="6867144" y="1054609"/>
                </a:moveTo>
                <a:lnTo>
                  <a:pt x="6870192" y="1054609"/>
                </a:lnTo>
                <a:lnTo>
                  <a:pt x="6870192" y="1057657"/>
                </a:lnTo>
                <a:lnTo>
                  <a:pt x="6867144" y="1057657"/>
                </a:lnTo>
                <a:lnTo>
                  <a:pt x="6867144" y="1054609"/>
                </a:lnTo>
                <a:close/>
                <a:moveTo>
                  <a:pt x="6867144" y="1060704"/>
                </a:moveTo>
                <a:lnTo>
                  <a:pt x="6870192" y="1060704"/>
                </a:lnTo>
                <a:lnTo>
                  <a:pt x="6870192" y="1063752"/>
                </a:lnTo>
                <a:lnTo>
                  <a:pt x="6867144" y="1063752"/>
                </a:lnTo>
                <a:lnTo>
                  <a:pt x="6867144" y="1060704"/>
                </a:lnTo>
                <a:close/>
                <a:moveTo>
                  <a:pt x="6867144" y="1066800"/>
                </a:moveTo>
                <a:lnTo>
                  <a:pt x="6870192" y="1066800"/>
                </a:lnTo>
                <a:lnTo>
                  <a:pt x="6870192" y="1069848"/>
                </a:lnTo>
                <a:lnTo>
                  <a:pt x="6867144" y="1069848"/>
                </a:lnTo>
                <a:lnTo>
                  <a:pt x="6867144" y="1066800"/>
                </a:lnTo>
                <a:close/>
                <a:moveTo>
                  <a:pt x="6867144" y="1072897"/>
                </a:moveTo>
                <a:lnTo>
                  <a:pt x="6870192" y="1072897"/>
                </a:lnTo>
                <a:lnTo>
                  <a:pt x="6870192" y="1075945"/>
                </a:lnTo>
                <a:lnTo>
                  <a:pt x="6867144" y="1075945"/>
                </a:lnTo>
                <a:lnTo>
                  <a:pt x="6867144" y="1072897"/>
                </a:lnTo>
                <a:close/>
                <a:moveTo>
                  <a:pt x="6867144" y="1078992"/>
                </a:moveTo>
                <a:lnTo>
                  <a:pt x="6870192" y="1078992"/>
                </a:lnTo>
                <a:lnTo>
                  <a:pt x="6870192" y="1082040"/>
                </a:lnTo>
                <a:lnTo>
                  <a:pt x="6867144" y="1082040"/>
                </a:lnTo>
                <a:lnTo>
                  <a:pt x="6867144" y="1078992"/>
                </a:lnTo>
                <a:close/>
                <a:moveTo>
                  <a:pt x="6867144" y="1085088"/>
                </a:moveTo>
                <a:lnTo>
                  <a:pt x="6870192" y="1085088"/>
                </a:lnTo>
                <a:lnTo>
                  <a:pt x="6870192" y="1088136"/>
                </a:lnTo>
                <a:lnTo>
                  <a:pt x="6867144" y="1088136"/>
                </a:lnTo>
                <a:lnTo>
                  <a:pt x="6867144" y="1085088"/>
                </a:lnTo>
                <a:close/>
                <a:moveTo>
                  <a:pt x="6867144" y="1091185"/>
                </a:moveTo>
                <a:lnTo>
                  <a:pt x="6870192" y="1091185"/>
                </a:lnTo>
                <a:lnTo>
                  <a:pt x="6870192" y="1094233"/>
                </a:lnTo>
                <a:lnTo>
                  <a:pt x="6867144" y="1094233"/>
                </a:lnTo>
                <a:lnTo>
                  <a:pt x="6867144" y="1091185"/>
                </a:lnTo>
                <a:close/>
                <a:moveTo>
                  <a:pt x="6867144" y="1097280"/>
                </a:moveTo>
                <a:lnTo>
                  <a:pt x="6870192" y="1097280"/>
                </a:lnTo>
                <a:lnTo>
                  <a:pt x="6870192" y="1100328"/>
                </a:lnTo>
                <a:lnTo>
                  <a:pt x="6867144" y="1100328"/>
                </a:lnTo>
                <a:lnTo>
                  <a:pt x="6867144" y="1097280"/>
                </a:lnTo>
                <a:close/>
                <a:moveTo>
                  <a:pt x="6867144" y="1103377"/>
                </a:moveTo>
                <a:lnTo>
                  <a:pt x="6870192" y="1103377"/>
                </a:lnTo>
                <a:lnTo>
                  <a:pt x="6870192" y="1106425"/>
                </a:lnTo>
                <a:lnTo>
                  <a:pt x="6867144" y="1106425"/>
                </a:lnTo>
                <a:lnTo>
                  <a:pt x="6867144" y="1103377"/>
                </a:lnTo>
                <a:close/>
                <a:moveTo>
                  <a:pt x="6867144" y="1109473"/>
                </a:moveTo>
                <a:lnTo>
                  <a:pt x="6870192" y="1109473"/>
                </a:lnTo>
                <a:lnTo>
                  <a:pt x="6870192" y="1112521"/>
                </a:lnTo>
                <a:lnTo>
                  <a:pt x="6867144" y="1112521"/>
                </a:lnTo>
                <a:lnTo>
                  <a:pt x="6867144" y="1109473"/>
                </a:lnTo>
                <a:close/>
                <a:moveTo>
                  <a:pt x="6867144" y="1115568"/>
                </a:moveTo>
                <a:lnTo>
                  <a:pt x="6870192" y="1115568"/>
                </a:lnTo>
                <a:lnTo>
                  <a:pt x="6870192" y="1118616"/>
                </a:lnTo>
                <a:lnTo>
                  <a:pt x="6867144" y="1118616"/>
                </a:lnTo>
                <a:lnTo>
                  <a:pt x="6867144" y="1115568"/>
                </a:lnTo>
                <a:close/>
                <a:moveTo>
                  <a:pt x="6867144" y="1121665"/>
                </a:moveTo>
                <a:lnTo>
                  <a:pt x="6870192" y="1121665"/>
                </a:lnTo>
                <a:lnTo>
                  <a:pt x="6870192" y="1124713"/>
                </a:lnTo>
                <a:lnTo>
                  <a:pt x="6867144" y="1124713"/>
                </a:lnTo>
                <a:lnTo>
                  <a:pt x="6867144" y="1121665"/>
                </a:lnTo>
                <a:close/>
                <a:moveTo>
                  <a:pt x="6867144" y="1127761"/>
                </a:moveTo>
                <a:lnTo>
                  <a:pt x="6870192" y="1127761"/>
                </a:lnTo>
                <a:lnTo>
                  <a:pt x="6870192" y="1130809"/>
                </a:lnTo>
                <a:lnTo>
                  <a:pt x="6867144" y="1130809"/>
                </a:lnTo>
                <a:lnTo>
                  <a:pt x="6867144" y="1127761"/>
                </a:lnTo>
                <a:close/>
                <a:moveTo>
                  <a:pt x="6867144" y="1133856"/>
                </a:moveTo>
                <a:lnTo>
                  <a:pt x="6870192" y="1133856"/>
                </a:lnTo>
                <a:lnTo>
                  <a:pt x="6870192" y="1136904"/>
                </a:lnTo>
                <a:lnTo>
                  <a:pt x="6867144" y="1136904"/>
                </a:lnTo>
                <a:lnTo>
                  <a:pt x="6867144" y="1133856"/>
                </a:lnTo>
                <a:close/>
                <a:moveTo>
                  <a:pt x="6867144" y="1139953"/>
                </a:moveTo>
                <a:lnTo>
                  <a:pt x="6870192" y="1139953"/>
                </a:lnTo>
                <a:lnTo>
                  <a:pt x="6870192" y="1143001"/>
                </a:lnTo>
                <a:lnTo>
                  <a:pt x="6867144" y="1143001"/>
                </a:lnTo>
                <a:lnTo>
                  <a:pt x="6867144" y="1139953"/>
                </a:lnTo>
                <a:close/>
                <a:moveTo>
                  <a:pt x="6867144" y="1146048"/>
                </a:moveTo>
                <a:lnTo>
                  <a:pt x="6870192" y="1146048"/>
                </a:lnTo>
                <a:lnTo>
                  <a:pt x="6870192" y="1149096"/>
                </a:lnTo>
                <a:lnTo>
                  <a:pt x="6867144" y="1149096"/>
                </a:lnTo>
                <a:lnTo>
                  <a:pt x="6867144" y="1146048"/>
                </a:lnTo>
                <a:close/>
                <a:moveTo>
                  <a:pt x="6867144" y="1152144"/>
                </a:moveTo>
                <a:lnTo>
                  <a:pt x="6870192" y="1152144"/>
                </a:lnTo>
                <a:lnTo>
                  <a:pt x="6870192" y="1155192"/>
                </a:lnTo>
                <a:lnTo>
                  <a:pt x="6867144" y="1155192"/>
                </a:lnTo>
                <a:lnTo>
                  <a:pt x="6867144" y="1152144"/>
                </a:lnTo>
                <a:close/>
                <a:moveTo>
                  <a:pt x="6867144" y="1158241"/>
                </a:moveTo>
                <a:lnTo>
                  <a:pt x="6870192" y="1158241"/>
                </a:lnTo>
                <a:lnTo>
                  <a:pt x="6870192" y="1161289"/>
                </a:lnTo>
                <a:lnTo>
                  <a:pt x="6867144" y="1161289"/>
                </a:lnTo>
                <a:lnTo>
                  <a:pt x="6867144" y="1158241"/>
                </a:lnTo>
                <a:close/>
                <a:moveTo>
                  <a:pt x="6867144" y="1164336"/>
                </a:moveTo>
                <a:lnTo>
                  <a:pt x="6870192" y="1164336"/>
                </a:lnTo>
                <a:lnTo>
                  <a:pt x="6870192" y="1167384"/>
                </a:lnTo>
                <a:lnTo>
                  <a:pt x="6867144" y="1167384"/>
                </a:lnTo>
                <a:lnTo>
                  <a:pt x="6867144" y="1164336"/>
                </a:lnTo>
                <a:close/>
                <a:moveTo>
                  <a:pt x="6867144" y="1170432"/>
                </a:moveTo>
                <a:lnTo>
                  <a:pt x="6870192" y="1170432"/>
                </a:lnTo>
                <a:lnTo>
                  <a:pt x="6870192" y="1173480"/>
                </a:lnTo>
                <a:lnTo>
                  <a:pt x="6867144" y="1173480"/>
                </a:lnTo>
                <a:lnTo>
                  <a:pt x="6867144" y="1170432"/>
                </a:lnTo>
                <a:close/>
                <a:moveTo>
                  <a:pt x="6867144" y="1176529"/>
                </a:moveTo>
                <a:lnTo>
                  <a:pt x="6870192" y="1176529"/>
                </a:lnTo>
                <a:lnTo>
                  <a:pt x="6870192" y="1179577"/>
                </a:lnTo>
                <a:lnTo>
                  <a:pt x="6867144" y="1179577"/>
                </a:lnTo>
                <a:lnTo>
                  <a:pt x="6867144" y="1176529"/>
                </a:lnTo>
                <a:close/>
                <a:moveTo>
                  <a:pt x="6867144" y="1182624"/>
                </a:moveTo>
                <a:lnTo>
                  <a:pt x="6870192" y="1182624"/>
                </a:lnTo>
                <a:lnTo>
                  <a:pt x="6870192" y="1185672"/>
                </a:lnTo>
                <a:lnTo>
                  <a:pt x="6867144" y="1185672"/>
                </a:lnTo>
                <a:lnTo>
                  <a:pt x="6867144" y="1182624"/>
                </a:lnTo>
                <a:close/>
                <a:moveTo>
                  <a:pt x="6867144" y="1188721"/>
                </a:moveTo>
                <a:lnTo>
                  <a:pt x="6870192" y="1188721"/>
                </a:lnTo>
                <a:lnTo>
                  <a:pt x="6870192" y="1191769"/>
                </a:lnTo>
                <a:lnTo>
                  <a:pt x="6867144" y="1191769"/>
                </a:lnTo>
                <a:lnTo>
                  <a:pt x="6867144" y="1188721"/>
                </a:lnTo>
                <a:close/>
                <a:moveTo>
                  <a:pt x="6867144" y="1194817"/>
                </a:moveTo>
                <a:lnTo>
                  <a:pt x="6870192" y="1194817"/>
                </a:lnTo>
                <a:lnTo>
                  <a:pt x="6870192" y="1197865"/>
                </a:lnTo>
                <a:lnTo>
                  <a:pt x="6867144" y="1197865"/>
                </a:lnTo>
                <a:lnTo>
                  <a:pt x="6867144" y="1194817"/>
                </a:lnTo>
                <a:close/>
                <a:moveTo>
                  <a:pt x="6867144" y="1200912"/>
                </a:moveTo>
                <a:lnTo>
                  <a:pt x="6870192" y="1200912"/>
                </a:lnTo>
                <a:lnTo>
                  <a:pt x="6870192" y="1203960"/>
                </a:lnTo>
                <a:lnTo>
                  <a:pt x="6867144" y="1203960"/>
                </a:lnTo>
                <a:lnTo>
                  <a:pt x="6867144" y="1200912"/>
                </a:lnTo>
                <a:close/>
                <a:moveTo>
                  <a:pt x="6867144" y="1207009"/>
                </a:moveTo>
                <a:lnTo>
                  <a:pt x="6870192" y="1207009"/>
                </a:lnTo>
                <a:lnTo>
                  <a:pt x="6870192" y="1210057"/>
                </a:lnTo>
                <a:lnTo>
                  <a:pt x="6867144" y="1210057"/>
                </a:lnTo>
                <a:lnTo>
                  <a:pt x="6867144" y="1207009"/>
                </a:lnTo>
                <a:close/>
                <a:moveTo>
                  <a:pt x="6867144" y="1213104"/>
                </a:moveTo>
                <a:lnTo>
                  <a:pt x="6870192" y="1213104"/>
                </a:lnTo>
                <a:lnTo>
                  <a:pt x="6870192" y="1216152"/>
                </a:lnTo>
                <a:lnTo>
                  <a:pt x="6867144" y="1216152"/>
                </a:lnTo>
                <a:lnTo>
                  <a:pt x="6867144" y="1213104"/>
                </a:lnTo>
                <a:close/>
                <a:moveTo>
                  <a:pt x="6867144" y="1219200"/>
                </a:moveTo>
                <a:lnTo>
                  <a:pt x="6870192" y="1219200"/>
                </a:lnTo>
                <a:lnTo>
                  <a:pt x="6870192" y="1222248"/>
                </a:lnTo>
                <a:lnTo>
                  <a:pt x="6867144" y="1222248"/>
                </a:lnTo>
                <a:lnTo>
                  <a:pt x="6867144" y="1219200"/>
                </a:lnTo>
                <a:close/>
                <a:moveTo>
                  <a:pt x="6867144" y="1225297"/>
                </a:moveTo>
                <a:lnTo>
                  <a:pt x="6870192" y="1225297"/>
                </a:lnTo>
                <a:lnTo>
                  <a:pt x="6870192" y="1228345"/>
                </a:lnTo>
                <a:lnTo>
                  <a:pt x="6867144" y="1228345"/>
                </a:lnTo>
                <a:lnTo>
                  <a:pt x="6867144" y="1225297"/>
                </a:lnTo>
                <a:close/>
                <a:moveTo>
                  <a:pt x="6867144" y="1231392"/>
                </a:moveTo>
                <a:lnTo>
                  <a:pt x="6870192" y="1231392"/>
                </a:lnTo>
                <a:lnTo>
                  <a:pt x="6870192" y="1234440"/>
                </a:lnTo>
                <a:lnTo>
                  <a:pt x="6867144" y="1234440"/>
                </a:lnTo>
                <a:lnTo>
                  <a:pt x="6867144" y="1231392"/>
                </a:lnTo>
                <a:close/>
                <a:moveTo>
                  <a:pt x="6867144" y="1237488"/>
                </a:moveTo>
                <a:lnTo>
                  <a:pt x="6870192" y="1237488"/>
                </a:lnTo>
                <a:lnTo>
                  <a:pt x="6870192" y="1240536"/>
                </a:lnTo>
                <a:lnTo>
                  <a:pt x="6867144" y="1240536"/>
                </a:lnTo>
                <a:lnTo>
                  <a:pt x="6867144" y="1237488"/>
                </a:lnTo>
                <a:close/>
                <a:moveTo>
                  <a:pt x="6867144" y="1243585"/>
                </a:moveTo>
                <a:lnTo>
                  <a:pt x="6870192" y="1243585"/>
                </a:lnTo>
                <a:lnTo>
                  <a:pt x="6870192" y="1246633"/>
                </a:lnTo>
                <a:lnTo>
                  <a:pt x="6867144" y="1246633"/>
                </a:lnTo>
                <a:lnTo>
                  <a:pt x="6867144" y="1243585"/>
                </a:lnTo>
                <a:close/>
                <a:moveTo>
                  <a:pt x="6867144" y="1249680"/>
                </a:moveTo>
                <a:lnTo>
                  <a:pt x="6870192" y="1249680"/>
                </a:lnTo>
                <a:lnTo>
                  <a:pt x="6870192" y="1252728"/>
                </a:lnTo>
                <a:lnTo>
                  <a:pt x="6867144" y="1252728"/>
                </a:lnTo>
                <a:lnTo>
                  <a:pt x="6867144" y="1249680"/>
                </a:lnTo>
                <a:close/>
                <a:moveTo>
                  <a:pt x="6867144" y="1255777"/>
                </a:moveTo>
                <a:lnTo>
                  <a:pt x="6870192" y="1255777"/>
                </a:lnTo>
                <a:lnTo>
                  <a:pt x="6870192" y="1258825"/>
                </a:lnTo>
                <a:lnTo>
                  <a:pt x="6867144" y="1258825"/>
                </a:lnTo>
                <a:lnTo>
                  <a:pt x="6867144" y="1255777"/>
                </a:lnTo>
                <a:close/>
                <a:moveTo>
                  <a:pt x="6867144" y="1261873"/>
                </a:moveTo>
                <a:lnTo>
                  <a:pt x="6870192" y="1261873"/>
                </a:lnTo>
                <a:lnTo>
                  <a:pt x="6870192" y="1264921"/>
                </a:lnTo>
                <a:lnTo>
                  <a:pt x="6867144" y="1264921"/>
                </a:lnTo>
                <a:lnTo>
                  <a:pt x="6867144" y="1261873"/>
                </a:lnTo>
                <a:close/>
                <a:moveTo>
                  <a:pt x="6867144" y="1267968"/>
                </a:moveTo>
                <a:lnTo>
                  <a:pt x="6870192" y="1267968"/>
                </a:lnTo>
                <a:lnTo>
                  <a:pt x="6870192" y="1271016"/>
                </a:lnTo>
                <a:lnTo>
                  <a:pt x="6867144" y="1271016"/>
                </a:lnTo>
                <a:lnTo>
                  <a:pt x="6867144" y="1267968"/>
                </a:lnTo>
                <a:close/>
                <a:moveTo>
                  <a:pt x="6867144" y="1274065"/>
                </a:moveTo>
                <a:lnTo>
                  <a:pt x="6870192" y="1274065"/>
                </a:lnTo>
                <a:lnTo>
                  <a:pt x="6870192" y="1277113"/>
                </a:lnTo>
                <a:lnTo>
                  <a:pt x="6867144" y="1277113"/>
                </a:lnTo>
                <a:lnTo>
                  <a:pt x="6867144" y="1274065"/>
                </a:lnTo>
                <a:close/>
                <a:moveTo>
                  <a:pt x="6867144" y="1280161"/>
                </a:moveTo>
                <a:lnTo>
                  <a:pt x="6870192" y="1280161"/>
                </a:lnTo>
                <a:lnTo>
                  <a:pt x="6870192" y="1283209"/>
                </a:lnTo>
                <a:lnTo>
                  <a:pt x="6867144" y="1283209"/>
                </a:lnTo>
                <a:lnTo>
                  <a:pt x="6867144" y="1280161"/>
                </a:lnTo>
                <a:close/>
                <a:moveTo>
                  <a:pt x="6867144" y="1286256"/>
                </a:moveTo>
                <a:lnTo>
                  <a:pt x="6870192" y="1286256"/>
                </a:lnTo>
                <a:lnTo>
                  <a:pt x="6870192" y="1289304"/>
                </a:lnTo>
                <a:lnTo>
                  <a:pt x="6867144" y="1289304"/>
                </a:lnTo>
                <a:lnTo>
                  <a:pt x="6867144" y="1286256"/>
                </a:lnTo>
                <a:close/>
                <a:moveTo>
                  <a:pt x="6867144" y="1292353"/>
                </a:moveTo>
                <a:lnTo>
                  <a:pt x="6870192" y="1292353"/>
                </a:lnTo>
                <a:lnTo>
                  <a:pt x="6870192" y="1295401"/>
                </a:lnTo>
                <a:lnTo>
                  <a:pt x="6867144" y="1295401"/>
                </a:lnTo>
                <a:lnTo>
                  <a:pt x="6867144" y="1292353"/>
                </a:lnTo>
                <a:close/>
                <a:moveTo>
                  <a:pt x="6867144" y="1298448"/>
                </a:moveTo>
                <a:lnTo>
                  <a:pt x="6870192" y="1298448"/>
                </a:lnTo>
                <a:lnTo>
                  <a:pt x="6870192" y="1301496"/>
                </a:lnTo>
                <a:lnTo>
                  <a:pt x="6867144" y="1301496"/>
                </a:lnTo>
                <a:lnTo>
                  <a:pt x="6867144" y="1298448"/>
                </a:lnTo>
                <a:close/>
                <a:moveTo>
                  <a:pt x="6867144" y="1304544"/>
                </a:moveTo>
                <a:lnTo>
                  <a:pt x="6870192" y="1304544"/>
                </a:lnTo>
                <a:lnTo>
                  <a:pt x="6870192" y="1307592"/>
                </a:lnTo>
                <a:lnTo>
                  <a:pt x="6867144" y="1307592"/>
                </a:lnTo>
                <a:lnTo>
                  <a:pt x="6867144" y="1304544"/>
                </a:lnTo>
                <a:close/>
                <a:moveTo>
                  <a:pt x="6867144" y="1310641"/>
                </a:moveTo>
                <a:lnTo>
                  <a:pt x="6870192" y="1310641"/>
                </a:lnTo>
                <a:lnTo>
                  <a:pt x="6870192" y="1313689"/>
                </a:lnTo>
                <a:lnTo>
                  <a:pt x="6867144" y="1313689"/>
                </a:lnTo>
                <a:lnTo>
                  <a:pt x="6867144" y="1310641"/>
                </a:lnTo>
                <a:close/>
                <a:moveTo>
                  <a:pt x="6867144" y="1316736"/>
                </a:moveTo>
                <a:lnTo>
                  <a:pt x="6870192" y="1316736"/>
                </a:lnTo>
                <a:lnTo>
                  <a:pt x="6870192" y="1319784"/>
                </a:lnTo>
                <a:lnTo>
                  <a:pt x="6867144" y="1319784"/>
                </a:lnTo>
                <a:lnTo>
                  <a:pt x="6867144" y="1316736"/>
                </a:lnTo>
                <a:close/>
                <a:moveTo>
                  <a:pt x="6867144" y="1322832"/>
                </a:moveTo>
                <a:lnTo>
                  <a:pt x="6870192" y="1322832"/>
                </a:lnTo>
                <a:lnTo>
                  <a:pt x="6870192" y="1325880"/>
                </a:lnTo>
                <a:lnTo>
                  <a:pt x="6867144" y="1325880"/>
                </a:lnTo>
                <a:lnTo>
                  <a:pt x="6867144" y="1322832"/>
                </a:lnTo>
                <a:close/>
                <a:moveTo>
                  <a:pt x="6867144" y="1328929"/>
                </a:moveTo>
                <a:lnTo>
                  <a:pt x="6870192" y="1328929"/>
                </a:lnTo>
                <a:lnTo>
                  <a:pt x="6870192" y="1331977"/>
                </a:lnTo>
                <a:lnTo>
                  <a:pt x="6867144" y="1331977"/>
                </a:lnTo>
                <a:lnTo>
                  <a:pt x="6867144" y="1328929"/>
                </a:lnTo>
                <a:close/>
                <a:moveTo>
                  <a:pt x="6867144" y="1335024"/>
                </a:moveTo>
                <a:lnTo>
                  <a:pt x="6870192" y="1335024"/>
                </a:lnTo>
                <a:lnTo>
                  <a:pt x="6870192" y="1338072"/>
                </a:lnTo>
                <a:lnTo>
                  <a:pt x="6867144" y="1338072"/>
                </a:lnTo>
                <a:lnTo>
                  <a:pt x="6867144" y="1335024"/>
                </a:lnTo>
                <a:close/>
                <a:moveTo>
                  <a:pt x="6867144" y="1341121"/>
                </a:moveTo>
                <a:lnTo>
                  <a:pt x="6870192" y="1341121"/>
                </a:lnTo>
                <a:lnTo>
                  <a:pt x="6870192" y="1344169"/>
                </a:lnTo>
                <a:lnTo>
                  <a:pt x="6867144" y="1344169"/>
                </a:lnTo>
                <a:lnTo>
                  <a:pt x="6867144" y="1341121"/>
                </a:lnTo>
                <a:close/>
                <a:moveTo>
                  <a:pt x="6867144" y="1347217"/>
                </a:moveTo>
                <a:lnTo>
                  <a:pt x="6870192" y="1347217"/>
                </a:lnTo>
                <a:lnTo>
                  <a:pt x="6870192" y="1350265"/>
                </a:lnTo>
                <a:lnTo>
                  <a:pt x="6867144" y="1350265"/>
                </a:lnTo>
                <a:lnTo>
                  <a:pt x="6867144" y="1347217"/>
                </a:lnTo>
                <a:close/>
                <a:moveTo>
                  <a:pt x="6867144" y="1353312"/>
                </a:moveTo>
                <a:lnTo>
                  <a:pt x="6870192" y="1353312"/>
                </a:lnTo>
                <a:lnTo>
                  <a:pt x="6870192" y="1356360"/>
                </a:lnTo>
                <a:lnTo>
                  <a:pt x="6867144" y="1356360"/>
                </a:lnTo>
                <a:lnTo>
                  <a:pt x="6867144" y="1353312"/>
                </a:lnTo>
                <a:close/>
                <a:moveTo>
                  <a:pt x="6867144" y="1359409"/>
                </a:moveTo>
                <a:lnTo>
                  <a:pt x="6870192" y="1359409"/>
                </a:lnTo>
                <a:lnTo>
                  <a:pt x="6870192" y="1362457"/>
                </a:lnTo>
                <a:lnTo>
                  <a:pt x="6867144" y="1362457"/>
                </a:lnTo>
                <a:lnTo>
                  <a:pt x="6867144" y="1359409"/>
                </a:lnTo>
                <a:close/>
                <a:moveTo>
                  <a:pt x="6867144" y="1365504"/>
                </a:moveTo>
                <a:lnTo>
                  <a:pt x="6870192" y="1365504"/>
                </a:lnTo>
                <a:lnTo>
                  <a:pt x="6870192" y="1368552"/>
                </a:lnTo>
                <a:lnTo>
                  <a:pt x="6867144" y="1368552"/>
                </a:lnTo>
                <a:lnTo>
                  <a:pt x="6867144" y="1365504"/>
                </a:lnTo>
                <a:close/>
                <a:moveTo>
                  <a:pt x="6867144" y="1371600"/>
                </a:moveTo>
                <a:lnTo>
                  <a:pt x="6870192" y="1371600"/>
                </a:lnTo>
                <a:lnTo>
                  <a:pt x="6870192" y="1374648"/>
                </a:lnTo>
                <a:lnTo>
                  <a:pt x="6867144" y="1374648"/>
                </a:lnTo>
                <a:lnTo>
                  <a:pt x="6867144" y="1371600"/>
                </a:lnTo>
                <a:close/>
                <a:moveTo>
                  <a:pt x="6867144" y="1377697"/>
                </a:moveTo>
                <a:lnTo>
                  <a:pt x="6870192" y="1377697"/>
                </a:lnTo>
                <a:lnTo>
                  <a:pt x="6870192" y="1380745"/>
                </a:lnTo>
                <a:lnTo>
                  <a:pt x="6867144" y="1380745"/>
                </a:lnTo>
                <a:lnTo>
                  <a:pt x="6867144" y="1377697"/>
                </a:lnTo>
                <a:close/>
                <a:moveTo>
                  <a:pt x="6867144" y="1383792"/>
                </a:moveTo>
                <a:lnTo>
                  <a:pt x="6870192" y="1383792"/>
                </a:lnTo>
                <a:lnTo>
                  <a:pt x="6870192" y="1386840"/>
                </a:lnTo>
                <a:lnTo>
                  <a:pt x="6867144" y="1386840"/>
                </a:lnTo>
                <a:lnTo>
                  <a:pt x="6867144" y="1383792"/>
                </a:lnTo>
                <a:close/>
                <a:moveTo>
                  <a:pt x="6867144" y="1389888"/>
                </a:moveTo>
                <a:lnTo>
                  <a:pt x="6870192" y="1389888"/>
                </a:lnTo>
                <a:lnTo>
                  <a:pt x="6870192" y="1392936"/>
                </a:lnTo>
                <a:lnTo>
                  <a:pt x="6867144" y="1392936"/>
                </a:lnTo>
                <a:lnTo>
                  <a:pt x="6867144" y="1389888"/>
                </a:lnTo>
                <a:close/>
                <a:moveTo>
                  <a:pt x="6867144" y="1395985"/>
                </a:moveTo>
                <a:lnTo>
                  <a:pt x="6870192" y="1395985"/>
                </a:lnTo>
                <a:lnTo>
                  <a:pt x="6870192" y="1399033"/>
                </a:lnTo>
                <a:lnTo>
                  <a:pt x="6867144" y="1399033"/>
                </a:lnTo>
                <a:lnTo>
                  <a:pt x="6867144" y="1395985"/>
                </a:lnTo>
                <a:close/>
                <a:moveTo>
                  <a:pt x="6867144" y="1402080"/>
                </a:moveTo>
                <a:lnTo>
                  <a:pt x="6870192" y="1402080"/>
                </a:lnTo>
                <a:lnTo>
                  <a:pt x="6870192" y="1405128"/>
                </a:lnTo>
                <a:lnTo>
                  <a:pt x="6867144" y="1405128"/>
                </a:lnTo>
                <a:lnTo>
                  <a:pt x="6867144" y="1402080"/>
                </a:lnTo>
                <a:close/>
                <a:moveTo>
                  <a:pt x="6867144" y="1408177"/>
                </a:moveTo>
                <a:lnTo>
                  <a:pt x="6870192" y="1408177"/>
                </a:lnTo>
                <a:lnTo>
                  <a:pt x="6870192" y="1411225"/>
                </a:lnTo>
                <a:lnTo>
                  <a:pt x="6867144" y="1411225"/>
                </a:lnTo>
                <a:lnTo>
                  <a:pt x="6867144" y="1408177"/>
                </a:lnTo>
                <a:close/>
                <a:moveTo>
                  <a:pt x="6867144" y="1414273"/>
                </a:moveTo>
                <a:lnTo>
                  <a:pt x="6870192" y="1414273"/>
                </a:lnTo>
                <a:lnTo>
                  <a:pt x="6870192" y="1417321"/>
                </a:lnTo>
                <a:lnTo>
                  <a:pt x="6867144" y="1417321"/>
                </a:lnTo>
                <a:lnTo>
                  <a:pt x="6867144" y="1414273"/>
                </a:lnTo>
                <a:close/>
                <a:moveTo>
                  <a:pt x="6867144" y="1420368"/>
                </a:moveTo>
                <a:lnTo>
                  <a:pt x="6870192" y="1420368"/>
                </a:lnTo>
                <a:lnTo>
                  <a:pt x="6870192" y="1423416"/>
                </a:lnTo>
                <a:lnTo>
                  <a:pt x="6867144" y="1423416"/>
                </a:lnTo>
                <a:lnTo>
                  <a:pt x="6867144" y="1420368"/>
                </a:lnTo>
                <a:close/>
                <a:moveTo>
                  <a:pt x="6867144" y="1426465"/>
                </a:moveTo>
                <a:lnTo>
                  <a:pt x="6870192" y="1426465"/>
                </a:lnTo>
                <a:lnTo>
                  <a:pt x="6870192" y="1429513"/>
                </a:lnTo>
                <a:lnTo>
                  <a:pt x="6867144" y="1429513"/>
                </a:lnTo>
                <a:lnTo>
                  <a:pt x="6867144" y="1426465"/>
                </a:lnTo>
                <a:close/>
                <a:moveTo>
                  <a:pt x="6867144" y="1432561"/>
                </a:moveTo>
                <a:lnTo>
                  <a:pt x="6870192" y="1432561"/>
                </a:lnTo>
                <a:lnTo>
                  <a:pt x="6870192" y="1435609"/>
                </a:lnTo>
                <a:lnTo>
                  <a:pt x="6867144" y="1435609"/>
                </a:lnTo>
                <a:lnTo>
                  <a:pt x="6867144" y="1432561"/>
                </a:lnTo>
                <a:close/>
                <a:moveTo>
                  <a:pt x="6867144" y="1438656"/>
                </a:moveTo>
                <a:lnTo>
                  <a:pt x="6870192" y="1438656"/>
                </a:lnTo>
                <a:lnTo>
                  <a:pt x="6870192" y="1441704"/>
                </a:lnTo>
                <a:lnTo>
                  <a:pt x="6867144" y="1441704"/>
                </a:lnTo>
                <a:lnTo>
                  <a:pt x="6867144" y="1438656"/>
                </a:lnTo>
                <a:close/>
                <a:moveTo>
                  <a:pt x="6867144" y="1444753"/>
                </a:moveTo>
                <a:lnTo>
                  <a:pt x="6870192" y="1444753"/>
                </a:lnTo>
                <a:lnTo>
                  <a:pt x="6870192" y="1447801"/>
                </a:lnTo>
                <a:lnTo>
                  <a:pt x="6867144" y="1447801"/>
                </a:lnTo>
                <a:lnTo>
                  <a:pt x="6867144" y="1444753"/>
                </a:lnTo>
                <a:close/>
                <a:moveTo>
                  <a:pt x="6867144" y="1450848"/>
                </a:moveTo>
                <a:lnTo>
                  <a:pt x="6870192" y="1450848"/>
                </a:lnTo>
                <a:lnTo>
                  <a:pt x="6870192" y="1453896"/>
                </a:lnTo>
                <a:lnTo>
                  <a:pt x="6867144" y="1453896"/>
                </a:lnTo>
                <a:lnTo>
                  <a:pt x="6867144" y="1450848"/>
                </a:lnTo>
                <a:close/>
                <a:moveTo>
                  <a:pt x="6867144" y="1456944"/>
                </a:moveTo>
                <a:lnTo>
                  <a:pt x="6870192" y="1456944"/>
                </a:lnTo>
                <a:lnTo>
                  <a:pt x="6870192" y="1459992"/>
                </a:lnTo>
                <a:lnTo>
                  <a:pt x="6867144" y="1459992"/>
                </a:lnTo>
                <a:lnTo>
                  <a:pt x="6867144" y="1456944"/>
                </a:lnTo>
                <a:close/>
                <a:moveTo>
                  <a:pt x="6867144" y="1463041"/>
                </a:moveTo>
                <a:lnTo>
                  <a:pt x="6870192" y="1463041"/>
                </a:lnTo>
                <a:lnTo>
                  <a:pt x="6870192" y="1466089"/>
                </a:lnTo>
                <a:lnTo>
                  <a:pt x="6867144" y="1466089"/>
                </a:lnTo>
                <a:lnTo>
                  <a:pt x="6867144" y="1463041"/>
                </a:lnTo>
                <a:close/>
                <a:moveTo>
                  <a:pt x="6867144" y="1469136"/>
                </a:moveTo>
                <a:lnTo>
                  <a:pt x="6870192" y="1469136"/>
                </a:lnTo>
                <a:lnTo>
                  <a:pt x="6870192" y="1472184"/>
                </a:lnTo>
                <a:lnTo>
                  <a:pt x="6867144" y="1472184"/>
                </a:lnTo>
                <a:lnTo>
                  <a:pt x="6867144" y="1469136"/>
                </a:lnTo>
                <a:close/>
                <a:moveTo>
                  <a:pt x="6867144" y="1475232"/>
                </a:moveTo>
                <a:lnTo>
                  <a:pt x="6870192" y="1475232"/>
                </a:lnTo>
                <a:lnTo>
                  <a:pt x="6870192" y="1478280"/>
                </a:lnTo>
                <a:lnTo>
                  <a:pt x="6867144" y="1478280"/>
                </a:lnTo>
                <a:lnTo>
                  <a:pt x="6867144" y="1475232"/>
                </a:lnTo>
                <a:close/>
                <a:moveTo>
                  <a:pt x="6867144" y="1481329"/>
                </a:moveTo>
                <a:lnTo>
                  <a:pt x="6870192" y="1481329"/>
                </a:lnTo>
                <a:lnTo>
                  <a:pt x="6870192" y="1484377"/>
                </a:lnTo>
                <a:lnTo>
                  <a:pt x="6867144" y="1484377"/>
                </a:lnTo>
                <a:lnTo>
                  <a:pt x="6867144" y="1481329"/>
                </a:lnTo>
                <a:close/>
                <a:moveTo>
                  <a:pt x="6867144" y="1487424"/>
                </a:moveTo>
                <a:lnTo>
                  <a:pt x="6870192" y="1487424"/>
                </a:lnTo>
                <a:lnTo>
                  <a:pt x="6870192" y="1490472"/>
                </a:lnTo>
                <a:lnTo>
                  <a:pt x="6867144" y="1490472"/>
                </a:lnTo>
                <a:lnTo>
                  <a:pt x="6867144" y="1487424"/>
                </a:lnTo>
                <a:close/>
                <a:moveTo>
                  <a:pt x="6867144" y="1493521"/>
                </a:moveTo>
                <a:lnTo>
                  <a:pt x="6870192" y="1493521"/>
                </a:lnTo>
                <a:lnTo>
                  <a:pt x="6870192" y="1496569"/>
                </a:lnTo>
                <a:lnTo>
                  <a:pt x="6867144" y="1496569"/>
                </a:lnTo>
                <a:lnTo>
                  <a:pt x="6867144" y="1493521"/>
                </a:lnTo>
                <a:close/>
                <a:moveTo>
                  <a:pt x="6867144" y="1499617"/>
                </a:moveTo>
                <a:lnTo>
                  <a:pt x="6870192" y="1499617"/>
                </a:lnTo>
                <a:lnTo>
                  <a:pt x="6870192" y="1502665"/>
                </a:lnTo>
                <a:lnTo>
                  <a:pt x="6867144" y="1502665"/>
                </a:lnTo>
                <a:lnTo>
                  <a:pt x="6867144" y="1499617"/>
                </a:lnTo>
                <a:close/>
                <a:moveTo>
                  <a:pt x="6867144" y="1505712"/>
                </a:moveTo>
                <a:lnTo>
                  <a:pt x="6870192" y="1505712"/>
                </a:lnTo>
                <a:lnTo>
                  <a:pt x="6870192" y="1508760"/>
                </a:lnTo>
                <a:lnTo>
                  <a:pt x="6867144" y="1508760"/>
                </a:lnTo>
                <a:lnTo>
                  <a:pt x="6867144" y="1505712"/>
                </a:lnTo>
                <a:close/>
                <a:moveTo>
                  <a:pt x="6867144" y="1511809"/>
                </a:moveTo>
                <a:lnTo>
                  <a:pt x="6870192" y="1511809"/>
                </a:lnTo>
                <a:lnTo>
                  <a:pt x="6870192" y="1514857"/>
                </a:lnTo>
                <a:lnTo>
                  <a:pt x="6867144" y="1514857"/>
                </a:lnTo>
                <a:lnTo>
                  <a:pt x="6867144" y="1511809"/>
                </a:lnTo>
                <a:close/>
                <a:moveTo>
                  <a:pt x="6867144" y="1517904"/>
                </a:moveTo>
                <a:lnTo>
                  <a:pt x="6870192" y="1517904"/>
                </a:lnTo>
                <a:lnTo>
                  <a:pt x="6870192" y="1520952"/>
                </a:lnTo>
                <a:lnTo>
                  <a:pt x="6867144" y="1520952"/>
                </a:lnTo>
                <a:lnTo>
                  <a:pt x="6867144" y="1517904"/>
                </a:lnTo>
                <a:close/>
                <a:moveTo>
                  <a:pt x="6867144" y="1524000"/>
                </a:moveTo>
                <a:lnTo>
                  <a:pt x="6870192" y="1524000"/>
                </a:lnTo>
                <a:lnTo>
                  <a:pt x="6870192" y="1527048"/>
                </a:lnTo>
                <a:lnTo>
                  <a:pt x="6867144" y="1527048"/>
                </a:lnTo>
                <a:lnTo>
                  <a:pt x="6867144" y="1524000"/>
                </a:lnTo>
                <a:close/>
                <a:moveTo>
                  <a:pt x="6867144" y="1530097"/>
                </a:moveTo>
                <a:lnTo>
                  <a:pt x="6870192" y="1530097"/>
                </a:lnTo>
                <a:lnTo>
                  <a:pt x="6870192" y="1533145"/>
                </a:lnTo>
                <a:lnTo>
                  <a:pt x="6867144" y="1533145"/>
                </a:lnTo>
                <a:lnTo>
                  <a:pt x="6867144" y="1530097"/>
                </a:lnTo>
                <a:close/>
                <a:moveTo>
                  <a:pt x="6867144" y="1536192"/>
                </a:moveTo>
                <a:lnTo>
                  <a:pt x="6870192" y="1536192"/>
                </a:lnTo>
                <a:lnTo>
                  <a:pt x="6870192" y="1539240"/>
                </a:lnTo>
                <a:lnTo>
                  <a:pt x="6867144" y="1539240"/>
                </a:lnTo>
                <a:lnTo>
                  <a:pt x="6867144" y="1536192"/>
                </a:lnTo>
                <a:close/>
                <a:moveTo>
                  <a:pt x="6867144" y="1542288"/>
                </a:moveTo>
                <a:lnTo>
                  <a:pt x="6870192" y="1542288"/>
                </a:lnTo>
                <a:lnTo>
                  <a:pt x="6870192" y="1545336"/>
                </a:lnTo>
                <a:lnTo>
                  <a:pt x="6867144" y="1545336"/>
                </a:lnTo>
                <a:lnTo>
                  <a:pt x="6867144" y="1542288"/>
                </a:lnTo>
                <a:close/>
                <a:moveTo>
                  <a:pt x="6867144" y="1548385"/>
                </a:moveTo>
                <a:lnTo>
                  <a:pt x="6870192" y="1548385"/>
                </a:lnTo>
                <a:lnTo>
                  <a:pt x="6870192" y="1551433"/>
                </a:lnTo>
                <a:lnTo>
                  <a:pt x="6867144" y="1551433"/>
                </a:lnTo>
                <a:lnTo>
                  <a:pt x="6867144" y="1548385"/>
                </a:lnTo>
                <a:close/>
                <a:moveTo>
                  <a:pt x="6867144" y="1554480"/>
                </a:moveTo>
                <a:lnTo>
                  <a:pt x="6870192" y="1554480"/>
                </a:lnTo>
                <a:lnTo>
                  <a:pt x="6870192" y="1557528"/>
                </a:lnTo>
                <a:lnTo>
                  <a:pt x="6867144" y="1557528"/>
                </a:lnTo>
                <a:lnTo>
                  <a:pt x="6867144" y="1554480"/>
                </a:lnTo>
                <a:close/>
                <a:moveTo>
                  <a:pt x="6867144" y="1560577"/>
                </a:moveTo>
                <a:lnTo>
                  <a:pt x="6870192" y="1560577"/>
                </a:lnTo>
                <a:lnTo>
                  <a:pt x="6870192" y="1563625"/>
                </a:lnTo>
                <a:lnTo>
                  <a:pt x="6867144" y="1563625"/>
                </a:lnTo>
                <a:lnTo>
                  <a:pt x="6867144" y="1560577"/>
                </a:lnTo>
                <a:close/>
                <a:moveTo>
                  <a:pt x="6867144" y="1566673"/>
                </a:moveTo>
                <a:lnTo>
                  <a:pt x="6870192" y="1566673"/>
                </a:lnTo>
                <a:lnTo>
                  <a:pt x="6870192" y="1569721"/>
                </a:lnTo>
                <a:lnTo>
                  <a:pt x="6867144" y="1569721"/>
                </a:lnTo>
                <a:lnTo>
                  <a:pt x="6867144" y="1566673"/>
                </a:lnTo>
                <a:close/>
                <a:moveTo>
                  <a:pt x="6867144" y="1572768"/>
                </a:moveTo>
                <a:lnTo>
                  <a:pt x="6870192" y="1572768"/>
                </a:lnTo>
                <a:lnTo>
                  <a:pt x="6870192" y="1575816"/>
                </a:lnTo>
                <a:lnTo>
                  <a:pt x="6867144" y="1575816"/>
                </a:lnTo>
                <a:lnTo>
                  <a:pt x="6867144" y="1572768"/>
                </a:lnTo>
                <a:close/>
                <a:moveTo>
                  <a:pt x="6867144" y="1578865"/>
                </a:moveTo>
                <a:lnTo>
                  <a:pt x="6870192" y="1578865"/>
                </a:lnTo>
                <a:lnTo>
                  <a:pt x="6870192" y="1581913"/>
                </a:lnTo>
                <a:lnTo>
                  <a:pt x="6867144" y="1581913"/>
                </a:lnTo>
                <a:lnTo>
                  <a:pt x="6867144" y="1578865"/>
                </a:lnTo>
                <a:close/>
                <a:moveTo>
                  <a:pt x="6867144" y="1584961"/>
                </a:moveTo>
                <a:lnTo>
                  <a:pt x="6870192" y="1584961"/>
                </a:lnTo>
                <a:lnTo>
                  <a:pt x="6870192" y="1588009"/>
                </a:lnTo>
                <a:lnTo>
                  <a:pt x="6867144" y="1588009"/>
                </a:lnTo>
                <a:lnTo>
                  <a:pt x="6867144" y="1584961"/>
                </a:lnTo>
                <a:close/>
                <a:moveTo>
                  <a:pt x="6867144" y="1591056"/>
                </a:moveTo>
                <a:lnTo>
                  <a:pt x="6870192" y="1591056"/>
                </a:lnTo>
                <a:lnTo>
                  <a:pt x="6870192" y="1594104"/>
                </a:lnTo>
                <a:lnTo>
                  <a:pt x="6867144" y="1594104"/>
                </a:lnTo>
                <a:lnTo>
                  <a:pt x="6867144" y="1591056"/>
                </a:lnTo>
                <a:close/>
                <a:moveTo>
                  <a:pt x="6867144" y="1597153"/>
                </a:moveTo>
                <a:lnTo>
                  <a:pt x="6870192" y="1597153"/>
                </a:lnTo>
                <a:lnTo>
                  <a:pt x="6870192" y="1600201"/>
                </a:lnTo>
                <a:lnTo>
                  <a:pt x="6867144" y="1600201"/>
                </a:lnTo>
                <a:lnTo>
                  <a:pt x="6867144" y="1597153"/>
                </a:lnTo>
                <a:close/>
                <a:moveTo>
                  <a:pt x="6867144" y="1603248"/>
                </a:moveTo>
                <a:lnTo>
                  <a:pt x="6870192" y="1603248"/>
                </a:lnTo>
                <a:lnTo>
                  <a:pt x="6870192" y="1606296"/>
                </a:lnTo>
                <a:lnTo>
                  <a:pt x="6867144" y="1606296"/>
                </a:lnTo>
                <a:lnTo>
                  <a:pt x="6867144" y="1603248"/>
                </a:lnTo>
                <a:close/>
                <a:moveTo>
                  <a:pt x="6867144" y="1609344"/>
                </a:moveTo>
                <a:lnTo>
                  <a:pt x="6870192" y="1609344"/>
                </a:lnTo>
                <a:lnTo>
                  <a:pt x="6870192" y="1612392"/>
                </a:lnTo>
                <a:lnTo>
                  <a:pt x="6867144" y="1612392"/>
                </a:lnTo>
                <a:lnTo>
                  <a:pt x="6867144" y="1609344"/>
                </a:lnTo>
                <a:close/>
                <a:moveTo>
                  <a:pt x="6867144" y="1615441"/>
                </a:moveTo>
                <a:lnTo>
                  <a:pt x="6870192" y="1615441"/>
                </a:lnTo>
                <a:lnTo>
                  <a:pt x="6870192" y="1618489"/>
                </a:lnTo>
                <a:lnTo>
                  <a:pt x="6867144" y="1618489"/>
                </a:lnTo>
                <a:lnTo>
                  <a:pt x="6867144" y="1615441"/>
                </a:lnTo>
                <a:close/>
                <a:moveTo>
                  <a:pt x="6867144" y="1621536"/>
                </a:moveTo>
                <a:lnTo>
                  <a:pt x="6870192" y="1621536"/>
                </a:lnTo>
                <a:lnTo>
                  <a:pt x="6870192" y="1624584"/>
                </a:lnTo>
                <a:lnTo>
                  <a:pt x="6867144" y="1624584"/>
                </a:lnTo>
                <a:lnTo>
                  <a:pt x="6867144" y="1621536"/>
                </a:lnTo>
                <a:close/>
                <a:moveTo>
                  <a:pt x="6867144" y="1627632"/>
                </a:moveTo>
                <a:lnTo>
                  <a:pt x="6870192" y="1627632"/>
                </a:lnTo>
                <a:lnTo>
                  <a:pt x="6870192" y="1630680"/>
                </a:lnTo>
                <a:lnTo>
                  <a:pt x="6867144" y="1630680"/>
                </a:lnTo>
                <a:lnTo>
                  <a:pt x="6867144" y="1627632"/>
                </a:lnTo>
                <a:close/>
                <a:moveTo>
                  <a:pt x="6867144" y="1633729"/>
                </a:moveTo>
                <a:lnTo>
                  <a:pt x="6870192" y="1633729"/>
                </a:lnTo>
                <a:lnTo>
                  <a:pt x="6870192" y="1636777"/>
                </a:lnTo>
                <a:lnTo>
                  <a:pt x="6867144" y="1636777"/>
                </a:lnTo>
                <a:lnTo>
                  <a:pt x="6867144" y="1633729"/>
                </a:lnTo>
                <a:close/>
                <a:moveTo>
                  <a:pt x="6867144" y="1639824"/>
                </a:moveTo>
                <a:lnTo>
                  <a:pt x="6870192" y="1639824"/>
                </a:lnTo>
                <a:lnTo>
                  <a:pt x="6870192" y="1642872"/>
                </a:lnTo>
                <a:lnTo>
                  <a:pt x="6867144" y="1642872"/>
                </a:lnTo>
                <a:lnTo>
                  <a:pt x="6867144" y="1639824"/>
                </a:lnTo>
                <a:close/>
                <a:moveTo>
                  <a:pt x="6867144" y="1645921"/>
                </a:moveTo>
                <a:lnTo>
                  <a:pt x="6870192" y="1645921"/>
                </a:lnTo>
                <a:lnTo>
                  <a:pt x="6870192" y="1648969"/>
                </a:lnTo>
                <a:lnTo>
                  <a:pt x="6867144" y="1648969"/>
                </a:lnTo>
                <a:lnTo>
                  <a:pt x="6867144" y="1645921"/>
                </a:lnTo>
                <a:close/>
                <a:moveTo>
                  <a:pt x="6867144" y="1652017"/>
                </a:moveTo>
                <a:lnTo>
                  <a:pt x="6870192" y="1652017"/>
                </a:lnTo>
                <a:lnTo>
                  <a:pt x="6870192" y="1655065"/>
                </a:lnTo>
                <a:lnTo>
                  <a:pt x="6867144" y="1655065"/>
                </a:lnTo>
                <a:lnTo>
                  <a:pt x="6867144" y="1652017"/>
                </a:lnTo>
                <a:close/>
                <a:moveTo>
                  <a:pt x="6867144" y="1658112"/>
                </a:moveTo>
                <a:lnTo>
                  <a:pt x="6870192" y="1658112"/>
                </a:lnTo>
                <a:lnTo>
                  <a:pt x="6870192" y="1661160"/>
                </a:lnTo>
                <a:lnTo>
                  <a:pt x="6867144" y="1661160"/>
                </a:lnTo>
                <a:lnTo>
                  <a:pt x="6867144" y="1658112"/>
                </a:lnTo>
                <a:close/>
                <a:moveTo>
                  <a:pt x="6867144" y="1664209"/>
                </a:moveTo>
                <a:lnTo>
                  <a:pt x="6870192" y="1664209"/>
                </a:lnTo>
                <a:lnTo>
                  <a:pt x="6870192" y="1667257"/>
                </a:lnTo>
                <a:lnTo>
                  <a:pt x="6867144" y="1667257"/>
                </a:lnTo>
                <a:lnTo>
                  <a:pt x="6867144" y="1664209"/>
                </a:lnTo>
                <a:close/>
                <a:moveTo>
                  <a:pt x="6867144" y="1670304"/>
                </a:moveTo>
                <a:lnTo>
                  <a:pt x="6870192" y="1670304"/>
                </a:lnTo>
                <a:lnTo>
                  <a:pt x="6870192" y="1673352"/>
                </a:lnTo>
                <a:lnTo>
                  <a:pt x="6867144" y="1673352"/>
                </a:lnTo>
                <a:lnTo>
                  <a:pt x="6867144" y="1670304"/>
                </a:lnTo>
                <a:close/>
                <a:moveTo>
                  <a:pt x="6867144" y="1676400"/>
                </a:moveTo>
                <a:lnTo>
                  <a:pt x="6870192" y="1676400"/>
                </a:lnTo>
                <a:lnTo>
                  <a:pt x="6870192" y="1679448"/>
                </a:lnTo>
                <a:lnTo>
                  <a:pt x="6867144" y="1679448"/>
                </a:lnTo>
                <a:lnTo>
                  <a:pt x="6867144" y="1676400"/>
                </a:lnTo>
                <a:close/>
                <a:moveTo>
                  <a:pt x="6867144" y="1682497"/>
                </a:moveTo>
                <a:lnTo>
                  <a:pt x="6870192" y="1682497"/>
                </a:lnTo>
                <a:lnTo>
                  <a:pt x="6870192" y="1685545"/>
                </a:lnTo>
                <a:lnTo>
                  <a:pt x="6867144" y="1685545"/>
                </a:lnTo>
                <a:lnTo>
                  <a:pt x="6867144" y="1682497"/>
                </a:lnTo>
                <a:close/>
                <a:moveTo>
                  <a:pt x="6867144" y="1688592"/>
                </a:moveTo>
                <a:lnTo>
                  <a:pt x="6870192" y="1688592"/>
                </a:lnTo>
                <a:lnTo>
                  <a:pt x="6870192" y="1691640"/>
                </a:lnTo>
                <a:lnTo>
                  <a:pt x="6867144" y="1691640"/>
                </a:lnTo>
                <a:lnTo>
                  <a:pt x="6867144" y="1688592"/>
                </a:lnTo>
                <a:close/>
                <a:moveTo>
                  <a:pt x="6867144" y="1694688"/>
                </a:moveTo>
                <a:lnTo>
                  <a:pt x="6870192" y="1694688"/>
                </a:lnTo>
                <a:lnTo>
                  <a:pt x="6870192" y="1697736"/>
                </a:lnTo>
                <a:lnTo>
                  <a:pt x="6867144" y="1697736"/>
                </a:lnTo>
                <a:lnTo>
                  <a:pt x="6867144" y="1694688"/>
                </a:lnTo>
                <a:close/>
                <a:moveTo>
                  <a:pt x="6867144" y="1700785"/>
                </a:moveTo>
                <a:lnTo>
                  <a:pt x="6870192" y="1700785"/>
                </a:lnTo>
                <a:lnTo>
                  <a:pt x="6870192" y="1703833"/>
                </a:lnTo>
                <a:lnTo>
                  <a:pt x="6867144" y="1703833"/>
                </a:lnTo>
                <a:lnTo>
                  <a:pt x="6867144" y="1700785"/>
                </a:lnTo>
                <a:close/>
                <a:moveTo>
                  <a:pt x="6867144" y="1706880"/>
                </a:moveTo>
                <a:lnTo>
                  <a:pt x="6870192" y="1706880"/>
                </a:lnTo>
                <a:lnTo>
                  <a:pt x="6870192" y="1709928"/>
                </a:lnTo>
                <a:lnTo>
                  <a:pt x="6867144" y="1709928"/>
                </a:lnTo>
                <a:lnTo>
                  <a:pt x="6867144" y="1706880"/>
                </a:lnTo>
                <a:close/>
                <a:moveTo>
                  <a:pt x="6867144" y="1712977"/>
                </a:moveTo>
                <a:lnTo>
                  <a:pt x="6870192" y="1712977"/>
                </a:lnTo>
                <a:lnTo>
                  <a:pt x="6870192" y="1716025"/>
                </a:lnTo>
                <a:lnTo>
                  <a:pt x="6867144" y="1716025"/>
                </a:lnTo>
                <a:lnTo>
                  <a:pt x="6867144" y="1712977"/>
                </a:lnTo>
                <a:close/>
                <a:moveTo>
                  <a:pt x="6867144" y="1719073"/>
                </a:moveTo>
                <a:lnTo>
                  <a:pt x="6870192" y="1719073"/>
                </a:lnTo>
                <a:lnTo>
                  <a:pt x="6870192" y="1722121"/>
                </a:lnTo>
                <a:lnTo>
                  <a:pt x="6867144" y="1722121"/>
                </a:lnTo>
                <a:lnTo>
                  <a:pt x="6867144" y="1719073"/>
                </a:lnTo>
                <a:close/>
                <a:moveTo>
                  <a:pt x="6867144" y="1725168"/>
                </a:moveTo>
                <a:lnTo>
                  <a:pt x="6870192" y="1725168"/>
                </a:lnTo>
                <a:lnTo>
                  <a:pt x="6870192" y="1728216"/>
                </a:lnTo>
                <a:lnTo>
                  <a:pt x="6867144" y="1728216"/>
                </a:lnTo>
                <a:lnTo>
                  <a:pt x="6867144" y="1725168"/>
                </a:lnTo>
                <a:close/>
                <a:moveTo>
                  <a:pt x="6867144" y="1731265"/>
                </a:moveTo>
                <a:lnTo>
                  <a:pt x="6870192" y="1731265"/>
                </a:lnTo>
                <a:lnTo>
                  <a:pt x="6870192" y="1734313"/>
                </a:lnTo>
                <a:lnTo>
                  <a:pt x="6867144" y="1734313"/>
                </a:lnTo>
                <a:lnTo>
                  <a:pt x="6867144" y="1731265"/>
                </a:lnTo>
                <a:close/>
                <a:moveTo>
                  <a:pt x="6867144" y="1737360"/>
                </a:moveTo>
                <a:lnTo>
                  <a:pt x="6870192" y="1737360"/>
                </a:lnTo>
                <a:lnTo>
                  <a:pt x="6870192" y="1740408"/>
                </a:lnTo>
                <a:lnTo>
                  <a:pt x="6867144" y="1740408"/>
                </a:lnTo>
                <a:lnTo>
                  <a:pt x="6867144" y="1737360"/>
                </a:lnTo>
                <a:close/>
                <a:moveTo>
                  <a:pt x="6867144" y="1743456"/>
                </a:moveTo>
                <a:lnTo>
                  <a:pt x="6870192" y="1743456"/>
                </a:lnTo>
                <a:lnTo>
                  <a:pt x="6870192" y="1746504"/>
                </a:lnTo>
                <a:lnTo>
                  <a:pt x="6867144" y="1746504"/>
                </a:lnTo>
                <a:lnTo>
                  <a:pt x="6867144" y="1743456"/>
                </a:lnTo>
                <a:close/>
                <a:moveTo>
                  <a:pt x="6867144" y="1749553"/>
                </a:moveTo>
                <a:lnTo>
                  <a:pt x="6870192" y="1749553"/>
                </a:lnTo>
                <a:lnTo>
                  <a:pt x="6870192" y="1752601"/>
                </a:lnTo>
                <a:lnTo>
                  <a:pt x="6867144" y="1752601"/>
                </a:lnTo>
                <a:lnTo>
                  <a:pt x="6867144" y="1749553"/>
                </a:lnTo>
                <a:close/>
                <a:moveTo>
                  <a:pt x="6867144" y="1755649"/>
                </a:moveTo>
                <a:lnTo>
                  <a:pt x="6870192" y="1755649"/>
                </a:lnTo>
                <a:lnTo>
                  <a:pt x="6870192" y="1758697"/>
                </a:lnTo>
                <a:lnTo>
                  <a:pt x="6867144" y="1758697"/>
                </a:lnTo>
                <a:lnTo>
                  <a:pt x="6867144" y="1755649"/>
                </a:lnTo>
                <a:close/>
                <a:moveTo>
                  <a:pt x="6867144" y="1761744"/>
                </a:moveTo>
                <a:lnTo>
                  <a:pt x="6870192" y="1761744"/>
                </a:lnTo>
                <a:lnTo>
                  <a:pt x="6870192" y="1764792"/>
                </a:lnTo>
                <a:lnTo>
                  <a:pt x="6867144" y="1764792"/>
                </a:lnTo>
                <a:lnTo>
                  <a:pt x="6867144" y="1761744"/>
                </a:lnTo>
                <a:close/>
                <a:moveTo>
                  <a:pt x="6867144" y="1767840"/>
                </a:moveTo>
                <a:lnTo>
                  <a:pt x="6870192" y="1767840"/>
                </a:lnTo>
                <a:lnTo>
                  <a:pt x="6870192" y="1770888"/>
                </a:lnTo>
                <a:lnTo>
                  <a:pt x="6867144" y="1770888"/>
                </a:lnTo>
                <a:lnTo>
                  <a:pt x="6867144" y="1767840"/>
                </a:lnTo>
                <a:close/>
                <a:moveTo>
                  <a:pt x="6867144" y="1773937"/>
                </a:moveTo>
                <a:lnTo>
                  <a:pt x="6870192" y="1773937"/>
                </a:lnTo>
                <a:lnTo>
                  <a:pt x="6870192" y="1776985"/>
                </a:lnTo>
                <a:lnTo>
                  <a:pt x="6867144" y="1776985"/>
                </a:lnTo>
                <a:lnTo>
                  <a:pt x="6867144" y="1773937"/>
                </a:lnTo>
                <a:close/>
                <a:moveTo>
                  <a:pt x="6867144" y="1780032"/>
                </a:moveTo>
                <a:lnTo>
                  <a:pt x="6870192" y="1780032"/>
                </a:lnTo>
                <a:lnTo>
                  <a:pt x="6870192" y="1783080"/>
                </a:lnTo>
                <a:lnTo>
                  <a:pt x="6867144" y="1783080"/>
                </a:lnTo>
                <a:lnTo>
                  <a:pt x="6867144" y="1780032"/>
                </a:lnTo>
                <a:close/>
                <a:moveTo>
                  <a:pt x="6867144" y="1786128"/>
                </a:moveTo>
                <a:lnTo>
                  <a:pt x="6870192" y="1786128"/>
                </a:lnTo>
                <a:lnTo>
                  <a:pt x="6870192" y="1789176"/>
                </a:lnTo>
                <a:lnTo>
                  <a:pt x="6867144" y="1789176"/>
                </a:lnTo>
                <a:lnTo>
                  <a:pt x="6867144" y="1786128"/>
                </a:lnTo>
                <a:close/>
                <a:moveTo>
                  <a:pt x="6867144" y="1792225"/>
                </a:moveTo>
                <a:lnTo>
                  <a:pt x="6870192" y="1792225"/>
                </a:lnTo>
                <a:lnTo>
                  <a:pt x="6870192" y="1795273"/>
                </a:lnTo>
                <a:lnTo>
                  <a:pt x="6867144" y="1795273"/>
                </a:lnTo>
                <a:lnTo>
                  <a:pt x="6867144" y="1792225"/>
                </a:lnTo>
                <a:close/>
                <a:moveTo>
                  <a:pt x="6867144" y="1798321"/>
                </a:moveTo>
                <a:lnTo>
                  <a:pt x="6870192" y="1798321"/>
                </a:lnTo>
                <a:lnTo>
                  <a:pt x="6870192" y="1801369"/>
                </a:lnTo>
                <a:lnTo>
                  <a:pt x="6867144" y="1801369"/>
                </a:lnTo>
                <a:lnTo>
                  <a:pt x="6867144" y="1798321"/>
                </a:lnTo>
                <a:close/>
                <a:moveTo>
                  <a:pt x="6867144" y="1804416"/>
                </a:moveTo>
                <a:lnTo>
                  <a:pt x="6870192" y="1804416"/>
                </a:lnTo>
                <a:lnTo>
                  <a:pt x="6870192" y="1807464"/>
                </a:lnTo>
                <a:lnTo>
                  <a:pt x="6867144" y="1807464"/>
                </a:lnTo>
                <a:lnTo>
                  <a:pt x="6867144" y="1804416"/>
                </a:lnTo>
                <a:close/>
                <a:moveTo>
                  <a:pt x="6867144" y="1810512"/>
                </a:moveTo>
                <a:lnTo>
                  <a:pt x="6870192" y="1810512"/>
                </a:lnTo>
                <a:lnTo>
                  <a:pt x="6870192" y="1813560"/>
                </a:lnTo>
                <a:lnTo>
                  <a:pt x="6867144" y="1813560"/>
                </a:lnTo>
                <a:lnTo>
                  <a:pt x="6867144" y="1810512"/>
                </a:lnTo>
                <a:close/>
                <a:moveTo>
                  <a:pt x="6867144" y="1816609"/>
                </a:moveTo>
                <a:lnTo>
                  <a:pt x="6870192" y="1816609"/>
                </a:lnTo>
                <a:lnTo>
                  <a:pt x="6870192" y="1819657"/>
                </a:lnTo>
                <a:lnTo>
                  <a:pt x="6867144" y="1819657"/>
                </a:lnTo>
                <a:lnTo>
                  <a:pt x="6867144" y="1816609"/>
                </a:lnTo>
                <a:close/>
                <a:moveTo>
                  <a:pt x="6867144" y="1822705"/>
                </a:moveTo>
                <a:lnTo>
                  <a:pt x="6870192" y="1822705"/>
                </a:lnTo>
                <a:lnTo>
                  <a:pt x="6870192" y="1825753"/>
                </a:lnTo>
                <a:lnTo>
                  <a:pt x="6867144" y="1825753"/>
                </a:lnTo>
                <a:lnTo>
                  <a:pt x="6867144" y="1822705"/>
                </a:lnTo>
                <a:close/>
                <a:moveTo>
                  <a:pt x="6867144" y="1828800"/>
                </a:moveTo>
                <a:lnTo>
                  <a:pt x="6870192" y="1828800"/>
                </a:lnTo>
                <a:lnTo>
                  <a:pt x="6870192" y="1831848"/>
                </a:lnTo>
                <a:lnTo>
                  <a:pt x="6867144" y="1831848"/>
                </a:lnTo>
                <a:lnTo>
                  <a:pt x="6867144" y="1828800"/>
                </a:lnTo>
                <a:close/>
                <a:moveTo>
                  <a:pt x="6867144" y="1834897"/>
                </a:moveTo>
                <a:lnTo>
                  <a:pt x="6870192" y="1834897"/>
                </a:lnTo>
                <a:lnTo>
                  <a:pt x="6870192" y="1837945"/>
                </a:lnTo>
                <a:lnTo>
                  <a:pt x="6867144" y="1837945"/>
                </a:lnTo>
                <a:lnTo>
                  <a:pt x="6867144" y="1834897"/>
                </a:lnTo>
                <a:close/>
                <a:moveTo>
                  <a:pt x="6867144" y="1840993"/>
                </a:moveTo>
                <a:lnTo>
                  <a:pt x="6870192" y="1840993"/>
                </a:lnTo>
                <a:lnTo>
                  <a:pt x="6870192" y="1844041"/>
                </a:lnTo>
                <a:lnTo>
                  <a:pt x="6867144" y="1844041"/>
                </a:lnTo>
                <a:lnTo>
                  <a:pt x="6867144" y="1840993"/>
                </a:lnTo>
                <a:close/>
                <a:moveTo>
                  <a:pt x="6867144" y="1847088"/>
                </a:moveTo>
                <a:lnTo>
                  <a:pt x="6870192" y="1847088"/>
                </a:lnTo>
                <a:lnTo>
                  <a:pt x="6870192" y="1850136"/>
                </a:lnTo>
                <a:lnTo>
                  <a:pt x="6867144" y="1850136"/>
                </a:lnTo>
                <a:lnTo>
                  <a:pt x="6867144" y="1847088"/>
                </a:lnTo>
                <a:close/>
                <a:moveTo>
                  <a:pt x="6867144" y="1853184"/>
                </a:moveTo>
                <a:lnTo>
                  <a:pt x="6870192" y="1853184"/>
                </a:lnTo>
                <a:lnTo>
                  <a:pt x="6870192" y="1856232"/>
                </a:lnTo>
                <a:lnTo>
                  <a:pt x="6867144" y="1856232"/>
                </a:lnTo>
                <a:lnTo>
                  <a:pt x="6867144" y="1853184"/>
                </a:lnTo>
                <a:close/>
                <a:moveTo>
                  <a:pt x="6867144" y="1859281"/>
                </a:moveTo>
                <a:lnTo>
                  <a:pt x="6870192" y="1859281"/>
                </a:lnTo>
                <a:lnTo>
                  <a:pt x="6870192" y="1862329"/>
                </a:lnTo>
                <a:lnTo>
                  <a:pt x="6867144" y="1862329"/>
                </a:lnTo>
                <a:lnTo>
                  <a:pt x="6867144" y="1859281"/>
                </a:lnTo>
                <a:close/>
                <a:moveTo>
                  <a:pt x="6867144" y="1865377"/>
                </a:moveTo>
                <a:lnTo>
                  <a:pt x="6870192" y="1865377"/>
                </a:lnTo>
                <a:lnTo>
                  <a:pt x="6870192" y="1868425"/>
                </a:lnTo>
                <a:lnTo>
                  <a:pt x="6867144" y="1868425"/>
                </a:lnTo>
                <a:lnTo>
                  <a:pt x="6867144" y="1865377"/>
                </a:lnTo>
                <a:close/>
                <a:moveTo>
                  <a:pt x="6867144" y="1871472"/>
                </a:moveTo>
                <a:lnTo>
                  <a:pt x="6870192" y="1871472"/>
                </a:lnTo>
                <a:lnTo>
                  <a:pt x="6870192" y="1874520"/>
                </a:lnTo>
                <a:lnTo>
                  <a:pt x="6867144" y="1874520"/>
                </a:lnTo>
                <a:lnTo>
                  <a:pt x="6867144" y="1871472"/>
                </a:lnTo>
                <a:close/>
                <a:moveTo>
                  <a:pt x="6867144" y="1877568"/>
                </a:moveTo>
                <a:lnTo>
                  <a:pt x="6870192" y="1877568"/>
                </a:lnTo>
                <a:lnTo>
                  <a:pt x="6870192" y="1880616"/>
                </a:lnTo>
                <a:lnTo>
                  <a:pt x="6867144" y="1880616"/>
                </a:lnTo>
                <a:lnTo>
                  <a:pt x="6867144" y="1877568"/>
                </a:lnTo>
                <a:close/>
                <a:moveTo>
                  <a:pt x="6867144" y="1883665"/>
                </a:moveTo>
                <a:lnTo>
                  <a:pt x="6870192" y="1883665"/>
                </a:lnTo>
                <a:lnTo>
                  <a:pt x="6870192" y="1886713"/>
                </a:lnTo>
                <a:lnTo>
                  <a:pt x="6867144" y="1886713"/>
                </a:lnTo>
                <a:lnTo>
                  <a:pt x="6867144" y="1883665"/>
                </a:lnTo>
                <a:close/>
                <a:moveTo>
                  <a:pt x="6867144" y="1889760"/>
                </a:moveTo>
                <a:lnTo>
                  <a:pt x="6870192" y="1889760"/>
                </a:lnTo>
                <a:lnTo>
                  <a:pt x="6870192" y="1892808"/>
                </a:lnTo>
                <a:lnTo>
                  <a:pt x="6867144" y="1892808"/>
                </a:lnTo>
                <a:lnTo>
                  <a:pt x="6867144" y="1889760"/>
                </a:lnTo>
                <a:close/>
                <a:moveTo>
                  <a:pt x="6867144" y="1895856"/>
                </a:moveTo>
                <a:lnTo>
                  <a:pt x="6870192" y="1895856"/>
                </a:lnTo>
                <a:lnTo>
                  <a:pt x="6870192" y="1898904"/>
                </a:lnTo>
                <a:lnTo>
                  <a:pt x="6867144" y="1898904"/>
                </a:lnTo>
                <a:lnTo>
                  <a:pt x="6867144" y="1895856"/>
                </a:lnTo>
                <a:close/>
                <a:moveTo>
                  <a:pt x="6867144" y="1901953"/>
                </a:moveTo>
                <a:lnTo>
                  <a:pt x="6870192" y="1901953"/>
                </a:lnTo>
                <a:lnTo>
                  <a:pt x="6870192" y="1905001"/>
                </a:lnTo>
                <a:lnTo>
                  <a:pt x="6867144" y="1905001"/>
                </a:lnTo>
                <a:lnTo>
                  <a:pt x="6867144" y="1901953"/>
                </a:lnTo>
                <a:close/>
                <a:moveTo>
                  <a:pt x="6867144" y="1908049"/>
                </a:moveTo>
                <a:lnTo>
                  <a:pt x="6870192" y="1908049"/>
                </a:lnTo>
                <a:lnTo>
                  <a:pt x="6870192" y="1911097"/>
                </a:lnTo>
                <a:lnTo>
                  <a:pt x="6867144" y="1911097"/>
                </a:lnTo>
                <a:lnTo>
                  <a:pt x="6867144" y="1908049"/>
                </a:lnTo>
                <a:close/>
                <a:moveTo>
                  <a:pt x="6867144" y="1914144"/>
                </a:moveTo>
                <a:lnTo>
                  <a:pt x="6870192" y="1914144"/>
                </a:lnTo>
                <a:lnTo>
                  <a:pt x="6870192" y="1917192"/>
                </a:lnTo>
                <a:lnTo>
                  <a:pt x="6867144" y="1917192"/>
                </a:lnTo>
                <a:lnTo>
                  <a:pt x="6867144" y="1914144"/>
                </a:lnTo>
                <a:close/>
                <a:moveTo>
                  <a:pt x="6867144" y="1920240"/>
                </a:moveTo>
                <a:lnTo>
                  <a:pt x="6870192" y="1920240"/>
                </a:lnTo>
                <a:lnTo>
                  <a:pt x="6870192" y="1923288"/>
                </a:lnTo>
                <a:lnTo>
                  <a:pt x="6867144" y="1923288"/>
                </a:lnTo>
                <a:lnTo>
                  <a:pt x="6867144" y="1920240"/>
                </a:lnTo>
                <a:close/>
                <a:moveTo>
                  <a:pt x="6867144" y="1926337"/>
                </a:moveTo>
                <a:lnTo>
                  <a:pt x="6870192" y="1926337"/>
                </a:lnTo>
                <a:lnTo>
                  <a:pt x="6870192" y="1929385"/>
                </a:lnTo>
                <a:lnTo>
                  <a:pt x="6867144" y="1929385"/>
                </a:lnTo>
                <a:lnTo>
                  <a:pt x="6867144" y="1926337"/>
                </a:lnTo>
                <a:close/>
                <a:moveTo>
                  <a:pt x="6867144" y="1932432"/>
                </a:moveTo>
                <a:lnTo>
                  <a:pt x="6870192" y="1932432"/>
                </a:lnTo>
                <a:lnTo>
                  <a:pt x="6870192" y="1935480"/>
                </a:lnTo>
                <a:lnTo>
                  <a:pt x="6867144" y="1935480"/>
                </a:lnTo>
                <a:lnTo>
                  <a:pt x="6867144" y="1932432"/>
                </a:lnTo>
                <a:close/>
                <a:moveTo>
                  <a:pt x="6867144" y="1938528"/>
                </a:moveTo>
                <a:lnTo>
                  <a:pt x="6870192" y="1938528"/>
                </a:lnTo>
                <a:lnTo>
                  <a:pt x="6870192" y="1941576"/>
                </a:lnTo>
                <a:lnTo>
                  <a:pt x="6867144" y="1941576"/>
                </a:lnTo>
                <a:lnTo>
                  <a:pt x="6867144" y="1938528"/>
                </a:lnTo>
                <a:close/>
                <a:moveTo>
                  <a:pt x="6867144" y="1944625"/>
                </a:moveTo>
                <a:lnTo>
                  <a:pt x="6870192" y="1944625"/>
                </a:lnTo>
                <a:lnTo>
                  <a:pt x="6870192" y="1947673"/>
                </a:lnTo>
                <a:lnTo>
                  <a:pt x="6867144" y="1947673"/>
                </a:lnTo>
                <a:lnTo>
                  <a:pt x="6867144" y="1944625"/>
                </a:lnTo>
                <a:close/>
                <a:moveTo>
                  <a:pt x="6867144" y="1950721"/>
                </a:moveTo>
                <a:lnTo>
                  <a:pt x="6870192" y="1950721"/>
                </a:lnTo>
                <a:lnTo>
                  <a:pt x="6870192" y="1953769"/>
                </a:lnTo>
                <a:lnTo>
                  <a:pt x="6867144" y="1953769"/>
                </a:lnTo>
                <a:lnTo>
                  <a:pt x="6867144" y="1950721"/>
                </a:lnTo>
                <a:close/>
                <a:moveTo>
                  <a:pt x="6867144" y="1956816"/>
                </a:moveTo>
                <a:lnTo>
                  <a:pt x="6870192" y="1956816"/>
                </a:lnTo>
                <a:lnTo>
                  <a:pt x="6870192" y="1959864"/>
                </a:lnTo>
                <a:lnTo>
                  <a:pt x="6867144" y="1959864"/>
                </a:lnTo>
                <a:lnTo>
                  <a:pt x="6867144" y="1956816"/>
                </a:lnTo>
                <a:close/>
                <a:moveTo>
                  <a:pt x="6867144" y="1962912"/>
                </a:moveTo>
                <a:lnTo>
                  <a:pt x="6870192" y="1962912"/>
                </a:lnTo>
                <a:lnTo>
                  <a:pt x="6870192" y="1965960"/>
                </a:lnTo>
                <a:lnTo>
                  <a:pt x="6867144" y="1965960"/>
                </a:lnTo>
                <a:lnTo>
                  <a:pt x="6867144" y="1962912"/>
                </a:lnTo>
                <a:close/>
                <a:moveTo>
                  <a:pt x="6867144" y="1969009"/>
                </a:moveTo>
                <a:lnTo>
                  <a:pt x="6870192" y="1969009"/>
                </a:lnTo>
                <a:lnTo>
                  <a:pt x="6870192" y="1972057"/>
                </a:lnTo>
                <a:lnTo>
                  <a:pt x="6867144" y="1972057"/>
                </a:lnTo>
                <a:lnTo>
                  <a:pt x="6867144" y="1969009"/>
                </a:lnTo>
                <a:close/>
                <a:moveTo>
                  <a:pt x="6867144" y="1975105"/>
                </a:moveTo>
                <a:lnTo>
                  <a:pt x="6870192" y="1975105"/>
                </a:lnTo>
                <a:lnTo>
                  <a:pt x="6870192" y="1978153"/>
                </a:lnTo>
                <a:lnTo>
                  <a:pt x="6867144" y="1978153"/>
                </a:lnTo>
                <a:lnTo>
                  <a:pt x="6867144" y="1975105"/>
                </a:lnTo>
                <a:close/>
                <a:moveTo>
                  <a:pt x="6867144" y="1981200"/>
                </a:moveTo>
                <a:lnTo>
                  <a:pt x="6870192" y="1981200"/>
                </a:lnTo>
                <a:lnTo>
                  <a:pt x="6870192" y="1984248"/>
                </a:lnTo>
                <a:lnTo>
                  <a:pt x="6867144" y="1984248"/>
                </a:lnTo>
                <a:lnTo>
                  <a:pt x="6867144" y="1981200"/>
                </a:lnTo>
                <a:close/>
                <a:moveTo>
                  <a:pt x="6867144" y="1987297"/>
                </a:moveTo>
                <a:lnTo>
                  <a:pt x="6870192" y="1987297"/>
                </a:lnTo>
                <a:lnTo>
                  <a:pt x="6870192" y="1990345"/>
                </a:lnTo>
                <a:lnTo>
                  <a:pt x="6867144" y="1990345"/>
                </a:lnTo>
                <a:lnTo>
                  <a:pt x="6867144" y="1987297"/>
                </a:lnTo>
                <a:close/>
                <a:moveTo>
                  <a:pt x="6867144" y="1993393"/>
                </a:moveTo>
                <a:lnTo>
                  <a:pt x="6870192" y="1993393"/>
                </a:lnTo>
                <a:lnTo>
                  <a:pt x="6870192" y="1996441"/>
                </a:lnTo>
                <a:lnTo>
                  <a:pt x="6867144" y="1996441"/>
                </a:lnTo>
                <a:lnTo>
                  <a:pt x="6867144" y="1993393"/>
                </a:lnTo>
                <a:close/>
                <a:moveTo>
                  <a:pt x="6867144" y="1999488"/>
                </a:moveTo>
                <a:lnTo>
                  <a:pt x="6870192" y="1999488"/>
                </a:lnTo>
                <a:lnTo>
                  <a:pt x="6870192" y="2002536"/>
                </a:lnTo>
                <a:lnTo>
                  <a:pt x="6867144" y="2002536"/>
                </a:lnTo>
                <a:lnTo>
                  <a:pt x="6867144" y="1999488"/>
                </a:lnTo>
                <a:close/>
                <a:moveTo>
                  <a:pt x="6867144" y="2005584"/>
                </a:moveTo>
                <a:lnTo>
                  <a:pt x="6870192" y="2005584"/>
                </a:lnTo>
                <a:lnTo>
                  <a:pt x="6870192" y="2008632"/>
                </a:lnTo>
                <a:lnTo>
                  <a:pt x="6867144" y="2008632"/>
                </a:lnTo>
                <a:lnTo>
                  <a:pt x="6867144" y="2005584"/>
                </a:lnTo>
                <a:close/>
                <a:moveTo>
                  <a:pt x="6867144" y="2011681"/>
                </a:moveTo>
                <a:lnTo>
                  <a:pt x="6870192" y="2011681"/>
                </a:lnTo>
                <a:lnTo>
                  <a:pt x="6870192" y="2014729"/>
                </a:lnTo>
                <a:lnTo>
                  <a:pt x="6867144" y="2014729"/>
                </a:lnTo>
                <a:lnTo>
                  <a:pt x="6867144" y="2011681"/>
                </a:lnTo>
                <a:close/>
                <a:moveTo>
                  <a:pt x="6867144" y="2017777"/>
                </a:moveTo>
                <a:lnTo>
                  <a:pt x="6870192" y="2017777"/>
                </a:lnTo>
                <a:lnTo>
                  <a:pt x="6870192" y="2020825"/>
                </a:lnTo>
                <a:lnTo>
                  <a:pt x="6867144" y="2020825"/>
                </a:lnTo>
                <a:lnTo>
                  <a:pt x="6867144" y="2017777"/>
                </a:lnTo>
                <a:close/>
                <a:moveTo>
                  <a:pt x="6867144" y="2023872"/>
                </a:moveTo>
                <a:lnTo>
                  <a:pt x="6870192" y="2023872"/>
                </a:lnTo>
                <a:lnTo>
                  <a:pt x="6870192" y="2026920"/>
                </a:lnTo>
                <a:lnTo>
                  <a:pt x="6867144" y="2026920"/>
                </a:lnTo>
                <a:lnTo>
                  <a:pt x="6867144" y="2023872"/>
                </a:lnTo>
                <a:close/>
                <a:moveTo>
                  <a:pt x="6867144" y="2029968"/>
                </a:moveTo>
                <a:lnTo>
                  <a:pt x="6870192" y="2029968"/>
                </a:lnTo>
                <a:lnTo>
                  <a:pt x="6870192" y="2033016"/>
                </a:lnTo>
                <a:lnTo>
                  <a:pt x="6867144" y="2033016"/>
                </a:lnTo>
                <a:lnTo>
                  <a:pt x="6867144" y="2029968"/>
                </a:lnTo>
                <a:close/>
                <a:moveTo>
                  <a:pt x="6867144" y="2036065"/>
                </a:moveTo>
                <a:lnTo>
                  <a:pt x="6870192" y="2036065"/>
                </a:lnTo>
                <a:lnTo>
                  <a:pt x="6870192" y="2039113"/>
                </a:lnTo>
                <a:lnTo>
                  <a:pt x="6867144" y="2039113"/>
                </a:lnTo>
                <a:lnTo>
                  <a:pt x="6867144" y="2036065"/>
                </a:lnTo>
                <a:close/>
                <a:moveTo>
                  <a:pt x="6867144" y="2042160"/>
                </a:moveTo>
                <a:lnTo>
                  <a:pt x="6870192" y="2042160"/>
                </a:lnTo>
                <a:lnTo>
                  <a:pt x="6870192" y="2045208"/>
                </a:lnTo>
                <a:lnTo>
                  <a:pt x="6867144" y="2045208"/>
                </a:lnTo>
                <a:lnTo>
                  <a:pt x="6867144" y="2042160"/>
                </a:lnTo>
                <a:close/>
                <a:moveTo>
                  <a:pt x="6867144" y="2048256"/>
                </a:moveTo>
                <a:lnTo>
                  <a:pt x="6870192" y="2048256"/>
                </a:lnTo>
                <a:lnTo>
                  <a:pt x="6870192" y="2051304"/>
                </a:lnTo>
                <a:lnTo>
                  <a:pt x="6867144" y="2051304"/>
                </a:lnTo>
                <a:lnTo>
                  <a:pt x="6867144" y="2048256"/>
                </a:lnTo>
                <a:close/>
                <a:moveTo>
                  <a:pt x="6867144" y="2054353"/>
                </a:moveTo>
                <a:lnTo>
                  <a:pt x="6870192" y="2054353"/>
                </a:lnTo>
                <a:lnTo>
                  <a:pt x="6870192" y="2057401"/>
                </a:lnTo>
                <a:lnTo>
                  <a:pt x="6867144" y="2057401"/>
                </a:lnTo>
                <a:lnTo>
                  <a:pt x="6867144" y="2054353"/>
                </a:lnTo>
                <a:close/>
                <a:moveTo>
                  <a:pt x="6867144" y="2060449"/>
                </a:moveTo>
                <a:lnTo>
                  <a:pt x="6870192" y="2060449"/>
                </a:lnTo>
                <a:lnTo>
                  <a:pt x="6870192" y="2063497"/>
                </a:lnTo>
                <a:lnTo>
                  <a:pt x="6867144" y="2063497"/>
                </a:lnTo>
                <a:lnTo>
                  <a:pt x="6867144" y="2060449"/>
                </a:lnTo>
                <a:close/>
                <a:moveTo>
                  <a:pt x="6867144" y="2066544"/>
                </a:moveTo>
                <a:lnTo>
                  <a:pt x="6870192" y="2066544"/>
                </a:lnTo>
                <a:lnTo>
                  <a:pt x="6870192" y="2069592"/>
                </a:lnTo>
                <a:lnTo>
                  <a:pt x="6867144" y="2069592"/>
                </a:lnTo>
                <a:lnTo>
                  <a:pt x="6867144" y="2066544"/>
                </a:lnTo>
                <a:close/>
                <a:moveTo>
                  <a:pt x="6867144" y="2072640"/>
                </a:moveTo>
                <a:lnTo>
                  <a:pt x="6870192" y="2072640"/>
                </a:lnTo>
                <a:lnTo>
                  <a:pt x="6870192" y="2075688"/>
                </a:lnTo>
                <a:lnTo>
                  <a:pt x="6867144" y="2075688"/>
                </a:lnTo>
                <a:lnTo>
                  <a:pt x="6867144" y="2072640"/>
                </a:lnTo>
                <a:close/>
                <a:moveTo>
                  <a:pt x="6867144" y="2078737"/>
                </a:moveTo>
                <a:lnTo>
                  <a:pt x="6870192" y="2078737"/>
                </a:lnTo>
                <a:lnTo>
                  <a:pt x="6870192" y="2081785"/>
                </a:lnTo>
                <a:lnTo>
                  <a:pt x="6867144" y="2081785"/>
                </a:lnTo>
                <a:lnTo>
                  <a:pt x="6867144" y="2078737"/>
                </a:lnTo>
                <a:close/>
                <a:moveTo>
                  <a:pt x="6867144" y="2084832"/>
                </a:moveTo>
                <a:lnTo>
                  <a:pt x="6870192" y="2084832"/>
                </a:lnTo>
                <a:lnTo>
                  <a:pt x="6870192" y="2087880"/>
                </a:lnTo>
                <a:lnTo>
                  <a:pt x="6867144" y="2087880"/>
                </a:lnTo>
                <a:lnTo>
                  <a:pt x="6867144" y="2084832"/>
                </a:lnTo>
                <a:close/>
                <a:moveTo>
                  <a:pt x="6867144" y="2090928"/>
                </a:moveTo>
                <a:lnTo>
                  <a:pt x="6870192" y="2090928"/>
                </a:lnTo>
                <a:lnTo>
                  <a:pt x="6870192" y="2093976"/>
                </a:lnTo>
                <a:lnTo>
                  <a:pt x="6867144" y="2093976"/>
                </a:lnTo>
                <a:lnTo>
                  <a:pt x="6867144" y="2090928"/>
                </a:lnTo>
                <a:close/>
                <a:moveTo>
                  <a:pt x="6867144" y="2097025"/>
                </a:moveTo>
                <a:lnTo>
                  <a:pt x="6870192" y="2097025"/>
                </a:lnTo>
                <a:lnTo>
                  <a:pt x="6870192" y="2100073"/>
                </a:lnTo>
                <a:lnTo>
                  <a:pt x="6867144" y="2100073"/>
                </a:lnTo>
                <a:lnTo>
                  <a:pt x="6867144" y="2097025"/>
                </a:lnTo>
                <a:close/>
                <a:moveTo>
                  <a:pt x="6867144" y="2103121"/>
                </a:moveTo>
                <a:lnTo>
                  <a:pt x="6870192" y="2103121"/>
                </a:lnTo>
                <a:lnTo>
                  <a:pt x="6870192" y="2106169"/>
                </a:lnTo>
                <a:lnTo>
                  <a:pt x="6867144" y="2106169"/>
                </a:lnTo>
                <a:lnTo>
                  <a:pt x="6867144" y="2103121"/>
                </a:lnTo>
                <a:close/>
                <a:moveTo>
                  <a:pt x="6867144" y="2109216"/>
                </a:moveTo>
                <a:lnTo>
                  <a:pt x="6870192" y="2109216"/>
                </a:lnTo>
                <a:lnTo>
                  <a:pt x="6870192" y="2112264"/>
                </a:lnTo>
                <a:lnTo>
                  <a:pt x="6867144" y="2112264"/>
                </a:lnTo>
                <a:lnTo>
                  <a:pt x="6867144" y="2109216"/>
                </a:lnTo>
                <a:close/>
                <a:moveTo>
                  <a:pt x="6867144" y="2115312"/>
                </a:moveTo>
                <a:lnTo>
                  <a:pt x="6870192" y="2115312"/>
                </a:lnTo>
                <a:lnTo>
                  <a:pt x="6870192" y="2118360"/>
                </a:lnTo>
                <a:lnTo>
                  <a:pt x="6867144" y="2118360"/>
                </a:lnTo>
                <a:lnTo>
                  <a:pt x="6867144" y="2115312"/>
                </a:lnTo>
                <a:close/>
                <a:moveTo>
                  <a:pt x="6867144" y="2121409"/>
                </a:moveTo>
                <a:lnTo>
                  <a:pt x="6870192" y="2121409"/>
                </a:lnTo>
                <a:lnTo>
                  <a:pt x="6870192" y="2124457"/>
                </a:lnTo>
                <a:lnTo>
                  <a:pt x="6867144" y="2124457"/>
                </a:lnTo>
                <a:lnTo>
                  <a:pt x="6867144" y="2121409"/>
                </a:lnTo>
                <a:close/>
                <a:moveTo>
                  <a:pt x="6867144" y="2127505"/>
                </a:moveTo>
                <a:lnTo>
                  <a:pt x="6870192" y="2127505"/>
                </a:lnTo>
                <a:lnTo>
                  <a:pt x="6870192" y="2130553"/>
                </a:lnTo>
                <a:lnTo>
                  <a:pt x="6867144" y="2130553"/>
                </a:lnTo>
                <a:lnTo>
                  <a:pt x="6867144" y="2127505"/>
                </a:lnTo>
                <a:close/>
                <a:moveTo>
                  <a:pt x="6867144" y="2133600"/>
                </a:moveTo>
                <a:lnTo>
                  <a:pt x="6870192" y="2133600"/>
                </a:lnTo>
                <a:lnTo>
                  <a:pt x="6870192" y="2136648"/>
                </a:lnTo>
                <a:lnTo>
                  <a:pt x="6867144" y="2136648"/>
                </a:lnTo>
                <a:lnTo>
                  <a:pt x="6867144" y="2133600"/>
                </a:lnTo>
                <a:close/>
                <a:moveTo>
                  <a:pt x="6867144" y="2139697"/>
                </a:moveTo>
                <a:lnTo>
                  <a:pt x="6870192" y="2139697"/>
                </a:lnTo>
                <a:lnTo>
                  <a:pt x="6870192" y="2142745"/>
                </a:lnTo>
                <a:lnTo>
                  <a:pt x="6867144" y="2142745"/>
                </a:lnTo>
                <a:lnTo>
                  <a:pt x="6867144" y="2139697"/>
                </a:lnTo>
                <a:close/>
                <a:moveTo>
                  <a:pt x="6867144" y="2145793"/>
                </a:moveTo>
                <a:lnTo>
                  <a:pt x="6870192" y="2145793"/>
                </a:lnTo>
                <a:lnTo>
                  <a:pt x="6870192" y="2148841"/>
                </a:lnTo>
                <a:lnTo>
                  <a:pt x="6867144" y="2148841"/>
                </a:lnTo>
                <a:lnTo>
                  <a:pt x="6867144" y="2145793"/>
                </a:lnTo>
                <a:close/>
                <a:moveTo>
                  <a:pt x="6867144" y="2151888"/>
                </a:moveTo>
                <a:lnTo>
                  <a:pt x="6870192" y="2151888"/>
                </a:lnTo>
                <a:lnTo>
                  <a:pt x="6870192" y="2154936"/>
                </a:lnTo>
                <a:lnTo>
                  <a:pt x="6867144" y="2154936"/>
                </a:lnTo>
                <a:lnTo>
                  <a:pt x="6867144" y="2151888"/>
                </a:lnTo>
                <a:close/>
                <a:moveTo>
                  <a:pt x="6867144" y="2157984"/>
                </a:moveTo>
                <a:lnTo>
                  <a:pt x="6870192" y="2157984"/>
                </a:lnTo>
                <a:lnTo>
                  <a:pt x="6870192" y="2161032"/>
                </a:lnTo>
                <a:lnTo>
                  <a:pt x="6867144" y="2161032"/>
                </a:lnTo>
                <a:lnTo>
                  <a:pt x="6867144" y="2157984"/>
                </a:lnTo>
                <a:close/>
                <a:moveTo>
                  <a:pt x="6867144" y="2164081"/>
                </a:moveTo>
                <a:lnTo>
                  <a:pt x="6870192" y="2164081"/>
                </a:lnTo>
                <a:lnTo>
                  <a:pt x="6870192" y="2167129"/>
                </a:lnTo>
                <a:lnTo>
                  <a:pt x="6867144" y="2167129"/>
                </a:lnTo>
                <a:lnTo>
                  <a:pt x="6867144" y="2164081"/>
                </a:lnTo>
                <a:close/>
                <a:moveTo>
                  <a:pt x="6867144" y="2170177"/>
                </a:moveTo>
                <a:lnTo>
                  <a:pt x="6870192" y="2170177"/>
                </a:lnTo>
                <a:lnTo>
                  <a:pt x="6870192" y="2173225"/>
                </a:lnTo>
                <a:lnTo>
                  <a:pt x="6867144" y="2173225"/>
                </a:lnTo>
                <a:lnTo>
                  <a:pt x="6867144" y="2170177"/>
                </a:lnTo>
                <a:close/>
                <a:moveTo>
                  <a:pt x="6867144" y="2176272"/>
                </a:moveTo>
                <a:lnTo>
                  <a:pt x="6870192" y="2176272"/>
                </a:lnTo>
                <a:lnTo>
                  <a:pt x="6870192" y="2179320"/>
                </a:lnTo>
                <a:lnTo>
                  <a:pt x="6867144" y="2179320"/>
                </a:lnTo>
                <a:lnTo>
                  <a:pt x="6867144" y="2176272"/>
                </a:lnTo>
                <a:close/>
                <a:moveTo>
                  <a:pt x="6867144" y="2182368"/>
                </a:moveTo>
                <a:lnTo>
                  <a:pt x="6870192" y="2182368"/>
                </a:lnTo>
                <a:lnTo>
                  <a:pt x="6870192" y="2185416"/>
                </a:lnTo>
                <a:lnTo>
                  <a:pt x="6867144" y="2185416"/>
                </a:lnTo>
                <a:lnTo>
                  <a:pt x="6867144" y="2182368"/>
                </a:lnTo>
                <a:close/>
                <a:moveTo>
                  <a:pt x="6867144" y="2188465"/>
                </a:moveTo>
                <a:lnTo>
                  <a:pt x="6870192" y="2188465"/>
                </a:lnTo>
                <a:lnTo>
                  <a:pt x="6870192" y="2191513"/>
                </a:lnTo>
                <a:lnTo>
                  <a:pt x="6867144" y="2191513"/>
                </a:lnTo>
                <a:lnTo>
                  <a:pt x="6867144" y="2188465"/>
                </a:lnTo>
                <a:close/>
                <a:moveTo>
                  <a:pt x="6867144" y="2194560"/>
                </a:moveTo>
                <a:lnTo>
                  <a:pt x="6870192" y="2194560"/>
                </a:lnTo>
                <a:lnTo>
                  <a:pt x="6870192" y="2197608"/>
                </a:lnTo>
                <a:lnTo>
                  <a:pt x="6867144" y="2197608"/>
                </a:lnTo>
                <a:lnTo>
                  <a:pt x="6867144" y="2194560"/>
                </a:lnTo>
                <a:close/>
                <a:moveTo>
                  <a:pt x="6867144" y="2200656"/>
                </a:moveTo>
                <a:lnTo>
                  <a:pt x="6870192" y="2200656"/>
                </a:lnTo>
                <a:lnTo>
                  <a:pt x="6870192" y="2203704"/>
                </a:lnTo>
                <a:lnTo>
                  <a:pt x="6867144" y="2203704"/>
                </a:lnTo>
                <a:lnTo>
                  <a:pt x="6867144" y="2200656"/>
                </a:lnTo>
                <a:close/>
                <a:moveTo>
                  <a:pt x="6867144" y="2206753"/>
                </a:moveTo>
                <a:lnTo>
                  <a:pt x="6870192" y="2206753"/>
                </a:lnTo>
                <a:lnTo>
                  <a:pt x="6870192" y="2209801"/>
                </a:lnTo>
                <a:lnTo>
                  <a:pt x="6867144" y="2209801"/>
                </a:lnTo>
                <a:lnTo>
                  <a:pt x="6867144" y="2206753"/>
                </a:lnTo>
                <a:close/>
                <a:moveTo>
                  <a:pt x="6867144" y="2212849"/>
                </a:moveTo>
                <a:lnTo>
                  <a:pt x="6870192" y="2212849"/>
                </a:lnTo>
                <a:lnTo>
                  <a:pt x="6870192" y="2215897"/>
                </a:lnTo>
                <a:lnTo>
                  <a:pt x="6867144" y="2215897"/>
                </a:lnTo>
                <a:lnTo>
                  <a:pt x="6867144" y="2212849"/>
                </a:lnTo>
                <a:close/>
                <a:moveTo>
                  <a:pt x="6867144" y="2218944"/>
                </a:moveTo>
                <a:lnTo>
                  <a:pt x="6870192" y="2218944"/>
                </a:lnTo>
                <a:lnTo>
                  <a:pt x="6870192" y="2221992"/>
                </a:lnTo>
                <a:lnTo>
                  <a:pt x="6867144" y="2221992"/>
                </a:lnTo>
                <a:lnTo>
                  <a:pt x="6867144" y="2218944"/>
                </a:lnTo>
                <a:close/>
                <a:moveTo>
                  <a:pt x="6867144" y="2225040"/>
                </a:moveTo>
                <a:lnTo>
                  <a:pt x="6870192" y="2225040"/>
                </a:lnTo>
                <a:lnTo>
                  <a:pt x="6870192" y="2228088"/>
                </a:lnTo>
                <a:lnTo>
                  <a:pt x="6867144" y="2228088"/>
                </a:lnTo>
                <a:lnTo>
                  <a:pt x="6867144" y="2225040"/>
                </a:lnTo>
                <a:close/>
                <a:moveTo>
                  <a:pt x="6867144" y="2231137"/>
                </a:moveTo>
                <a:lnTo>
                  <a:pt x="6870192" y="2231137"/>
                </a:lnTo>
                <a:lnTo>
                  <a:pt x="6870192" y="2234185"/>
                </a:lnTo>
                <a:lnTo>
                  <a:pt x="6867144" y="2234185"/>
                </a:lnTo>
                <a:lnTo>
                  <a:pt x="6867144" y="2231137"/>
                </a:lnTo>
                <a:close/>
                <a:moveTo>
                  <a:pt x="6867144" y="2237232"/>
                </a:moveTo>
                <a:lnTo>
                  <a:pt x="6870192" y="2237232"/>
                </a:lnTo>
                <a:lnTo>
                  <a:pt x="6870192" y="2240280"/>
                </a:lnTo>
                <a:lnTo>
                  <a:pt x="6867144" y="2240280"/>
                </a:lnTo>
                <a:lnTo>
                  <a:pt x="6867144" y="2237232"/>
                </a:lnTo>
                <a:close/>
                <a:moveTo>
                  <a:pt x="6867144" y="2243328"/>
                </a:moveTo>
                <a:lnTo>
                  <a:pt x="6870192" y="2243328"/>
                </a:lnTo>
                <a:lnTo>
                  <a:pt x="6870192" y="2246376"/>
                </a:lnTo>
                <a:lnTo>
                  <a:pt x="6867144" y="2246376"/>
                </a:lnTo>
                <a:lnTo>
                  <a:pt x="6867144" y="2243328"/>
                </a:lnTo>
                <a:close/>
                <a:moveTo>
                  <a:pt x="6867144" y="2249425"/>
                </a:moveTo>
                <a:lnTo>
                  <a:pt x="6870192" y="2249425"/>
                </a:lnTo>
                <a:lnTo>
                  <a:pt x="6870192" y="2252473"/>
                </a:lnTo>
                <a:lnTo>
                  <a:pt x="6867144" y="2252473"/>
                </a:lnTo>
                <a:lnTo>
                  <a:pt x="6867144" y="2249425"/>
                </a:lnTo>
                <a:close/>
                <a:moveTo>
                  <a:pt x="6867144" y="2255521"/>
                </a:moveTo>
                <a:lnTo>
                  <a:pt x="6870192" y="2255521"/>
                </a:lnTo>
                <a:lnTo>
                  <a:pt x="6870192" y="2258569"/>
                </a:lnTo>
                <a:lnTo>
                  <a:pt x="6867144" y="2258569"/>
                </a:lnTo>
                <a:lnTo>
                  <a:pt x="6867144" y="2255521"/>
                </a:lnTo>
                <a:close/>
                <a:moveTo>
                  <a:pt x="6867144" y="2261616"/>
                </a:moveTo>
                <a:lnTo>
                  <a:pt x="6870192" y="2261616"/>
                </a:lnTo>
                <a:lnTo>
                  <a:pt x="6870192" y="2264664"/>
                </a:lnTo>
                <a:lnTo>
                  <a:pt x="6867144" y="2264664"/>
                </a:lnTo>
                <a:lnTo>
                  <a:pt x="6867144" y="2261616"/>
                </a:lnTo>
                <a:close/>
                <a:moveTo>
                  <a:pt x="6867144" y="2267712"/>
                </a:moveTo>
                <a:lnTo>
                  <a:pt x="6870192" y="2267712"/>
                </a:lnTo>
                <a:lnTo>
                  <a:pt x="6870192" y="2270760"/>
                </a:lnTo>
                <a:lnTo>
                  <a:pt x="6867144" y="2270760"/>
                </a:lnTo>
                <a:lnTo>
                  <a:pt x="6867144" y="2267712"/>
                </a:lnTo>
                <a:close/>
                <a:moveTo>
                  <a:pt x="6867144" y="2273809"/>
                </a:moveTo>
                <a:lnTo>
                  <a:pt x="6870192" y="2273809"/>
                </a:lnTo>
                <a:lnTo>
                  <a:pt x="6870192" y="2276857"/>
                </a:lnTo>
                <a:lnTo>
                  <a:pt x="6867144" y="2276857"/>
                </a:lnTo>
                <a:lnTo>
                  <a:pt x="6867144" y="2273809"/>
                </a:lnTo>
                <a:close/>
                <a:moveTo>
                  <a:pt x="6867144" y="2279905"/>
                </a:moveTo>
                <a:lnTo>
                  <a:pt x="6870192" y="2279905"/>
                </a:lnTo>
                <a:lnTo>
                  <a:pt x="6870192" y="2282953"/>
                </a:lnTo>
                <a:lnTo>
                  <a:pt x="6867144" y="2282953"/>
                </a:lnTo>
                <a:lnTo>
                  <a:pt x="6867144" y="2279905"/>
                </a:lnTo>
                <a:close/>
                <a:moveTo>
                  <a:pt x="6867144" y="2286000"/>
                </a:moveTo>
                <a:lnTo>
                  <a:pt x="6870192" y="2286000"/>
                </a:lnTo>
                <a:lnTo>
                  <a:pt x="6870192" y="2289048"/>
                </a:lnTo>
                <a:lnTo>
                  <a:pt x="6867144" y="2289048"/>
                </a:lnTo>
                <a:lnTo>
                  <a:pt x="6867144" y="2286000"/>
                </a:lnTo>
                <a:close/>
                <a:moveTo>
                  <a:pt x="6867144" y="2292097"/>
                </a:moveTo>
                <a:lnTo>
                  <a:pt x="6870192" y="2292097"/>
                </a:lnTo>
                <a:lnTo>
                  <a:pt x="6870192" y="2295145"/>
                </a:lnTo>
                <a:lnTo>
                  <a:pt x="6867144" y="2295145"/>
                </a:lnTo>
                <a:lnTo>
                  <a:pt x="6867144" y="2292097"/>
                </a:lnTo>
                <a:close/>
                <a:moveTo>
                  <a:pt x="6867144" y="2298193"/>
                </a:moveTo>
                <a:lnTo>
                  <a:pt x="6870192" y="2298193"/>
                </a:lnTo>
                <a:lnTo>
                  <a:pt x="6870192" y="2301241"/>
                </a:lnTo>
                <a:lnTo>
                  <a:pt x="6867144" y="2301241"/>
                </a:lnTo>
                <a:lnTo>
                  <a:pt x="6867144" y="2298193"/>
                </a:lnTo>
                <a:close/>
                <a:moveTo>
                  <a:pt x="6867144" y="2304288"/>
                </a:moveTo>
                <a:lnTo>
                  <a:pt x="6870192" y="2304288"/>
                </a:lnTo>
                <a:lnTo>
                  <a:pt x="6870192" y="2307336"/>
                </a:lnTo>
                <a:lnTo>
                  <a:pt x="6867144" y="2307336"/>
                </a:lnTo>
                <a:lnTo>
                  <a:pt x="6867144" y="2304288"/>
                </a:lnTo>
                <a:close/>
                <a:moveTo>
                  <a:pt x="6867144" y="2310384"/>
                </a:moveTo>
                <a:lnTo>
                  <a:pt x="6870192" y="2310384"/>
                </a:lnTo>
                <a:lnTo>
                  <a:pt x="6870192" y="2313432"/>
                </a:lnTo>
                <a:lnTo>
                  <a:pt x="6867144" y="2313432"/>
                </a:lnTo>
                <a:lnTo>
                  <a:pt x="6867144" y="2310384"/>
                </a:lnTo>
                <a:close/>
                <a:moveTo>
                  <a:pt x="6867144" y="2316481"/>
                </a:moveTo>
                <a:lnTo>
                  <a:pt x="6870192" y="2316481"/>
                </a:lnTo>
                <a:lnTo>
                  <a:pt x="6870192" y="2319529"/>
                </a:lnTo>
                <a:lnTo>
                  <a:pt x="6867144" y="2319529"/>
                </a:lnTo>
                <a:lnTo>
                  <a:pt x="6867144" y="2316481"/>
                </a:lnTo>
                <a:close/>
                <a:moveTo>
                  <a:pt x="6867144" y="2322577"/>
                </a:moveTo>
                <a:lnTo>
                  <a:pt x="6870192" y="2322577"/>
                </a:lnTo>
                <a:lnTo>
                  <a:pt x="6870192" y="2325625"/>
                </a:lnTo>
                <a:lnTo>
                  <a:pt x="6867144" y="2325625"/>
                </a:lnTo>
                <a:lnTo>
                  <a:pt x="6867144" y="2322577"/>
                </a:lnTo>
                <a:close/>
                <a:moveTo>
                  <a:pt x="6867144" y="2328672"/>
                </a:moveTo>
                <a:lnTo>
                  <a:pt x="6870192" y="2328672"/>
                </a:lnTo>
                <a:lnTo>
                  <a:pt x="6870192" y="2331720"/>
                </a:lnTo>
                <a:lnTo>
                  <a:pt x="6867144" y="2331720"/>
                </a:lnTo>
                <a:lnTo>
                  <a:pt x="6867144" y="2328672"/>
                </a:lnTo>
                <a:close/>
                <a:moveTo>
                  <a:pt x="6867144" y="2334768"/>
                </a:moveTo>
                <a:lnTo>
                  <a:pt x="6870192" y="2334768"/>
                </a:lnTo>
                <a:lnTo>
                  <a:pt x="6870192" y="2337816"/>
                </a:lnTo>
                <a:lnTo>
                  <a:pt x="6867144" y="2337816"/>
                </a:lnTo>
                <a:lnTo>
                  <a:pt x="6867144" y="2334768"/>
                </a:lnTo>
                <a:close/>
                <a:moveTo>
                  <a:pt x="6867144" y="2340865"/>
                </a:moveTo>
                <a:lnTo>
                  <a:pt x="6870192" y="2340865"/>
                </a:lnTo>
                <a:lnTo>
                  <a:pt x="6870192" y="2343913"/>
                </a:lnTo>
                <a:lnTo>
                  <a:pt x="6867144" y="2343913"/>
                </a:lnTo>
                <a:lnTo>
                  <a:pt x="6867144" y="2340865"/>
                </a:lnTo>
                <a:close/>
                <a:moveTo>
                  <a:pt x="6867144" y="2346960"/>
                </a:moveTo>
                <a:lnTo>
                  <a:pt x="6870192" y="2346960"/>
                </a:lnTo>
                <a:lnTo>
                  <a:pt x="6870192" y="2350008"/>
                </a:lnTo>
                <a:lnTo>
                  <a:pt x="6867144" y="2350008"/>
                </a:lnTo>
                <a:lnTo>
                  <a:pt x="6867144" y="2346960"/>
                </a:lnTo>
                <a:close/>
                <a:moveTo>
                  <a:pt x="6867144" y="2353056"/>
                </a:moveTo>
                <a:lnTo>
                  <a:pt x="6870192" y="2353056"/>
                </a:lnTo>
                <a:lnTo>
                  <a:pt x="6870192" y="2356104"/>
                </a:lnTo>
                <a:lnTo>
                  <a:pt x="6867144" y="2356104"/>
                </a:lnTo>
                <a:lnTo>
                  <a:pt x="6867144" y="2353056"/>
                </a:lnTo>
                <a:close/>
                <a:moveTo>
                  <a:pt x="6867144" y="2359153"/>
                </a:moveTo>
                <a:lnTo>
                  <a:pt x="6870192" y="2359153"/>
                </a:lnTo>
                <a:lnTo>
                  <a:pt x="6870192" y="2362201"/>
                </a:lnTo>
                <a:lnTo>
                  <a:pt x="6867144" y="2362201"/>
                </a:lnTo>
                <a:lnTo>
                  <a:pt x="6867144" y="2359153"/>
                </a:lnTo>
                <a:close/>
                <a:moveTo>
                  <a:pt x="6867144" y="2365249"/>
                </a:moveTo>
                <a:lnTo>
                  <a:pt x="6870192" y="2365249"/>
                </a:lnTo>
                <a:lnTo>
                  <a:pt x="6870192" y="2368297"/>
                </a:lnTo>
                <a:lnTo>
                  <a:pt x="6867144" y="2368297"/>
                </a:lnTo>
                <a:lnTo>
                  <a:pt x="6867144" y="2365249"/>
                </a:lnTo>
                <a:close/>
                <a:moveTo>
                  <a:pt x="6867144" y="2371344"/>
                </a:moveTo>
                <a:lnTo>
                  <a:pt x="6870192" y="2371344"/>
                </a:lnTo>
                <a:lnTo>
                  <a:pt x="6870192" y="2374392"/>
                </a:lnTo>
                <a:lnTo>
                  <a:pt x="6867144" y="2374392"/>
                </a:lnTo>
                <a:lnTo>
                  <a:pt x="6867144" y="2371344"/>
                </a:lnTo>
                <a:close/>
                <a:moveTo>
                  <a:pt x="6867144" y="2377440"/>
                </a:moveTo>
                <a:lnTo>
                  <a:pt x="6870192" y="2377440"/>
                </a:lnTo>
                <a:lnTo>
                  <a:pt x="6870192" y="2380488"/>
                </a:lnTo>
                <a:lnTo>
                  <a:pt x="6867144" y="2380488"/>
                </a:lnTo>
                <a:lnTo>
                  <a:pt x="6867144" y="2377440"/>
                </a:lnTo>
                <a:close/>
                <a:moveTo>
                  <a:pt x="6867144" y="2383537"/>
                </a:moveTo>
                <a:lnTo>
                  <a:pt x="6870192" y="2383537"/>
                </a:lnTo>
                <a:lnTo>
                  <a:pt x="6870192" y="2386585"/>
                </a:lnTo>
                <a:lnTo>
                  <a:pt x="6867144" y="2386585"/>
                </a:lnTo>
                <a:lnTo>
                  <a:pt x="6867144" y="2383537"/>
                </a:lnTo>
                <a:close/>
                <a:moveTo>
                  <a:pt x="6867144" y="2389632"/>
                </a:moveTo>
                <a:lnTo>
                  <a:pt x="6870192" y="2389632"/>
                </a:lnTo>
                <a:lnTo>
                  <a:pt x="6870192" y="2392680"/>
                </a:lnTo>
                <a:lnTo>
                  <a:pt x="6867144" y="2392680"/>
                </a:lnTo>
                <a:lnTo>
                  <a:pt x="6867144" y="2389632"/>
                </a:lnTo>
                <a:close/>
                <a:moveTo>
                  <a:pt x="6867144" y="2395728"/>
                </a:moveTo>
                <a:lnTo>
                  <a:pt x="6870192" y="2395728"/>
                </a:lnTo>
                <a:lnTo>
                  <a:pt x="6870192" y="2398776"/>
                </a:lnTo>
                <a:lnTo>
                  <a:pt x="6867144" y="2398776"/>
                </a:lnTo>
                <a:lnTo>
                  <a:pt x="6867144" y="2395728"/>
                </a:lnTo>
                <a:close/>
                <a:moveTo>
                  <a:pt x="6867144" y="2401825"/>
                </a:moveTo>
                <a:lnTo>
                  <a:pt x="6870192" y="2401825"/>
                </a:lnTo>
                <a:lnTo>
                  <a:pt x="6870192" y="2404873"/>
                </a:lnTo>
                <a:lnTo>
                  <a:pt x="6867144" y="2404873"/>
                </a:lnTo>
                <a:lnTo>
                  <a:pt x="6867144" y="2401825"/>
                </a:lnTo>
                <a:close/>
                <a:moveTo>
                  <a:pt x="6867144" y="2407921"/>
                </a:moveTo>
                <a:lnTo>
                  <a:pt x="6870192" y="2407921"/>
                </a:lnTo>
                <a:lnTo>
                  <a:pt x="6870192" y="2410969"/>
                </a:lnTo>
                <a:lnTo>
                  <a:pt x="6867144" y="2410969"/>
                </a:lnTo>
                <a:lnTo>
                  <a:pt x="6867144" y="2407921"/>
                </a:lnTo>
                <a:close/>
                <a:moveTo>
                  <a:pt x="6867144" y="2414016"/>
                </a:moveTo>
                <a:lnTo>
                  <a:pt x="6870192" y="2414016"/>
                </a:lnTo>
                <a:lnTo>
                  <a:pt x="6870192" y="2417064"/>
                </a:lnTo>
                <a:lnTo>
                  <a:pt x="6867144" y="2417064"/>
                </a:lnTo>
                <a:lnTo>
                  <a:pt x="6867144" y="2414016"/>
                </a:lnTo>
                <a:close/>
                <a:moveTo>
                  <a:pt x="6867144" y="2420112"/>
                </a:moveTo>
                <a:lnTo>
                  <a:pt x="6870192" y="2420112"/>
                </a:lnTo>
                <a:lnTo>
                  <a:pt x="6870192" y="2423160"/>
                </a:lnTo>
                <a:lnTo>
                  <a:pt x="6867144" y="2423160"/>
                </a:lnTo>
                <a:lnTo>
                  <a:pt x="6867144" y="2420112"/>
                </a:lnTo>
                <a:close/>
                <a:moveTo>
                  <a:pt x="6867144" y="2426209"/>
                </a:moveTo>
                <a:lnTo>
                  <a:pt x="6870192" y="2426209"/>
                </a:lnTo>
                <a:lnTo>
                  <a:pt x="6870192" y="2429257"/>
                </a:lnTo>
                <a:lnTo>
                  <a:pt x="6867144" y="2429257"/>
                </a:lnTo>
                <a:lnTo>
                  <a:pt x="6867144" y="2426209"/>
                </a:lnTo>
                <a:close/>
                <a:moveTo>
                  <a:pt x="6867144" y="2432305"/>
                </a:moveTo>
                <a:lnTo>
                  <a:pt x="6870192" y="2432305"/>
                </a:lnTo>
                <a:lnTo>
                  <a:pt x="6870192" y="2435353"/>
                </a:lnTo>
                <a:lnTo>
                  <a:pt x="6867144" y="2435353"/>
                </a:lnTo>
                <a:lnTo>
                  <a:pt x="6867144" y="2432305"/>
                </a:lnTo>
                <a:close/>
                <a:moveTo>
                  <a:pt x="6867144" y="2438400"/>
                </a:moveTo>
                <a:lnTo>
                  <a:pt x="6870192" y="2438400"/>
                </a:lnTo>
                <a:lnTo>
                  <a:pt x="6870192" y="2441448"/>
                </a:lnTo>
                <a:lnTo>
                  <a:pt x="6867144" y="2441448"/>
                </a:lnTo>
                <a:lnTo>
                  <a:pt x="6867144" y="2438400"/>
                </a:lnTo>
                <a:close/>
                <a:moveTo>
                  <a:pt x="6867144" y="2444497"/>
                </a:moveTo>
                <a:lnTo>
                  <a:pt x="6870192" y="2444497"/>
                </a:lnTo>
                <a:lnTo>
                  <a:pt x="6870192" y="2447545"/>
                </a:lnTo>
                <a:lnTo>
                  <a:pt x="6867144" y="2447545"/>
                </a:lnTo>
                <a:lnTo>
                  <a:pt x="6867144" y="2444497"/>
                </a:lnTo>
                <a:close/>
                <a:moveTo>
                  <a:pt x="6867144" y="2450593"/>
                </a:moveTo>
                <a:lnTo>
                  <a:pt x="6870192" y="2450593"/>
                </a:lnTo>
                <a:lnTo>
                  <a:pt x="6870192" y="2453641"/>
                </a:lnTo>
                <a:lnTo>
                  <a:pt x="6867144" y="2453641"/>
                </a:lnTo>
                <a:lnTo>
                  <a:pt x="6867144" y="2450593"/>
                </a:lnTo>
                <a:close/>
                <a:moveTo>
                  <a:pt x="6867144" y="2456688"/>
                </a:moveTo>
                <a:lnTo>
                  <a:pt x="6870192" y="2456688"/>
                </a:lnTo>
                <a:lnTo>
                  <a:pt x="6870192" y="2459736"/>
                </a:lnTo>
                <a:lnTo>
                  <a:pt x="6867144" y="2459736"/>
                </a:lnTo>
                <a:lnTo>
                  <a:pt x="6867144" y="2456688"/>
                </a:lnTo>
                <a:close/>
                <a:moveTo>
                  <a:pt x="6867144" y="2462784"/>
                </a:moveTo>
                <a:lnTo>
                  <a:pt x="6870192" y="2462784"/>
                </a:lnTo>
                <a:lnTo>
                  <a:pt x="6870192" y="2465832"/>
                </a:lnTo>
                <a:lnTo>
                  <a:pt x="6867144" y="2465832"/>
                </a:lnTo>
                <a:lnTo>
                  <a:pt x="6867144" y="2462784"/>
                </a:lnTo>
                <a:close/>
                <a:moveTo>
                  <a:pt x="6867144" y="2468881"/>
                </a:moveTo>
                <a:lnTo>
                  <a:pt x="6870192" y="2468881"/>
                </a:lnTo>
                <a:lnTo>
                  <a:pt x="6870192" y="2471929"/>
                </a:lnTo>
                <a:lnTo>
                  <a:pt x="6867144" y="2471929"/>
                </a:lnTo>
                <a:lnTo>
                  <a:pt x="6867144" y="2468881"/>
                </a:lnTo>
                <a:close/>
                <a:moveTo>
                  <a:pt x="6867144" y="2474977"/>
                </a:moveTo>
                <a:lnTo>
                  <a:pt x="6870192" y="2474977"/>
                </a:lnTo>
                <a:lnTo>
                  <a:pt x="6870192" y="2478025"/>
                </a:lnTo>
                <a:lnTo>
                  <a:pt x="6867144" y="2478025"/>
                </a:lnTo>
                <a:lnTo>
                  <a:pt x="6867144" y="2474977"/>
                </a:lnTo>
                <a:close/>
                <a:moveTo>
                  <a:pt x="6867144" y="2481072"/>
                </a:moveTo>
                <a:lnTo>
                  <a:pt x="6870192" y="2481072"/>
                </a:lnTo>
                <a:lnTo>
                  <a:pt x="6870192" y="2484120"/>
                </a:lnTo>
                <a:lnTo>
                  <a:pt x="6867144" y="2484120"/>
                </a:lnTo>
                <a:lnTo>
                  <a:pt x="6867144" y="2481072"/>
                </a:lnTo>
                <a:close/>
                <a:moveTo>
                  <a:pt x="6867144" y="2487168"/>
                </a:moveTo>
                <a:lnTo>
                  <a:pt x="6870192" y="2487168"/>
                </a:lnTo>
                <a:lnTo>
                  <a:pt x="6870192" y="2490216"/>
                </a:lnTo>
                <a:lnTo>
                  <a:pt x="6867144" y="2490216"/>
                </a:lnTo>
                <a:lnTo>
                  <a:pt x="6867144" y="2487168"/>
                </a:lnTo>
                <a:close/>
                <a:moveTo>
                  <a:pt x="6867144" y="2493265"/>
                </a:moveTo>
                <a:lnTo>
                  <a:pt x="6870192" y="2493265"/>
                </a:lnTo>
                <a:lnTo>
                  <a:pt x="6870192" y="2496313"/>
                </a:lnTo>
                <a:lnTo>
                  <a:pt x="6867144" y="2496313"/>
                </a:lnTo>
                <a:lnTo>
                  <a:pt x="6867144" y="2493265"/>
                </a:lnTo>
                <a:close/>
                <a:moveTo>
                  <a:pt x="6867144" y="2499360"/>
                </a:moveTo>
                <a:lnTo>
                  <a:pt x="6870192" y="2499360"/>
                </a:lnTo>
                <a:lnTo>
                  <a:pt x="6870192" y="2502408"/>
                </a:lnTo>
                <a:lnTo>
                  <a:pt x="6867144" y="2502408"/>
                </a:lnTo>
                <a:lnTo>
                  <a:pt x="6867144" y="2499360"/>
                </a:lnTo>
                <a:close/>
                <a:moveTo>
                  <a:pt x="6867144" y="2505456"/>
                </a:moveTo>
                <a:lnTo>
                  <a:pt x="6870192" y="2505456"/>
                </a:lnTo>
                <a:lnTo>
                  <a:pt x="6870192" y="2508504"/>
                </a:lnTo>
                <a:lnTo>
                  <a:pt x="6867144" y="2508504"/>
                </a:lnTo>
                <a:lnTo>
                  <a:pt x="6867144" y="2505456"/>
                </a:lnTo>
                <a:close/>
                <a:moveTo>
                  <a:pt x="6867144" y="2511553"/>
                </a:moveTo>
                <a:lnTo>
                  <a:pt x="6870192" y="2511553"/>
                </a:lnTo>
                <a:lnTo>
                  <a:pt x="6870192" y="2514601"/>
                </a:lnTo>
                <a:lnTo>
                  <a:pt x="6867144" y="2514601"/>
                </a:lnTo>
                <a:lnTo>
                  <a:pt x="6867144" y="2511553"/>
                </a:lnTo>
                <a:close/>
                <a:moveTo>
                  <a:pt x="6867144" y="2517649"/>
                </a:moveTo>
                <a:lnTo>
                  <a:pt x="6870192" y="2517649"/>
                </a:lnTo>
                <a:lnTo>
                  <a:pt x="6870192" y="2520697"/>
                </a:lnTo>
                <a:lnTo>
                  <a:pt x="6867144" y="2520697"/>
                </a:lnTo>
                <a:lnTo>
                  <a:pt x="6867144" y="2517649"/>
                </a:lnTo>
                <a:close/>
                <a:moveTo>
                  <a:pt x="6867144" y="2523744"/>
                </a:moveTo>
                <a:lnTo>
                  <a:pt x="6870192" y="2523744"/>
                </a:lnTo>
                <a:lnTo>
                  <a:pt x="6870192" y="2526792"/>
                </a:lnTo>
                <a:lnTo>
                  <a:pt x="6867144" y="2526792"/>
                </a:lnTo>
                <a:lnTo>
                  <a:pt x="6867144" y="2523744"/>
                </a:lnTo>
                <a:close/>
                <a:moveTo>
                  <a:pt x="6867144" y="2529840"/>
                </a:moveTo>
                <a:lnTo>
                  <a:pt x="6870192" y="2529840"/>
                </a:lnTo>
                <a:lnTo>
                  <a:pt x="6870192" y="2532888"/>
                </a:lnTo>
                <a:lnTo>
                  <a:pt x="6867144" y="2532888"/>
                </a:lnTo>
                <a:lnTo>
                  <a:pt x="6867144" y="2529840"/>
                </a:lnTo>
                <a:close/>
                <a:moveTo>
                  <a:pt x="6867144" y="2535937"/>
                </a:moveTo>
                <a:lnTo>
                  <a:pt x="6870192" y="2535937"/>
                </a:lnTo>
                <a:lnTo>
                  <a:pt x="6870192" y="2538985"/>
                </a:lnTo>
                <a:lnTo>
                  <a:pt x="6867144" y="2538985"/>
                </a:lnTo>
                <a:lnTo>
                  <a:pt x="6867144" y="2535937"/>
                </a:lnTo>
                <a:close/>
                <a:moveTo>
                  <a:pt x="6867144" y="2542032"/>
                </a:moveTo>
                <a:lnTo>
                  <a:pt x="6870192" y="2542032"/>
                </a:lnTo>
                <a:lnTo>
                  <a:pt x="6870192" y="2545080"/>
                </a:lnTo>
                <a:lnTo>
                  <a:pt x="6867144" y="2545080"/>
                </a:lnTo>
                <a:lnTo>
                  <a:pt x="6867144" y="2542032"/>
                </a:lnTo>
                <a:close/>
                <a:moveTo>
                  <a:pt x="6867144" y="2548128"/>
                </a:moveTo>
                <a:lnTo>
                  <a:pt x="6870192" y="2548128"/>
                </a:lnTo>
                <a:lnTo>
                  <a:pt x="6870192" y="2551176"/>
                </a:lnTo>
                <a:lnTo>
                  <a:pt x="6867144" y="2551176"/>
                </a:lnTo>
                <a:lnTo>
                  <a:pt x="6867144" y="2548128"/>
                </a:lnTo>
                <a:close/>
                <a:moveTo>
                  <a:pt x="6867144" y="2554225"/>
                </a:moveTo>
                <a:lnTo>
                  <a:pt x="6870192" y="2554225"/>
                </a:lnTo>
                <a:lnTo>
                  <a:pt x="6870192" y="2557273"/>
                </a:lnTo>
                <a:lnTo>
                  <a:pt x="6867144" y="2557273"/>
                </a:lnTo>
                <a:lnTo>
                  <a:pt x="6867144" y="2554225"/>
                </a:lnTo>
                <a:close/>
                <a:moveTo>
                  <a:pt x="6867144" y="2560321"/>
                </a:moveTo>
                <a:lnTo>
                  <a:pt x="6870192" y="2560321"/>
                </a:lnTo>
                <a:lnTo>
                  <a:pt x="6870192" y="2563369"/>
                </a:lnTo>
                <a:lnTo>
                  <a:pt x="6867144" y="2563369"/>
                </a:lnTo>
                <a:lnTo>
                  <a:pt x="6867144" y="2560321"/>
                </a:lnTo>
                <a:close/>
                <a:moveTo>
                  <a:pt x="6867144" y="2566416"/>
                </a:moveTo>
                <a:lnTo>
                  <a:pt x="6870192" y="2566416"/>
                </a:lnTo>
                <a:lnTo>
                  <a:pt x="6870192" y="2569464"/>
                </a:lnTo>
                <a:lnTo>
                  <a:pt x="6867144" y="2569464"/>
                </a:lnTo>
                <a:lnTo>
                  <a:pt x="6867144" y="2566416"/>
                </a:lnTo>
                <a:close/>
                <a:moveTo>
                  <a:pt x="6867144" y="2572512"/>
                </a:moveTo>
                <a:lnTo>
                  <a:pt x="6870192" y="2572512"/>
                </a:lnTo>
                <a:lnTo>
                  <a:pt x="6870192" y="2575560"/>
                </a:lnTo>
                <a:lnTo>
                  <a:pt x="6867144" y="2575560"/>
                </a:lnTo>
                <a:lnTo>
                  <a:pt x="6867144" y="2572512"/>
                </a:lnTo>
                <a:close/>
                <a:moveTo>
                  <a:pt x="6867144" y="2578609"/>
                </a:moveTo>
                <a:lnTo>
                  <a:pt x="6870192" y="2578609"/>
                </a:lnTo>
                <a:lnTo>
                  <a:pt x="6870192" y="2581657"/>
                </a:lnTo>
                <a:lnTo>
                  <a:pt x="6867144" y="2581657"/>
                </a:lnTo>
                <a:lnTo>
                  <a:pt x="6867144" y="2578609"/>
                </a:lnTo>
                <a:close/>
                <a:moveTo>
                  <a:pt x="6867144" y="2584705"/>
                </a:moveTo>
                <a:lnTo>
                  <a:pt x="6870192" y="2584705"/>
                </a:lnTo>
                <a:lnTo>
                  <a:pt x="6870192" y="2587753"/>
                </a:lnTo>
                <a:lnTo>
                  <a:pt x="6867144" y="2587753"/>
                </a:lnTo>
                <a:lnTo>
                  <a:pt x="6867144" y="2584705"/>
                </a:lnTo>
                <a:close/>
                <a:moveTo>
                  <a:pt x="6867144" y="2590800"/>
                </a:moveTo>
                <a:lnTo>
                  <a:pt x="6870192" y="2590800"/>
                </a:lnTo>
                <a:lnTo>
                  <a:pt x="6870192" y="2593848"/>
                </a:lnTo>
                <a:lnTo>
                  <a:pt x="6867144" y="2593848"/>
                </a:lnTo>
                <a:lnTo>
                  <a:pt x="6867144" y="2590800"/>
                </a:lnTo>
                <a:close/>
                <a:moveTo>
                  <a:pt x="6867144" y="2596897"/>
                </a:moveTo>
                <a:lnTo>
                  <a:pt x="6870192" y="2596897"/>
                </a:lnTo>
                <a:lnTo>
                  <a:pt x="6870192" y="2599945"/>
                </a:lnTo>
                <a:lnTo>
                  <a:pt x="6867144" y="2599945"/>
                </a:lnTo>
                <a:lnTo>
                  <a:pt x="6867144" y="2596897"/>
                </a:lnTo>
                <a:close/>
                <a:moveTo>
                  <a:pt x="6867144" y="2602993"/>
                </a:moveTo>
                <a:lnTo>
                  <a:pt x="6870192" y="2602993"/>
                </a:lnTo>
                <a:lnTo>
                  <a:pt x="6870192" y="2606041"/>
                </a:lnTo>
                <a:lnTo>
                  <a:pt x="6867144" y="2606041"/>
                </a:lnTo>
                <a:lnTo>
                  <a:pt x="6867144" y="2602993"/>
                </a:lnTo>
                <a:close/>
                <a:moveTo>
                  <a:pt x="6867144" y="2609088"/>
                </a:moveTo>
                <a:lnTo>
                  <a:pt x="6870192" y="2609088"/>
                </a:lnTo>
                <a:lnTo>
                  <a:pt x="6870192" y="2612136"/>
                </a:lnTo>
                <a:lnTo>
                  <a:pt x="6867144" y="2612136"/>
                </a:lnTo>
                <a:lnTo>
                  <a:pt x="6867144" y="2609088"/>
                </a:lnTo>
                <a:close/>
                <a:moveTo>
                  <a:pt x="6867144" y="2615184"/>
                </a:moveTo>
                <a:lnTo>
                  <a:pt x="6870192" y="2615184"/>
                </a:lnTo>
                <a:lnTo>
                  <a:pt x="6870192" y="2618232"/>
                </a:lnTo>
                <a:lnTo>
                  <a:pt x="6867144" y="2618232"/>
                </a:lnTo>
                <a:lnTo>
                  <a:pt x="6867144" y="2615184"/>
                </a:lnTo>
                <a:close/>
                <a:moveTo>
                  <a:pt x="6867144" y="2621281"/>
                </a:moveTo>
                <a:lnTo>
                  <a:pt x="6870192" y="2621281"/>
                </a:lnTo>
                <a:lnTo>
                  <a:pt x="6870192" y="2624329"/>
                </a:lnTo>
                <a:lnTo>
                  <a:pt x="6867144" y="2624329"/>
                </a:lnTo>
                <a:lnTo>
                  <a:pt x="6867144" y="2621281"/>
                </a:lnTo>
                <a:close/>
                <a:moveTo>
                  <a:pt x="6867144" y="2627377"/>
                </a:moveTo>
                <a:lnTo>
                  <a:pt x="6870192" y="2627377"/>
                </a:lnTo>
                <a:lnTo>
                  <a:pt x="6870192" y="2630425"/>
                </a:lnTo>
                <a:lnTo>
                  <a:pt x="6867144" y="2630425"/>
                </a:lnTo>
                <a:lnTo>
                  <a:pt x="6867144" y="2627377"/>
                </a:lnTo>
                <a:close/>
                <a:moveTo>
                  <a:pt x="6867144" y="2633472"/>
                </a:moveTo>
                <a:lnTo>
                  <a:pt x="6870192" y="2633472"/>
                </a:lnTo>
                <a:lnTo>
                  <a:pt x="6870192" y="2636520"/>
                </a:lnTo>
                <a:lnTo>
                  <a:pt x="6867144" y="2636520"/>
                </a:lnTo>
                <a:lnTo>
                  <a:pt x="6867144" y="2633472"/>
                </a:lnTo>
                <a:close/>
                <a:moveTo>
                  <a:pt x="6867144" y="2639568"/>
                </a:moveTo>
                <a:lnTo>
                  <a:pt x="6870192" y="2639568"/>
                </a:lnTo>
                <a:lnTo>
                  <a:pt x="6870192" y="2642616"/>
                </a:lnTo>
                <a:lnTo>
                  <a:pt x="6867144" y="2642616"/>
                </a:lnTo>
                <a:lnTo>
                  <a:pt x="6867144" y="2639568"/>
                </a:lnTo>
                <a:close/>
                <a:moveTo>
                  <a:pt x="6867144" y="2645665"/>
                </a:moveTo>
                <a:lnTo>
                  <a:pt x="6870192" y="2645665"/>
                </a:lnTo>
                <a:lnTo>
                  <a:pt x="6870192" y="2648713"/>
                </a:lnTo>
                <a:lnTo>
                  <a:pt x="6867144" y="2648713"/>
                </a:lnTo>
                <a:lnTo>
                  <a:pt x="6867144" y="2645665"/>
                </a:lnTo>
                <a:close/>
                <a:moveTo>
                  <a:pt x="6867144" y="2651760"/>
                </a:moveTo>
                <a:lnTo>
                  <a:pt x="6870192" y="2651760"/>
                </a:lnTo>
                <a:lnTo>
                  <a:pt x="6870192" y="2654808"/>
                </a:lnTo>
                <a:lnTo>
                  <a:pt x="6867144" y="2654808"/>
                </a:lnTo>
                <a:lnTo>
                  <a:pt x="6867144" y="2651760"/>
                </a:lnTo>
                <a:close/>
                <a:moveTo>
                  <a:pt x="6867144" y="2657856"/>
                </a:moveTo>
                <a:lnTo>
                  <a:pt x="6870192" y="2657856"/>
                </a:lnTo>
                <a:lnTo>
                  <a:pt x="6870192" y="2660904"/>
                </a:lnTo>
                <a:lnTo>
                  <a:pt x="6867144" y="2660904"/>
                </a:lnTo>
                <a:lnTo>
                  <a:pt x="6867144" y="2657856"/>
                </a:lnTo>
                <a:close/>
                <a:moveTo>
                  <a:pt x="6867144" y="2663953"/>
                </a:moveTo>
                <a:lnTo>
                  <a:pt x="6870192" y="2663953"/>
                </a:lnTo>
                <a:lnTo>
                  <a:pt x="6870192" y="2667001"/>
                </a:lnTo>
                <a:lnTo>
                  <a:pt x="6867144" y="2667001"/>
                </a:lnTo>
                <a:lnTo>
                  <a:pt x="6867144" y="2663953"/>
                </a:lnTo>
                <a:close/>
                <a:moveTo>
                  <a:pt x="6867144" y="2670049"/>
                </a:moveTo>
                <a:lnTo>
                  <a:pt x="6870192" y="2670049"/>
                </a:lnTo>
                <a:lnTo>
                  <a:pt x="6870192" y="2673097"/>
                </a:lnTo>
                <a:lnTo>
                  <a:pt x="6867144" y="2673097"/>
                </a:lnTo>
                <a:lnTo>
                  <a:pt x="6867144" y="2670049"/>
                </a:lnTo>
                <a:close/>
                <a:moveTo>
                  <a:pt x="6867144" y="2676144"/>
                </a:moveTo>
                <a:lnTo>
                  <a:pt x="6870192" y="2676144"/>
                </a:lnTo>
                <a:lnTo>
                  <a:pt x="6870192" y="2679192"/>
                </a:lnTo>
                <a:lnTo>
                  <a:pt x="6867144" y="2679192"/>
                </a:lnTo>
                <a:lnTo>
                  <a:pt x="6867144" y="2676144"/>
                </a:lnTo>
                <a:close/>
                <a:moveTo>
                  <a:pt x="6867144" y="2682240"/>
                </a:moveTo>
                <a:lnTo>
                  <a:pt x="6870192" y="2682240"/>
                </a:lnTo>
                <a:lnTo>
                  <a:pt x="6870192" y="2685288"/>
                </a:lnTo>
                <a:lnTo>
                  <a:pt x="6867144" y="2685288"/>
                </a:lnTo>
                <a:lnTo>
                  <a:pt x="6867144" y="2682240"/>
                </a:lnTo>
                <a:close/>
                <a:moveTo>
                  <a:pt x="6867144" y="2688337"/>
                </a:moveTo>
                <a:lnTo>
                  <a:pt x="6870192" y="2688337"/>
                </a:lnTo>
                <a:lnTo>
                  <a:pt x="6870192" y="2691385"/>
                </a:lnTo>
                <a:lnTo>
                  <a:pt x="6867144" y="2691385"/>
                </a:lnTo>
                <a:lnTo>
                  <a:pt x="6867144" y="2688337"/>
                </a:lnTo>
                <a:close/>
                <a:moveTo>
                  <a:pt x="6867144" y="2694432"/>
                </a:moveTo>
                <a:lnTo>
                  <a:pt x="6870192" y="2694432"/>
                </a:lnTo>
                <a:lnTo>
                  <a:pt x="6870192" y="2697480"/>
                </a:lnTo>
                <a:lnTo>
                  <a:pt x="6867144" y="2697480"/>
                </a:lnTo>
                <a:lnTo>
                  <a:pt x="6867144" y="2694432"/>
                </a:lnTo>
                <a:close/>
                <a:moveTo>
                  <a:pt x="6867144" y="2700528"/>
                </a:moveTo>
                <a:lnTo>
                  <a:pt x="6870192" y="2700528"/>
                </a:lnTo>
                <a:lnTo>
                  <a:pt x="6870192" y="2703576"/>
                </a:lnTo>
                <a:lnTo>
                  <a:pt x="6867144" y="2703576"/>
                </a:lnTo>
                <a:lnTo>
                  <a:pt x="6867144" y="2700528"/>
                </a:lnTo>
                <a:close/>
                <a:moveTo>
                  <a:pt x="6867144" y="2706625"/>
                </a:moveTo>
                <a:lnTo>
                  <a:pt x="6870192" y="2706625"/>
                </a:lnTo>
                <a:lnTo>
                  <a:pt x="6870192" y="2709673"/>
                </a:lnTo>
                <a:lnTo>
                  <a:pt x="6867144" y="2709673"/>
                </a:lnTo>
                <a:lnTo>
                  <a:pt x="6867144" y="2706625"/>
                </a:lnTo>
                <a:close/>
                <a:moveTo>
                  <a:pt x="6867144" y="2712721"/>
                </a:moveTo>
                <a:lnTo>
                  <a:pt x="6870192" y="2712721"/>
                </a:lnTo>
                <a:lnTo>
                  <a:pt x="6870192" y="2715769"/>
                </a:lnTo>
                <a:lnTo>
                  <a:pt x="6867144" y="2715769"/>
                </a:lnTo>
                <a:lnTo>
                  <a:pt x="6867144" y="2712721"/>
                </a:lnTo>
                <a:close/>
                <a:moveTo>
                  <a:pt x="6867144" y="2718816"/>
                </a:moveTo>
                <a:lnTo>
                  <a:pt x="6870192" y="2718816"/>
                </a:lnTo>
                <a:lnTo>
                  <a:pt x="6870192" y="2721864"/>
                </a:lnTo>
                <a:lnTo>
                  <a:pt x="6867144" y="2721864"/>
                </a:lnTo>
                <a:lnTo>
                  <a:pt x="6867144" y="2718816"/>
                </a:lnTo>
                <a:close/>
                <a:moveTo>
                  <a:pt x="6867144" y="2724912"/>
                </a:moveTo>
                <a:lnTo>
                  <a:pt x="6870192" y="2724912"/>
                </a:lnTo>
                <a:lnTo>
                  <a:pt x="6870192" y="2727960"/>
                </a:lnTo>
                <a:lnTo>
                  <a:pt x="6867144" y="2727960"/>
                </a:lnTo>
                <a:lnTo>
                  <a:pt x="6867144" y="2724912"/>
                </a:lnTo>
                <a:close/>
                <a:moveTo>
                  <a:pt x="6867144" y="2731009"/>
                </a:moveTo>
                <a:lnTo>
                  <a:pt x="6870192" y="2731009"/>
                </a:lnTo>
                <a:lnTo>
                  <a:pt x="6870192" y="2734057"/>
                </a:lnTo>
                <a:lnTo>
                  <a:pt x="6867144" y="2734057"/>
                </a:lnTo>
                <a:lnTo>
                  <a:pt x="6867144" y="2731009"/>
                </a:lnTo>
                <a:close/>
                <a:moveTo>
                  <a:pt x="6867144" y="2737105"/>
                </a:moveTo>
                <a:lnTo>
                  <a:pt x="6870192" y="2737105"/>
                </a:lnTo>
                <a:lnTo>
                  <a:pt x="6870192" y="2740153"/>
                </a:lnTo>
                <a:lnTo>
                  <a:pt x="6867144" y="2740153"/>
                </a:lnTo>
                <a:lnTo>
                  <a:pt x="6867144" y="2737105"/>
                </a:lnTo>
                <a:close/>
                <a:moveTo>
                  <a:pt x="6867144" y="2743200"/>
                </a:moveTo>
                <a:lnTo>
                  <a:pt x="6870192" y="2743200"/>
                </a:lnTo>
                <a:lnTo>
                  <a:pt x="6870192" y="2746248"/>
                </a:lnTo>
                <a:lnTo>
                  <a:pt x="6867144" y="2746248"/>
                </a:lnTo>
                <a:lnTo>
                  <a:pt x="6867144" y="2743200"/>
                </a:lnTo>
                <a:close/>
                <a:moveTo>
                  <a:pt x="6867144" y="2749297"/>
                </a:moveTo>
                <a:lnTo>
                  <a:pt x="6870192" y="2749297"/>
                </a:lnTo>
                <a:lnTo>
                  <a:pt x="6870192" y="2752345"/>
                </a:lnTo>
                <a:lnTo>
                  <a:pt x="6867144" y="2752345"/>
                </a:lnTo>
                <a:lnTo>
                  <a:pt x="6867144" y="2749297"/>
                </a:lnTo>
                <a:close/>
                <a:moveTo>
                  <a:pt x="6867144" y="2755393"/>
                </a:moveTo>
                <a:lnTo>
                  <a:pt x="6870192" y="2755393"/>
                </a:lnTo>
                <a:lnTo>
                  <a:pt x="6870192" y="2758441"/>
                </a:lnTo>
                <a:lnTo>
                  <a:pt x="6867144" y="2758441"/>
                </a:lnTo>
                <a:lnTo>
                  <a:pt x="6867144" y="2755393"/>
                </a:lnTo>
                <a:close/>
                <a:moveTo>
                  <a:pt x="6867144" y="2761488"/>
                </a:moveTo>
                <a:lnTo>
                  <a:pt x="6870192" y="2761488"/>
                </a:lnTo>
                <a:lnTo>
                  <a:pt x="6870192" y="2764536"/>
                </a:lnTo>
                <a:lnTo>
                  <a:pt x="6867144" y="2764536"/>
                </a:lnTo>
                <a:lnTo>
                  <a:pt x="6867144" y="2761488"/>
                </a:lnTo>
                <a:close/>
                <a:moveTo>
                  <a:pt x="6867144" y="2767584"/>
                </a:moveTo>
                <a:lnTo>
                  <a:pt x="6870192" y="2767584"/>
                </a:lnTo>
                <a:lnTo>
                  <a:pt x="6870192" y="2770632"/>
                </a:lnTo>
                <a:lnTo>
                  <a:pt x="6867144" y="2770632"/>
                </a:lnTo>
                <a:lnTo>
                  <a:pt x="6867144" y="2767584"/>
                </a:lnTo>
                <a:close/>
                <a:moveTo>
                  <a:pt x="6867144" y="2773681"/>
                </a:moveTo>
                <a:lnTo>
                  <a:pt x="6870192" y="2773681"/>
                </a:lnTo>
                <a:lnTo>
                  <a:pt x="6870192" y="2776729"/>
                </a:lnTo>
                <a:lnTo>
                  <a:pt x="6867144" y="2776729"/>
                </a:lnTo>
                <a:lnTo>
                  <a:pt x="6867144" y="2773681"/>
                </a:lnTo>
                <a:close/>
                <a:moveTo>
                  <a:pt x="6867144" y="2779777"/>
                </a:moveTo>
                <a:lnTo>
                  <a:pt x="6870192" y="2779777"/>
                </a:lnTo>
                <a:lnTo>
                  <a:pt x="6870192" y="2782825"/>
                </a:lnTo>
                <a:lnTo>
                  <a:pt x="6867144" y="2782825"/>
                </a:lnTo>
                <a:lnTo>
                  <a:pt x="6867144" y="2779777"/>
                </a:lnTo>
                <a:close/>
                <a:moveTo>
                  <a:pt x="6867144" y="2785872"/>
                </a:moveTo>
                <a:lnTo>
                  <a:pt x="6870192" y="2785872"/>
                </a:lnTo>
                <a:lnTo>
                  <a:pt x="6870192" y="2788920"/>
                </a:lnTo>
                <a:lnTo>
                  <a:pt x="6867144" y="2788920"/>
                </a:lnTo>
                <a:lnTo>
                  <a:pt x="6867144" y="2785872"/>
                </a:lnTo>
                <a:close/>
                <a:moveTo>
                  <a:pt x="6867144" y="2791968"/>
                </a:moveTo>
                <a:lnTo>
                  <a:pt x="6870192" y="2791968"/>
                </a:lnTo>
                <a:lnTo>
                  <a:pt x="6870192" y="2795016"/>
                </a:lnTo>
                <a:lnTo>
                  <a:pt x="6867144" y="2795016"/>
                </a:lnTo>
                <a:lnTo>
                  <a:pt x="6867144" y="2791968"/>
                </a:lnTo>
                <a:close/>
                <a:moveTo>
                  <a:pt x="6867144" y="2798065"/>
                </a:moveTo>
                <a:lnTo>
                  <a:pt x="6870192" y="2798065"/>
                </a:lnTo>
                <a:lnTo>
                  <a:pt x="6870192" y="2801113"/>
                </a:lnTo>
                <a:lnTo>
                  <a:pt x="6867144" y="2801113"/>
                </a:lnTo>
                <a:lnTo>
                  <a:pt x="6867144" y="2798065"/>
                </a:lnTo>
                <a:close/>
                <a:moveTo>
                  <a:pt x="6867144" y="2804160"/>
                </a:moveTo>
                <a:lnTo>
                  <a:pt x="6870192" y="2804160"/>
                </a:lnTo>
                <a:lnTo>
                  <a:pt x="6870192" y="2807208"/>
                </a:lnTo>
                <a:lnTo>
                  <a:pt x="6867144" y="2807208"/>
                </a:lnTo>
                <a:lnTo>
                  <a:pt x="6867144" y="2804160"/>
                </a:lnTo>
                <a:close/>
                <a:moveTo>
                  <a:pt x="6867144" y="2810256"/>
                </a:moveTo>
                <a:lnTo>
                  <a:pt x="6870192" y="2810256"/>
                </a:lnTo>
                <a:lnTo>
                  <a:pt x="6870192" y="2813304"/>
                </a:lnTo>
                <a:lnTo>
                  <a:pt x="6867144" y="2813304"/>
                </a:lnTo>
                <a:lnTo>
                  <a:pt x="6867144" y="2810256"/>
                </a:lnTo>
                <a:close/>
                <a:moveTo>
                  <a:pt x="6867144" y="2816353"/>
                </a:moveTo>
                <a:lnTo>
                  <a:pt x="6870192" y="2816353"/>
                </a:lnTo>
                <a:lnTo>
                  <a:pt x="6870192" y="2819401"/>
                </a:lnTo>
                <a:lnTo>
                  <a:pt x="6867144" y="2819401"/>
                </a:lnTo>
                <a:lnTo>
                  <a:pt x="6867144" y="2816353"/>
                </a:lnTo>
                <a:close/>
                <a:moveTo>
                  <a:pt x="6867144" y="2822449"/>
                </a:moveTo>
                <a:lnTo>
                  <a:pt x="6870192" y="2822449"/>
                </a:lnTo>
                <a:lnTo>
                  <a:pt x="6870192" y="2825497"/>
                </a:lnTo>
                <a:lnTo>
                  <a:pt x="6867144" y="2825497"/>
                </a:lnTo>
                <a:lnTo>
                  <a:pt x="6867144" y="2822449"/>
                </a:lnTo>
                <a:close/>
                <a:moveTo>
                  <a:pt x="6867144" y="2828544"/>
                </a:moveTo>
                <a:lnTo>
                  <a:pt x="6870192" y="2828544"/>
                </a:lnTo>
                <a:lnTo>
                  <a:pt x="6870192" y="2831592"/>
                </a:lnTo>
                <a:lnTo>
                  <a:pt x="6867144" y="2831592"/>
                </a:lnTo>
                <a:lnTo>
                  <a:pt x="6867144" y="2828544"/>
                </a:lnTo>
                <a:close/>
                <a:moveTo>
                  <a:pt x="6867144" y="2834640"/>
                </a:moveTo>
                <a:lnTo>
                  <a:pt x="6870192" y="2834640"/>
                </a:lnTo>
                <a:lnTo>
                  <a:pt x="6870192" y="2837688"/>
                </a:lnTo>
                <a:lnTo>
                  <a:pt x="6867144" y="2837688"/>
                </a:lnTo>
                <a:lnTo>
                  <a:pt x="6867144" y="2834640"/>
                </a:lnTo>
                <a:close/>
                <a:moveTo>
                  <a:pt x="6867144" y="2840737"/>
                </a:moveTo>
                <a:lnTo>
                  <a:pt x="6870192" y="2840737"/>
                </a:lnTo>
                <a:lnTo>
                  <a:pt x="6870192" y="2843785"/>
                </a:lnTo>
                <a:lnTo>
                  <a:pt x="6867144" y="2843785"/>
                </a:lnTo>
                <a:lnTo>
                  <a:pt x="6867144" y="2840737"/>
                </a:lnTo>
                <a:close/>
                <a:moveTo>
                  <a:pt x="6867144" y="2846832"/>
                </a:moveTo>
                <a:lnTo>
                  <a:pt x="6870192" y="2846832"/>
                </a:lnTo>
                <a:lnTo>
                  <a:pt x="6870192" y="2849880"/>
                </a:lnTo>
                <a:lnTo>
                  <a:pt x="6867144" y="2849880"/>
                </a:lnTo>
                <a:lnTo>
                  <a:pt x="6867144" y="2846832"/>
                </a:lnTo>
                <a:close/>
                <a:moveTo>
                  <a:pt x="6867144" y="2852928"/>
                </a:moveTo>
                <a:lnTo>
                  <a:pt x="6870192" y="2852928"/>
                </a:lnTo>
                <a:lnTo>
                  <a:pt x="6870192" y="2855976"/>
                </a:lnTo>
                <a:lnTo>
                  <a:pt x="6867144" y="2855976"/>
                </a:lnTo>
                <a:lnTo>
                  <a:pt x="6867144" y="2852928"/>
                </a:lnTo>
                <a:close/>
                <a:moveTo>
                  <a:pt x="6867144" y="2859025"/>
                </a:moveTo>
                <a:lnTo>
                  <a:pt x="6870192" y="2859025"/>
                </a:lnTo>
                <a:lnTo>
                  <a:pt x="6870192" y="2862073"/>
                </a:lnTo>
                <a:lnTo>
                  <a:pt x="6867144" y="2862073"/>
                </a:lnTo>
                <a:lnTo>
                  <a:pt x="6867144" y="2859025"/>
                </a:lnTo>
                <a:close/>
                <a:moveTo>
                  <a:pt x="6867144" y="2865121"/>
                </a:moveTo>
                <a:lnTo>
                  <a:pt x="6870192" y="2865121"/>
                </a:lnTo>
                <a:lnTo>
                  <a:pt x="6870192" y="2868169"/>
                </a:lnTo>
                <a:lnTo>
                  <a:pt x="6867144" y="2868169"/>
                </a:lnTo>
                <a:lnTo>
                  <a:pt x="6867144" y="2865121"/>
                </a:lnTo>
                <a:close/>
                <a:moveTo>
                  <a:pt x="6867144" y="2871216"/>
                </a:moveTo>
                <a:lnTo>
                  <a:pt x="6870192" y="2871216"/>
                </a:lnTo>
                <a:lnTo>
                  <a:pt x="6870192" y="2874264"/>
                </a:lnTo>
                <a:lnTo>
                  <a:pt x="6867144" y="2874264"/>
                </a:lnTo>
                <a:lnTo>
                  <a:pt x="6867144" y="2871216"/>
                </a:lnTo>
                <a:close/>
                <a:moveTo>
                  <a:pt x="6867144" y="2877312"/>
                </a:moveTo>
                <a:lnTo>
                  <a:pt x="6870192" y="2877312"/>
                </a:lnTo>
                <a:lnTo>
                  <a:pt x="6870192" y="2880360"/>
                </a:lnTo>
                <a:lnTo>
                  <a:pt x="6867144" y="2880360"/>
                </a:lnTo>
                <a:lnTo>
                  <a:pt x="6867144" y="2877312"/>
                </a:lnTo>
                <a:close/>
                <a:moveTo>
                  <a:pt x="6867144" y="2883409"/>
                </a:moveTo>
                <a:lnTo>
                  <a:pt x="6870192" y="2883409"/>
                </a:lnTo>
                <a:lnTo>
                  <a:pt x="6870192" y="2886457"/>
                </a:lnTo>
                <a:lnTo>
                  <a:pt x="6867144" y="2886457"/>
                </a:lnTo>
                <a:lnTo>
                  <a:pt x="6867144" y="2883409"/>
                </a:lnTo>
                <a:close/>
                <a:moveTo>
                  <a:pt x="6867144" y="2889505"/>
                </a:moveTo>
                <a:lnTo>
                  <a:pt x="6870192" y="2889505"/>
                </a:lnTo>
                <a:lnTo>
                  <a:pt x="6870192" y="2892553"/>
                </a:lnTo>
                <a:lnTo>
                  <a:pt x="6867144" y="2892553"/>
                </a:lnTo>
                <a:lnTo>
                  <a:pt x="6867144" y="2889505"/>
                </a:lnTo>
                <a:close/>
                <a:moveTo>
                  <a:pt x="6867144" y="2895600"/>
                </a:moveTo>
                <a:lnTo>
                  <a:pt x="6870192" y="2895600"/>
                </a:lnTo>
                <a:lnTo>
                  <a:pt x="6870192" y="2898648"/>
                </a:lnTo>
                <a:lnTo>
                  <a:pt x="6867144" y="2898648"/>
                </a:lnTo>
                <a:lnTo>
                  <a:pt x="6867144" y="2895600"/>
                </a:lnTo>
                <a:close/>
                <a:moveTo>
                  <a:pt x="6867144" y="2901697"/>
                </a:moveTo>
                <a:lnTo>
                  <a:pt x="6870192" y="2901697"/>
                </a:lnTo>
                <a:lnTo>
                  <a:pt x="6870192" y="2904745"/>
                </a:lnTo>
                <a:lnTo>
                  <a:pt x="6867144" y="2904745"/>
                </a:lnTo>
                <a:lnTo>
                  <a:pt x="6867144" y="2901697"/>
                </a:lnTo>
                <a:close/>
                <a:moveTo>
                  <a:pt x="6867144" y="2907793"/>
                </a:moveTo>
                <a:lnTo>
                  <a:pt x="6870192" y="2907793"/>
                </a:lnTo>
                <a:lnTo>
                  <a:pt x="6870192" y="2910841"/>
                </a:lnTo>
                <a:lnTo>
                  <a:pt x="6867144" y="2910841"/>
                </a:lnTo>
                <a:lnTo>
                  <a:pt x="6867144" y="2907793"/>
                </a:lnTo>
                <a:close/>
                <a:moveTo>
                  <a:pt x="6867144" y="2913888"/>
                </a:moveTo>
                <a:lnTo>
                  <a:pt x="6870192" y="2913888"/>
                </a:lnTo>
                <a:lnTo>
                  <a:pt x="6870192" y="2916936"/>
                </a:lnTo>
                <a:lnTo>
                  <a:pt x="6867144" y="2916936"/>
                </a:lnTo>
                <a:lnTo>
                  <a:pt x="6867144" y="2913888"/>
                </a:lnTo>
                <a:close/>
                <a:moveTo>
                  <a:pt x="6867144" y="2919984"/>
                </a:moveTo>
                <a:lnTo>
                  <a:pt x="6870192" y="2919984"/>
                </a:lnTo>
                <a:lnTo>
                  <a:pt x="6870192" y="2923032"/>
                </a:lnTo>
                <a:lnTo>
                  <a:pt x="6867144" y="2923032"/>
                </a:lnTo>
                <a:lnTo>
                  <a:pt x="6867144" y="2919984"/>
                </a:lnTo>
                <a:close/>
                <a:moveTo>
                  <a:pt x="6867144" y="2926081"/>
                </a:moveTo>
                <a:lnTo>
                  <a:pt x="6870192" y="2926081"/>
                </a:lnTo>
                <a:lnTo>
                  <a:pt x="6870192" y="2929129"/>
                </a:lnTo>
                <a:lnTo>
                  <a:pt x="6867144" y="2929129"/>
                </a:lnTo>
                <a:lnTo>
                  <a:pt x="6867144" y="2926081"/>
                </a:lnTo>
                <a:close/>
                <a:moveTo>
                  <a:pt x="6867144" y="2932177"/>
                </a:moveTo>
                <a:lnTo>
                  <a:pt x="6870192" y="2932177"/>
                </a:lnTo>
                <a:lnTo>
                  <a:pt x="6870192" y="2935225"/>
                </a:lnTo>
                <a:lnTo>
                  <a:pt x="6867144" y="2935225"/>
                </a:lnTo>
                <a:lnTo>
                  <a:pt x="6867144" y="2932177"/>
                </a:lnTo>
                <a:close/>
                <a:moveTo>
                  <a:pt x="6867144" y="2938272"/>
                </a:moveTo>
                <a:lnTo>
                  <a:pt x="6870192" y="2938272"/>
                </a:lnTo>
                <a:lnTo>
                  <a:pt x="6870192" y="2941320"/>
                </a:lnTo>
                <a:lnTo>
                  <a:pt x="6867144" y="2941320"/>
                </a:lnTo>
                <a:lnTo>
                  <a:pt x="6867144" y="2938272"/>
                </a:lnTo>
                <a:close/>
                <a:moveTo>
                  <a:pt x="6867144" y="2944368"/>
                </a:moveTo>
                <a:lnTo>
                  <a:pt x="6870192" y="2944368"/>
                </a:lnTo>
                <a:lnTo>
                  <a:pt x="6870192" y="2947416"/>
                </a:lnTo>
                <a:lnTo>
                  <a:pt x="6867144" y="2947416"/>
                </a:lnTo>
                <a:lnTo>
                  <a:pt x="6867144" y="2944368"/>
                </a:lnTo>
                <a:close/>
                <a:moveTo>
                  <a:pt x="6867144" y="2950465"/>
                </a:moveTo>
                <a:lnTo>
                  <a:pt x="6870192" y="2950465"/>
                </a:lnTo>
                <a:lnTo>
                  <a:pt x="6870192" y="2953513"/>
                </a:lnTo>
                <a:lnTo>
                  <a:pt x="6867144" y="2953513"/>
                </a:lnTo>
                <a:lnTo>
                  <a:pt x="6867144" y="2950465"/>
                </a:lnTo>
                <a:close/>
                <a:moveTo>
                  <a:pt x="6867144" y="2956560"/>
                </a:moveTo>
                <a:lnTo>
                  <a:pt x="6870192" y="2956560"/>
                </a:lnTo>
                <a:lnTo>
                  <a:pt x="6870192" y="2959608"/>
                </a:lnTo>
                <a:lnTo>
                  <a:pt x="6867144" y="2959608"/>
                </a:lnTo>
                <a:lnTo>
                  <a:pt x="6867144" y="2956560"/>
                </a:lnTo>
                <a:close/>
                <a:moveTo>
                  <a:pt x="6867144" y="2962656"/>
                </a:moveTo>
                <a:lnTo>
                  <a:pt x="6870192" y="2962656"/>
                </a:lnTo>
                <a:lnTo>
                  <a:pt x="6870192" y="2965704"/>
                </a:lnTo>
                <a:lnTo>
                  <a:pt x="6867144" y="2965704"/>
                </a:lnTo>
                <a:lnTo>
                  <a:pt x="6867144" y="2962656"/>
                </a:lnTo>
                <a:close/>
                <a:moveTo>
                  <a:pt x="6867144" y="2968753"/>
                </a:moveTo>
                <a:lnTo>
                  <a:pt x="6870192" y="2968753"/>
                </a:lnTo>
                <a:lnTo>
                  <a:pt x="6870192" y="2971801"/>
                </a:lnTo>
                <a:lnTo>
                  <a:pt x="6867144" y="2971801"/>
                </a:lnTo>
                <a:lnTo>
                  <a:pt x="6867144" y="2968753"/>
                </a:lnTo>
                <a:close/>
                <a:moveTo>
                  <a:pt x="6867144" y="2974849"/>
                </a:moveTo>
                <a:lnTo>
                  <a:pt x="6870192" y="2974849"/>
                </a:lnTo>
                <a:lnTo>
                  <a:pt x="6870192" y="2977897"/>
                </a:lnTo>
                <a:lnTo>
                  <a:pt x="6867144" y="2977897"/>
                </a:lnTo>
                <a:lnTo>
                  <a:pt x="6867144" y="2974849"/>
                </a:lnTo>
                <a:close/>
                <a:moveTo>
                  <a:pt x="6867144" y="2980944"/>
                </a:moveTo>
                <a:lnTo>
                  <a:pt x="6870192" y="2980944"/>
                </a:lnTo>
                <a:lnTo>
                  <a:pt x="6870192" y="2983992"/>
                </a:lnTo>
                <a:lnTo>
                  <a:pt x="6867144" y="2983992"/>
                </a:lnTo>
                <a:lnTo>
                  <a:pt x="6867144" y="2980944"/>
                </a:lnTo>
                <a:close/>
                <a:moveTo>
                  <a:pt x="6867144" y="2987040"/>
                </a:moveTo>
                <a:lnTo>
                  <a:pt x="6870192" y="2987040"/>
                </a:lnTo>
                <a:lnTo>
                  <a:pt x="6870192" y="2990088"/>
                </a:lnTo>
                <a:lnTo>
                  <a:pt x="6867144" y="2990088"/>
                </a:lnTo>
                <a:lnTo>
                  <a:pt x="6867144" y="2987040"/>
                </a:lnTo>
                <a:close/>
                <a:moveTo>
                  <a:pt x="6867144" y="2993137"/>
                </a:moveTo>
                <a:lnTo>
                  <a:pt x="6870192" y="2993137"/>
                </a:lnTo>
                <a:lnTo>
                  <a:pt x="6870192" y="2996185"/>
                </a:lnTo>
                <a:lnTo>
                  <a:pt x="6867144" y="2996185"/>
                </a:lnTo>
                <a:lnTo>
                  <a:pt x="6867144" y="2993137"/>
                </a:lnTo>
                <a:close/>
                <a:moveTo>
                  <a:pt x="6867144" y="2999232"/>
                </a:moveTo>
                <a:lnTo>
                  <a:pt x="6870192" y="2999232"/>
                </a:lnTo>
                <a:lnTo>
                  <a:pt x="6870192" y="3002280"/>
                </a:lnTo>
                <a:lnTo>
                  <a:pt x="6867144" y="3002280"/>
                </a:lnTo>
                <a:lnTo>
                  <a:pt x="6867144" y="2999232"/>
                </a:lnTo>
                <a:close/>
                <a:moveTo>
                  <a:pt x="6867144" y="3005328"/>
                </a:moveTo>
                <a:lnTo>
                  <a:pt x="6870192" y="3005328"/>
                </a:lnTo>
                <a:lnTo>
                  <a:pt x="6870192" y="3008376"/>
                </a:lnTo>
                <a:lnTo>
                  <a:pt x="6867144" y="3008376"/>
                </a:lnTo>
                <a:lnTo>
                  <a:pt x="6867144" y="3005328"/>
                </a:lnTo>
                <a:close/>
                <a:moveTo>
                  <a:pt x="6867144" y="3011425"/>
                </a:moveTo>
                <a:lnTo>
                  <a:pt x="6870192" y="3011425"/>
                </a:lnTo>
                <a:lnTo>
                  <a:pt x="6870192" y="3014473"/>
                </a:lnTo>
                <a:lnTo>
                  <a:pt x="6867144" y="3014473"/>
                </a:lnTo>
                <a:lnTo>
                  <a:pt x="6867144" y="3011425"/>
                </a:lnTo>
                <a:close/>
                <a:moveTo>
                  <a:pt x="6867144" y="3017521"/>
                </a:moveTo>
                <a:lnTo>
                  <a:pt x="6870192" y="3017521"/>
                </a:lnTo>
                <a:lnTo>
                  <a:pt x="6870192" y="3020569"/>
                </a:lnTo>
                <a:lnTo>
                  <a:pt x="6867144" y="3020569"/>
                </a:lnTo>
                <a:lnTo>
                  <a:pt x="6867144" y="3017521"/>
                </a:lnTo>
                <a:close/>
                <a:moveTo>
                  <a:pt x="6867144" y="3023616"/>
                </a:moveTo>
                <a:lnTo>
                  <a:pt x="6870192" y="3023616"/>
                </a:lnTo>
                <a:lnTo>
                  <a:pt x="6870192" y="3026664"/>
                </a:lnTo>
                <a:lnTo>
                  <a:pt x="6867144" y="3026664"/>
                </a:lnTo>
                <a:lnTo>
                  <a:pt x="6867144" y="3023616"/>
                </a:lnTo>
                <a:close/>
                <a:moveTo>
                  <a:pt x="6867144" y="3029712"/>
                </a:moveTo>
                <a:lnTo>
                  <a:pt x="6870192" y="3029712"/>
                </a:lnTo>
                <a:lnTo>
                  <a:pt x="6870192" y="3032760"/>
                </a:lnTo>
                <a:lnTo>
                  <a:pt x="6867144" y="3032760"/>
                </a:lnTo>
                <a:lnTo>
                  <a:pt x="6867144" y="3029712"/>
                </a:lnTo>
                <a:close/>
                <a:moveTo>
                  <a:pt x="6867144" y="3035809"/>
                </a:moveTo>
                <a:lnTo>
                  <a:pt x="6870192" y="3035809"/>
                </a:lnTo>
                <a:lnTo>
                  <a:pt x="6870192" y="3038857"/>
                </a:lnTo>
                <a:lnTo>
                  <a:pt x="6867144" y="3038857"/>
                </a:lnTo>
                <a:lnTo>
                  <a:pt x="6867144" y="3035809"/>
                </a:lnTo>
                <a:close/>
                <a:moveTo>
                  <a:pt x="6867144" y="3041905"/>
                </a:moveTo>
                <a:lnTo>
                  <a:pt x="6870192" y="3041905"/>
                </a:lnTo>
                <a:lnTo>
                  <a:pt x="6870192" y="3044953"/>
                </a:lnTo>
                <a:lnTo>
                  <a:pt x="6867144" y="3044953"/>
                </a:lnTo>
                <a:lnTo>
                  <a:pt x="6867144" y="3041905"/>
                </a:lnTo>
                <a:close/>
                <a:moveTo>
                  <a:pt x="6867144" y="3048000"/>
                </a:moveTo>
                <a:lnTo>
                  <a:pt x="6870192" y="3048000"/>
                </a:lnTo>
                <a:lnTo>
                  <a:pt x="6870192" y="3051048"/>
                </a:lnTo>
                <a:lnTo>
                  <a:pt x="6867144" y="3051048"/>
                </a:lnTo>
                <a:lnTo>
                  <a:pt x="6867144" y="3048000"/>
                </a:lnTo>
                <a:close/>
                <a:moveTo>
                  <a:pt x="6867144" y="3054097"/>
                </a:moveTo>
                <a:lnTo>
                  <a:pt x="6870192" y="3054097"/>
                </a:lnTo>
                <a:lnTo>
                  <a:pt x="6870192" y="3057145"/>
                </a:lnTo>
                <a:lnTo>
                  <a:pt x="6867144" y="3057145"/>
                </a:lnTo>
                <a:lnTo>
                  <a:pt x="6867144" y="3054097"/>
                </a:lnTo>
                <a:close/>
                <a:moveTo>
                  <a:pt x="6867144" y="3060193"/>
                </a:moveTo>
                <a:lnTo>
                  <a:pt x="6870192" y="3060193"/>
                </a:lnTo>
                <a:lnTo>
                  <a:pt x="6870192" y="3063241"/>
                </a:lnTo>
                <a:lnTo>
                  <a:pt x="6867144" y="3063241"/>
                </a:lnTo>
                <a:lnTo>
                  <a:pt x="6867144" y="3060193"/>
                </a:lnTo>
                <a:close/>
                <a:moveTo>
                  <a:pt x="6867144" y="3066288"/>
                </a:moveTo>
                <a:lnTo>
                  <a:pt x="6870192" y="3066288"/>
                </a:lnTo>
                <a:lnTo>
                  <a:pt x="6870192" y="3069336"/>
                </a:lnTo>
                <a:lnTo>
                  <a:pt x="6867144" y="3069336"/>
                </a:lnTo>
                <a:lnTo>
                  <a:pt x="6867144" y="3066288"/>
                </a:lnTo>
                <a:close/>
                <a:moveTo>
                  <a:pt x="6867144" y="3072384"/>
                </a:moveTo>
                <a:lnTo>
                  <a:pt x="6870192" y="3072384"/>
                </a:lnTo>
                <a:lnTo>
                  <a:pt x="6870192" y="3075432"/>
                </a:lnTo>
                <a:lnTo>
                  <a:pt x="6867144" y="3075432"/>
                </a:lnTo>
                <a:lnTo>
                  <a:pt x="6867144" y="3072384"/>
                </a:lnTo>
                <a:close/>
                <a:moveTo>
                  <a:pt x="6867144" y="3078481"/>
                </a:moveTo>
                <a:lnTo>
                  <a:pt x="6870192" y="3078481"/>
                </a:lnTo>
                <a:lnTo>
                  <a:pt x="6870192" y="3081529"/>
                </a:lnTo>
                <a:lnTo>
                  <a:pt x="6867144" y="3081529"/>
                </a:lnTo>
                <a:lnTo>
                  <a:pt x="6867144" y="3078481"/>
                </a:lnTo>
                <a:close/>
                <a:moveTo>
                  <a:pt x="6867144" y="3084577"/>
                </a:moveTo>
                <a:lnTo>
                  <a:pt x="6870192" y="3084577"/>
                </a:lnTo>
                <a:lnTo>
                  <a:pt x="6870192" y="3087625"/>
                </a:lnTo>
                <a:lnTo>
                  <a:pt x="6867144" y="3087625"/>
                </a:lnTo>
                <a:lnTo>
                  <a:pt x="6867144" y="3084577"/>
                </a:lnTo>
                <a:close/>
                <a:moveTo>
                  <a:pt x="6867144" y="3090672"/>
                </a:moveTo>
                <a:lnTo>
                  <a:pt x="6870192" y="3090672"/>
                </a:lnTo>
                <a:lnTo>
                  <a:pt x="6870192" y="3093720"/>
                </a:lnTo>
                <a:lnTo>
                  <a:pt x="6867144" y="3093720"/>
                </a:lnTo>
                <a:lnTo>
                  <a:pt x="6867144" y="3090672"/>
                </a:lnTo>
                <a:close/>
                <a:moveTo>
                  <a:pt x="6867144" y="3096768"/>
                </a:moveTo>
                <a:lnTo>
                  <a:pt x="6870192" y="3096768"/>
                </a:lnTo>
                <a:lnTo>
                  <a:pt x="6870192" y="3099816"/>
                </a:lnTo>
                <a:lnTo>
                  <a:pt x="6867144" y="3099816"/>
                </a:lnTo>
                <a:lnTo>
                  <a:pt x="6867144" y="3096768"/>
                </a:lnTo>
                <a:close/>
                <a:moveTo>
                  <a:pt x="6867144" y="3102865"/>
                </a:moveTo>
                <a:lnTo>
                  <a:pt x="6870192" y="3102865"/>
                </a:lnTo>
                <a:lnTo>
                  <a:pt x="6870192" y="3105913"/>
                </a:lnTo>
                <a:lnTo>
                  <a:pt x="6867144" y="3105913"/>
                </a:lnTo>
                <a:lnTo>
                  <a:pt x="6867144" y="3102865"/>
                </a:lnTo>
                <a:close/>
                <a:moveTo>
                  <a:pt x="6867144" y="3108960"/>
                </a:moveTo>
                <a:lnTo>
                  <a:pt x="6870192" y="3108960"/>
                </a:lnTo>
                <a:lnTo>
                  <a:pt x="6870192" y="3112008"/>
                </a:lnTo>
                <a:lnTo>
                  <a:pt x="6867144" y="3112008"/>
                </a:lnTo>
                <a:lnTo>
                  <a:pt x="6867144" y="3108960"/>
                </a:lnTo>
                <a:close/>
                <a:moveTo>
                  <a:pt x="6867144" y="3115056"/>
                </a:moveTo>
                <a:lnTo>
                  <a:pt x="6870192" y="3115056"/>
                </a:lnTo>
                <a:lnTo>
                  <a:pt x="6870192" y="3118104"/>
                </a:lnTo>
                <a:lnTo>
                  <a:pt x="6867144" y="3118104"/>
                </a:lnTo>
                <a:lnTo>
                  <a:pt x="6867144" y="3115056"/>
                </a:lnTo>
                <a:close/>
                <a:moveTo>
                  <a:pt x="6867144" y="3121153"/>
                </a:moveTo>
                <a:lnTo>
                  <a:pt x="6870192" y="3121153"/>
                </a:lnTo>
                <a:lnTo>
                  <a:pt x="6870192" y="3124201"/>
                </a:lnTo>
                <a:lnTo>
                  <a:pt x="6867144" y="3124201"/>
                </a:lnTo>
                <a:lnTo>
                  <a:pt x="6867144" y="3121153"/>
                </a:lnTo>
                <a:close/>
                <a:moveTo>
                  <a:pt x="6867144" y="3127249"/>
                </a:moveTo>
                <a:lnTo>
                  <a:pt x="6870192" y="3127249"/>
                </a:lnTo>
                <a:lnTo>
                  <a:pt x="6870192" y="3130297"/>
                </a:lnTo>
                <a:lnTo>
                  <a:pt x="6867144" y="3130297"/>
                </a:lnTo>
                <a:lnTo>
                  <a:pt x="6867144" y="3127249"/>
                </a:lnTo>
                <a:close/>
                <a:moveTo>
                  <a:pt x="6867144" y="3133344"/>
                </a:moveTo>
                <a:lnTo>
                  <a:pt x="6870192" y="3133344"/>
                </a:lnTo>
                <a:lnTo>
                  <a:pt x="6870192" y="3136392"/>
                </a:lnTo>
                <a:lnTo>
                  <a:pt x="6867144" y="3136392"/>
                </a:lnTo>
                <a:lnTo>
                  <a:pt x="6867144" y="3133344"/>
                </a:lnTo>
                <a:close/>
                <a:moveTo>
                  <a:pt x="6867144" y="3139440"/>
                </a:moveTo>
                <a:lnTo>
                  <a:pt x="6870192" y="3139440"/>
                </a:lnTo>
                <a:lnTo>
                  <a:pt x="6870192" y="3142488"/>
                </a:lnTo>
                <a:lnTo>
                  <a:pt x="6867144" y="3142488"/>
                </a:lnTo>
                <a:lnTo>
                  <a:pt x="6867144" y="3139440"/>
                </a:lnTo>
                <a:close/>
                <a:moveTo>
                  <a:pt x="6867144" y="3145537"/>
                </a:moveTo>
                <a:lnTo>
                  <a:pt x="6870192" y="3145537"/>
                </a:lnTo>
                <a:lnTo>
                  <a:pt x="6870192" y="3148585"/>
                </a:lnTo>
                <a:lnTo>
                  <a:pt x="6867144" y="3148585"/>
                </a:lnTo>
                <a:lnTo>
                  <a:pt x="6867144" y="3145537"/>
                </a:lnTo>
                <a:close/>
                <a:moveTo>
                  <a:pt x="6867144" y="3151632"/>
                </a:moveTo>
                <a:lnTo>
                  <a:pt x="6870192" y="3151632"/>
                </a:lnTo>
                <a:lnTo>
                  <a:pt x="6870192" y="3154680"/>
                </a:lnTo>
                <a:lnTo>
                  <a:pt x="6867144" y="3154680"/>
                </a:lnTo>
                <a:lnTo>
                  <a:pt x="6867144" y="3151632"/>
                </a:lnTo>
                <a:close/>
                <a:moveTo>
                  <a:pt x="6867144" y="3157728"/>
                </a:moveTo>
                <a:lnTo>
                  <a:pt x="6870192" y="3157728"/>
                </a:lnTo>
                <a:lnTo>
                  <a:pt x="6870192" y="3160776"/>
                </a:lnTo>
                <a:lnTo>
                  <a:pt x="6867144" y="3160776"/>
                </a:lnTo>
                <a:lnTo>
                  <a:pt x="6867144" y="3157728"/>
                </a:lnTo>
                <a:close/>
                <a:moveTo>
                  <a:pt x="6867144" y="3163825"/>
                </a:moveTo>
                <a:lnTo>
                  <a:pt x="6870192" y="3163825"/>
                </a:lnTo>
                <a:lnTo>
                  <a:pt x="6870192" y="3166873"/>
                </a:lnTo>
                <a:lnTo>
                  <a:pt x="6867144" y="3166873"/>
                </a:lnTo>
                <a:lnTo>
                  <a:pt x="6867144" y="3163825"/>
                </a:lnTo>
                <a:close/>
                <a:moveTo>
                  <a:pt x="6867144" y="3169921"/>
                </a:moveTo>
                <a:lnTo>
                  <a:pt x="6870192" y="3169921"/>
                </a:lnTo>
                <a:lnTo>
                  <a:pt x="6870192" y="3172969"/>
                </a:lnTo>
                <a:lnTo>
                  <a:pt x="6867144" y="3172969"/>
                </a:lnTo>
                <a:lnTo>
                  <a:pt x="6867144" y="3169921"/>
                </a:lnTo>
                <a:close/>
                <a:moveTo>
                  <a:pt x="6867144" y="3176016"/>
                </a:moveTo>
                <a:lnTo>
                  <a:pt x="6870192" y="3176016"/>
                </a:lnTo>
                <a:lnTo>
                  <a:pt x="6870192" y="3179064"/>
                </a:lnTo>
                <a:lnTo>
                  <a:pt x="6867144" y="3179064"/>
                </a:lnTo>
                <a:lnTo>
                  <a:pt x="6867144" y="3176016"/>
                </a:lnTo>
                <a:close/>
                <a:moveTo>
                  <a:pt x="6867144" y="3182112"/>
                </a:moveTo>
                <a:lnTo>
                  <a:pt x="6870192" y="3182112"/>
                </a:lnTo>
                <a:lnTo>
                  <a:pt x="6870192" y="3185160"/>
                </a:lnTo>
                <a:lnTo>
                  <a:pt x="6867144" y="3185160"/>
                </a:lnTo>
                <a:lnTo>
                  <a:pt x="6867144" y="3182112"/>
                </a:lnTo>
                <a:close/>
                <a:moveTo>
                  <a:pt x="6867144" y="3188209"/>
                </a:moveTo>
                <a:lnTo>
                  <a:pt x="6870192" y="3188209"/>
                </a:lnTo>
                <a:lnTo>
                  <a:pt x="6870192" y="3191257"/>
                </a:lnTo>
                <a:lnTo>
                  <a:pt x="6867144" y="3191257"/>
                </a:lnTo>
                <a:lnTo>
                  <a:pt x="6867144" y="3188209"/>
                </a:lnTo>
                <a:close/>
                <a:moveTo>
                  <a:pt x="6867144" y="3194305"/>
                </a:moveTo>
                <a:lnTo>
                  <a:pt x="6870192" y="3194305"/>
                </a:lnTo>
                <a:lnTo>
                  <a:pt x="6870192" y="3197353"/>
                </a:lnTo>
                <a:lnTo>
                  <a:pt x="6867144" y="3197353"/>
                </a:lnTo>
                <a:lnTo>
                  <a:pt x="6867144" y="3194305"/>
                </a:lnTo>
                <a:close/>
                <a:moveTo>
                  <a:pt x="6867144" y="3200400"/>
                </a:moveTo>
                <a:lnTo>
                  <a:pt x="6870192" y="3200400"/>
                </a:lnTo>
                <a:lnTo>
                  <a:pt x="6870192" y="3203448"/>
                </a:lnTo>
                <a:lnTo>
                  <a:pt x="6867144" y="3203448"/>
                </a:lnTo>
                <a:lnTo>
                  <a:pt x="6867144" y="3200400"/>
                </a:lnTo>
                <a:close/>
                <a:moveTo>
                  <a:pt x="6867144" y="3206497"/>
                </a:moveTo>
                <a:lnTo>
                  <a:pt x="6870192" y="3206497"/>
                </a:lnTo>
                <a:lnTo>
                  <a:pt x="6870192" y="3209545"/>
                </a:lnTo>
                <a:lnTo>
                  <a:pt x="6867144" y="3209545"/>
                </a:lnTo>
                <a:lnTo>
                  <a:pt x="6867144" y="3206497"/>
                </a:lnTo>
                <a:close/>
                <a:moveTo>
                  <a:pt x="6867144" y="3212593"/>
                </a:moveTo>
                <a:lnTo>
                  <a:pt x="6870192" y="3212593"/>
                </a:lnTo>
                <a:lnTo>
                  <a:pt x="6870192" y="3215641"/>
                </a:lnTo>
                <a:lnTo>
                  <a:pt x="6867144" y="3215641"/>
                </a:lnTo>
                <a:lnTo>
                  <a:pt x="6867144" y="3212593"/>
                </a:lnTo>
                <a:close/>
                <a:moveTo>
                  <a:pt x="6867144" y="3218688"/>
                </a:moveTo>
                <a:lnTo>
                  <a:pt x="6870192" y="3218688"/>
                </a:lnTo>
                <a:lnTo>
                  <a:pt x="6870192" y="3221736"/>
                </a:lnTo>
                <a:lnTo>
                  <a:pt x="6867144" y="3221736"/>
                </a:lnTo>
                <a:lnTo>
                  <a:pt x="6867144" y="3218688"/>
                </a:lnTo>
                <a:close/>
                <a:moveTo>
                  <a:pt x="6867144" y="3224784"/>
                </a:moveTo>
                <a:lnTo>
                  <a:pt x="6870192" y="3224784"/>
                </a:lnTo>
                <a:lnTo>
                  <a:pt x="6870192" y="3227832"/>
                </a:lnTo>
                <a:lnTo>
                  <a:pt x="6867144" y="3227832"/>
                </a:lnTo>
                <a:lnTo>
                  <a:pt x="6867144" y="3224784"/>
                </a:lnTo>
                <a:close/>
                <a:moveTo>
                  <a:pt x="6867144" y="3230881"/>
                </a:moveTo>
                <a:lnTo>
                  <a:pt x="6870192" y="3230881"/>
                </a:lnTo>
                <a:lnTo>
                  <a:pt x="6870192" y="3233929"/>
                </a:lnTo>
                <a:lnTo>
                  <a:pt x="6867144" y="3233929"/>
                </a:lnTo>
                <a:lnTo>
                  <a:pt x="6867144" y="3230881"/>
                </a:lnTo>
                <a:close/>
                <a:moveTo>
                  <a:pt x="6867144" y="3236977"/>
                </a:moveTo>
                <a:lnTo>
                  <a:pt x="6870192" y="3236977"/>
                </a:lnTo>
                <a:lnTo>
                  <a:pt x="6870192" y="3240025"/>
                </a:lnTo>
                <a:lnTo>
                  <a:pt x="6867144" y="3240025"/>
                </a:lnTo>
                <a:lnTo>
                  <a:pt x="6867144" y="3236977"/>
                </a:lnTo>
                <a:close/>
                <a:moveTo>
                  <a:pt x="6867144" y="3243072"/>
                </a:moveTo>
                <a:lnTo>
                  <a:pt x="6870192" y="3243072"/>
                </a:lnTo>
                <a:lnTo>
                  <a:pt x="6870192" y="3246120"/>
                </a:lnTo>
                <a:lnTo>
                  <a:pt x="6867144" y="3246120"/>
                </a:lnTo>
                <a:lnTo>
                  <a:pt x="6867144" y="3243072"/>
                </a:lnTo>
                <a:close/>
                <a:moveTo>
                  <a:pt x="6867144" y="3249168"/>
                </a:moveTo>
                <a:lnTo>
                  <a:pt x="6870192" y="3249168"/>
                </a:lnTo>
                <a:lnTo>
                  <a:pt x="6870192" y="3252216"/>
                </a:lnTo>
                <a:lnTo>
                  <a:pt x="6867144" y="3252216"/>
                </a:lnTo>
                <a:lnTo>
                  <a:pt x="6867144" y="3249168"/>
                </a:lnTo>
                <a:close/>
                <a:moveTo>
                  <a:pt x="6867144" y="3255265"/>
                </a:moveTo>
                <a:lnTo>
                  <a:pt x="6870192" y="3255265"/>
                </a:lnTo>
                <a:lnTo>
                  <a:pt x="6870192" y="3258313"/>
                </a:lnTo>
                <a:lnTo>
                  <a:pt x="6867144" y="3258313"/>
                </a:lnTo>
                <a:lnTo>
                  <a:pt x="6867144" y="3255265"/>
                </a:lnTo>
                <a:close/>
                <a:moveTo>
                  <a:pt x="6867144" y="3261360"/>
                </a:moveTo>
                <a:lnTo>
                  <a:pt x="6870192" y="3261360"/>
                </a:lnTo>
                <a:lnTo>
                  <a:pt x="6870192" y="3264408"/>
                </a:lnTo>
                <a:lnTo>
                  <a:pt x="6867144" y="3264408"/>
                </a:lnTo>
                <a:lnTo>
                  <a:pt x="6867144" y="3261360"/>
                </a:lnTo>
                <a:close/>
                <a:moveTo>
                  <a:pt x="6867144" y="3267456"/>
                </a:moveTo>
                <a:lnTo>
                  <a:pt x="6870192" y="3267456"/>
                </a:lnTo>
                <a:lnTo>
                  <a:pt x="6870192" y="3270504"/>
                </a:lnTo>
                <a:lnTo>
                  <a:pt x="6867144" y="3270504"/>
                </a:lnTo>
                <a:lnTo>
                  <a:pt x="6867144" y="3267456"/>
                </a:lnTo>
                <a:close/>
                <a:moveTo>
                  <a:pt x="6867144" y="3273553"/>
                </a:moveTo>
                <a:lnTo>
                  <a:pt x="6870192" y="3273553"/>
                </a:lnTo>
                <a:lnTo>
                  <a:pt x="6870192" y="3276601"/>
                </a:lnTo>
                <a:lnTo>
                  <a:pt x="6867144" y="3276601"/>
                </a:lnTo>
                <a:lnTo>
                  <a:pt x="6867144" y="3273553"/>
                </a:lnTo>
                <a:close/>
                <a:moveTo>
                  <a:pt x="6867144" y="3279649"/>
                </a:moveTo>
                <a:lnTo>
                  <a:pt x="6870192" y="3279649"/>
                </a:lnTo>
                <a:lnTo>
                  <a:pt x="6870192" y="3282697"/>
                </a:lnTo>
                <a:lnTo>
                  <a:pt x="6867144" y="3282697"/>
                </a:lnTo>
                <a:lnTo>
                  <a:pt x="6867144" y="3279649"/>
                </a:lnTo>
                <a:close/>
                <a:moveTo>
                  <a:pt x="6867144" y="3285744"/>
                </a:moveTo>
                <a:lnTo>
                  <a:pt x="6870192" y="3285744"/>
                </a:lnTo>
                <a:lnTo>
                  <a:pt x="6870192" y="3288792"/>
                </a:lnTo>
                <a:lnTo>
                  <a:pt x="6867144" y="3288792"/>
                </a:lnTo>
                <a:lnTo>
                  <a:pt x="6867144" y="3285744"/>
                </a:lnTo>
                <a:close/>
                <a:moveTo>
                  <a:pt x="6867144" y="3291840"/>
                </a:moveTo>
                <a:lnTo>
                  <a:pt x="6870192" y="3291840"/>
                </a:lnTo>
                <a:lnTo>
                  <a:pt x="6870192" y="3294888"/>
                </a:lnTo>
                <a:lnTo>
                  <a:pt x="6867144" y="3294888"/>
                </a:lnTo>
                <a:lnTo>
                  <a:pt x="6867144" y="3291840"/>
                </a:lnTo>
                <a:close/>
                <a:moveTo>
                  <a:pt x="6867144" y="3297937"/>
                </a:moveTo>
                <a:lnTo>
                  <a:pt x="6870192" y="3297937"/>
                </a:lnTo>
                <a:lnTo>
                  <a:pt x="6870192" y="3300985"/>
                </a:lnTo>
                <a:lnTo>
                  <a:pt x="6867144" y="3300985"/>
                </a:lnTo>
                <a:lnTo>
                  <a:pt x="6867144" y="3297937"/>
                </a:lnTo>
                <a:close/>
                <a:moveTo>
                  <a:pt x="6867144" y="3304032"/>
                </a:moveTo>
                <a:lnTo>
                  <a:pt x="6870192" y="3304032"/>
                </a:lnTo>
                <a:lnTo>
                  <a:pt x="6870192" y="3307080"/>
                </a:lnTo>
                <a:lnTo>
                  <a:pt x="6867144" y="3307080"/>
                </a:lnTo>
                <a:lnTo>
                  <a:pt x="6867144" y="3304032"/>
                </a:lnTo>
                <a:close/>
                <a:moveTo>
                  <a:pt x="6867144" y="3310128"/>
                </a:moveTo>
                <a:lnTo>
                  <a:pt x="6870192" y="3310128"/>
                </a:lnTo>
                <a:lnTo>
                  <a:pt x="6870192" y="3313176"/>
                </a:lnTo>
                <a:lnTo>
                  <a:pt x="6867144" y="3313176"/>
                </a:lnTo>
                <a:lnTo>
                  <a:pt x="6867144" y="3310128"/>
                </a:lnTo>
                <a:close/>
                <a:moveTo>
                  <a:pt x="6867144" y="3316225"/>
                </a:moveTo>
                <a:lnTo>
                  <a:pt x="6870192" y="3316225"/>
                </a:lnTo>
                <a:lnTo>
                  <a:pt x="6870192" y="3319273"/>
                </a:lnTo>
                <a:lnTo>
                  <a:pt x="6867144" y="3319273"/>
                </a:lnTo>
                <a:lnTo>
                  <a:pt x="6867144" y="3316225"/>
                </a:lnTo>
                <a:close/>
                <a:moveTo>
                  <a:pt x="6867144" y="3322321"/>
                </a:moveTo>
                <a:lnTo>
                  <a:pt x="6870192" y="3322321"/>
                </a:lnTo>
                <a:lnTo>
                  <a:pt x="6870192" y="3325369"/>
                </a:lnTo>
                <a:lnTo>
                  <a:pt x="6867144" y="3325369"/>
                </a:lnTo>
                <a:lnTo>
                  <a:pt x="6867144" y="3322321"/>
                </a:lnTo>
                <a:close/>
                <a:moveTo>
                  <a:pt x="6867144" y="3328416"/>
                </a:moveTo>
                <a:lnTo>
                  <a:pt x="6870192" y="3328416"/>
                </a:lnTo>
                <a:lnTo>
                  <a:pt x="6870192" y="3331464"/>
                </a:lnTo>
                <a:lnTo>
                  <a:pt x="6867144" y="3331464"/>
                </a:lnTo>
                <a:lnTo>
                  <a:pt x="6867144" y="3328416"/>
                </a:lnTo>
                <a:close/>
                <a:moveTo>
                  <a:pt x="6867144" y="3334512"/>
                </a:moveTo>
                <a:lnTo>
                  <a:pt x="6870192" y="3334512"/>
                </a:lnTo>
                <a:lnTo>
                  <a:pt x="6870192" y="3337560"/>
                </a:lnTo>
                <a:lnTo>
                  <a:pt x="6867144" y="3337560"/>
                </a:lnTo>
                <a:lnTo>
                  <a:pt x="6867144" y="3334512"/>
                </a:lnTo>
                <a:close/>
                <a:moveTo>
                  <a:pt x="6867144" y="3340609"/>
                </a:moveTo>
                <a:lnTo>
                  <a:pt x="6870192" y="3340609"/>
                </a:lnTo>
                <a:lnTo>
                  <a:pt x="6870192" y="3343657"/>
                </a:lnTo>
                <a:lnTo>
                  <a:pt x="6867144" y="3343657"/>
                </a:lnTo>
                <a:lnTo>
                  <a:pt x="6867144" y="3340609"/>
                </a:lnTo>
                <a:close/>
                <a:moveTo>
                  <a:pt x="6867144" y="3346705"/>
                </a:moveTo>
                <a:lnTo>
                  <a:pt x="6870192" y="3346705"/>
                </a:lnTo>
                <a:lnTo>
                  <a:pt x="6870192" y="3349753"/>
                </a:lnTo>
                <a:lnTo>
                  <a:pt x="6867144" y="3349753"/>
                </a:lnTo>
                <a:lnTo>
                  <a:pt x="6867144" y="3346705"/>
                </a:lnTo>
                <a:close/>
                <a:moveTo>
                  <a:pt x="6867144" y="3352800"/>
                </a:moveTo>
                <a:lnTo>
                  <a:pt x="6870192" y="3352800"/>
                </a:lnTo>
                <a:lnTo>
                  <a:pt x="6870192" y="3355848"/>
                </a:lnTo>
                <a:lnTo>
                  <a:pt x="6867144" y="3355848"/>
                </a:lnTo>
                <a:lnTo>
                  <a:pt x="6867144" y="3352800"/>
                </a:lnTo>
                <a:close/>
                <a:moveTo>
                  <a:pt x="6867144" y="3358896"/>
                </a:moveTo>
                <a:lnTo>
                  <a:pt x="6870192" y="3358896"/>
                </a:lnTo>
                <a:lnTo>
                  <a:pt x="6870192" y="3361944"/>
                </a:lnTo>
                <a:lnTo>
                  <a:pt x="6867144" y="3361944"/>
                </a:lnTo>
                <a:lnTo>
                  <a:pt x="6867144" y="3358896"/>
                </a:lnTo>
                <a:close/>
                <a:moveTo>
                  <a:pt x="6867144" y="3364993"/>
                </a:moveTo>
                <a:lnTo>
                  <a:pt x="6870192" y="3364993"/>
                </a:lnTo>
                <a:lnTo>
                  <a:pt x="6870192" y="3368041"/>
                </a:lnTo>
                <a:lnTo>
                  <a:pt x="6867144" y="3368041"/>
                </a:lnTo>
                <a:lnTo>
                  <a:pt x="6867144" y="3364993"/>
                </a:lnTo>
                <a:close/>
                <a:moveTo>
                  <a:pt x="6867144" y="3371088"/>
                </a:moveTo>
                <a:lnTo>
                  <a:pt x="6870192" y="3371088"/>
                </a:lnTo>
                <a:lnTo>
                  <a:pt x="6870192" y="3374136"/>
                </a:lnTo>
                <a:lnTo>
                  <a:pt x="6867144" y="3374136"/>
                </a:lnTo>
                <a:lnTo>
                  <a:pt x="6867144" y="3371088"/>
                </a:lnTo>
                <a:close/>
                <a:moveTo>
                  <a:pt x="6867144" y="3377185"/>
                </a:moveTo>
                <a:lnTo>
                  <a:pt x="6870192" y="3377185"/>
                </a:lnTo>
                <a:lnTo>
                  <a:pt x="6870192" y="3380233"/>
                </a:lnTo>
                <a:lnTo>
                  <a:pt x="6867144" y="3380233"/>
                </a:lnTo>
                <a:lnTo>
                  <a:pt x="6867144" y="3377185"/>
                </a:lnTo>
                <a:close/>
                <a:moveTo>
                  <a:pt x="6867144" y="3383280"/>
                </a:moveTo>
                <a:lnTo>
                  <a:pt x="6870192" y="3383280"/>
                </a:lnTo>
                <a:lnTo>
                  <a:pt x="6870192" y="3386328"/>
                </a:lnTo>
                <a:lnTo>
                  <a:pt x="6867144" y="3386328"/>
                </a:lnTo>
                <a:lnTo>
                  <a:pt x="6867144" y="3383280"/>
                </a:lnTo>
                <a:close/>
                <a:moveTo>
                  <a:pt x="6867144" y="3389377"/>
                </a:moveTo>
                <a:lnTo>
                  <a:pt x="6870192" y="3389377"/>
                </a:lnTo>
                <a:lnTo>
                  <a:pt x="6870192" y="3392425"/>
                </a:lnTo>
                <a:lnTo>
                  <a:pt x="6867144" y="3392425"/>
                </a:lnTo>
                <a:lnTo>
                  <a:pt x="6867144" y="3389377"/>
                </a:lnTo>
                <a:close/>
                <a:moveTo>
                  <a:pt x="6867144" y="3395472"/>
                </a:moveTo>
                <a:lnTo>
                  <a:pt x="6870192" y="3395472"/>
                </a:lnTo>
                <a:lnTo>
                  <a:pt x="6870192" y="3398520"/>
                </a:lnTo>
                <a:lnTo>
                  <a:pt x="6867144" y="3398520"/>
                </a:lnTo>
                <a:lnTo>
                  <a:pt x="6867144" y="3395472"/>
                </a:lnTo>
                <a:close/>
                <a:moveTo>
                  <a:pt x="6867144" y="3401569"/>
                </a:moveTo>
                <a:lnTo>
                  <a:pt x="6870192" y="3401569"/>
                </a:lnTo>
                <a:lnTo>
                  <a:pt x="6870192" y="3404617"/>
                </a:lnTo>
                <a:lnTo>
                  <a:pt x="6867144" y="3404617"/>
                </a:lnTo>
                <a:lnTo>
                  <a:pt x="6867144" y="3401569"/>
                </a:lnTo>
                <a:close/>
                <a:moveTo>
                  <a:pt x="6867144" y="3407665"/>
                </a:moveTo>
                <a:lnTo>
                  <a:pt x="6870192" y="3407665"/>
                </a:lnTo>
                <a:lnTo>
                  <a:pt x="6870192" y="3410713"/>
                </a:lnTo>
                <a:lnTo>
                  <a:pt x="6867144" y="3410713"/>
                </a:lnTo>
                <a:lnTo>
                  <a:pt x="6867144" y="3407665"/>
                </a:lnTo>
                <a:close/>
                <a:moveTo>
                  <a:pt x="6867144" y="3413760"/>
                </a:moveTo>
                <a:lnTo>
                  <a:pt x="6870192" y="3413760"/>
                </a:lnTo>
                <a:lnTo>
                  <a:pt x="6870192" y="3416808"/>
                </a:lnTo>
                <a:lnTo>
                  <a:pt x="6867144" y="3416808"/>
                </a:lnTo>
                <a:lnTo>
                  <a:pt x="6867144" y="3413760"/>
                </a:lnTo>
                <a:close/>
                <a:moveTo>
                  <a:pt x="6867144" y="3419857"/>
                </a:moveTo>
                <a:lnTo>
                  <a:pt x="6870192" y="3419857"/>
                </a:lnTo>
                <a:lnTo>
                  <a:pt x="6870192" y="3422905"/>
                </a:lnTo>
                <a:lnTo>
                  <a:pt x="6867144" y="3422905"/>
                </a:lnTo>
                <a:lnTo>
                  <a:pt x="6867144" y="3419857"/>
                </a:lnTo>
                <a:close/>
                <a:moveTo>
                  <a:pt x="6867144" y="3425952"/>
                </a:moveTo>
                <a:lnTo>
                  <a:pt x="6870192" y="3425952"/>
                </a:lnTo>
                <a:lnTo>
                  <a:pt x="6870192" y="3429000"/>
                </a:lnTo>
                <a:lnTo>
                  <a:pt x="6867144" y="3429000"/>
                </a:lnTo>
                <a:lnTo>
                  <a:pt x="6867144" y="3425952"/>
                </a:lnTo>
                <a:close/>
                <a:moveTo>
                  <a:pt x="6867144" y="3432049"/>
                </a:moveTo>
                <a:lnTo>
                  <a:pt x="6870192" y="3432049"/>
                </a:lnTo>
                <a:lnTo>
                  <a:pt x="6870192" y="3435097"/>
                </a:lnTo>
                <a:lnTo>
                  <a:pt x="6867144" y="3435097"/>
                </a:lnTo>
                <a:lnTo>
                  <a:pt x="6867144" y="3432049"/>
                </a:lnTo>
                <a:close/>
                <a:moveTo>
                  <a:pt x="6867144" y="3438144"/>
                </a:moveTo>
                <a:lnTo>
                  <a:pt x="6870192" y="3438144"/>
                </a:lnTo>
                <a:lnTo>
                  <a:pt x="6870192" y="3441192"/>
                </a:lnTo>
                <a:lnTo>
                  <a:pt x="6867144" y="3441192"/>
                </a:lnTo>
                <a:lnTo>
                  <a:pt x="6867144" y="3438144"/>
                </a:lnTo>
                <a:close/>
                <a:moveTo>
                  <a:pt x="6867144" y="3444241"/>
                </a:moveTo>
                <a:lnTo>
                  <a:pt x="6870192" y="3444241"/>
                </a:lnTo>
                <a:lnTo>
                  <a:pt x="6870192" y="3447289"/>
                </a:lnTo>
                <a:lnTo>
                  <a:pt x="6867144" y="3447289"/>
                </a:lnTo>
                <a:lnTo>
                  <a:pt x="6867144" y="3444241"/>
                </a:lnTo>
                <a:close/>
                <a:moveTo>
                  <a:pt x="6867144" y="3450336"/>
                </a:moveTo>
                <a:lnTo>
                  <a:pt x="6870192" y="3450336"/>
                </a:lnTo>
                <a:lnTo>
                  <a:pt x="6870192" y="3453384"/>
                </a:lnTo>
                <a:lnTo>
                  <a:pt x="6867144" y="3453384"/>
                </a:lnTo>
                <a:lnTo>
                  <a:pt x="6867144" y="3450336"/>
                </a:lnTo>
                <a:close/>
                <a:moveTo>
                  <a:pt x="6867144" y="3456432"/>
                </a:moveTo>
                <a:lnTo>
                  <a:pt x="6870192" y="3456432"/>
                </a:lnTo>
                <a:lnTo>
                  <a:pt x="6870192" y="3459480"/>
                </a:lnTo>
                <a:lnTo>
                  <a:pt x="6867144" y="3459480"/>
                </a:lnTo>
                <a:lnTo>
                  <a:pt x="6867144" y="3456432"/>
                </a:lnTo>
                <a:close/>
                <a:moveTo>
                  <a:pt x="6867144" y="3462529"/>
                </a:moveTo>
                <a:lnTo>
                  <a:pt x="6870192" y="3462529"/>
                </a:lnTo>
                <a:lnTo>
                  <a:pt x="6870192" y="3465577"/>
                </a:lnTo>
                <a:lnTo>
                  <a:pt x="6867144" y="3465577"/>
                </a:lnTo>
                <a:lnTo>
                  <a:pt x="6867144" y="3462529"/>
                </a:lnTo>
                <a:close/>
                <a:moveTo>
                  <a:pt x="6867144" y="3468624"/>
                </a:moveTo>
                <a:lnTo>
                  <a:pt x="6870192" y="3468624"/>
                </a:lnTo>
                <a:lnTo>
                  <a:pt x="6870192" y="3471672"/>
                </a:lnTo>
                <a:lnTo>
                  <a:pt x="6867144" y="3471672"/>
                </a:lnTo>
                <a:lnTo>
                  <a:pt x="6867144" y="3468624"/>
                </a:lnTo>
                <a:close/>
                <a:moveTo>
                  <a:pt x="6867144" y="3474721"/>
                </a:moveTo>
                <a:lnTo>
                  <a:pt x="6870192" y="3474721"/>
                </a:lnTo>
                <a:lnTo>
                  <a:pt x="6870192" y="3477769"/>
                </a:lnTo>
                <a:lnTo>
                  <a:pt x="6867144" y="3477769"/>
                </a:lnTo>
                <a:lnTo>
                  <a:pt x="6867144" y="3474721"/>
                </a:lnTo>
                <a:close/>
                <a:moveTo>
                  <a:pt x="6867144" y="3480816"/>
                </a:moveTo>
                <a:lnTo>
                  <a:pt x="6870192" y="3480816"/>
                </a:lnTo>
                <a:lnTo>
                  <a:pt x="6870192" y="3483864"/>
                </a:lnTo>
                <a:lnTo>
                  <a:pt x="6867144" y="3483864"/>
                </a:lnTo>
                <a:lnTo>
                  <a:pt x="6867144" y="3480816"/>
                </a:lnTo>
                <a:close/>
                <a:moveTo>
                  <a:pt x="6867144" y="3486913"/>
                </a:moveTo>
                <a:lnTo>
                  <a:pt x="6870192" y="3486913"/>
                </a:lnTo>
                <a:lnTo>
                  <a:pt x="6870192" y="3489961"/>
                </a:lnTo>
                <a:lnTo>
                  <a:pt x="6867144" y="3489961"/>
                </a:lnTo>
                <a:lnTo>
                  <a:pt x="6867144" y="3486913"/>
                </a:lnTo>
                <a:close/>
                <a:moveTo>
                  <a:pt x="6867144" y="3493008"/>
                </a:moveTo>
                <a:lnTo>
                  <a:pt x="6870192" y="3493008"/>
                </a:lnTo>
                <a:lnTo>
                  <a:pt x="6870192" y="3496056"/>
                </a:lnTo>
                <a:lnTo>
                  <a:pt x="6867144" y="3496056"/>
                </a:lnTo>
                <a:lnTo>
                  <a:pt x="6867144" y="3493008"/>
                </a:lnTo>
                <a:close/>
                <a:moveTo>
                  <a:pt x="6867144" y="3499105"/>
                </a:moveTo>
                <a:lnTo>
                  <a:pt x="6870192" y="3499105"/>
                </a:lnTo>
                <a:lnTo>
                  <a:pt x="6870192" y="3502153"/>
                </a:lnTo>
                <a:lnTo>
                  <a:pt x="6867144" y="3502153"/>
                </a:lnTo>
                <a:lnTo>
                  <a:pt x="6867144" y="3499105"/>
                </a:lnTo>
                <a:close/>
                <a:moveTo>
                  <a:pt x="6867144" y="3505200"/>
                </a:moveTo>
                <a:lnTo>
                  <a:pt x="6870192" y="3505200"/>
                </a:lnTo>
                <a:lnTo>
                  <a:pt x="6870192" y="3508248"/>
                </a:lnTo>
                <a:lnTo>
                  <a:pt x="6867144" y="3508248"/>
                </a:lnTo>
                <a:lnTo>
                  <a:pt x="6867144" y="3505200"/>
                </a:lnTo>
                <a:close/>
                <a:moveTo>
                  <a:pt x="6867144" y="3511296"/>
                </a:moveTo>
                <a:lnTo>
                  <a:pt x="6870192" y="3511296"/>
                </a:lnTo>
                <a:lnTo>
                  <a:pt x="6870192" y="3514344"/>
                </a:lnTo>
                <a:lnTo>
                  <a:pt x="6867144" y="3514344"/>
                </a:lnTo>
                <a:lnTo>
                  <a:pt x="6867144" y="3511296"/>
                </a:lnTo>
                <a:close/>
                <a:moveTo>
                  <a:pt x="6867144" y="3517393"/>
                </a:moveTo>
                <a:lnTo>
                  <a:pt x="6870192" y="3517393"/>
                </a:lnTo>
                <a:lnTo>
                  <a:pt x="6870192" y="3520441"/>
                </a:lnTo>
                <a:lnTo>
                  <a:pt x="6867144" y="3520441"/>
                </a:lnTo>
                <a:lnTo>
                  <a:pt x="6867144" y="3517393"/>
                </a:lnTo>
                <a:close/>
                <a:moveTo>
                  <a:pt x="6867144" y="3523488"/>
                </a:moveTo>
                <a:lnTo>
                  <a:pt x="6870192" y="3523488"/>
                </a:lnTo>
                <a:lnTo>
                  <a:pt x="6870192" y="3526536"/>
                </a:lnTo>
                <a:lnTo>
                  <a:pt x="6867144" y="3526536"/>
                </a:lnTo>
                <a:lnTo>
                  <a:pt x="6867144" y="3523488"/>
                </a:lnTo>
                <a:close/>
                <a:moveTo>
                  <a:pt x="6867144" y="3529585"/>
                </a:moveTo>
                <a:lnTo>
                  <a:pt x="6870192" y="3529585"/>
                </a:lnTo>
                <a:lnTo>
                  <a:pt x="6870192" y="3532633"/>
                </a:lnTo>
                <a:lnTo>
                  <a:pt x="6867144" y="3532633"/>
                </a:lnTo>
                <a:lnTo>
                  <a:pt x="6867144" y="3529585"/>
                </a:lnTo>
                <a:close/>
                <a:moveTo>
                  <a:pt x="6867144" y="3535680"/>
                </a:moveTo>
                <a:lnTo>
                  <a:pt x="6870192" y="3535680"/>
                </a:lnTo>
                <a:lnTo>
                  <a:pt x="6870192" y="3538728"/>
                </a:lnTo>
                <a:lnTo>
                  <a:pt x="6867144" y="3538728"/>
                </a:lnTo>
                <a:lnTo>
                  <a:pt x="6867144" y="3535680"/>
                </a:lnTo>
                <a:close/>
                <a:moveTo>
                  <a:pt x="6867144" y="3541777"/>
                </a:moveTo>
                <a:lnTo>
                  <a:pt x="6870192" y="3541777"/>
                </a:lnTo>
                <a:lnTo>
                  <a:pt x="6870192" y="3544825"/>
                </a:lnTo>
                <a:lnTo>
                  <a:pt x="6867144" y="3544825"/>
                </a:lnTo>
                <a:lnTo>
                  <a:pt x="6867144" y="3541777"/>
                </a:lnTo>
                <a:close/>
                <a:moveTo>
                  <a:pt x="6867144" y="3547872"/>
                </a:moveTo>
                <a:lnTo>
                  <a:pt x="6870192" y="3547872"/>
                </a:lnTo>
                <a:lnTo>
                  <a:pt x="6870192" y="3550920"/>
                </a:lnTo>
                <a:lnTo>
                  <a:pt x="6867144" y="3550920"/>
                </a:lnTo>
                <a:lnTo>
                  <a:pt x="6867144" y="3547872"/>
                </a:lnTo>
                <a:close/>
                <a:moveTo>
                  <a:pt x="6867144" y="3553969"/>
                </a:moveTo>
                <a:lnTo>
                  <a:pt x="6870192" y="3553969"/>
                </a:lnTo>
                <a:lnTo>
                  <a:pt x="6870192" y="3557017"/>
                </a:lnTo>
                <a:lnTo>
                  <a:pt x="6867144" y="3557017"/>
                </a:lnTo>
                <a:lnTo>
                  <a:pt x="6867144" y="3553969"/>
                </a:lnTo>
                <a:close/>
                <a:moveTo>
                  <a:pt x="6867144" y="3560065"/>
                </a:moveTo>
                <a:lnTo>
                  <a:pt x="6870192" y="3560065"/>
                </a:lnTo>
                <a:lnTo>
                  <a:pt x="6870192" y="3563113"/>
                </a:lnTo>
                <a:lnTo>
                  <a:pt x="6867144" y="3563113"/>
                </a:lnTo>
                <a:lnTo>
                  <a:pt x="6867144" y="3560065"/>
                </a:lnTo>
                <a:close/>
                <a:moveTo>
                  <a:pt x="6867144" y="3566160"/>
                </a:moveTo>
                <a:lnTo>
                  <a:pt x="6870192" y="3566160"/>
                </a:lnTo>
                <a:lnTo>
                  <a:pt x="6870192" y="3569208"/>
                </a:lnTo>
                <a:lnTo>
                  <a:pt x="6867144" y="3569208"/>
                </a:lnTo>
                <a:lnTo>
                  <a:pt x="6867144" y="3566160"/>
                </a:lnTo>
                <a:close/>
                <a:moveTo>
                  <a:pt x="6867144" y="3572257"/>
                </a:moveTo>
                <a:lnTo>
                  <a:pt x="6870192" y="3572257"/>
                </a:lnTo>
                <a:lnTo>
                  <a:pt x="6870192" y="3575305"/>
                </a:lnTo>
                <a:lnTo>
                  <a:pt x="6867144" y="3575305"/>
                </a:lnTo>
                <a:lnTo>
                  <a:pt x="6867144" y="3572257"/>
                </a:lnTo>
                <a:close/>
                <a:moveTo>
                  <a:pt x="6867144" y="3578352"/>
                </a:moveTo>
                <a:lnTo>
                  <a:pt x="6870192" y="3578352"/>
                </a:lnTo>
                <a:lnTo>
                  <a:pt x="6870192" y="3581400"/>
                </a:lnTo>
                <a:lnTo>
                  <a:pt x="6867144" y="3581400"/>
                </a:lnTo>
                <a:lnTo>
                  <a:pt x="6867144" y="3578352"/>
                </a:lnTo>
                <a:close/>
                <a:moveTo>
                  <a:pt x="6867144" y="3584449"/>
                </a:moveTo>
                <a:lnTo>
                  <a:pt x="6870192" y="3584449"/>
                </a:lnTo>
                <a:lnTo>
                  <a:pt x="6870192" y="3587497"/>
                </a:lnTo>
                <a:lnTo>
                  <a:pt x="6867144" y="3587497"/>
                </a:lnTo>
                <a:lnTo>
                  <a:pt x="6867144" y="3584449"/>
                </a:lnTo>
                <a:close/>
                <a:moveTo>
                  <a:pt x="6867144" y="3590544"/>
                </a:moveTo>
                <a:lnTo>
                  <a:pt x="6870192" y="3590544"/>
                </a:lnTo>
                <a:lnTo>
                  <a:pt x="6870192" y="3593592"/>
                </a:lnTo>
                <a:lnTo>
                  <a:pt x="6867144" y="3593592"/>
                </a:lnTo>
                <a:lnTo>
                  <a:pt x="6867144" y="3590544"/>
                </a:lnTo>
                <a:close/>
                <a:moveTo>
                  <a:pt x="6867144" y="3596641"/>
                </a:moveTo>
                <a:lnTo>
                  <a:pt x="6870192" y="3596641"/>
                </a:lnTo>
                <a:lnTo>
                  <a:pt x="6870192" y="3599689"/>
                </a:lnTo>
                <a:lnTo>
                  <a:pt x="6867144" y="3599689"/>
                </a:lnTo>
                <a:lnTo>
                  <a:pt x="6867144" y="3596641"/>
                </a:lnTo>
                <a:close/>
                <a:moveTo>
                  <a:pt x="6867144" y="3602736"/>
                </a:moveTo>
                <a:lnTo>
                  <a:pt x="6870192" y="3602736"/>
                </a:lnTo>
                <a:lnTo>
                  <a:pt x="6870192" y="3605784"/>
                </a:lnTo>
                <a:lnTo>
                  <a:pt x="6867144" y="3605784"/>
                </a:lnTo>
                <a:lnTo>
                  <a:pt x="6867144" y="3602736"/>
                </a:lnTo>
                <a:close/>
                <a:moveTo>
                  <a:pt x="6867144" y="3608832"/>
                </a:moveTo>
                <a:lnTo>
                  <a:pt x="6870192" y="3608832"/>
                </a:lnTo>
                <a:lnTo>
                  <a:pt x="6870192" y="3611880"/>
                </a:lnTo>
                <a:lnTo>
                  <a:pt x="6867144" y="3611880"/>
                </a:lnTo>
                <a:lnTo>
                  <a:pt x="6867144" y="3608832"/>
                </a:lnTo>
                <a:close/>
                <a:moveTo>
                  <a:pt x="6867144" y="3614929"/>
                </a:moveTo>
                <a:lnTo>
                  <a:pt x="6870192" y="3614929"/>
                </a:lnTo>
                <a:lnTo>
                  <a:pt x="6870192" y="3617977"/>
                </a:lnTo>
                <a:lnTo>
                  <a:pt x="6867144" y="3617977"/>
                </a:lnTo>
                <a:lnTo>
                  <a:pt x="6867144" y="3614929"/>
                </a:lnTo>
                <a:close/>
                <a:moveTo>
                  <a:pt x="6867144" y="3621024"/>
                </a:moveTo>
                <a:lnTo>
                  <a:pt x="6870192" y="3621024"/>
                </a:lnTo>
                <a:lnTo>
                  <a:pt x="6870192" y="3624072"/>
                </a:lnTo>
                <a:lnTo>
                  <a:pt x="6867144" y="3624072"/>
                </a:lnTo>
                <a:lnTo>
                  <a:pt x="6867144" y="3621024"/>
                </a:lnTo>
                <a:close/>
                <a:moveTo>
                  <a:pt x="6867144" y="3627121"/>
                </a:moveTo>
                <a:lnTo>
                  <a:pt x="6870192" y="3627121"/>
                </a:lnTo>
                <a:lnTo>
                  <a:pt x="6870192" y="3630169"/>
                </a:lnTo>
                <a:lnTo>
                  <a:pt x="6867144" y="3630169"/>
                </a:lnTo>
                <a:lnTo>
                  <a:pt x="6867144" y="3627121"/>
                </a:lnTo>
                <a:close/>
                <a:moveTo>
                  <a:pt x="6867144" y="3633216"/>
                </a:moveTo>
                <a:lnTo>
                  <a:pt x="6870192" y="3633216"/>
                </a:lnTo>
                <a:lnTo>
                  <a:pt x="6870192" y="3636264"/>
                </a:lnTo>
                <a:lnTo>
                  <a:pt x="6867144" y="3636264"/>
                </a:lnTo>
                <a:lnTo>
                  <a:pt x="6867144" y="3633216"/>
                </a:lnTo>
                <a:close/>
                <a:moveTo>
                  <a:pt x="6867144" y="3639313"/>
                </a:moveTo>
                <a:lnTo>
                  <a:pt x="6870192" y="3639313"/>
                </a:lnTo>
                <a:lnTo>
                  <a:pt x="6870192" y="3642361"/>
                </a:lnTo>
                <a:lnTo>
                  <a:pt x="6867144" y="3642361"/>
                </a:lnTo>
                <a:lnTo>
                  <a:pt x="6867144" y="3639313"/>
                </a:lnTo>
                <a:close/>
                <a:moveTo>
                  <a:pt x="6867144" y="3645408"/>
                </a:moveTo>
                <a:lnTo>
                  <a:pt x="6870192" y="3645408"/>
                </a:lnTo>
                <a:lnTo>
                  <a:pt x="6870192" y="3648456"/>
                </a:lnTo>
                <a:lnTo>
                  <a:pt x="6867144" y="3648456"/>
                </a:lnTo>
                <a:lnTo>
                  <a:pt x="6867144" y="3645408"/>
                </a:lnTo>
                <a:close/>
                <a:moveTo>
                  <a:pt x="6867144" y="3651505"/>
                </a:moveTo>
                <a:lnTo>
                  <a:pt x="6870192" y="3651505"/>
                </a:lnTo>
                <a:lnTo>
                  <a:pt x="6870192" y="3654553"/>
                </a:lnTo>
                <a:lnTo>
                  <a:pt x="6867144" y="3654553"/>
                </a:lnTo>
                <a:lnTo>
                  <a:pt x="6867144" y="3651505"/>
                </a:lnTo>
                <a:close/>
                <a:moveTo>
                  <a:pt x="6867144" y="3657600"/>
                </a:moveTo>
                <a:lnTo>
                  <a:pt x="6870192" y="3657600"/>
                </a:lnTo>
                <a:lnTo>
                  <a:pt x="6870192" y="3660648"/>
                </a:lnTo>
                <a:lnTo>
                  <a:pt x="6867144" y="3660648"/>
                </a:lnTo>
                <a:lnTo>
                  <a:pt x="6867144" y="3657600"/>
                </a:lnTo>
                <a:close/>
                <a:moveTo>
                  <a:pt x="6867144" y="3663696"/>
                </a:moveTo>
                <a:lnTo>
                  <a:pt x="6870192" y="3663696"/>
                </a:lnTo>
                <a:lnTo>
                  <a:pt x="6870192" y="3666744"/>
                </a:lnTo>
                <a:lnTo>
                  <a:pt x="6867144" y="3666744"/>
                </a:lnTo>
                <a:lnTo>
                  <a:pt x="6867144" y="3663696"/>
                </a:lnTo>
                <a:close/>
                <a:moveTo>
                  <a:pt x="6867144" y="3669793"/>
                </a:moveTo>
                <a:lnTo>
                  <a:pt x="6870192" y="3669793"/>
                </a:lnTo>
                <a:lnTo>
                  <a:pt x="6870192" y="3672841"/>
                </a:lnTo>
                <a:lnTo>
                  <a:pt x="6867144" y="3672841"/>
                </a:lnTo>
                <a:lnTo>
                  <a:pt x="6867144" y="3669793"/>
                </a:lnTo>
                <a:close/>
                <a:moveTo>
                  <a:pt x="6867144" y="3675888"/>
                </a:moveTo>
                <a:lnTo>
                  <a:pt x="6870192" y="3675888"/>
                </a:lnTo>
                <a:lnTo>
                  <a:pt x="6870192" y="3678936"/>
                </a:lnTo>
                <a:lnTo>
                  <a:pt x="6867144" y="3678936"/>
                </a:lnTo>
                <a:lnTo>
                  <a:pt x="6867144" y="3675888"/>
                </a:lnTo>
                <a:close/>
                <a:moveTo>
                  <a:pt x="6867144" y="3681985"/>
                </a:moveTo>
                <a:lnTo>
                  <a:pt x="6870192" y="3681985"/>
                </a:lnTo>
                <a:lnTo>
                  <a:pt x="6870192" y="3685033"/>
                </a:lnTo>
                <a:lnTo>
                  <a:pt x="6867144" y="3685033"/>
                </a:lnTo>
                <a:lnTo>
                  <a:pt x="6867144" y="3681985"/>
                </a:lnTo>
                <a:close/>
                <a:moveTo>
                  <a:pt x="6867144" y="3688080"/>
                </a:moveTo>
                <a:lnTo>
                  <a:pt x="6870192" y="3688080"/>
                </a:lnTo>
                <a:lnTo>
                  <a:pt x="6870192" y="3691128"/>
                </a:lnTo>
                <a:lnTo>
                  <a:pt x="6867144" y="3691128"/>
                </a:lnTo>
                <a:lnTo>
                  <a:pt x="6867144" y="3688080"/>
                </a:lnTo>
                <a:close/>
                <a:moveTo>
                  <a:pt x="6867144" y="3694177"/>
                </a:moveTo>
                <a:lnTo>
                  <a:pt x="6870192" y="3694177"/>
                </a:lnTo>
                <a:lnTo>
                  <a:pt x="6870192" y="3697225"/>
                </a:lnTo>
                <a:lnTo>
                  <a:pt x="6867144" y="3697225"/>
                </a:lnTo>
                <a:lnTo>
                  <a:pt x="6867144" y="3694177"/>
                </a:lnTo>
                <a:close/>
                <a:moveTo>
                  <a:pt x="6867144" y="3700272"/>
                </a:moveTo>
                <a:lnTo>
                  <a:pt x="6870192" y="3700272"/>
                </a:lnTo>
                <a:lnTo>
                  <a:pt x="6870192" y="3703320"/>
                </a:lnTo>
                <a:lnTo>
                  <a:pt x="6867144" y="3703320"/>
                </a:lnTo>
                <a:lnTo>
                  <a:pt x="6867144" y="3700272"/>
                </a:lnTo>
                <a:close/>
                <a:moveTo>
                  <a:pt x="6867144" y="3706369"/>
                </a:moveTo>
                <a:lnTo>
                  <a:pt x="6870192" y="3706369"/>
                </a:lnTo>
                <a:lnTo>
                  <a:pt x="6870192" y="3709417"/>
                </a:lnTo>
                <a:lnTo>
                  <a:pt x="6867144" y="3709417"/>
                </a:lnTo>
                <a:lnTo>
                  <a:pt x="6867144" y="3706369"/>
                </a:lnTo>
                <a:close/>
                <a:moveTo>
                  <a:pt x="6867144" y="3712465"/>
                </a:moveTo>
                <a:lnTo>
                  <a:pt x="6870192" y="3712465"/>
                </a:lnTo>
                <a:lnTo>
                  <a:pt x="6870192" y="3715513"/>
                </a:lnTo>
                <a:lnTo>
                  <a:pt x="6867144" y="3715513"/>
                </a:lnTo>
                <a:lnTo>
                  <a:pt x="6867144" y="3712465"/>
                </a:lnTo>
                <a:close/>
                <a:moveTo>
                  <a:pt x="6867144" y="3718560"/>
                </a:moveTo>
                <a:lnTo>
                  <a:pt x="6870192" y="3718560"/>
                </a:lnTo>
                <a:lnTo>
                  <a:pt x="6870192" y="3721608"/>
                </a:lnTo>
                <a:lnTo>
                  <a:pt x="6867144" y="3721608"/>
                </a:lnTo>
                <a:lnTo>
                  <a:pt x="6867144" y="3718560"/>
                </a:lnTo>
                <a:close/>
                <a:moveTo>
                  <a:pt x="6867144" y="3724657"/>
                </a:moveTo>
                <a:lnTo>
                  <a:pt x="6870192" y="3724657"/>
                </a:lnTo>
                <a:lnTo>
                  <a:pt x="6870192" y="3727705"/>
                </a:lnTo>
                <a:lnTo>
                  <a:pt x="6867144" y="3727705"/>
                </a:lnTo>
                <a:lnTo>
                  <a:pt x="6867144" y="3724657"/>
                </a:lnTo>
                <a:close/>
                <a:moveTo>
                  <a:pt x="6867144" y="3730752"/>
                </a:moveTo>
                <a:lnTo>
                  <a:pt x="6870192" y="3730752"/>
                </a:lnTo>
                <a:lnTo>
                  <a:pt x="6870192" y="3733800"/>
                </a:lnTo>
                <a:lnTo>
                  <a:pt x="6867144" y="3733800"/>
                </a:lnTo>
                <a:lnTo>
                  <a:pt x="6867144" y="3730752"/>
                </a:lnTo>
                <a:close/>
                <a:moveTo>
                  <a:pt x="6867144" y="3736849"/>
                </a:moveTo>
                <a:lnTo>
                  <a:pt x="6870192" y="3736849"/>
                </a:lnTo>
                <a:lnTo>
                  <a:pt x="6870192" y="3739897"/>
                </a:lnTo>
                <a:lnTo>
                  <a:pt x="6867144" y="3739897"/>
                </a:lnTo>
                <a:lnTo>
                  <a:pt x="6867144" y="3736849"/>
                </a:lnTo>
                <a:close/>
                <a:moveTo>
                  <a:pt x="6867144" y="3742944"/>
                </a:moveTo>
                <a:lnTo>
                  <a:pt x="6870192" y="3742944"/>
                </a:lnTo>
                <a:lnTo>
                  <a:pt x="6870192" y="3745992"/>
                </a:lnTo>
                <a:lnTo>
                  <a:pt x="6867144" y="3745992"/>
                </a:lnTo>
                <a:lnTo>
                  <a:pt x="6867144" y="3742944"/>
                </a:lnTo>
                <a:close/>
                <a:moveTo>
                  <a:pt x="6867144" y="3749041"/>
                </a:moveTo>
                <a:lnTo>
                  <a:pt x="6870192" y="3749041"/>
                </a:lnTo>
                <a:lnTo>
                  <a:pt x="6870192" y="3752089"/>
                </a:lnTo>
                <a:lnTo>
                  <a:pt x="6867144" y="3752089"/>
                </a:lnTo>
                <a:lnTo>
                  <a:pt x="6867144" y="3749041"/>
                </a:lnTo>
                <a:close/>
                <a:moveTo>
                  <a:pt x="6867144" y="3755136"/>
                </a:moveTo>
                <a:lnTo>
                  <a:pt x="6870192" y="3755136"/>
                </a:lnTo>
                <a:lnTo>
                  <a:pt x="6870192" y="3758184"/>
                </a:lnTo>
                <a:lnTo>
                  <a:pt x="6867144" y="3758184"/>
                </a:lnTo>
                <a:lnTo>
                  <a:pt x="6867144" y="3755136"/>
                </a:lnTo>
                <a:close/>
                <a:moveTo>
                  <a:pt x="6867144" y="3761232"/>
                </a:moveTo>
                <a:lnTo>
                  <a:pt x="6870192" y="3761232"/>
                </a:lnTo>
                <a:lnTo>
                  <a:pt x="6870192" y="3764280"/>
                </a:lnTo>
                <a:lnTo>
                  <a:pt x="6867144" y="3764280"/>
                </a:lnTo>
                <a:lnTo>
                  <a:pt x="6867144" y="3761232"/>
                </a:lnTo>
                <a:close/>
                <a:moveTo>
                  <a:pt x="6867144" y="3767329"/>
                </a:moveTo>
                <a:lnTo>
                  <a:pt x="6870192" y="3767329"/>
                </a:lnTo>
                <a:lnTo>
                  <a:pt x="6870192" y="3770377"/>
                </a:lnTo>
                <a:lnTo>
                  <a:pt x="6867144" y="3770377"/>
                </a:lnTo>
                <a:lnTo>
                  <a:pt x="6867144" y="3767329"/>
                </a:lnTo>
                <a:close/>
                <a:moveTo>
                  <a:pt x="6867144" y="3773424"/>
                </a:moveTo>
                <a:lnTo>
                  <a:pt x="6870192" y="3773424"/>
                </a:lnTo>
                <a:lnTo>
                  <a:pt x="6870192" y="3776472"/>
                </a:lnTo>
                <a:lnTo>
                  <a:pt x="6867144" y="3776472"/>
                </a:lnTo>
                <a:lnTo>
                  <a:pt x="6867144" y="3773424"/>
                </a:lnTo>
                <a:close/>
                <a:moveTo>
                  <a:pt x="6867144" y="3779521"/>
                </a:moveTo>
                <a:lnTo>
                  <a:pt x="6870192" y="3779521"/>
                </a:lnTo>
                <a:lnTo>
                  <a:pt x="6870192" y="3782569"/>
                </a:lnTo>
                <a:lnTo>
                  <a:pt x="6867144" y="3782569"/>
                </a:lnTo>
                <a:lnTo>
                  <a:pt x="6867144" y="3779521"/>
                </a:lnTo>
                <a:close/>
                <a:moveTo>
                  <a:pt x="6867144" y="3785616"/>
                </a:moveTo>
                <a:lnTo>
                  <a:pt x="6870192" y="3785616"/>
                </a:lnTo>
                <a:lnTo>
                  <a:pt x="6870192" y="3788664"/>
                </a:lnTo>
                <a:lnTo>
                  <a:pt x="6867144" y="3788664"/>
                </a:lnTo>
                <a:lnTo>
                  <a:pt x="6867144" y="3785616"/>
                </a:lnTo>
                <a:close/>
                <a:moveTo>
                  <a:pt x="6867144" y="3791713"/>
                </a:moveTo>
                <a:lnTo>
                  <a:pt x="6870192" y="3791713"/>
                </a:lnTo>
                <a:lnTo>
                  <a:pt x="6870192" y="3794761"/>
                </a:lnTo>
                <a:lnTo>
                  <a:pt x="6867144" y="3794761"/>
                </a:lnTo>
                <a:lnTo>
                  <a:pt x="6867144" y="3791713"/>
                </a:lnTo>
                <a:close/>
                <a:moveTo>
                  <a:pt x="6867144" y="3797808"/>
                </a:moveTo>
                <a:lnTo>
                  <a:pt x="6870192" y="3797808"/>
                </a:lnTo>
                <a:lnTo>
                  <a:pt x="6870192" y="3800856"/>
                </a:lnTo>
                <a:lnTo>
                  <a:pt x="6867144" y="3800856"/>
                </a:lnTo>
                <a:lnTo>
                  <a:pt x="6867144" y="3797808"/>
                </a:lnTo>
                <a:close/>
                <a:moveTo>
                  <a:pt x="6867144" y="3803905"/>
                </a:moveTo>
                <a:lnTo>
                  <a:pt x="6870192" y="3803905"/>
                </a:lnTo>
                <a:lnTo>
                  <a:pt x="6870192" y="3806953"/>
                </a:lnTo>
                <a:lnTo>
                  <a:pt x="6867144" y="3806953"/>
                </a:lnTo>
                <a:lnTo>
                  <a:pt x="6867144" y="3803905"/>
                </a:lnTo>
                <a:close/>
                <a:moveTo>
                  <a:pt x="6867144" y="3810000"/>
                </a:moveTo>
                <a:lnTo>
                  <a:pt x="6870192" y="3810000"/>
                </a:lnTo>
                <a:lnTo>
                  <a:pt x="6870192" y="3813048"/>
                </a:lnTo>
                <a:lnTo>
                  <a:pt x="6867144" y="3813048"/>
                </a:lnTo>
                <a:lnTo>
                  <a:pt x="6867144" y="3810000"/>
                </a:lnTo>
                <a:close/>
                <a:moveTo>
                  <a:pt x="6867144" y="3816096"/>
                </a:moveTo>
                <a:lnTo>
                  <a:pt x="6870192" y="3816096"/>
                </a:lnTo>
                <a:lnTo>
                  <a:pt x="6870192" y="3819144"/>
                </a:lnTo>
                <a:lnTo>
                  <a:pt x="6867144" y="3819144"/>
                </a:lnTo>
                <a:lnTo>
                  <a:pt x="6867144" y="3816096"/>
                </a:lnTo>
                <a:close/>
                <a:moveTo>
                  <a:pt x="6867144" y="3822193"/>
                </a:moveTo>
                <a:lnTo>
                  <a:pt x="6870192" y="3822193"/>
                </a:lnTo>
                <a:lnTo>
                  <a:pt x="6870192" y="3825241"/>
                </a:lnTo>
                <a:lnTo>
                  <a:pt x="6867144" y="3825241"/>
                </a:lnTo>
                <a:lnTo>
                  <a:pt x="6867144" y="3822193"/>
                </a:lnTo>
                <a:close/>
                <a:moveTo>
                  <a:pt x="6867144" y="3828288"/>
                </a:moveTo>
                <a:lnTo>
                  <a:pt x="6870192" y="3828288"/>
                </a:lnTo>
                <a:lnTo>
                  <a:pt x="6870192" y="3831336"/>
                </a:lnTo>
                <a:lnTo>
                  <a:pt x="6867144" y="3831336"/>
                </a:lnTo>
                <a:lnTo>
                  <a:pt x="6867144" y="3828288"/>
                </a:lnTo>
                <a:close/>
                <a:moveTo>
                  <a:pt x="6867144" y="3834385"/>
                </a:moveTo>
                <a:lnTo>
                  <a:pt x="6870192" y="3834385"/>
                </a:lnTo>
                <a:lnTo>
                  <a:pt x="6870192" y="3837433"/>
                </a:lnTo>
                <a:lnTo>
                  <a:pt x="6867144" y="3837433"/>
                </a:lnTo>
                <a:lnTo>
                  <a:pt x="6867144" y="3834385"/>
                </a:lnTo>
                <a:close/>
                <a:moveTo>
                  <a:pt x="6867144" y="3840480"/>
                </a:moveTo>
                <a:lnTo>
                  <a:pt x="6870192" y="3840480"/>
                </a:lnTo>
                <a:lnTo>
                  <a:pt x="6870192" y="3843528"/>
                </a:lnTo>
                <a:lnTo>
                  <a:pt x="6867144" y="3843528"/>
                </a:lnTo>
                <a:lnTo>
                  <a:pt x="6867144" y="3840480"/>
                </a:lnTo>
                <a:close/>
                <a:moveTo>
                  <a:pt x="6867144" y="3846577"/>
                </a:moveTo>
                <a:lnTo>
                  <a:pt x="6870192" y="3846577"/>
                </a:lnTo>
                <a:lnTo>
                  <a:pt x="6870192" y="3849625"/>
                </a:lnTo>
                <a:lnTo>
                  <a:pt x="6867144" y="3849625"/>
                </a:lnTo>
                <a:lnTo>
                  <a:pt x="6867144" y="3846577"/>
                </a:lnTo>
                <a:close/>
                <a:moveTo>
                  <a:pt x="6867144" y="3852672"/>
                </a:moveTo>
                <a:lnTo>
                  <a:pt x="6870192" y="3852672"/>
                </a:lnTo>
                <a:lnTo>
                  <a:pt x="6870192" y="3855720"/>
                </a:lnTo>
                <a:lnTo>
                  <a:pt x="6867144" y="3855720"/>
                </a:lnTo>
                <a:lnTo>
                  <a:pt x="6867144" y="3852672"/>
                </a:lnTo>
                <a:close/>
                <a:moveTo>
                  <a:pt x="6867144" y="3858769"/>
                </a:moveTo>
                <a:lnTo>
                  <a:pt x="6870192" y="3858769"/>
                </a:lnTo>
                <a:lnTo>
                  <a:pt x="6870192" y="3861817"/>
                </a:lnTo>
                <a:lnTo>
                  <a:pt x="6867144" y="3861817"/>
                </a:lnTo>
                <a:lnTo>
                  <a:pt x="6867144" y="3858769"/>
                </a:lnTo>
                <a:close/>
                <a:moveTo>
                  <a:pt x="6867144" y="3864865"/>
                </a:moveTo>
                <a:lnTo>
                  <a:pt x="6870192" y="3864865"/>
                </a:lnTo>
                <a:lnTo>
                  <a:pt x="6870192" y="3867913"/>
                </a:lnTo>
                <a:lnTo>
                  <a:pt x="6867144" y="3867913"/>
                </a:lnTo>
                <a:lnTo>
                  <a:pt x="6867144" y="3864865"/>
                </a:lnTo>
                <a:close/>
                <a:moveTo>
                  <a:pt x="6867144" y="3870960"/>
                </a:moveTo>
                <a:lnTo>
                  <a:pt x="6870192" y="3870960"/>
                </a:lnTo>
                <a:lnTo>
                  <a:pt x="6870192" y="3874008"/>
                </a:lnTo>
                <a:lnTo>
                  <a:pt x="6867144" y="3874008"/>
                </a:lnTo>
                <a:lnTo>
                  <a:pt x="6867144" y="3870960"/>
                </a:lnTo>
                <a:close/>
                <a:moveTo>
                  <a:pt x="6867144" y="3877057"/>
                </a:moveTo>
                <a:lnTo>
                  <a:pt x="6870192" y="3877057"/>
                </a:lnTo>
                <a:lnTo>
                  <a:pt x="6870192" y="3880105"/>
                </a:lnTo>
                <a:lnTo>
                  <a:pt x="6867144" y="3880105"/>
                </a:lnTo>
                <a:lnTo>
                  <a:pt x="6867144" y="3877057"/>
                </a:lnTo>
                <a:close/>
                <a:moveTo>
                  <a:pt x="6867144" y="3883152"/>
                </a:moveTo>
                <a:lnTo>
                  <a:pt x="6870192" y="3883152"/>
                </a:lnTo>
                <a:lnTo>
                  <a:pt x="6870192" y="3886200"/>
                </a:lnTo>
                <a:lnTo>
                  <a:pt x="6867144" y="3886200"/>
                </a:lnTo>
                <a:lnTo>
                  <a:pt x="6867144" y="3883152"/>
                </a:lnTo>
                <a:close/>
                <a:moveTo>
                  <a:pt x="6867144" y="3889249"/>
                </a:moveTo>
                <a:lnTo>
                  <a:pt x="6870192" y="3889249"/>
                </a:lnTo>
                <a:lnTo>
                  <a:pt x="6870192" y="3892297"/>
                </a:lnTo>
                <a:lnTo>
                  <a:pt x="6867144" y="3892297"/>
                </a:lnTo>
                <a:lnTo>
                  <a:pt x="6867144" y="3889249"/>
                </a:lnTo>
                <a:close/>
                <a:moveTo>
                  <a:pt x="6867144" y="3895344"/>
                </a:moveTo>
                <a:lnTo>
                  <a:pt x="6870192" y="3895344"/>
                </a:lnTo>
                <a:lnTo>
                  <a:pt x="6870192" y="3898392"/>
                </a:lnTo>
                <a:lnTo>
                  <a:pt x="6867144" y="3898392"/>
                </a:lnTo>
                <a:lnTo>
                  <a:pt x="6867144" y="3895344"/>
                </a:lnTo>
                <a:close/>
                <a:moveTo>
                  <a:pt x="6867144" y="3901441"/>
                </a:moveTo>
                <a:lnTo>
                  <a:pt x="6870192" y="3901441"/>
                </a:lnTo>
                <a:lnTo>
                  <a:pt x="6870192" y="3904489"/>
                </a:lnTo>
                <a:lnTo>
                  <a:pt x="6867144" y="3904489"/>
                </a:lnTo>
                <a:lnTo>
                  <a:pt x="6867144" y="3901441"/>
                </a:lnTo>
                <a:close/>
                <a:moveTo>
                  <a:pt x="6867144" y="3907536"/>
                </a:moveTo>
                <a:lnTo>
                  <a:pt x="6870192" y="3907536"/>
                </a:lnTo>
                <a:lnTo>
                  <a:pt x="6870192" y="3910584"/>
                </a:lnTo>
                <a:lnTo>
                  <a:pt x="6867144" y="3910584"/>
                </a:lnTo>
                <a:lnTo>
                  <a:pt x="6867144" y="3907536"/>
                </a:lnTo>
                <a:close/>
                <a:moveTo>
                  <a:pt x="6867144" y="3913632"/>
                </a:moveTo>
                <a:lnTo>
                  <a:pt x="6870192" y="3913632"/>
                </a:lnTo>
                <a:lnTo>
                  <a:pt x="6870192" y="3916680"/>
                </a:lnTo>
                <a:lnTo>
                  <a:pt x="6867144" y="3916680"/>
                </a:lnTo>
                <a:lnTo>
                  <a:pt x="6867144" y="3913632"/>
                </a:lnTo>
                <a:close/>
                <a:moveTo>
                  <a:pt x="6867144" y="3919729"/>
                </a:moveTo>
                <a:lnTo>
                  <a:pt x="6870192" y="3919729"/>
                </a:lnTo>
                <a:lnTo>
                  <a:pt x="6870192" y="3922777"/>
                </a:lnTo>
                <a:lnTo>
                  <a:pt x="6867144" y="3922777"/>
                </a:lnTo>
                <a:lnTo>
                  <a:pt x="6867144" y="3919729"/>
                </a:lnTo>
                <a:close/>
                <a:moveTo>
                  <a:pt x="6867144" y="3925824"/>
                </a:moveTo>
                <a:lnTo>
                  <a:pt x="6870192" y="3925824"/>
                </a:lnTo>
                <a:lnTo>
                  <a:pt x="6870192" y="3928872"/>
                </a:lnTo>
                <a:lnTo>
                  <a:pt x="6867144" y="3928872"/>
                </a:lnTo>
                <a:lnTo>
                  <a:pt x="6867144" y="3925824"/>
                </a:lnTo>
                <a:close/>
                <a:moveTo>
                  <a:pt x="6867144" y="3931921"/>
                </a:moveTo>
                <a:lnTo>
                  <a:pt x="6870192" y="3931921"/>
                </a:lnTo>
                <a:lnTo>
                  <a:pt x="6870192" y="3934969"/>
                </a:lnTo>
                <a:lnTo>
                  <a:pt x="6867144" y="3934969"/>
                </a:lnTo>
                <a:lnTo>
                  <a:pt x="6867144" y="3931921"/>
                </a:lnTo>
                <a:close/>
                <a:moveTo>
                  <a:pt x="6867144" y="3938016"/>
                </a:moveTo>
                <a:lnTo>
                  <a:pt x="6870192" y="3938016"/>
                </a:lnTo>
                <a:lnTo>
                  <a:pt x="6870192" y="3941064"/>
                </a:lnTo>
                <a:lnTo>
                  <a:pt x="6867144" y="3941064"/>
                </a:lnTo>
                <a:lnTo>
                  <a:pt x="6867144" y="3938016"/>
                </a:lnTo>
                <a:close/>
                <a:moveTo>
                  <a:pt x="6867144" y="3944113"/>
                </a:moveTo>
                <a:lnTo>
                  <a:pt x="6870192" y="3944113"/>
                </a:lnTo>
                <a:lnTo>
                  <a:pt x="6870192" y="3947161"/>
                </a:lnTo>
                <a:lnTo>
                  <a:pt x="6867144" y="3947161"/>
                </a:lnTo>
                <a:lnTo>
                  <a:pt x="6867144" y="3944113"/>
                </a:lnTo>
                <a:close/>
                <a:moveTo>
                  <a:pt x="6867144" y="3950208"/>
                </a:moveTo>
                <a:lnTo>
                  <a:pt x="6870192" y="3950208"/>
                </a:lnTo>
                <a:lnTo>
                  <a:pt x="6870192" y="3953256"/>
                </a:lnTo>
                <a:lnTo>
                  <a:pt x="6867144" y="3953256"/>
                </a:lnTo>
                <a:lnTo>
                  <a:pt x="6867144" y="3950208"/>
                </a:lnTo>
                <a:close/>
                <a:moveTo>
                  <a:pt x="6867144" y="3956305"/>
                </a:moveTo>
                <a:lnTo>
                  <a:pt x="6870192" y="3956305"/>
                </a:lnTo>
                <a:lnTo>
                  <a:pt x="6870192" y="3959353"/>
                </a:lnTo>
                <a:lnTo>
                  <a:pt x="6867144" y="3959353"/>
                </a:lnTo>
                <a:lnTo>
                  <a:pt x="6867144" y="3956305"/>
                </a:lnTo>
                <a:close/>
                <a:moveTo>
                  <a:pt x="6867144" y="3962400"/>
                </a:moveTo>
                <a:lnTo>
                  <a:pt x="6870192" y="3962400"/>
                </a:lnTo>
                <a:lnTo>
                  <a:pt x="6870192" y="3965448"/>
                </a:lnTo>
                <a:lnTo>
                  <a:pt x="6867144" y="3965448"/>
                </a:lnTo>
                <a:lnTo>
                  <a:pt x="6867144" y="3962400"/>
                </a:lnTo>
                <a:close/>
                <a:moveTo>
                  <a:pt x="6867144" y="3968496"/>
                </a:moveTo>
                <a:lnTo>
                  <a:pt x="6870192" y="3968496"/>
                </a:lnTo>
                <a:lnTo>
                  <a:pt x="6870192" y="3971544"/>
                </a:lnTo>
                <a:lnTo>
                  <a:pt x="6867144" y="3971544"/>
                </a:lnTo>
                <a:lnTo>
                  <a:pt x="6867144" y="3968496"/>
                </a:lnTo>
                <a:close/>
                <a:moveTo>
                  <a:pt x="6867144" y="3974593"/>
                </a:moveTo>
                <a:lnTo>
                  <a:pt x="6870192" y="3974593"/>
                </a:lnTo>
                <a:lnTo>
                  <a:pt x="6870192" y="3977641"/>
                </a:lnTo>
                <a:lnTo>
                  <a:pt x="6867144" y="3977641"/>
                </a:lnTo>
                <a:lnTo>
                  <a:pt x="6867144" y="3974593"/>
                </a:lnTo>
                <a:close/>
                <a:moveTo>
                  <a:pt x="6867144" y="3980688"/>
                </a:moveTo>
                <a:lnTo>
                  <a:pt x="6870192" y="3980688"/>
                </a:lnTo>
                <a:lnTo>
                  <a:pt x="6870192" y="3983736"/>
                </a:lnTo>
                <a:lnTo>
                  <a:pt x="6867144" y="3983736"/>
                </a:lnTo>
                <a:lnTo>
                  <a:pt x="6867144" y="3980688"/>
                </a:lnTo>
                <a:close/>
                <a:moveTo>
                  <a:pt x="6867144" y="3986785"/>
                </a:moveTo>
                <a:lnTo>
                  <a:pt x="6870192" y="3986785"/>
                </a:lnTo>
                <a:lnTo>
                  <a:pt x="6870192" y="3989833"/>
                </a:lnTo>
                <a:lnTo>
                  <a:pt x="6867144" y="3989833"/>
                </a:lnTo>
                <a:lnTo>
                  <a:pt x="6867144" y="3986785"/>
                </a:lnTo>
                <a:close/>
                <a:moveTo>
                  <a:pt x="6867144" y="3992880"/>
                </a:moveTo>
                <a:lnTo>
                  <a:pt x="6870192" y="3992880"/>
                </a:lnTo>
                <a:lnTo>
                  <a:pt x="6870192" y="3995928"/>
                </a:lnTo>
                <a:lnTo>
                  <a:pt x="6867144" y="3995928"/>
                </a:lnTo>
                <a:lnTo>
                  <a:pt x="6867144" y="3992880"/>
                </a:lnTo>
                <a:close/>
                <a:moveTo>
                  <a:pt x="6867144" y="3998977"/>
                </a:moveTo>
                <a:lnTo>
                  <a:pt x="6870192" y="3998977"/>
                </a:lnTo>
                <a:lnTo>
                  <a:pt x="6870192" y="4002025"/>
                </a:lnTo>
                <a:lnTo>
                  <a:pt x="6867144" y="4002025"/>
                </a:lnTo>
                <a:lnTo>
                  <a:pt x="6867144" y="3998977"/>
                </a:lnTo>
                <a:close/>
                <a:moveTo>
                  <a:pt x="6867144" y="4005072"/>
                </a:moveTo>
                <a:lnTo>
                  <a:pt x="6870192" y="4005072"/>
                </a:lnTo>
                <a:lnTo>
                  <a:pt x="6870192" y="4008120"/>
                </a:lnTo>
                <a:lnTo>
                  <a:pt x="6867144" y="4008120"/>
                </a:lnTo>
                <a:lnTo>
                  <a:pt x="6867144" y="4005072"/>
                </a:lnTo>
                <a:close/>
                <a:moveTo>
                  <a:pt x="6867144" y="4011169"/>
                </a:moveTo>
                <a:lnTo>
                  <a:pt x="6870192" y="4011169"/>
                </a:lnTo>
                <a:lnTo>
                  <a:pt x="6870192" y="4014217"/>
                </a:lnTo>
                <a:lnTo>
                  <a:pt x="6867144" y="4014217"/>
                </a:lnTo>
                <a:lnTo>
                  <a:pt x="6867144" y="4011169"/>
                </a:lnTo>
                <a:close/>
                <a:moveTo>
                  <a:pt x="6867144" y="4017265"/>
                </a:moveTo>
                <a:lnTo>
                  <a:pt x="6870192" y="4017265"/>
                </a:lnTo>
                <a:lnTo>
                  <a:pt x="6870192" y="4020313"/>
                </a:lnTo>
                <a:lnTo>
                  <a:pt x="6867144" y="4020313"/>
                </a:lnTo>
                <a:lnTo>
                  <a:pt x="6867144" y="4017265"/>
                </a:lnTo>
                <a:close/>
                <a:moveTo>
                  <a:pt x="6867144" y="4023360"/>
                </a:moveTo>
                <a:lnTo>
                  <a:pt x="6870192" y="4023360"/>
                </a:lnTo>
                <a:lnTo>
                  <a:pt x="6870192" y="4026408"/>
                </a:lnTo>
                <a:lnTo>
                  <a:pt x="6867144" y="4026408"/>
                </a:lnTo>
                <a:lnTo>
                  <a:pt x="6867144" y="4023360"/>
                </a:lnTo>
                <a:close/>
                <a:moveTo>
                  <a:pt x="6867144" y="4029457"/>
                </a:moveTo>
                <a:lnTo>
                  <a:pt x="6870192" y="4029457"/>
                </a:lnTo>
                <a:lnTo>
                  <a:pt x="6870192" y="4032505"/>
                </a:lnTo>
                <a:lnTo>
                  <a:pt x="6867144" y="4032505"/>
                </a:lnTo>
                <a:lnTo>
                  <a:pt x="6867144" y="4029457"/>
                </a:lnTo>
                <a:close/>
                <a:moveTo>
                  <a:pt x="6867144" y="4035552"/>
                </a:moveTo>
                <a:lnTo>
                  <a:pt x="6870192" y="4035552"/>
                </a:lnTo>
                <a:lnTo>
                  <a:pt x="6870192" y="4038600"/>
                </a:lnTo>
                <a:lnTo>
                  <a:pt x="6867144" y="4038600"/>
                </a:lnTo>
                <a:lnTo>
                  <a:pt x="6867144" y="4035552"/>
                </a:lnTo>
                <a:close/>
                <a:moveTo>
                  <a:pt x="6867144" y="4041649"/>
                </a:moveTo>
                <a:lnTo>
                  <a:pt x="6870192" y="4041649"/>
                </a:lnTo>
                <a:lnTo>
                  <a:pt x="6870192" y="4044697"/>
                </a:lnTo>
                <a:lnTo>
                  <a:pt x="6867144" y="4044697"/>
                </a:lnTo>
                <a:lnTo>
                  <a:pt x="6867144" y="4041649"/>
                </a:lnTo>
                <a:close/>
                <a:moveTo>
                  <a:pt x="6867144" y="4047744"/>
                </a:moveTo>
                <a:lnTo>
                  <a:pt x="6870192" y="4047744"/>
                </a:lnTo>
                <a:lnTo>
                  <a:pt x="6870192" y="4050792"/>
                </a:lnTo>
                <a:lnTo>
                  <a:pt x="6867144" y="4050792"/>
                </a:lnTo>
                <a:lnTo>
                  <a:pt x="6867144" y="4047744"/>
                </a:lnTo>
                <a:close/>
                <a:moveTo>
                  <a:pt x="6867144" y="4053841"/>
                </a:moveTo>
                <a:lnTo>
                  <a:pt x="6870192" y="4053841"/>
                </a:lnTo>
                <a:lnTo>
                  <a:pt x="6870192" y="4056889"/>
                </a:lnTo>
                <a:lnTo>
                  <a:pt x="6867144" y="4056889"/>
                </a:lnTo>
                <a:lnTo>
                  <a:pt x="6867144" y="4053841"/>
                </a:lnTo>
                <a:close/>
                <a:moveTo>
                  <a:pt x="6867144" y="4059936"/>
                </a:moveTo>
                <a:lnTo>
                  <a:pt x="6870192" y="4059936"/>
                </a:lnTo>
                <a:lnTo>
                  <a:pt x="6870192" y="4062984"/>
                </a:lnTo>
                <a:lnTo>
                  <a:pt x="6867144" y="4062984"/>
                </a:lnTo>
                <a:lnTo>
                  <a:pt x="6867144" y="4059936"/>
                </a:lnTo>
                <a:close/>
                <a:moveTo>
                  <a:pt x="6867144" y="4066032"/>
                </a:moveTo>
                <a:lnTo>
                  <a:pt x="6870192" y="4066032"/>
                </a:lnTo>
                <a:lnTo>
                  <a:pt x="6870192" y="4069080"/>
                </a:lnTo>
                <a:lnTo>
                  <a:pt x="6867144" y="4069080"/>
                </a:lnTo>
                <a:lnTo>
                  <a:pt x="6867144" y="4066032"/>
                </a:lnTo>
                <a:close/>
                <a:moveTo>
                  <a:pt x="6867144" y="4072129"/>
                </a:moveTo>
                <a:lnTo>
                  <a:pt x="6870192" y="4072129"/>
                </a:lnTo>
                <a:lnTo>
                  <a:pt x="6870192" y="4075177"/>
                </a:lnTo>
                <a:lnTo>
                  <a:pt x="6867144" y="4075177"/>
                </a:lnTo>
                <a:lnTo>
                  <a:pt x="6867144" y="4072129"/>
                </a:lnTo>
                <a:close/>
                <a:moveTo>
                  <a:pt x="6867144" y="4078224"/>
                </a:moveTo>
                <a:lnTo>
                  <a:pt x="6870192" y="4078224"/>
                </a:lnTo>
                <a:lnTo>
                  <a:pt x="6870192" y="4081272"/>
                </a:lnTo>
                <a:lnTo>
                  <a:pt x="6867144" y="4081272"/>
                </a:lnTo>
                <a:lnTo>
                  <a:pt x="6867144" y="4078224"/>
                </a:lnTo>
                <a:close/>
                <a:moveTo>
                  <a:pt x="6867144" y="4084321"/>
                </a:moveTo>
                <a:lnTo>
                  <a:pt x="6870192" y="4084321"/>
                </a:lnTo>
                <a:lnTo>
                  <a:pt x="6870192" y="4087369"/>
                </a:lnTo>
                <a:lnTo>
                  <a:pt x="6867144" y="4087369"/>
                </a:lnTo>
                <a:lnTo>
                  <a:pt x="6867144" y="4084321"/>
                </a:lnTo>
                <a:close/>
                <a:moveTo>
                  <a:pt x="6867144" y="4090416"/>
                </a:moveTo>
                <a:lnTo>
                  <a:pt x="6870192" y="4090416"/>
                </a:lnTo>
                <a:lnTo>
                  <a:pt x="6870192" y="4093464"/>
                </a:lnTo>
                <a:lnTo>
                  <a:pt x="6867144" y="4093464"/>
                </a:lnTo>
                <a:lnTo>
                  <a:pt x="6867144" y="4090416"/>
                </a:lnTo>
                <a:close/>
                <a:moveTo>
                  <a:pt x="6867144" y="4096513"/>
                </a:moveTo>
                <a:lnTo>
                  <a:pt x="6870192" y="4096513"/>
                </a:lnTo>
                <a:lnTo>
                  <a:pt x="6870192" y="4099561"/>
                </a:lnTo>
                <a:lnTo>
                  <a:pt x="6867144" y="4099561"/>
                </a:lnTo>
                <a:lnTo>
                  <a:pt x="6867144" y="4096513"/>
                </a:lnTo>
                <a:close/>
                <a:moveTo>
                  <a:pt x="6867144" y="4102608"/>
                </a:moveTo>
                <a:lnTo>
                  <a:pt x="6870192" y="4102608"/>
                </a:lnTo>
                <a:lnTo>
                  <a:pt x="6870192" y="4105656"/>
                </a:lnTo>
                <a:lnTo>
                  <a:pt x="6867144" y="4105656"/>
                </a:lnTo>
                <a:lnTo>
                  <a:pt x="6867144" y="4102608"/>
                </a:lnTo>
                <a:close/>
                <a:moveTo>
                  <a:pt x="6867144" y="4108705"/>
                </a:moveTo>
                <a:lnTo>
                  <a:pt x="6870192" y="4108705"/>
                </a:lnTo>
                <a:lnTo>
                  <a:pt x="6870192" y="4111753"/>
                </a:lnTo>
                <a:lnTo>
                  <a:pt x="6867144" y="4111753"/>
                </a:lnTo>
                <a:lnTo>
                  <a:pt x="6867144" y="4108705"/>
                </a:lnTo>
                <a:close/>
                <a:moveTo>
                  <a:pt x="6867144" y="4114800"/>
                </a:moveTo>
                <a:lnTo>
                  <a:pt x="6870192" y="4114800"/>
                </a:lnTo>
                <a:lnTo>
                  <a:pt x="6870192" y="4117848"/>
                </a:lnTo>
                <a:lnTo>
                  <a:pt x="6867144" y="4117848"/>
                </a:lnTo>
                <a:lnTo>
                  <a:pt x="6867144" y="4114800"/>
                </a:lnTo>
                <a:close/>
                <a:moveTo>
                  <a:pt x="6867144" y="4120896"/>
                </a:moveTo>
                <a:lnTo>
                  <a:pt x="6870192" y="4120896"/>
                </a:lnTo>
                <a:lnTo>
                  <a:pt x="6870192" y="4123944"/>
                </a:lnTo>
                <a:lnTo>
                  <a:pt x="6867144" y="4123944"/>
                </a:lnTo>
                <a:lnTo>
                  <a:pt x="6867144" y="4120896"/>
                </a:lnTo>
                <a:close/>
                <a:moveTo>
                  <a:pt x="6867144" y="4126993"/>
                </a:moveTo>
                <a:lnTo>
                  <a:pt x="6870192" y="4126993"/>
                </a:lnTo>
                <a:lnTo>
                  <a:pt x="6870192" y="4130041"/>
                </a:lnTo>
                <a:lnTo>
                  <a:pt x="6867144" y="4130041"/>
                </a:lnTo>
                <a:lnTo>
                  <a:pt x="6867144" y="4126993"/>
                </a:lnTo>
                <a:close/>
                <a:moveTo>
                  <a:pt x="6867144" y="4133088"/>
                </a:moveTo>
                <a:lnTo>
                  <a:pt x="6870192" y="4133088"/>
                </a:lnTo>
                <a:lnTo>
                  <a:pt x="6870192" y="4136136"/>
                </a:lnTo>
                <a:lnTo>
                  <a:pt x="6867144" y="4136136"/>
                </a:lnTo>
                <a:lnTo>
                  <a:pt x="6867144" y="4133088"/>
                </a:lnTo>
                <a:close/>
                <a:moveTo>
                  <a:pt x="6867144" y="4139185"/>
                </a:moveTo>
                <a:lnTo>
                  <a:pt x="6870192" y="4139185"/>
                </a:lnTo>
                <a:lnTo>
                  <a:pt x="6870192" y="4142233"/>
                </a:lnTo>
                <a:lnTo>
                  <a:pt x="6867144" y="4142233"/>
                </a:lnTo>
                <a:lnTo>
                  <a:pt x="6867144" y="4139185"/>
                </a:lnTo>
                <a:close/>
                <a:moveTo>
                  <a:pt x="6867144" y="4145280"/>
                </a:moveTo>
                <a:lnTo>
                  <a:pt x="6870192" y="4145280"/>
                </a:lnTo>
                <a:lnTo>
                  <a:pt x="6870192" y="4148328"/>
                </a:lnTo>
                <a:lnTo>
                  <a:pt x="6867144" y="4148328"/>
                </a:lnTo>
                <a:lnTo>
                  <a:pt x="6867144" y="4145280"/>
                </a:lnTo>
                <a:close/>
                <a:moveTo>
                  <a:pt x="6867144" y="4151377"/>
                </a:moveTo>
                <a:lnTo>
                  <a:pt x="6870192" y="4151377"/>
                </a:lnTo>
                <a:lnTo>
                  <a:pt x="6870192" y="4154425"/>
                </a:lnTo>
                <a:lnTo>
                  <a:pt x="6867144" y="4154425"/>
                </a:lnTo>
                <a:lnTo>
                  <a:pt x="6867144" y="4151377"/>
                </a:lnTo>
                <a:close/>
                <a:moveTo>
                  <a:pt x="6867144" y="4157472"/>
                </a:moveTo>
                <a:lnTo>
                  <a:pt x="6870192" y="4157472"/>
                </a:lnTo>
                <a:lnTo>
                  <a:pt x="6870192" y="4160520"/>
                </a:lnTo>
                <a:lnTo>
                  <a:pt x="6867144" y="4160520"/>
                </a:lnTo>
                <a:lnTo>
                  <a:pt x="6867144" y="4157472"/>
                </a:lnTo>
                <a:close/>
                <a:moveTo>
                  <a:pt x="6867144" y="4163569"/>
                </a:moveTo>
                <a:lnTo>
                  <a:pt x="6870192" y="4163569"/>
                </a:lnTo>
                <a:lnTo>
                  <a:pt x="6870192" y="4166617"/>
                </a:lnTo>
                <a:lnTo>
                  <a:pt x="6867144" y="4166617"/>
                </a:lnTo>
                <a:lnTo>
                  <a:pt x="6867144" y="4163569"/>
                </a:lnTo>
                <a:close/>
                <a:moveTo>
                  <a:pt x="6867144" y="4169664"/>
                </a:moveTo>
                <a:lnTo>
                  <a:pt x="6870192" y="4169664"/>
                </a:lnTo>
                <a:lnTo>
                  <a:pt x="6870192" y="4172712"/>
                </a:lnTo>
                <a:lnTo>
                  <a:pt x="6867144" y="4172712"/>
                </a:lnTo>
                <a:lnTo>
                  <a:pt x="6867144" y="4169664"/>
                </a:lnTo>
                <a:close/>
                <a:moveTo>
                  <a:pt x="6867144" y="4175760"/>
                </a:moveTo>
                <a:lnTo>
                  <a:pt x="6870192" y="4175760"/>
                </a:lnTo>
                <a:lnTo>
                  <a:pt x="6870192" y="4178808"/>
                </a:lnTo>
                <a:lnTo>
                  <a:pt x="6867144" y="4178808"/>
                </a:lnTo>
                <a:lnTo>
                  <a:pt x="6867144" y="4175760"/>
                </a:lnTo>
                <a:close/>
                <a:moveTo>
                  <a:pt x="6867144" y="4181856"/>
                </a:moveTo>
                <a:lnTo>
                  <a:pt x="6870192" y="4181856"/>
                </a:lnTo>
                <a:lnTo>
                  <a:pt x="6870192" y="4184904"/>
                </a:lnTo>
                <a:lnTo>
                  <a:pt x="6867144" y="4184904"/>
                </a:lnTo>
                <a:lnTo>
                  <a:pt x="6867144" y="4181856"/>
                </a:lnTo>
                <a:close/>
                <a:moveTo>
                  <a:pt x="6867144" y="4187952"/>
                </a:moveTo>
                <a:lnTo>
                  <a:pt x="6870192" y="4187952"/>
                </a:lnTo>
                <a:lnTo>
                  <a:pt x="6870192" y="4191000"/>
                </a:lnTo>
                <a:lnTo>
                  <a:pt x="6867144" y="4191000"/>
                </a:lnTo>
                <a:lnTo>
                  <a:pt x="6867144" y="4187952"/>
                </a:lnTo>
                <a:close/>
                <a:moveTo>
                  <a:pt x="6867144" y="4194049"/>
                </a:moveTo>
                <a:lnTo>
                  <a:pt x="6870192" y="4194049"/>
                </a:lnTo>
                <a:lnTo>
                  <a:pt x="6870192" y="4197097"/>
                </a:lnTo>
                <a:lnTo>
                  <a:pt x="6867144" y="4197097"/>
                </a:lnTo>
                <a:lnTo>
                  <a:pt x="6867144" y="4194049"/>
                </a:lnTo>
                <a:close/>
                <a:moveTo>
                  <a:pt x="6867144" y="4200145"/>
                </a:moveTo>
                <a:lnTo>
                  <a:pt x="6870192" y="4200145"/>
                </a:lnTo>
                <a:lnTo>
                  <a:pt x="6870192" y="4203193"/>
                </a:lnTo>
                <a:lnTo>
                  <a:pt x="6867144" y="4203193"/>
                </a:lnTo>
                <a:lnTo>
                  <a:pt x="6867144" y="4200145"/>
                </a:lnTo>
                <a:close/>
                <a:moveTo>
                  <a:pt x="6867144" y="4206241"/>
                </a:moveTo>
                <a:lnTo>
                  <a:pt x="6870192" y="4206241"/>
                </a:lnTo>
                <a:lnTo>
                  <a:pt x="6870192" y="4209289"/>
                </a:lnTo>
                <a:lnTo>
                  <a:pt x="6867144" y="4209289"/>
                </a:lnTo>
                <a:lnTo>
                  <a:pt x="6867144" y="4206241"/>
                </a:lnTo>
                <a:close/>
                <a:moveTo>
                  <a:pt x="6867144" y="4212337"/>
                </a:moveTo>
                <a:lnTo>
                  <a:pt x="6870192" y="4212337"/>
                </a:lnTo>
                <a:lnTo>
                  <a:pt x="6870192" y="4215385"/>
                </a:lnTo>
                <a:lnTo>
                  <a:pt x="6867144" y="4215385"/>
                </a:lnTo>
                <a:lnTo>
                  <a:pt x="6867144" y="4212337"/>
                </a:lnTo>
                <a:close/>
                <a:moveTo>
                  <a:pt x="6867144" y="4218432"/>
                </a:moveTo>
                <a:lnTo>
                  <a:pt x="6870192" y="4218432"/>
                </a:lnTo>
                <a:lnTo>
                  <a:pt x="6870192" y="4221480"/>
                </a:lnTo>
                <a:lnTo>
                  <a:pt x="6867144" y="4221480"/>
                </a:lnTo>
                <a:lnTo>
                  <a:pt x="6867144" y="4218432"/>
                </a:lnTo>
                <a:close/>
                <a:moveTo>
                  <a:pt x="6867144" y="4224528"/>
                </a:moveTo>
                <a:lnTo>
                  <a:pt x="6870192" y="4224528"/>
                </a:lnTo>
                <a:lnTo>
                  <a:pt x="6870192" y="4227576"/>
                </a:lnTo>
                <a:lnTo>
                  <a:pt x="6867144" y="4227576"/>
                </a:lnTo>
                <a:lnTo>
                  <a:pt x="6867144" y="4224528"/>
                </a:lnTo>
                <a:close/>
                <a:moveTo>
                  <a:pt x="6867144" y="4230624"/>
                </a:moveTo>
                <a:lnTo>
                  <a:pt x="6870192" y="4230624"/>
                </a:lnTo>
                <a:lnTo>
                  <a:pt x="6870192" y="4233672"/>
                </a:lnTo>
                <a:lnTo>
                  <a:pt x="6867144" y="4233672"/>
                </a:lnTo>
                <a:lnTo>
                  <a:pt x="6867144" y="4230624"/>
                </a:lnTo>
                <a:close/>
                <a:moveTo>
                  <a:pt x="6867144" y="4236720"/>
                </a:moveTo>
                <a:lnTo>
                  <a:pt x="6870192" y="4236720"/>
                </a:lnTo>
                <a:lnTo>
                  <a:pt x="6870192" y="4239768"/>
                </a:lnTo>
                <a:lnTo>
                  <a:pt x="6867144" y="4239768"/>
                </a:lnTo>
                <a:lnTo>
                  <a:pt x="6867144" y="4236720"/>
                </a:lnTo>
                <a:close/>
                <a:moveTo>
                  <a:pt x="6867144" y="4242816"/>
                </a:moveTo>
                <a:lnTo>
                  <a:pt x="6870192" y="4242816"/>
                </a:lnTo>
                <a:lnTo>
                  <a:pt x="6870192" y="4245864"/>
                </a:lnTo>
                <a:lnTo>
                  <a:pt x="6867144" y="4245864"/>
                </a:lnTo>
                <a:lnTo>
                  <a:pt x="6867144" y="4242816"/>
                </a:lnTo>
                <a:close/>
                <a:moveTo>
                  <a:pt x="6867144" y="4248913"/>
                </a:moveTo>
                <a:lnTo>
                  <a:pt x="6870192" y="4248913"/>
                </a:lnTo>
                <a:lnTo>
                  <a:pt x="6870192" y="4251961"/>
                </a:lnTo>
                <a:lnTo>
                  <a:pt x="6867144" y="4251961"/>
                </a:lnTo>
                <a:lnTo>
                  <a:pt x="6867144" y="4248913"/>
                </a:lnTo>
                <a:close/>
                <a:moveTo>
                  <a:pt x="6867144" y="4255009"/>
                </a:moveTo>
                <a:lnTo>
                  <a:pt x="6870192" y="4255009"/>
                </a:lnTo>
                <a:lnTo>
                  <a:pt x="6870192" y="4258057"/>
                </a:lnTo>
                <a:lnTo>
                  <a:pt x="6867144" y="4258057"/>
                </a:lnTo>
                <a:lnTo>
                  <a:pt x="6867144" y="4255009"/>
                </a:lnTo>
                <a:close/>
                <a:moveTo>
                  <a:pt x="6867144" y="4261105"/>
                </a:moveTo>
                <a:lnTo>
                  <a:pt x="6870192" y="4261105"/>
                </a:lnTo>
                <a:lnTo>
                  <a:pt x="6870192" y="4264153"/>
                </a:lnTo>
                <a:lnTo>
                  <a:pt x="6867144" y="4264153"/>
                </a:lnTo>
                <a:lnTo>
                  <a:pt x="6867144" y="4261105"/>
                </a:lnTo>
                <a:close/>
                <a:moveTo>
                  <a:pt x="6867144" y="4267201"/>
                </a:moveTo>
                <a:lnTo>
                  <a:pt x="6870192" y="4267201"/>
                </a:lnTo>
                <a:lnTo>
                  <a:pt x="6870192" y="4270249"/>
                </a:lnTo>
                <a:lnTo>
                  <a:pt x="6867144" y="4270249"/>
                </a:lnTo>
                <a:lnTo>
                  <a:pt x="6867144" y="4267201"/>
                </a:lnTo>
                <a:close/>
                <a:moveTo>
                  <a:pt x="6867144" y="4273296"/>
                </a:moveTo>
                <a:lnTo>
                  <a:pt x="6870192" y="4273296"/>
                </a:lnTo>
                <a:lnTo>
                  <a:pt x="6870192" y="4276344"/>
                </a:lnTo>
                <a:lnTo>
                  <a:pt x="6867144" y="4276344"/>
                </a:lnTo>
                <a:lnTo>
                  <a:pt x="6867144" y="4273296"/>
                </a:lnTo>
                <a:close/>
                <a:moveTo>
                  <a:pt x="6867144" y="4279392"/>
                </a:moveTo>
                <a:lnTo>
                  <a:pt x="6870192" y="4279392"/>
                </a:lnTo>
                <a:lnTo>
                  <a:pt x="6870192" y="4282440"/>
                </a:lnTo>
                <a:lnTo>
                  <a:pt x="6867144" y="4282440"/>
                </a:lnTo>
                <a:lnTo>
                  <a:pt x="6867144" y="4279392"/>
                </a:lnTo>
                <a:close/>
                <a:moveTo>
                  <a:pt x="6867144" y="4285488"/>
                </a:moveTo>
                <a:lnTo>
                  <a:pt x="6870192" y="4285488"/>
                </a:lnTo>
                <a:lnTo>
                  <a:pt x="6870192" y="4288536"/>
                </a:lnTo>
                <a:lnTo>
                  <a:pt x="6867144" y="4288536"/>
                </a:lnTo>
                <a:lnTo>
                  <a:pt x="6867144" y="4285488"/>
                </a:lnTo>
                <a:close/>
                <a:moveTo>
                  <a:pt x="6867144" y="4291584"/>
                </a:moveTo>
                <a:lnTo>
                  <a:pt x="6870192" y="4291584"/>
                </a:lnTo>
                <a:lnTo>
                  <a:pt x="6870192" y="4294632"/>
                </a:lnTo>
                <a:lnTo>
                  <a:pt x="6867144" y="4294632"/>
                </a:lnTo>
                <a:lnTo>
                  <a:pt x="6867144" y="4291584"/>
                </a:lnTo>
                <a:close/>
                <a:moveTo>
                  <a:pt x="6867144" y="4297681"/>
                </a:moveTo>
                <a:lnTo>
                  <a:pt x="6870192" y="4297681"/>
                </a:lnTo>
                <a:lnTo>
                  <a:pt x="6870192" y="4300729"/>
                </a:lnTo>
                <a:lnTo>
                  <a:pt x="6867144" y="4300729"/>
                </a:lnTo>
                <a:lnTo>
                  <a:pt x="6867144" y="4297681"/>
                </a:lnTo>
                <a:close/>
                <a:moveTo>
                  <a:pt x="6867144" y="4303777"/>
                </a:moveTo>
                <a:lnTo>
                  <a:pt x="6870192" y="4303777"/>
                </a:lnTo>
                <a:lnTo>
                  <a:pt x="6870192" y="4306825"/>
                </a:lnTo>
                <a:lnTo>
                  <a:pt x="6867144" y="4306825"/>
                </a:lnTo>
                <a:lnTo>
                  <a:pt x="6867144" y="4303777"/>
                </a:lnTo>
                <a:close/>
                <a:moveTo>
                  <a:pt x="6867144" y="4309873"/>
                </a:moveTo>
                <a:lnTo>
                  <a:pt x="6870192" y="4309873"/>
                </a:lnTo>
                <a:lnTo>
                  <a:pt x="6870192" y="4312921"/>
                </a:lnTo>
                <a:lnTo>
                  <a:pt x="6867144" y="4312921"/>
                </a:lnTo>
                <a:lnTo>
                  <a:pt x="6867144" y="4309873"/>
                </a:lnTo>
                <a:close/>
                <a:moveTo>
                  <a:pt x="6867144" y="4315969"/>
                </a:moveTo>
                <a:lnTo>
                  <a:pt x="6870192" y="4315969"/>
                </a:lnTo>
                <a:lnTo>
                  <a:pt x="6870192" y="4319017"/>
                </a:lnTo>
                <a:lnTo>
                  <a:pt x="6867144" y="4319017"/>
                </a:lnTo>
                <a:lnTo>
                  <a:pt x="6867144" y="4315969"/>
                </a:lnTo>
                <a:close/>
                <a:moveTo>
                  <a:pt x="6867144" y="4322064"/>
                </a:moveTo>
                <a:lnTo>
                  <a:pt x="6870192" y="4322064"/>
                </a:lnTo>
                <a:lnTo>
                  <a:pt x="6870192" y="4325112"/>
                </a:lnTo>
                <a:lnTo>
                  <a:pt x="6867144" y="4325112"/>
                </a:lnTo>
                <a:lnTo>
                  <a:pt x="6867144" y="4322064"/>
                </a:lnTo>
                <a:close/>
                <a:moveTo>
                  <a:pt x="6867144" y="4328160"/>
                </a:moveTo>
                <a:lnTo>
                  <a:pt x="6870192" y="4328160"/>
                </a:lnTo>
                <a:lnTo>
                  <a:pt x="6870192" y="4331208"/>
                </a:lnTo>
                <a:lnTo>
                  <a:pt x="6867144" y="4331208"/>
                </a:lnTo>
                <a:lnTo>
                  <a:pt x="6867144" y="4328160"/>
                </a:lnTo>
                <a:close/>
                <a:moveTo>
                  <a:pt x="6867144" y="4334256"/>
                </a:moveTo>
                <a:lnTo>
                  <a:pt x="6870192" y="4334256"/>
                </a:lnTo>
                <a:lnTo>
                  <a:pt x="6870192" y="4337304"/>
                </a:lnTo>
                <a:lnTo>
                  <a:pt x="6867144" y="4337304"/>
                </a:lnTo>
                <a:lnTo>
                  <a:pt x="6867144" y="4334256"/>
                </a:lnTo>
                <a:close/>
                <a:moveTo>
                  <a:pt x="6867144" y="4340352"/>
                </a:moveTo>
                <a:lnTo>
                  <a:pt x="6870192" y="4340352"/>
                </a:lnTo>
                <a:lnTo>
                  <a:pt x="6870192" y="4343400"/>
                </a:lnTo>
                <a:lnTo>
                  <a:pt x="6867144" y="4343400"/>
                </a:lnTo>
                <a:lnTo>
                  <a:pt x="6867144" y="4340352"/>
                </a:lnTo>
                <a:close/>
                <a:moveTo>
                  <a:pt x="6867144" y="4346449"/>
                </a:moveTo>
                <a:lnTo>
                  <a:pt x="6870192" y="4346449"/>
                </a:lnTo>
                <a:lnTo>
                  <a:pt x="6870192" y="4349497"/>
                </a:lnTo>
                <a:lnTo>
                  <a:pt x="6867144" y="4349497"/>
                </a:lnTo>
                <a:lnTo>
                  <a:pt x="6867144" y="4346449"/>
                </a:lnTo>
                <a:close/>
                <a:moveTo>
                  <a:pt x="6867144" y="4352545"/>
                </a:moveTo>
                <a:lnTo>
                  <a:pt x="6870192" y="4352545"/>
                </a:lnTo>
                <a:lnTo>
                  <a:pt x="6870192" y="4355593"/>
                </a:lnTo>
                <a:lnTo>
                  <a:pt x="6867144" y="4355593"/>
                </a:lnTo>
                <a:lnTo>
                  <a:pt x="6867144" y="4352545"/>
                </a:lnTo>
                <a:close/>
                <a:moveTo>
                  <a:pt x="6867144" y="4358641"/>
                </a:moveTo>
                <a:lnTo>
                  <a:pt x="6870192" y="4358641"/>
                </a:lnTo>
                <a:lnTo>
                  <a:pt x="6870192" y="4361689"/>
                </a:lnTo>
                <a:lnTo>
                  <a:pt x="6867144" y="4361689"/>
                </a:lnTo>
                <a:lnTo>
                  <a:pt x="6867144" y="4358641"/>
                </a:lnTo>
                <a:close/>
                <a:moveTo>
                  <a:pt x="6867144" y="4364737"/>
                </a:moveTo>
                <a:lnTo>
                  <a:pt x="6870192" y="4364737"/>
                </a:lnTo>
                <a:lnTo>
                  <a:pt x="6870192" y="4367785"/>
                </a:lnTo>
                <a:lnTo>
                  <a:pt x="6867144" y="4367785"/>
                </a:lnTo>
                <a:lnTo>
                  <a:pt x="6867144" y="4364737"/>
                </a:lnTo>
                <a:close/>
                <a:moveTo>
                  <a:pt x="6867144" y="4370832"/>
                </a:moveTo>
                <a:lnTo>
                  <a:pt x="6870192" y="4370832"/>
                </a:lnTo>
                <a:lnTo>
                  <a:pt x="6870192" y="4373880"/>
                </a:lnTo>
                <a:lnTo>
                  <a:pt x="6867144" y="4373880"/>
                </a:lnTo>
                <a:lnTo>
                  <a:pt x="6867144" y="4370832"/>
                </a:lnTo>
                <a:close/>
                <a:moveTo>
                  <a:pt x="6867144" y="4376928"/>
                </a:moveTo>
                <a:lnTo>
                  <a:pt x="6870192" y="4376928"/>
                </a:lnTo>
                <a:lnTo>
                  <a:pt x="6870192" y="4379976"/>
                </a:lnTo>
                <a:lnTo>
                  <a:pt x="6867144" y="4379976"/>
                </a:lnTo>
                <a:lnTo>
                  <a:pt x="6867144" y="4376928"/>
                </a:lnTo>
                <a:close/>
                <a:moveTo>
                  <a:pt x="6867144" y="4383024"/>
                </a:moveTo>
                <a:lnTo>
                  <a:pt x="6870192" y="4383024"/>
                </a:lnTo>
                <a:lnTo>
                  <a:pt x="6870192" y="4386072"/>
                </a:lnTo>
                <a:lnTo>
                  <a:pt x="6867144" y="4386072"/>
                </a:lnTo>
                <a:lnTo>
                  <a:pt x="6867144" y="4383024"/>
                </a:lnTo>
                <a:close/>
                <a:moveTo>
                  <a:pt x="6867144" y="4389120"/>
                </a:moveTo>
                <a:lnTo>
                  <a:pt x="6870192" y="4389120"/>
                </a:lnTo>
                <a:lnTo>
                  <a:pt x="6870192" y="4392168"/>
                </a:lnTo>
                <a:lnTo>
                  <a:pt x="6867144" y="4392168"/>
                </a:lnTo>
                <a:lnTo>
                  <a:pt x="6867144" y="4389120"/>
                </a:lnTo>
                <a:close/>
                <a:moveTo>
                  <a:pt x="6867144" y="4395216"/>
                </a:moveTo>
                <a:lnTo>
                  <a:pt x="6870192" y="4395216"/>
                </a:lnTo>
                <a:lnTo>
                  <a:pt x="6870192" y="4398264"/>
                </a:lnTo>
                <a:lnTo>
                  <a:pt x="6867144" y="4398264"/>
                </a:lnTo>
                <a:lnTo>
                  <a:pt x="6867144" y="4395216"/>
                </a:lnTo>
                <a:close/>
                <a:moveTo>
                  <a:pt x="6867144" y="4401313"/>
                </a:moveTo>
                <a:lnTo>
                  <a:pt x="6870192" y="4401313"/>
                </a:lnTo>
                <a:lnTo>
                  <a:pt x="6870192" y="4404361"/>
                </a:lnTo>
                <a:lnTo>
                  <a:pt x="6867144" y="4404361"/>
                </a:lnTo>
                <a:lnTo>
                  <a:pt x="6867144" y="4401313"/>
                </a:lnTo>
                <a:close/>
                <a:moveTo>
                  <a:pt x="6867144" y="4407409"/>
                </a:moveTo>
                <a:lnTo>
                  <a:pt x="6870192" y="4407409"/>
                </a:lnTo>
                <a:lnTo>
                  <a:pt x="6870192" y="4410457"/>
                </a:lnTo>
                <a:lnTo>
                  <a:pt x="6867144" y="4410457"/>
                </a:lnTo>
                <a:lnTo>
                  <a:pt x="6867144" y="4407409"/>
                </a:lnTo>
                <a:close/>
                <a:moveTo>
                  <a:pt x="6867144" y="4413505"/>
                </a:moveTo>
                <a:lnTo>
                  <a:pt x="6870192" y="4413505"/>
                </a:lnTo>
                <a:lnTo>
                  <a:pt x="6870192" y="4416553"/>
                </a:lnTo>
                <a:lnTo>
                  <a:pt x="6867144" y="4416553"/>
                </a:lnTo>
                <a:lnTo>
                  <a:pt x="6867144" y="4413505"/>
                </a:lnTo>
                <a:close/>
                <a:moveTo>
                  <a:pt x="6867144" y="4419601"/>
                </a:moveTo>
                <a:lnTo>
                  <a:pt x="6870192" y="4419601"/>
                </a:lnTo>
                <a:lnTo>
                  <a:pt x="6870192" y="4422649"/>
                </a:lnTo>
                <a:lnTo>
                  <a:pt x="6867144" y="4422649"/>
                </a:lnTo>
                <a:lnTo>
                  <a:pt x="6867144" y="4419601"/>
                </a:lnTo>
                <a:close/>
                <a:moveTo>
                  <a:pt x="6867144" y="4425696"/>
                </a:moveTo>
                <a:lnTo>
                  <a:pt x="6870192" y="4425696"/>
                </a:lnTo>
                <a:lnTo>
                  <a:pt x="6870192" y="4428744"/>
                </a:lnTo>
                <a:lnTo>
                  <a:pt x="6867144" y="4428744"/>
                </a:lnTo>
                <a:lnTo>
                  <a:pt x="6867144" y="4425696"/>
                </a:lnTo>
                <a:close/>
                <a:moveTo>
                  <a:pt x="6867144" y="4431792"/>
                </a:moveTo>
                <a:lnTo>
                  <a:pt x="6870192" y="4431792"/>
                </a:lnTo>
                <a:lnTo>
                  <a:pt x="6870192" y="4434840"/>
                </a:lnTo>
                <a:lnTo>
                  <a:pt x="6867144" y="4434840"/>
                </a:lnTo>
                <a:lnTo>
                  <a:pt x="6867144" y="4431792"/>
                </a:lnTo>
                <a:close/>
                <a:moveTo>
                  <a:pt x="6867144" y="4437888"/>
                </a:moveTo>
                <a:lnTo>
                  <a:pt x="6870192" y="4437888"/>
                </a:lnTo>
                <a:lnTo>
                  <a:pt x="6870192" y="4440936"/>
                </a:lnTo>
                <a:lnTo>
                  <a:pt x="6867144" y="4440936"/>
                </a:lnTo>
                <a:lnTo>
                  <a:pt x="6867144" y="4437888"/>
                </a:lnTo>
                <a:close/>
                <a:moveTo>
                  <a:pt x="6867144" y="4443984"/>
                </a:moveTo>
                <a:lnTo>
                  <a:pt x="6870192" y="4443984"/>
                </a:lnTo>
                <a:lnTo>
                  <a:pt x="6870192" y="4447032"/>
                </a:lnTo>
                <a:lnTo>
                  <a:pt x="6867144" y="4447032"/>
                </a:lnTo>
                <a:lnTo>
                  <a:pt x="6867144" y="4443984"/>
                </a:lnTo>
                <a:close/>
                <a:moveTo>
                  <a:pt x="6867144" y="4450081"/>
                </a:moveTo>
                <a:lnTo>
                  <a:pt x="6870192" y="4450081"/>
                </a:lnTo>
                <a:lnTo>
                  <a:pt x="6870192" y="4453129"/>
                </a:lnTo>
                <a:lnTo>
                  <a:pt x="6867144" y="4453129"/>
                </a:lnTo>
                <a:lnTo>
                  <a:pt x="6867144" y="4450081"/>
                </a:lnTo>
                <a:close/>
                <a:moveTo>
                  <a:pt x="6867144" y="4456177"/>
                </a:moveTo>
                <a:lnTo>
                  <a:pt x="6870192" y="4456177"/>
                </a:lnTo>
                <a:lnTo>
                  <a:pt x="6870192" y="4459225"/>
                </a:lnTo>
                <a:lnTo>
                  <a:pt x="6867144" y="4459225"/>
                </a:lnTo>
                <a:lnTo>
                  <a:pt x="6867144" y="4456177"/>
                </a:lnTo>
                <a:close/>
                <a:moveTo>
                  <a:pt x="6867144" y="4462273"/>
                </a:moveTo>
                <a:lnTo>
                  <a:pt x="6870192" y="4462273"/>
                </a:lnTo>
                <a:lnTo>
                  <a:pt x="6870192" y="4465321"/>
                </a:lnTo>
                <a:lnTo>
                  <a:pt x="6867144" y="4465321"/>
                </a:lnTo>
                <a:lnTo>
                  <a:pt x="6867144" y="4462273"/>
                </a:lnTo>
                <a:close/>
                <a:moveTo>
                  <a:pt x="6867144" y="4468369"/>
                </a:moveTo>
                <a:lnTo>
                  <a:pt x="6870192" y="4468369"/>
                </a:lnTo>
                <a:lnTo>
                  <a:pt x="6870192" y="4471417"/>
                </a:lnTo>
                <a:lnTo>
                  <a:pt x="6867144" y="4471417"/>
                </a:lnTo>
                <a:lnTo>
                  <a:pt x="6867144" y="4468369"/>
                </a:lnTo>
                <a:close/>
                <a:moveTo>
                  <a:pt x="6867144" y="4474464"/>
                </a:moveTo>
                <a:lnTo>
                  <a:pt x="6870192" y="4474464"/>
                </a:lnTo>
                <a:lnTo>
                  <a:pt x="6870192" y="4477512"/>
                </a:lnTo>
                <a:lnTo>
                  <a:pt x="6867144" y="4477512"/>
                </a:lnTo>
                <a:lnTo>
                  <a:pt x="6867144" y="4474464"/>
                </a:lnTo>
                <a:close/>
                <a:moveTo>
                  <a:pt x="6867144" y="4480560"/>
                </a:moveTo>
                <a:lnTo>
                  <a:pt x="6870192" y="4480560"/>
                </a:lnTo>
                <a:lnTo>
                  <a:pt x="6870192" y="4483608"/>
                </a:lnTo>
                <a:lnTo>
                  <a:pt x="6867144" y="4483608"/>
                </a:lnTo>
                <a:lnTo>
                  <a:pt x="6867144" y="4480560"/>
                </a:lnTo>
                <a:close/>
                <a:moveTo>
                  <a:pt x="6867144" y="4486656"/>
                </a:moveTo>
                <a:lnTo>
                  <a:pt x="6870192" y="4486656"/>
                </a:lnTo>
                <a:lnTo>
                  <a:pt x="6870192" y="4489704"/>
                </a:lnTo>
                <a:lnTo>
                  <a:pt x="6867144" y="4489704"/>
                </a:lnTo>
                <a:lnTo>
                  <a:pt x="6867144" y="4486656"/>
                </a:lnTo>
                <a:close/>
                <a:moveTo>
                  <a:pt x="6867144" y="4492752"/>
                </a:moveTo>
                <a:lnTo>
                  <a:pt x="6870192" y="4492752"/>
                </a:lnTo>
                <a:lnTo>
                  <a:pt x="6870192" y="4495800"/>
                </a:lnTo>
                <a:lnTo>
                  <a:pt x="6867144" y="4495800"/>
                </a:lnTo>
                <a:lnTo>
                  <a:pt x="6867144" y="4492752"/>
                </a:lnTo>
                <a:close/>
                <a:moveTo>
                  <a:pt x="6867144" y="4498849"/>
                </a:moveTo>
                <a:lnTo>
                  <a:pt x="6870192" y="4498849"/>
                </a:lnTo>
                <a:lnTo>
                  <a:pt x="6870192" y="4501897"/>
                </a:lnTo>
                <a:lnTo>
                  <a:pt x="6867144" y="4501897"/>
                </a:lnTo>
                <a:lnTo>
                  <a:pt x="6867144" y="4498849"/>
                </a:lnTo>
                <a:close/>
                <a:moveTo>
                  <a:pt x="6867144" y="4504945"/>
                </a:moveTo>
                <a:lnTo>
                  <a:pt x="6870192" y="4504945"/>
                </a:lnTo>
                <a:lnTo>
                  <a:pt x="6870192" y="4507993"/>
                </a:lnTo>
                <a:lnTo>
                  <a:pt x="6867144" y="4507993"/>
                </a:lnTo>
                <a:lnTo>
                  <a:pt x="6867144" y="4504945"/>
                </a:lnTo>
                <a:close/>
                <a:moveTo>
                  <a:pt x="6867144" y="4511041"/>
                </a:moveTo>
                <a:lnTo>
                  <a:pt x="6870192" y="4511041"/>
                </a:lnTo>
                <a:lnTo>
                  <a:pt x="6870192" y="4514089"/>
                </a:lnTo>
                <a:lnTo>
                  <a:pt x="6867144" y="4514089"/>
                </a:lnTo>
                <a:lnTo>
                  <a:pt x="6867144" y="4511041"/>
                </a:lnTo>
                <a:close/>
                <a:moveTo>
                  <a:pt x="6867144" y="4517137"/>
                </a:moveTo>
                <a:lnTo>
                  <a:pt x="6870192" y="4517137"/>
                </a:lnTo>
                <a:lnTo>
                  <a:pt x="6870192" y="4520185"/>
                </a:lnTo>
                <a:lnTo>
                  <a:pt x="6867144" y="4520185"/>
                </a:lnTo>
                <a:lnTo>
                  <a:pt x="6867144" y="4517137"/>
                </a:lnTo>
                <a:close/>
                <a:moveTo>
                  <a:pt x="6867144" y="4523232"/>
                </a:moveTo>
                <a:lnTo>
                  <a:pt x="6870192" y="4523232"/>
                </a:lnTo>
                <a:lnTo>
                  <a:pt x="6870192" y="4526280"/>
                </a:lnTo>
                <a:lnTo>
                  <a:pt x="6867144" y="4526280"/>
                </a:lnTo>
                <a:lnTo>
                  <a:pt x="6867144" y="4523232"/>
                </a:lnTo>
                <a:close/>
                <a:moveTo>
                  <a:pt x="6867144" y="4529328"/>
                </a:moveTo>
                <a:lnTo>
                  <a:pt x="6870192" y="4529328"/>
                </a:lnTo>
                <a:lnTo>
                  <a:pt x="6870192" y="4532376"/>
                </a:lnTo>
                <a:lnTo>
                  <a:pt x="6867144" y="4532376"/>
                </a:lnTo>
                <a:lnTo>
                  <a:pt x="6867144" y="4529328"/>
                </a:lnTo>
                <a:close/>
                <a:moveTo>
                  <a:pt x="6867144" y="4535424"/>
                </a:moveTo>
                <a:lnTo>
                  <a:pt x="6870192" y="4535424"/>
                </a:lnTo>
                <a:lnTo>
                  <a:pt x="6870192" y="4538472"/>
                </a:lnTo>
                <a:lnTo>
                  <a:pt x="6867144" y="4538472"/>
                </a:lnTo>
                <a:lnTo>
                  <a:pt x="6867144" y="4535424"/>
                </a:lnTo>
                <a:close/>
                <a:moveTo>
                  <a:pt x="6867144" y="4541520"/>
                </a:moveTo>
                <a:lnTo>
                  <a:pt x="6870192" y="4541520"/>
                </a:lnTo>
                <a:lnTo>
                  <a:pt x="6870192" y="4544568"/>
                </a:lnTo>
                <a:lnTo>
                  <a:pt x="6867144" y="4544568"/>
                </a:lnTo>
                <a:lnTo>
                  <a:pt x="6867144" y="4541520"/>
                </a:lnTo>
                <a:close/>
                <a:moveTo>
                  <a:pt x="6867144" y="4547616"/>
                </a:moveTo>
                <a:lnTo>
                  <a:pt x="6870192" y="4547616"/>
                </a:lnTo>
                <a:lnTo>
                  <a:pt x="6870192" y="4550664"/>
                </a:lnTo>
                <a:lnTo>
                  <a:pt x="6867144" y="4550664"/>
                </a:lnTo>
                <a:lnTo>
                  <a:pt x="6867144" y="4547616"/>
                </a:lnTo>
                <a:close/>
                <a:moveTo>
                  <a:pt x="6867144" y="4553713"/>
                </a:moveTo>
                <a:lnTo>
                  <a:pt x="6870192" y="4553713"/>
                </a:lnTo>
                <a:lnTo>
                  <a:pt x="6870192" y="4556761"/>
                </a:lnTo>
                <a:lnTo>
                  <a:pt x="6867144" y="4556761"/>
                </a:lnTo>
                <a:lnTo>
                  <a:pt x="6867144" y="4553713"/>
                </a:lnTo>
                <a:close/>
                <a:moveTo>
                  <a:pt x="6867144" y="4559809"/>
                </a:moveTo>
                <a:lnTo>
                  <a:pt x="6870192" y="4559809"/>
                </a:lnTo>
                <a:lnTo>
                  <a:pt x="6870192" y="4562857"/>
                </a:lnTo>
                <a:lnTo>
                  <a:pt x="6867144" y="4562857"/>
                </a:lnTo>
                <a:lnTo>
                  <a:pt x="6867144" y="4559809"/>
                </a:lnTo>
                <a:close/>
                <a:moveTo>
                  <a:pt x="6867144" y="4565905"/>
                </a:moveTo>
                <a:lnTo>
                  <a:pt x="6870192" y="4565905"/>
                </a:lnTo>
                <a:lnTo>
                  <a:pt x="6870192" y="4568953"/>
                </a:lnTo>
                <a:lnTo>
                  <a:pt x="6867144" y="4568953"/>
                </a:lnTo>
                <a:lnTo>
                  <a:pt x="6867144" y="4565905"/>
                </a:lnTo>
                <a:close/>
                <a:moveTo>
                  <a:pt x="6867144" y="4572001"/>
                </a:moveTo>
                <a:lnTo>
                  <a:pt x="6870192" y="4572001"/>
                </a:lnTo>
                <a:lnTo>
                  <a:pt x="6870192" y="4575049"/>
                </a:lnTo>
                <a:lnTo>
                  <a:pt x="6867144" y="4575049"/>
                </a:lnTo>
                <a:lnTo>
                  <a:pt x="6867144" y="4572001"/>
                </a:lnTo>
                <a:close/>
                <a:moveTo>
                  <a:pt x="6867144" y="4578096"/>
                </a:moveTo>
                <a:lnTo>
                  <a:pt x="6870192" y="4578096"/>
                </a:lnTo>
                <a:lnTo>
                  <a:pt x="6870192" y="4581144"/>
                </a:lnTo>
                <a:lnTo>
                  <a:pt x="6867144" y="4581144"/>
                </a:lnTo>
                <a:lnTo>
                  <a:pt x="6867144" y="4578096"/>
                </a:lnTo>
                <a:close/>
                <a:moveTo>
                  <a:pt x="6867144" y="4584192"/>
                </a:moveTo>
                <a:lnTo>
                  <a:pt x="6870192" y="4584192"/>
                </a:lnTo>
                <a:lnTo>
                  <a:pt x="6870192" y="4587240"/>
                </a:lnTo>
                <a:lnTo>
                  <a:pt x="6867144" y="4587240"/>
                </a:lnTo>
                <a:lnTo>
                  <a:pt x="6867144" y="4584192"/>
                </a:lnTo>
                <a:close/>
                <a:moveTo>
                  <a:pt x="6867144" y="4590289"/>
                </a:moveTo>
                <a:lnTo>
                  <a:pt x="6870192" y="4590289"/>
                </a:lnTo>
                <a:lnTo>
                  <a:pt x="6870192" y="4593337"/>
                </a:lnTo>
                <a:lnTo>
                  <a:pt x="6867144" y="4593337"/>
                </a:lnTo>
                <a:lnTo>
                  <a:pt x="6867144" y="4590289"/>
                </a:lnTo>
                <a:close/>
                <a:moveTo>
                  <a:pt x="6867144" y="4596385"/>
                </a:moveTo>
                <a:lnTo>
                  <a:pt x="6870192" y="4596385"/>
                </a:lnTo>
                <a:lnTo>
                  <a:pt x="6870192" y="4599433"/>
                </a:lnTo>
                <a:lnTo>
                  <a:pt x="6867144" y="4599433"/>
                </a:lnTo>
                <a:lnTo>
                  <a:pt x="6867144" y="4596385"/>
                </a:lnTo>
                <a:close/>
                <a:moveTo>
                  <a:pt x="6867144" y="4602480"/>
                </a:moveTo>
                <a:lnTo>
                  <a:pt x="6870192" y="4602480"/>
                </a:lnTo>
                <a:lnTo>
                  <a:pt x="6870192" y="4605528"/>
                </a:lnTo>
                <a:lnTo>
                  <a:pt x="6867144" y="4605528"/>
                </a:lnTo>
                <a:lnTo>
                  <a:pt x="6867144" y="4602480"/>
                </a:lnTo>
                <a:close/>
                <a:moveTo>
                  <a:pt x="6867144" y="4608576"/>
                </a:moveTo>
                <a:lnTo>
                  <a:pt x="6870192" y="4608576"/>
                </a:lnTo>
                <a:lnTo>
                  <a:pt x="6870192" y="4611624"/>
                </a:lnTo>
                <a:lnTo>
                  <a:pt x="6867144" y="4611624"/>
                </a:lnTo>
                <a:lnTo>
                  <a:pt x="6867144" y="4608576"/>
                </a:lnTo>
                <a:close/>
                <a:moveTo>
                  <a:pt x="6867144" y="4614673"/>
                </a:moveTo>
                <a:lnTo>
                  <a:pt x="6870192" y="4614673"/>
                </a:lnTo>
                <a:lnTo>
                  <a:pt x="6870192" y="4617721"/>
                </a:lnTo>
                <a:lnTo>
                  <a:pt x="6867144" y="4617721"/>
                </a:lnTo>
                <a:lnTo>
                  <a:pt x="6867144" y="4614673"/>
                </a:lnTo>
                <a:close/>
                <a:moveTo>
                  <a:pt x="6867144" y="4620769"/>
                </a:moveTo>
                <a:lnTo>
                  <a:pt x="6870192" y="4620769"/>
                </a:lnTo>
                <a:lnTo>
                  <a:pt x="6870192" y="4623817"/>
                </a:lnTo>
                <a:lnTo>
                  <a:pt x="6867144" y="4623817"/>
                </a:lnTo>
                <a:lnTo>
                  <a:pt x="6867144" y="4620769"/>
                </a:lnTo>
                <a:close/>
                <a:moveTo>
                  <a:pt x="6867144" y="4626864"/>
                </a:moveTo>
                <a:lnTo>
                  <a:pt x="6870192" y="4626864"/>
                </a:lnTo>
                <a:lnTo>
                  <a:pt x="6870192" y="4629912"/>
                </a:lnTo>
                <a:lnTo>
                  <a:pt x="6867144" y="4629912"/>
                </a:lnTo>
                <a:lnTo>
                  <a:pt x="6867144" y="4626864"/>
                </a:lnTo>
                <a:close/>
                <a:moveTo>
                  <a:pt x="0" y="4632960"/>
                </a:moveTo>
                <a:lnTo>
                  <a:pt x="3048" y="4632960"/>
                </a:lnTo>
                <a:lnTo>
                  <a:pt x="3048" y="4636008"/>
                </a:lnTo>
                <a:lnTo>
                  <a:pt x="0" y="4636008"/>
                </a:lnTo>
                <a:lnTo>
                  <a:pt x="0" y="4632960"/>
                </a:lnTo>
                <a:close/>
                <a:moveTo>
                  <a:pt x="6096" y="4632960"/>
                </a:moveTo>
                <a:lnTo>
                  <a:pt x="9144" y="4632960"/>
                </a:lnTo>
                <a:lnTo>
                  <a:pt x="9144" y="4636008"/>
                </a:lnTo>
                <a:lnTo>
                  <a:pt x="6096" y="4636008"/>
                </a:lnTo>
                <a:lnTo>
                  <a:pt x="6096" y="4632960"/>
                </a:lnTo>
                <a:close/>
                <a:moveTo>
                  <a:pt x="12191" y="4632960"/>
                </a:moveTo>
                <a:lnTo>
                  <a:pt x="15239" y="4632960"/>
                </a:lnTo>
                <a:lnTo>
                  <a:pt x="15239" y="4636008"/>
                </a:lnTo>
                <a:lnTo>
                  <a:pt x="12191" y="4636008"/>
                </a:lnTo>
                <a:lnTo>
                  <a:pt x="12191" y="4632960"/>
                </a:lnTo>
                <a:close/>
                <a:moveTo>
                  <a:pt x="18287" y="4632960"/>
                </a:moveTo>
                <a:lnTo>
                  <a:pt x="21335" y="4632960"/>
                </a:lnTo>
                <a:lnTo>
                  <a:pt x="21335" y="4636008"/>
                </a:lnTo>
                <a:lnTo>
                  <a:pt x="18287" y="4636008"/>
                </a:lnTo>
                <a:lnTo>
                  <a:pt x="18287" y="4632960"/>
                </a:lnTo>
                <a:close/>
                <a:moveTo>
                  <a:pt x="24384" y="4632960"/>
                </a:moveTo>
                <a:lnTo>
                  <a:pt x="27432" y="4632960"/>
                </a:lnTo>
                <a:lnTo>
                  <a:pt x="27432" y="4636008"/>
                </a:lnTo>
                <a:lnTo>
                  <a:pt x="24384" y="4636008"/>
                </a:lnTo>
                <a:lnTo>
                  <a:pt x="24384" y="4632960"/>
                </a:lnTo>
                <a:close/>
                <a:moveTo>
                  <a:pt x="30480" y="4632960"/>
                </a:moveTo>
                <a:lnTo>
                  <a:pt x="33528" y="4632960"/>
                </a:lnTo>
                <a:lnTo>
                  <a:pt x="33528" y="4636008"/>
                </a:lnTo>
                <a:lnTo>
                  <a:pt x="30480" y="4636008"/>
                </a:lnTo>
                <a:lnTo>
                  <a:pt x="30480" y="4632960"/>
                </a:lnTo>
                <a:close/>
                <a:moveTo>
                  <a:pt x="36575" y="4632960"/>
                </a:moveTo>
                <a:lnTo>
                  <a:pt x="39623" y="4632960"/>
                </a:lnTo>
                <a:lnTo>
                  <a:pt x="39623" y="4636008"/>
                </a:lnTo>
                <a:lnTo>
                  <a:pt x="36575" y="4636008"/>
                </a:lnTo>
                <a:lnTo>
                  <a:pt x="36575" y="4632960"/>
                </a:lnTo>
                <a:close/>
                <a:moveTo>
                  <a:pt x="42671" y="4632960"/>
                </a:moveTo>
                <a:lnTo>
                  <a:pt x="45719" y="4632960"/>
                </a:lnTo>
                <a:lnTo>
                  <a:pt x="45719" y="4636008"/>
                </a:lnTo>
                <a:lnTo>
                  <a:pt x="42671" y="4636008"/>
                </a:lnTo>
                <a:lnTo>
                  <a:pt x="42671" y="4632960"/>
                </a:lnTo>
                <a:close/>
                <a:moveTo>
                  <a:pt x="48768" y="4632960"/>
                </a:moveTo>
                <a:lnTo>
                  <a:pt x="51816" y="4632960"/>
                </a:lnTo>
                <a:lnTo>
                  <a:pt x="51816" y="4636008"/>
                </a:lnTo>
                <a:lnTo>
                  <a:pt x="48768" y="4636008"/>
                </a:lnTo>
                <a:lnTo>
                  <a:pt x="48768" y="4632960"/>
                </a:lnTo>
                <a:close/>
                <a:moveTo>
                  <a:pt x="54864" y="4632960"/>
                </a:moveTo>
                <a:lnTo>
                  <a:pt x="57912" y="4632960"/>
                </a:lnTo>
                <a:lnTo>
                  <a:pt x="57912" y="4636008"/>
                </a:lnTo>
                <a:lnTo>
                  <a:pt x="54864" y="4636008"/>
                </a:lnTo>
                <a:lnTo>
                  <a:pt x="54864" y="4632960"/>
                </a:lnTo>
                <a:close/>
                <a:moveTo>
                  <a:pt x="60959" y="4632960"/>
                </a:moveTo>
                <a:lnTo>
                  <a:pt x="64007" y="4632960"/>
                </a:lnTo>
                <a:lnTo>
                  <a:pt x="64007" y="4636008"/>
                </a:lnTo>
                <a:lnTo>
                  <a:pt x="60959" y="4636008"/>
                </a:lnTo>
                <a:lnTo>
                  <a:pt x="60959" y="4632960"/>
                </a:lnTo>
                <a:close/>
                <a:moveTo>
                  <a:pt x="67055" y="4632960"/>
                </a:moveTo>
                <a:lnTo>
                  <a:pt x="70103" y="4632960"/>
                </a:lnTo>
                <a:lnTo>
                  <a:pt x="70103" y="4636008"/>
                </a:lnTo>
                <a:lnTo>
                  <a:pt x="67055" y="4636008"/>
                </a:lnTo>
                <a:lnTo>
                  <a:pt x="67055" y="4632960"/>
                </a:lnTo>
                <a:close/>
                <a:moveTo>
                  <a:pt x="73151" y="4632960"/>
                </a:moveTo>
                <a:lnTo>
                  <a:pt x="76199" y="4632960"/>
                </a:lnTo>
                <a:lnTo>
                  <a:pt x="76199" y="4636008"/>
                </a:lnTo>
                <a:lnTo>
                  <a:pt x="73151" y="4636008"/>
                </a:lnTo>
                <a:lnTo>
                  <a:pt x="73151" y="4632960"/>
                </a:lnTo>
                <a:close/>
                <a:moveTo>
                  <a:pt x="79247" y="4632960"/>
                </a:moveTo>
                <a:lnTo>
                  <a:pt x="82295" y="4632960"/>
                </a:lnTo>
                <a:lnTo>
                  <a:pt x="82295" y="4636008"/>
                </a:lnTo>
                <a:lnTo>
                  <a:pt x="79247" y="4636008"/>
                </a:lnTo>
                <a:lnTo>
                  <a:pt x="79247" y="4632960"/>
                </a:lnTo>
                <a:close/>
                <a:moveTo>
                  <a:pt x="85344" y="4632960"/>
                </a:moveTo>
                <a:lnTo>
                  <a:pt x="88392" y="4632960"/>
                </a:lnTo>
                <a:lnTo>
                  <a:pt x="88392" y="4636008"/>
                </a:lnTo>
                <a:lnTo>
                  <a:pt x="85344" y="4636008"/>
                </a:lnTo>
                <a:lnTo>
                  <a:pt x="85344" y="4632960"/>
                </a:lnTo>
                <a:close/>
                <a:moveTo>
                  <a:pt x="91440" y="4632960"/>
                </a:moveTo>
                <a:lnTo>
                  <a:pt x="94488" y="4632960"/>
                </a:lnTo>
                <a:lnTo>
                  <a:pt x="94488" y="4636008"/>
                </a:lnTo>
                <a:lnTo>
                  <a:pt x="91440" y="4636008"/>
                </a:lnTo>
                <a:lnTo>
                  <a:pt x="91440" y="4632960"/>
                </a:lnTo>
                <a:close/>
                <a:moveTo>
                  <a:pt x="97536" y="4632960"/>
                </a:moveTo>
                <a:lnTo>
                  <a:pt x="100584" y="4632960"/>
                </a:lnTo>
                <a:lnTo>
                  <a:pt x="100584" y="4636008"/>
                </a:lnTo>
                <a:lnTo>
                  <a:pt x="97536" y="4636008"/>
                </a:lnTo>
                <a:lnTo>
                  <a:pt x="97536" y="4632960"/>
                </a:lnTo>
                <a:close/>
                <a:moveTo>
                  <a:pt x="103632" y="4632960"/>
                </a:moveTo>
                <a:lnTo>
                  <a:pt x="106680" y="4632960"/>
                </a:lnTo>
                <a:lnTo>
                  <a:pt x="106680" y="4636008"/>
                </a:lnTo>
                <a:lnTo>
                  <a:pt x="103632" y="4636008"/>
                </a:lnTo>
                <a:lnTo>
                  <a:pt x="103632" y="4632960"/>
                </a:lnTo>
                <a:close/>
                <a:moveTo>
                  <a:pt x="109728" y="4632960"/>
                </a:moveTo>
                <a:lnTo>
                  <a:pt x="112775" y="4632960"/>
                </a:lnTo>
                <a:lnTo>
                  <a:pt x="112775" y="4636008"/>
                </a:lnTo>
                <a:lnTo>
                  <a:pt x="109728" y="4636008"/>
                </a:lnTo>
                <a:lnTo>
                  <a:pt x="109728" y="4632960"/>
                </a:lnTo>
                <a:close/>
                <a:moveTo>
                  <a:pt x="115823" y="4632960"/>
                </a:moveTo>
                <a:lnTo>
                  <a:pt x="118871" y="4632960"/>
                </a:lnTo>
                <a:lnTo>
                  <a:pt x="118871" y="4636008"/>
                </a:lnTo>
                <a:lnTo>
                  <a:pt x="115823" y="4636008"/>
                </a:lnTo>
                <a:lnTo>
                  <a:pt x="115823" y="4632960"/>
                </a:lnTo>
                <a:close/>
                <a:moveTo>
                  <a:pt x="121919" y="4632960"/>
                </a:moveTo>
                <a:lnTo>
                  <a:pt x="124967" y="4632960"/>
                </a:lnTo>
                <a:lnTo>
                  <a:pt x="124967" y="4636008"/>
                </a:lnTo>
                <a:lnTo>
                  <a:pt x="121919" y="4636008"/>
                </a:lnTo>
                <a:lnTo>
                  <a:pt x="121919" y="4632960"/>
                </a:lnTo>
                <a:close/>
                <a:moveTo>
                  <a:pt x="128015" y="4632960"/>
                </a:moveTo>
                <a:lnTo>
                  <a:pt x="131063" y="4632960"/>
                </a:lnTo>
                <a:lnTo>
                  <a:pt x="131063" y="4636008"/>
                </a:lnTo>
                <a:lnTo>
                  <a:pt x="128015" y="4636008"/>
                </a:lnTo>
                <a:lnTo>
                  <a:pt x="128015" y="4632960"/>
                </a:lnTo>
                <a:close/>
                <a:moveTo>
                  <a:pt x="134111" y="4632960"/>
                </a:moveTo>
                <a:lnTo>
                  <a:pt x="137159" y="4632960"/>
                </a:lnTo>
                <a:lnTo>
                  <a:pt x="137159" y="4636008"/>
                </a:lnTo>
                <a:lnTo>
                  <a:pt x="134111" y="4636008"/>
                </a:lnTo>
                <a:lnTo>
                  <a:pt x="134111" y="4632960"/>
                </a:lnTo>
                <a:close/>
                <a:moveTo>
                  <a:pt x="140208" y="4632960"/>
                </a:moveTo>
                <a:lnTo>
                  <a:pt x="143256" y="4632960"/>
                </a:lnTo>
                <a:lnTo>
                  <a:pt x="143256" y="4636008"/>
                </a:lnTo>
                <a:lnTo>
                  <a:pt x="140208" y="4636008"/>
                </a:lnTo>
                <a:lnTo>
                  <a:pt x="140208" y="4632960"/>
                </a:lnTo>
                <a:close/>
                <a:moveTo>
                  <a:pt x="146304" y="4632960"/>
                </a:moveTo>
                <a:lnTo>
                  <a:pt x="149352" y="4632960"/>
                </a:lnTo>
                <a:lnTo>
                  <a:pt x="149352" y="4636008"/>
                </a:lnTo>
                <a:lnTo>
                  <a:pt x="146304" y="4636008"/>
                </a:lnTo>
                <a:lnTo>
                  <a:pt x="146304" y="4632960"/>
                </a:lnTo>
                <a:close/>
                <a:moveTo>
                  <a:pt x="152400" y="4632960"/>
                </a:moveTo>
                <a:lnTo>
                  <a:pt x="155448" y="4632960"/>
                </a:lnTo>
                <a:lnTo>
                  <a:pt x="155448" y="4636008"/>
                </a:lnTo>
                <a:lnTo>
                  <a:pt x="152400" y="4636008"/>
                </a:lnTo>
                <a:lnTo>
                  <a:pt x="152400" y="4632960"/>
                </a:lnTo>
                <a:close/>
                <a:moveTo>
                  <a:pt x="158496" y="4632960"/>
                </a:moveTo>
                <a:lnTo>
                  <a:pt x="161544" y="4632960"/>
                </a:lnTo>
                <a:lnTo>
                  <a:pt x="161544" y="4636008"/>
                </a:lnTo>
                <a:lnTo>
                  <a:pt x="158496" y="4636008"/>
                </a:lnTo>
                <a:lnTo>
                  <a:pt x="158496" y="4632960"/>
                </a:lnTo>
                <a:close/>
                <a:moveTo>
                  <a:pt x="164591" y="4632960"/>
                </a:moveTo>
                <a:lnTo>
                  <a:pt x="167639" y="4632960"/>
                </a:lnTo>
                <a:lnTo>
                  <a:pt x="167639" y="4636008"/>
                </a:lnTo>
                <a:lnTo>
                  <a:pt x="164591" y="4636008"/>
                </a:lnTo>
                <a:lnTo>
                  <a:pt x="164591" y="4632960"/>
                </a:lnTo>
                <a:close/>
                <a:moveTo>
                  <a:pt x="170687" y="4632960"/>
                </a:moveTo>
                <a:lnTo>
                  <a:pt x="173735" y="4632960"/>
                </a:lnTo>
                <a:lnTo>
                  <a:pt x="173735" y="4636008"/>
                </a:lnTo>
                <a:lnTo>
                  <a:pt x="170687" y="4636008"/>
                </a:lnTo>
                <a:lnTo>
                  <a:pt x="170687" y="4632960"/>
                </a:lnTo>
                <a:close/>
                <a:moveTo>
                  <a:pt x="176783" y="4632960"/>
                </a:moveTo>
                <a:lnTo>
                  <a:pt x="179831" y="4632960"/>
                </a:lnTo>
                <a:lnTo>
                  <a:pt x="179831" y="4636008"/>
                </a:lnTo>
                <a:lnTo>
                  <a:pt x="176783" y="4636008"/>
                </a:lnTo>
                <a:lnTo>
                  <a:pt x="176783" y="4632960"/>
                </a:lnTo>
                <a:close/>
                <a:moveTo>
                  <a:pt x="182879" y="4632960"/>
                </a:moveTo>
                <a:lnTo>
                  <a:pt x="185927" y="4632960"/>
                </a:lnTo>
                <a:lnTo>
                  <a:pt x="185927" y="4636008"/>
                </a:lnTo>
                <a:lnTo>
                  <a:pt x="182879" y="4636008"/>
                </a:lnTo>
                <a:lnTo>
                  <a:pt x="182879" y="4632960"/>
                </a:lnTo>
                <a:close/>
                <a:moveTo>
                  <a:pt x="188976" y="4632960"/>
                </a:moveTo>
                <a:lnTo>
                  <a:pt x="192024" y="4632960"/>
                </a:lnTo>
                <a:lnTo>
                  <a:pt x="192024" y="4636008"/>
                </a:lnTo>
                <a:lnTo>
                  <a:pt x="188976" y="4636008"/>
                </a:lnTo>
                <a:lnTo>
                  <a:pt x="188976" y="4632960"/>
                </a:lnTo>
                <a:close/>
                <a:moveTo>
                  <a:pt x="195072" y="4632960"/>
                </a:moveTo>
                <a:lnTo>
                  <a:pt x="198120" y="4632960"/>
                </a:lnTo>
                <a:lnTo>
                  <a:pt x="198120" y="4636008"/>
                </a:lnTo>
                <a:lnTo>
                  <a:pt x="195072" y="4636008"/>
                </a:lnTo>
                <a:lnTo>
                  <a:pt x="195072" y="4632960"/>
                </a:lnTo>
                <a:close/>
                <a:moveTo>
                  <a:pt x="201168" y="4632960"/>
                </a:moveTo>
                <a:lnTo>
                  <a:pt x="204216" y="4632960"/>
                </a:lnTo>
                <a:lnTo>
                  <a:pt x="204216" y="4636008"/>
                </a:lnTo>
                <a:lnTo>
                  <a:pt x="201168" y="4636008"/>
                </a:lnTo>
                <a:lnTo>
                  <a:pt x="201168" y="4632960"/>
                </a:lnTo>
                <a:close/>
                <a:moveTo>
                  <a:pt x="207264" y="4632960"/>
                </a:moveTo>
                <a:lnTo>
                  <a:pt x="210312" y="4632960"/>
                </a:lnTo>
                <a:lnTo>
                  <a:pt x="210312" y="4636008"/>
                </a:lnTo>
                <a:lnTo>
                  <a:pt x="207264" y="4636008"/>
                </a:lnTo>
                <a:lnTo>
                  <a:pt x="207264" y="4632960"/>
                </a:lnTo>
                <a:close/>
                <a:moveTo>
                  <a:pt x="213359" y="4632960"/>
                </a:moveTo>
                <a:lnTo>
                  <a:pt x="216407" y="4632960"/>
                </a:lnTo>
                <a:lnTo>
                  <a:pt x="216407" y="4636008"/>
                </a:lnTo>
                <a:lnTo>
                  <a:pt x="213359" y="4636008"/>
                </a:lnTo>
                <a:lnTo>
                  <a:pt x="213359" y="4632960"/>
                </a:lnTo>
                <a:close/>
                <a:moveTo>
                  <a:pt x="219455" y="4632960"/>
                </a:moveTo>
                <a:lnTo>
                  <a:pt x="222503" y="4632960"/>
                </a:lnTo>
                <a:lnTo>
                  <a:pt x="222503" y="4636008"/>
                </a:lnTo>
                <a:lnTo>
                  <a:pt x="219455" y="4636008"/>
                </a:lnTo>
                <a:lnTo>
                  <a:pt x="219455" y="4632960"/>
                </a:lnTo>
                <a:close/>
                <a:moveTo>
                  <a:pt x="225551" y="4632960"/>
                </a:moveTo>
                <a:lnTo>
                  <a:pt x="228599" y="4632960"/>
                </a:lnTo>
                <a:lnTo>
                  <a:pt x="228599" y="4636008"/>
                </a:lnTo>
                <a:lnTo>
                  <a:pt x="225551" y="4636008"/>
                </a:lnTo>
                <a:lnTo>
                  <a:pt x="225551" y="4632960"/>
                </a:lnTo>
                <a:close/>
                <a:moveTo>
                  <a:pt x="231647" y="4632960"/>
                </a:moveTo>
                <a:lnTo>
                  <a:pt x="234695" y="4632960"/>
                </a:lnTo>
                <a:lnTo>
                  <a:pt x="234695" y="4636008"/>
                </a:lnTo>
                <a:lnTo>
                  <a:pt x="231647" y="4636008"/>
                </a:lnTo>
                <a:lnTo>
                  <a:pt x="231647" y="4632960"/>
                </a:lnTo>
                <a:close/>
                <a:moveTo>
                  <a:pt x="237744" y="4632960"/>
                </a:moveTo>
                <a:lnTo>
                  <a:pt x="240792" y="4632960"/>
                </a:lnTo>
                <a:lnTo>
                  <a:pt x="240792" y="4636008"/>
                </a:lnTo>
                <a:lnTo>
                  <a:pt x="237744" y="4636008"/>
                </a:lnTo>
                <a:lnTo>
                  <a:pt x="237744" y="4632960"/>
                </a:lnTo>
                <a:close/>
                <a:moveTo>
                  <a:pt x="243840" y="4632960"/>
                </a:moveTo>
                <a:lnTo>
                  <a:pt x="246888" y="4632960"/>
                </a:lnTo>
                <a:lnTo>
                  <a:pt x="246888" y="4636008"/>
                </a:lnTo>
                <a:lnTo>
                  <a:pt x="243840" y="4636008"/>
                </a:lnTo>
                <a:lnTo>
                  <a:pt x="243840" y="4632960"/>
                </a:lnTo>
                <a:close/>
                <a:moveTo>
                  <a:pt x="249936" y="4632960"/>
                </a:moveTo>
                <a:lnTo>
                  <a:pt x="252984" y="4632960"/>
                </a:lnTo>
                <a:lnTo>
                  <a:pt x="252984" y="4636008"/>
                </a:lnTo>
                <a:lnTo>
                  <a:pt x="249936" y="4636008"/>
                </a:lnTo>
                <a:lnTo>
                  <a:pt x="249936" y="4632960"/>
                </a:lnTo>
                <a:close/>
                <a:moveTo>
                  <a:pt x="256032" y="4632960"/>
                </a:moveTo>
                <a:lnTo>
                  <a:pt x="259080" y="4632960"/>
                </a:lnTo>
                <a:lnTo>
                  <a:pt x="259080" y="4636008"/>
                </a:lnTo>
                <a:lnTo>
                  <a:pt x="256032" y="4636008"/>
                </a:lnTo>
                <a:lnTo>
                  <a:pt x="256032" y="4632960"/>
                </a:lnTo>
                <a:close/>
                <a:moveTo>
                  <a:pt x="262128" y="4632960"/>
                </a:moveTo>
                <a:lnTo>
                  <a:pt x="265175" y="4632960"/>
                </a:lnTo>
                <a:lnTo>
                  <a:pt x="265175" y="4636008"/>
                </a:lnTo>
                <a:lnTo>
                  <a:pt x="262128" y="4636008"/>
                </a:lnTo>
                <a:lnTo>
                  <a:pt x="262128" y="4632960"/>
                </a:lnTo>
                <a:close/>
                <a:moveTo>
                  <a:pt x="268223" y="4632960"/>
                </a:moveTo>
                <a:lnTo>
                  <a:pt x="271271" y="4632960"/>
                </a:lnTo>
                <a:lnTo>
                  <a:pt x="271271" y="4636008"/>
                </a:lnTo>
                <a:lnTo>
                  <a:pt x="268223" y="4636008"/>
                </a:lnTo>
                <a:lnTo>
                  <a:pt x="268223" y="4632960"/>
                </a:lnTo>
                <a:close/>
                <a:moveTo>
                  <a:pt x="274319" y="4632960"/>
                </a:moveTo>
                <a:lnTo>
                  <a:pt x="277367" y="4632960"/>
                </a:lnTo>
                <a:lnTo>
                  <a:pt x="277367" y="4636008"/>
                </a:lnTo>
                <a:lnTo>
                  <a:pt x="274319" y="4636008"/>
                </a:lnTo>
                <a:lnTo>
                  <a:pt x="274319" y="4632960"/>
                </a:lnTo>
                <a:close/>
                <a:moveTo>
                  <a:pt x="280415" y="4632960"/>
                </a:moveTo>
                <a:lnTo>
                  <a:pt x="283463" y="4632960"/>
                </a:lnTo>
                <a:lnTo>
                  <a:pt x="283463" y="4636008"/>
                </a:lnTo>
                <a:lnTo>
                  <a:pt x="280415" y="4636008"/>
                </a:lnTo>
                <a:lnTo>
                  <a:pt x="280415" y="4632960"/>
                </a:lnTo>
                <a:close/>
                <a:moveTo>
                  <a:pt x="286511" y="4632960"/>
                </a:moveTo>
                <a:lnTo>
                  <a:pt x="289559" y="4632960"/>
                </a:lnTo>
                <a:lnTo>
                  <a:pt x="289559" y="4636008"/>
                </a:lnTo>
                <a:lnTo>
                  <a:pt x="286511" y="4636008"/>
                </a:lnTo>
                <a:lnTo>
                  <a:pt x="286511" y="4632960"/>
                </a:lnTo>
                <a:close/>
                <a:moveTo>
                  <a:pt x="292608" y="4632960"/>
                </a:moveTo>
                <a:lnTo>
                  <a:pt x="295656" y="4632960"/>
                </a:lnTo>
                <a:lnTo>
                  <a:pt x="295656" y="4636008"/>
                </a:lnTo>
                <a:lnTo>
                  <a:pt x="292608" y="4636008"/>
                </a:lnTo>
                <a:lnTo>
                  <a:pt x="292608" y="4632960"/>
                </a:lnTo>
                <a:close/>
                <a:moveTo>
                  <a:pt x="298704" y="4632960"/>
                </a:moveTo>
                <a:lnTo>
                  <a:pt x="301752" y="4632960"/>
                </a:lnTo>
                <a:lnTo>
                  <a:pt x="301752" y="4636008"/>
                </a:lnTo>
                <a:lnTo>
                  <a:pt x="298704" y="4636008"/>
                </a:lnTo>
                <a:lnTo>
                  <a:pt x="298704" y="4632960"/>
                </a:lnTo>
                <a:close/>
                <a:moveTo>
                  <a:pt x="304800" y="4632960"/>
                </a:moveTo>
                <a:lnTo>
                  <a:pt x="307848" y="4632960"/>
                </a:lnTo>
                <a:lnTo>
                  <a:pt x="307848" y="4636008"/>
                </a:lnTo>
                <a:lnTo>
                  <a:pt x="304800" y="4636008"/>
                </a:lnTo>
                <a:lnTo>
                  <a:pt x="304800" y="4632960"/>
                </a:lnTo>
                <a:close/>
                <a:moveTo>
                  <a:pt x="310896" y="4632960"/>
                </a:moveTo>
                <a:lnTo>
                  <a:pt x="313944" y="4632960"/>
                </a:lnTo>
                <a:lnTo>
                  <a:pt x="313944" y="4636008"/>
                </a:lnTo>
                <a:lnTo>
                  <a:pt x="310896" y="4636008"/>
                </a:lnTo>
                <a:lnTo>
                  <a:pt x="310896" y="4632960"/>
                </a:lnTo>
                <a:close/>
                <a:moveTo>
                  <a:pt x="316991" y="4632960"/>
                </a:moveTo>
                <a:lnTo>
                  <a:pt x="320039" y="4632960"/>
                </a:lnTo>
                <a:lnTo>
                  <a:pt x="320039" y="4636008"/>
                </a:lnTo>
                <a:lnTo>
                  <a:pt x="316991" y="4636008"/>
                </a:lnTo>
                <a:lnTo>
                  <a:pt x="316991" y="4632960"/>
                </a:lnTo>
                <a:close/>
                <a:moveTo>
                  <a:pt x="323087" y="4632960"/>
                </a:moveTo>
                <a:lnTo>
                  <a:pt x="326135" y="4632960"/>
                </a:lnTo>
                <a:lnTo>
                  <a:pt x="326135" y="4636008"/>
                </a:lnTo>
                <a:lnTo>
                  <a:pt x="323087" y="4636008"/>
                </a:lnTo>
                <a:lnTo>
                  <a:pt x="323087" y="4632960"/>
                </a:lnTo>
                <a:close/>
                <a:moveTo>
                  <a:pt x="329183" y="4632960"/>
                </a:moveTo>
                <a:lnTo>
                  <a:pt x="332231" y="4632960"/>
                </a:lnTo>
                <a:lnTo>
                  <a:pt x="332231" y="4636008"/>
                </a:lnTo>
                <a:lnTo>
                  <a:pt x="329183" y="4636008"/>
                </a:lnTo>
                <a:lnTo>
                  <a:pt x="329183" y="4632960"/>
                </a:lnTo>
                <a:close/>
                <a:moveTo>
                  <a:pt x="335279" y="4632960"/>
                </a:moveTo>
                <a:lnTo>
                  <a:pt x="338327" y="4632960"/>
                </a:lnTo>
                <a:lnTo>
                  <a:pt x="338327" y="4636008"/>
                </a:lnTo>
                <a:lnTo>
                  <a:pt x="335279" y="4636008"/>
                </a:lnTo>
                <a:lnTo>
                  <a:pt x="335279" y="4632960"/>
                </a:lnTo>
                <a:close/>
                <a:moveTo>
                  <a:pt x="341376" y="4632960"/>
                </a:moveTo>
                <a:lnTo>
                  <a:pt x="344424" y="4632960"/>
                </a:lnTo>
                <a:lnTo>
                  <a:pt x="344424" y="4636008"/>
                </a:lnTo>
                <a:lnTo>
                  <a:pt x="341376" y="4636008"/>
                </a:lnTo>
                <a:lnTo>
                  <a:pt x="341376" y="4632960"/>
                </a:lnTo>
                <a:close/>
                <a:moveTo>
                  <a:pt x="347472" y="4632960"/>
                </a:moveTo>
                <a:lnTo>
                  <a:pt x="350520" y="4632960"/>
                </a:lnTo>
                <a:lnTo>
                  <a:pt x="350520" y="4636008"/>
                </a:lnTo>
                <a:lnTo>
                  <a:pt x="347472" y="4636008"/>
                </a:lnTo>
                <a:lnTo>
                  <a:pt x="347472" y="4632960"/>
                </a:lnTo>
                <a:close/>
                <a:moveTo>
                  <a:pt x="353568" y="4632960"/>
                </a:moveTo>
                <a:lnTo>
                  <a:pt x="356616" y="4632960"/>
                </a:lnTo>
                <a:lnTo>
                  <a:pt x="356616" y="4636008"/>
                </a:lnTo>
                <a:lnTo>
                  <a:pt x="353568" y="4636008"/>
                </a:lnTo>
                <a:lnTo>
                  <a:pt x="353568" y="4632960"/>
                </a:lnTo>
                <a:close/>
                <a:moveTo>
                  <a:pt x="359664" y="4632960"/>
                </a:moveTo>
                <a:lnTo>
                  <a:pt x="362712" y="4632960"/>
                </a:lnTo>
                <a:lnTo>
                  <a:pt x="362712" y="4636008"/>
                </a:lnTo>
                <a:lnTo>
                  <a:pt x="359664" y="4636008"/>
                </a:lnTo>
                <a:lnTo>
                  <a:pt x="359664" y="4632960"/>
                </a:lnTo>
                <a:close/>
                <a:moveTo>
                  <a:pt x="365759" y="4632960"/>
                </a:moveTo>
                <a:lnTo>
                  <a:pt x="368807" y="4632960"/>
                </a:lnTo>
                <a:lnTo>
                  <a:pt x="368807" y="4636008"/>
                </a:lnTo>
                <a:lnTo>
                  <a:pt x="365759" y="4636008"/>
                </a:lnTo>
                <a:lnTo>
                  <a:pt x="365759" y="4632960"/>
                </a:lnTo>
                <a:close/>
                <a:moveTo>
                  <a:pt x="371855" y="4632960"/>
                </a:moveTo>
                <a:lnTo>
                  <a:pt x="374903" y="4632960"/>
                </a:lnTo>
                <a:lnTo>
                  <a:pt x="374903" y="4636008"/>
                </a:lnTo>
                <a:lnTo>
                  <a:pt x="371855" y="4636008"/>
                </a:lnTo>
                <a:lnTo>
                  <a:pt x="371855" y="4632960"/>
                </a:lnTo>
                <a:close/>
                <a:moveTo>
                  <a:pt x="377951" y="4632960"/>
                </a:moveTo>
                <a:lnTo>
                  <a:pt x="380999" y="4632960"/>
                </a:lnTo>
                <a:lnTo>
                  <a:pt x="380999" y="4636008"/>
                </a:lnTo>
                <a:lnTo>
                  <a:pt x="377951" y="4636008"/>
                </a:lnTo>
                <a:lnTo>
                  <a:pt x="377951" y="4632960"/>
                </a:lnTo>
                <a:close/>
                <a:moveTo>
                  <a:pt x="384047" y="4632960"/>
                </a:moveTo>
                <a:lnTo>
                  <a:pt x="387095" y="4632960"/>
                </a:lnTo>
                <a:lnTo>
                  <a:pt x="387095" y="4636008"/>
                </a:lnTo>
                <a:lnTo>
                  <a:pt x="384047" y="4636008"/>
                </a:lnTo>
                <a:lnTo>
                  <a:pt x="384047" y="4632960"/>
                </a:lnTo>
                <a:close/>
                <a:moveTo>
                  <a:pt x="390144" y="4632960"/>
                </a:moveTo>
                <a:lnTo>
                  <a:pt x="393192" y="4632960"/>
                </a:lnTo>
                <a:lnTo>
                  <a:pt x="393192" y="4636008"/>
                </a:lnTo>
                <a:lnTo>
                  <a:pt x="390144" y="4636008"/>
                </a:lnTo>
                <a:lnTo>
                  <a:pt x="390144" y="4632960"/>
                </a:lnTo>
                <a:close/>
                <a:moveTo>
                  <a:pt x="396240" y="4632960"/>
                </a:moveTo>
                <a:lnTo>
                  <a:pt x="399288" y="4632960"/>
                </a:lnTo>
                <a:lnTo>
                  <a:pt x="399288" y="4636008"/>
                </a:lnTo>
                <a:lnTo>
                  <a:pt x="396240" y="4636008"/>
                </a:lnTo>
                <a:lnTo>
                  <a:pt x="396240" y="4632960"/>
                </a:lnTo>
                <a:close/>
                <a:moveTo>
                  <a:pt x="402336" y="4632960"/>
                </a:moveTo>
                <a:lnTo>
                  <a:pt x="405384" y="4632960"/>
                </a:lnTo>
                <a:lnTo>
                  <a:pt x="405384" y="4636008"/>
                </a:lnTo>
                <a:lnTo>
                  <a:pt x="402336" y="4636008"/>
                </a:lnTo>
                <a:lnTo>
                  <a:pt x="402336" y="4632960"/>
                </a:lnTo>
                <a:close/>
                <a:moveTo>
                  <a:pt x="408432" y="4632960"/>
                </a:moveTo>
                <a:lnTo>
                  <a:pt x="411480" y="4632960"/>
                </a:lnTo>
                <a:lnTo>
                  <a:pt x="411480" y="4636008"/>
                </a:lnTo>
                <a:lnTo>
                  <a:pt x="408432" y="4636008"/>
                </a:lnTo>
                <a:lnTo>
                  <a:pt x="408432" y="4632960"/>
                </a:lnTo>
                <a:close/>
                <a:moveTo>
                  <a:pt x="414528" y="4632960"/>
                </a:moveTo>
                <a:lnTo>
                  <a:pt x="417575" y="4632960"/>
                </a:lnTo>
                <a:lnTo>
                  <a:pt x="417575" y="4636008"/>
                </a:lnTo>
                <a:lnTo>
                  <a:pt x="414528" y="4636008"/>
                </a:lnTo>
                <a:lnTo>
                  <a:pt x="414528" y="4632960"/>
                </a:lnTo>
                <a:close/>
                <a:moveTo>
                  <a:pt x="420623" y="4632960"/>
                </a:moveTo>
                <a:lnTo>
                  <a:pt x="423671" y="4632960"/>
                </a:lnTo>
                <a:lnTo>
                  <a:pt x="423671" y="4636008"/>
                </a:lnTo>
                <a:lnTo>
                  <a:pt x="420623" y="4636008"/>
                </a:lnTo>
                <a:lnTo>
                  <a:pt x="420623" y="4632960"/>
                </a:lnTo>
                <a:close/>
                <a:moveTo>
                  <a:pt x="426719" y="4632960"/>
                </a:moveTo>
                <a:lnTo>
                  <a:pt x="429767" y="4632960"/>
                </a:lnTo>
                <a:lnTo>
                  <a:pt x="429767" y="4636008"/>
                </a:lnTo>
                <a:lnTo>
                  <a:pt x="426719" y="4636008"/>
                </a:lnTo>
                <a:lnTo>
                  <a:pt x="426719" y="4632960"/>
                </a:lnTo>
                <a:close/>
                <a:moveTo>
                  <a:pt x="432815" y="4632960"/>
                </a:moveTo>
                <a:lnTo>
                  <a:pt x="435863" y="4632960"/>
                </a:lnTo>
                <a:lnTo>
                  <a:pt x="435863" y="4636008"/>
                </a:lnTo>
                <a:lnTo>
                  <a:pt x="432815" y="4636008"/>
                </a:lnTo>
                <a:lnTo>
                  <a:pt x="432815" y="4632960"/>
                </a:lnTo>
                <a:close/>
                <a:moveTo>
                  <a:pt x="438911" y="4632960"/>
                </a:moveTo>
                <a:lnTo>
                  <a:pt x="441959" y="4632960"/>
                </a:lnTo>
                <a:lnTo>
                  <a:pt x="441959" y="4636008"/>
                </a:lnTo>
                <a:lnTo>
                  <a:pt x="438911" y="4636008"/>
                </a:lnTo>
                <a:lnTo>
                  <a:pt x="438911" y="4632960"/>
                </a:lnTo>
                <a:close/>
                <a:moveTo>
                  <a:pt x="445008" y="4632960"/>
                </a:moveTo>
                <a:lnTo>
                  <a:pt x="448056" y="4632960"/>
                </a:lnTo>
                <a:lnTo>
                  <a:pt x="448056" y="4636008"/>
                </a:lnTo>
                <a:lnTo>
                  <a:pt x="445008" y="4636008"/>
                </a:lnTo>
                <a:lnTo>
                  <a:pt x="445008" y="4632960"/>
                </a:lnTo>
                <a:close/>
                <a:moveTo>
                  <a:pt x="451104" y="4632960"/>
                </a:moveTo>
                <a:lnTo>
                  <a:pt x="454152" y="4632960"/>
                </a:lnTo>
                <a:lnTo>
                  <a:pt x="454152" y="4636008"/>
                </a:lnTo>
                <a:lnTo>
                  <a:pt x="451104" y="4636008"/>
                </a:lnTo>
                <a:lnTo>
                  <a:pt x="451104" y="4632960"/>
                </a:lnTo>
                <a:close/>
                <a:moveTo>
                  <a:pt x="457200" y="4632960"/>
                </a:moveTo>
                <a:lnTo>
                  <a:pt x="460248" y="4632960"/>
                </a:lnTo>
                <a:lnTo>
                  <a:pt x="460248" y="4636008"/>
                </a:lnTo>
                <a:lnTo>
                  <a:pt x="457200" y="4636008"/>
                </a:lnTo>
                <a:lnTo>
                  <a:pt x="457200" y="4632960"/>
                </a:lnTo>
                <a:close/>
                <a:moveTo>
                  <a:pt x="463296" y="4632960"/>
                </a:moveTo>
                <a:lnTo>
                  <a:pt x="466344" y="4632960"/>
                </a:lnTo>
                <a:lnTo>
                  <a:pt x="466344" y="4636008"/>
                </a:lnTo>
                <a:lnTo>
                  <a:pt x="463296" y="4636008"/>
                </a:lnTo>
                <a:lnTo>
                  <a:pt x="463296" y="4632960"/>
                </a:lnTo>
                <a:close/>
                <a:moveTo>
                  <a:pt x="469391" y="4632960"/>
                </a:moveTo>
                <a:lnTo>
                  <a:pt x="472439" y="4632960"/>
                </a:lnTo>
                <a:lnTo>
                  <a:pt x="472439" y="4636008"/>
                </a:lnTo>
                <a:lnTo>
                  <a:pt x="469391" y="4636008"/>
                </a:lnTo>
                <a:lnTo>
                  <a:pt x="469391" y="4632960"/>
                </a:lnTo>
                <a:close/>
                <a:moveTo>
                  <a:pt x="475488" y="4632960"/>
                </a:moveTo>
                <a:lnTo>
                  <a:pt x="478536" y="4632960"/>
                </a:lnTo>
                <a:lnTo>
                  <a:pt x="478536" y="4636008"/>
                </a:lnTo>
                <a:lnTo>
                  <a:pt x="475488" y="4636008"/>
                </a:lnTo>
                <a:lnTo>
                  <a:pt x="475488" y="4632960"/>
                </a:lnTo>
                <a:close/>
                <a:moveTo>
                  <a:pt x="481583" y="4632960"/>
                </a:moveTo>
                <a:lnTo>
                  <a:pt x="484631" y="4632960"/>
                </a:lnTo>
                <a:lnTo>
                  <a:pt x="484631" y="4636008"/>
                </a:lnTo>
                <a:lnTo>
                  <a:pt x="481583" y="4636008"/>
                </a:lnTo>
                <a:lnTo>
                  <a:pt x="481583" y="4632960"/>
                </a:lnTo>
                <a:close/>
                <a:moveTo>
                  <a:pt x="487680" y="4632960"/>
                </a:moveTo>
                <a:lnTo>
                  <a:pt x="490728" y="4632960"/>
                </a:lnTo>
                <a:lnTo>
                  <a:pt x="490728" y="4636008"/>
                </a:lnTo>
                <a:lnTo>
                  <a:pt x="487680" y="4636008"/>
                </a:lnTo>
                <a:lnTo>
                  <a:pt x="487680" y="4632960"/>
                </a:lnTo>
                <a:close/>
                <a:moveTo>
                  <a:pt x="493775" y="4632960"/>
                </a:moveTo>
                <a:lnTo>
                  <a:pt x="496823" y="4632960"/>
                </a:lnTo>
                <a:lnTo>
                  <a:pt x="496823" y="4636008"/>
                </a:lnTo>
                <a:lnTo>
                  <a:pt x="493775" y="4636008"/>
                </a:lnTo>
                <a:lnTo>
                  <a:pt x="493775" y="4632960"/>
                </a:lnTo>
                <a:close/>
                <a:moveTo>
                  <a:pt x="499872" y="4632960"/>
                </a:moveTo>
                <a:lnTo>
                  <a:pt x="502920" y="4632960"/>
                </a:lnTo>
                <a:lnTo>
                  <a:pt x="502920" y="4636008"/>
                </a:lnTo>
                <a:lnTo>
                  <a:pt x="499872" y="4636008"/>
                </a:lnTo>
                <a:lnTo>
                  <a:pt x="499872" y="4632960"/>
                </a:lnTo>
                <a:close/>
                <a:moveTo>
                  <a:pt x="505967" y="4632960"/>
                </a:moveTo>
                <a:lnTo>
                  <a:pt x="509015" y="4632960"/>
                </a:lnTo>
                <a:lnTo>
                  <a:pt x="509015" y="4636008"/>
                </a:lnTo>
                <a:lnTo>
                  <a:pt x="505967" y="4636008"/>
                </a:lnTo>
                <a:lnTo>
                  <a:pt x="505967" y="4632960"/>
                </a:lnTo>
                <a:close/>
                <a:moveTo>
                  <a:pt x="512064" y="4632960"/>
                </a:moveTo>
                <a:lnTo>
                  <a:pt x="515112" y="4632960"/>
                </a:lnTo>
                <a:lnTo>
                  <a:pt x="515112" y="4636008"/>
                </a:lnTo>
                <a:lnTo>
                  <a:pt x="512064" y="4636008"/>
                </a:lnTo>
                <a:lnTo>
                  <a:pt x="512064" y="4632960"/>
                </a:lnTo>
                <a:close/>
                <a:moveTo>
                  <a:pt x="518160" y="4632960"/>
                </a:moveTo>
                <a:lnTo>
                  <a:pt x="521208" y="4632960"/>
                </a:lnTo>
                <a:lnTo>
                  <a:pt x="521208" y="4636008"/>
                </a:lnTo>
                <a:lnTo>
                  <a:pt x="518160" y="4636008"/>
                </a:lnTo>
                <a:lnTo>
                  <a:pt x="518160" y="4632960"/>
                </a:lnTo>
                <a:close/>
                <a:moveTo>
                  <a:pt x="524255" y="4632960"/>
                </a:moveTo>
                <a:lnTo>
                  <a:pt x="527303" y="4632960"/>
                </a:lnTo>
                <a:lnTo>
                  <a:pt x="527303" y="4636008"/>
                </a:lnTo>
                <a:lnTo>
                  <a:pt x="524255" y="4636008"/>
                </a:lnTo>
                <a:lnTo>
                  <a:pt x="524255" y="4632960"/>
                </a:lnTo>
                <a:close/>
                <a:moveTo>
                  <a:pt x="530352" y="4632960"/>
                </a:moveTo>
                <a:lnTo>
                  <a:pt x="533400" y="4632960"/>
                </a:lnTo>
                <a:lnTo>
                  <a:pt x="533400" y="4636008"/>
                </a:lnTo>
                <a:lnTo>
                  <a:pt x="530352" y="4636008"/>
                </a:lnTo>
                <a:lnTo>
                  <a:pt x="530352" y="4632960"/>
                </a:lnTo>
                <a:close/>
                <a:moveTo>
                  <a:pt x="536447" y="4632960"/>
                </a:moveTo>
                <a:lnTo>
                  <a:pt x="539495" y="4632960"/>
                </a:lnTo>
                <a:lnTo>
                  <a:pt x="539495" y="4636008"/>
                </a:lnTo>
                <a:lnTo>
                  <a:pt x="536447" y="4636008"/>
                </a:lnTo>
                <a:lnTo>
                  <a:pt x="536447" y="4632960"/>
                </a:lnTo>
                <a:close/>
                <a:moveTo>
                  <a:pt x="542544" y="4632960"/>
                </a:moveTo>
                <a:lnTo>
                  <a:pt x="545592" y="4632960"/>
                </a:lnTo>
                <a:lnTo>
                  <a:pt x="545592" y="4636008"/>
                </a:lnTo>
                <a:lnTo>
                  <a:pt x="542544" y="4636008"/>
                </a:lnTo>
                <a:lnTo>
                  <a:pt x="542544" y="4632960"/>
                </a:lnTo>
                <a:close/>
                <a:moveTo>
                  <a:pt x="548639" y="4632960"/>
                </a:moveTo>
                <a:lnTo>
                  <a:pt x="551687" y="4632960"/>
                </a:lnTo>
                <a:lnTo>
                  <a:pt x="551687" y="4636008"/>
                </a:lnTo>
                <a:lnTo>
                  <a:pt x="548639" y="4636008"/>
                </a:lnTo>
                <a:lnTo>
                  <a:pt x="548639" y="4632960"/>
                </a:lnTo>
                <a:close/>
                <a:moveTo>
                  <a:pt x="554736" y="4632960"/>
                </a:moveTo>
                <a:lnTo>
                  <a:pt x="557784" y="4632960"/>
                </a:lnTo>
                <a:lnTo>
                  <a:pt x="557784" y="4636008"/>
                </a:lnTo>
                <a:lnTo>
                  <a:pt x="554736" y="4636008"/>
                </a:lnTo>
                <a:lnTo>
                  <a:pt x="554736" y="4632960"/>
                </a:lnTo>
                <a:close/>
                <a:moveTo>
                  <a:pt x="560831" y="4632960"/>
                </a:moveTo>
                <a:lnTo>
                  <a:pt x="563879" y="4632960"/>
                </a:lnTo>
                <a:lnTo>
                  <a:pt x="563879" y="4636008"/>
                </a:lnTo>
                <a:lnTo>
                  <a:pt x="560831" y="4636008"/>
                </a:lnTo>
                <a:lnTo>
                  <a:pt x="560831" y="4632960"/>
                </a:lnTo>
                <a:close/>
                <a:moveTo>
                  <a:pt x="566928" y="4632960"/>
                </a:moveTo>
                <a:lnTo>
                  <a:pt x="569975" y="4632960"/>
                </a:lnTo>
                <a:lnTo>
                  <a:pt x="569975" y="4636008"/>
                </a:lnTo>
                <a:lnTo>
                  <a:pt x="566928" y="4636008"/>
                </a:lnTo>
                <a:lnTo>
                  <a:pt x="566928" y="4632960"/>
                </a:lnTo>
                <a:close/>
                <a:moveTo>
                  <a:pt x="573024" y="4632960"/>
                </a:moveTo>
                <a:lnTo>
                  <a:pt x="576072" y="4632960"/>
                </a:lnTo>
                <a:lnTo>
                  <a:pt x="576072" y="4636008"/>
                </a:lnTo>
                <a:lnTo>
                  <a:pt x="573024" y="4636008"/>
                </a:lnTo>
                <a:lnTo>
                  <a:pt x="573024" y="4632960"/>
                </a:lnTo>
                <a:close/>
                <a:moveTo>
                  <a:pt x="579119" y="4632960"/>
                </a:moveTo>
                <a:lnTo>
                  <a:pt x="582167" y="4632960"/>
                </a:lnTo>
                <a:lnTo>
                  <a:pt x="582167" y="4636008"/>
                </a:lnTo>
                <a:lnTo>
                  <a:pt x="579119" y="4636008"/>
                </a:lnTo>
                <a:lnTo>
                  <a:pt x="579119" y="4632960"/>
                </a:lnTo>
                <a:close/>
                <a:moveTo>
                  <a:pt x="585216" y="4632960"/>
                </a:moveTo>
                <a:lnTo>
                  <a:pt x="588264" y="4632960"/>
                </a:lnTo>
                <a:lnTo>
                  <a:pt x="588264" y="4636008"/>
                </a:lnTo>
                <a:lnTo>
                  <a:pt x="585216" y="4636008"/>
                </a:lnTo>
                <a:lnTo>
                  <a:pt x="585216" y="4632960"/>
                </a:lnTo>
                <a:close/>
                <a:moveTo>
                  <a:pt x="591311" y="4632960"/>
                </a:moveTo>
                <a:lnTo>
                  <a:pt x="594359" y="4632960"/>
                </a:lnTo>
                <a:lnTo>
                  <a:pt x="594359" y="4636008"/>
                </a:lnTo>
                <a:lnTo>
                  <a:pt x="591311" y="4636008"/>
                </a:lnTo>
                <a:lnTo>
                  <a:pt x="591311" y="4632960"/>
                </a:lnTo>
                <a:close/>
                <a:moveTo>
                  <a:pt x="597408" y="4632960"/>
                </a:moveTo>
                <a:lnTo>
                  <a:pt x="600456" y="4632960"/>
                </a:lnTo>
                <a:lnTo>
                  <a:pt x="600456" y="4636008"/>
                </a:lnTo>
                <a:lnTo>
                  <a:pt x="597408" y="4636008"/>
                </a:lnTo>
                <a:lnTo>
                  <a:pt x="597408" y="4632960"/>
                </a:lnTo>
                <a:close/>
                <a:moveTo>
                  <a:pt x="603503" y="4632960"/>
                </a:moveTo>
                <a:lnTo>
                  <a:pt x="606551" y="4632960"/>
                </a:lnTo>
                <a:lnTo>
                  <a:pt x="606551" y="4636008"/>
                </a:lnTo>
                <a:lnTo>
                  <a:pt x="603503" y="4636008"/>
                </a:lnTo>
                <a:lnTo>
                  <a:pt x="603503" y="4632960"/>
                </a:lnTo>
                <a:close/>
                <a:moveTo>
                  <a:pt x="609600" y="4632960"/>
                </a:moveTo>
                <a:lnTo>
                  <a:pt x="612648" y="4632960"/>
                </a:lnTo>
                <a:lnTo>
                  <a:pt x="612648" y="4636008"/>
                </a:lnTo>
                <a:lnTo>
                  <a:pt x="609600" y="4636008"/>
                </a:lnTo>
                <a:lnTo>
                  <a:pt x="609600" y="4632960"/>
                </a:lnTo>
                <a:close/>
                <a:moveTo>
                  <a:pt x="615695" y="4632960"/>
                </a:moveTo>
                <a:lnTo>
                  <a:pt x="618743" y="4632960"/>
                </a:lnTo>
                <a:lnTo>
                  <a:pt x="618743" y="4636008"/>
                </a:lnTo>
                <a:lnTo>
                  <a:pt x="615695" y="4636008"/>
                </a:lnTo>
                <a:lnTo>
                  <a:pt x="615695" y="4632960"/>
                </a:lnTo>
                <a:close/>
                <a:moveTo>
                  <a:pt x="621791" y="4632960"/>
                </a:moveTo>
                <a:lnTo>
                  <a:pt x="624839" y="4632960"/>
                </a:lnTo>
                <a:lnTo>
                  <a:pt x="624839" y="4636008"/>
                </a:lnTo>
                <a:lnTo>
                  <a:pt x="621791" y="4636008"/>
                </a:lnTo>
                <a:lnTo>
                  <a:pt x="621791" y="4632960"/>
                </a:lnTo>
                <a:close/>
                <a:moveTo>
                  <a:pt x="627888" y="4632960"/>
                </a:moveTo>
                <a:lnTo>
                  <a:pt x="630936" y="4632960"/>
                </a:lnTo>
                <a:lnTo>
                  <a:pt x="630936" y="4636008"/>
                </a:lnTo>
                <a:lnTo>
                  <a:pt x="627888" y="4636008"/>
                </a:lnTo>
                <a:lnTo>
                  <a:pt x="627888" y="4632960"/>
                </a:lnTo>
                <a:close/>
                <a:moveTo>
                  <a:pt x="633983" y="4632960"/>
                </a:moveTo>
                <a:lnTo>
                  <a:pt x="637031" y="4632960"/>
                </a:lnTo>
                <a:lnTo>
                  <a:pt x="637031" y="4636008"/>
                </a:lnTo>
                <a:lnTo>
                  <a:pt x="633983" y="4636008"/>
                </a:lnTo>
                <a:lnTo>
                  <a:pt x="633983" y="4632960"/>
                </a:lnTo>
                <a:close/>
                <a:moveTo>
                  <a:pt x="640080" y="4632960"/>
                </a:moveTo>
                <a:lnTo>
                  <a:pt x="643128" y="4632960"/>
                </a:lnTo>
                <a:lnTo>
                  <a:pt x="643128" y="4636008"/>
                </a:lnTo>
                <a:lnTo>
                  <a:pt x="640080" y="4636008"/>
                </a:lnTo>
                <a:lnTo>
                  <a:pt x="640080" y="4632960"/>
                </a:lnTo>
                <a:close/>
                <a:moveTo>
                  <a:pt x="646175" y="4632960"/>
                </a:moveTo>
                <a:lnTo>
                  <a:pt x="649223" y="4632960"/>
                </a:lnTo>
                <a:lnTo>
                  <a:pt x="649223" y="4636008"/>
                </a:lnTo>
                <a:lnTo>
                  <a:pt x="646175" y="4636008"/>
                </a:lnTo>
                <a:lnTo>
                  <a:pt x="646175" y="4632960"/>
                </a:lnTo>
                <a:close/>
                <a:moveTo>
                  <a:pt x="652272" y="4632960"/>
                </a:moveTo>
                <a:lnTo>
                  <a:pt x="655320" y="4632960"/>
                </a:lnTo>
                <a:lnTo>
                  <a:pt x="655320" y="4636008"/>
                </a:lnTo>
                <a:lnTo>
                  <a:pt x="652272" y="4636008"/>
                </a:lnTo>
                <a:lnTo>
                  <a:pt x="652272" y="4632960"/>
                </a:lnTo>
                <a:close/>
                <a:moveTo>
                  <a:pt x="658367" y="4632960"/>
                </a:moveTo>
                <a:lnTo>
                  <a:pt x="661415" y="4632960"/>
                </a:lnTo>
                <a:lnTo>
                  <a:pt x="661415" y="4636008"/>
                </a:lnTo>
                <a:lnTo>
                  <a:pt x="658367" y="4636008"/>
                </a:lnTo>
                <a:lnTo>
                  <a:pt x="658367" y="4632960"/>
                </a:lnTo>
                <a:close/>
                <a:moveTo>
                  <a:pt x="664464" y="4632960"/>
                </a:moveTo>
                <a:lnTo>
                  <a:pt x="667512" y="4632960"/>
                </a:lnTo>
                <a:lnTo>
                  <a:pt x="667512" y="4636008"/>
                </a:lnTo>
                <a:lnTo>
                  <a:pt x="664464" y="4636008"/>
                </a:lnTo>
                <a:lnTo>
                  <a:pt x="664464" y="4632960"/>
                </a:lnTo>
                <a:close/>
                <a:moveTo>
                  <a:pt x="670560" y="4632960"/>
                </a:moveTo>
                <a:lnTo>
                  <a:pt x="673608" y="4632960"/>
                </a:lnTo>
                <a:lnTo>
                  <a:pt x="673608" y="4636008"/>
                </a:lnTo>
                <a:lnTo>
                  <a:pt x="670560" y="4636008"/>
                </a:lnTo>
                <a:lnTo>
                  <a:pt x="670560" y="4632960"/>
                </a:lnTo>
                <a:close/>
                <a:moveTo>
                  <a:pt x="676655" y="4632960"/>
                </a:moveTo>
                <a:lnTo>
                  <a:pt x="679703" y="4632960"/>
                </a:lnTo>
                <a:lnTo>
                  <a:pt x="679703" y="4636008"/>
                </a:lnTo>
                <a:lnTo>
                  <a:pt x="676655" y="4636008"/>
                </a:lnTo>
                <a:lnTo>
                  <a:pt x="676655" y="4632960"/>
                </a:lnTo>
                <a:close/>
                <a:moveTo>
                  <a:pt x="682752" y="4632960"/>
                </a:moveTo>
                <a:lnTo>
                  <a:pt x="685800" y="4632960"/>
                </a:lnTo>
                <a:lnTo>
                  <a:pt x="685800" y="4636008"/>
                </a:lnTo>
                <a:lnTo>
                  <a:pt x="682752" y="4636008"/>
                </a:lnTo>
                <a:lnTo>
                  <a:pt x="682752" y="4632960"/>
                </a:lnTo>
                <a:close/>
                <a:moveTo>
                  <a:pt x="688847" y="4632960"/>
                </a:moveTo>
                <a:lnTo>
                  <a:pt x="691895" y="4632960"/>
                </a:lnTo>
                <a:lnTo>
                  <a:pt x="691895" y="4636008"/>
                </a:lnTo>
                <a:lnTo>
                  <a:pt x="688847" y="4636008"/>
                </a:lnTo>
                <a:lnTo>
                  <a:pt x="688847" y="4632960"/>
                </a:lnTo>
                <a:close/>
                <a:moveTo>
                  <a:pt x="694944" y="4632960"/>
                </a:moveTo>
                <a:lnTo>
                  <a:pt x="697992" y="4632960"/>
                </a:lnTo>
                <a:lnTo>
                  <a:pt x="697992" y="4636008"/>
                </a:lnTo>
                <a:lnTo>
                  <a:pt x="694944" y="4636008"/>
                </a:lnTo>
                <a:lnTo>
                  <a:pt x="694944" y="4632960"/>
                </a:lnTo>
                <a:close/>
                <a:moveTo>
                  <a:pt x="701039" y="4632960"/>
                </a:moveTo>
                <a:lnTo>
                  <a:pt x="704087" y="4632960"/>
                </a:lnTo>
                <a:lnTo>
                  <a:pt x="704087" y="4636008"/>
                </a:lnTo>
                <a:lnTo>
                  <a:pt x="701039" y="4636008"/>
                </a:lnTo>
                <a:lnTo>
                  <a:pt x="701039" y="4632960"/>
                </a:lnTo>
                <a:close/>
                <a:moveTo>
                  <a:pt x="707136" y="4632960"/>
                </a:moveTo>
                <a:lnTo>
                  <a:pt x="710184" y="4632960"/>
                </a:lnTo>
                <a:lnTo>
                  <a:pt x="710184" y="4636008"/>
                </a:lnTo>
                <a:lnTo>
                  <a:pt x="707136" y="4636008"/>
                </a:lnTo>
                <a:lnTo>
                  <a:pt x="707136" y="4632960"/>
                </a:lnTo>
                <a:close/>
                <a:moveTo>
                  <a:pt x="713231" y="4632960"/>
                </a:moveTo>
                <a:lnTo>
                  <a:pt x="716279" y="4632960"/>
                </a:lnTo>
                <a:lnTo>
                  <a:pt x="716279" y="4636008"/>
                </a:lnTo>
                <a:lnTo>
                  <a:pt x="713231" y="4636008"/>
                </a:lnTo>
                <a:lnTo>
                  <a:pt x="713231" y="4632960"/>
                </a:lnTo>
                <a:close/>
                <a:moveTo>
                  <a:pt x="719328" y="4632960"/>
                </a:moveTo>
                <a:lnTo>
                  <a:pt x="722375" y="4632960"/>
                </a:lnTo>
                <a:lnTo>
                  <a:pt x="722375" y="4636008"/>
                </a:lnTo>
                <a:lnTo>
                  <a:pt x="719328" y="4636008"/>
                </a:lnTo>
                <a:lnTo>
                  <a:pt x="719328" y="4632960"/>
                </a:lnTo>
                <a:close/>
                <a:moveTo>
                  <a:pt x="725424" y="4632960"/>
                </a:moveTo>
                <a:lnTo>
                  <a:pt x="728472" y="4632960"/>
                </a:lnTo>
                <a:lnTo>
                  <a:pt x="728472" y="4636008"/>
                </a:lnTo>
                <a:lnTo>
                  <a:pt x="725424" y="4636008"/>
                </a:lnTo>
                <a:lnTo>
                  <a:pt x="725424" y="4632960"/>
                </a:lnTo>
                <a:close/>
                <a:moveTo>
                  <a:pt x="731519" y="4632960"/>
                </a:moveTo>
                <a:lnTo>
                  <a:pt x="734567" y="4632960"/>
                </a:lnTo>
                <a:lnTo>
                  <a:pt x="734567" y="4636008"/>
                </a:lnTo>
                <a:lnTo>
                  <a:pt x="731519" y="4636008"/>
                </a:lnTo>
                <a:lnTo>
                  <a:pt x="731519" y="4632960"/>
                </a:lnTo>
                <a:close/>
                <a:moveTo>
                  <a:pt x="737616" y="4632960"/>
                </a:moveTo>
                <a:lnTo>
                  <a:pt x="740664" y="4632960"/>
                </a:lnTo>
                <a:lnTo>
                  <a:pt x="740664" y="4636008"/>
                </a:lnTo>
                <a:lnTo>
                  <a:pt x="737616" y="4636008"/>
                </a:lnTo>
                <a:lnTo>
                  <a:pt x="737616" y="4632960"/>
                </a:lnTo>
                <a:close/>
                <a:moveTo>
                  <a:pt x="743711" y="4632960"/>
                </a:moveTo>
                <a:lnTo>
                  <a:pt x="746759" y="4632960"/>
                </a:lnTo>
                <a:lnTo>
                  <a:pt x="746759" y="4636008"/>
                </a:lnTo>
                <a:lnTo>
                  <a:pt x="743711" y="4636008"/>
                </a:lnTo>
                <a:lnTo>
                  <a:pt x="743711" y="4632960"/>
                </a:lnTo>
                <a:close/>
                <a:moveTo>
                  <a:pt x="749808" y="4632960"/>
                </a:moveTo>
                <a:lnTo>
                  <a:pt x="752856" y="4632960"/>
                </a:lnTo>
                <a:lnTo>
                  <a:pt x="752856" y="4636008"/>
                </a:lnTo>
                <a:lnTo>
                  <a:pt x="749808" y="4636008"/>
                </a:lnTo>
                <a:lnTo>
                  <a:pt x="749808" y="4632960"/>
                </a:lnTo>
                <a:close/>
                <a:moveTo>
                  <a:pt x="755903" y="4632960"/>
                </a:moveTo>
                <a:lnTo>
                  <a:pt x="758951" y="4632960"/>
                </a:lnTo>
                <a:lnTo>
                  <a:pt x="758951" y="4636008"/>
                </a:lnTo>
                <a:lnTo>
                  <a:pt x="755903" y="4636008"/>
                </a:lnTo>
                <a:lnTo>
                  <a:pt x="755903" y="4632960"/>
                </a:lnTo>
                <a:close/>
                <a:moveTo>
                  <a:pt x="762000" y="4632960"/>
                </a:moveTo>
                <a:lnTo>
                  <a:pt x="765048" y="4632960"/>
                </a:lnTo>
                <a:lnTo>
                  <a:pt x="765048" y="4636008"/>
                </a:lnTo>
                <a:lnTo>
                  <a:pt x="762000" y="4636008"/>
                </a:lnTo>
                <a:lnTo>
                  <a:pt x="762000" y="4632960"/>
                </a:lnTo>
                <a:close/>
                <a:moveTo>
                  <a:pt x="768095" y="4632960"/>
                </a:moveTo>
                <a:lnTo>
                  <a:pt x="771143" y="4632960"/>
                </a:lnTo>
                <a:lnTo>
                  <a:pt x="771143" y="4636008"/>
                </a:lnTo>
                <a:lnTo>
                  <a:pt x="768095" y="4636008"/>
                </a:lnTo>
                <a:lnTo>
                  <a:pt x="768095" y="4632960"/>
                </a:lnTo>
                <a:close/>
                <a:moveTo>
                  <a:pt x="774191" y="4632960"/>
                </a:moveTo>
                <a:lnTo>
                  <a:pt x="777239" y="4632960"/>
                </a:lnTo>
                <a:lnTo>
                  <a:pt x="777239" y="4636008"/>
                </a:lnTo>
                <a:lnTo>
                  <a:pt x="774191" y="4636008"/>
                </a:lnTo>
                <a:lnTo>
                  <a:pt x="774191" y="4632960"/>
                </a:lnTo>
                <a:close/>
                <a:moveTo>
                  <a:pt x="780288" y="4632960"/>
                </a:moveTo>
                <a:lnTo>
                  <a:pt x="783336" y="4632960"/>
                </a:lnTo>
                <a:lnTo>
                  <a:pt x="783336" y="4636008"/>
                </a:lnTo>
                <a:lnTo>
                  <a:pt x="780288" y="4636008"/>
                </a:lnTo>
                <a:lnTo>
                  <a:pt x="780288" y="4632960"/>
                </a:lnTo>
                <a:close/>
                <a:moveTo>
                  <a:pt x="786383" y="4632960"/>
                </a:moveTo>
                <a:lnTo>
                  <a:pt x="789431" y="4632960"/>
                </a:lnTo>
                <a:lnTo>
                  <a:pt x="789431" y="4636008"/>
                </a:lnTo>
                <a:lnTo>
                  <a:pt x="786383" y="4636008"/>
                </a:lnTo>
                <a:lnTo>
                  <a:pt x="786383" y="4632960"/>
                </a:lnTo>
                <a:close/>
                <a:moveTo>
                  <a:pt x="792480" y="4632960"/>
                </a:moveTo>
                <a:lnTo>
                  <a:pt x="795528" y="4632960"/>
                </a:lnTo>
                <a:lnTo>
                  <a:pt x="795528" y="4636008"/>
                </a:lnTo>
                <a:lnTo>
                  <a:pt x="792480" y="4636008"/>
                </a:lnTo>
                <a:lnTo>
                  <a:pt x="792480" y="4632960"/>
                </a:lnTo>
                <a:close/>
                <a:moveTo>
                  <a:pt x="798575" y="4632960"/>
                </a:moveTo>
                <a:lnTo>
                  <a:pt x="801623" y="4632960"/>
                </a:lnTo>
                <a:lnTo>
                  <a:pt x="801623" y="4636008"/>
                </a:lnTo>
                <a:lnTo>
                  <a:pt x="798575" y="4636008"/>
                </a:lnTo>
                <a:lnTo>
                  <a:pt x="798575" y="4632960"/>
                </a:lnTo>
                <a:close/>
                <a:moveTo>
                  <a:pt x="804672" y="4632960"/>
                </a:moveTo>
                <a:lnTo>
                  <a:pt x="807720" y="4632960"/>
                </a:lnTo>
                <a:lnTo>
                  <a:pt x="807720" y="4636008"/>
                </a:lnTo>
                <a:lnTo>
                  <a:pt x="804672" y="4636008"/>
                </a:lnTo>
                <a:lnTo>
                  <a:pt x="804672" y="4632960"/>
                </a:lnTo>
                <a:close/>
                <a:moveTo>
                  <a:pt x="810767" y="4632960"/>
                </a:moveTo>
                <a:lnTo>
                  <a:pt x="813815" y="4632960"/>
                </a:lnTo>
                <a:lnTo>
                  <a:pt x="813815" y="4636008"/>
                </a:lnTo>
                <a:lnTo>
                  <a:pt x="810767" y="4636008"/>
                </a:lnTo>
                <a:lnTo>
                  <a:pt x="810767" y="4632960"/>
                </a:lnTo>
                <a:close/>
                <a:moveTo>
                  <a:pt x="816864" y="4632960"/>
                </a:moveTo>
                <a:lnTo>
                  <a:pt x="819912" y="4632960"/>
                </a:lnTo>
                <a:lnTo>
                  <a:pt x="819912" y="4636008"/>
                </a:lnTo>
                <a:lnTo>
                  <a:pt x="816864" y="4636008"/>
                </a:lnTo>
                <a:lnTo>
                  <a:pt x="816864" y="4632960"/>
                </a:lnTo>
                <a:close/>
                <a:moveTo>
                  <a:pt x="822960" y="4632960"/>
                </a:moveTo>
                <a:lnTo>
                  <a:pt x="826008" y="4632960"/>
                </a:lnTo>
                <a:lnTo>
                  <a:pt x="826008" y="4636008"/>
                </a:lnTo>
                <a:lnTo>
                  <a:pt x="822960" y="4636008"/>
                </a:lnTo>
                <a:lnTo>
                  <a:pt x="822960" y="4632960"/>
                </a:lnTo>
                <a:close/>
                <a:moveTo>
                  <a:pt x="829055" y="4632960"/>
                </a:moveTo>
                <a:lnTo>
                  <a:pt x="832103" y="4632960"/>
                </a:lnTo>
                <a:lnTo>
                  <a:pt x="832103" y="4636008"/>
                </a:lnTo>
                <a:lnTo>
                  <a:pt x="829055" y="4636008"/>
                </a:lnTo>
                <a:lnTo>
                  <a:pt x="829055" y="4632960"/>
                </a:lnTo>
                <a:close/>
                <a:moveTo>
                  <a:pt x="835152" y="4632960"/>
                </a:moveTo>
                <a:lnTo>
                  <a:pt x="838200" y="4632960"/>
                </a:lnTo>
                <a:lnTo>
                  <a:pt x="838200" y="4636008"/>
                </a:lnTo>
                <a:lnTo>
                  <a:pt x="835152" y="4636008"/>
                </a:lnTo>
                <a:lnTo>
                  <a:pt x="835152" y="4632960"/>
                </a:lnTo>
                <a:close/>
                <a:moveTo>
                  <a:pt x="841247" y="4632960"/>
                </a:moveTo>
                <a:lnTo>
                  <a:pt x="844295" y="4632960"/>
                </a:lnTo>
                <a:lnTo>
                  <a:pt x="844295" y="4636008"/>
                </a:lnTo>
                <a:lnTo>
                  <a:pt x="841247" y="4636008"/>
                </a:lnTo>
                <a:lnTo>
                  <a:pt x="841247" y="4632960"/>
                </a:lnTo>
                <a:close/>
                <a:moveTo>
                  <a:pt x="847344" y="4632960"/>
                </a:moveTo>
                <a:lnTo>
                  <a:pt x="850392" y="4632960"/>
                </a:lnTo>
                <a:lnTo>
                  <a:pt x="850392" y="4636008"/>
                </a:lnTo>
                <a:lnTo>
                  <a:pt x="847344" y="4636008"/>
                </a:lnTo>
                <a:lnTo>
                  <a:pt x="847344" y="4632960"/>
                </a:lnTo>
                <a:close/>
                <a:moveTo>
                  <a:pt x="853439" y="4632960"/>
                </a:moveTo>
                <a:lnTo>
                  <a:pt x="856487" y="4632960"/>
                </a:lnTo>
                <a:lnTo>
                  <a:pt x="856487" y="4636008"/>
                </a:lnTo>
                <a:lnTo>
                  <a:pt x="853439" y="4636008"/>
                </a:lnTo>
                <a:lnTo>
                  <a:pt x="853439" y="4632960"/>
                </a:lnTo>
                <a:close/>
                <a:moveTo>
                  <a:pt x="859536" y="4632960"/>
                </a:moveTo>
                <a:lnTo>
                  <a:pt x="862584" y="4632960"/>
                </a:lnTo>
                <a:lnTo>
                  <a:pt x="862584" y="4636008"/>
                </a:lnTo>
                <a:lnTo>
                  <a:pt x="859536" y="4636008"/>
                </a:lnTo>
                <a:lnTo>
                  <a:pt x="859536" y="4632960"/>
                </a:lnTo>
                <a:close/>
                <a:moveTo>
                  <a:pt x="865631" y="4632960"/>
                </a:moveTo>
                <a:lnTo>
                  <a:pt x="868679" y="4632960"/>
                </a:lnTo>
                <a:lnTo>
                  <a:pt x="868679" y="4636008"/>
                </a:lnTo>
                <a:lnTo>
                  <a:pt x="865631" y="4636008"/>
                </a:lnTo>
                <a:lnTo>
                  <a:pt x="865631" y="4632960"/>
                </a:lnTo>
                <a:close/>
                <a:moveTo>
                  <a:pt x="871728" y="4632960"/>
                </a:moveTo>
                <a:lnTo>
                  <a:pt x="874775" y="4632960"/>
                </a:lnTo>
                <a:lnTo>
                  <a:pt x="874775" y="4636008"/>
                </a:lnTo>
                <a:lnTo>
                  <a:pt x="871728" y="4636008"/>
                </a:lnTo>
                <a:lnTo>
                  <a:pt x="871728" y="4632960"/>
                </a:lnTo>
                <a:close/>
                <a:moveTo>
                  <a:pt x="877824" y="4632960"/>
                </a:moveTo>
                <a:lnTo>
                  <a:pt x="880872" y="4632960"/>
                </a:lnTo>
                <a:lnTo>
                  <a:pt x="880872" y="4636008"/>
                </a:lnTo>
                <a:lnTo>
                  <a:pt x="877824" y="4636008"/>
                </a:lnTo>
                <a:lnTo>
                  <a:pt x="877824" y="4632960"/>
                </a:lnTo>
                <a:close/>
                <a:moveTo>
                  <a:pt x="883919" y="4632960"/>
                </a:moveTo>
                <a:lnTo>
                  <a:pt x="886967" y="4632960"/>
                </a:lnTo>
                <a:lnTo>
                  <a:pt x="886967" y="4636008"/>
                </a:lnTo>
                <a:lnTo>
                  <a:pt x="883919" y="4636008"/>
                </a:lnTo>
                <a:lnTo>
                  <a:pt x="883919" y="4632960"/>
                </a:lnTo>
                <a:close/>
                <a:moveTo>
                  <a:pt x="890016" y="4632960"/>
                </a:moveTo>
                <a:lnTo>
                  <a:pt x="893064" y="4632960"/>
                </a:lnTo>
                <a:lnTo>
                  <a:pt x="893064" y="4636008"/>
                </a:lnTo>
                <a:lnTo>
                  <a:pt x="890016" y="4636008"/>
                </a:lnTo>
                <a:lnTo>
                  <a:pt x="890016" y="4632960"/>
                </a:lnTo>
                <a:close/>
                <a:moveTo>
                  <a:pt x="896111" y="4632960"/>
                </a:moveTo>
                <a:lnTo>
                  <a:pt x="899159" y="4632960"/>
                </a:lnTo>
                <a:lnTo>
                  <a:pt x="899159" y="4636008"/>
                </a:lnTo>
                <a:lnTo>
                  <a:pt x="896111" y="4636008"/>
                </a:lnTo>
                <a:lnTo>
                  <a:pt x="896111" y="4632960"/>
                </a:lnTo>
                <a:close/>
                <a:moveTo>
                  <a:pt x="902208" y="4632960"/>
                </a:moveTo>
                <a:lnTo>
                  <a:pt x="905256" y="4632960"/>
                </a:lnTo>
                <a:lnTo>
                  <a:pt x="905256" y="4636008"/>
                </a:lnTo>
                <a:lnTo>
                  <a:pt x="902208" y="4636008"/>
                </a:lnTo>
                <a:lnTo>
                  <a:pt x="902208" y="4632960"/>
                </a:lnTo>
                <a:close/>
                <a:moveTo>
                  <a:pt x="908303" y="4632960"/>
                </a:moveTo>
                <a:lnTo>
                  <a:pt x="911351" y="4632960"/>
                </a:lnTo>
                <a:lnTo>
                  <a:pt x="911351" y="4636008"/>
                </a:lnTo>
                <a:lnTo>
                  <a:pt x="908303" y="4636008"/>
                </a:lnTo>
                <a:lnTo>
                  <a:pt x="908303" y="4632960"/>
                </a:lnTo>
                <a:close/>
                <a:moveTo>
                  <a:pt x="914400" y="4632960"/>
                </a:moveTo>
                <a:lnTo>
                  <a:pt x="917448" y="4632960"/>
                </a:lnTo>
                <a:lnTo>
                  <a:pt x="917448" y="4636008"/>
                </a:lnTo>
                <a:lnTo>
                  <a:pt x="914400" y="4636008"/>
                </a:lnTo>
                <a:lnTo>
                  <a:pt x="914400" y="4632960"/>
                </a:lnTo>
                <a:close/>
                <a:moveTo>
                  <a:pt x="920495" y="4632960"/>
                </a:moveTo>
                <a:lnTo>
                  <a:pt x="923543" y="4632960"/>
                </a:lnTo>
                <a:lnTo>
                  <a:pt x="923543" y="4636008"/>
                </a:lnTo>
                <a:lnTo>
                  <a:pt x="920495" y="4636008"/>
                </a:lnTo>
                <a:lnTo>
                  <a:pt x="920495" y="4632960"/>
                </a:lnTo>
                <a:close/>
                <a:moveTo>
                  <a:pt x="926591" y="4632960"/>
                </a:moveTo>
                <a:lnTo>
                  <a:pt x="929639" y="4632960"/>
                </a:lnTo>
                <a:lnTo>
                  <a:pt x="929639" y="4636008"/>
                </a:lnTo>
                <a:lnTo>
                  <a:pt x="926591" y="4636008"/>
                </a:lnTo>
                <a:lnTo>
                  <a:pt x="926591" y="4632960"/>
                </a:lnTo>
                <a:close/>
                <a:moveTo>
                  <a:pt x="932688" y="4632960"/>
                </a:moveTo>
                <a:lnTo>
                  <a:pt x="935736" y="4632960"/>
                </a:lnTo>
                <a:lnTo>
                  <a:pt x="935736" y="4636008"/>
                </a:lnTo>
                <a:lnTo>
                  <a:pt x="932688" y="4636008"/>
                </a:lnTo>
                <a:lnTo>
                  <a:pt x="932688" y="4632960"/>
                </a:lnTo>
                <a:close/>
                <a:moveTo>
                  <a:pt x="938783" y="4632960"/>
                </a:moveTo>
                <a:lnTo>
                  <a:pt x="941831" y="4632960"/>
                </a:lnTo>
                <a:lnTo>
                  <a:pt x="941831" y="4636008"/>
                </a:lnTo>
                <a:lnTo>
                  <a:pt x="938783" y="4636008"/>
                </a:lnTo>
                <a:lnTo>
                  <a:pt x="938783" y="4632960"/>
                </a:lnTo>
                <a:close/>
                <a:moveTo>
                  <a:pt x="944880" y="4632960"/>
                </a:moveTo>
                <a:lnTo>
                  <a:pt x="947928" y="4632960"/>
                </a:lnTo>
                <a:lnTo>
                  <a:pt x="947928" y="4636008"/>
                </a:lnTo>
                <a:lnTo>
                  <a:pt x="944880" y="4636008"/>
                </a:lnTo>
                <a:lnTo>
                  <a:pt x="944880" y="4632960"/>
                </a:lnTo>
                <a:close/>
                <a:moveTo>
                  <a:pt x="950975" y="4632960"/>
                </a:moveTo>
                <a:lnTo>
                  <a:pt x="954023" y="4632960"/>
                </a:lnTo>
                <a:lnTo>
                  <a:pt x="954023" y="4636008"/>
                </a:lnTo>
                <a:lnTo>
                  <a:pt x="950975" y="4636008"/>
                </a:lnTo>
                <a:lnTo>
                  <a:pt x="950975" y="4632960"/>
                </a:lnTo>
                <a:close/>
                <a:moveTo>
                  <a:pt x="957072" y="4632960"/>
                </a:moveTo>
                <a:lnTo>
                  <a:pt x="960120" y="4632960"/>
                </a:lnTo>
                <a:lnTo>
                  <a:pt x="960120" y="4636008"/>
                </a:lnTo>
                <a:lnTo>
                  <a:pt x="957072" y="4636008"/>
                </a:lnTo>
                <a:lnTo>
                  <a:pt x="957072" y="4632960"/>
                </a:lnTo>
                <a:close/>
                <a:moveTo>
                  <a:pt x="963167" y="4632960"/>
                </a:moveTo>
                <a:lnTo>
                  <a:pt x="966215" y="4632960"/>
                </a:lnTo>
                <a:lnTo>
                  <a:pt x="966215" y="4636008"/>
                </a:lnTo>
                <a:lnTo>
                  <a:pt x="963167" y="4636008"/>
                </a:lnTo>
                <a:lnTo>
                  <a:pt x="963167" y="4632960"/>
                </a:lnTo>
                <a:close/>
                <a:moveTo>
                  <a:pt x="969264" y="4632960"/>
                </a:moveTo>
                <a:lnTo>
                  <a:pt x="972312" y="4632960"/>
                </a:lnTo>
                <a:lnTo>
                  <a:pt x="972312" y="4636008"/>
                </a:lnTo>
                <a:lnTo>
                  <a:pt x="969264" y="4636008"/>
                </a:lnTo>
                <a:lnTo>
                  <a:pt x="969264" y="4632960"/>
                </a:lnTo>
                <a:close/>
                <a:moveTo>
                  <a:pt x="975360" y="4632960"/>
                </a:moveTo>
                <a:lnTo>
                  <a:pt x="978408" y="4632960"/>
                </a:lnTo>
                <a:lnTo>
                  <a:pt x="978408" y="4636008"/>
                </a:lnTo>
                <a:lnTo>
                  <a:pt x="975360" y="4636008"/>
                </a:lnTo>
                <a:lnTo>
                  <a:pt x="975360" y="4632960"/>
                </a:lnTo>
                <a:close/>
                <a:moveTo>
                  <a:pt x="981455" y="4632960"/>
                </a:moveTo>
                <a:lnTo>
                  <a:pt x="984503" y="4632960"/>
                </a:lnTo>
                <a:lnTo>
                  <a:pt x="984503" y="4636008"/>
                </a:lnTo>
                <a:lnTo>
                  <a:pt x="981455" y="4636008"/>
                </a:lnTo>
                <a:lnTo>
                  <a:pt x="981455" y="4632960"/>
                </a:lnTo>
                <a:close/>
                <a:moveTo>
                  <a:pt x="987552" y="4632960"/>
                </a:moveTo>
                <a:lnTo>
                  <a:pt x="990600" y="4632960"/>
                </a:lnTo>
                <a:lnTo>
                  <a:pt x="990600" y="4636008"/>
                </a:lnTo>
                <a:lnTo>
                  <a:pt x="987552" y="4636008"/>
                </a:lnTo>
                <a:lnTo>
                  <a:pt x="987552" y="4632960"/>
                </a:lnTo>
                <a:close/>
                <a:moveTo>
                  <a:pt x="993647" y="4632960"/>
                </a:moveTo>
                <a:lnTo>
                  <a:pt x="996695" y="4632960"/>
                </a:lnTo>
                <a:lnTo>
                  <a:pt x="996695" y="4636008"/>
                </a:lnTo>
                <a:lnTo>
                  <a:pt x="993647" y="4636008"/>
                </a:lnTo>
                <a:lnTo>
                  <a:pt x="993647" y="4632960"/>
                </a:lnTo>
                <a:close/>
                <a:moveTo>
                  <a:pt x="999744" y="4632960"/>
                </a:moveTo>
                <a:lnTo>
                  <a:pt x="1002792" y="4632960"/>
                </a:lnTo>
                <a:lnTo>
                  <a:pt x="1002792" y="4636008"/>
                </a:lnTo>
                <a:lnTo>
                  <a:pt x="999744" y="4636008"/>
                </a:lnTo>
                <a:lnTo>
                  <a:pt x="999744" y="4632960"/>
                </a:lnTo>
                <a:close/>
                <a:moveTo>
                  <a:pt x="1005839" y="4632960"/>
                </a:moveTo>
                <a:lnTo>
                  <a:pt x="1008887" y="4632960"/>
                </a:lnTo>
                <a:lnTo>
                  <a:pt x="1008887" y="4636008"/>
                </a:lnTo>
                <a:lnTo>
                  <a:pt x="1005839" y="4636008"/>
                </a:lnTo>
                <a:lnTo>
                  <a:pt x="1005839" y="4632960"/>
                </a:lnTo>
                <a:close/>
                <a:moveTo>
                  <a:pt x="1011936" y="4632960"/>
                </a:moveTo>
                <a:lnTo>
                  <a:pt x="1014984" y="4632960"/>
                </a:lnTo>
                <a:lnTo>
                  <a:pt x="1014984" y="4636008"/>
                </a:lnTo>
                <a:lnTo>
                  <a:pt x="1011936" y="4636008"/>
                </a:lnTo>
                <a:lnTo>
                  <a:pt x="1011936" y="4632960"/>
                </a:lnTo>
                <a:close/>
                <a:moveTo>
                  <a:pt x="1018031" y="4632960"/>
                </a:moveTo>
                <a:lnTo>
                  <a:pt x="1021079" y="4632960"/>
                </a:lnTo>
                <a:lnTo>
                  <a:pt x="1021079" y="4636008"/>
                </a:lnTo>
                <a:lnTo>
                  <a:pt x="1018031" y="4636008"/>
                </a:lnTo>
                <a:lnTo>
                  <a:pt x="1018031" y="4632960"/>
                </a:lnTo>
                <a:close/>
                <a:moveTo>
                  <a:pt x="1024128" y="4632960"/>
                </a:moveTo>
                <a:lnTo>
                  <a:pt x="1027175" y="4632960"/>
                </a:lnTo>
                <a:lnTo>
                  <a:pt x="1027175" y="4636008"/>
                </a:lnTo>
                <a:lnTo>
                  <a:pt x="1024128" y="4636008"/>
                </a:lnTo>
                <a:lnTo>
                  <a:pt x="1024128" y="4632960"/>
                </a:lnTo>
                <a:close/>
                <a:moveTo>
                  <a:pt x="1030224" y="4632960"/>
                </a:moveTo>
                <a:lnTo>
                  <a:pt x="1033272" y="4632960"/>
                </a:lnTo>
                <a:lnTo>
                  <a:pt x="1033272" y="4636008"/>
                </a:lnTo>
                <a:lnTo>
                  <a:pt x="1030224" y="4636008"/>
                </a:lnTo>
                <a:lnTo>
                  <a:pt x="1030224" y="4632960"/>
                </a:lnTo>
                <a:close/>
                <a:moveTo>
                  <a:pt x="1036319" y="4632960"/>
                </a:moveTo>
                <a:lnTo>
                  <a:pt x="1039367" y="4632960"/>
                </a:lnTo>
                <a:lnTo>
                  <a:pt x="1039367" y="4636008"/>
                </a:lnTo>
                <a:lnTo>
                  <a:pt x="1036319" y="4636008"/>
                </a:lnTo>
                <a:lnTo>
                  <a:pt x="1036319" y="4632960"/>
                </a:lnTo>
                <a:close/>
                <a:moveTo>
                  <a:pt x="1042416" y="4632960"/>
                </a:moveTo>
                <a:lnTo>
                  <a:pt x="1045464" y="4632960"/>
                </a:lnTo>
                <a:lnTo>
                  <a:pt x="1045464" y="4636008"/>
                </a:lnTo>
                <a:lnTo>
                  <a:pt x="1042416" y="4636008"/>
                </a:lnTo>
                <a:lnTo>
                  <a:pt x="1042416" y="4632960"/>
                </a:lnTo>
                <a:close/>
                <a:moveTo>
                  <a:pt x="1048511" y="4632960"/>
                </a:moveTo>
                <a:lnTo>
                  <a:pt x="1051559" y="4632960"/>
                </a:lnTo>
                <a:lnTo>
                  <a:pt x="1051559" y="4636008"/>
                </a:lnTo>
                <a:lnTo>
                  <a:pt x="1048511" y="4636008"/>
                </a:lnTo>
                <a:lnTo>
                  <a:pt x="1048511" y="4632960"/>
                </a:lnTo>
                <a:close/>
                <a:moveTo>
                  <a:pt x="1054608" y="4632960"/>
                </a:moveTo>
                <a:lnTo>
                  <a:pt x="1057656" y="4632960"/>
                </a:lnTo>
                <a:lnTo>
                  <a:pt x="1057656" y="4636008"/>
                </a:lnTo>
                <a:lnTo>
                  <a:pt x="1054608" y="4636008"/>
                </a:lnTo>
                <a:lnTo>
                  <a:pt x="1054608" y="4632960"/>
                </a:lnTo>
                <a:close/>
                <a:moveTo>
                  <a:pt x="1060703" y="4632960"/>
                </a:moveTo>
                <a:lnTo>
                  <a:pt x="1063751" y="4632960"/>
                </a:lnTo>
                <a:lnTo>
                  <a:pt x="1063751" y="4636008"/>
                </a:lnTo>
                <a:lnTo>
                  <a:pt x="1060703" y="4636008"/>
                </a:lnTo>
                <a:lnTo>
                  <a:pt x="1060703" y="4632960"/>
                </a:lnTo>
                <a:close/>
                <a:moveTo>
                  <a:pt x="1066800" y="4632960"/>
                </a:moveTo>
                <a:lnTo>
                  <a:pt x="1069848" y="4632960"/>
                </a:lnTo>
                <a:lnTo>
                  <a:pt x="1069848" y="4636008"/>
                </a:lnTo>
                <a:lnTo>
                  <a:pt x="1066800" y="4636008"/>
                </a:lnTo>
                <a:lnTo>
                  <a:pt x="1066800" y="4632960"/>
                </a:lnTo>
                <a:close/>
                <a:moveTo>
                  <a:pt x="1072895" y="4632960"/>
                </a:moveTo>
                <a:lnTo>
                  <a:pt x="1075943" y="4632960"/>
                </a:lnTo>
                <a:lnTo>
                  <a:pt x="1075943" y="4636008"/>
                </a:lnTo>
                <a:lnTo>
                  <a:pt x="1072895" y="4636008"/>
                </a:lnTo>
                <a:lnTo>
                  <a:pt x="1072895" y="4632960"/>
                </a:lnTo>
                <a:close/>
                <a:moveTo>
                  <a:pt x="1078991" y="4632960"/>
                </a:moveTo>
                <a:lnTo>
                  <a:pt x="1082039" y="4632960"/>
                </a:lnTo>
                <a:lnTo>
                  <a:pt x="1082039" y="4636008"/>
                </a:lnTo>
                <a:lnTo>
                  <a:pt x="1078991" y="4636008"/>
                </a:lnTo>
                <a:lnTo>
                  <a:pt x="1078991" y="4632960"/>
                </a:lnTo>
                <a:close/>
                <a:moveTo>
                  <a:pt x="1085088" y="4632960"/>
                </a:moveTo>
                <a:lnTo>
                  <a:pt x="1088136" y="4632960"/>
                </a:lnTo>
                <a:lnTo>
                  <a:pt x="1088136" y="4636008"/>
                </a:lnTo>
                <a:lnTo>
                  <a:pt x="1085088" y="4636008"/>
                </a:lnTo>
                <a:lnTo>
                  <a:pt x="1085088" y="4632960"/>
                </a:lnTo>
                <a:close/>
                <a:moveTo>
                  <a:pt x="1091183" y="4632960"/>
                </a:moveTo>
                <a:lnTo>
                  <a:pt x="1094231" y="4632960"/>
                </a:lnTo>
                <a:lnTo>
                  <a:pt x="1094231" y="4636008"/>
                </a:lnTo>
                <a:lnTo>
                  <a:pt x="1091183" y="4636008"/>
                </a:lnTo>
                <a:lnTo>
                  <a:pt x="1091183" y="4632960"/>
                </a:lnTo>
                <a:close/>
                <a:moveTo>
                  <a:pt x="1097280" y="4632960"/>
                </a:moveTo>
                <a:lnTo>
                  <a:pt x="1100328" y="4632960"/>
                </a:lnTo>
                <a:lnTo>
                  <a:pt x="1100328" y="4636008"/>
                </a:lnTo>
                <a:lnTo>
                  <a:pt x="1097280" y="4636008"/>
                </a:lnTo>
                <a:lnTo>
                  <a:pt x="1097280" y="4632960"/>
                </a:lnTo>
                <a:close/>
                <a:moveTo>
                  <a:pt x="1103375" y="4632960"/>
                </a:moveTo>
                <a:lnTo>
                  <a:pt x="1106423" y="4632960"/>
                </a:lnTo>
                <a:lnTo>
                  <a:pt x="1106423" y="4636008"/>
                </a:lnTo>
                <a:lnTo>
                  <a:pt x="1103375" y="4636008"/>
                </a:lnTo>
                <a:lnTo>
                  <a:pt x="1103375" y="4632960"/>
                </a:lnTo>
                <a:close/>
                <a:moveTo>
                  <a:pt x="1109472" y="4632960"/>
                </a:moveTo>
                <a:lnTo>
                  <a:pt x="1112520" y="4632960"/>
                </a:lnTo>
                <a:lnTo>
                  <a:pt x="1112520" y="4636008"/>
                </a:lnTo>
                <a:lnTo>
                  <a:pt x="1109472" y="4636008"/>
                </a:lnTo>
                <a:lnTo>
                  <a:pt x="1109472" y="4632960"/>
                </a:lnTo>
                <a:close/>
                <a:moveTo>
                  <a:pt x="1115567" y="4632960"/>
                </a:moveTo>
                <a:lnTo>
                  <a:pt x="1118615" y="4632960"/>
                </a:lnTo>
                <a:lnTo>
                  <a:pt x="1118615" y="4636008"/>
                </a:lnTo>
                <a:lnTo>
                  <a:pt x="1115567" y="4636008"/>
                </a:lnTo>
                <a:lnTo>
                  <a:pt x="1115567" y="4632960"/>
                </a:lnTo>
                <a:close/>
                <a:moveTo>
                  <a:pt x="1121664" y="4632960"/>
                </a:moveTo>
                <a:lnTo>
                  <a:pt x="1124712" y="4632960"/>
                </a:lnTo>
                <a:lnTo>
                  <a:pt x="1124712" y="4636008"/>
                </a:lnTo>
                <a:lnTo>
                  <a:pt x="1121664" y="4636008"/>
                </a:lnTo>
                <a:lnTo>
                  <a:pt x="1121664" y="4632960"/>
                </a:lnTo>
                <a:close/>
                <a:moveTo>
                  <a:pt x="1127760" y="4632960"/>
                </a:moveTo>
                <a:lnTo>
                  <a:pt x="1130808" y="4632960"/>
                </a:lnTo>
                <a:lnTo>
                  <a:pt x="1130808" y="4636008"/>
                </a:lnTo>
                <a:lnTo>
                  <a:pt x="1127760" y="4636008"/>
                </a:lnTo>
                <a:lnTo>
                  <a:pt x="1127760" y="4632960"/>
                </a:lnTo>
                <a:close/>
                <a:moveTo>
                  <a:pt x="1133855" y="4632960"/>
                </a:moveTo>
                <a:lnTo>
                  <a:pt x="1136903" y="4632960"/>
                </a:lnTo>
                <a:lnTo>
                  <a:pt x="1136903" y="4636008"/>
                </a:lnTo>
                <a:lnTo>
                  <a:pt x="1133855" y="4636008"/>
                </a:lnTo>
                <a:lnTo>
                  <a:pt x="1133855" y="4632960"/>
                </a:lnTo>
                <a:close/>
                <a:moveTo>
                  <a:pt x="1139952" y="4632960"/>
                </a:moveTo>
                <a:lnTo>
                  <a:pt x="1143000" y="4632960"/>
                </a:lnTo>
                <a:lnTo>
                  <a:pt x="1143000" y="4636008"/>
                </a:lnTo>
                <a:lnTo>
                  <a:pt x="1139952" y="4636008"/>
                </a:lnTo>
                <a:lnTo>
                  <a:pt x="1139952" y="4632960"/>
                </a:lnTo>
                <a:close/>
                <a:moveTo>
                  <a:pt x="1146047" y="4632960"/>
                </a:moveTo>
                <a:lnTo>
                  <a:pt x="1149095" y="4632960"/>
                </a:lnTo>
                <a:lnTo>
                  <a:pt x="1149095" y="4636008"/>
                </a:lnTo>
                <a:lnTo>
                  <a:pt x="1146047" y="4636008"/>
                </a:lnTo>
                <a:lnTo>
                  <a:pt x="1146047" y="4632960"/>
                </a:lnTo>
                <a:close/>
                <a:moveTo>
                  <a:pt x="1152144" y="4632960"/>
                </a:moveTo>
                <a:lnTo>
                  <a:pt x="1155192" y="4632960"/>
                </a:lnTo>
                <a:lnTo>
                  <a:pt x="1155192" y="4636008"/>
                </a:lnTo>
                <a:lnTo>
                  <a:pt x="1152144" y="4636008"/>
                </a:lnTo>
                <a:lnTo>
                  <a:pt x="1152144" y="4632960"/>
                </a:lnTo>
                <a:close/>
                <a:moveTo>
                  <a:pt x="1158239" y="4632960"/>
                </a:moveTo>
                <a:lnTo>
                  <a:pt x="1161287" y="4632960"/>
                </a:lnTo>
                <a:lnTo>
                  <a:pt x="1161287" y="4636008"/>
                </a:lnTo>
                <a:lnTo>
                  <a:pt x="1158239" y="4636008"/>
                </a:lnTo>
                <a:lnTo>
                  <a:pt x="1158239" y="4632960"/>
                </a:lnTo>
                <a:close/>
                <a:moveTo>
                  <a:pt x="1164336" y="4632960"/>
                </a:moveTo>
                <a:lnTo>
                  <a:pt x="1167384" y="4632960"/>
                </a:lnTo>
                <a:lnTo>
                  <a:pt x="1167384" y="4636008"/>
                </a:lnTo>
                <a:lnTo>
                  <a:pt x="1164336" y="4636008"/>
                </a:lnTo>
                <a:lnTo>
                  <a:pt x="1164336" y="4632960"/>
                </a:lnTo>
                <a:close/>
                <a:moveTo>
                  <a:pt x="1170431" y="4632960"/>
                </a:moveTo>
                <a:lnTo>
                  <a:pt x="1173479" y="4632960"/>
                </a:lnTo>
                <a:lnTo>
                  <a:pt x="1173479" y="4636008"/>
                </a:lnTo>
                <a:lnTo>
                  <a:pt x="1170431" y="4636008"/>
                </a:lnTo>
                <a:lnTo>
                  <a:pt x="1170431" y="4632960"/>
                </a:lnTo>
                <a:close/>
                <a:moveTo>
                  <a:pt x="1176528" y="4632960"/>
                </a:moveTo>
                <a:lnTo>
                  <a:pt x="1179575" y="4632960"/>
                </a:lnTo>
                <a:lnTo>
                  <a:pt x="1179575" y="4636008"/>
                </a:lnTo>
                <a:lnTo>
                  <a:pt x="1176528" y="4636008"/>
                </a:lnTo>
                <a:lnTo>
                  <a:pt x="1176528" y="4632960"/>
                </a:lnTo>
                <a:close/>
                <a:moveTo>
                  <a:pt x="1182624" y="4632960"/>
                </a:moveTo>
                <a:lnTo>
                  <a:pt x="1185672" y="4632960"/>
                </a:lnTo>
                <a:lnTo>
                  <a:pt x="1185672" y="4636008"/>
                </a:lnTo>
                <a:lnTo>
                  <a:pt x="1182624" y="4636008"/>
                </a:lnTo>
                <a:lnTo>
                  <a:pt x="1182624" y="4632960"/>
                </a:lnTo>
                <a:close/>
                <a:moveTo>
                  <a:pt x="1188719" y="4632960"/>
                </a:moveTo>
                <a:lnTo>
                  <a:pt x="1191767" y="4632960"/>
                </a:lnTo>
                <a:lnTo>
                  <a:pt x="1191767" y="4636008"/>
                </a:lnTo>
                <a:lnTo>
                  <a:pt x="1188719" y="4636008"/>
                </a:lnTo>
                <a:lnTo>
                  <a:pt x="1188719" y="4632960"/>
                </a:lnTo>
                <a:close/>
                <a:moveTo>
                  <a:pt x="1194816" y="4632960"/>
                </a:moveTo>
                <a:lnTo>
                  <a:pt x="1197864" y="4632960"/>
                </a:lnTo>
                <a:lnTo>
                  <a:pt x="1197864" y="4636008"/>
                </a:lnTo>
                <a:lnTo>
                  <a:pt x="1194816" y="4636008"/>
                </a:lnTo>
                <a:lnTo>
                  <a:pt x="1194816" y="4632960"/>
                </a:lnTo>
                <a:close/>
                <a:moveTo>
                  <a:pt x="1200911" y="4632960"/>
                </a:moveTo>
                <a:lnTo>
                  <a:pt x="1203959" y="4632960"/>
                </a:lnTo>
                <a:lnTo>
                  <a:pt x="1203959" y="4636008"/>
                </a:lnTo>
                <a:lnTo>
                  <a:pt x="1200911" y="4636008"/>
                </a:lnTo>
                <a:lnTo>
                  <a:pt x="1200911" y="4632960"/>
                </a:lnTo>
                <a:close/>
                <a:moveTo>
                  <a:pt x="1207008" y="4632960"/>
                </a:moveTo>
                <a:lnTo>
                  <a:pt x="1210056" y="4632960"/>
                </a:lnTo>
                <a:lnTo>
                  <a:pt x="1210056" y="4636008"/>
                </a:lnTo>
                <a:lnTo>
                  <a:pt x="1207008" y="4636008"/>
                </a:lnTo>
                <a:lnTo>
                  <a:pt x="1207008" y="4632960"/>
                </a:lnTo>
                <a:close/>
                <a:moveTo>
                  <a:pt x="1213103" y="4632960"/>
                </a:moveTo>
                <a:lnTo>
                  <a:pt x="1216151" y="4632960"/>
                </a:lnTo>
                <a:lnTo>
                  <a:pt x="1216151" y="4636008"/>
                </a:lnTo>
                <a:lnTo>
                  <a:pt x="1213103" y="4636008"/>
                </a:lnTo>
                <a:lnTo>
                  <a:pt x="1213103" y="4632960"/>
                </a:lnTo>
                <a:close/>
                <a:moveTo>
                  <a:pt x="1219200" y="4632960"/>
                </a:moveTo>
                <a:lnTo>
                  <a:pt x="1222248" y="4632960"/>
                </a:lnTo>
                <a:lnTo>
                  <a:pt x="1222248" y="4636008"/>
                </a:lnTo>
                <a:lnTo>
                  <a:pt x="1219200" y="4636008"/>
                </a:lnTo>
                <a:lnTo>
                  <a:pt x="1219200" y="4632960"/>
                </a:lnTo>
                <a:close/>
                <a:moveTo>
                  <a:pt x="1225295" y="4632960"/>
                </a:moveTo>
                <a:lnTo>
                  <a:pt x="1228343" y="4632960"/>
                </a:lnTo>
                <a:lnTo>
                  <a:pt x="1228343" y="4636008"/>
                </a:lnTo>
                <a:lnTo>
                  <a:pt x="1225295" y="4636008"/>
                </a:lnTo>
                <a:lnTo>
                  <a:pt x="1225295" y="4632960"/>
                </a:lnTo>
                <a:close/>
                <a:moveTo>
                  <a:pt x="1231391" y="4632960"/>
                </a:moveTo>
                <a:lnTo>
                  <a:pt x="1234439" y="4632960"/>
                </a:lnTo>
                <a:lnTo>
                  <a:pt x="1234439" y="4636008"/>
                </a:lnTo>
                <a:lnTo>
                  <a:pt x="1231391" y="4636008"/>
                </a:lnTo>
                <a:lnTo>
                  <a:pt x="1231391" y="4632960"/>
                </a:lnTo>
                <a:close/>
                <a:moveTo>
                  <a:pt x="1237488" y="4632960"/>
                </a:moveTo>
                <a:lnTo>
                  <a:pt x="1240536" y="4632960"/>
                </a:lnTo>
                <a:lnTo>
                  <a:pt x="1240536" y="4636008"/>
                </a:lnTo>
                <a:lnTo>
                  <a:pt x="1237488" y="4636008"/>
                </a:lnTo>
                <a:lnTo>
                  <a:pt x="1237488" y="4632960"/>
                </a:lnTo>
                <a:close/>
                <a:moveTo>
                  <a:pt x="1243583" y="4632960"/>
                </a:moveTo>
                <a:lnTo>
                  <a:pt x="1246631" y="4632960"/>
                </a:lnTo>
                <a:lnTo>
                  <a:pt x="1246631" y="4636008"/>
                </a:lnTo>
                <a:lnTo>
                  <a:pt x="1243583" y="4636008"/>
                </a:lnTo>
                <a:lnTo>
                  <a:pt x="1243583" y="4632960"/>
                </a:lnTo>
                <a:close/>
                <a:moveTo>
                  <a:pt x="1249680" y="4632960"/>
                </a:moveTo>
                <a:lnTo>
                  <a:pt x="1252728" y="4632960"/>
                </a:lnTo>
                <a:lnTo>
                  <a:pt x="1252728" y="4636008"/>
                </a:lnTo>
                <a:lnTo>
                  <a:pt x="1249680" y="4636008"/>
                </a:lnTo>
                <a:lnTo>
                  <a:pt x="1249680" y="4632960"/>
                </a:lnTo>
                <a:close/>
                <a:moveTo>
                  <a:pt x="1255775" y="4632960"/>
                </a:moveTo>
                <a:lnTo>
                  <a:pt x="1258823" y="4632960"/>
                </a:lnTo>
                <a:lnTo>
                  <a:pt x="1258823" y="4636008"/>
                </a:lnTo>
                <a:lnTo>
                  <a:pt x="1255775" y="4636008"/>
                </a:lnTo>
                <a:lnTo>
                  <a:pt x="1255775" y="4632960"/>
                </a:lnTo>
                <a:close/>
                <a:moveTo>
                  <a:pt x="1261872" y="4632960"/>
                </a:moveTo>
                <a:lnTo>
                  <a:pt x="1264920" y="4632960"/>
                </a:lnTo>
                <a:lnTo>
                  <a:pt x="1264920" y="4636008"/>
                </a:lnTo>
                <a:lnTo>
                  <a:pt x="1261872" y="4636008"/>
                </a:lnTo>
                <a:lnTo>
                  <a:pt x="1261872" y="4632960"/>
                </a:lnTo>
                <a:close/>
                <a:moveTo>
                  <a:pt x="1267967" y="4632960"/>
                </a:moveTo>
                <a:lnTo>
                  <a:pt x="1271015" y="4632960"/>
                </a:lnTo>
                <a:lnTo>
                  <a:pt x="1271015" y="4636008"/>
                </a:lnTo>
                <a:lnTo>
                  <a:pt x="1267967" y="4636008"/>
                </a:lnTo>
                <a:lnTo>
                  <a:pt x="1267967" y="4632960"/>
                </a:lnTo>
                <a:close/>
                <a:moveTo>
                  <a:pt x="1274064" y="4632960"/>
                </a:moveTo>
                <a:lnTo>
                  <a:pt x="1277112" y="4632960"/>
                </a:lnTo>
                <a:lnTo>
                  <a:pt x="1277112" y="4636008"/>
                </a:lnTo>
                <a:lnTo>
                  <a:pt x="1274064" y="4636008"/>
                </a:lnTo>
                <a:lnTo>
                  <a:pt x="1274064" y="4632960"/>
                </a:lnTo>
                <a:close/>
                <a:moveTo>
                  <a:pt x="1280160" y="4632960"/>
                </a:moveTo>
                <a:lnTo>
                  <a:pt x="1283208" y="4632960"/>
                </a:lnTo>
                <a:lnTo>
                  <a:pt x="1283208" y="4636008"/>
                </a:lnTo>
                <a:lnTo>
                  <a:pt x="1280160" y="4636008"/>
                </a:lnTo>
                <a:lnTo>
                  <a:pt x="1280160" y="4632960"/>
                </a:lnTo>
                <a:close/>
                <a:moveTo>
                  <a:pt x="1286255" y="4632960"/>
                </a:moveTo>
                <a:lnTo>
                  <a:pt x="1289303" y="4632960"/>
                </a:lnTo>
                <a:lnTo>
                  <a:pt x="1289303" y="4636008"/>
                </a:lnTo>
                <a:lnTo>
                  <a:pt x="1286255" y="4636008"/>
                </a:lnTo>
                <a:lnTo>
                  <a:pt x="1286255" y="4632960"/>
                </a:lnTo>
                <a:close/>
                <a:moveTo>
                  <a:pt x="1292351" y="4632960"/>
                </a:moveTo>
                <a:lnTo>
                  <a:pt x="1295399" y="4632960"/>
                </a:lnTo>
                <a:lnTo>
                  <a:pt x="1295399" y="4636008"/>
                </a:lnTo>
                <a:lnTo>
                  <a:pt x="1292351" y="4636008"/>
                </a:lnTo>
                <a:lnTo>
                  <a:pt x="1292351" y="4632960"/>
                </a:lnTo>
                <a:close/>
                <a:moveTo>
                  <a:pt x="1298448" y="4632960"/>
                </a:moveTo>
                <a:lnTo>
                  <a:pt x="1301496" y="4632960"/>
                </a:lnTo>
                <a:lnTo>
                  <a:pt x="1301496" y="4636008"/>
                </a:lnTo>
                <a:lnTo>
                  <a:pt x="1298448" y="4636008"/>
                </a:lnTo>
                <a:lnTo>
                  <a:pt x="1298448" y="4632960"/>
                </a:lnTo>
                <a:close/>
                <a:moveTo>
                  <a:pt x="1304544" y="4632960"/>
                </a:moveTo>
                <a:lnTo>
                  <a:pt x="1307592" y="4632960"/>
                </a:lnTo>
                <a:lnTo>
                  <a:pt x="1307592" y="4636008"/>
                </a:lnTo>
                <a:lnTo>
                  <a:pt x="1304544" y="4636008"/>
                </a:lnTo>
                <a:lnTo>
                  <a:pt x="1304544" y="4632960"/>
                </a:lnTo>
                <a:close/>
                <a:moveTo>
                  <a:pt x="1310639" y="4632960"/>
                </a:moveTo>
                <a:lnTo>
                  <a:pt x="1313687" y="4632960"/>
                </a:lnTo>
                <a:lnTo>
                  <a:pt x="1313687" y="4636008"/>
                </a:lnTo>
                <a:lnTo>
                  <a:pt x="1310639" y="4636008"/>
                </a:lnTo>
                <a:lnTo>
                  <a:pt x="1310639" y="4632960"/>
                </a:lnTo>
                <a:close/>
                <a:moveTo>
                  <a:pt x="1316735" y="4632960"/>
                </a:moveTo>
                <a:lnTo>
                  <a:pt x="1319783" y="4632960"/>
                </a:lnTo>
                <a:lnTo>
                  <a:pt x="1319783" y="4636008"/>
                </a:lnTo>
                <a:lnTo>
                  <a:pt x="1316735" y="4636008"/>
                </a:lnTo>
                <a:lnTo>
                  <a:pt x="1316735" y="4632960"/>
                </a:lnTo>
                <a:close/>
                <a:moveTo>
                  <a:pt x="1322832" y="4632960"/>
                </a:moveTo>
                <a:lnTo>
                  <a:pt x="1325880" y="4632960"/>
                </a:lnTo>
                <a:lnTo>
                  <a:pt x="1325880" y="4636008"/>
                </a:lnTo>
                <a:lnTo>
                  <a:pt x="1322832" y="4636008"/>
                </a:lnTo>
                <a:lnTo>
                  <a:pt x="1322832" y="4632960"/>
                </a:lnTo>
                <a:close/>
                <a:moveTo>
                  <a:pt x="1328928" y="4632960"/>
                </a:moveTo>
                <a:lnTo>
                  <a:pt x="1331975" y="4632960"/>
                </a:lnTo>
                <a:lnTo>
                  <a:pt x="1331975" y="4636008"/>
                </a:lnTo>
                <a:lnTo>
                  <a:pt x="1328928" y="4636008"/>
                </a:lnTo>
                <a:lnTo>
                  <a:pt x="1328928" y="4632960"/>
                </a:lnTo>
                <a:close/>
                <a:moveTo>
                  <a:pt x="1335023" y="4632960"/>
                </a:moveTo>
                <a:lnTo>
                  <a:pt x="1338071" y="4632960"/>
                </a:lnTo>
                <a:lnTo>
                  <a:pt x="1338071" y="4636008"/>
                </a:lnTo>
                <a:lnTo>
                  <a:pt x="1335023" y="4636008"/>
                </a:lnTo>
                <a:lnTo>
                  <a:pt x="1335023" y="4632960"/>
                </a:lnTo>
                <a:close/>
                <a:moveTo>
                  <a:pt x="1341120" y="4632960"/>
                </a:moveTo>
                <a:lnTo>
                  <a:pt x="1344168" y="4632960"/>
                </a:lnTo>
                <a:lnTo>
                  <a:pt x="1344168" y="4636008"/>
                </a:lnTo>
                <a:lnTo>
                  <a:pt x="1341120" y="4636008"/>
                </a:lnTo>
                <a:lnTo>
                  <a:pt x="1341120" y="4632960"/>
                </a:lnTo>
                <a:close/>
                <a:moveTo>
                  <a:pt x="1347216" y="4632960"/>
                </a:moveTo>
                <a:lnTo>
                  <a:pt x="1350264" y="4632960"/>
                </a:lnTo>
                <a:lnTo>
                  <a:pt x="1350264" y="4636008"/>
                </a:lnTo>
                <a:lnTo>
                  <a:pt x="1347216" y="4636008"/>
                </a:lnTo>
                <a:lnTo>
                  <a:pt x="1347216" y="4632960"/>
                </a:lnTo>
                <a:close/>
                <a:moveTo>
                  <a:pt x="1353311" y="4632960"/>
                </a:moveTo>
                <a:lnTo>
                  <a:pt x="1356359" y="4632960"/>
                </a:lnTo>
                <a:lnTo>
                  <a:pt x="1356359" y="4636008"/>
                </a:lnTo>
                <a:lnTo>
                  <a:pt x="1353311" y="4636008"/>
                </a:lnTo>
                <a:lnTo>
                  <a:pt x="1353311" y="4632960"/>
                </a:lnTo>
                <a:close/>
                <a:moveTo>
                  <a:pt x="1359407" y="4632960"/>
                </a:moveTo>
                <a:lnTo>
                  <a:pt x="1362455" y="4632960"/>
                </a:lnTo>
                <a:lnTo>
                  <a:pt x="1362455" y="4636008"/>
                </a:lnTo>
                <a:lnTo>
                  <a:pt x="1359407" y="4636008"/>
                </a:lnTo>
                <a:lnTo>
                  <a:pt x="1359407" y="4632960"/>
                </a:lnTo>
                <a:close/>
                <a:moveTo>
                  <a:pt x="1365504" y="4632960"/>
                </a:moveTo>
                <a:lnTo>
                  <a:pt x="1368552" y="4632960"/>
                </a:lnTo>
                <a:lnTo>
                  <a:pt x="1368552" y="4636008"/>
                </a:lnTo>
                <a:lnTo>
                  <a:pt x="1365504" y="4636008"/>
                </a:lnTo>
                <a:lnTo>
                  <a:pt x="1365504" y="4632960"/>
                </a:lnTo>
                <a:close/>
                <a:moveTo>
                  <a:pt x="1371600" y="4632960"/>
                </a:moveTo>
                <a:lnTo>
                  <a:pt x="1374648" y="4632960"/>
                </a:lnTo>
                <a:lnTo>
                  <a:pt x="1374648" y="4636008"/>
                </a:lnTo>
                <a:lnTo>
                  <a:pt x="1371600" y="4636008"/>
                </a:lnTo>
                <a:lnTo>
                  <a:pt x="1371600" y="4632960"/>
                </a:lnTo>
                <a:close/>
                <a:moveTo>
                  <a:pt x="1377695" y="4632960"/>
                </a:moveTo>
                <a:lnTo>
                  <a:pt x="1380743" y="4632960"/>
                </a:lnTo>
                <a:lnTo>
                  <a:pt x="1380743" y="4636008"/>
                </a:lnTo>
                <a:lnTo>
                  <a:pt x="1377695" y="4636008"/>
                </a:lnTo>
                <a:lnTo>
                  <a:pt x="1377695" y="4632960"/>
                </a:lnTo>
                <a:close/>
                <a:moveTo>
                  <a:pt x="1383792" y="4632960"/>
                </a:moveTo>
                <a:lnTo>
                  <a:pt x="1386840" y="4632960"/>
                </a:lnTo>
                <a:lnTo>
                  <a:pt x="1386840" y="4636008"/>
                </a:lnTo>
                <a:lnTo>
                  <a:pt x="1383792" y="4636008"/>
                </a:lnTo>
                <a:lnTo>
                  <a:pt x="1383792" y="4632960"/>
                </a:lnTo>
                <a:close/>
                <a:moveTo>
                  <a:pt x="1389888" y="4632960"/>
                </a:moveTo>
                <a:lnTo>
                  <a:pt x="1392936" y="4632960"/>
                </a:lnTo>
                <a:lnTo>
                  <a:pt x="1392936" y="4636008"/>
                </a:lnTo>
                <a:lnTo>
                  <a:pt x="1389888" y="4636008"/>
                </a:lnTo>
                <a:lnTo>
                  <a:pt x="1389888" y="4632960"/>
                </a:lnTo>
                <a:close/>
                <a:moveTo>
                  <a:pt x="1395983" y="4632960"/>
                </a:moveTo>
                <a:lnTo>
                  <a:pt x="1399031" y="4632960"/>
                </a:lnTo>
                <a:lnTo>
                  <a:pt x="1399031" y="4636008"/>
                </a:lnTo>
                <a:lnTo>
                  <a:pt x="1395983" y="4636008"/>
                </a:lnTo>
                <a:lnTo>
                  <a:pt x="1395983" y="4632960"/>
                </a:lnTo>
                <a:close/>
                <a:moveTo>
                  <a:pt x="1402079" y="4632960"/>
                </a:moveTo>
                <a:lnTo>
                  <a:pt x="1405127" y="4632960"/>
                </a:lnTo>
                <a:lnTo>
                  <a:pt x="1405127" y="4636008"/>
                </a:lnTo>
                <a:lnTo>
                  <a:pt x="1402079" y="4636008"/>
                </a:lnTo>
                <a:lnTo>
                  <a:pt x="1402079" y="4632960"/>
                </a:lnTo>
                <a:close/>
                <a:moveTo>
                  <a:pt x="1408176" y="4632960"/>
                </a:moveTo>
                <a:lnTo>
                  <a:pt x="1411224" y="4632960"/>
                </a:lnTo>
                <a:lnTo>
                  <a:pt x="1411224" y="4636008"/>
                </a:lnTo>
                <a:lnTo>
                  <a:pt x="1408176" y="4636008"/>
                </a:lnTo>
                <a:lnTo>
                  <a:pt x="1408176" y="4632960"/>
                </a:lnTo>
                <a:close/>
                <a:moveTo>
                  <a:pt x="1414272" y="4632960"/>
                </a:moveTo>
                <a:lnTo>
                  <a:pt x="1417320" y="4632960"/>
                </a:lnTo>
                <a:lnTo>
                  <a:pt x="1417320" y="4636008"/>
                </a:lnTo>
                <a:lnTo>
                  <a:pt x="1414272" y="4636008"/>
                </a:lnTo>
                <a:lnTo>
                  <a:pt x="1414272" y="4632960"/>
                </a:lnTo>
                <a:close/>
                <a:moveTo>
                  <a:pt x="1420367" y="4632960"/>
                </a:moveTo>
                <a:lnTo>
                  <a:pt x="1423415" y="4632960"/>
                </a:lnTo>
                <a:lnTo>
                  <a:pt x="1423415" y="4636008"/>
                </a:lnTo>
                <a:lnTo>
                  <a:pt x="1420367" y="4636008"/>
                </a:lnTo>
                <a:lnTo>
                  <a:pt x="1420367" y="4632960"/>
                </a:lnTo>
                <a:close/>
                <a:moveTo>
                  <a:pt x="1426463" y="4632960"/>
                </a:moveTo>
                <a:lnTo>
                  <a:pt x="1429511" y="4632960"/>
                </a:lnTo>
                <a:lnTo>
                  <a:pt x="1429511" y="4636008"/>
                </a:lnTo>
                <a:lnTo>
                  <a:pt x="1426463" y="4636008"/>
                </a:lnTo>
                <a:lnTo>
                  <a:pt x="1426463" y="4632960"/>
                </a:lnTo>
                <a:close/>
                <a:moveTo>
                  <a:pt x="1432560" y="4632960"/>
                </a:moveTo>
                <a:lnTo>
                  <a:pt x="1435608" y="4632960"/>
                </a:lnTo>
                <a:lnTo>
                  <a:pt x="1435608" y="4636008"/>
                </a:lnTo>
                <a:lnTo>
                  <a:pt x="1432560" y="4636008"/>
                </a:lnTo>
                <a:lnTo>
                  <a:pt x="1432560" y="4632960"/>
                </a:lnTo>
                <a:close/>
                <a:moveTo>
                  <a:pt x="1438655" y="4632960"/>
                </a:moveTo>
                <a:lnTo>
                  <a:pt x="1441703" y="4632960"/>
                </a:lnTo>
                <a:lnTo>
                  <a:pt x="1441703" y="4636008"/>
                </a:lnTo>
                <a:lnTo>
                  <a:pt x="1438655" y="4636008"/>
                </a:lnTo>
                <a:lnTo>
                  <a:pt x="1438655" y="4632960"/>
                </a:lnTo>
                <a:close/>
                <a:moveTo>
                  <a:pt x="1444751" y="4632960"/>
                </a:moveTo>
                <a:lnTo>
                  <a:pt x="1447799" y="4632960"/>
                </a:lnTo>
                <a:lnTo>
                  <a:pt x="1447799" y="4636008"/>
                </a:lnTo>
                <a:lnTo>
                  <a:pt x="1444751" y="4636008"/>
                </a:lnTo>
                <a:lnTo>
                  <a:pt x="1444751" y="4632960"/>
                </a:lnTo>
                <a:close/>
                <a:moveTo>
                  <a:pt x="1450848" y="4632960"/>
                </a:moveTo>
                <a:lnTo>
                  <a:pt x="1453896" y="4632960"/>
                </a:lnTo>
                <a:lnTo>
                  <a:pt x="1453896" y="4636008"/>
                </a:lnTo>
                <a:lnTo>
                  <a:pt x="1450848" y="4636008"/>
                </a:lnTo>
                <a:lnTo>
                  <a:pt x="1450848" y="4632960"/>
                </a:lnTo>
                <a:close/>
                <a:moveTo>
                  <a:pt x="1456944" y="4632960"/>
                </a:moveTo>
                <a:lnTo>
                  <a:pt x="1459992" y="4632960"/>
                </a:lnTo>
                <a:lnTo>
                  <a:pt x="1459992" y="4636008"/>
                </a:lnTo>
                <a:lnTo>
                  <a:pt x="1456944" y="4636008"/>
                </a:lnTo>
                <a:lnTo>
                  <a:pt x="1456944" y="4632960"/>
                </a:lnTo>
                <a:close/>
                <a:moveTo>
                  <a:pt x="1463039" y="4632960"/>
                </a:moveTo>
                <a:lnTo>
                  <a:pt x="1466087" y="4632960"/>
                </a:lnTo>
                <a:lnTo>
                  <a:pt x="1466087" y="4636008"/>
                </a:lnTo>
                <a:lnTo>
                  <a:pt x="1463039" y="4636008"/>
                </a:lnTo>
                <a:lnTo>
                  <a:pt x="1463039" y="4632960"/>
                </a:lnTo>
                <a:close/>
                <a:moveTo>
                  <a:pt x="1469135" y="4632960"/>
                </a:moveTo>
                <a:lnTo>
                  <a:pt x="1472183" y="4632960"/>
                </a:lnTo>
                <a:lnTo>
                  <a:pt x="1472183" y="4636008"/>
                </a:lnTo>
                <a:lnTo>
                  <a:pt x="1469135" y="4636008"/>
                </a:lnTo>
                <a:lnTo>
                  <a:pt x="1469135" y="4632960"/>
                </a:lnTo>
                <a:close/>
                <a:moveTo>
                  <a:pt x="1475232" y="4632960"/>
                </a:moveTo>
                <a:lnTo>
                  <a:pt x="1478280" y="4632960"/>
                </a:lnTo>
                <a:lnTo>
                  <a:pt x="1478280" y="4636008"/>
                </a:lnTo>
                <a:lnTo>
                  <a:pt x="1475232" y="4636008"/>
                </a:lnTo>
                <a:lnTo>
                  <a:pt x="1475232" y="4632960"/>
                </a:lnTo>
                <a:close/>
                <a:moveTo>
                  <a:pt x="1481328" y="4632960"/>
                </a:moveTo>
                <a:lnTo>
                  <a:pt x="1484375" y="4632960"/>
                </a:lnTo>
                <a:lnTo>
                  <a:pt x="1484375" y="4636008"/>
                </a:lnTo>
                <a:lnTo>
                  <a:pt x="1481328" y="4636008"/>
                </a:lnTo>
                <a:lnTo>
                  <a:pt x="1481328" y="4632960"/>
                </a:lnTo>
                <a:close/>
                <a:moveTo>
                  <a:pt x="1487423" y="4632960"/>
                </a:moveTo>
                <a:lnTo>
                  <a:pt x="1490471" y="4632960"/>
                </a:lnTo>
                <a:lnTo>
                  <a:pt x="1490471" y="4636008"/>
                </a:lnTo>
                <a:lnTo>
                  <a:pt x="1487423" y="4636008"/>
                </a:lnTo>
                <a:lnTo>
                  <a:pt x="1487423" y="4632960"/>
                </a:lnTo>
                <a:close/>
                <a:moveTo>
                  <a:pt x="1493520" y="4632960"/>
                </a:moveTo>
                <a:lnTo>
                  <a:pt x="1496568" y="4632960"/>
                </a:lnTo>
                <a:lnTo>
                  <a:pt x="1496568" y="4636008"/>
                </a:lnTo>
                <a:lnTo>
                  <a:pt x="1493520" y="4636008"/>
                </a:lnTo>
                <a:lnTo>
                  <a:pt x="1493520" y="4632960"/>
                </a:lnTo>
                <a:close/>
                <a:moveTo>
                  <a:pt x="1499616" y="4632960"/>
                </a:moveTo>
                <a:lnTo>
                  <a:pt x="1502664" y="4632960"/>
                </a:lnTo>
                <a:lnTo>
                  <a:pt x="1502664" y="4636008"/>
                </a:lnTo>
                <a:lnTo>
                  <a:pt x="1499616" y="4636008"/>
                </a:lnTo>
                <a:lnTo>
                  <a:pt x="1499616" y="4632960"/>
                </a:lnTo>
                <a:close/>
                <a:moveTo>
                  <a:pt x="1505711" y="4632960"/>
                </a:moveTo>
                <a:lnTo>
                  <a:pt x="1508759" y="4632960"/>
                </a:lnTo>
                <a:lnTo>
                  <a:pt x="1508759" y="4636008"/>
                </a:lnTo>
                <a:lnTo>
                  <a:pt x="1505711" y="4636008"/>
                </a:lnTo>
                <a:lnTo>
                  <a:pt x="1505711" y="4632960"/>
                </a:lnTo>
                <a:close/>
                <a:moveTo>
                  <a:pt x="1511807" y="4632960"/>
                </a:moveTo>
                <a:lnTo>
                  <a:pt x="1514855" y="4632960"/>
                </a:lnTo>
                <a:lnTo>
                  <a:pt x="1514855" y="4636008"/>
                </a:lnTo>
                <a:lnTo>
                  <a:pt x="1511807" y="4636008"/>
                </a:lnTo>
                <a:lnTo>
                  <a:pt x="1511807" y="4632960"/>
                </a:lnTo>
                <a:close/>
                <a:moveTo>
                  <a:pt x="1517904" y="4632960"/>
                </a:moveTo>
                <a:lnTo>
                  <a:pt x="1520952" y="4632960"/>
                </a:lnTo>
                <a:lnTo>
                  <a:pt x="1520952" y="4636008"/>
                </a:lnTo>
                <a:lnTo>
                  <a:pt x="1517904" y="4636008"/>
                </a:lnTo>
                <a:lnTo>
                  <a:pt x="1517904" y="4632960"/>
                </a:lnTo>
                <a:close/>
                <a:moveTo>
                  <a:pt x="1524000" y="4632960"/>
                </a:moveTo>
                <a:lnTo>
                  <a:pt x="1527048" y="4632960"/>
                </a:lnTo>
                <a:lnTo>
                  <a:pt x="1527048" y="4636008"/>
                </a:lnTo>
                <a:lnTo>
                  <a:pt x="1524000" y="4636008"/>
                </a:lnTo>
                <a:lnTo>
                  <a:pt x="1524000" y="4632960"/>
                </a:lnTo>
                <a:close/>
                <a:moveTo>
                  <a:pt x="1530095" y="4632960"/>
                </a:moveTo>
                <a:lnTo>
                  <a:pt x="1533143" y="4632960"/>
                </a:lnTo>
                <a:lnTo>
                  <a:pt x="1533143" y="4636008"/>
                </a:lnTo>
                <a:lnTo>
                  <a:pt x="1530095" y="4636008"/>
                </a:lnTo>
                <a:lnTo>
                  <a:pt x="1530095" y="4632960"/>
                </a:lnTo>
                <a:close/>
                <a:moveTo>
                  <a:pt x="1536192" y="4632960"/>
                </a:moveTo>
                <a:lnTo>
                  <a:pt x="1539240" y="4632960"/>
                </a:lnTo>
                <a:lnTo>
                  <a:pt x="1539240" y="4636008"/>
                </a:lnTo>
                <a:lnTo>
                  <a:pt x="1536192" y="4636008"/>
                </a:lnTo>
                <a:lnTo>
                  <a:pt x="1536192" y="4632960"/>
                </a:lnTo>
                <a:close/>
                <a:moveTo>
                  <a:pt x="1542288" y="4632960"/>
                </a:moveTo>
                <a:lnTo>
                  <a:pt x="1545336" y="4632960"/>
                </a:lnTo>
                <a:lnTo>
                  <a:pt x="1545336" y="4636008"/>
                </a:lnTo>
                <a:lnTo>
                  <a:pt x="1542288" y="4636008"/>
                </a:lnTo>
                <a:lnTo>
                  <a:pt x="1542288" y="4632960"/>
                </a:lnTo>
                <a:close/>
                <a:moveTo>
                  <a:pt x="1548383" y="4632960"/>
                </a:moveTo>
                <a:lnTo>
                  <a:pt x="1551431" y="4632960"/>
                </a:lnTo>
                <a:lnTo>
                  <a:pt x="1551431" y="4636008"/>
                </a:lnTo>
                <a:lnTo>
                  <a:pt x="1548383" y="4636008"/>
                </a:lnTo>
                <a:lnTo>
                  <a:pt x="1548383" y="4632960"/>
                </a:lnTo>
                <a:close/>
                <a:moveTo>
                  <a:pt x="1554479" y="4632960"/>
                </a:moveTo>
                <a:lnTo>
                  <a:pt x="1557527" y="4632960"/>
                </a:lnTo>
                <a:lnTo>
                  <a:pt x="1557527" y="4636008"/>
                </a:lnTo>
                <a:lnTo>
                  <a:pt x="1554479" y="4636008"/>
                </a:lnTo>
                <a:lnTo>
                  <a:pt x="1554479" y="4632960"/>
                </a:lnTo>
                <a:close/>
                <a:moveTo>
                  <a:pt x="1560576" y="4632960"/>
                </a:moveTo>
                <a:lnTo>
                  <a:pt x="1563624" y="4632960"/>
                </a:lnTo>
                <a:lnTo>
                  <a:pt x="1563624" y="4636008"/>
                </a:lnTo>
                <a:lnTo>
                  <a:pt x="1560576" y="4636008"/>
                </a:lnTo>
                <a:lnTo>
                  <a:pt x="1560576" y="4632960"/>
                </a:lnTo>
                <a:close/>
                <a:moveTo>
                  <a:pt x="1566672" y="4632960"/>
                </a:moveTo>
                <a:lnTo>
                  <a:pt x="1569720" y="4632960"/>
                </a:lnTo>
                <a:lnTo>
                  <a:pt x="1569720" y="4636008"/>
                </a:lnTo>
                <a:lnTo>
                  <a:pt x="1566672" y="4636008"/>
                </a:lnTo>
                <a:lnTo>
                  <a:pt x="1566672" y="4632960"/>
                </a:lnTo>
                <a:close/>
                <a:moveTo>
                  <a:pt x="1572767" y="4632960"/>
                </a:moveTo>
                <a:lnTo>
                  <a:pt x="1575815" y="4632960"/>
                </a:lnTo>
                <a:lnTo>
                  <a:pt x="1575815" y="4636008"/>
                </a:lnTo>
                <a:lnTo>
                  <a:pt x="1572767" y="4636008"/>
                </a:lnTo>
                <a:lnTo>
                  <a:pt x="1572767" y="4632960"/>
                </a:lnTo>
                <a:close/>
                <a:moveTo>
                  <a:pt x="1578863" y="4632960"/>
                </a:moveTo>
                <a:lnTo>
                  <a:pt x="1581911" y="4632960"/>
                </a:lnTo>
                <a:lnTo>
                  <a:pt x="1581911" y="4636008"/>
                </a:lnTo>
                <a:lnTo>
                  <a:pt x="1578863" y="4636008"/>
                </a:lnTo>
                <a:lnTo>
                  <a:pt x="1578863" y="4632960"/>
                </a:lnTo>
                <a:close/>
                <a:moveTo>
                  <a:pt x="1584960" y="4632960"/>
                </a:moveTo>
                <a:lnTo>
                  <a:pt x="1588008" y="4632960"/>
                </a:lnTo>
                <a:lnTo>
                  <a:pt x="1588008" y="4636008"/>
                </a:lnTo>
                <a:lnTo>
                  <a:pt x="1584960" y="4636008"/>
                </a:lnTo>
                <a:lnTo>
                  <a:pt x="1584960" y="4632960"/>
                </a:lnTo>
                <a:close/>
                <a:moveTo>
                  <a:pt x="1591055" y="4632960"/>
                </a:moveTo>
                <a:lnTo>
                  <a:pt x="1594103" y="4632960"/>
                </a:lnTo>
                <a:lnTo>
                  <a:pt x="1594103" y="4636008"/>
                </a:lnTo>
                <a:lnTo>
                  <a:pt x="1591055" y="4636008"/>
                </a:lnTo>
                <a:lnTo>
                  <a:pt x="1591055" y="4632960"/>
                </a:lnTo>
                <a:close/>
                <a:moveTo>
                  <a:pt x="1597151" y="4632960"/>
                </a:moveTo>
                <a:lnTo>
                  <a:pt x="1600199" y="4632960"/>
                </a:lnTo>
                <a:lnTo>
                  <a:pt x="1600199" y="4636008"/>
                </a:lnTo>
                <a:lnTo>
                  <a:pt x="1597151" y="4636008"/>
                </a:lnTo>
                <a:lnTo>
                  <a:pt x="1597151" y="4632960"/>
                </a:lnTo>
                <a:close/>
                <a:moveTo>
                  <a:pt x="1603248" y="4632960"/>
                </a:moveTo>
                <a:lnTo>
                  <a:pt x="1606296" y="4632960"/>
                </a:lnTo>
                <a:lnTo>
                  <a:pt x="1606296" y="4636008"/>
                </a:lnTo>
                <a:lnTo>
                  <a:pt x="1603248" y="4636008"/>
                </a:lnTo>
                <a:lnTo>
                  <a:pt x="1603248" y="4632960"/>
                </a:lnTo>
                <a:close/>
                <a:moveTo>
                  <a:pt x="1609344" y="4632960"/>
                </a:moveTo>
                <a:lnTo>
                  <a:pt x="1612392" y="4632960"/>
                </a:lnTo>
                <a:lnTo>
                  <a:pt x="1612392" y="4636008"/>
                </a:lnTo>
                <a:lnTo>
                  <a:pt x="1609344" y="4636008"/>
                </a:lnTo>
                <a:lnTo>
                  <a:pt x="1609344" y="4632960"/>
                </a:lnTo>
                <a:close/>
                <a:moveTo>
                  <a:pt x="1615439" y="4632960"/>
                </a:moveTo>
                <a:lnTo>
                  <a:pt x="1618487" y="4632960"/>
                </a:lnTo>
                <a:lnTo>
                  <a:pt x="1618487" y="4636008"/>
                </a:lnTo>
                <a:lnTo>
                  <a:pt x="1615439" y="4636008"/>
                </a:lnTo>
                <a:lnTo>
                  <a:pt x="1615439" y="4632960"/>
                </a:lnTo>
                <a:close/>
                <a:moveTo>
                  <a:pt x="1621535" y="4632960"/>
                </a:moveTo>
                <a:lnTo>
                  <a:pt x="1624583" y="4632960"/>
                </a:lnTo>
                <a:lnTo>
                  <a:pt x="1624583" y="4636008"/>
                </a:lnTo>
                <a:lnTo>
                  <a:pt x="1621535" y="4636008"/>
                </a:lnTo>
                <a:lnTo>
                  <a:pt x="1621535" y="4632960"/>
                </a:lnTo>
                <a:close/>
                <a:moveTo>
                  <a:pt x="1627632" y="4632960"/>
                </a:moveTo>
                <a:lnTo>
                  <a:pt x="1630680" y="4632960"/>
                </a:lnTo>
                <a:lnTo>
                  <a:pt x="1630680" y="4636008"/>
                </a:lnTo>
                <a:lnTo>
                  <a:pt x="1627632" y="4636008"/>
                </a:lnTo>
                <a:lnTo>
                  <a:pt x="1627632" y="4632960"/>
                </a:lnTo>
                <a:close/>
                <a:moveTo>
                  <a:pt x="1633728" y="4632960"/>
                </a:moveTo>
                <a:lnTo>
                  <a:pt x="1636775" y="4632960"/>
                </a:lnTo>
                <a:lnTo>
                  <a:pt x="1636775" y="4636008"/>
                </a:lnTo>
                <a:lnTo>
                  <a:pt x="1633728" y="4636008"/>
                </a:lnTo>
                <a:lnTo>
                  <a:pt x="1633728" y="4632960"/>
                </a:lnTo>
                <a:close/>
                <a:moveTo>
                  <a:pt x="1639823" y="4632960"/>
                </a:moveTo>
                <a:lnTo>
                  <a:pt x="1642871" y="4632960"/>
                </a:lnTo>
                <a:lnTo>
                  <a:pt x="1642871" y="4636008"/>
                </a:lnTo>
                <a:lnTo>
                  <a:pt x="1639823" y="4636008"/>
                </a:lnTo>
                <a:lnTo>
                  <a:pt x="1639823" y="4632960"/>
                </a:lnTo>
                <a:close/>
                <a:moveTo>
                  <a:pt x="1645920" y="4632960"/>
                </a:moveTo>
                <a:lnTo>
                  <a:pt x="1648968" y="4632960"/>
                </a:lnTo>
                <a:lnTo>
                  <a:pt x="1648968" y="4636008"/>
                </a:lnTo>
                <a:lnTo>
                  <a:pt x="1645920" y="4636008"/>
                </a:lnTo>
                <a:lnTo>
                  <a:pt x="1645920" y="4632960"/>
                </a:lnTo>
                <a:close/>
                <a:moveTo>
                  <a:pt x="1652016" y="4632960"/>
                </a:moveTo>
                <a:lnTo>
                  <a:pt x="1655064" y="4632960"/>
                </a:lnTo>
                <a:lnTo>
                  <a:pt x="1655064" y="4636008"/>
                </a:lnTo>
                <a:lnTo>
                  <a:pt x="1652016" y="4636008"/>
                </a:lnTo>
                <a:lnTo>
                  <a:pt x="1652016" y="4632960"/>
                </a:lnTo>
                <a:close/>
                <a:moveTo>
                  <a:pt x="1658111" y="4632960"/>
                </a:moveTo>
                <a:lnTo>
                  <a:pt x="1661159" y="4632960"/>
                </a:lnTo>
                <a:lnTo>
                  <a:pt x="1661159" y="4636008"/>
                </a:lnTo>
                <a:lnTo>
                  <a:pt x="1658111" y="4636008"/>
                </a:lnTo>
                <a:lnTo>
                  <a:pt x="1658111" y="4632960"/>
                </a:lnTo>
                <a:close/>
                <a:moveTo>
                  <a:pt x="1664207" y="4632960"/>
                </a:moveTo>
                <a:lnTo>
                  <a:pt x="1667255" y="4632960"/>
                </a:lnTo>
                <a:lnTo>
                  <a:pt x="1667255" y="4636008"/>
                </a:lnTo>
                <a:lnTo>
                  <a:pt x="1664207" y="4636008"/>
                </a:lnTo>
                <a:lnTo>
                  <a:pt x="1664207" y="4632960"/>
                </a:lnTo>
                <a:close/>
                <a:moveTo>
                  <a:pt x="1670304" y="4632960"/>
                </a:moveTo>
                <a:lnTo>
                  <a:pt x="1673352" y="4632960"/>
                </a:lnTo>
                <a:lnTo>
                  <a:pt x="1673352" y="4636008"/>
                </a:lnTo>
                <a:lnTo>
                  <a:pt x="1670304" y="4636008"/>
                </a:lnTo>
                <a:lnTo>
                  <a:pt x="1670304" y="4632960"/>
                </a:lnTo>
                <a:close/>
                <a:moveTo>
                  <a:pt x="1676400" y="4632960"/>
                </a:moveTo>
                <a:lnTo>
                  <a:pt x="1679448" y="4632960"/>
                </a:lnTo>
                <a:lnTo>
                  <a:pt x="1679448" y="4636008"/>
                </a:lnTo>
                <a:lnTo>
                  <a:pt x="1676400" y="4636008"/>
                </a:lnTo>
                <a:lnTo>
                  <a:pt x="1676400" y="4632960"/>
                </a:lnTo>
                <a:close/>
                <a:moveTo>
                  <a:pt x="1682495" y="4632960"/>
                </a:moveTo>
                <a:lnTo>
                  <a:pt x="1685543" y="4632960"/>
                </a:lnTo>
                <a:lnTo>
                  <a:pt x="1685543" y="4636008"/>
                </a:lnTo>
                <a:lnTo>
                  <a:pt x="1682495" y="4636008"/>
                </a:lnTo>
                <a:lnTo>
                  <a:pt x="1682495" y="4632960"/>
                </a:lnTo>
                <a:close/>
                <a:moveTo>
                  <a:pt x="1688592" y="4632960"/>
                </a:moveTo>
                <a:lnTo>
                  <a:pt x="1691640" y="4632960"/>
                </a:lnTo>
                <a:lnTo>
                  <a:pt x="1691640" y="4636008"/>
                </a:lnTo>
                <a:lnTo>
                  <a:pt x="1688592" y="4636008"/>
                </a:lnTo>
                <a:lnTo>
                  <a:pt x="1688592" y="4632960"/>
                </a:lnTo>
                <a:close/>
                <a:moveTo>
                  <a:pt x="1694688" y="4632960"/>
                </a:moveTo>
                <a:lnTo>
                  <a:pt x="1697736" y="4632960"/>
                </a:lnTo>
                <a:lnTo>
                  <a:pt x="1697736" y="4636008"/>
                </a:lnTo>
                <a:lnTo>
                  <a:pt x="1694688" y="4636008"/>
                </a:lnTo>
                <a:lnTo>
                  <a:pt x="1694688" y="4632960"/>
                </a:lnTo>
                <a:close/>
                <a:moveTo>
                  <a:pt x="1700783" y="4632960"/>
                </a:moveTo>
                <a:lnTo>
                  <a:pt x="1703831" y="4632960"/>
                </a:lnTo>
                <a:lnTo>
                  <a:pt x="1703831" y="4636008"/>
                </a:lnTo>
                <a:lnTo>
                  <a:pt x="1700783" y="4636008"/>
                </a:lnTo>
                <a:lnTo>
                  <a:pt x="1700783" y="4632960"/>
                </a:lnTo>
                <a:close/>
                <a:moveTo>
                  <a:pt x="1706879" y="4632960"/>
                </a:moveTo>
                <a:lnTo>
                  <a:pt x="1709927" y="4632960"/>
                </a:lnTo>
                <a:lnTo>
                  <a:pt x="1709927" y="4636008"/>
                </a:lnTo>
                <a:lnTo>
                  <a:pt x="1706879" y="4636008"/>
                </a:lnTo>
                <a:lnTo>
                  <a:pt x="1706879" y="4632960"/>
                </a:lnTo>
                <a:close/>
                <a:moveTo>
                  <a:pt x="1712976" y="4632960"/>
                </a:moveTo>
                <a:lnTo>
                  <a:pt x="1716024" y="4632960"/>
                </a:lnTo>
                <a:lnTo>
                  <a:pt x="1716024" y="4636008"/>
                </a:lnTo>
                <a:lnTo>
                  <a:pt x="1712976" y="4636008"/>
                </a:lnTo>
                <a:lnTo>
                  <a:pt x="1712976" y="4632960"/>
                </a:lnTo>
                <a:close/>
                <a:moveTo>
                  <a:pt x="1719072" y="4632960"/>
                </a:moveTo>
                <a:lnTo>
                  <a:pt x="1722120" y="4632960"/>
                </a:lnTo>
                <a:lnTo>
                  <a:pt x="1722120" y="4636008"/>
                </a:lnTo>
                <a:lnTo>
                  <a:pt x="1719072" y="4636008"/>
                </a:lnTo>
                <a:lnTo>
                  <a:pt x="1719072" y="4632960"/>
                </a:lnTo>
                <a:close/>
                <a:moveTo>
                  <a:pt x="1725167" y="4632960"/>
                </a:moveTo>
                <a:lnTo>
                  <a:pt x="1728215" y="4632960"/>
                </a:lnTo>
                <a:lnTo>
                  <a:pt x="1728215" y="4636008"/>
                </a:lnTo>
                <a:lnTo>
                  <a:pt x="1725167" y="4636008"/>
                </a:lnTo>
                <a:lnTo>
                  <a:pt x="1725167" y="4632960"/>
                </a:lnTo>
                <a:close/>
                <a:moveTo>
                  <a:pt x="1731263" y="4632960"/>
                </a:moveTo>
                <a:lnTo>
                  <a:pt x="1734311" y="4632960"/>
                </a:lnTo>
                <a:lnTo>
                  <a:pt x="1734311" y="4636008"/>
                </a:lnTo>
                <a:lnTo>
                  <a:pt x="1731263" y="4636008"/>
                </a:lnTo>
                <a:lnTo>
                  <a:pt x="1731263" y="4632960"/>
                </a:lnTo>
                <a:close/>
                <a:moveTo>
                  <a:pt x="1737360" y="4632960"/>
                </a:moveTo>
                <a:lnTo>
                  <a:pt x="1740408" y="4632960"/>
                </a:lnTo>
                <a:lnTo>
                  <a:pt x="1740408" y="4636008"/>
                </a:lnTo>
                <a:lnTo>
                  <a:pt x="1737360" y="4636008"/>
                </a:lnTo>
                <a:lnTo>
                  <a:pt x="1737360" y="4632960"/>
                </a:lnTo>
                <a:close/>
                <a:moveTo>
                  <a:pt x="1743455" y="4632960"/>
                </a:moveTo>
                <a:lnTo>
                  <a:pt x="1746503" y="4632960"/>
                </a:lnTo>
                <a:lnTo>
                  <a:pt x="1746503" y="4636008"/>
                </a:lnTo>
                <a:lnTo>
                  <a:pt x="1743455" y="4636008"/>
                </a:lnTo>
                <a:lnTo>
                  <a:pt x="1743455" y="4632960"/>
                </a:lnTo>
                <a:close/>
                <a:moveTo>
                  <a:pt x="1749551" y="4632960"/>
                </a:moveTo>
                <a:lnTo>
                  <a:pt x="1752599" y="4632960"/>
                </a:lnTo>
                <a:lnTo>
                  <a:pt x="1752599" y="4636008"/>
                </a:lnTo>
                <a:lnTo>
                  <a:pt x="1749551" y="4636008"/>
                </a:lnTo>
                <a:lnTo>
                  <a:pt x="1749551" y="4632960"/>
                </a:lnTo>
                <a:close/>
                <a:moveTo>
                  <a:pt x="1755648" y="4632960"/>
                </a:moveTo>
                <a:lnTo>
                  <a:pt x="1758696" y="4632960"/>
                </a:lnTo>
                <a:lnTo>
                  <a:pt x="1758696" y="4636008"/>
                </a:lnTo>
                <a:lnTo>
                  <a:pt x="1755648" y="4636008"/>
                </a:lnTo>
                <a:lnTo>
                  <a:pt x="1755648" y="4632960"/>
                </a:lnTo>
                <a:close/>
                <a:moveTo>
                  <a:pt x="1761744" y="4632960"/>
                </a:moveTo>
                <a:lnTo>
                  <a:pt x="1764792" y="4632960"/>
                </a:lnTo>
                <a:lnTo>
                  <a:pt x="1764792" y="4636008"/>
                </a:lnTo>
                <a:lnTo>
                  <a:pt x="1761744" y="4636008"/>
                </a:lnTo>
                <a:lnTo>
                  <a:pt x="1761744" y="4632960"/>
                </a:lnTo>
                <a:close/>
                <a:moveTo>
                  <a:pt x="1767839" y="4632960"/>
                </a:moveTo>
                <a:lnTo>
                  <a:pt x="1770887" y="4632960"/>
                </a:lnTo>
                <a:lnTo>
                  <a:pt x="1770887" y="4636008"/>
                </a:lnTo>
                <a:lnTo>
                  <a:pt x="1767839" y="4636008"/>
                </a:lnTo>
                <a:lnTo>
                  <a:pt x="1767839" y="4632960"/>
                </a:lnTo>
                <a:close/>
                <a:moveTo>
                  <a:pt x="1773935" y="4632960"/>
                </a:moveTo>
                <a:lnTo>
                  <a:pt x="1776983" y="4632960"/>
                </a:lnTo>
                <a:lnTo>
                  <a:pt x="1776983" y="4636008"/>
                </a:lnTo>
                <a:lnTo>
                  <a:pt x="1773935" y="4636008"/>
                </a:lnTo>
                <a:lnTo>
                  <a:pt x="1773935" y="4632960"/>
                </a:lnTo>
                <a:close/>
                <a:moveTo>
                  <a:pt x="1780032" y="4632960"/>
                </a:moveTo>
                <a:lnTo>
                  <a:pt x="1783080" y="4632960"/>
                </a:lnTo>
                <a:lnTo>
                  <a:pt x="1783080" y="4636008"/>
                </a:lnTo>
                <a:lnTo>
                  <a:pt x="1780032" y="4636008"/>
                </a:lnTo>
                <a:lnTo>
                  <a:pt x="1780032" y="4632960"/>
                </a:lnTo>
                <a:close/>
                <a:moveTo>
                  <a:pt x="1786128" y="4632960"/>
                </a:moveTo>
                <a:lnTo>
                  <a:pt x="1789175" y="4632960"/>
                </a:lnTo>
                <a:lnTo>
                  <a:pt x="1789175" y="4636008"/>
                </a:lnTo>
                <a:lnTo>
                  <a:pt x="1786128" y="4636008"/>
                </a:lnTo>
                <a:lnTo>
                  <a:pt x="1786128" y="4632960"/>
                </a:lnTo>
                <a:close/>
                <a:moveTo>
                  <a:pt x="1792223" y="4632960"/>
                </a:moveTo>
                <a:lnTo>
                  <a:pt x="1795271" y="4632960"/>
                </a:lnTo>
                <a:lnTo>
                  <a:pt x="1795271" y="4636008"/>
                </a:lnTo>
                <a:lnTo>
                  <a:pt x="1792223" y="4636008"/>
                </a:lnTo>
                <a:lnTo>
                  <a:pt x="1792223" y="4632960"/>
                </a:lnTo>
                <a:close/>
                <a:moveTo>
                  <a:pt x="1798320" y="4632960"/>
                </a:moveTo>
                <a:lnTo>
                  <a:pt x="1801368" y="4632960"/>
                </a:lnTo>
                <a:lnTo>
                  <a:pt x="1801368" y="4636008"/>
                </a:lnTo>
                <a:lnTo>
                  <a:pt x="1798320" y="4636008"/>
                </a:lnTo>
                <a:lnTo>
                  <a:pt x="1798320" y="4632960"/>
                </a:lnTo>
                <a:close/>
                <a:moveTo>
                  <a:pt x="1804416" y="4632960"/>
                </a:moveTo>
                <a:lnTo>
                  <a:pt x="1807464" y="4632960"/>
                </a:lnTo>
                <a:lnTo>
                  <a:pt x="1807464" y="4636008"/>
                </a:lnTo>
                <a:lnTo>
                  <a:pt x="1804416" y="4636008"/>
                </a:lnTo>
                <a:lnTo>
                  <a:pt x="1804416" y="4632960"/>
                </a:lnTo>
                <a:close/>
                <a:moveTo>
                  <a:pt x="1810511" y="4632960"/>
                </a:moveTo>
                <a:lnTo>
                  <a:pt x="1813559" y="4632960"/>
                </a:lnTo>
                <a:lnTo>
                  <a:pt x="1813559" y="4636008"/>
                </a:lnTo>
                <a:lnTo>
                  <a:pt x="1810511" y="4636008"/>
                </a:lnTo>
                <a:lnTo>
                  <a:pt x="1810511" y="4632960"/>
                </a:lnTo>
                <a:close/>
                <a:moveTo>
                  <a:pt x="1816607" y="4632960"/>
                </a:moveTo>
                <a:lnTo>
                  <a:pt x="1819655" y="4632960"/>
                </a:lnTo>
                <a:lnTo>
                  <a:pt x="1819655" y="4636008"/>
                </a:lnTo>
                <a:lnTo>
                  <a:pt x="1816607" y="4636008"/>
                </a:lnTo>
                <a:lnTo>
                  <a:pt x="1816607" y="4632960"/>
                </a:lnTo>
                <a:close/>
                <a:moveTo>
                  <a:pt x="1822704" y="4632960"/>
                </a:moveTo>
                <a:lnTo>
                  <a:pt x="1825752" y="4632960"/>
                </a:lnTo>
                <a:lnTo>
                  <a:pt x="1825752" y="4636008"/>
                </a:lnTo>
                <a:lnTo>
                  <a:pt x="1822704" y="4636008"/>
                </a:lnTo>
                <a:lnTo>
                  <a:pt x="1822704" y="4632960"/>
                </a:lnTo>
                <a:close/>
                <a:moveTo>
                  <a:pt x="1828800" y="4632960"/>
                </a:moveTo>
                <a:lnTo>
                  <a:pt x="1831848" y="4632960"/>
                </a:lnTo>
                <a:lnTo>
                  <a:pt x="1831848" y="4636008"/>
                </a:lnTo>
                <a:lnTo>
                  <a:pt x="1828800" y="4636008"/>
                </a:lnTo>
                <a:lnTo>
                  <a:pt x="1828800" y="4632960"/>
                </a:lnTo>
                <a:close/>
                <a:moveTo>
                  <a:pt x="1834895" y="4632960"/>
                </a:moveTo>
                <a:lnTo>
                  <a:pt x="1837943" y="4632960"/>
                </a:lnTo>
                <a:lnTo>
                  <a:pt x="1837943" y="4636008"/>
                </a:lnTo>
                <a:lnTo>
                  <a:pt x="1834895" y="4636008"/>
                </a:lnTo>
                <a:lnTo>
                  <a:pt x="1834895" y="4632960"/>
                </a:lnTo>
                <a:close/>
                <a:moveTo>
                  <a:pt x="1840992" y="4632960"/>
                </a:moveTo>
                <a:lnTo>
                  <a:pt x="1844040" y="4632960"/>
                </a:lnTo>
                <a:lnTo>
                  <a:pt x="1844040" y="4636008"/>
                </a:lnTo>
                <a:lnTo>
                  <a:pt x="1840992" y="4636008"/>
                </a:lnTo>
                <a:lnTo>
                  <a:pt x="1840992" y="4632960"/>
                </a:lnTo>
                <a:close/>
                <a:moveTo>
                  <a:pt x="1847088" y="4632960"/>
                </a:moveTo>
                <a:lnTo>
                  <a:pt x="1850136" y="4632960"/>
                </a:lnTo>
                <a:lnTo>
                  <a:pt x="1850136" y="4636008"/>
                </a:lnTo>
                <a:lnTo>
                  <a:pt x="1847088" y="4636008"/>
                </a:lnTo>
                <a:lnTo>
                  <a:pt x="1847088" y="4632960"/>
                </a:lnTo>
                <a:close/>
                <a:moveTo>
                  <a:pt x="1853183" y="4632960"/>
                </a:moveTo>
                <a:lnTo>
                  <a:pt x="1856231" y="4632960"/>
                </a:lnTo>
                <a:lnTo>
                  <a:pt x="1856231" y="4636008"/>
                </a:lnTo>
                <a:lnTo>
                  <a:pt x="1853183" y="4636008"/>
                </a:lnTo>
                <a:lnTo>
                  <a:pt x="1853183" y="4632960"/>
                </a:lnTo>
                <a:close/>
                <a:moveTo>
                  <a:pt x="1859279" y="4632960"/>
                </a:moveTo>
                <a:lnTo>
                  <a:pt x="1862327" y="4632960"/>
                </a:lnTo>
                <a:lnTo>
                  <a:pt x="1862327" y="4636008"/>
                </a:lnTo>
                <a:lnTo>
                  <a:pt x="1859279" y="4636008"/>
                </a:lnTo>
                <a:lnTo>
                  <a:pt x="1859279" y="4632960"/>
                </a:lnTo>
                <a:close/>
                <a:moveTo>
                  <a:pt x="1865376" y="4632960"/>
                </a:moveTo>
                <a:lnTo>
                  <a:pt x="1868424" y="4632960"/>
                </a:lnTo>
                <a:lnTo>
                  <a:pt x="1868424" y="4636008"/>
                </a:lnTo>
                <a:lnTo>
                  <a:pt x="1865376" y="4636008"/>
                </a:lnTo>
                <a:lnTo>
                  <a:pt x="1865376" y="4632960"/>
                </a:lnTo>
                <a:close/>
                <a:moveTo>
                  <a:pt x="1871472" y="4632960"/>
                </a:moveTo>
                <a:lnTo>
                  <a:pt x="1874520" y="4632960"/>
                </a:lnTo>
                <a:lnTo>
                  <a:pt x="1874520" y="4636008"/>
                </a:lnTo>
                <a:lnTo>
                  <a:pt x="1871472" y="4636008"/>
                </a:lnTo>
                <a:lnTo>
                  <a:pt x="1871472" y="4632960"/>
                </a:lnTo>
                <a:close/>
                <a:moveTo>
                  <a:pt x="1877567" y="4632960"/>
                </a:moveTo>
                <a:lnTo>
                  <a:pt x="1880615" y="4632960"/>
                </a:lnTo>
                <a:lnTo>
                  <a:pt x="1880615" y="4636008"/>
                </a:lnTo>
                <a:lnTo>
                  <a:pt x="1877567" y="4636008"/>
                </a:lnTo>
                <a:lnTo>
                  <a:pt x="1877567" y="4632960"/>
                </a:lnTo>
                <a:close/>
                <a:moveTo>
                  <a:pt x="1883663" y="4632960"/>
                </a:moveTo>
                <a:lnTo>
                  <a:pt x="1886711" y="4632960"/>
                </a:lnTo>
                <a:lnTo>
                  <a:pt x="1886711" y="4636008"/>
                </a:lnTo>
                <a:lnTo>
                  <a:pt x="1883663" y="4636008"/>
                </a:lnTo>
                <a:lnTo>
                  <a:pt x="1883663" y="4632960"/>
                </a:lnTo>
                <a:close/>
                <a:moveTo>
                  <a:pt x="1889760" y="4632960"/>
                </a:moveTo>
                <a:lnTo>
                  <a:pt x="1892808" y="4632960"/>
                </a:lnTo>
                <a:lnTo>
                  <a:pt x="1892808" y="4636008"/>
                </a:lnTo>
                <a:lnTo>
                  <a:pt x="1889760" y="4636008"/>
                </a:lnTo>
                <a:lnTo>
                  <a:pt x="1889760" y="4632960"/>
                </a:lnTo>
                <a:close/>
                <a:moveTo>
                  <a:pt x="1895855" y="4632960"/>
                </a:moveTo>
                <a:lnTo>
                  <a:pt x="1898903" y="4632960"/>
                </a:lnTo>
                <a:lnTo>
                  <a:pt x="1898903" y="4636008"/>
                </a:lnTo>
                <a:lnTo>
                  <a:pt x="1895855" y="4636008"/>
                </a:lnTo>
                <a:lnTo>
                  <a:pt x="1895855" y="4632960"/>
                </a:lnTo>
                <a:close/>
                <a:moveTo>
                  <a:pt x="1901951" y="4632960"/>
                </a:moveTo>
                <a:lnTo>
                  <a:pt x="1904999" y="4632960"/>
                </a:lnTo>
                <a:lnTo>
                  <a:pt x="1904999" y="4636008"/>
                </a:lnTo>
                <a:lnTo>
                  <a:pt x="1901951" y="4636008"/>
                </a:lnTo>
                <a:lnTo>
                  <a:pt x="1901951" y="4632960"/>
                </a:lnTo>
                <a:close/>
                <a:moveTo>
                  <a:pt x="1908048" y="4632960"/>
                </a:moveTo>
                <a:lnTo>
                  <a:pt x="1911096" y="4632960"/>
                </a:lnTo>
                <a:lnTo>
                  <a:pt x="1911096" y="4636008"/>
                </a:lnTo>
                <a:lnTo>
                  <a:pt x="1908048" y="4636008"/>
                </a:lnTo>
                <a:lnTo>
                  <a:pt x="1908048" y="4632960"/>
                </a:lnTo>
                <a:close/>
                <a:moveTo>
                  <a:pt x="1914144" y="4632960"/>
                </a:moveTo>
                <a:lnTo>
                  <a:pt x="1917192" y="4632960"/>
                </a:lnTo>
                <a:lnTo>
                  <a:pt x="1917192" y="4636008"/>
                </a:lnTo>
                <a:lnTo>
                  <a:pt x="1914144" y="4636008"/>
                </a:lnTo>
                <a:lnTo>
                  <a:pt x="1914144" y="4632960"/>
                </a:lnTo>
                <a:close/>
                <a:moveTo>
                  <a:pt x="1920239" y="4632960"/>
                </a:moveTo>
                <a:lnTo>
                  <a:pt x="1923287" y="4632960"/>
                </a:lnTo>
                <a:lnTo>
                  <a:pt x="1923287" y="4636008"/>
                </a:lnTo>
                <a:lnTo>
                  <a:pt x="1920239" y="4636008"/>
                </a:lnTo>
                <a:lnTo>
                  <a:pt x="1920239" y="4632960"/>
                </a:lnTo>
                <a:close/>
                <a:moveTo>
                  <a:pt x="1926335" y="4632960"/>
                </a:moveTo>
                <a:lnTo>
                  <a:pt x="1929383" y="4632960"/>
                </a:lnTo>
                <a:lnTo>
                  <a:pt x="1929383" y="4636008"/>
                </a:lnTo>
                <a:lnTo>
                  <a:pt x="1926335" y="4636008"/>
                </a:lnTo>
                <a:lnTo>
                  <a:pt x="1926335" y="4632960"/>
                </a:lnTo>
                <a:close/>
                <a:moveTo>
                  <a:pt x="1932432" y="4632960"/>
                </a:moveTo>
                <a:lnTo>
                  <a:pt x="1935480" y="4632960"/>
                </a:lnTo>
                <a:lnTo>
                  <a:pt x="1935480" y="4636008"/>
                </a:lnTo>
                <a:lnTo>
                  <a:pt x="1932432" y="4636008"/>
                </a:lnTo>
                <a:lnTo>
                  <a:pt x="1932432" y="4632960"/>
                </a:lnTo>
                <a:close/>
                <a:moveTo>
                  <a:pt x="1938528" y="4632960"/>
                </a:moveTo>
                <a:lnTo>
                  <a:pt x="1941575" y="4632960"/>
                </a:lnTo>
                <a:lnTo>
                  <a:pt x="1941575" y="4636008"/>
                </a:lnTo>
                <a:lnTo>
                  <a:pt x="1938528" y="4636008"/>
                </a:lnTo>
                <a:lnTo>
                  <a:pt x="1938528" y="4632960"/>
                </a:lnTo>
                <a:close/>
                <a:moveTo>
                  <a:pt x="1944623" y="4632960"/>
                </a:moveTo>
                <a:lnTo>
                  <a:pt x="1947671" y="4632960"/>
                </a:lnTo>
                <a:lnTo>
                  <a:pt x="1947671" y="4636008"/>
                </a:lnTo>
                <a:lnTo>
                  <a:pt x="1944623" y="4636008"/>
                </a:lnTo>
                <a:lnTo>
                  <a:pt x="1944623" y="4632960"/>
                </a:lnTo>
                <a:close/>
                <a:moveTo>
                  <a:pt x="1950720" y="4632960"/>
                </a:moveTo>
                <a:lnTo>
                  <a:pt x="1953768" y="4632960"/>
                </a:lnTo>
                <a:lnTo>
                  <a:pt x="1953768" y="4636008"/>
                </a:lnTo>
                <a:lnTo>
                  <a:pt x="1950720" y="4636008"/>
                </a:lnTo>
                <a:lnTo>
                  <a:pt x="1950720" y="4632960"/>
                </a:lnTo>
                <a:close/>
                <a:moveTo>
                  <a:pt x="1956816" y="4632960"/>
                </a:moveTo>
                <a:lnTo>
                  <a:pt x="1959864" y="4632960"/>
                </a:lnTo>
                <a:lnTo>
                  <a:pt x="1959864" y="4636008"/>
                </a:lnTo>
                <a:lnTo>
                  <a:pt x="1956816" y="4636008"/>
                </a:lnTo>
                <a:lnTo>
                  <a:pt x="1956816" y="4632960"/>
                </a:lnTo>
                <a:close/>
                <a:moveTo>
                  <a:pt x="1962911" y="4632960"/>
                </a:moveTo>
                <a:lnTo>
                  <a:pt x="1965959" y="4632960"/>
                </a:lnTo>
                <a:lnTo>
                  <a:pt x="1965959" y="4636008"/>
                </a:lnTo>
                <a:lnTo>
                  <a:pt x="1962911" y="4636008"/>
                </a:lnTo>
                <a:lnTo>
                  <a:pt x="1962911" y="4632960"/>
                </a:lnTo>
                <a:close/>
                <a:moveTo>
                  <a:pt x="1969007" y="4632960"/>
                </a:moveTo>
                <a:lnTo>
                  <a:pt x="1972055" y="4632960"/>
                </a:lnTo>
                <a:lnTo>
                  <a:pt x="1972055" y="4636008"/>
                </a:lnTo>
                <a:lnTo>
                  <a:pt x="1969007" y="4636008"/>
                </a:lnTo>
                <a:lnTo>
                  <a:pt x="1969007" y="4632960"/>
                </a:lnTo>
                <a:close/>
                <a:moveTo>
                  <a:pt x="1975104" y="4632960"/>
                </a:moveTo>
                <a:lnTo>
                  <a:pt x="1978152" y="4632960"/>
                </a:lnTo>
                <a:lnTo>
                  <a:pt x="1978152" y="4636008"/>
                </a:lnTo>
                <a:lnTo>
                  <a:pt x="1975104" y="4636008"/>
                </a:lnTo>
                <a:lnTo>
                  <a:pt x="1975104" y="4632960"/>
                </a:lnTo>
                <a:close/>
                <a:moveTo>
                  <a:pt x="1981200" y="4632960"/>
                </a:moveTo>
                <a:lnTo>
                  <a:pt x="1984248" y="4632960"/>
                </a:lnTo>
                <a:lnTo>
                  <a:pt x="1984248" y="4636008"/>
                </a:lnTo>
                <a:lnTo>
                  <a:pt x="1981200" y="4636008"/>
                </a:lnTo>
                <a:lnTo>
                  <a:pt x="1981200" y="4632960"/>
                </a:lnTo>
                <a:close/>
                <a:moveTo>
                  <a:pt x="1987295" y="4632960"/>
                </a:moveTo>
                <a:lnTo>
                  <a:pt x="1990343" y="4632960"/>
                </a:lnTo>
                <a:lnTo>
                  <a:pt x="1990343" y="4636008"/>
                </a:lnTo>
                <a:lnTo>
                  <a:pt x="1987295" y="4636008"/>
                </a:lnTo>
                <a:lnTo>
                  <a:pt x="1987295" y="4632960"/>
                </a:lnTo>
                <a:close/>
                <a:moveTo>
                  <a:pt x="1993392" y="4632960"/>
                </a:moveTo>
                <a:lnTo>
                  <a:pt x="1996440" y="4632960"/>
                </a:lnTo>
                <a:lnTo>
                  <a:pt x="1996440" y="4636008"/>
                </a:lnTo>
                <a:lnTo>
                  <a:pt x="1993392" y="4636008"/>
                </a:lnTo>
                <a:lnTo>
                  <a:pt x="1993392" y="4632960"/>
                </a:lnTo>
                <a:close/>
                <a:moveTo>
                  <a:pt x="1999488" y="4632960"/>
                </a:moveTo>
                <a:lnTo>
                  <a:pt x="2002536" y="4632960"/>
                </a:lnTo>
                <a:lnTo>
                  <a:pt x="2002536" y="4636008"/>
                </a:lnTo>
                <a:lnTo>
                  <a:pt x="1999488" y="4636008"/>
                </a:lnTo>
                <a:lnTo>
                  <a:pt x="1999488" y="4632960"/>
                </a:lnTo>
                <a:close/>
                <a:moveTo>
                  <a:pt x="2005583" y="4632960"/>
                </a:moveTo>
                <a:lnTo>
                  <a:pt x="2008631" y="4632960"/>
                </a:lnTo>
                <a:lnTo>
                  <a:pt x="2008631" y="4636008"/>
                </a:lnTo>
                <a:lnTo>
                  <a:pt x="2005583" y="4636008"/>
                </a:lnTo>
                <a:lnTo>
                  <a:pt x="2005583" y="4632960"/>
                </a:lnTo>
                <a:close/>
                <a:moveTo>
                  <a:pt x="2011679" y="4632960"/>
                </a:moveTo>
                <a:lnTo>
                  <a:pt x="2014727" y="4632960"/>
                </a:lnTo>
                <a:lnTo>
                  <a:pt x="2014727" y="4636008"/>
                </a:lnTo>
                <a:lnTo>
                  <a:pt x="2011679" y="4636008"/>
                </a:lnTo>
                <a:lnTo>
                  <a:pt x="2011679" y="4632960"/>
                </a:lnTo>
                <a:close/>
                <a:moveTo>
                  <a:pt x="2017776" y="4632960"/>
                </a:moveTo>
                <a:lnTo>
                  <a:pt x="2020824" y="4632960"/>
                </a:lnTo>
                <a:lnTo>
                  <a:pt x="2020824" y="4636008"/>
                </a:lnTo>
                <a:lnTo>
                  <a:pt x="2017776" y="4636008"/>
                </a:lnTo>
                <a:lnTo>
                  <a:pt x="2017776" y="4632960"/>
                </a:lnTo>
                <a:close/>
                <a:moveTo>
                  <a:pt x="2023872" y="4632960"/>
                </a:moveTo>
                <a:lnTo>
                  <a:pt x="2026920" y="4632960"/>
                </a:lnTo>
                <a:lnTo>
                  <a:pt x="2026920" y="4636008"/>
                </a:lnTo>
                <a:lnTo>
                  <a:pt x="2023872" y="4636008"/>
                </a:lnTo>
                <a:lnTo>
                  <a:pt x="2023872" y="4632960"/>
                </a:lnTo>
                <a:close/>
                <a:moveTo>
                  <a:pt x="2029967" y="4632960"/>
                </a:moveTo>
                <a:lnTo>
                  <a:pt x="2033015" y="4632960"/>
                </a:lnTo>
                <a:lnTo>
                  <a:pt x="2033015" y="4636008"/>
                </a:lnTo>
                <a:lnTo>
                  <a:pt x="2029967" y="4636008"/>
                </a:lnTo>
                <a:lnTo>
                  <a:pt x="2029967" y="4632960"/>
                </a:lnTo>
                <a:close/>
                <a:moveTo>
                  <a:pt x="2036063" y="4632960"/>
                </a:moveTo>
                <a:lnTo>
                  <a:pt x="2039111" y="4632960"/>
                </a:lnTo>
                <a:lnTo>
                  <a:pt x="2039111" y="4636008"/>
                </a:lnTo>
                <a:lnTo>
                  <a:pt x="2036063" y="4636008"/>
                </a:lnTo>
                <a:lnTo>
                  <a:pt x="2036063" y="4632960"/>
                </a:lnTo>
                <a:close/>
                <a:moveTo>
                  <a:pt x="2042160" y="4632960"/>
                </a:moveTo>
                <a:lnTo>
                  <a:pt x="2045208" y="4632960"/>
                </a:lnTo>
                <a:lnTo>
                  <a:pt x="2045208" y="4636008"/>
                </a:lnTo>
                <a:lnTo>
                  <a:pt x="2042160" y="4636008"/>
                </a:lnTo>
                <a:lnTo>
                  <a:pt x="2042160" y="4632960"/>
                </a:lnTo>
                <a:close/>
                <a:moveTo>
                  <a:pt x="2048255" y="4632960"/>
                </a:moveTo>
                <a:lnTo>
                  <a:pt x="2051303" y="4632960"/>
                </a:lnTo>
                <a:lnTo>
                  <a:pt x="2051303" y="4636008"/>
                </a:lnTo>
                <a:lnTo>
                  <a:pt x="2048255" y="4636008"/>
                </a:lnTo>
                <a:lnTo>
                  <a:pt x="2048255" y="4632960"/>
                </a:lnTo>
                <a:close/>
                <a:moveTo>
                  <a:pt x="2054351" y="4632960"/>
                </a:moveTo>
                <a:lnTo>
                  <a:pt x="2057399" y="4632960"/>
                </a:lnTo>
                <a:lnTo>
                  <a:pt x="2057399" y="4636008"/>
                </a:lnTo>
                <a:lnTo>
                  <a:pt x="2054351" y="4636008"/>
                </a:lnTo>
                <a:lnTo>
                  <a:pt x="2054351" y="4632960"/>
                </a:lnTo>
                <a:close/>
                <a:moveTo>
                  <a:pt x="2060448" y="4632960"/>
                </a:moveTo>
                <a:lnTo>
                  <a:pt x="2063496" y="4632960"/>
                </a:lnTo>
                <a:lnTo>
                  <a:pt x="2063496" y="4636008"/>
                </a:lnTo>
                <a:lnTo>
                  <a:pt x="2060448" y="4636008"/>
                </a:lnTo>
                <a:lnTo>
                  <a:pt x="2060448" y="4632960"/>
                </a:lnTo>
                <a:close/>
                <a:moveTo>
                  <a:pt x="2066544" y="4632960"/>
                </a:moveTo>
                <a:lnTo>
                  <a:pt x="2069592" y="4632960"/>
                </a:lnTo>
                <a:lnTo>
                  <a:pt x="2069592" y="4636008"/>
                </a:lnTo>
                <a:lnTo>
                  <a:pt x="2066544" y="4636008"/>
                </a:lnTo>
                <a:lnTo>
                  <a:pt x="2066544" y="4632960"/>
                </a:lnTo>
                <a:close/>
                <a:moveTo>
                  <a:pt x="2072639" y="4632960"/>
                </a:moveTo>
                <a:lnTo>
                  <a:pt x="2075687" y="4632960"/>
                </a:lnTo>
                <a:lnTo>
                  <a:pt x="2075687" y="4636008"/>
                </a:lnTo>
                <a:lnTo>
                  <a:pt x="2072639" y="4636008"/>
                </a:lnTo>
                <a:lnTo>
                  <a:pt x="2072639" y="4632960"/>
                </a:lnTo>
                <a:close/>
                <a:moveTo>
                  <a:pt x="2078735" y="4632960"/>
                </a:moveTo>
                <a:lnTo>
                  <a:pt x="2081783" y="4632960"/>
                </a:lnTo>
                <a:lnTo>
                  <a:pt x="2081783" y="4636008"/>
                </a:lnTo>
                <a:lnTo>
                  <a:pt x="2078735" y="4636008"/>
                </a:lnTo>
                <a:lnTo>
                  <a:pt x="2078735" y="4632960"/>
                </a:lnTo>
                <a:close/>
                <a:moveTo>
                  <a:pt x="2084832" y="4632960"/>
                </a:moveTo>
                <a:lnTo>
                  <a:pt x="2087880" y="4632960"/>
                </a:lnTo>
                <a:lnTo>
                  <a:pt x="2087880" y="4636008"/>
                </a:lnTo>
                <a:lnTo>
                  <a:pt x="2084832" y="4636008"/>
                </a:lnTo>
                <a:lnTo>
                  <a:pt x="2084832" y="4632960"/>
                </a:lnTo>
                <a:close/>
                <a:moveTo>
                  <a:pt x="2090928" y="4632960"/>
                </a:moveTo>
                <a:lnTo>
                  <a:pt x="2093975" y="4632960"/>
                </a:lnTo>
                <a:lnTo>
                  <a:pt x="2093975" y="4636008"/>
                </a:lnTo>
                <a:lnTo>
                  <a:pt x="2090928" y="4636008"/>
                </a:lnTo>
                <a:lnTo>
                  <a:pt x="2090928" y="4632960"/>
                </a:lnTo>
                <a:close/>
                <a:moveTo>
                  <a:pt x="2097023" y="4632960"/>
                </a:moveTo>
                <a:lnTo>
                  <a:pt x="2100071" y="4632960"/>
                </a:lnTo>
                <a:lnTo>
                  <a:pt x="2100071" y="4636008"/>
                </a:lnTo>
                <a:lnTo>
                  <a:pt x="2097023" y="4636008"/>
                </a:lnTo>
                <a:lnTo>
                  <a:pt x="2097023" y="4632960"/>
                </a:lnTo>
                <a:close/>
                <a:moveTo>
                  <a:pt x="2103120" y="4632960"/>
                </a:moveTo>
                <a:lnTo>
                  <a:pt x="2106168" y="4632960"/>
                </a:lnTo>
                <a:lnTo>
                  <a:pt x="2106168" y="4636008"/>
                </a:lnTo>
                <a:lnTo>
                  <a:pt x="2103120" y="4636008"/>
                </a:lnTo>
                <a:lnTo>
                  <a:pt x="2103120" y="4632960"/>
                </a:lnTo>
                <a:close/>
                <a:moveTo>
                  <a:pt x="2109216" y="4632960"/>
                </a:moveTo>
                <a:lnTo>
                  <a:pt x="2112264" y="4632960"/>
                </a:lnTo>
                <a:lnTo>
                  <a:pt x="2112264" y="4636008"/>
                </a:lnTo>
                <a:lnTo>
                  <a:pt x="2109216" y="4636008"/>
                </a:lnTo>
                <a:lnTo>
                  <a:pt x="2109216" y="4632960"/>
                </a:lnTo>
                <a:close/>
                <a:moveTo>
                  <a:pt x="2115311" y="4632960"/>
                </a:moveTo>
                <a:lnTo>
                  <a:pt x="2118359" y="4632960"/>
                </a:lnTo>
                <a:lnTo>
                  <a:pt x="2118359" y="4636008"/>
                </a:lnTo>
                <a:lnTo>
                  <a:pt x="2115311" y="4636008"/>
                </a:lnTo>
                <a:lnTo>
                  <a:pt x="2115311" y="4632960"/>
                </a:lnTo>
                <a:close/>
                <a:moveTo>
                  <a:pt x="2121407" y="4632960"/>
                </a:moveTo>
                <a:lnTo>
                  <a:pt x="2124455" y="4632960"/>
                </a:lnTo>
                <a:lnTo>
                  <a:pt x="2124455" y="4636008"/>
                </a:lnTo>
                <a:lnTo>
                  <a:pt x="2121407" y="4636008"/>
                </a:lnTo>
                <a:lnTo>
                  <a:pt x="2121407" y="4632960"/>
                </a:lnTo>
                <a:close/>
                <a:moveTo>
                  <a:pt x="2127504" y="4632960"/>
                </a:moveTo>
                <a:lnTo>
                  <a:pt x="2130552" y="4632960"/>
                </a:lnTo>
                <a:lnTo>
                  <a:pt x="2130552" y="4636008"/>
                </a:lnTo>
                <a:lnTo>
                  <a:pt x="2127504" y="4636008"/>
                </a:lnTo>
                <a:lnTo>
                  <a:pt x="2127504" y="4632960"/>
                </a:lnTo>
                <a:close/>
                <a:moveTo>
                  <a:pt x="2133600" y="4632960"/>
                </a:moveTo>
                <a:lnTo>
                  <a:pt x="2136648" y="4632960"/>
                </a:lnTo>
                <a:lnTo>
                  <a:pt x="2136648" y="4636008"/>
                </a:lnTo>
                <a:lnTo>
                  <a:pt x="2133600" y="4636008"/>
                </a:lnTo>
                <a:lnTo>
                  <a:pt x="2133600" y="4632960"/>
                </a:lnTo>
                <a:close/>
                <a:moveTo>
                  <a:pt x="2139695" y="4632960"/>
                </a:moveTo>
                <a:lnTo>
                  <a:pt x="2142743" y="4632960"/>
                </a:lnTo>
                <a:lnTo>
                  <a:pt x="2142743" y="4636008"/>
                </a:lnTo>
                <a:lnTo>
                  <a:pt x="2139695" y="4636008"/>
                </a:lnTo>
                <a:lnTo>
                  <a:pt x="2139695" y="4632960"/>
                </a:lnTo>
                <a:close/>
                <a:moveTo>
                  <a:pt x="2145792" y="4632960"/>
                </a:moveTo>
                <a:lnTo>
                  <a:pt x="2148840" y="4632960"/>
                </a:lnTo>
                <a:lnTo>
                  <a:pt x="2148840" y="4636008"/>
                </a:lnTo>
                <a:lnTo>
                  <a:pt x="2145792" y="4636008"/>
                </a:lnTo>
                <a:lnTo>
                  <a:pt x="2145792" y="4632960"/>
                </a:lnTo>
                <a:close/>
                <a:moveTo>
                  <a:pt x="2151888" y="4632960"/>
                </a:moveTo>
                <a:lnTo>
                  <a:pt x="2154936" y="4632960"/>
                </a:lnTo>
                <a:lnTo>
                  <a:pt x="2154936" y="4636008"/>
                </a:lnTo>
                <a:lnTo>
                  <a:pt x="2151888" y="4636008"/>
                </a:lnTo>
                <a:lnTo>
                  <a:pt x="2151888" y="4632960"/>
                </a:lnTo>
                <a:close/>
                <a:moveTo>
                  <a:pt x="2157983" y="4632960"/>
                </a:moveTo>
                <a:lnTo>
                  <a:pt x="2161031" y="4632960"/>
                </a:lnTo>
                <a:lnTo>
                  <a:pt x="2161031" y="4636008"/>
                </a:lnTo>
                <a:lnTo>
                  <a:pt x="2157983" y="4636008"/>
                </a:lnTo>
                <a:lnTo>
                  <a:pt x="2157983" y="4632960"/>
                </a:lnTo>
                <a:close/>
                <a:moveTo>
                  <a:pt x="2164079" y="4632960"/>
                </a:moveTo>
                <a:lnTo>
                  <a:pt x="2167127" y="4632960"/>
                </a:lnTo>
                <a:lnTo>
                  <a:pt x="2167127" y="4636008"/>
                </a:lnTo>
                <a:lnTo>
                  <a:pt x="2164079" y="4636008"/>
                </a:lnTo>
                <a:lnTo>
                  <a:pt x="2164079" y="4632960"/>
                </a:lnTo>
                <a:close/>
                <a:moveTo>
                  <a:pt x="2170176" y="4632960"/>
                </a:moveTo>
                <a:lnTo>
                  <a:pt x="2173224" y="4632960"/>
                </a:lnTo>
                <a:lnTo>
                  <a:pt x="2173224" y="4636008"/>
                </a:lnTo>
                <a:lnTo>
                  <a:pt x="2170176" y="4636008"/>
                </a:lnTo>
                <a:lnTo>
                  <a:pt x="2170176" y="4632960"/>
                </a:lnTo>
                <a:close/>
                <a:moveTo>
                  <a:pt x="2176272" y="4632960"/>
                </a:moveTo>
                <a:lnTo>
                  <a:pt x="2179320" y="4632960"/>
                </a:lnTo>
                <a:lnTo>
                  <a:pt x="2179320" y="4636008"/>
                </a:lnTo>
                <a:lnTo>
                  <a:pt x="2176272" y="4636008"/>
                </a:lnTo>
                <a:lnTo>
                  <a:pt x="2176272" y="4632960"/>
                </a:lnTo>
                <a:close/>
                <a:moveTo>
                  <a:pt x="2182367" y="4632960"/>
                </a:moveTo>
                <a:lnTo>
                  <a:pt x="2185415" y="4632960"/>
                </a:lnTo>
                <a:lnTo>
                  <a:pt x="2185415" y="4636008"/>
                </a:lnTo>
                <a:lnTo>
                  <a:pt x="2182367" y="4636008"/>
                </a:lnTo>
                <a:lnTo>
                  <a:pt x="2182367" y="4632960"/>
                </a:lnTo>
                <a:close/>
                <a:moveTo>
                  <a:pt x="2188463" y="4632960"/>
                </a:moveTo>
                <a:lnTo>
                  <a:pt x="2191511" y="4632960"/>
                </a:lnTo>
                <a:lnTo>
                  <a:pt x="2191511" y="4636008"/>
                </a:lnTo>
                <a:lnTo>
                  <a:pt x="2188463" y="4636008"/>
                </a:lnTo>
                <a:lnTo>
                  <a:pt x="2188463" y="4632960"/>
                </a:lnTo>
                <a:close/>
                <a:moveTo>
                  <a:pt x="2194560" y="4632960"/>
                </a:moveTo>
                <a:lnTo>
                  <a:pt x="2197608" y="4632960"/>
                </a:lnTo>
                <a:lnTo>
                  <a:pt x="2197608" y="4636008"/>
                </a:lnTo>
                <a:lnTo>
                  <a:pt x="2194560" y="4636008"/>
                </a:lnTo>
                <a:lnTo>
                  <a:pt x="2194560" y="4632960"/>
                </a:lnTo>
                <a:close/>
                <a:moveTo>
                  <a:pt x="2200655" y="4632960"/>
                </a:moveTo>
                <a:lnTo>
                  <a:pt x="2203703" y="4632960"/>
                </a:lnTo>
                <a:lnTo>
                  <a:pt x="2203703" y="4636008"/>
                </a:lnTo>
                <a:lnTo>
                  <a:pt x="2200655" y="4636008"/>
                </a:lnTo>
                <a:lnTo>
                  <a:pt x="2200655" y="4632960"/>
                </a:lnTo>
                <a:close/>
                <a:moveTo>
                  <a:pt x="2206751" y="4632960"/>
                </a:moveTo>
                <a:lnTo>
                  <a:pt x="2209799" y="4632960"/>
                </a:lnTo>
                <a:lnTo>
                  <a:pt x="2209799" y="4636008"/>
                </a:lnTo>
                <a:lnTo>
                  <a:pt x="2206751" y="4636008"/>
                </a:lnTo>
                <a:lnTo>
                  <a:pt x="2206751" y="4632960"/>
                </a:lnTo>
                <a:close/>
                <a:moveTo>
                  <a:pt x="2212848" y="4632960"/>
                </a:moveTo>
                <a:lnTo>
                  <a:pt x="2215896" y="4632960"/>
                </a:lnTo>
                <a:lnTo>
                  <a:pt x="2215896" y="4636008"/>
                </a:lnTo>
                <a:lnTo>
                  <a:pt x="2212848" y="4636008"/>
                </a:lnTo>
                <a:lnTo>
                  <a:pt x="2212848" y="4632960"/>
                </a:lnTo>
                <a:close/>
                <a:moveTo>
                  <a:pt x="2218944" y="4632960"/>
                </a:moveTo>
                <a:lnTo>
                  <a:pt x="2221992" y="4632960"/>
                </a:lnTo>
                <a:lnTo>
                  <a:pt x="2221992" y="4636008"/>
                </a:lnTo>
                <a:lnTo>
                  <a:pt x="2218944" y="4636008"/>
                </a:lnTo>
                <a:lnTo>
                  <a:pt x="2218944" y="4632960"/>
                </a:lnTo>
                <a:close/>
                <a:moveTo>
                  <a:pt x="2225039" y="4632960"/>
                </a:moveTo>
                <a:lnTo>
                  <a:pt x="2228087" y="4632960"/>
                </a:lnTo>
                <a:lnTo>
                  <a:pt x="2228087" y="4636008"/>
                </a:lnTo>
                <a:lnTo>
                  <a:pt x="2225039" y="4636008"/>
                </a:lnTo>
                <a:lnTo>
                  <a:pt x="2225039" y="4632960"/>
                </a:lnTo>
                <a:close/>
                <a:moveTo>
                  <a:pt x="2231135" y="4632960"/>
                </a:moveTo>
                <a:lnTo>
                  <a:pt x="2234183" y="4632960"/>
                </a:lnTo>
                <a:lnTo>
                  <a:pt x="2234183" y="4636008"/>
                </a:lnTo>
                <a:lnTo>
                  <a:pt x="2231135" y="4636008"/>
                </a:lnTo>
                <a:lnTo>
                  <a:pt x="2231135" y="4632960"/>
                </a:lnTo>
                <a:close/>
                <a:moveTo>
                  <a:pt x="2237232" y="4632960"/>
                </a:moveTo>
                <a:lnTo>
                  <a:pt x="2240280" y="4632960"/>
                </a:lnTo>
                <a:lnTo>
                  <a:pt x="2240280" y="4636008"/>
                </a:lnTo>
                <a:lnTo>
                  <a:pt x="2237232" y="4636008"/>
                </a:lnTo>
                <a:lnTo>
                  <a:pt x="2237232" y="4632960"/>
                </a:lnTo>
                <a:close/>
                <a:moveTo>
                  <a:pt x="2243328" y="4632960"/>
                </a:moveTo>
                <a:lnTo>
                  <a:pt x="2246375" y="4632960"/>
                </a:lnTo>
                <a:lnTo>
                  <a:pt x="2246375" y="4636008"/>
                </a:lnTo>
                <a:lnTo>
                  <a:pt x="2243328" y="4636008"/>
                </a:lnTo>
                <a:lnTo>
                  <a:pt x="2243328" y="4632960"/>
                </a:lnTo>
                <a:close/>
                <a:moveTo>
                  <a:pt x="2249423" y="4632960"/>
                </a:moveTo>
                <a:lnTo>
                  <a:pt x="2252471" y="4632960"/>
                </a:lnTo>
                <a:lnTo>
                  <a:pt x="2252471" y="4636008"/>
                </a:lnTo>
                <a:lnTo>
                  <a:pt x="2249423" y="4636008"/>
                </a:lnTo>
                <a:lnTo>
                  <a:pt x="2249423" y="4632960"/>
                </a:lnTo>
                <a:close/>
                <a:moveTo>
                  <a:pt x="2255520" y="4632960"/>
                </a:moveTo>
                <a:lnTo>
                  <a:pt x="2258568" y="4632960"/>
                </a:lnTo>
                <a:lnTo>
                  <a:pt x="2258568" y="4636008"/>
                </a:lnTo>
                <a:lnTo>
                  <a:pt x="2255520" y="4636008"/>
                </a:lnTo>
                <a:lnTo>
                  <a:pt x="2255520" y="4632960"/>
                </a:lnTo>
                <a:close/>
                <a:moveTo>
                  <a:pt x="2261616" y="4632960"/>
                </a:moveTo>
                <a:lnTo>
                  <a:pt x="2264664" y="4632960"/>
                </a:lnTo>
                <a:lnTo>
                  <a:pt x="2264664" y="4636008"/>
                </a:lnTo>
                <a:lnTo>
                  <a:pt x="2261616" y="4636008"/>
                </a:lnTo>
                <a:lnTo>
                  <a:pt x="2261616" y="4632960"/>
                </a:lnTo>
                <a:close/>
                <a:moveTo>
                  <a:pt x="2267711" y="4632960"/>
                </a:moveTo>
                <a:lnTo>
                  <a:pt x="2270759" y="4632960"/>
                </a:lnTo>
                <a:lnTo>
                  <a:pt x="2270759" y="4636008"/>
                </a:lnTo>
                <a:lnTo>
                  <a:pt x="2267711" y="4636008"/>
                </a:lnTo>
                <a:lnTo>
                  <a:pt x="2267711" y="4632960"/>
                </a:lnTo>
                <a:close/>
                <a:moveTo>
                  <a:pt x="2273807" y="4632960"/>
                </a:moveTo>
                <a:lnTo>
                  <a:pt x="2276855" y="4632960"/>
                </a:lnTo>
                <a:lnTo>
                  <a:pt x="2276855" y="4636008"/>
                </a:lnTo>
                <a:lnTo>
                  <a:pt x="2273807" y="4636008"/>
                </a:lnTo>
                <a:lnTo>
                  <a:pt x="2273807" y="4632960"/>
                </a:lnTo>
                <a:close/>
                <a:moveTo>
                  <a:pt x="2279904" y="4632960"/>
                </a:moveTo>
                <a:lnTo>
                  <a:pt x="2282952" y="4632960"/>
                </a:lnTo>
                <a:lnTo>
                  <a:pt x="2282952" y="4636008"/>
                </a:lnTo>
                <a:lnTo>
                  <a:pt x="2279904" y="4636008"/>
                </a:lnTo>
                <a:lnTo>
                  <a:pt x="2279904" y="4632960"/>
                </a:lnTo>
                <a:close/>
                <a:moveTo>
                  <a:pt x="2286000" y="4632960"/>
                </a:moveTo>
                <a:lnTo>
                  <a:pt x="2289048" y="4632960"/>
                </a:lnTo>
                <a:lnTo>
                  <a:pt x="2289048" y="4636008"/>
                </a:lnTo>
                <a:lnTo>
                  <a:pt x="2286000" y="4636008"/>
                </a:lnTo>
                <a:lnTo>
                  <a:pt x="2286000" y="4632960"/>
                </a:lnTo>
                <a:close/>
                <a:moveTo>
                  <a:pt x="2292095" y="4632960"/>
                </a:moveTo>
                <a:lnTo>
                  <a:pt x="2295143" y="4632960"/>
                </a:lnTo>
                <a:lnTo>
                  <a:pt x="2295143" y="4636008"/>
                </a:lnTo>
                <a:lnTo>
                  <a:pt x="2292095" y="4636008"/>
                </a:lnTo>
                <a:lnTo>
                  <a:pt x="2292095" y="4632960"/>
                </a:lnTo>
                <a:close/>
                <a:moveTo>
                  <a:pt x="2298192" y="4632960"/>
                </a:moveTo>
                <a:lnTo>
                  <a:pt x="2301240" y="4632960"/>
                </a:lnTo>
                <a:lnTo>
                  <a:pt x="2301240" y="4636008"/>
                </a:lnTo>
                <a:lnTo>
                  <a:pt x="2298192" y="4636008"/>
                </a:lnTo>
                <a:lnTo>
                  <a:pt x="2298192" y="4632960"/>
                </a:lnTo>
                <a:close/>
                <a:moveTo>
                  <a:pt x="2304288" y="4632960"/>
                </a:moveTo>
                <a:lnTo>
                  <a:pt x="2307336" y="4632960"/>
                </a:lnTo>
                <a:lnTo>
                  <a:pt x="2307336" y="4636008"/>
                </a:lnTo>
                <a:lnTo>
                  <a:pt x="2304288" y="4636008"/>
                </a:lnTo>
                <a:lnTo>
                  <a:pt x="2304288" y="4632960"/>
                </a:lnTo>
                <a:close/>
                <a:moveTo>
                  <a:pt x="2310383" y="4632960"/>
                </a:moveTo>
                <a:lnTo>
                  <a:pt x="2313431" y="4632960"/>
                </a:lnTo>
                <a:lnTo>
                  <a:pt x="2313431" y="4636008"/>
                </a:lnTo>
                <a:lnTo>
                  <a:pt x="2310383" y="4636008"/>
                </a:lnTo>
                <a:lnTo>
                  <a:pt x="2310383" y="4632960"/>
                </a:lnTo>
                <a:close/>
                <a:moveTo>
                  <a:pt x="2316479" y="4632960"/>
                </a:moveTo>
                <a:lnTo>
                  <a:pt x="2319527" y="4632960"/>
                </a:lnTo>
                <a:lnTo>
                  <a:pt x="2319527" y="4636008"/>
                </a:lnTo>
                <a:lnTo>
                  <a:pt x="2316479" y="4636008"/>
                </a:lnTo>
                <a:lnTo>
                  <a:pt x="2316479" y="4632960"/>
                </a:lnTo>
                <a:close/>
                <a:moveTo>
                  <a:pt x="2322576" y="4632960"/>
                </a:moveTo>
                <a:lnTo>
                  <a:pt x="2325624" y="4632960"/>
                </a:lnTo>
                <a:lnTo>
                  <a:pt x="2325624" y="4636008"/>
                </a:lnTo>
                <a:lnTo>
                  <a:pt x="2322576" y="4636008"/>
                </a:lnTo>
                <a:lnTo>
                  <a:pt x="2322576" y="4632960"/>
                </a:lnTo>
                <a:close/>
                <a:moveTo>
                  <a:pt x="2328672" y="4632960"/>
                </a:moveTo>
                <a:lnTo>
                  <a:pt x="2331720" y="4632960"/>
                </a:lnTo>
                <a:lnTo>
                  <a:pt x="2331720" y="4636008"/>
                </a:lnTo>
                <a:lnTo>
                  <a:pt x="2328672" y="4636008"/>
                </a:lnTo>
                <a:lnTo>
                  <a:pt x="2328672" y="4632960"/>
                </a:lnTo>
                <a:close/>
                <a:moveTo>
                  <a:pt x="2334767" y="4632960"/>
                </a:moveTo>
                <a:lnTo>
                  <a:pt x="2337815" y="4632960"/>
                </a:lnTo>
                <a:lnTo>
                  <a:pt x="2337815" y="4636008"/>
                </a:lnTo>
                <a:lnTo>
                  <a:pt x="2334767" y="4636008"/>
                </a:lnTo>
                <a:lnTo>
                  <a:pt x="2334767" y="4632960"/>
                </a:lnTo>
                <a:close/>
                <a:moveTo>
                  <a:pt x="2340863" y="4632960"/>
                </a:moveTo>
                <a:lnTo>
                  <a:pt x="2343911" y="4632960"/>
                </a:lnTo>
                <a:lnTo>
                  <a:pt x="2343911" y="4636008"/>
                </a:lnTo>
                <a:lnTo>
                  <a:pt x="2340863" y="4636008"/>
                </a:lnTo>
                <a:lnTo>
                  <a:pt x="2340863" y="4632960"/>
                </a:lnTo>
                <a:close/>
                <a:moveTo>
                  <a:pt x="2346960" y="4632960"/>
                </a:moveTo>
                <a:lnTo>
                  <a:pt x="2350008" y="4632960"/>
                </a:lnTo>
                <a:lnTo>
                  <a:pt x="2350008" y="4636008"/>
                </a:lnTo>
                <a:lnTo>
                  <a:pt x="2346960" y="4636008"/>
                </a:lnTo>
                <a:lnTo>
                  <a:pt x="2346960" y="4632960"/>
                </a:lnTo>
                <a:close/>
                <a:moveTo>
                  <a:pt x="2353055" y="4632960"/>
                </a:moveTo>
                <a:lnTo>
                  <a:pt x="2356103" y="4632960"/>
                </a:lnTo>
                <a:lnTo>
                  <a:pt x="2356103" y="4636008"/>
                </a:lnTo>
                <a:lnTo>
                  <a:pt x="2353055" y="4636008"/>
                </a:lnTo>
                <a:lnTo>
                  <a:pt x="2353055" y="4632960"/>
                </a:lnTo>
                <a:close/>
                <a:moveTo>
                  <a:pt x="2359151" y="4632960"/>
                </a:moveTo>
                <a:lnTo>
                  <a:pt x="2362199" y="4632960"/>
                </a:lnTo>
                <a:lnTo>
                  <a:pt x="2362199" y="4636008"/>
                </a:lnTo>
                <a:lnTo>
                  <a:pt x="2359151" y="4636008"/>
                </a:lnTo>
                <a:lnTo>
                  <a:pt x="2359151" y="4632960"/>
                </a:lnTo>
                <a:close/>
                <a:moveTo>
                  <a:pt x="2365248" y="4632960"/>
                </a:moveTo>
                <a:lnTo>
                  <a:pt x="2368296" y="4632960"/>
                </a:lnTo>
                <a:lnTo>
                  <a:pt x="2368296" y="4636008"/>
                </a:lnTo>
                <a:lnTo>
                  <a:pt x="2365248" y="4636008"/>
                </a:lnTo>
                <a:lnTo>
                  <a:pt x="2365248" y="4632960"/>
                </a:lnTo>
                <a:close/>
                <a:moveTo>
                  <a:pt x="2371344" y="4632960"/>
                </a:moveTo>
                <a:lnTo>
                  <a:pt x="2374392" y="4632960"/>
                </a:lnTo>
                <a:lnTo>
                  <a:pt x="2374392" y="4636008"/>
                </a:lnTo>
                <a:lnTo>
                  <a:pt x="2371344" y="4636008"/>
                </a:lnTo>
                <a:lnTo>
                  <a:pt x="2371344" y="4632960"/>
                </a:lnTo>
                <a:close/>
                <a:moveTo>
                  <a:pt x="2377439" y="4632960"/>
                </a:moveTo>
                <a:lnTo>
                  <a:pt x="2380487" y="4632960"/>
                </a:lnTo>
                <a:lnTo>
                  <a:pt x="2380487" y="4636008"/>
                </a:lnTo>
                <a:lnTo>
                  <a:pt x="2377439" y="4636008"/>
                </a:lnTo>
                <a:lnTo>
                  <a:pt x="2377439" y="4632960"/>
                </a:lnTo>
                <a:close/>
                <a:moveTo>
                  <a:pt x="2383535" y="4632960"/>
                </a:moveTo>
                <a:lnTo>
                  <a:pt x="2386583" y="4632960"/>
                </a:lnTo>
                <a:lnTo>
                  <a:pt x="2386583" y="4636008"/>
                </a:lnTo>
                <a:lnTo>
                  <a:pt x="2383535" y="4636008"/>
                </a:lnTo>
                <a:lnTo>
                  <a:pt x="2383535" y="4632960"/>
                </a:lnTo>
                <a:close/>
                <a:moveTo>
                  <a:pt x="2389632" y="4632960"/>
                </a:moveTo>
                <a:lnTo>
                  <a:pt x="2392680" y="4632960"/>
                </a:lnTo>
                <a:lnTo>
                  <a:pt x="2392680" y="4636008"/>
                </a:lnTo>
                <a:lnTo>
                  <a:pt x="2389632" y="4636008"/>
                </a:lnTo>
                <a:lnTo>
                  <a:pt x="2389632" y="4632960"/>
                </a:lnTo>
                <a:close/>
                <a:moveTo>
                  <a:pt x="2395728" y="4632960"/>
                </a:moveTo>
                <a:lnTo>
                  <a:pt x="2398775" y="4632960"/>
                </a:lnTo>
                <a:lnTo>
                  <a:pt x="2398775" y="4636008"/>
                </a:lnTo>
                <a:lnTo>
                  <a:pt x="2395728" y="4636008"/>
                </a:lnTo>
                <a:lnTo>
                  <a:pt x="2395728" y="4632960"/>
                </a:lnTo>
                <a:close/>
                <a:moveTo>
                  <a:pt x="2401823" y="4632960"/>
                </a:moveTo>
                <a:lnTo>
                  <a:pt x="2404871" y="4632960"/>
                </a:lnTo>
                <a:lnTo>
                  <a:pt x="2404871" y="4636008"/>
                </a:lnTo>
                <a:lnTo>
                  <a:pt x="2401823" y="4636008"/>
                </a:lnTo>
                <a:lnTo>
                  <a:pt x="2401823" y="4632960"/>
                </a:lnTo>
                <a:close/>
                <a:moveTo>
                  <a:pt x="2407920" y="4632960"/>
                </a:moveTo>
                <a:lnTo>
                  <a:pt x="2410968" y="4632960"/>
                </a:lnTo>
                <a:lnTo>
                  <a:pt x="2410968" y="4636008"/>
                </a:lnTo>
                <a:lnTo>
                  <a:pt x="2407920" y="4636008"/>
                </a:lnTo>
                <a:lnTo>
                  <a:pt x="2407920" y="4632960"/>
                </a:lnTo>
                <a:close/>
                <a:moveTo>
                  <a:pt x="2414016" y="4632960"/>
                </a:moveTo>
                <a:lnTo>
                  <a:pt x="2417064" y="4632960"/>
                </a:lnTo>
                <a:lnTo>
                  <a:pt x="2417064" y="4636008"/>
                </a:lnTo>
                <a:lnTo>
                  <a:pt x="2414016" y="4636008"/>
                </a:lnTo>
                <a:lnTo>
                  <a:pt x="2414016" y="4632960"/>
                </a:lnTo>
                <a:close/>
                <a:moveTo>
                  <a:pt x="2420111" y="4632960"/>
                </a:moveTo>
                <a:lnTo>
                  <a:pt x="2423159" y="4632960"/>
                </a:lnTo>
                <a:lnTo>
                  <a:pt x="2423159" y="4636008"/>
                </a:lnTo>
                <a:lnTo>
                  <a:pt x="2420111" y="4636008"/>
                </a:lnTo>
                <a:lnTo>
                  <a:pt x="2420111" y="4632960"/>
                </a:lnTo>
                <a:close/>
                <a:moveTo>
                  <a:pt x="2426207" y="4632960"/>
                </a:moveTo>
                <a:lnTo>
                  <a:pt x="2429255" y="4632960"/>
                </a:lnTo>
                <a:lnTo>
                  <a:pt x="2429255" y="4636008"/>
                </a:lnTo>
                <a:lnTo>
                  <a:pt x="2426207" y="4636008"/>
                </a:lnTo>
                <a:lnTo>
                  <a:pt x="2426207" y="4632960"/>
                </a:lnTo>
                <a:close/>
                <a:moveTo>
                  <a:pt x="2432304" y="4632960"/>
                </a:moveTo>
                <a:lnTo>
                  <a:pt x="2435352" y="4632960"/>
                </a:lnTo>
                <a:lnTo>
                  <a:pt x="2435352" y="4636008"/>
                </a:lnTo>
                <a:lnTo>
                  <a:pt x="2432304" y="4636008"/>
                </a:lnTo>
                <a:lnTo>
                  <a:pt x="2432304" y="4632960"/>
                </a:lnTo>
                <a:close/>
                <a:moveTo>
                  <a:pt x="2438400" y="4632960"/>
                </a:moveTo>
                <a:lnTo>
                  <a:pt x="2441448" y="4632960"/>
                </a:lnTo>
                <a:lnTo>
                  <a:pt x="2441448" y="4636008"/>
                </a:lnTo>
                <a:lnTo>
                  <a:pt x="2438400" y="4636008"/>
                </a:lnTo>
                <a:lnTo>
                  <a:pt x="2438400" y="4632960"/>
                </a:lnTo>
                <a:close/>
                <a:moveTo>
                  <a:pt x="2444495" y="4632960"/>
                </a:moveTo>
                <a:lnTo>
                  <a:pt x="2447543" y="4632960"/>
                </a:lnTo>
                <a:lnTo>
                  <a:pt x="2447543" y="4636008"/>
                </a:lnTo>
                <a:lnTo>
                  <a:pt x="2444495" y="4636008"/>
                </a:lnTo>
                <a:lnTo>
                  <a:pt x="2444495" y="4632960"/>
                </a:lnTo>
                <a:close/>
                <a:moveTo>
                  <a:pt x="2450592" y="4632960"/>
                </a:moveTo>
                <a:lnTo>
                  <a:pt x="2453640" y="4632960"/>
                </a:lnTo>
                <a:lnTo>
                  <a:pt x="2453640" y="4636008"/>
                </a:lnTo>
                <a:lnTo>
                  <a:pt x="2450592" y="4636008"/>
                </a:lnTo>
                <a:lnTo>
                  <a:pt x="2450592" y="4632960"/>
                </a:lnTo>
                <a:close/>
                <a:moveTo>
                  <a:pt x="2456688" y="4632960"/>
                </a:moveTo>
                <a:lnTo>
                  <a:pt x="2459736" y="4632960"/>
                </a:lnTo>
                <a:lnTo>
                  <a:pt x="2459736" y="4636008"/>
                </a:lnTo>
                <a:lnTo>
                  <a:pt x="2456688" y="4636008"/>
                </a:lnTo>
                <a:lnTo>
                  <a:pt x="2456688" y="4632960"/>
                </a:lnTo>
                <a:close/>
                <a:moveTo>
                  <a:pt x="2462783" y="4632960"/>
                </a:moveTo>
                <a:lnTo>
                  <a:pt x="2465831" y="4632960"/>
                </a:lnTo>
                <a:lnTo>
                  <a:pt x="2465831" y="4636008"/>
                </a:lnTo>
                <a:lnTo>
                  <a:pt x="2462783" y="4636008"/>
                </a:lnTo>
                <a:lnTo>
                  <a:pt x="2462783" y="4632960"/>
                </a:lnTo>
                <a:close/>
                <a:moveTo>
                  <a:pt x="2468879" y="4632960"/>
                </a:moveTo>
                <a:lnTo>
                  <a:pt x="2471927" y="4632960"/>
                </a:lnTo>
                <a:lnTo>
                  <a:pt x="2471927" y="4636008"/>
                </a:lnTo>
                <a:lnTo>
                  <a:pt x="2468879" y="4636008"/>
                </a:lnTo>
                <a:lnTo>
                  <a:pt x="2468879" y="4632960"/>
                </a:lnTo>
                <a:close/>
                <a:moveTo>
                  <a:pt x="2474976" y="4632960"/>
                </a:moveTo>
                <a:lnTo>
                  <a:pt x="2478024" y="4632960"/>
                </a:lnTo>
                <a:lnTo>
                  <a:pt x="2478024" y="4636008"/>
                </a:lnTo>
                <a:lnTo>
                  <a:pt x="2474976" y="4636008"/>
                </a:lnTo>
                <a:lnTo>
                  <a:pt x="2474976" y="4632960"/>
                </a:lnTo>
                <a:close/>
                <a:moveTo>
                  <a:pt x="2481072" y="4632960"/>
                </a:moveTo>
                <a:lnTo>
                  <a:pt x="2484120" y="4632960"/>
                </a:lnTo>
                <a:lnTo>
                  <a:pt x="2484120" y="4636008"/>
                </a:lnTo>
                <a:lnTo>
                  <a:pt x="2481072" y="4636008"/>
                </a:lnTo>
                <a:lnTo>
                  <a:pt x="2481072" y="4632960"/>
                </a:lnTo>
                <a:close/>
                <a:moveTo>
                  <a:pt x="2487167" y="4632960"/>
                </a:moveTo>
                <a:lnTo>
                  <a:pt x="2490215" y="4632960"/>
                </a:lnTo>
                <a:lnTo>
                  <a:pt x="2490215" y="4636008"/>
                </a:lnTo>
                <a:lnTo>
                  <a:pt x="2487167" y="4636008"/>
                </a:lnTo>
                <a:lnTo>
                  <a:pt x="2487167" y="4632960"/>
                </a:lnTo>
                <a:close/>
                <a:moveTo>
                  <a:pt x="2493263" y="4632960"/>
                </a:moveTo>
                <a:lnTo>
                  <a:pt x="2496311" y="4632960"/>
                </a:lnTo>
                <a:lnTo>
                  <a:pt x="2496311" y="4636008"/>
                </a:lnTo>
                <a:lnTo>
                  <a:pt x="2493263" y="4636008"/>
                </a:lnTo>
                <a:lnTo>
                  <a:pt x="2493263" y="4632960"/>
                </a:lnTo>
                <a:close/>
                <a:moveTo>
                  <a:pt x="2499360" y="4632960"/>
                </a:moveTo>
                <a:lnTo>
                  <a:pt x="2502408" y="4632960"/>
                </a:lnTo>
                <a:lnTo>
                  <a:pt x="2502408" y="4636008"/>
                </a:lnTo>
                <a:lnTo>
                  <a:pt x="2499360" y="4636008"/>
                </a:lnTo>
                <a:lnTo>
                  <a:pt x="2499360" y="4632960"/>
                </a:lnTo>
                <a:close/>
                <a:moveTo>
                  <a:pt x="2505455" y="4632960"/>
                </a:moveTo>
                <a:lnTo>
                  <a:pt x="2508503" y="4632960"/>
                </a:lnTo>
                <a:lnTo>
                  <a:pt x="2508503" y="4636008"/>
                </a:lnTo>
                <a:lnTo>
                  <a:pt x="2505455" y="4636008"/>
                </a:lnTo>
                <a:lnTo>
                  <a:pt x="2505455" y="4632960"/>
                </a:lnTo>
                <a:close/>
                <a:moveTo>
                  <a:pt x="2511551" y="4632960"/>
                </a:moveTo>
                <a:lnTo>
                  <a:pt x="2514599" y="4632960"/>
                </a:lnTo>
                <a:lnTo>
                  <a:pt x="2514599" y="4636008"/>
                </a:lnTo>
                <a:lnTo>
                  <a:pt x="2511551" y="4636008"/>
                </a:lnTo>
                <a:lnTo>
                  <a:pt x="2511551" y="4632960"/>
                </a:lnTo>
                <a:close/>
                <a:moveTo>
                  <a:pt x="2517648" y="4632960"/>
                </a:moveTo>
                <a:lnTo>
                  <a:pt x="2520696" y="4632960"/>
                </a:lnTo>
                <a:lnTo>
                  <a:pt x="2520696" y="4636008"/>
                </a:lnTo>
                <a:lnTo>
                  <a:pt x="2517648" y="4636008"/>
                </a:lnTo>
                <a:lnTo>
                  <a:pt x="2517648" y="4632960"/>
                </a:lnTo>
                <a:close/>
                <a:moveTo>
                  <a:pt x="2523744" y="4632960"/>
                </a:moveTo>
                <a:lnTo>
                  <a:pt x="2526792" y="4632960"/>
                </a:lnTo>
                <a:lnTo>
                  <a:pt x="2526792" y="4636008"/>
                </a:lnTo>
                <a:lnTo>
                  <a:pt x="2523744" y="4636008"/>
                </a:lnTo>
                <a:lnTo>
                  <a:pt x="2523744" y="4632960"/>
                </a:lnTo>
                <a:close/>
                <a:moveTo>
                  <a:pt x="2529839" y="4632960"/>
                </a:moveTo>
                <a:lnTo>
                  <a:pt x="2532887" y="4632960"/>
                </a:lnTo>
                <a:lnTo>
                  <a:pt x="2532887" y="4636008"/>
                </a:lnTo>
                <a:lnTo>
                  <a:pt x="2529839" y="4636008"/>
                </a:lnTo>
                <a:lnTo>
                  <a:pt x="2529839" y="4632960"/>
                </a:lnTo>
                <a:close/>
                <a:moveTo>
                  <a:pt x="2535935" y="4632960"/>
                </a:moveTo>
                <a:lnTo>
                  <a:pt x="2538983" y="4632960"/>
                </a:lnTo>
                <a:lnTo>
                  <a:pt x="2538983" y="4636008"/>
                </a:lnTo>
                <a:lnTo>
                  <a:pt x="2535935" y="4636008"/>
                </a:lnTo>
                <a:lnTo>
                  <a:pt x="2535935" y="4632960"/>
                </a:lnTo>
                <a:close/>
                <a:moveTo>
                  <a:pt x="2542032" y="4632960"/>
                </a:moveTo>
                <a:lnTo>
                  <a:pt x="2545080" y="4632960"/>
                </a:lnTo>
                <a:lnTo>
                  <a:pt x="2545080" y="4636008"/>
                </a:lnTo>
                <a:lnTo>
                  <a:pt x="2542032" y="4636008"/>
                </a:lnTo>
                <a:lnTo>
                  <a:pt x="2542032" y="4632960"/>
                </a:lnTo>
                <a:close/>
                <a:moveTo>
                  <a:pt x="2548128" y="4632960"/>
                </a:moveTo>
                <a:lnTo>
                  <a:pt x="2551175" y="4632960"/>
                </a:lnTo>
                <a:lnTo>
                  <a:pt x="2551175" y="4636008"/>
                </a:lnTo>
                <a:lnTo>
                  <a:pt x="2548128" y="4636008"/>
                </a:lnTo>
                <a:lnTo>
                  <a:pt x="2548128" y="4632960"/>
                </a:lnTo>
                <a:close/>
                <a:moveTo>
                  <a:pt x="2554223" y="4632960"/>
                </a:moveTo>
                <a:lnTo>
                  <a:pt x="2557271" y="4632960"/>
                </a:lnTo>
                <a:lnTo>
                  <a:pt x="2557271" y="4636008"/>
                </a:lnTo>
                <a:lnTo>
                  <a:pt x="2554223" y="4636008"/>
                </a:lnTo>
                <a:lnTo>
                  <a:pt x="2554223" y="4632960"/>
                </a:lnTo>
                <a:close/>
                <a:moveTo>
                  <a:pt x="2560320" y="4632960"/>
                </a:moveTo>
                <a:lnTo>
                  <a:pt x="2563368" y="4632960"/>
                </a:lnTo>
                <a:lnTo>
                  <a:pt x="2563368" y="4636008"/>
                </a:lnTo>
                <a:lnTo>
                  <a:pt x="2560320" y="4636008"/>
                </a:lnTo>
                <a:lnTo>
                  <a:pt x="2560320" y="4632960"/>
                </a:lnTo>
                <a:close/>
                <a:moveTo>
                  <a:pt x="2566416" y="4632960"/>
                </a:moveTo>
                <a:lnTo>
                  <a:pt x="2569464" y="4632960"/>
                </a:lnTo>
                <a:lnTo>
                  <a:pt x="2569464" y="4636008"/>
                </a:lnTo>
                <a:lnTo>
                  <a:pt x="2566416" y="4636008"/>
                </a:lnTo>
                <a:lnTo>
                  <a:pt x="2566416" y="4632960"/>
                </a:lnTo>
                <a:close/>
                <a:moveTo>
                  <a:pt x="2572511" y="4632960"/>
                </a:moveTo>
                <a:lnTo>
                  <a:pt x="2575559" y="4632960"/>
                </a:lnTo>
                <a:lnTo>
                  <a:pt x="2575559" y="4636008"/>
                </a:lnTo>
                <a:lnTo>
                  <a:pt x="2572511" y="4636008"/>
                </a:lnTo>
                <a:lnTo>
                  <a:pt x="2572511" y="4632960"/>
                </a:lnTo>
                <a:close/>
                <a:moveTo>
                  <a:pt x="2578607" y="4632960"/>
                </a:moveTo>
                <a:lnTo>
                  <a:pt x="2581655" y="4632960"/>
                </a:lnTo>
                <a:lnTo>
                  <a:pt x="2581655" y="4636008"/>
                </a:lnTo>
                <a:lnTo>
                  <a:pt x="2578607" y="4636008"/>
                </a:lnTo>
                <a:lnTo>
                  <a:pt x="2578607" y="4632960"/>
                </a:lnTo>
                <a:close/>
                <a:moveTo>
                  <a:pt x="2584704" y="4632960"/>
                </a:moveTo>
                <a:lnTo>
                  <a:pt x="2587752" y="4632960"/>
                </a:lnTo>
                <a:lnTo>
                  <a:pt x="2587752" y="4636008"/>
                </a:lnTo>
                <a:lnTo>
                  <a:pt x="2584704" y="4636008"/>
                </a:lnTo>
                <a:lnTo>
                  <a:pt x="2584704" y="4632960"/>
                </a:lnTo>
                <a:close/>
                <a:moveTo>
                  <a:pt x="2590800" y="4632960"/>
                </a:moveTo>
                <a:lnTo>
                  <a:pt x="2593848" y="4632960"/>
                </a:lnTo>
                <a:lnTo>
                  <a:pt x="2593848" y="4636008"/>
                </a:lnTo>
                <a:lnTo>
                  <a:pt x="2590800" y="4636008"/>
                </a:lnTo>
                <a:lnTo>
                  <a:pt x="2590800" y="4632960"/>
                </a:lnTo>
                <a:close/>
                <a:moveTo>
                  <a:pt x="2596895" y="4632960"/>
                </a:moveTo>
                <a:lnTo>
                  <a:pt x="2599943" y="4632960"/>
                </a:lnTo>
                <a:lnTo>
                  <a:pt x="2599943" y="4636008"/>
                </a:lnTo>
                <a:lnTo>
                  <a:pt x="2596895" y="4636008"/>
                </a:lnTo>
                <a:lnTo>
                  <a:pt x="2596895" y="4632960"/>
                </a:lnTo>
                <a:close/>
                <a:moveTo>
                  <a:pt x="2602992" y="4632960"/>
                </a:moveTo>
                <a:lnTo>
                  <a:pt x="2606040" y="4632960"/>
                </a:lnTo>
                <a:lnTo>
                  <a:pt x="2606040" y="4636008"/>
                </a:lnTo>
                <a:lnTo>
                  <a:pt x="2602992" y="4636008"/>
                </a:lnTo>
                <a:lnTo>
                  <a:pt x="2602992" y="4632960"/>
                </a:lnTo>
                <a:close/>
                <a:moveTo>
                  <a:pt x="2609088" y="4632960"/>
                </a:moveTo>
                <a:lnTo>
                  <a:pt x="2612136" y="4632960"/>
                </a:lnTo>
                <a:lnTo>
                  <a:pt x="2612136" y="4636008"/>
                </a:lnTo>
                <a:lnTo>
                  <a:pt x="2609088" y="4636008"/>
                </a:lnTo>
                <a:lnTo>
                  <a:pt x="2609088" y="4632960"/>
                </a:lnTo>
                <a:close/>
                <a:moveTo>
                  <a:pt x="2615183" y="4632960"/>
                </a:moveTo>
                <a:lnTo>
                  <a:pt x="2618231" y="4632960"/>
                </a:lnTo>
                <a:lnTo>
                  <a:pt x="2618231" y="4636008"/>
                </a:lnTo>
                <a:lnTo>
                  <a:pt x="2615183" y="4636008"/>
                </a:lnTo>
                <a:lnTo>
                  <a:pt x="2615183" y="4632960"/>
                </a:lnTo>
                <a:close/>
                <a:moveTo>
                  <a:pt x="2621279" y="4632960"/>
                </a:moveTo>
                <a:lnTo>
                  <a:pt x="2624327" y="4632960"/>
                </a:lnTo>
                <a:lnTo>
                  <a:pt x="2624327" y="4636008"/>
                </a:lnTo>
                <a:lnTo>
                  <a:pt x="2621279" y="4636008"/>
                </a:lnTo>
                <a:lnTo>
                  <a:pt x="2621279" y="4632960"/>
                </a:lnTo>
                <a:close/>
                <a:moveTo>
                  <a:pt x="2627376" y="4632960"/>
                </a:moveTo>
                <a:lnTo>
                  <a:pt x="2630424" y="4632960"/>
                </a:lnTo>
                <a:lnTo>
                  <a:pt x="2630424" y="4636008"/>
                </a:lnTo>
                <a:lnTo>
                  <a:pt x="2627376" y="4636008"/>
                </a:lnTo>
                <a:lnTo>
                  <a:pt x="2627376" y="4632960"/>
                </a:lnTo>
                <a:close/>
                <a:moveTo>
                  <a:pt x="2633472" y="4632960"/>
                </a:moveTo>
                <a:lnTo>
                  <a:pt x="2636520" y="4632960"/>
                </a:lnTo>
                <a:lnTo>
                  <a:pt x="2636520" y="4636008"/>
                </a:lnTo>
                <a:lnTo>
                  <a:pt x="2633472" y="4636008"/>
                </a:lnTo>
                <a:lnTo>
                  <a:pt x="2633472" y="4632960"/>
                </a:lnTo>
                <a:close/>
                <a:moveTo>
                  <a:pt x="2639567" y="4632960"/>
                </a:moveTo>
                <a:lnTo>
                  <a:pt x="2642615" y="4632960"/>
                </a:lnTo>
                <a:lnTo>
                  <a:pt x="2642615" y="4636008"/>
                </a:lnTo>
                <a:lnTo>
                  <a:pt x="2639567" y="4636008"/>
                </a:lnTo>
                <a:lnTo>
                  <a:pt x="2639567" y="4632960"/>
                </a:lnTo>
                <a:close/>
                <a:moveTo>
                  <a:pt x="2645663" y="4632960"/>
                </a:moveTo>
                <a:lnTo>
                  <a:pt x="2648711" y="4632960"/>
                </a:lnTo>
                <a:lnTo>
                  <a:pt x="2648711" y="4636008"/>
                </a:lnTo>
                <a:lnTo>
                  <a:pt x="2645663" y="4636008"/>
                </a:lnTo>
                <a:lnTo>
                  <a:pt x="2645663" y="4632960"/>
                </a:lnTo>
                <a:close/>
                <a:moveTo>
                  <a:pt x="2651760" y="4632960"/>
                </a:moveTo>
                <a:lnTo>
                  <a:pt x="2654808" y="4632960"/>
                </a:lnTo>
                <a:lnTo>
                  <a:pt x="2654808" y="4636008"/>
                </a:lnTo>
                <a:lnTo>
                  <a:pt x="2651760" y="4636008"/>
                </a:lnTo>
                <a:lnTo>
                  <a:pt x="2651760" y="4632960"/>
                </a:lnTo>
                <a:close/>
                <a:moveTo>
                  <a:pt x="2657855" y="4632960"/>
                </a:moveTo>
                <a:lnTo>
                  <a:pt x="2660903" y="4632960"/>
                </a:lnTo>
                <a:lnTo>
                  <a:pt x="2660903" y="4636008"/>
                </a:lnTo>
                <a:lnTo>
                  <a:pt x="2657855" y="4636008"/>
                </a:lnTo>
                <a:lnTo>
                  <a:pt x="2657855" y="4632960"/>
                </a:lnTo>
                <a:close/>
                <a:moveTo>
                  <a:pt x="2663951" y="4632960"/>
                </a:moveTo>
                <a:lnTo>
                  <a:pt x="2666999" y="4632960"/>
                </a:lnTo>
                <a:lnTo>
                  <a:pt x="2666999" y="4636008"/>
                </a:lnTo>
                <a:lnTo>
                  <a:pt x="2663951" y="4636008"/>
                </a:lnTo>
                <a:lnTo>
                  <a:pt x="2663951" y="4632960"/>
                </a:lnTo>
                <a:close/>
                <a:moveTo>
                  <a:pt x="2670048" y="4632960"/>
                </a:moveTo>
                <a:lnTo>
                  <a:pt x="2673096" y="4632960"/>
                </a:lnTo>
                <a:lnTo>
                  <a:pt x="2673096" y="4636008"/>
                </a:lnTo>
                <a:lnTo>
                  <a:pt x="2670048" y="4636008"/>
                </a:lnTo>
                <a:lnTo>
                  <a:pt x="2670048" y="4632960"/>
                </a:lnTo>
                <a:close/>
                <a:moveTo>
                  <a:pt x="2676144" y="4632960"/>
                </a:moveTo>
                <a:lnTo>
                  <a:pt x="2679192" y="4632960"/>
                </a:lnTo>
                <a:lnTo>
                  <a:pt x="2679192" y="4636008"/>
                </a:lnTo>
                <a:lnTo>
                  <a:pt x="2676144" y="4636008"/>
                </a:lnTo>
                <a:lnTo>
                  <a:pt x="2676144" y="4632960"/>
                </a:lnTo>
                <a:close/>
                <a:moveTo>
                  <a:pt x="2682239" y="4632960"/>
                </a:moveTo>
                <a:lnTo>
                  <a:pt x="2685287" y="4632960"/>
                </a:lnTo>
                <a:lnTo>
                  <a:pt x="2685287" y="4636008"/>
                </a:lnTo>
                <a:lnTo>
                  <a:pt x="2682239" y="4636008"/>
                </a:lnTo>
                <a:lnTo>
                  <a:pt x="2682239" y="4632960"/>
                </a:lnTo>
                <a:close/>
                <a:moveTo>
                  <a:pt x="2688335" y="4632960"/>
                </a:moveTo>
                <a:lnTo>
                  <a:pt x="2691383" y="4632960"/>
                </a:lnTo>
                <a:lnTo>
                  <a:pt x="2691383" y="4636008"/>
                </a:lnTo>
                <a:lnTo>
                  <a:pt x="2688335" y="4636008"/>
                </a:lnTo>
                <a:lnTo>
                  <a:pt x="2688335" y="4632960"/>
                </a:lnTo>
                <a:close/>
                <a:moveTo>
                  <a:pt x="2694432" y="4632960"/>
                </a:moveTo>
                <a:lnTo>
                  <a:pt x="2697480" y="4632960"/>
                </a:lnTo>
                <a:lnTo>
                  <a:pt x="2697480" y="4636008"/>
                </a:lnTo>
                <a:lnTo>
                  <a:pt x="2694432" y="4636008"/>
                </a:lnTo>
                <a:lnTo>
                  <a:pt x="2694432" y="4632960"/>
                </a:lnTo>
                <a:close/>
                <a:moveTo>
                  <a:pt x="2700528" y="4632960"/>
                </a:moveTo>
                <a:lnTo>
                  <a:pt x="2703575" y="4632960"/>
                </a:lnTo>
                <a:lnTo>
                  <a:pt x="2703575" y="4636008"/>
                </a:lnTo>
                <a:lnTo>
                  <a:pt x="2700528" y="4636008"/>
                </a:lnTo>
                <a:lnTo>
                  <a:pt x="2700528" y="4632960"/>
                </a:lnTo>
                <a:close/>
                <a:moveTo>
                  <a:pt x="2706623" y="4632960"/>
                </a:moveTo>
                <a:lnTo>
                  <a:pt x="2709671" y="4632960"/>
                </a:lnTo>
                <a:lnTo>
                  <a:pt x="2709671" y="4636008"/>
                </a:lnTo>
                <a:lnTo>
                  <a:pt x="2706623" y="4636008"/>
                </a:lnTo>
                <a:lnTo>
                  <a:pt x="2706623" y="4632960"/>
                </a:lnTo>
                <a:close/>
                <a:moveTo>
                  <a:pt x="2712720" y="4632960"/>
                </a:moveTo>
                <a:lnTo>
                  <a:pt x="2715768" y="4632960"/>
                </a:lnTo>
                <a:lnTo>
                  <a:pt x="2715768" y="4636008"/>
                </a:lnTo>
                <a:lnTo>
                  <a:pt x="2712720" y="4636008"/>
                </a:lnTo>
                <a:lnTo>
                  <a:pt x="2712720" y="4632960"/>
                </a:lnTo>
                <a:close/>
                <a:moveTo>
                  <a:pt x="2718816" y="4632960"/>
                </a:moveTo>
                <a:lnTo>
                  <a:pt x="2721864" y="4632960"/>
                </a:lnTo>
                <a:lnTo>
                  <a:pt x="2721864" y="4636008"/>
                </a:lnTo>
                <a:lnTo>
                  <a:pt x="2718816" y="4636008"/>
                </a:lnTo>
                <a:lnTo>
                  <a:pt x="2718816" y="4632960"/>
                </a:lnTo>
                <a:close/>
                <a:moveTo>
                  <a:pt x="2724911" y="4632960"/>
                </a:moveTo>
                <a:lnTo>
                  <a:pt x="2727959" y="4632960"/>
                </a:lnTo>
                <a:lnTo>
                  <a:pt x="2727959" y="4636008"/>
                </a:lnTo>
                <a:lnTo>
                  <a:pt x="2724911" y="4636008"/>
                </a:lnTo>
                <a:lnTo>
                  <a:pt x="2724911" y="4632960"/>
                </a:lnTo>
                <a:close/>
                <a:moveTo>
                  <a:pt x="2731007" y="4632960"/>
                </a:moveTo>
                <a:lnTo>
                  <a:pt x="2734055" y="4632960"/>
                </a:lnTo>
                <a:lnTo>
                  <a:pt x="2734055" y="4636008"/>
                </a:lnTo>
                <a:lnTo>
                  <a:pt x="2731007" y="4636008"/>
                </a:lnTo>
                <a:lnTo>
                  <a:pt x="2731007" y="4632960"/>
                </a:lnTo>
                <a:close/>
                <a:moveTo>
                  <a:pt x="2737104" y="4632960"/>
                </a:moveTo>
                <a:lnTo>
                  <a:pt x="2740152" y="4632960"/>
                </a:lnTo>
                <a:lnTo>
                  <a:pt x="2740152" y="4636008"/>
                </a:lnTo>
                <a:lnTo>
                  <a:pt x="2737104" y="4636008"/>
                </a:lnTo>
                <a:lnTo>
                  <a:pt x="2737104" y="4632960"/>
                </a:lnTo>
                <a:close/>
                <a:moveTo>
                  <a:pt x="2743200" y="4632960"/>
                </a:moveTo>
                <a:lnTo>
                  <a:pt x="2746248" y="4632960"/>
                </a:lnTo>
                <a:lnTo>
                  <a:pt x="2746248" y="4636008"/>
                </a:lnTo>
                <a:lnTo>
                  <a:pt x="2743200" y="4636008"/>
                </a:lnTo>
                <a:lnTo>
                  <a:pt x="2743200" y="4632960"/>
                </a:lnTo>
                <a:close/>
                <a:moveTo>
                  <a:pt x="2749295" y="4632960"/>
                </a:moveTo>
                <a:lnTo>
                  <a:pt x="2752343" y="4632960"/>
                </a:lnTo>
                <a:lnTo>
                  <a:pt x="2752343" y="4636008"/>
                </a:lnTo>
                <a:lnTo>
                  <a:pt x="2749295" y="4636008"/>
                </a:lnTo>
                <a:lnTo>
                  <a:pt x="2749295" y="4632960"/>
                </a:lnTo>
                <a:close/>
                <a:moveTo>
                  <a:pt x="2755392" y="4632960"/>
                </a:moveTo>
                <a:lnTo>
                  <a:pt x="2758440" y="4632960"/>
                </a:lnTo>
                <a:lnTo>
                  <a:pt x="2758440" y="4636008"/>
                </a:lnTo>
                <a:lnTo>
                  <a:pt x="2755392" y="4636008"/>
                </a:lnTo>
                <a:lnTo>
                  <a:pt x="2755392" y="4632960"/>
                </a:lnTo>
                <a:close/>
                <a:moveTo>
                  <a:pt x="2761488" y="4632960"/>
                </a:moveTo>
                <a:lnTo>
                  <a:pt x="2764536" y="4632960"/>
                </a:lnTo>
                <a:lnTo>
                  <a:pt x="2764536" y="4636008"/>
                </a:lnTo>
                <a:lnTo>
                  <a:pt x="2761488" y="4636008"/>
                </a:lnTo>
                <a:lnTo>
                  <a:pt x="2761488" y="4632960"/>
                </a:lnTo>
                <a:close/>
                <a:moveTo>
                  <a:pt x="2767583" y="4632960"/>
                </a:moveTo>
                <a:lnTo>
                  <a:pt x="2770631" y="4632960"/>
                </a:lnTo>
                <a:lnTo>
                  <a:pt x="2770631" y="4636008"/>
                </a:lnTo>
                <a:lnTo>
                  <a:pt x="2767583" y="4636008"/>
                </a:lnTo>
                <a:lnTo>
                  <a:pt x="2767583" y="4632960"/>
                </a:lnTo>
                <a:close/>
                <a:moveTo>
                  <a:pt x="2773679" y="4632960"/>
                </a:moveTo>
                <a:lnTo>
                  <a:pt x="2776727" y="4632960"/>
                </a:lnTo>
                <a:lnTo>
                  <a:pt x="2776727" y="4636008"/>
                </a:lnTo>
                <a:lnTo>
                  <a:pt x="2773679" y="4636008"/>
                </a:lnTo>
                <a:lnTo>
                  <a:pt x="2773679" y="4632960"/>
                </a:lnTo>
                <a:close/>
                <a:moveTo>
                  <a:pt x="2779776" y="4632960"/>
                </a:moveTo>
                <a:lnTo>
                  <a:pt x="2782824" y="4632960"/>
                </a:lnTo>
                <a:lnTo>
                  <a:pt x="2782824" y="4636008"/>
                </a:lnTo>
                <a:lnTo>
                  <a:pt x="2779776" y="4636008"/>
                </a:lnTo>
                <a:lnTo>
                  <a:pt x="2779776" y="4632960"/>
                </a:lnTo>
                <a:close/>
                <a:moveTo>
                  <a:pt x="2785872" y="4632960"/>
                </a:moveTo>
                <a:lnTo>
                  <a:pt x="2788920" y="4632960"/>
                </a:lnTo>
                <a:lnTo>
                  <a:pt x="2788920" y="4636008"/>
                </a:lnTo>
                <a:lnTo>
                  <a:pt x="2785872" y="4636008"/>
                </a:lnTo>
                <a:lnTo>
                  <a:pt x="2785872" y="4632960"/>
                </a:lnTo>
                <a:close/>
                <a:moveTo>
                  <a:pt x="2791967" y="4632960"/>
                </a:moveTo>
                <a:lnTo>
                  <a:pt x="2795015" y="4632960"/>
                </a:lnTo>
                <a:lnTo>
                  <a:pt x="2795015" y="4636008"/>
                </a:lnTo>
                <a:lnTo>
                  <a:pt x="2791967" y="4636008"/>
                </a:lnTo>
                <a:lnTo>
                  <a:pt x="2791967" y="4632960"/>
                </a:lnTo>
                <a:close/>
                <a:moveTo>
                  <a:pt x="2798063" y="4632960"/>
                </a:moveTo>
                <a:lnTo>
                  <a:pt x="2801111" y="4632960"/>
                </a:lnTo>
                <a:lnTo>
                  <a:pt x="2801111" y="4636008"/>
                </a:lnTo>
                <a:lnTo>
                  <a:pt x="2798063" y="4636008"/>
                </a:lnTo>
                <a:lnTo>
                  <a:pt x="2798063" y="4632960"/>
                </a:lnTo>
                <a:close/>
                <a:moveTo>
                  <a:pt x="2804160" y="4632960"/>
                </a:moveTo>
                <a:lnTo>
                  <a:pt x="2807208" y="4632960"/>
                </a:lnTo>
                <a:lnTo>
                  <a:pt x="2807208" y="4636008"/>
                </a:lnTo>
                <a:lnTo>
                  <a:pt x="2804160" y="4636008"/>
                </a:lnTo>
                <a:lnTo>
                  <a:pt x="2804160" y="4632960"/>
                </a:lnTo>
                <a:close/>
                <a:moveTo>
                  <a:pt x="2810255" y="4632960"/>
                </a:moveTo>
                <a:lnTo>
                  <a:pt x="2813303" y="4632960"/>
                </a:lnTo>
                <a:lnTo>
                  <a:pt x="2813303" y="4636008"/>
                </a:lnTo>
                <a:lnTo>
                  <a:pt x="2810255" y="4636008"/>
                </a:lnTo>
                <a:lnTo>
                  <a:pt x="2810255" y="4632960"/>
                </a:lnTo>
                <a:close/>
                <a:moveTo>
                  <a:pt x="2816351" y="4632960"/>
                </a:moveTo>
                <a:lnTo>
                  <a:pt x="2819399" y="4632960"/>
                </a:lnTo>
                <a:lnTo>
                  <a:pt x="2819399" y="4636008"/>
                </a:lnTo>
                <a:lnTo>
                  <a:pt x="2816351" y="4636008"/>
                </a:lnTo>
                <a:lnTo>
                  <a:pt x="2816351" y="4632960"/>
                </a:lnTo>
                <a:close/>
                <a:moveTo>
                  <a:pt x="2822448" y="4632960"/>
                </a:moveTo>
                <a:lnTo>
                  <a:pt x="2825496" y="4632960"/>
                </a:lnTo>
                <a:lnTo>
                  <a:pt x="2825496" y="4636008"/>
                </a:lnTo>
                <a:lnTo>
                  <a:pt x="2822448" y="4636008"/>
                </a:lnTo>
                <a:lnTo>
                  <a:pt x="2822448" y="4632960"/>
                </a:lnTo>
                <a:close/>
                <a:moveTo>
                  <a:pt x="2828544" y="4632960"/>
                </a:moveTo>
                <a:lnTo>
                  <a:pt x="2831592" y="4632960"/>
                </a:lnTo>
                <a:lnTo>
                  <a:pt x="2831592" y="4636008"/>
                </a:lnTo>
                <a:lnTo>
                  <a:pt x="2828544" y="4636008"/>
                </a:lnTo>
                <a:lnTo>
                  <a:pt x="2828544" y="4632960"/>
                </a:lnTo>
                <a:close/>
                <a:moveTo>
                  <a:pt x="2834639" y="4632960"/>
                </a:moveTo>
                <a:lnTo>
                  <a:pt x="2837687" y="4632960"/>
                </a:lnTo>
                <a:lnTo>
                  <a:pt x="2837687" y="4636008"/>
                </a:lnTo>
                <a:lnTo>
                  <a:pt x="2834639" y="4636008"/>
                </a:lnTo>
                <a:lnTo>
                  <a:pt x="2834639" y="4632960"/>
                </a:lnTo>
                <a:close/>
                <a:moveTo>
                  <a:pt x="2840735" y="4632960"/>
                </a:moveTo>
                <a:lnTo>
                  <a:pt x="2843783" y="4632960"/>
                </a:lnTo>
                <a:lnTo>
                  <a:pt x="2843783" y="4636008"/>
                </a:lnTo>
                <a:lnTo>
                  <a:pt x="2840735" y="4636008"/>
                </a:lnTo>
                <a:lnTo>
                  <a:pt x="2840735" y="4632960"/>
                </a:lnTo>
                <a:close/>
                <a:moveTo>
                  <a:pt x="2846832" y="4632960"/>
                </a:moveTo>
                <a:lnTo>
                  <a:pt x="2849880" y="4632960"/>
                </a:lnTo>
                <a:lnTo>
                  <a:pt x="2849880" y="4636008"/>
                </a:lnTo>
                <a:lnTo>
                  <a:pt x="2846832" y="4636008"/>
                </a:lnTo>
                <a:lnTo>
                  <a:pt x="2846832" y="4632960"/>
                </a:lnTo>
                <a:close/>
                <a:moveTo>
                  <a:pt x="2852928" y="4632960"/>
                </a:moveTo>
                <a:lnTo>
                  <a:pt x="2855975" y="4632960"/>
                </a:lnTo>
                <a:lnTo>
                  <a:pt x="2855975" y="4636008"/>
                </a:lnTo>
                <a:lnTo>
                  <a:pt x="2852928" y="4636008"/>
                </a:lnTo>
                <a:lnTo>
                  <a:pt x="2852928" y="4632960"/>
                </a:lnTo>
                <a:close/>
                <a:moveTo>
                  <a:pt x="2859023" y="4632960"/>
                </a:moveTo>
                <a:lnTo>
                  <a:pt x="2862071" y="4632960"/>
                </a:lnTo>
                <a:lnTo>
                  <a:pt x="2862071" y="4636008"/>
                </a:lnTo>
                <a:lnTo>
                  <a:pt x="2859023" y="4636008"/>
                </a:lnTo>
                <a:lnTo>
                  <a:pt x="2859023" y="4632960"/>
                </a:lnTo>
                <a:close/>
                <a:moveTo>
                  <a:pt x="2865120" y="4632960"/>
                </a:moveTo>
                <a:lnTo>
                  <a:pt x="2868168" y="4632960"/>
                </a:lnTo>
                <a:lnTo>
                  <a:pt x="2868168" y="4636008"/>
                </a:lnTo>
                <a:lnTo>
                  <a:pt x="2865120" y="4636008"/>
                </a:lnTo>
                <a:lnTo>
                  <a:pt x="2865120" y="4632960"/>
                </a:lnTo>
                <a:close/>
                <a:moveTo>
                  <a:pt x="2871216" y="4632960"/>
                </a:moveTo>
                <a:lnTo>
                  <a:pt x="2874264" y="4632960"/>
                </a:lnTo>
                <a:lnTo>
                  <a:pt x="2874264" y="4636008"/>
                </a:lnTo>
                <a:lnTo>
                  <a:pt x="2871216" y="4636008"/>
                </a:lnTo>
                <a:lnTo>
                  <a:pt x="2871216" y="4632960"/>
                </a:lnTo>
                <a:close/>
                <a:moveTo>
                  <a:pt x="2877311" y="4632960"/>
                </a:moveTo>
                <a:lnTo>
                  <a:pt x="2880359" y="4632960"/>
                </a:lnTo>
                <a:lnTo>
                  <a:pt x="2880359" y="4636008"/>
                </a:lnTo>
                <a:lnTo>
                  <a:pt x="2877311" y="4636008"/>
                </a:lnTo>
                <a:lnTo>
                  <a:pt x="2877311" y="4632960"/>
                </a:lnTo>
                <a:close/>
                <a:moveTo>
                  <a:pt x="2883407" y="4632960"/>
                </a:moveTo>
                <a:lnTo>
                  <a:pt x="2886455" y="4632960"/>
                </a:lnTo>
                <a:lnTo>
                  <a:pt x="2886455" y="4636008"/>
                </a:lnTo>
                <a:lnTo>
                  <a:pt x="2883407" y="4636008"/>
                </a:lnTo>
                <a:lnTo>
                  <a:pt x="2883407" y="4632960"/>
                </a:lnTo>
                <a:close/>
                <a:moveTo>
                  <a:pt x="2889504" y="4632960"/>
                </a:moveTo>
                <a:lnTo>
                  <a:pt x="2892552" y="4632960"/>
                </a:lnTo>
                <a:lnTo>
                  <a:pt x="2892552" y="4636008"/>
                </a:lnTo>
                <a:lnTo>
                  <a:pt x="2889504" y="4636008"/>
                </a:lnTo>
                <a:lnTo>
                  <a:pt x="2889504" y="4632960"/>
                </a:lnTo>
                <a:close/>
                <a:moveTo>
                  <a:pt x="2895600" y="4632960"/>
                </a:moveTo>
                <a:lnTo>
                  <a:pt x="2898648" y="4632960"/>
                </a:lnTo>
                <a:lnTo>
                  <a:pt x="2898648" y="4636008"/>
                </a:lnTo>
                <a:lnTo>
                  <a:pt x="2895600" y="4636008"/>
                </a:lnTo>
                <a:lnTo>
                  <a:pt x="2895600" y="4632960"/>
                </a:lnTo>
                <a:close/>
                <a:moveTo>
                  <a:pt x="2901695" y="4632960"/>
                </a:moveTo>
                <a:lnTo>
                  <a:pt x="2904743" y="4632960"/>
                </a:lnTo>
                <a:lnTo>
                  <a:pt x="2904743" y="4636008"/>
                </a:lnTo>
                <a:lnTo>
                  <a:pt x="2901695" y="4636008"/>
                </a:lnTo>
                <a:lnTo>
                  <a:pt x="2901695" y="4632960"/>
                </a:lnTo>
                <a:close/>
                <a:moveTo>
                  <a:pt x="2907792" y="4632960"/>
                </a:moveTo>
                <a:lnTo>
                  <a:pt x="2910840" y="4632960"/>
                </a:lnTo>
                <a:lnTo>
                  <a:pt x="2910840" y="4636008"/>
                </a:lnTo>
                <a:lnTo>
                  <a:pt x="2907792" y="4636008"/>
                </a:lnTo>
                <a:lnTo>
                  <a:pt x="2907792" y="4632960"/>
                </a:lnTo>
                <a:close/>
                <a:moveTo>
                  <a:pt x="2913887" y="4632960"/>
                </a:moveTo>
                <a:lnTo>
                  <a:pt x="2916935" y="4632960"/>
                </a:lnTo>
                <a:lnTo>
                  <a:pt x="2916935" y="4636008"/>
                </a:lnTo>
                <a:lnTo>
                  <a:pt x="2913887" y="4636008"/>
                </a:lnTo>
                <a:lnTo>
                  <a:pt x="2913887" y="4632960"/>
                </a:lnTo>
                <a:close/>
                <a:moveTo>
                  <a:pt x="2919983" y="4632960"/>
                </a:moveTo>
                <a:lnTo>
                  <a:pt x="2923031" y="4632960"/>
                </a:lnTo>
                <a:lnTo>
                  <a:pt x="2923031" y="4636008"/>
                </a:lnTo>
                <a:lnTo>
                  <a:pt x="2919983" y="4636008"/>
                </a:lnTo>
                <a:lnTo>
                  <a:pt x="2919983" y="4632960"/>
                </a:lnTo>
                <a:close/>
                <a:moveTo>
                  <a:pt x="2926080" y="4632960"/>
                </a:moveTo>
                <a:lnTo>
                  <a:pt x="2929128" y="4632960"/>
                </a:lnTo>
                <a:lnTo>
                  <a:pt x="2929128" y="4636008"/>
                </a:lnTo>
                <a:lnTo>
                  <a:pt x="2926080" y="4636008"/>
                </a:lnTo>
                <a:lnTo>
                  <a:pt x="2926080" y="4632960"/>
                </a:lnTo>
                <a:close/>
                <a:moveTo>
                  <a:pt x="2932175" y="4632960"/>
                </a:moveTo>
                <a:lnTo>
                  <a:pt x="2935223" y="4632960"/>
                </a:lnTo>
                <a:lnTo>
                  <a:pt x="2935223" y="4636008"/>
                </a:lnTo>
                <a:lnTo>
                  <a:pt x="2932175" y="4636008"/>
                </a:lnTo>
                <a:lnTo>
                  <a:pt x="2932175" y="4632960"/>
                </a:lnTo>
                <a:close/>
                <a:moveTo>
                  <a:pt x="2938272" y="4632960"/>
                </a:moveTo>
                <a:lnTo>
                  <a:pt x="2941320" y="4632960"/>
                </a:lnTo>
                <a:lnTo>
                  <a:pt x="2941320" y="4636008"/>
                </a:lnTo>
                <a:lnTo>
                  <a:pt x="2938272" y="4636008"/>
                </a:lnTo>
                <a:lnTo>
                  <a:pt x="2938272" y="4632960"/>
                </a:lnTo>
                <a:close/>
                <a:moveTo>
                  <a:pt x="2944368" y="4632960"/>
                </a:moveTo>
                <a:lnTo>
                  <a:pt x="2947416" y="4632960"/>
                </a:lnTo>
                <a:lnTo>
                  <a:pt x="2947416" y="4636008"/>
                </a:lnTo>
                <a:lnTo>
                  <a:pt x="2944368" y="4636008"/>
                </a:lnTo>
                <a:lnTo>
                  <a:pt x="2944368" y="4632960"/>
                </a:lnTo>
                <a:close/>
                <a:moveTo>
                  <a:pt x="2950463" y="4632960"/>
                </a:moveTo>
                <a:lnTo>
                  <a:pt x="2953511" y="4632960"/>
                </a:lnTo>
                <a:lnTo>
                  <a:pt x="2953511" y="4636008"/>
                </a:lnTo>
                <a:lnTo>
                  <a:pt x="2950463" y="4636008"/>
                </a:lnTo>
                <a:lnTo>
                  <a:pt x="2950463" y="4632960"/>
                </a:lnTo>
                <a:close/>
                <a:moveTo>
                  <a:pt x="2956560" y="4632960"/>
                </a:moveTo>
                <a:lnTo>
                  <a:pt x="2959608" y="4632960"/>
                </a:lnTo>
                <a:lnTo>
                  <a:pt x="2959608" y="4636008"/>
                </a:lnTo>
                <a:lnTo>
                  <a:pt x="2956560" y="4636008"/>
                </a:lnTo>
                <a:lnTo>
                  <a:pt x="2956560" y="4632960"/>
                </a:lnTo>
                <a:close/>
                <a:moveTo>
                  <a:pt x="2962656" y="4632960"/>
                </a:moveTo>
                <a:lnTo>
                  <a:pt x="2965704" y="4632960"/>
                </a:lnTo>
                <a:lnTo>
                  <a:pt x="2965704" y="4636008"/>
                </a:lnTo>
                <a:lnTo>
                  <a:pt x="2962656" y="4636008"/>
                </a:lnTo>
                <a:lnTo>
                  <a:pt x="2962656" y="4632960"/>
                </a:lnTo>
                <a:close/>
                <a:moveTo>
                  <a:pt x="2968751" y="4632960"/>
                </a:moveTo>
                <a:lnTo>
                  <a:pt x="2971799" y="4632960"/>
                </a:lnTo>
                <a:lnTo>
                  <a:pt x="2971799" y="4636008"/>
                </a:lnTo>
                <a:lnTo>
                  <a:pt x="2968751" y="4636008"/>
                </a:lnTo>
                <a:lnTo>
                  <a:pt x="2968751" y="4632960"/>
                </a:lnTo>
                <a:close/>
                <a:moveTo>
                  <a:pt x="2974848" y="4632960"/>
                </a:moveTo>
                <a:lnTo>
                  <a:pt x="2977896" y="4632960"/>
                </a:lnTo>
                <a:lnTo>
                  <a:pt x="2977896" y="4636008"/>
                </a:lnTo>
                <a:lnTo>
                  <a:pt x="2974848" y="4636008"/>
                </a:lnTo>
                <a:lnTo>
                  <a:pt x="2974848" y="4632960"/>
                </a:lnTo>
                <a:close/>
                <a:moveTo>
                  <a:pt x="2980943" y="4632960"/>
                </a:moveTo>
                <a:lnTo>
                  <a:pt x="2983991" y="4632960"/>
                </a:lnTo>
                <a:lnTo>
                  <a:pt x="2983991" y="4636008"/>
                </a:lnTo>
                <a:lnTo>
                  <a:pt x="2980943" y="4636008"/>
                </a:lnTo>
                <a:lnTo>
                  <a:pt x="2980943" y="4632960"/>
                </a:lnTo>
                <a:close/>
                <a:moveTo>
                  <a:pt x="2987039" y="4632960"/>
                </a:moveTo>
                <a:lnTo>
                  <a:pt x="2990087" y="4632960"/>
                </a:lnTo>
                <a:lnTo>
                  <a:pt x="2990087" y="4636008"/>
                </a:lnTo>
                <a:lnTo>
                  <a:pt x="2987039" y="4636008"/>
                </a:lnTo>
                <a:lnTo>
                  <a:pt x="2987039" y="4632960"/>
                </a:lnTo>
                <a:close/>
                <a:moveTo>
                  <a:pt x="2993136" y="4632960"/>
                </a:moveTo>
                <a:lnTo>
                  <a:pt x="2996184" y="4632960"/>
                </a:lnTo>
                <a:lnTo>
                  <a:pt x="2996184" y="4636008"/>
                </a:lnTo>
                <a:lnTo>
                  <a:pt x="2993136" y="4636008"/>
                </a:lnTo>
                <a:lnTo>
                  <a:pt x="2993136" y="4632960"/>
                </a:lnTo>
                <a:close/>
                <a:moveTo>
                  <a:pt x="2999231" y="4632960"/>
                </a:moveTo>
                <a:lnTo>
                  <a:pt x="3002279" y="4632960"/>
                </a:lnTo>
                <a:lnTo>
                  <a:pt x="3002279" y="4636008"/>
                </a:lnTo>
                <a:lnTo>
                  <a:pt x="2999231" y="4636008"/>
                </a:lnTo>
                <a:lnTo>
                  <a:pt x="2999231" y="4632960"/>
                </a:lnTo>
                <a:close/>
                <a:moveTo>
                  <a:pt x="3005328" y="4632960"/>
                </a:moveTo>
                <a:lnTo>
                  <a:pt x="3008375" y="4632960"/>
                </a:lnTo>
                <a:lnTo>
                  <a:pt x="3008375" y="4636008"/>
                </a:lnTo>
                <a:lnTo>
                  <a:pt x="3005328" y="4636008"/>
                </a:lnTo>
                <a:lnTo>
                  <a:pt x="3005328" y="4632960"/>
                </a:lnTo>
                <a:close/>
                <a:moveTo>
                  <a:pt x="3011424" y="4632960"/>
                </a:moveTo>
                <a:lnTo>
                  <a:pt x="3014472" y="4632960"/>
                </a:lnTo>
                <a:lnTo>
                  <a:pt x="3014472" y="4636008"/>
                </a:lnTo>
                <a:lnTo>
                  <a:pt x="3011424" y="4636008"/>
                </a:lnTo>
                <a:lnTo>
                  <a:pt x="3011424" y="4632960"/>
                </a:lnTo>
                <a:close/>
                <a:moveTo>
                  <a:pt x="3017519" y="4632960"/>
                </a:moveTo>
                <a:lnTo>
                  <a:pt x="3020567" y="4632960"/>
                </a:lnTo>
                <a:lnTo>
                  <a:pt x="3020567" y="4636008"/>
                </a:lnTo>
                <a:lnTo>
                  <a:pt x="3017519" y="4636008"/>
                </a:lnTo>
                <a:lnTo>
                  <a:pt x="3017519" y="4632960"/>
                </a:lnTo>
                <a:close/>
                <a:moveTo>
                  <a:pt x="3023616" y="4632960"/>
                </a:moveTo>
                <a:lnTo>
                  <a:pt x="3026664" y="4632960"/>
                </a:lnTo>
                <a:lnTo>
                  <a:pt x="3026664" y="4636008"/>
                </a:lnTo>
                <a:lnTo>
                  <a:pt x="3023616" y="4636008"/>
                </a:lnTo>
                <a:lnTo>
                  <a:pt x="3023616" y="4632960"/>
                </a:lnTo>
                <a:close/>
                <a:moveTo>
                  <a:pt x="3029712" y="4632960"/>
                </a:moveTo>
                <a:lnTo>
                  <a:pt x="3032760" y="4632960"/>
                </a:lnTo>
                <a:lnTo>
                  <a:pt x="3032760" y="4636008"/>
                </a:lnTo>
                <a:lnTo>
                  <a:pt x="3029712" y="4636008"/>
                </a:lnTo>
                <a:lnTo>
                  <a:pt x="3029712" y="4632960"/>
                </a:lnTo>
                <a:close/>
                <a:moveTo>
                  <a:pt x="3035807" y="4632960"/>
                </a:moveTo>
                <a:lnTo>
                  <a:pt x="3038855" y="4632960"/>
                </a:lnTo>
                <a:lnTo>
                  <a:pt x="3038855" y="4636008"/>
                </a:lnTo>
                <a:lnTo>
                  <a:pt x="3035807" y="4636008"/>
                </a:lnTo>
                <a:lnTo>
                  <a:pt x="3035807" y="4632960"/>
                </a:lnTo>
                <a:close/>
                <a:moveTo>
                  <a:pt x="3041904" y="4632960"/>
                </a:moveTo>
                <a:lnTo>
                  <a:pt x="3044952" y="4632960"/>
                </a:lnTo>
                <a:lnTo>
                  <a:pt x="3044952" y="4636008"/>
                </a:lnTo>
                <a:lnTo>
                  <a:pt x="3041904" y="4636008"/>
                </a:lnTo>
                <a:lnTo>
                  <a:pt x="3041904" y="4632960"/>
                </a:lnTo>
                <a:close/>
                <a:moveTo>
                  <a:pt x="3047999" y="4632960"/>
                </a:moveTo>
                <a:lnTo>
                  <a:pt x="3051047" y="4632960"/>
                </a:lnTo>
                <a:lnTo>
                  <a:pt x="3051047" y="4636008"/>
                </a:lnTo>
                <a:lnTo>
                  <a:pt x="3047999" y="4636008"/>
                </a:lnTo>
                <a:lnTo>
                  <a:pt x="3047999" y="4632960"/>
                </a:lnTo>
                <a:close/>
                <a:moveTo>
                  <a:pt x="3054095" y="4632960"/>
                </a:moveTo>
                <a:lnTo>
                  <a:pt x="3057143" y="4632960"/>
                </a:lnTo>
                <a:lnTo>
                  <a:pt x="3057143" y="4636008"/>
                </a:lnTo>
                <a:lnTo>
                  <a:pt x="3054095" y="4636008"/>
                </a:lnTo>
                <a:lnTo>
                  <a:pt x="3054095" y="4632960"/>
                </a:lnTo>
                <a:close/>
                <a:moveTo>
                  <a:pt x="3060192" y="4632960"/>
                </a:moveTo>
                <a:lnTo>
                  <a:pt x="3063240" y="4632960"/>
                </a:lnTo>
                <a:lnTo>
                  <a:pt x="3063240" y="4636008"/>
                </a:lnTo>
                <a:lnTo>
                  <a:pt x="3060192" y="4636008"/>
                </a:lnTo>
                <a:lnTo>
                  <a:pt x="3060192" y="4632960"/>
                </a:lnTo>
                <a:close/>
                <a:moveTo>
                  <a:pt x="3066287" y="4632960"/>
                </a:moveTo>
                <a:lnTo>
                  <a:pt x="3069335" y="4632960"/>
                </a:lnTo>
                <a:lnTo>
                  <a:pt x="3069335" y="4636008"/>
                </a:lnTo>
                <a:lnTo>
                  <a:pt x="3066287" y="4636008"/>
                </a:lnTo>
                <a:lnTo>
                  <a:pt x="3066287" y="4632960"/>
                </a:lnTo>
                <a:close/>
                <a:moveTo>
                  <a:pt x="3072383" y="4632960"/>
                </a:moveTo>
                <a:lnTo>
                  <a:pt x="3075431" y="4632960"/>
                </a:lnTo>
                <a:lnTo>
                  <a:pt x="3075431" y="4636008"/>
                </a:lnTo>
                <a:lnTo>
                  <a:pt x="3072383" y="4636008"/>
                </a:lnTo>
                <a:lnTo>
                  <a:pt x="3072383" y="4632960"/>
                </a:lnTo>
                <a:close/>
                <a:moveTo>
                  <a:pt x="3078480" y="4632960"/>
                </a:moveTo>
                <a:lnTo>
                  <a:pt x="3081528" y="4632960"/>
                </a:lnTo>
                <a:lnTo>
                  <a:pt x="3081528" y="4636008"/>
                </a:lnTo>
                <a:lnTo>
                  <a:pt x="3078480" y="4636008"/>
                </a:lnTo>
                <a:lnTo>
                  <a:pt x="3078480" y="4632960"/>
                </a:lnTo>
                <a:close/>
                <a:moveTo>
                  <a:pt x="3084575" y="4632960"/>
                </a:moveTo>
                <a:lnTo>
                  <a:pt x="3087623" y="4632960"/>
                </a:lnTo>
                <a:lnTo>
                  <a:pt x="3087623" y="4636008"/>
                </a:lnTo>
                <a:lnTo>
                  <a:pt x="3084575" y="4636008"/>
                </a:lnTo>
                <a:lnTo>
                  <a:pt x="3084575" y="4632960"/>
                </a:lnTo>
                <a:close/>
                <a:moveTo>
                  <a:pt x="3090672" y="4632960"/>
                </a:moveTo>
                <a:lnTo>
                  <a:pt x="3093720" y="4632960"/>
                </a:lnTo>
                <a:lnTo>
                  <a:pt x="3093720" y="4636008"/>
                </a:lnTo>
                <a:lnTo>
                  <a:pt x="3090672" y="4636008"/>
                </a:lnTo>
                <a:lnTo>
                  <a:pt x="3090672" y="4632960"/>
                </a:lnTo>
                <a:close/>
                <a:moveTo>
                  <a:pt x="3096768" y="4632960"/>
                </a:moveTo>
                <a:lnTo>
                  <a:pt x="3099816" y="4632960"/>
                </a:lnTo>
                <a:lnTo>
                  <a:pt x="3099816" y="4636008"/>
                </a:lnTo>
                <a:lnTo>
                  <a:pt x="3096768" y="4636008"/>
                </a:lnTo>
                <a:lnTo>
                  <a:pt x="3096768" y="4632960"/>
                </a:lnTo>
                <a:close/>
                <a:moveTo>
                  <a:pt x="3102863" y="4632960"/>
                </a:moveTo>
                <a:lnTo>
                  <a:pt x="3105911" y="4632960"/>
                </a:lnTo>
                <a:lnTo>
                  <a:pt x="3105911" y="4636008"/>
                </a:lnTo>
                <a:lnTo>
                  <a:pt x="3102863" y="4636008"/>
                </a:lnTo>
                <a:lnTo>
                  <a:pt x="3102863" y="4632960"/>
                </a:lnTo>
                <a:close/>
                <a:moveTo>
                  <a:pt x="3108960" y="4632960"/>
                </a:moveTo>
                <a:lnTo>
                  <a:pt x="3112008" y="4632960"/>
                </a:lnTo>
                <a:lnTo>
                  <a:pt x="3112008" y="4636008"/>
                </a:lnTo>
                <a:lnTo>
                  <a:pt x="3108960" y="4636008"/>
                </a:lnTo>
                <a:lnTo>
                  <a:pt x="3108960" y="4632960"/>
                </a:lnTo>
                <a:close/>
                <a:moveTo>
                  <a:pt x="3115056" y="4632960"/>
                </a:moveTo>
                <a:lnTo>
                  <a:pt x="3118104" y="4632960"/>
                </a:lnTo>
                <a:lnTo>
                  <a:pt x="3118104" y="4636008"/>
                </a:lnTo>
                <a:lnTo>
                  <a:pt x="3115056" y="4636008"/>
                </a:lnTo>
                <a:lnTo>
                  <a:pt x="3115056" y="4632960"/>
                </a:lnTo>
                <a:close/>
                <a:moveTo>
                  <a:pt x="3121151" y="4632960"/>
                </a:moveTo>
                <a:lnTo>
                  <a:pt x="3124199" y="4632960"/>
                </a:lnTo>
                <a:lnTo>
                  <a:pt x="3124199" y="4636008"/>
                </a:lnTo>
                <a:lnTo>
                  <a:pt x="3121151" y="4636008"/>
                </a:lnTo>
                <a:lnTo>
                  <a:pt x="3121151" y="4632960"/>
                </a:lnTo>
                <a:close/>
                <a:moveTo>
                  <a:pt x="3127248" y="4632960"/>
                </a:moveTo>
                <a:lnTo>
                  <a:pt x="3130296" y="4632960"/>
                </a:lnTo>
                <a:lnTo>
                  <a:pt x="3130296" y="4636008"/>
                </a:lnTo>
                <a:lnTo>
                  <a:pt x="3127248" y="4636008"/>
                </a:lnTo>
                <a:lnTo>
                  <a:pt x="3127248" y="4632960"/>
                </a:lnTo>
                <a:close/>
                <a:moveTo>
                  <a:pt x="3133343" y="4632960"/>
                </a:moveTo>
                <a:lnTo>
                  <a:pt x="3136391" y="4632960"/>
                </a:lnTo>
                <a:lnTo>
                  <a:pt x="3136391" y="4636008"/>
                </a:lnTo>
                <a:lnTo>
                  <a:pt x="3133343" y="4636008"/>
                </a:lnTo>
                <a:lnTo>
                  <a:pt x="3133343" y="4632960"/>
                </a:lnTo>
                <a:close/>
                <a:moveTo>
                  <a:pt x="3139439" y="4632960"/>
                </a:moveTo>
                <a:lnTo>
                  <a:pt x="3142487" y="4632960"/>
                </a:lnTo>
                <a:lnTo>
                  <a:pt x="3142487" y="4636008"/>
                </a:lnTo>
                <a:lnTo>
                  <a:pt x="3139439" y="4636008"/>
                </a:lnTo>
                <a:lnTo>
                  <a:pt x="3139439" y="4632960"/>
                </a:lnTo>
                <a:close/>
                <a:moveTo>
                  <a:pt x="3145536" y="4632960"/>
                </a:moveTo>
                <a:lnTo>
                  <a:pt x="3148584" y="4632960"/>
                </a:lnTo>
                <a:lnTo>
                  <a:pt x="3148584" y="4636008"/>
                </a:lnTo>
                <a:lnTo>
                  <a:pt x="3145536" y="4636008"/>
                </a:lnTo>
                <a:lnTo>
                  <a:pt x="3145536" y="4632960"/>
                </a:lnTo>
                <a:close/>
                <a:moveTo>
                  <a:pt x="3151631" y="4632960"/>
                </a:moveTo>
                <a:lnTo>
                  <a:pt x="3154679" y="4632960"/>
                </a:lnTo>
                <a:lnTo>
                  <a:pt x="3154679" y="4636008"/>
                </a:lnTo>
                <a:lnTo>
                  <a:pt x="3151631" y="4636008"/>
                </a:lnTo>
                <a:lnTo>
                  <a:pt x="3151631" y="4632960"/>
                </a:lnTo>
                <a:close/>
                <a:moveTo>
                  <a:pt x="3157728" y="4632960"/>
                </a:moveTo>
                <a:lnTo>
                  <a:pt x="3160775" y="4632960"/>
                </a:lnTo>
                <a:lnTo>
                  <a:pt x="3160775" y="4636008"/>
                </a:lnTo>
                <a:lnTo>
                  <a:pt x="3157728" y="4636008"/>
                </a:lnTo>
                <a:lnTo>
                  <a:pt x="3157728" y="4632960"/>
                </a:lnTo>
                <a:close/>
                <a:moveTo>
                  <a:pt x="3163824" y="4632960"/>
                </a:moveTo>
                <a:lnTo>
                  <a:pt x="3166872" y="4632960"/>
                </a:lnTo>
                <a:lnTo>
                  <a:pt x="3166872" y="4636008"/>
                </a:lnTo>
                <a:lnTo>
                  <a:pt x="3163824" y="4636008"/>
                </a:lnTo>
                <a:lnTo>
                  <a:pt x="3163824" y="4632960"/>
                </a:lnTo>
                <a:close/>
                <a:moveTo>
                  <a:pt x="3169919" y="4632960"/>
                </a:moveTo>
                <a:lnTo>
                  <a:pt x="3172967" y="4632960"/>
                </a:lnTo>
                <a:lnTo>
                  <a:pt x="3172967" y="4636008"/>
                </a:lnTo>
                <a:lnTo>
                  <a:pt x="3169919" y="4636008"/>
                </a:lnTo>
                <a:lnTo>
                  <a:pt x="3169919" y="4632960"/>
                </a:lnTo>
                <a:close/>
                <a:moveTo>
                  <a:pt x="3176016" y="4632960"/>
                </a:moveTo>
                <a:lnTo>
                  <a:pt x="3179064" y="4632960"/>
                </a:lnTo>
                <a:lnTo>
                  <a:pt x="3179064" y="4636008"/>
                </a:lnTo>
                <a:lnTo>
                  <a:pt x="3176016" y="4636008"/>
                </a:lnTo>
                <a:lnTo>
                  <a:pt x="3176016" y="4632960"/>
                </a:lnTo>
                <a:close/>
                <a:moveTo>
                  <a:pt x="3182112" y="4632960"/>
                </a:moveTo>
                <a:lnTo>
                  <a:pt x="3185160" y="4632960"/>
                </a:lnTo>
                <a:lnTo>
                  <a:pt x="3185160" y="4636008"/>
                </a:lnTo>
                <a:lnTo>
                  <a:pt x="3182112" y="4636008"/>
                </a:lnTo>
                <a:lnTo>
                  <a:pt x="3182112" y="4632960"/>
                </a:lnTo>
                <a:close/>
                <a:moveTo>
                  <a:pt x="3188207" y="4632960"/>
                </a:moveTo>
                <a:lnTo>
                  <a:pt x="3191255" y="4632960"/>
                </a:lnTo>
                <a:lnTo>
                  <a:pt x="3191255" y="4636008"/>
                </a:lnTo>
                <a:lnTo>
                  <a:pt x="3188207" y="4636008"/>
                </a:lnTo>
                <a:lnTo>
                  <a:pt x="3188207" y="4632960"/>
                </a:lnTo>
                <a:close/>
                <a:moveTo>
                  <a:pt x="3194304" y="4632960"/>
                </a:moveTo>
                <a:lnTo>
                  <a:pt x="3197352" y="4632960"/>
                </a:lnTo>
                <a:lnTo>
                  <a:pt x="3197352" y="4636008"/>
                </a:lnTo>
                <a:lnTo>
                  <a:pt x="3194304" y="4636008"/>
                </a:lnTo>
                <a:lnTo>
                  <a:pt x="3194304" y="4632960"/>
                </a:lnTo>
                <a:close/>
                <a:moveTo>
                  <a:pt x="3200399" y="4632960"/>
                </a:moveTo>
                <a:lnTo>
                  <a:pt x="3203447" y="4632960"/>
                </a:lnTo>
                <a:lnTo>
                  <a:pt x="3203447" y="4636008"/>
                </a:lnTo>
                <a:lnTo>
                  <a:pt x="3200399" y="4636008"/>
                </a:lnTo>
                <a:lnTo>
                  <a:pt x="3200399" y="4632960"/>
                </a:lnTo>
                <a:close/>
                <a:moveTo>
                  <a:pt x="3206495" y="4632960"/>
                </a:moveTo>
                <a:lnTo>
                  <a:pt x="3209543" y="4632960"/>
                </a:lnTo>
                <a:lnTo>
                  <a:pt x="3209543" y="4636008"/>
                </a:lnTo>
                <a:lnTo>
                  <a:pt x="3206495" y="4636008"/>
                </a:lnTo>
                <a:lnTo>
                  <a:pt x="3206495" y="4632960"/>
                </a:lnTo>
                <a:close/>
                <a:moveTo>
                  <a:pt x="3212592" y="4632960"/>
                </a:moveTo>
                <a:lnTo>
                  <a:pt x="3215640" y="4632960"/>
                </a:lnTo>
                <a:lnTo>
                  <a:pt x="3215640" y="4636008"/>
                </a:lnTo>
                <a:lnTo>
                  <a:pt x="3212592" y="4636008"/>
                </a:lnTo>
                <a:lnTo>
                  <a:pt x="3212592" y="4632960"/>
                </a:lnTo>
                <a:close/>
                <a:moveTo>
                  <a:pt x="3218687" y="4632960"/>
                </a:moveTo>
                <a:lnTo>
                  <a:pt x="3221735" y="4632960"/>
                </a:lnTo>
                <a:lnTo>
                  <a:pt x="3221735" y="4636008"/>
                </a:lnTo>
                <a:lnTo>
                  <a:pt x="3218687" y="4636008"/>
                </a:lnTo>
                <a:lnTo>
                  <a:pt x="3218687" y="4632960"/>
                </a:lnTo>
                <a:close/>
                <a:moveTo>
                  <a:pt x="3224783" y="4632960"/>
                </a:moveTo>
                <a:lnTo>
                  <a:pt x="3227831" y="4632960"/>
                </a:lnTo>
                <a:lnTo>
                  <a:pt x="3227831" y="4636008"/>
                </a:lnTo>
                <a:lnTo>
                  <a:pt x="3224783" y="4636008"/>
                </a:lnTo>
                <a:lnTo>
                  <a:pt x="3224783" y="4632960"/>
                </a:lnTo>
                <a:close/>
                <a:moveTo>
                  <a:pt x="3230880" y="4632960"/>
                </a:moveTo>
                <a:lnTo>
                  <a:pt x="3233928" y="4632960"/>
                </a:lnTo>
                <a:lnTo>
                  <a:pt x="3233928" y="4636008"/>
                </a:lnTo>
                <a:lnTo>
                  <a:pt x="3230880" y="4636008"/>
                </a:lnTo>
                <a:lnTo>
                  <a:pt x="3230880" y="4632960"/>
                </a:lnTo>
                <a:close/>
                <a:moveTo>
                  <a:pt x="3236975" y="4632960"/>
                </a:moveTo>
                <a:lnTo>
                  <a:pt x="3240023" y="4632960"/>
                </a:lnTo>
                <a:lnTo>
                  <a:pt x="3240023" y="4636008"/>
                </a:lnTo>
                <a:lnTo>
                  <a:pt x="3236975" y="4636008"/>
                </a:lnTo>
                <a:lnTo>
                  <a:pt x="3236975" y="4632960"/>
                </a:lnTo>
                <a:close/>
                <a:moveTo>
                  <a:pt x="3243072" y="4632960"/>
                </a:moveTo>
                <a:lnTo>
                  <a:pt x="3246120" y="4632960"/>
                </a:lnTo>
                <a:lnTo>
                  <a:pt x="3246120" y="4636008"/>
                </a:lnTo>
                <a:lnTo>
                  <a:pt x="3243072" y="4636008"/>
                </a:lnTo>
                <a:lnTo>
                  <a:pt x="3243072" y="4632960"/>
                </a:lnTo>
                <a:close/>
                <a:moveTo>
                  <a:pt x="3249168" y="4632960"/>
                </a:moveTo>
                <a:lnTo>
                  <a:pt x="3252216" y="4632960"/>
                </a:lnTo>
                <a:lnTo>
                  <a:pt x="3252216" y="4636008"/>
                </a:lnTo>
                <a:lnTo>
                  <a:pt x="3249168" y="4636008"/>
                </a:lnTo>
                <a:lnTo>
                  <a:pt x="3249168" y="4632960"/>
                </a:lnTo>
                <a:close/>
                <a:moveTo>
                  <a:pt x="3255263" y="4632960"/>
                </a:moveTo>
                <a:lnTo>
                  <a:pt x="3258311" y="4632960"/>
                </a:lnTo>
                <a:lnTo>
                  <a:pt x="3258311" y="4636008"/>
                </a:lnTo>
                <a:lnTo>
                  <a:pt x="3255263" y="4636008"/>
                </a:lnTo>
                <a:lnTo>
                  <a:pt x="3255263" y="4632960"/>
                </a:lnTo>
                <a:close/>
                <a:moveTo>
                  <a:pt x="3261360" y="4632960"/>
                </a:moveTo>
                <a:lnTo>
                  <a:pt x="3264408" y="4632960"/>
                </a:lnTo>
                <a:lnTo>
                  <a:pt x="3264408" y="4636008"/>
                </a:lnTo>
                <a:lnTo>
                  <a:pt x="3261360" y="4636008"/>
                </a:lnTo>
                <a:lnTo>
                  <a:pt x="3261360" y="4632960"/>
                </a:lnTo>
                <a:close/>
                <a:moveTo>
                  <a:pt x="3267456" y="4632960"/>
                </a:moveTo>
                <a:lnTo>
                  <a:pt x="3270504" y="4632960"/>
                </a:lnTo>
                <a:lnTo>
                  <a:pt x="3270504" y="4636008"/>
                </a:lnTo>
                <a:lnTo>
                  <a:pt x="3267456" y="4636008"/>
                </a:lnTo>
                <a:lnTo>
                  <a:pt x="3267456" y="4632960"/>
                </a:lnTo>
                <a:close/>
                <a:moveTo>
                  <a:pt x="3273551" y="4632960"/>
                </a:moveTo>
                <a:lnTo>
                  <a:pt x="3276599" y="4632960"/>
                </a:lnTo>
                <a:lnTo>
                  <a:pt x="3276599" y="4636008"/>
                </a:lnTo>
                <a:lnTo>
                  <a:pt x="3273551" y="4636008"/>
                </a:lnTo>
                <a:lnTo>
                  <a:pt x="3273551" y="4632960"/>
                </a:lnTo>
                <a:close/>
                <a:moveTo>
                  <a:pt x="3279648" y="4632960"/>
                </a:moveTo>
                <a:lnTo>
                  <a:pt x="3282696" y="4632960"/>
                </a:lnTo>
                <a:lnTo>
                  <a:pt x="3282696" y="4636008"/>
                </a:lnTo>
                <a:lnTo>
                  <a:pt x="3279648" y="4636008"/>
                </a:lnTo>
                <a:lnTo>
                  <a:pt x="3279648" y="4632960"/>
                </a:lnTo>
                <a:close/>
                <a:moveTo>
                  <a:pt x="3285743" y="4632960"/>
                </a:moveTo>
                <a:lnTo>
                  <a:pt x="3288791" y="4632960"/>
                </a:lnTo>
                <a:lnTo>
                  <a:pt x="3288791" y="4636008"/>
                </a:lnTo>
                <a:lnTo>
                  <a:pt x="3285743" y="4636008"/>
                </a:lnTo>
                <a:lnTo>
                  <a:pt x="3285743" y="4632960"/>
                </a:lnTo>
                <a:close/>
                <a:moveTo>
                  <a:pt x="3291839" y="4632960"/>
                </a:moveTo>
                <a:lnTo>
                  <a:pt x="3294887" y="4632960"/>
                </a:lnTo>
                <a:lnTo>
                  <a:pt x="3294887" y="4636008"/>
                </a:lnTo>
                <a:lnTo>
                  <a:pt x="3291839" y="4636008"/>
                </a:lnTo>
                <a:lnTo>
                  <a:pt x="3291839" y="4632960"/>
                </a:lnTo>
                <a:close/>
                <a:moveTo>
                  <a:pt x="3297936" y="4632960"/>
                </a:moveTo>
                <a:lnTo>
                  <a:pt x="3300984" y="4632960"/>
                </a:lnTo>
                <a:lnTo>
                  <a:pt x="3300984" y="4636008"/>
                </a:lnTo>
                <a:lnTo>
                  <a:pt x="3297936" y="4636008"/>
                </a:lnTo>
                <a:lnTo>
                  <a:pt x="3297936" y="4632960"/>
                </a:lnTo>
                <a:close/>
                <a:moveTo>
                  <a:pt x="3304031" y="4632960"/>
                </a:moveTo>
                <a:lnTo>
                  <a:pt x="3307079" y="4632960"/>
                </a:lnTo>
                <a:lnTo>
                  <a:pt x="3307079" y="4636008"/>
                </a:lnTo>
                <a:lnTo>
                  <a:pt x="3304031" y="4636008"/>
                </a:lnTo>
                <a:lnTo>
                  <a:pt x="3304031" y="4632960"/>
                </a:lnTo>
                <a:close/>
                <a:moveTo>
                  <a:pt x="3310128" y="4632960"/>
                </a:moveTo>
                <a:lnTo>
                  <a:pt x="3313175" y="4632960"/>
                </a:lnTo>
                <a:lnTo>
                  <a:pt x="3313175" y="4636008"/>
                </a:lnTo>
                <a:lnTo>
                  <a:pt x="3310128" y="4636008"/>
                </a:lnTo>
                <a:lnTo>
                  <a:pt x="3310128" y="4632960"/>
                </a:lnTo>
                <a:close/>
                <a:moveTo>
                  <a:pt x="3316224" y="4632960"/>
                </a:moveTo>
                <a:lnTo>
                  <a:pt x="3319272" y="4632960"/>
                </a:lnTo>
                <a:lnTo>
                  <a:pt x="3319272" y="4636008"/>
                </a:lnTo>
                <a:lnTo>
                  <a:pt x="3316224" y="4636008"/>
                </a:lnTo>
                <a:lnTo>
                  <a:pt x="3316224" y="4632960"/>
                </a:lnTo>
                <a:close/>
                <a:moveTo>
                  <a:pt x="3322319" y="4632960"/>
                </a:moveTo>
                <a:lnTo>
                  <a:pt x="3325367" y="4632960"/>
                </a:lnTo>
                <a:lnTo>
                  <a:pt x="3325367" y="4636008"/>
                </a:lnTo>
                <a:lnTo>
                  <a:pt x="3322319" y="4636008"/>
                </a:lnTo>
                <a:lnTo>
                  <a:pt x="3322319" y="4632960"/>
                </a:lnTo>
                <a:close/>
                <a:moveTo>
                  <a:pt x="3328416" y="4632960"/>
                </a:moveTo>
                <a:lnTo>
                  <a:pt x="3331464" y="4632960"/>
                </a:lnTo>
                <a:lnTo>
                  <a:pt x="3331464" y="4636008"/>
                </a:lnTo>
                <a:lnTo>
                  <a:pt x="3328416" y="4636008"/>
                </a:lnTo>
                <a:lnTo>
                  <a:pt x="3328416" y="4632960"/>
                </a:lnTo>
                <a:close/>
                <a:moveTo>
                  <a:pt x="3334512" y="4632960"/>
                </a:moveTo>
                <a:lnTo>
                  <a:pt x="3337560" y="4632960"/>
                </a:lnTo>
                <a:lnTo>
                  <a:pt x="3337560" y="4636008"/>
                </a:lnTo>
                <a:lnTo>
                  <a:pt x="3334512" y="4636008"/>
                </a:lnTo>
                <a:lnTo>
                  <a:pt x="3334512" y="4632960"/>
                </a:lnTo>
                <a:close/>
                <a:moveTo>
                  <a:pt x="3340607" y="4632960"/>
                </a:moveTo>
                <a:lnTo>
                  <a:pt x="3343655" y="4632960"/>
                </a:lnTo>
                <a:lnTo>
                  <a:pt x="3343655" y="4636008"/>
                </a:lnTo>
                <a:lnTo>
                  <a:pt x="3340607" y="4636008"/>
                </a:lnTo>
                <a:lnTo>
                  <a:pt x="3340607" y="4632960"/>
                </a:lnTo>
                <a:close/>
                <a:moveTo>
                  <a:pt x="3346704" y="4632960"/>
                </a:moveTo>
                <a:lnTo>
                  <a:pt x="3349752" y="4632960"/>
                </a:lnTo>
                <a:lnTo>
                  <a:pt x="3349752" y="4636008"/>
                </a:lnTo>
                <a:lnTo>
                  <a:pt x="3346704" y="4636008"/>
                </a:lnTo>
                <a:lnTo>
                  <a:pt x="3346704" y="4632960"/>
                </a:lnTo>
                <a:close/>
                <a:moveTo>
                  <a:pt x="3352799" y="4632960"/>
                </a:moveTo>
                <a:lnTo>
                  <a:pt x="3355847" y="4632960"/>
                </a:lnTo>
                <a:lnTo>
                  <a:pt x="3355847" y="4636008"/>
                </a:lnTo>
                <a:lnTo>
                  <a:pt x="3352799" y="4636008"/>
                </a:lnTo>
                <a:lnTo>
                  <a:pt x="3352799" y="4632960"/>
                </a:lnTo>
                <a:close/>
                <a:moveTo>
                  <a:pt x="3358895" y="4632960"/>
                </a:moveTo>
                <a:lnTo>
                  <a:pt x="3361943" y="4632960"/>
                </a:lnTo>
                <a:lnTo>
                  <a:pt x="3361943" y="4636008"/>
                </a:lnTo>
                <a:lnTo>
                  <a:pt x="3358895" y="4636008"/>
                </a:lnTo>
                <a:lnTo>
                  <a:pt x="3358895" y="4632960"/>
                </a:lnTo>
                <a:close/>
                <a:moveTo>
                  <a:pt x="3364992" y="4632960"/>
                </a:moveTo>
                <a:lnTo>
                  <a:pt x="3368040" y="4632960"/>
                </a:lnTo>
                <a:lnTo>
                  <a:pt x="3368040" y="4636008"/>
                </a:lnTo>
                <a:lnTo>
                  <a:pt x="3364992" y="4636008"/>
                </a:lnTo>
                <a:lnTo>
                  <a:pt x="3364992" y="4632960"/>
                </a:lnTo>
                <a:close/>
                <a:moveTo>
                  <a:pt x="3371087" y="4632960"/>
                </a:moveTo>
                <a:lnTo>
                  <a:pt x="3374135" y="4632960"/>
                </a:lnTo>
                <a:lnTo>
                  <a:pt x="3374135" y="4636008"/>
                </a:lnTo>
                <a:lnTo>
                  <a:pt x="3371087" y="4636008"/>
                </a:lnTo>
                <a:lnTo>
                  <a:pt x="3371087" y="4632960"/>
                </a:lnTo>
                <a:close/>
                <a:moveTo>
                  <a:pt x="3377183" y="4632960"/>
                </a:moveTo>
                <a:lnTo>
                  <a:pt x="3380231" y="4632960"/>
                </a:lnTo>
                <a:lnTo>
                  <a:pt x="3380231" y="4636008"/>
                </a:lnTo>
                <a:lnTo>
                  <a:pt x="3377183" y="4636008"/>
                </a:lnTo>
                <a:lnTo>
                  <a:pt x="3377183" y="4632960"/>
                </a:lnTo>
                <a:close/>
                <a:moveTo>
                  <a:pt x="3383280" y="4632960"/>
                </a:moveTo>
                <a:lnTo>
                  <a:pt x="3386328" y="4632960"/>
                </a:lnTo>
                <a:lnTo>
                  <a:pt x="3386328" y="4636008"/>
                </a:lnTo>
                <a:lnTo>
                  <a:pt x="3383280" y="4636008"/>
                </a:lnTo>
                <a:lnTo>
                  <a:pt x="3383280" y="4632960"/>
                </a:lnTo>
                <a:close/>
                <a:moveTo>
                  <a:pt x="3389375" y="4632960"/>
                </a:moveTo>
                <a:lnTo>
                  <a:pt x="3392423" y="4632960"/>
                </a:lnTo>
                <a:lnTo>
                  <a:pt x="3392423" y="4636008"/>
                </a:lnTo>
                <a:lnTo>
                  <a:pt x="3389375" y="4636008"/>
                </a:lnTo>
                <a:lnTo>
                  <a:pt x="3389375" y="4632960"/>
                </a:lnTo>
                <a:close/>
                <a:moveTo>
                  <a:pt x="3395472" y="4632960"/>
                </a:moveTo>
                <a:lnTo>
                  <a:pt x="3398520" y="4632960"/>
                </a:lnTo>
                <a:lnTo>
                  <a:pt x="3398520" y="4636008"/>
                </a:lnTo>
                <a:lnTo>
                  <a:pt x="3395472" y="4636008"/>
                </a:lnTo>
                <a:lnTo>
                  <a:pt x="3395472" y="4632960"/>
                </a:lnTo>
                <a:close/>
                <a:moveTo>
                  <a:pt x="3401568" y="4632960"/>
                </a:moveTo>
                <a:lnTo>
                  <a:pt x="3404616" y="4632960"/>
                </a:lnTo>
                <a:lnTo>
                  <a:pt x="3404616" y="4636008"/>
                </a:lnTo>
                <a:lnTo>
                  <a:pt x="3401568" y="4636008"/>
                </a:lnTo>
                <a:lnTo>
                  <a:pt x="3401568" y="4632960"/>
                </a:lnTo>
                <a:close/>
                <a:moveTo>
                  <a:pt x="3407663" y="4632960"/>
                </a:moveTo>
                <a:lnTo>
                  <a:pt x="3410711" y="4632960"/>
                </a:lnTo>
                <a:lnTo>
                  <a:pt x="3410711" y="4636008"/>
                </a:lnTo>
                <a:lnTo>
                  <a:pt x="3407663" y="4636008"/>
                </a:lnTo>
                <a:lnTo>
                  <a:pt x="3407663" y="4632960"/>
                </a:lnTo>
                <a:close/>
                <a:moveTo>
                  <a:pt x="3413760" y="4632960"/>
                </a:moveTo>
                <a:lnTo>
                  <a:pt x="3416808" y="4632960"/>
                </a:lnTo>
                <a:lnTo>
                  <a:pt x="3416808" y="4636008"/>
                </a:lnTo>
                <a:lnTo>
                  <a:pt x="3413760" y="4636008"/>
                </a:lnTo>
                <a:lnTo>
                  <a:pt x="3413760" y="4632960"/>
                </a:lnTo>
                <a:close/>
                <a:moveTo>
                  <a:pt x="3419856" y="4632960"/>
                </a:moveTo>
                <a:lnTo>
                  <a:pt x="3422904" y="4632960"/>
                </a:lnTo>
                <a:lnTo>
                  <a:pt x="3422904" y="4636008"/>
                </a:lnTo>
                <a:lnTo>
                  <a:pt x="3419856" y="4636008"/>
                </a:lnTo>
                <a:lnTo>
                  <a:pt x="3419856" y="4632960"/>
                </a:lnTo>
                <a:close/>
                <a:moveTo>
                  <a:pt x="3425951" y="4632960"/>
                </a:moveTo>
                <a:lnTo>
                  <a:pt x="3428999" y="4632960"/>
                </a:lnTo>
                <a:lnTo>
                  <a:pt x="3428999" y="4636008"/>
                </a:lnTo>
                <a:lnTo>
                  <a:pt x="3425951" y="4636008"/>
                </a:lnTo>
                <a:lnTo>
                  <a:pt x="3425951" y="4632960"/>
                </a:lnTo>
                <a:close/>
                <a:moveTo>
                  <a:pt x="3432048" y="4632960"/>
                </a:moveTo>
                <a:lnTo>
                  <a:pt x="3435096" y="4632960"/>
                </a:lnTo>
                <a:lnTo>
                  <a:pt x="3435096" y="4636008"/>
                </a:lnTo>
                <a:lnTo>
                  <a:pt x="3432048" y="4636008"/>
                </a:lnTo>
                <a:lnTo>
                  <a:pt x="3432048" y="4632960"/>
                </a:lnTo>
                <a:close/>
                <a:moveTo>
                  <a:pt x="3438143" y="4632960"/>
                </a:moveTo>
                <a:lnTo>
                  <a:pt x="3441191" y="4632960"/>
                </a:lnTo>
                <a:lnTo>
                  <a:pt x="3441191" y="4636008"/>
                </a:lnTo>
                <a:lnTo>
                  <a:pt x="3438143" y="4636008"/>
                </a:lnTo>
                <a:lnTo>
                  <a:pt x="3438143" y="4632960"/>
                </a:lnTo>
                <a:close/>
                <a:moveTo>
                  <a:pt x="3444239" y="4632960"/>
                </a:moveTo>
                <a:lnTo>
                  <a:pt x="3447287" y="4632960"/>
                </a:lnTo>
                <a:lnTo>
                  <a:pt x="3447287" y="4636008"/>
                </a:lnTo>
                <a:lnTo>
                  <a:pt x="3444239" y="4636008"/>
                </a:lnTo>
                <a:lnTo>
                  <a:pt x="3444239" y="4632960"/>
                </a:lnTo>
                <a:close/>
                <a:moveTo>
                  <a:pt x="3450336" y="4632960"/>
                </a:moveTo>
                <a:lnTo>
                  <a:pt x="3453384" y="4632960"/>
                </a:lnTo>
                <a:lnTo>
                  <a:pt x="3453384" y="4636008"/>
                </a:lnTo>
                <a:lnTo>
                  <a:pt x="3450336" y="4636008"/>
                </a:lnTo>
                <a:lnTo>
                  <a:pt x="3450336" y="4632960"/>
                </a:lnTo>
                <a:close/>
                <a:moveTo>
                  <a:pt x="3456431" y="4632960"/>
                </a:moveTo>
                <a:lnTo>
                  <a:pt x="3459479" y="4632960"/>
                </a:lnTo>
                <a:lnTo>
                  <a:pt x="3459479" y="4636008"/>
                </a:lnTo>
                <a:lnTo>
                  <a:pt x="3456431" y="4636008"/>
                </a:lnTo>
                <a:lnTo>
                  <a:pt x="3456431" y="4632960"/>
                </a:lnTo>
                <a:close/>
                <a:moveTo>
                  <a:pt x="3462528" y="4632960"/>
                </a:moveTo>
                <a:lnTo>
                  <a:pt x="3465575" y="4632960"/>
                </a:lnTo>
                <a:lnTo>
                  <a:pt x="3465575" y="4636008"/>
                </a:lnTo>
                <a:lnTo>
                  <a:pt x="3462528" y="4636008"/>
                </a:lnTo>
                <a:lnTo>
                  <a:pt x="3462528" y="4632960"/>
                </a:lnTo>
                <a:close/>
                <a:moveTo>
                  <a:pt x="3468624" y="4632960"/>
                </a:moveTo>
                <a:lnTo>
                  <a:pt x="3471672" y="4632960"/>
                </a:lnTo>
                <a:lnTo>
                  <a:pt x="3471672" y="4636008"/>
                </a:lnTo>
                <a:lnTo>
                  <a:pt x="3468624" y="4636008"/>
                </a:lnTo>
                <a:lnTo>
                  <a:pt x="3468624" y="4632960"/>
                </a:lnTo>
                <a:close/>
                <a:moveTo>
                  <a:pt x="3474719" y="4632960"/>
                </a:moveTo>
                <a:lnTo>
                  <a:pt x="3477767" y="4632960"/>
                </a:lnTo>
                <a:lnTo>
                  <a:pt x="3477767" y="4636008"/>
                </a:lnTo>
                <a:lnTo>
                  <a:pt x="3474719" y="4636008"/>
                </a:lnTo>
                <a:lnTo>
                  <a:pt x="3474719" y="4632960"/>
                </a:lnTo>
                <a:close/>
                <a:moveTo>
                  <a:pt x="3480816" y="4632960"/>
                </a:moveTo>
                <a:lnTo>
                  <a:pt x="3483864" y="4632960"/>
                </a:lnTo>
                <a:lnTo>
                  <a:pt x="3483864" y="4636008"/>
                </a:lnTo>
                <a:lnTo>
                  <a:pt x="3480816" y="4636008"/>
                </a:lnTo>
                <a:lnTo>
                  <a:pt x="3480816" y="4632960"/>
                </a:lnTo>
                <a:close/>
                <a:moveTo>
                  <a:pt x="3486912" y="4632960"/>
                </a:moveTo>
                <a:lnTo>
                  <a:pt x="3489960" y="4632960"/>
                </a:lnTo>
                <a:lnTo>
                  <a:pt x="3489960" y="4636008"/>
                </a:lnTo>
                <a:lnTo>
                  <a:pt x="3486912" y="4636008"/>
                </a:lnTo>
                <a:lnTo>
                  <a:pt x="3486912" y="4632960"/>
                </a:lnTo>
                <a:close/>
                <a:moveTo>
                  <a:pt x="3493007" y="4632960"/>
                </a:moveTo>
                <a:lnTo>
                  <a:pt x="3496055" y="4632960"/>
                </a:lnTo>
                <a:lnTo>
                  <a:pt x="3496055" y="4636008"/>
                </a:lnTo>
                <a:lnTo>
                  <a:pt x="3493007" y="4636008"/>
                </a:lnTo>
                <a:lnTo>
                  <a:pt x="3493007" y="4632960"/>
                </a:lnTo>
                <a:close/>
                <a:moveTo>
                  <a:pt x="3499104" y="4632960"/>
                </a:moveTo>
                <a:lnTo>
                  <a:pt x="3502152" y="4632960"/>
                </a:lnTo>
                <a:lnTo>
                  <a:pt x="3502152" y="4636008"/>
                </a:lnTo>
                <a:lnTo>
                  <a:pt x="3499104" y="4636008"/>
                </a:lnTo>
                <a:lnTo>
                  <a:pt x="3499104" y="4632960"/>
                </a:lnTo>
                <a:close/>
                <a:moveTo>
                  <a:pt x="3505199" y="4632960"/>
                </a:moveTo>
                <a:lnTo>
                  <a:pt x="3508247" y="4632960"/>
                </a:lnTo>
                <a:lnTo>
                  <a:pt x="3508247" y="4636008"/>
                </a:lnTo>
                <a:lnTo>
                  <a:pt x="3505199" y="4636008"/>
                </a:lnTo>
                <a:lnTo>
                  <a:pt x="3505199" y="4632960"/>
                </a:lnTo>
                <a:close/>
                <a:moveTo>
                  <a:pt x="3511295" y="4632960"/>
                </a:moveTo>
                <a:lnTo>
                  <a:pt x="3514343" y="4632960"/>
                </a:lnTo>
                <a:lnTo>
                  <a:pt x="3514343" y="4636008"/>
                </a:lnTo>
                <a:lnTo>
                  <a:pt x="3511295" y="4636008"/>
                </a:lnTo>
                <a:lnTo>
                  <a:pt x="3511295" y="4632960"/>
                </a:lnTo>
                <a:close/>
                <a:moveTo>
                  <a:pt x="3517392" y="4632960"/>
                </a:moveTo>
                <a:lnTo>
                  <a:pt x="3520440" y="4632960"/>
                </a:lnTo>
                <a:lnTo>
                  <a:pt x="3520440" y="4636008"/>
                </a:lnTo>
                <a:lnTo>
                  <a:pt x="3517392" y="4636008"/>
                </a:lnTo>
                <a:lnTo>
                  <a:pt x="3517392" y="4632960"/>
                </a:lnTo>
                <a:close/>
                <a:moveTo>
                  <a:pt x="3523487" y="4632960"/>
                </a:moveTo>
                <a:lnTo>
                  <a:pt x="3526535" y="4632960"/>
                </a:lnTo>
                <a:lnTo>
                  <a:pt x="3526535" y="4636008"/>
                </a:lnTo>
                <a:lnTo>
                  <a:pt x="3523487" y="4636008"/>
                </a:lnTo>
                <a:lnTo>
                  <a:pt x="3523487" y="4632960"/>
                </a:lnTo>
                <a:close/>
                <a:moveTo>
                  <a:pt x="3529583" y="4632960"/>
                </a:moveTo>
                <a:lnTo>
                  <a:pt x="3532631" y="4632960"/>
                </a:lnTo>
                <a:lnTo>
                  <a:pt x="3532631" y="4636008"/>
                </a:lnTo>
                <a:lnTo>
                  <a:pt x="3529583" y="4636008"/>
                </a:lnTo>
                <a:lnTo>
                  <a:pt x="3529583" y="4632960"/>
                </a:lnTo>
                <a:close/>
                <a:moveTo>
                  <a:pt x="3535680" y="4632960"/>
                </a:moveTo>
                <a:lnTo>
                  <a:pt x="3538728" y="4632960"/>
                </a:lnTo>
                <a:lnTo>
                  <a:pt x="3538728" y="4636008"/>
                </a:lnTo>
                <a:lnTo>
                  <a:pt x="3535680" y="4636008"/>
                </a:lnTo>
                <a:lnTo>
                  <a:pt x="3535680" y="4632960"/>
                </a:lnTo>
                <a:close/>
                <a:moveTo>
                  <a:pt x="3541775" y="4632960"/>
                </a:moveTo>
                <a:lnTo>
                  <a:pt x="3544823" y="4632960"/>
                </a:lnTo>
                <a:lnTo>
                  <a:pt x="3544823" y="4636008"/>
                </a:lnTo>
                <a:lnTo>
                  <a:pt x="3541775" y="4636008"/>
                </a:lnTo>
                <a:lnTo>
                  <a:pt x="3541775" y="4632960"/>
                </a:lnTo>
                <a:close/>
                <a:moveTo>
                  <a:pt x="3547872" y="4632960"/>
                </a:moveTo>
                <a:lnTo>
                  <a:pt x="3550920" y="4632960"/>
                </a:lnTo>
                <a:lnTo>
                  <a:pt x="3550920" y="4636008"/>
                </a:lnTo>
                <a:lnTo>
                  <a:pt x="3547872" y="4636008"/>
                </a:lnTo>
                <a:lnTo>
                  <a:pt x="3547872" y="4632960"/>
                </a:lnTo>
                <a:close/>
                <a:moveTo>
                  <a:pt x="3553968" y="4632960"/>
                </a:moveTo>
                <a:lnTo>
                  <a:pt x="3557016" y="4632960"/>
                </a:lnTo>
                <a:lnTo>
                  <a:pt x="3557016" y="4636008"/>
                </a:lnTo>
                <a:lnTo>
                  <a:pt x="3553968" y="4636008"/>
                </a:lnTo>
                <a:lnTo>
                  <a:pt x="3553968" y="4632960"/>
                </a:lnTo>
                <a:close/>
                <a:moveTo>
                  <a:pt x="3560063" y="4632960"/>
                </a:moveTo>
                <a:lnTo>
                  <a:pt x="3563111" y="4632960"/>
                </a:lnTo>
                <a:lnTo>
                  <a:pt x="3563111" y="4636008"/>
                </a:lnTo>
                <a:lnTo>
                  <a:pt x="3560063" y="4636008"/>
                </a:lnTo>
                <a:lnTo>
                  <a:pt x="3560063" y="4632960"/>
                </a:lnTo>
                <a:close/>
                <a:moveTo>
                  <a:pt x="3566160" y="4632960"/>
                </a:moveTo>
                <a:lnTo>
                  <a:pt x="3569208" y="4632960"/>
                </a:lnTo>
                <a:lnTo>
                  <a:pt x="3569208" y="4636008"/>
                </a:lnTo>
                <a:lnTo>
                  <a:pt x="3566160" y="4636008"/>
                </a:lnTo>
                <a:lnTo>
                  <a:pt x="3566160" y="4632960"/>
                </a:lnTo>
                <a:close/>
                <a:moveTo>
                  <a:pt x="3572256" y="4632960"/>
                </a:moveTo>
                <a:lnTo>
                  <a:pt x="3575304" y="4632960"/>
                </a:lnTo>
                <a:lnTo>
                  <a:pt x="3575304" y="4636008"/>
                </a:lnTo>
                <a:lnTo>
                  <a:pt x="3572256" y="4636008"/>
                </a:lnTo>
                <a:lnTo>
                  <a:pt x="3572256" y="4632960"/>
                </a:lnTo>
                <a:close/>
                <a:moveTo>
                  <a:pt x="3578351" y="4632960"/>
                </a:moveTo>
                <a:lnTo>
                  <a:pt x="3581399" y="4632960"/>
                </a:lnTo>
                <a:lnTo>
                  <a:pt x="3581399" y="4636008"/>
                </a:lnTo>
                <a:lnTo>
                  <a:pt x="3578351" y="4636008"/>
                </a:lnTo>
                <a:lnTo>
                  <a:pt x="3578351" y="4632960"/>
                </a:lnTo>
                <a:close/>
                <a:moveTo>
                  <a:pt x="3584448" y="4632960"/>
                </a:moveTo>
                <a:lnTo>
                  <a:pt x="3587496" y="4632960"/>
                </a:lnTo>
                <a:lnTo>
                  <a:pt x="3587496" y="4636008"/>
                </a:lnTo>
                <a:lnTo>
                  <a:pt x="3584448" y="4636008"/>
                </a:lnTo>
                <a:lnTo>
                  <a:pt x="3584448" y="4632960"/>
                </a:lnTo>
                <a:close/>
                <a:moveTo>
                  <a:pt x="3590543" y="4632960"/>
                </a:moveTo>
                <a:lnTo>
                  <a:pt x="3593591" y="4632960"/>
                </a:lnTo>
                <a:lnTo>
                  <a:pt x="3593591" y="4636008"/>
                </a:lnTo>
                <a:lnTo>
                  <a:pt x="3590543" y="4636008"/>
                </a:lnTo>
                <a:lnTo>
                  <a:pt x="3590543" y="4632960"/>
                </a:lnTo>
                <a:close/>
                <a:moveTo>
                  <a:pt x="3596639" y="4632960"/>
                </a:moveTo>
                <a:lnTo>
                  <a:pt x="3599687" y="4632960"/>
                </a:lnTo>
                <a:lnTo>
                  <a:pt x="3599687" y="4636008"/>
                </a:lnTo>
                <a:lnTo>
                  <a:pt x="3596639" y="4636008"/>
                </a:lnTo>
                <a:lnTo>
                  <a:pt x="3596639" y="4632960"/>
                </a:lnTo>
                <a:close/>
                <a:moveTo>
                  <a:pt x="3602736" y="4632960"/>
                </a:moveTo>
                <a:lnTo>
                  <a:pt x="3605784" y="4632960"/>
                </a:lnTo>
                <a:lnTo>
                  <a:pt x="3605784" y="4636008"/>
                </a:lnTo>
                <a:lnTo>
                  <a:pt x="3602736" y="4636008"/>
                </a:lnTo>
                <a:lnTo>
                  <a:pt x="3602736" y="4632960"/>
                </a:lnTo>
                <a:close/>
                <a:moveTo>
                  <a:pt x="3608831" y="4632960"/>
                </a:moveTo>
                <a:lnTo>
                  <a:pt x="3611879" y="4632960"/>
                </a:lnTo>
                <a:lnTo>
                  <a:pt x="3611879" y="4636008"/>
                </a:lnTo>
                <a:lnTo>
                  <a:pt x="3608831" y="4636008"/>
                </a:lnTo>
                <a:lnTo>
                  <a:pt x="3608831" y="4632960"/>
                </a:lnTo>
                <a:close/>
                <a:moveTo>
                  <a:pt x="3614928" y="4632960"/>
                </a:moveTo>
                <a:lnTo>
                  <a:pt x="3617975" y="4632960"/>
                </a:lnTo>
                <a:lnTo>
                  <a:pt x="3617975" y="4636008"/>
                </a:lnTo>
                <a:lnTo>
                  <a:pt x="3614928" y="4636008"/>
                </a:lnTo>
                <a:lnTo>
                  <a:pt x="3614928" y="4632960"/>
                </a:lnTo>
                <a:close/>
                <a:moveTo>
                  <a:pt x="3621024" y="4632960"/>
                </a:moveTo>
                <a:lnTo>
                  <a:pt x="3624072" y="4632960"/>
                </a:lnTo>
                <a:lnTo>
                  <a:pt x="3624072" y="4636008"/>
                </a:lnTo>
                <a:lnTo>
                  <a:pt x="3621024" y="4636008"/>
                </a:lnTo>
                <a:lnTo>
                  <a:pt x="3621024" y="4632960"/>
                </a:lnTo>
                <a:close/>
                <a:moveTo>
                  <a:pt x="3627119" y="4632960"/>
                </a:moveTo>
                <a:lnTo>
                  <a:pt x="3630167" y="4632960"/>
                </a:lnTo>
                <a:lnTo>
                  <a:pt x="3630167" y="4636008"/>
                </a:lnTo>
                <a:lnTo>
                  <a:pt x="3627119" y="4636008"/>
                </a:lnTo>
                <a:lnTo>
                  <a:pt x="3627119" y="4632960"/>
                </a:lnTo>
                <a:close/>
                <a:moveTo>
                  <a:pt x="3633216" y="4632960"/>
                </a:moveTo>
                <a:lnTo>
                  <a:pt x="3636264" y="4632960"/>
                </a:lnTo>
                <a:lnTo>
                  <a:pt x="3636264" y="4636008"/>
                </a:lnTo>
                <a:lnTo>
                  <a:pt x="3633216" y="4636008"/>
                </a:lnTo>
                <a:lnTo>
                  <a:pt x="3633216" y="4632960"/>
                </a:lnTo>
                <a:close/>
                <a:moveTo>
                  <a:pt x="3639312" y="4632960"/>
                </a:moveTo>
                <a:lnTo>
                  <a:pt x="3642360" y="4632960"/>
                </a:lnTo>
                <a:lnTo>
                  <a:pt x="3642360" y="4636008"/>
                </a:lnTo>
                <a:lnTo>
                  <a:pt x="3639312" y="4636008"/>
                </a:lnTo>
                <a:lnTo>
                  <a:pt x="3639312" y="4632960"/>
                </a:lnTo>
                <a:close/>
                <a:moveTo>
                  <a:pt x="3645407" y="4632960"/>
                </a:moveTo>
                <a:lnTo>
                  <a:pt x="3648455" y="4632960"/>
                </a:lnTo>
                <a:lnTo>
                  <a:pt x="3648455" y="4636008"/>
                </a:lnTo>
                <a:lnTo>
                  <a:pt x="3645407" y="4636008"/>
                </a:lnTo>
                <a:lnTo>
                  <a:pt x="3645407" y="4632960"/>
                </a:lnTo>
                <a:close/>
                <a:moveTo>
                  <a:pt x="3651504" y="4632960"/>
                </a:moveTo>
                <a:lnTo>
                  <a:pt x="3654552" y="4632960"/>
                </a:lnTo>
                <a:lnTo>
                  <a:pt x="3654552" y="4636008"/>
                </a:lnTo>
                <a:lnTo>
                  <a:pt x="3651504" y="4636008"/>
                </a:lnTo>
                <a:lnTo>
                  <a:pt x="3651504" y="4632960"/>
                </a:lnTo>
                <a:close/>
                <a:moveTo>
                  <a:pt x="3657599" y="4632960"/>
                </a:moveTo>
                <a:lnTo>
                  <a:pt x="3660647" y="4632960"/>
                </a:lnTo>
                <a:lnTo>
                  <a:pt x="3660647" y="4636008"/>
                </a:lnTo>
                <a:lnTo>
                  <a:pt x="3657599" y="4636008"/>
                </a:lnTo>
                <a:lnTo>
                  <a:pt x="3657599" y="4632960"/>
                </a:lnTo>
                <a:close/>
                <a:moveTo>
                  <a:pt x="3663695" y="4632960"/>
                </a:moveTo>
                <a:lnTo>
                  <a:pt x="3666743" y="4632960"/>
                </a:lnTo>
                <a:lnTo>
                  <a:pt x="3666743" y="4636008"/>
                </a:lnTo>
                <a:lnTo>
                  <a:pt x="3663695" y="4636008"/>
                </a:lnTo>
                <a:lnTo>
                  <a:pt x="3663695" y="4632960"/>
                </a:lnTo>
                <a:close/>
                <a:moveTo>
                  <a:pt x="3669792" y="4632960"/>
                </a:moveTo>
                <a:lnTo>
                  <a:pt x="3672840" y="4632960"/>
                </a:lnTo>
                <a:lnTo>
                  <a:pt x="3672840" y="4636008"/>
                </a:lnTo>
                <a:lnTo>
                  <a:pt x="3669792" y="4636008"/>
                </a:lnTo>
                <a:lnTo>
                  <a:pt x="3669792" y="4632960"/>
                </a:lnTo>
                <a:close/>
                <a:moveTo>
                  <a:pt x="3675887" y="4632960"/>
                </a:moveTo>
                <a:lnTo>
                  <a:pt x="3678935" y="4632960"/>
                </a:lnTo>
                <a:lnTo>
                  <a:pt x="3678935" y="4636008"/>
                </a:lnTo>
                <a:lnTo>
                  <a:pt x="3675887" y="4636008"/>
                </a:lnTo>
                <a:lnTo>
                  <a:pt x="3675887" y="4632960"/>
                </a:lnTo>
                <a:close/>
                <a:moveTo>
                  <a:pt x="3681983" y="4632960"/>
                </a:moveTo>
                <a:lnTo>
                  <a:pt x="3685031" y="4632960"/>
                </a:lnTo>
                <a:lnTo>
                  <a:pt x="3685031" y="4636008"/>
                </a:lnTo>
                <a:lnTo>
                  <a:pt x="3681983" y="4636008"/>
                </a:lnTo>
                <a:lnTo>
                  <a:pt x="3681983" y="4632960"/>
                </a:lnTo>
                <a:close/>
                <a:moveTo>
                  <a:pt x="3688080" y="4632960"/>
                </a:moveTo>
                <a:lnTo>
                  <a:pt x="3691128" y="4632960"/>
                </a:lnTo>
                <a:lnTo>
                  <a:pt x="3691128" y="4636008"/>
                </a:lnTo>
                <a:lnTo>
                  <a:pt x="3688080" y="4636008"/>
                </a:lnTo>
                <a:lnTo>
                  <a:pt x="3688080" y="4632960"/>
                </a:lnTo>
                <a:close/>
                <a:moveTo>
                  <a:pt x="3694175" y="4632960"/>
                </a:moveTo>
                <a:lnTo>
                  <a:pt x="3697223" y="4632960"/>
                </a:lnTo>
                <a:lnTo>
                  <a:pt x="3697223" y="4636008"/>
                </a:lnTo>
                <a:lnTo>
                  <a:pt x="3694175" y="4636008"/>
                </a:lnTo>
                <a:lnTo>
                  <a:pt x="3694175" y="4632960"/>
                </a:lnTo>
                <a:close/>
                <a:moveTo>
                  <a:pt x="3700272" y="4632960"/>
                </a:moveTo>
                <a:lnTo>
                  <a:pt x="3703320" y="4632960"/>
                </a:lnTo>
                <a:lnTo>
                  <a:pt x="3703320" y="4636008"/>
                </a:lnTo>
                <a:lnTo>
                  <a:pt x="3700272" y="4636008"/>
                </a:lnTo>
                <a:lnTo>
                  <a:pt x="3700272" y="4632960"/>
                </a:lnTo>
                <a:close/>
                <a:moveTo>
                  <a:pt x="3706368" y="4632960"/>
                </a:moveTo>
                <a:lnTo>
                  <a:pt x="3709416" y="4632960"/>
                </a:lnTo>
                <a:lnTo>
                  <a:pt x="3709416" y="4636008"/>
                </a:lnTo>
                <a:lnTo>
                  <a:pt x="3706368" y="4636008"/>
                </a:lnTo>
                <a:lnTo>
                  <a:pt x="3706368" y="4632960"/>
                </a:lnTo>
                <a:close/>
                <a:moveTo>
                  <a:pt x="3712463" y="4632960"/>
                </a:moveTo>
                <a:lnTo>
                  <a:pt x="3715511" y="4632960"/>
                </a:lnTo>
                <a:lnTo>
                  <a:pt x="3715511" y="4636008"/>
                </a:lnTo>
                <a:lnTo>
                  <a:pt x="3712463" y="4636008"/>
                </a:lnTo>
                <a:lnTo>
                  <a:pt x="3712463" y="4632960"/>
                </a:lnTo>
                <a:close/>
                <a:moveTo>
                  <a:pt x="3718560" y="4632960"/>
                </a:moveTo>
                <a:lnTo>
                  <a:pt x="3721608" y="4632960"/>
                </a:lnTo>
                <a:lnTo>
                  <a:pt x="3721608" y="4636008"/>
                </a:lnTo>
                <a:lnTo>
                  <a:pt x="3718560" y="4636008"/>
                </a:lnTo>
                <a:lnTo>
                  <a:pt x="3718560" y="4632960"/>
                </a:lnTo>
                <a:close/>
                <a:moveTo>
                  <a:pt x="3724656" y="4632960"/>
                </a:moveTo>
                <a:lnTo>
                  <a:pt x="3727704" y="4632960"/>
                </a:lnTo>
                <a:lnTo>
                  <a:pt x="3727704" y="4636008"/>
                </a:lnTo>
                <a:lnTo>
                  <a:pt x="3724656" y="4636008"/>
                </a:lnTo>
                <a:lnTo>
                  <a:pt x="3724656" y="4632960"/>
                </a:lnTo>
                <a:close/>
                <a:moveTo>
                  <a:pt x="3730751" y="4632960"/>
                </a:moveTo>
                <a:lnTo>
                  <a:pt x="3733799" y="4632960"/>
                </a:lnTo>
                <a:lnTo>
                  <a:pt x="3733799" y="4636008"/>
                </a:lnTo>
                <a:lnTo>
                  <a:pt x="3730751" y="4636008"/>
                </a:lnTo>
                <a:lnTo>
                  <a:pt x="3730751" y="4632960"/>
                </a:lnTo>
                <a:close/>
                <a:moveTo>
                  <a:pt x="3736848" y="4632960"/>
                </a:moveTo>
                <a:lnTo>
                  <a:pt x="3739896" y="4632960"/>
                </a:lnTo>
                <a:lnTo>
                  <a:pt x="3739896" y="4636008"/>
                </a:lnTo>
                <a:lnTo>
                  <a:pt x="3736848" y="4636008"/>
                </a:lnTo>
                <a:lnTo>
                  <a:pt x="3736848" y="4632960"/>
                </a:lnTo>
                <a:close/>
                <a:moveTo>
                  <a:pt x="3742943" y="4632960"/>
                </a:moveTo>
                <a:lnTo>
                  <a:pt x="3745991" y="4632960"/>
                </a:lnTo>
                <a:lnTo>
                  <a:pt x="3745991" y="4636008"/>
                </a:lnTo>
                <a:lnTo>
                  <a:pt x="3742943" y="4636008"/>
                </a:lnTo>
                <a:lnTo>
                  <a:pt x="3742943" y="4632960"/>
                </a:lnTo>
                <a:close/>
                <a:moveTo>
                  <a:pt x="3749039" y="4632960"/>
                </a:moveTo>
                <a:lnTo>
                  <a:pt x="3752087" y="4632960"/>
                </a:lnTo>
                <a:lnTo>
                  <a:pt x="3752087" y="4636008"/>
                </a:lnTo>
                <a:lnTo>
                  <a:pt x="3749039" y="4636008"/>
                </a:lnTo>
                <a:lnTo>
                  <a:pt x="3749039" y="4632960"/>
                </a:lnTo>
                <a:close/>
                <a:moveTo>
                  <a:pt x="3755136" y="4632960"/>
                </a:moveTo>
                <a:lnTo>
                  <a:pt x="3758184" y="4632960"/>
                </a:lnTo>
                <a:lnTo>
                  <a:pt x="3758184" y="4636008"/>
                </a:lnTo>
                <a:lnTo>
                  <a:pt x="3755136" y="4636008"/>
                </a:lnTo>
                <a:lnTo>
                  <a:pt x="3755136" y="4632960"/>
                </a:lnTo>
                <a:close/>
                <a:moveTo>
                  <a:pt x="3761231" y="4632960"/>
                </a:moveTo>
                <a:lnTo>
                  <a:pt x="3764279" y="4632960"/>
                </a:lnTo>
                <a:lnTo>
                  <a:pt x="3764279" y="4636008"/>
                </a:lnTo>
                <a:lnTo>
                  <a:pt x="3761231" y="4636008"/>
                </a:lnTo>
                <a:lnTo>
                  <a:pt x="3761231" y="4632960"/>
                </a:lnTo>
                <a:close/>
                <a:moveTo>
                  <a:pt x="3767328" y="4632960"/>
                </a:moveTo>
                <a:lnTo>
                  <a:pt x="3770375" y="4632960"/>
                </a:lnTo>
                <a:lnTo>
                  <a:pt x="3770375" y="4636008"/>
                </a:lnTo>
                <a:lnTo>
                  <a:pt x="3767328" y="4636008"/>
                </a:lnTo>
                <a:lnTo>
                  <a:pt x="3767328" y="4632960"/>
                </a:lnTo>
                <a:close/>
                <a:moveTo>
                  <a:pt x="3773424" y="4632960"/>
                </a:moveTo>
                <a:lnTo>
                  <a:pt x="3776472" y="4632960"/>
                </a:lnTo>
                <a:lnTo>
                  <a:pt x="3776472" y="4636008"/>
                </a:lnTo>
                <a:lnTo>
                  <a:pt x="3773424" y="4636008"/>
                </a:lnTo>
                <a:lnTo>
                  <a:pt x="3773424" y="4632960"/>
                </a:lnTo>
                <a:close/>
                <a:moveTo>
                  <a:pt x="3779519" y="4632960"/>
                </a:moveTo>
                <a:lnTo>
                  <a:pt x="3782567" y="4632960"/>
                </a:lnTo>
                <a:lnTo>
                  <a:pt x="3782567" y="4636008"/>
                </a:lnTo>
                <a:lnTo>
                  <a:pt x="3779519" y="4636008"/>
                </a:lnTo>
                <a:lnTo>
                  <a:pt x="3779519" y="4632960"/>
                </a:lnTo>
                <a:close/>
                <a:moveTo>
                  <a:pt x="3785616" y="4632960"/>
                </a:moveTo>
                <a:lnTo>
                  <a:pt x="3788664" y="4632960"/>
                </a:lnTo>
                <a:lnTo>
                  <a:pt x="3788664" y="4636008"/>
                </a:lnTo>
                <a:lnTo>
                  <a:pt x="3785616" y="4636008"/>
                </a:lnTo>
                <a:lnTo>
                  <a:pt x="3785616" y="4632960"/>
                </a:lnTo>
                <a:close/>
                <a:moveTo>
                  <a:pt x="3791712" y="4632960"/>
                </a:moveTo>
                <a:lnTo>
                  <a:pt x="3794760" y="4632960"/>
                </a:lnTo>
                <a:lnTo>
                  <a:pt x="3794760" y="4636008"/>
                </a:lnTo>
                <a:lnTo>
                  <a:pt x="3791712" y="4636008"/>
                </a:lnTo>
                <a:lnTo>
                  <a:pt x="3791712" y="4632960"/>
                </a:lnTo>
                <a:close/>
                <a:moveTo>
                  <a:pt x="3797807" y="4632960"/>
                </a:moveTo>
                <a:lnTo>
                  <a:pt x="3800855" y="4632960"/>
                </a:lnTo>
                <a:lnTo>
                  <a:pt x="3800855" y="4636008"/>
                </a:lnTo>
                <a:lnTo>
                  <a:pt x="3797807" y="4636008"/>
                </a:lnTo>
                <a:lnTo>
                  <a:pt x="3797807" y="4632960"/>
                </a:lnTo>
                <a:close/>
                <a:moveTo>
                  <a:pt x="3803904" y="4632960"/>
                </a:moveTo>
                <a:lnTo>
                  <a:pt x="3806952" y="4632960"/>
                </a:lnTo>
                <a:lnTo>
                  <a:pt x="3806952" y="4636008"/>
                </a:lnTo>
                <a:lnTo>
                  <a:pt x="3803904" y="4636008"/>
                </a:lnTo>
                <a:lnTo>
                  <a:pt x="3803904" y="4632960"/>
                </a:lnTo>
                <a:close/>
                <a:moveTo>
                  <a:pt x="3809999" y="4632960"/>
                </a:moveTo>
                <a:lnTo>
                  <a:pt x="3813047" y="4632960"/>
                </a:lnTo>
                <a:lnTo>
                  <a:pt x="3813047" y="4636008"/>
                </a:lnTo>
                <a:lnTo>
                  <a:pt x="3809999" y="4636008"/>
                </a:lnTo>
                <a:lnTo>
                  <a:pt x="3809999" y="4632960"/>
                </a:lnTo>
                <a:close/>
                <a:moveTo>
                  <a:pt x="3816095" y="4632960"/>
                </a:moveTo>
                <a:lnTo>
                  <a:pt x="3819143" y="4632960"/>
                </a:lnTo>
                <a:lnTo>
                  <a:pt x="3819143" y="4636008"/>
                </a:lnTo>
                <a:lnTo>
                  <a:pt x="3816095" y="4636008"/>
                </a:lnTo>
                <a:lnTo>
                  <a:pt x="3816095" y="4632960"/>
                </a:lnTo>
                <a:close/>
                <a:moveTo>
                  <a:pt x="3822192" y="4632960"/>
                </a:moveTo>
                <a:lnTo>
                  <a:pt x="3825240" y="4632960"/>
                </a:lnTo>
                <a:lnTo>
                  <a:pt x="3825240" y="4636008"/>
                </a:lnTo>
                <a:lnTo>
                  <a:pt x="3822192" y="4636008"/>
                </a:lnTo>
                <a:lnTo>
                  <a:pt x="3822192" y="4632960"/>
                </a:lnTo>
                <a:close/>
                <a:moveTo>
                  <a:pt x="3828287" y="4632960"/>
                </a:moveTo>
                <a:lnTo>
                  <a:pt x="3831335" y="4632960"/>
                </a:lnTo>
                <a:lnTo>
                  <a:pt x="3831335" y="4636008"/>
                </a:lnTo>
                <a:lnTo>
                  <a:pt x="3828287" y="4636008"/>
                </a:lnTo>
                <a:lnTo>
                  <a:pt x="3828287" y="4632960"/>
                </a:lnTo>
                <a:close/>
                <a:moveTo>
                  <a:pt x="3834383" y="4632960"/>
                </a:moveTo>
                <a:lnTo>
                  <a:pt x="3837431" y="4632960"/>
                </a:lnTo>
                <a:lnTo>
                  <a:pt x="3837431" y="4636008"/>
                </a:lnTo>
                <a:lnTo>
                  <a:pt x="3834383" y="4636008"/>
                </a:lnTo>
                <a:lnTo>
                  <a:pt x="3834383" y="4632960"/>
                </a:lnTo>
                <a:close/>
                <a:moveTo>
                  <a:pt x="3840480" y="4632960"/>
                </a:moveTo>
                <a:lnTo>
                  <a:pt x="3843528" y="4632960"/>
                </a:lnTo>
                <a:lnTo>
                  <a:pt x="3843528" y="4636008"/>
                </a:lnTo>
                <a:lnTo>
                  <a:pt x="3840480" y="4636008"/>
                </a:lnTo>
                <a:lnTo>
                  <a:pt x="3840480" y="4632960"/>
                </a:lnTo>
                <a:close/>
                <a:moveTo>
                  <a:pt x="3846575" y="4632960"/>
                </a:moveTo>
                <a:lnTo>
                  <a:pt x="3849623" y="4632960"/>
                </a:lnTo>
                <a:lnTo>
                  <a:pt x="3849623" y="4636008"/>
                </a:lnTo>
                <a:lnTo>
                  <a:pt x="3846575" y="4636008"/>
                </a:lnTo>
                <a:lnTo>
                  <a:pt x="3846575" y="4632960"/>
                </a:lnTo>
                <a:close/>
                <a:moveTo>
                  <a:pt x="3852672" y="4632960"/>
                </a:moveTo>
                <a:lnTo>
                  <a:pt x="3855720" y="4632960"/>
                </a:lnTo>
                <a:lnTo>
                  <a:pt x="3855720" y="4636008"/>
                </a:lnTo>
                <a:lnTo>
                  <a:pt x="3852672" y="4636008"/>
                </a:lnTo>
                <a:lnTo>
                  <a:pt x="3852672" y="4632960"/>
                </a:lnTo>
                <a:close/>
                <a:moveTo>
                  <a:pt x="3858768" y="4632960"/>
                </a:moveTo>
                <a:lnTo>
                  <a:pt x="3861816" y="4632960"/>
                </a:lnTo>
                <a:lnTo>
                  <a:pt x="3861816" y="4636008"/>
                </a:lnTo>
                <a:lnTo>
                  <a:pt x="3858768" y="4636008"/>
                </a:lnTo>
                <a:lnTo>
                  <a:pt x="3858768" y="4632960"/>
                </a:lnTo>
                <a:close/>
                <a:moveTo>
                  <a:pt x="3864863" y="4632960"/>
                </a:moveTo>
                <a:lnTo>
                  <a:pt x="3867911" y="4632960"/>
                </a:lnTo>
                <a:lnTo>
                  <a:pt x="3867911" y="4636008"/>
                </a:lnTo>
                <a:lnTo>
                  <a:pt x="3864863" y="4636008"/>
                </a:lnTo>
                <a:lnTo>
                  <a:pt x="3864863" y="4632960"/>
                </a:lnTo>
                <a:close/>
                <a:moveTo>
                  <a:pt x="3870960" y="4632960"/>
                </a:moveTo>
                <a:lnTo>
                  <a:pt x="3874008" y="4632960"/>
                </a:lnTo>
                <a:lnTo>
                  <a:pt x="3874008" y="4636008"/>
                </a:lnTo>
                <a:lnTo>
                  <a:pt x="3870960" y="4636008"/>
                </a:lnTo>
                <a:lnTo>
                  <a:pt x="3870960" y="4632960"/>
                </a:lnTo>
                <a:close/>
                <a:moveTo>
                  <a:pt x="3877056" y="4632960"/>
                </a:moveTo>
                <a:lnTo>
                  <a:pt x="3880104" y="4632960"/>
                </a:lnTo>
                <a:lnTo>
                  <a:pt x="3880104" y="4636008"/>
                </a:lnTo>
                <a:lnTo>
                  <a:pt x="3877056" y="4636008"/>
                </a:lnTo>
                <a:lnTo>
                  <a:pt x="3877056" y="4632960"/>
                </a:lnTo>
                <a:close/>
                <a:moveTo>
                  <a:pt x="3883151" y="4632960"/>
                </a:moveTo>
                <a:lnTo>
                  <a:pt x="3886199" y="4632960"/>
                </a:lnTo>
                <a:lnTo>
                  <a:pt x="3886199" y="4636008"/>
                </a:lnTo>
                <a:lnTo>
                  <a:pt x="3883151" y="4636008"/>
                </a:lnTo>
                <a:lnTo>
                  <a:pt x="3883151" y="4632960"/>
                </a:lnTo>
                <a:close/>
                <a:moveTo>
                  <a:pt x="3889248" y="4632960"/>
                </a:moveTo>
                <a:lnTo>
                  <a:pt x="3892296" y="4632960"/>
                </a:lnTo>
                <a:lnTo>
                  <a:pt x="3892296" y="4636008"/>
                </a:lnTo>
                <a:lnTo>
                  <a:pt x="3889248" y="4636008"/>
                </a:lnTo>
                <a:lnTo>
                  <a:pt x="3889248" y="4632960"/>
                </a:lnTo>
                <a:close/>
                <a:moveTo>
                  <a:pt x="3895343" y="4632960"/>
                </a:moveTo>
                <a:lnTo>
                  <a:pt x="3898391" y="4632960"/>
                </a:lnTo>
                <a:lnTo>
                  <a:pt x="3898391" y="4636008"/>
                </a:lnTo>
                <a:lnTo>
                  <a:pt x="3895343" y="4636008"/>
                </a:lnTo>
                <a:lnTo>
                  <a:pt x="3895343" y="4632960"/>
                </a:lnTo>
                <a:close/>
                <a:moveTo>
                  <a:pt x="3901439" y="4632960"/>
                </a:moveTo>
                <a:lnTo>
                  <a:pt x="3904487" y="4632960"/>
                </a:lnTo>
                <a:lnTo>
                  <a:pt x="3904487" y="4636008"/>
                </a:lnTo>
                <a:lnTo>
                  <a:pt x="3901439" y="4636008"/>
                </a:lnTo>
                <a:lnTo>
                  <a:pt x="3901439" y="4632960"/>
                </a:lnTo>
                <a:close/>
                <a:moveTo>
                  <a:pt x="3907536" y="4632960"/>
                </a:moveTo>
                <a:lnTo>
                  <a:pt x="3910584" y="4632960"/>
                </a:lnTo>
                <a:lnTo>
                  <a:pt x="3910584" y="4636008"/>
                </a:lnTo>
                <a:lnTo>
                  <a:pt x="3907536" y="4636008"/>
                </a:lnTo>
                <a:lnTo>
                  <a:pt x="3907536" y="4632960"/>
                </a:lnTo>
                <a:close/>
                <a:moveTo>
                  <a:pt x="3913631" y="4632960"/>
                </a:moveTo>
                <a:lnTo>
                  <a:pt x="3916679" y="4632960"/>
                </a:lnTo>
                <a:lnTo>
                  <a:pt x="3916679" y="4636008"/>
                </a:lnTo>
                <a:lnTo>
                  <a:pt x="3913631" y="4636008"/>
                </a:lnTo>
                <a:lnTo>
                  <a:pt x="3913631" y="4632960"/>
                </a:lnTo>
                <a:close/>
                <a:moveTo>
                  <a:pt x="3919728" y="4632960"/>
                </a:moveTo>
                <a:lnTo>
                  <a:pt x="3922775" y="4632960"/>
                </a:lnTo>
                <a:lnTo>
                  <a:pt x="3922775" y="4636008"/>
                </a:lnTo>
                <a:lnTo>
                  <a:pt x="3919728" y="4636008"/>
                </a:lnTo>
                <a:lnTo>
                  <a:pt x="3919728" y="4632960"/>
                </a:lnTo>
                <a:close/>
                <a:moveTo>
                  <a:pt x="3925824" y="4632960"/>
                </a:moveTo>
                <a:lnTo>
                  <a:pt x="3928872" y="4632960"/>
                </a:lnTo>
                <a:lnTo>
                  <a:pt x="3928872" y="4636008"/>
                </a:lnTo>
                <a:lnTo>
                  <a:pt x="3925824" y="4636008"/>
                </a:lnTo>
                <a:lnTo>
                  <a:pt x="3925824" y="4632960"/>
                </a:lnTo>
                <a:close/>
                <a:moveTo>
                  <a:pt x="3931919" y="4632960"/>
                </a:moveTo>
                <a:lnTo>
                  <a:pt x="3934967" y="4632960"/>
                </a:lnTo>
                <a:lnTo>
                  <a:pt x="3934967" y="4636008"/>
                </a:lnTo>
                <a:lnTo>
                  <a:pt x="3931919" y="4636008"/>
                </a:lnTo>
                <a:lnTo>
                  <a:pt x="3931919" y="4632960"/>
                </a:lnTo>
                <a:close/>
                <a:moveTo>
                  <a:pt x="3938016" y="4632960"/>
                </a:moveTo>
                <a:lnTo>
                  <a:pt x="3941064" y="4632960"/>
                </a:lnTo>
                <a:lnTo>
                  <a:pt x="3941064" y="4636008"/>
                </a:lnTo>
                <a:lnTo>
                  <a:pt x="3938016" y="4636008"/>
                </a:lnTo>
                <a:lnTo>
                  <a:pt x="3938016" y="4632960"/>
                </a:lnTo>
                <a:close/>
                <a:moveTo>
                  <a:pt x="3944112" y="4632960"/>
                </a:moveTo>
                <a:lnTo>
                  <a:pt x="3947160" y="4632960"/>
                </a:lnTo>
                <a:lnTo>
                  <a:pt x="3947160" y="4636008"/>
                </a:lnTo>
                <a:lnTo>
                  <a:pt x="3944112" y="4636008"/>
                </a:lnTo>
                <a:lnTo>
                  <a:pt x="3944112" y="4632960"/>
                </a:lnTo>
                <a:close/>
                <a:moveTo>
                  <a:pt x="3950207" y="4632960"/>
                </a:moveTo>
                <a:lnTo>
                  <a:pt x="3953255" y="4632960"/>
                </a:lnTo>
                <a:lnTo>
                  <a:pt x="3953255" y="4636008"/>
                </a:lnTo>
                <a:lnTo>
                  <a:pt x="3950207" y="4636008"/>
                </a:lnTo>
                <a:lnTo>
                  <a:pt x="3950207" y="4632960"/>
                </a:lnTo>
                <a:close/>
                <a:moveTo>
                  <a:pt x="3956304" y="4632960"/>
                </a:moveTo>
                <a:lnTo>
                  <a:pt x="3959352" y="4632960"/>
                </a:lnTo>
                <a:lnTo>
                  <a:pt x="3959352" y="4636008"/>
                </a:lnTo>
                <a:lnTo>
                  <a:pt x="3956304" y="4636008"/>
                </a:lnTo>
                <a:lnTo>
                  <a:pt x="3956304" y="4632960"/>
                </a:lnTo>
                <a:close/>
                <a:moveTo>
                  <a:pt x="3962399" y="4632960"/>
                </a:moveTo>
                <a:lnTo>
                  <a:pt x="3965447" y="4632960"/>
                </a:lnTo>
                <a:lnTo>
                  <a:pt x="3965447" y="4636008"/>
                </a:lnTo>
                <a:lnTo>
                  <a:pt x="3962399" y="4636008"/>
                </a:lnTo>
                <a:lnTo>
                  <a:pt x="3962399" y="4632960"/>
                </a:lnTo>
                <a:close/>
                <a:moveTo>
                  <a:pt x="3968495" y="4632960"/>
                </a:moveTo>
                <a:lnTo>
                  <a:pt x="3971543" y="4632960"/>
                </a:lnTo>
                <a:lnTo>
                  <a:pt x="3971543" y="4636008"/>
                </a:lnTo>
                <a:lnTo>
                  <a:pt x="3968495" y="4636008"/>
                </a:lnTo>
                <a:lnTo>
                  <a:pt x="3968495" y="4632960"/>
                </a:lnTo>
                <a:close/>
                <a:moveTo>
                  <a:pt x="3974592" y="4632960"/>
                </a:moveTo>
                <a:lnTo>
                  <a:pt x="3977640" y="4632960"/>
                </a:lnTo>
                <a:lnTo>
                  <a:pt x="3977640" y="4636008"/>
                </a:lnTo>
                <a:lnTo>
                  <a:pt x="3974592" y="4636008"/>
                </a:lnTo>
                <a:lnTo>
                  <a:pt x="3974592" y="4632960"/>
                </a:lnTo>
                <a:close/>
                <a:moveTo>
                  <a:pt x="3980687" y="4632960"/>
                </a:moveTo>
                <a:lnTo>
                  <a:pt x="3983735" y="4632960"/>
                </a:lnTo>
                <a:lnTo>
                  <a:pt x="3983735" y="4636008"/>
                </a:lnTo>
                <a:lnTo>
                  <a:pt x="3980687" y="4636008"/>
                </a:lnTo>
                <a:lnTo>
                  <a:pt x="3980687" y="4632960"/>
                </a:lnTo>
                <a:close/>
                <a:moveTo>
                  <a:pt x="3986783" y="4632960"/>
                </a:moveTo>
                <a:lnTo>
                  <a:pt x="3989831" y="4632960"/>
                </a:lnTo>
                <a:lnTo>
                  <a:pt x="3989831" y="4636008"/>
                </a:lnTo>
                <a:lnTo>
                  <a:pt x="3986783" y="4636008"/>
                </a:lnTo>
                <a:lnTo>
                  <a:pt x="3986783" y="4632960"/>
                </a:lnTo>
                <a:close/>
                <a:moveTo>
                  <a:pt x="3992880" y="4632960"/>
                </a:moveTo>
                <a:lnTo>
                  <a:pt x="3995928" y="4632960"/>
                </a:lnTo>
                <a:lnTo>
                  <a:pt x="3995928" y="4636008"/>
                </a:lnTo>
                <a:lnTo>
                  <a:pt x="3992880" y="4636008"/>
                </a:lnTo>
                <a:lnTo>
                  <a:pt x="3992880" y="4632960"/>
                </a:lnTo>
                <a:close/>
                <a:moveTo>
                  <a:pt x="3998975" y="4632960"/>
                </a:moveTo>
                <a:lnTo>
                  <a:pt x="4002023" y="4632960"/>
                </a:lnTo>
                <a:lnTo>
                  <a:pt x="4002023" y="4636008"/>
                </a:lnTo>
                <a:lnTo>
                  <a:pt x="3998975" y="4636008"/>
                </a:lnTo>
                <a:lnTo>
                  <a:pt x="3998975" y="4632960"/>
                </a:lnTo>
                <a:close/>
                <a:moveTo>
                  <a:pt x="4005072" y="4632960"/>
                </a:moveTo>
                <a:lnTo>
                  <a:pt x="4008120" y="4632960"/>
                </a:lnTo>
                <a:lnTo>
                  <a:pt x="4008120" y="4636008"/>
                </a:lnTo>
                <a:lnTo>
                  <a:pt x="4005072" y="4636008"/>
                </a:lnTo>
                <a:lnTo>
                  <a:pt x="4005072" y="4632960"/>
                </a:lnTo>
                <a:close/>
                <a:moveTo>
                  <a:pt x="4011168" y="4632960"/>
                </a:moveTo>
                <a:lnTo>
                  <a:pt x="4014216" y="4632960"/>
                </a:lnTo>
                <a:lnTo>
                  <a:pt x="4014216" y="4636008"/>
                </a:lnTo>
                <a:lnTo>
                  <a:pt x="4011168" y="4636008"/>
                </a:lnTo>
                <a:lnTo>
                  <a:pt x="4011168" y="4632960"/>
                </a:lnTo>
                <a:close/>
                <a:moveTo>
                  <a:pt x="4017263" y="4632960"/>
                </a:moveTo>
                <a:lnTo>
                  <a:pt x="4020311" y="4632960"/>
                </a:lnTo>
                <a:lnTo>
                  <a:pt x="4020311" y="4636008"/>
                </a:lnTo>
                <a:lnTo>
                  <a:pt x="4017263" y="4636008"/>
                </a:lnTo>
                <a:lnTo>
                  <a:pt x="4017263" y="4632960"/>
                </a:lnTo>
                <a:close/>
                <a:moveTo>
                  <a:pt x="4023360" y="4632960"/>
                </a:moveTo>
                <a:lnTo>
                  <a:pt x="4026408" y="4632960"/>
                </a:lnTo>
                <a:lnTo>
                  <a:pt x="4026408" y="4636008"/>
                </a:lnTo>
                <a:lnTo>
                  <a:pt x="4023360" y="4636008"/>
                </a:lnTo>
                <a:lnTo>
                  <a:pt x="4023360" y="4632960"/>
                </a:lnTo>
                <a:close/>
                <a:moveTo>
                  <a:pt x="4029456" y="4632960"/>
                </a:moveTo>
                <a:lnTo>
                  <a:pt x="4032504" y="4632960"/>
                </a:lnTo>
                <a:lnTo>
                  <a:pt x="4032504" y="4636008"/>
                </a:lnTo>
                <a:lnTo>
                  <a:pt x="4029456" y="4636008"/>
                </a:lnTo>
                <a:lnTo>
                  <a:pt x="4029456" y="4632960"/>
                </a:lnTo>
                <a:close/>
                <a:moveTo>
                  <a:pt x="4035551" y="4632960"/>
                </a:moveTo>
                <a:lnTo>
                  <a:pt x="4038599" y="4632960"/>
                </a:lnTo>
                <a:lnTo>
                  <a:pt x="4038599" y="4636008"/>
                </a:lnTo>
                <a:lnTo>
                  <a:pt x="4035551" y="4636008"/>
                </a:lnTo>
                <a:lnTo>
                  <a:pt x="4035551" y="4632960"/>
                </a:lnTo>
                <a:close/>
                <a:moveTo>
                  <a:pt x="4041648" y="4632960"/>
                </a:moveTo>
                <a:lnTo>
                  <a:pt x="4044696" y="4632960"/>
                </a:lnTo>
                <a:lnTo>
                  <a:pt x="4044696" y="4636008"/>
                </a:lnTo>
                <a:lnTo>
                  <a:pt x="4041648" y="4636008"/>
                </a:lnTo>
                <a:lnTo>
                  <a:pt x="4041648" y="4632960"/>
                </a:lnTo>
                <a:close/>
                <a:moveTo>
                  <a:pt x="4047743" y="4632960"/>
                </a:moveTo>
                <a:lnTo>
                  <a:pt x="4050791" y="4632960"/>
                </a:lnTo>
                <a:lnTo>
                  <a:pt x="4050791" y="4636008"/>
                </a:lnTo>
                <a:lnTo>
                  <a:pt x="4047743" y="4636008"/>
                </a:lnTo>
                <a:lnTo>
                  <a:pt x="4047743" y="4632960"/>
                </a:lnTo>
                <a:close/>
                <a:moveTo>
                  <a:pt x="4053839" y="4632960"/>
                </a:moveTo>
                <a:lnTo>
                  <a:pt x="4056887" y="4632960"/>
                </a:lnTo>
                <a:lnTo>
                  <a:pt x="4056887" y="4636008"/>
                </a:lnTo>
                <a:lnTo>
                  <a:pt x="4053839" y="4636008"/>
                </a:lnTo>
                <a:lnTo>
                  <a:pt x="4053839" y="4632960"/>
                </a:lnTo>
                <a:close/>
                <a:moveTo>
                  <a:pt x="4059936" y="4632960"/>
                </a:moveTo>
                <a:lnTo>
                  <a:pt x="4062984" y="4632960"/>
                </a:lnTo>
                <a:lnTo>
                  <a:pt x="4062984" y="4636008"/>
                </a:lnTo>
                <a:lnTo>
                  <a:pt x="4059936" y="4636008"/>
                </a:lnTo>
                <a:lnTo>
                  <a:pt x="4059936" y="4632960"/>
                </a:lnTo>
                <a:close/>
                <a:moveTo>
                  <a:pt x="4066031" y="4632960"/>
                </a:moveTo>
                <a:lnTo>
                  <a:pt x="4069079" y="4632960"/>
                </a:lnTo>
                <a:lnTo>
                  <a:pt x="4069079" y="4636008"/>
                </a:lnTo>
                <a:lnTo>
                  <a:pt x="4066031" y="4636008"/>
                </a:lnTo>
                <a:lnTo>
                  <a:pt x="4066031" y="4632960"/>
                </a:lnTo>
                <a:close/>
                <a:moveTo>
                  <a:pt x="4072128" y="4632960"/>
                </a:moveTo>
                <a:lnTo>
                  <a:pt x="4075175" y="4632960"/>
                </a:lnTo>
                <a:lnTo>
                  <a:pt x="4075175" y="4636008"/>
                </a:lnTo>
                <a:lnTo>
                  <a:pt x="4072128" y="4636008"/>
                </a:lnTo>
                <a:lnTo>
                  <a:pt x="4072128" y="4632960"/>
                </a:lnTo>
                <a:close/>
                <a:moveTo>
                  <a:pt x="4078224" y="4632960"/>
                </a:moveTo>
                <a:lnTo>
                  <a:pt x="4081272" y="4632960"/>
                </a:lnTo>
                <a:lnTo>
                  <a:pt x="4081272" y="4636008"/>
                </a:lnTo>
                <a:lnTo>
                  <a:pt x="4078224" y="4636008"/>
                </a:lnTo>
                <a:lnTo>
                  <a:pt x="4078224" y="4632960"/>
                </a:lnTo>
                <a:close/>
                <a:moveTo>
                  <a:pt x="4084319" y="4632960"/>
                </a:moveTo>
                <a:lnTo>
                  <a:pt x="4087367" y="4632960"/>
                </a:lnTo>
                <a:lnTo>
                  <a:pt x="4087367" y="4636008"/>
                </a:lnTo>
                <a:lnTo>
                  <a:pt x="4084319" y="4636008"/>
                </a:lnTo>
                <a:lnTo>
                  <a:pt x="4084319" y="4632960"/>
                </a:lnTo>
                <a:close/>
                <a:moveTo>
                  <a:pt x="4090416" y="4632960"/>
                </a:moveTo>
                <a:lnTo>
                  <a:pt x="4093464" y="4632960"/>
                </a:lnTo>
                <a:lnTo>
                  <a:pt x="4093464" y="4636008"/>
                </a:lnTo>
                <a:lnTo>
                  <a:pt x="4090416" y="4636008"/>
                </a:lnTo>
                <a:lnTo>
                  <a:pt x="4090416" y="4632960"/>
                </a:lnTo>
                <a:close/>
                <a:moveTo>
                  <a:pt x="4096512" y="4632960"/>
                </a:moveTo>
                <a:lnTo>
                  <a:pt x="4099560" y="4632960"/>
                </a:lnTo>
                <a:lnTo>
                  <a:pt x="4099560" y="4636008"/>
                </a:lnTo>
                <a:lnTo>
                  <a:pt x="4096512" y="4636008"/>
                </a:lnTo>
                <a:lnTo>
                  <a:pt x="4096512" y="4632960"/>
                </a:lnTo>
                <a:close/>
                <a:moveTo>
                  <a:pt x="4102607" y="4632960"/>
                </a:moveTo>
                <a:lnTo>
                  <a:pt x="4105655" y="4632960"/>
                </a:lnTo>
                <a:lnTo>
                  <a:pt x="4105655" y="4636008"/>
                </a:lnTo>
                <a:lnTo>
                  <a:pt x="4102607" y="4636008"/>
                </a:lnTo>
                <a:lnTo>
                  <a:pt x="4102607" y="4632960"/>
                </a:lnTo>
                <a:close/>
                <a:moveTo>
                  <a:pt x="4108704" y="4632960"/>
                </a:moveTo>
                <a:lnTo>
                  <a:pt x="4111752" y="4632960"/>
                </a:lnTo>
                <a:lnTo>
                  <a:pt x="4111752" y="4636008"/>
                </a:lnTo>
                <a:lnTo>
                  <a:pt x="4108704" y="4636008"/>
                </a:lnTo>
                <a:lnTo>
                  <a:pt x="4108704" y="4632960"/>
                </a:lnTo>
                <a:close/>
                <a:moveTo>
                  <a:pt x="4114799" y="4632960"/>
                </a:moveTo>
                <a:lnTo>
                  <a:pt x="4117847" y="4632960"/>
                </a:lnTo>
                <a:lnTo>
                  <a:pt x="4117847" y="4636008"/>
                </a:lnTo>
                <a:lnTo>
                  <a:pt x="4114799" y="4636008"/>
                </a:lnTo>
                <a:lnTo>
                  <a:pt x="4114799" y="4632960"/>
                </a:lnTo>
                <a:close/>
                <a:moveTo>
                  <a:pt x="4120895" y="4632960"/>
                </a:moveTo>
                <a:lnTo>
                  <a:pt x="4123943" y="4632960"/>
                </a:lnTo>
                <a:lnTo>
                  <a:pt x="4123943" y="4636008"/>
                </a:lnTo>
                <a:lnTo>
                  <a:pt x="4120895" y="4636008"/>
                </a:lnTo>
                <a:lnTo>
                  <a:pt x="4120895" y="4632960"/>
                </a:lnTo>
                <a:close/>
                <a:moveTo>
                  <a:pt x="4126992" y="4632960"/>
                </a:moveTo>
                <a:lnTo>
                  <a:pt x="4130040" y="4632960"/>
                </a:lnTo>
                <a:lnTo>
                  <a:pt x="4130040" y="4636008"/>
                </a:lnTo>
                <a:lnTo>
                  <a:pt x="4126992" y="4636008"/>
                </a:lnTo>
                <a:lnTo>
                  <a:pt x="4126992" y="4632960"/>
                </a:lnTo>
                <a:close/>
                <a:moveTo>
                  <a:pt x="4133087" y="4632960"/>
                </a:moveTo>
                <a:lnTo>
                  <a:pt x="4136135" y="4632960"/>
                </a:lnTo>
                <a:lnTo>
                  <a:pt x="4136135" y="4636008"/>
                </a:lnTo>
                <a:lnTo>
                  <a:pt x="4133087" y="4636008"/>
                </a:lnTo>
                <a:lnTo>
                  <a:pt x="4133087" y="4632960"/>
                </a:lnTo>
                <a:close/>
                <a:moveTo>
                  <a:pt x="4139183" y="4632960"/>
                </a:moveTo>
                <a:lnTo>
                  <a:pt x="4142231" y="4632960"/>
                </a:lnTo>
                <a:lnTo>
                  <a:pt x="4142231" y="4636008"/>
                </a:lnTo>
                <a:lnTo>
                  <a:pt x="4139183" y="4636008"/>
                </a:lnTo>
                <a:lnTo>
                  <a:pt x="4139183" y="4632960"/>
                </a:lnTo>
                <a:close/>
                <a:moveTo>
                  <a:pt x="4145280" y="4632960"/>
                </a:moveTo>
                <a:lnTo>
                  <a:pt x="4148328" y="4632960"/>
                </a:lnTo>
                <a:lnTo>
                  <a:pt x="4148328" y="4636008"/>
                </a:lnTo>
                <a:lnTo>
                  <a:pt x="4145280" y="4636008"/>
                </a:lnTo>
                <a:lnTo>
                  <a:pt x="4145280" y="4632960"/>
                </a:lnTo>
                <a:close/>
                <a:moveTo>
                  <a:pt x="4151375" y="4632960"/>
                </a:moveTo>
                <a:lnTo>
                  <a:pt x="4154423" y="4632960"/>
                </a:lnTo>
                <a:lnTo>
                  <a:pt x="4154423" y="4636008"/>
                </a:lnTo>
                <a:lnTo>
                  <a:pt x="4151375" y="4636008"/>
                </a:lnTo>
                <a:lnTo>
                  <a:pt x="4151375" y="4632960"/>
                </a:lnTo>
                <a:close/>
                <a:moveTo>
                  <a:pt x="4157472" y="4632960"/>
                </a:moveTo>
                <a:lnTo>
                  <a:pt x="4160520" y="4632960"/>
                </a:lnTo>
                <a:lnTo>
                  <a:pt x="4160520" y="4636008"/>
                </a:lnTo>
                <a:lnTo>
                  <a:pt x="4157472" y="4636008"/>
                </a:lnTo>
                <a:lnTo>
                  <a:pt x="4157472" y="4632960"/>
                </a:lnTo>
                <a:close/>
                <a:moveTo>
                  <a:pt x="4163568" y="4632960"/>
                </a:moveTo>
                <a:lnTo>
                  <a:pt x="4166616" y="4632960"/>
                </a:lnTo>
                <a:lnTo>
                  <a:pt x="4166616" y="4636008"/>
                </a:lnTo>
                <a:lnTo>
                  <a:pt x="4163568" y="4636008"/>
                </a:lnTo>
                <a:lnTo>
                  <a:pt x="4163568" y="4632960"/>
                </a:lnTo>
                <a:close/>
                <a:moveTo>
                  <a:pt x="4169663" y="4632960"/>
                </a:moveTo>
                <a:lnTo>
                  <a:pt x="4172711" y="4632960"/>
                </a:lnTo>
                <a:lnTo>
                  <a:pt x="4172711" y="4636008"/>
                </a:lnTo>
                <a:lnTo>
                  <a:pt x="4169663" y="4636008"/>
                </a:lnTo>
                <a:lnTo>
                  <a:pt x="4169663" y="4632960"/>
                </a:lnTo>
                <a:close/>
                <a:moveTo>
                  <a:pt x="4175760" y="4632960"/>
                </a:moveTo>
                <a:lnTo>
                  <a:pt x="4178808" y="4632960"/>
                </a:lnTo>
                <a:lnTo>
                  <a:pt x="4178808" y="4636008"/>
                </a:lnTo>
                <a:lnTo>
                  <a:pt x="4175760" y="4636008"/>
                </a:lnTo>
                <a:lnTo>
                  <a:pt x="4175760" y="4632960"/>
                </a:lnTo>
                <a:close/>
                <a:moveTo>
                  <a:pt x="4181856" y="4632960"/>
                </a:moveTo>
                <a:lnTo>
                  <a:pt x="4184904" y="4632960"/>
                </a:lnTo>
                <a:lnTo>
                  <a:pt x="4184904" y="4636008"/>
                </a:lnTo>
                <a:lnTo>
                  <a:pt x="4181856" y="4636008"/>
                </a:lnTo>
                <a:lnTo>
                  <a:pt x="4181856" y="4632960"/>
                </a:lnTo>
                <a:close/>
                <a:moveTo>
                  <a:pt x="4187951" y="4632960"/>
                </a:moveTo>
                <a:lnTo>
                  <a:pt x="4190999" y="4632960"/>
                </a:lnTo>
                <a:lnTo>
                  <a:pt x="4190999" y="4636008"/>
                </a:lnTo>
                <a:lnTo>
                  <a:pt x="4187951" y="4636008"/>
                </a:lnTo>
                <a:lnTo>
                  <a:pt x="4187951" y="4632960"/>
                </a:lnTo>
                <a:close/>
                <a:moveTo>
                  <a:pt x="4194048" y="4632960"/>
                </a:moveTo>
                <a:lnTo>
                  <a:pt x="4197096" y="4632960"/>
                </a:lnTo>
                <a:lnTo>
                  <a:pt x="4197096" y="4636008"/>
                </a:lnTo>
                <a:lnTo>
                  <a:pt x="4194048" y="4636008"/>
                </a:lnTo>
                <a:lnTo>
                  <a:pt x="4194048" y="4632960"/>
                </a:lnTo>
                <a:close/>
                <a:moveTo>
                  <a:pt x="4200143" y="4632960"/>
                </a:moveTo>
                <a:lnTo>
                  <a:pt x="4203191" y="4632960"/>
                </a:lnTo>
                <a:lnTo>
                  <a:pt x="4203191" y="4636008"/>
                </a:lnTo>
                <a:lnTo>
                  <a:pt x="4200143" y="4636008"/>
                </a:lnTo>
                <a:lnTo>
                  <a:pt x="4200143" y="4632960"/>
                </a:lnTo>
                <a:close/>
                <a:moveTo>
                  <a:pt x="4206239" y="4632960"/>
                </a:moveTo>
                <a:lnTo>
                  <a:pt x="4209287" y="4632960"/>
                </a:lnTo>
                <a:lnTo>
                  <a:pt x="4209287" y="4636008"/>
                </a:lnTo>
                <a:lnTo>
                  <a:pt x="4206239" y="4636008"/>
                </a:lnTo>
                <a:lnTo>
                  <a:pt x="4206239" y="4632960"/>
                </a:lnTo>
                <a:close/>
                <a:moveTo>
                  <a:pt x="4212336" y="4632960"/>
                </a:moveTo>
                <a:lnTo>
                  <a:pt x="4215384" y="4632960"/>
                </a:lnTo>
                <a:lnTo>
                  <a:pt x="4215384" y="4636008"/>
                </a:lnTo>
                <a:lnTo>
                  <a:pt x="4212336" y="4636008"/>
                </a:lnTo>
                <a:lnTo>
                  <a:pt x="4212336" y="4632960"/>
                </a:lnTo>
                <a:close/>
                <a:moveTo>
                  <a:pt x="4218431" y="4632960"/>
                </a:moveTo>
                <a:lnTo>
                  <a:pt x="4221479" y="4632960"/>
                </a:lnTo>
                <a:lnTo>
                  <a:pt x="4221479" y="4636008"/>
                </a:lnTo>
                <a:lnTo>
                  <a:pt x="4218431" y="4636008"/>
                </a:lnTo>
                <a:lnTo>
                  <a:pt x="4218431" y="4632960"/>
                </a:lnTo>
                <a:close/>
                <a:moveTo>
                  <a:pt x="4224528" y="4632960"/>
                </a:moveTo>
                <a:lnTo>
                  <a:pt x="4227575" y="4632960"/>
                </a:lnTo>
                <a:lnTo>
                  <a:pt x="4227575" y="4636008"/>
                </a:lnTo>
                <a:lnTo>
                  <a:pt x="4224528" y="4636008"/>
                </a:lnTo>
                <a:lnTo>
                  <a:pt x="4224528" y="4632960"/>
                </a:lnTo>
                <a:close/>
                <a:moveTo>
                  <a:pt x="4230624" y="4632960"/>
                </a:moveTo>
                <a:lnTo>
                  <a:pt x="4233672" y="4632960"/>
                </a:lnTo>
                <a:lnTo>
                  <a:pt x="4233672" y="4636008"/>
                </a:lnTo>
                <a:lnTo>
                  <a:pt x="4230624" y="4636008"/>
                </a:lnTo>
                <a:lnTo>
                  <a:pt x="4230624" y="4632960"/>
                </a:lnTo>
                <a:close/>
                <a:moveTo>
                  <a:pt x="4236719" y="4632960"/>
                </a:moveTo>
                <a:lnTo>
                  <a:pt x="4239767" y="4632960"/>
                </a:lnTo>
                <a:lnTo>
                  <a:pt x="4239767" y="4636008"/>
                </a:lnTo>
                <a:lnTo>
                  <a:pt x="4236719" y="4636008"/>
                </a:lnTo>
                <a:lnTo>
                  <a:pt x="4236719" y="4632960"/>
                </a:lnTo>
                <a:close/>
                <a:moveTo>
                  <a:pt x="4242816" y="4632960"/>
                </a:moveTo>
                <a:lnTo>
                  <a:pt x="4245864" y="4632960"/>
                </a:lnTo>
                <a:lnTo>
                  <a:pt x="4245864" y="4636008"/>
                </a:lnTo>
                <a:lnTo>
                  <a:pt x="4242816" y="4636008"/>
                </a:lnTo>
                <a:lnTo>
                  <a:pt x="4242816" y="4632960"/>
                </a:lnTo>
                <a:close/>
                <a:moveTo>
                  <a:pt x="4248912" y="4632960"/>
                </a:moveTo>
                <a:lnTo>
                  <a:pt x="4251960" y="4632960"/>
                </a:lnTo>
                <a:lnTo>
                  <a:pt x="4251960" y="4636008"/>
                </a:lnTo>
                <a:lnTo>
                  <a:pt x="4248912" y="4636008"/>
                </a:lnTo>
                <a:lnTo>
                  <a:pt x="4248912" y="4632960"/>
                </a:lnTo>
                <a:close/>
                <a:moveTo>
                  <a:pt x="4255007" y="4632960"/>
                </a:moveTo>
                <a:lnTo>
                  <a:pt x="4258055" y="4632960"/>
                </a:lnTo>
                <a:lnTo>
                  <a:pt x="4258055" y="4636008"/>
                </a:lnTo>
                <a:lnTo>
                  <a:pt x="4255007" y="4636008"/>
                </a:lnTo>
                <a:lnTo>
                  <a:pt x="4255007" y="4632960"/>
                </a:lnTo>
                <a:close/>
                <a:moveTo>
                  <a:pt x="4261104" y="4632960"/>
                </a:moveTo>
                <a:lnTo>
                  <a:pt x="4264152" y="4632960"/>
                </a:lnTo>
                <a:lnTo>
                  <a:pt x="4264152" y="4636008"/>
                </a:lnTo>
                <a:lnTo>
                  <a:pt x="4261104" y="4636008"/>
                </a:lnTo>
                <a:lnTo>
                  <a:pt x="4261104" y="4632960"/>
                </a:lnTo>
                <a:close/>
                <a:moveTo>
                  <a:pt x="4267199" y="4632960"/>
                </a:moveTo>
                <a:lnTo>
                  <a:pt x="4270247" y="4632960"/>
                </a:lnTo>
                <a:lnTo>
                  <a:pt x="4270247" y="4636008"/>
                </a:lnTo>
                <a:lnTo>
                  <a:pt x="4267199" y="4636008"/>
                </a:lnTo>
                <a:lnTo>
                  <a:pt x="4267199" y="4632960"/>
                </a:lnTo>
                <a:close/>
                <a:moveTo>
                  <a:pt x="4273295" y="4632960"/>
                </a:moveTo>
                <a:lnTo>
                  <a:pt x="4276343" y="4632960"/>
                </a:lnTo>
                <a:lnTo>
                  <a:pt x="4276343" y="4636008"/>
                </a:lnTo>
                <a:lnTo>
                  <a:pt x="4273295" y="4636008"/>
                </a:lnTo>
                <a:lnTo>
                  <a:pt x="4273295" y="4632960"/>
                </a:lnTo>
                <a:close/>
                <a:moveTo>
                  <a:pt x="4279392" y="4632960"/>
                </a:moveTo>
                <a:lnTo>
                  <a:pt x="4282440" y="4632960"/>
                </a:lnTo>
                <a:lnTo>
                  <a:pt x="4282440" y="4636008"/>
                </a:lnTo>
                <a:lnTo>
                  <a:pt x="4279392" y="4636008"/>
                </a:lnTo>
                <a:lnTo>
                  <a:pt x="4279392" y="4632960"/>
                </a:lnTo>
                <a:close/>
                <a:moveTo>
                  <a:pt x="4285487" y="4632960"/>
                </a:moveTo>
                <a:lnTo>
                  <a:pt x="4288535" y="4632960"/>
                </a:lnTo>
                <a:lnTo>
                  <a:pt x="4288535" y="4636008"/>
                </a:lnTo>
                <a:lnTo>
                  <a:pt x="4285487" y="4636008"/>
                </a:lnTo>
                <a:lnTo>
                  <a:pt x="4285487" y="4632960"/>
                </a:lnTo>
                <a:close/>
                <a:moveTo>
                  <a:pt x="4291583" y="4632960"/>
                </a:moveTo>
                <a:lnTo>
                  <a:pt x="4294631" y="4632960"/>
                </a:lnTo>
                <a:lnTo>
                  <a:pt x="4294631" y="4636008"/>
                </a:lnTo>
                <a:lnTo>
                  <a:pt x="4291583" y="4636008"/>
                </a:lnTo>
                <a:lnTo>
                  <a:pt x="4291583" y="4632960"/>
                </a:lnTo>
                <a:close/>
                <a:moveTo>
                  <a:pt x="4297680" y="4632960"/>
                </a:moveTo>
                <a:lnTo>
                  <a:pt x="4300728" y="4632960"/>
                </a:lnTo>
                <a:lnTo>
                  <a:pt x="4300728" y="4636008"/>
                </a:lnTo>
                <a:lnTo>
                  <a:pt x="4297680" y="4636008"/>
                </a:lnTo>
                <a:lnTo>
                  <a:pt x="4297680" y="4632960"/>
                </a:lnTo>
                <a:close/>
                <a:moveTo>
                  <a:pt x="4303775" y="4632960"/>
                </a:moveTo>
                <a:lnTo>
                  <a:pt x="4306823" y="4632960"/>
                </a:lnTo>
                <a:lnTo>
                  <a:pt x="4306823" y="4636008"/>
                </a:lnTo>
                <a:lnTo>
                  <a:pt x="4303775" y="4636008"/>
                </a:lnTo>
                <a:lnTo>
                  <a:pt x="4303775" y="4632960"/>
                </a:lnTo>
                <a:close/>
                <a:moveTo>
                  <a:pt x="4309872" y="4632960"/>
                </a:moveTo>
                <a:lnTo>
                  <a:pt x="4312920" y="4632960"/>
                </a:lnTo>
                <a:lnTo>
                  <a:pt x="4312920" y="4636008"/>
                </a:lnTo>
                <a:lnTo>
                  <a:pt x="4309872" y="4636008"/>
                </a:lnTo>
                <a:lnTo>
                  <a:pt x="4309872" y="4632960"/>
                </a:lnTo>
                <a:close/>
                <a:moveTo>
                  <a:pt x="4315968" y="4632960"/>
                </a:moveTo>
                <a:lnTo>
                  <a:pt x="4319016" y="4632960"/>
                </a:lnTo>
                <a:lnTo>
                  <a:pt x="4319016" y="4636008"/>
                </a:lnTo>
                <a:lnTo>
                  <a:pt x="4315968" y="4636008"/>
                </a:lnTo>
                <a:lnTo>
                  <a:pt x="4315968" y="4632960"/>
                </a:lnTo>
                <a:close/>
                <a:moveTo>
                  <a:pt x="4322063" y="4632960"/>
                </a:moveTo>
                <a:lnTo>
                  <a:pt x="4325111" y="4632960"/>
                </a:lnTo>
                <a:lnTo>
                  <a:pt x="4325111" y="4636008"/>
                </a:lnTo>
                <a:lnTo>
                  <a:pt x="4322063" y="4636008"/>
                </a:lnTo>
                <a:lnTo>
                  <a:pt x="4322063" y="4632960"/>
                </a:lnTo>
                <a:close/>
                <a:moveTo>
                  <a:pt x="4328160" y="4632960"/>
                </a:moveTo>
                <a:lnTo>
                  <a:pt x="4331208" y="4632960"/>
                </a:lnTo>
                <a:lnTo>
                  <a:pt x="4331208" y="4636008"/>
                </a:lnTo>
                <a:lnTo>
                  <a:pt x="4328160" y="4636008"/>
                </a:lnTo>
                <a:lnTo>
                  <a:pt x="4328160" y="4632960"/>
                </a:lnTo>
                <a:close/>
                <a:moveTo>
                  <a:pt x="4334256" y="4632960"/>
                </a:moveTo>
                <a:lnTo>
                  <a:pt x="4337304" y="4632960"/>
                </a:lnTo>
                <a:lnTo>
                  <a:pt x="4337304" y="4636008"/>
                </a:lnTo>
                <a:lnTo>
                  <a:pt x="4334256" y="4636008"/>
                </a:lnTo>
                <a:lnTo>
                  <a:pt x="4334256" y="4632960"/>
                </a:lnTo>
                <a:close/>
                <a:moveTo>
                  <a:pt x="4340351" y="4632960"/>
                </a:moveTo>
                <a:lnTo>
                  <a:pt x="4343399" y="4632960"/>
                </a:lnTo>
                <a:lnTo>
                  <a:pt x="4343399" y="4636008"/>
                </a:lnTo>
                <a:lnTo>
                  <a:pt x="4340351" y="4636008"/>
                </a:lnTo>
                <a:lnTo>
                  <a:pt x="4340351" y="4632960"/>
                </a:lnTo>
                <a:close/>
                <a:moveTo>
                  <a:pt x="4346448" y="4632960"/>
                </a:moveTo>
                <a:lnTo>
                  <a:pt x="4349496" y="4632960"/>
                </a:lnTo>
                <a:lnTo>
                  <a:pt x="4349496" y="4636008"/>
                </a:lnTo>
                <a:lnTo>
                  <a:pt x="4346448" y="4636008"/>
                </a:lnTo>
                <a:lnTo>
                  <a:pt x="4346448" y="4632960"/>
                </a:lnTo>
                <a:close/>
                <a:moveTo>
                  <a:pt x="4352543" y="4632960"/>
                </a:moveTo>
                <a:lnTo>
                  <a:pt x="4355591" y="4632960"/>
                </a:lnTo>
                <a:lnTo>
                  <a:pt x="4355591" y="4636008"/>
                </a:lnTo>
                <a:lnTo>
                  <a:pt x="4352543" y="4636008"/>
                </a:lnTo>
                <a:lnTo>
                  <a:pt x="4352543" y="4632960"/>
                </a:lnTo>
                <a:close/>
                <a:moveTo>
                  <a:pt x="4358639" y="4632960"/>
                </a:moveTo>
                <a:lnTo>
                  <a:pt x="4361687" y="4632960"/>
                </a:lnTo>
                <a:lnTo>
                  <a:pt x="4361687" y="4636008"/>
                </a:lnTo>
                <a:lnTo>
                  <a:pt x="4358639" y="4636008"/>
                </a:lnTo>
                <a:lnTo>
                  <a:pt x="4358639" y="4632960"/>
                </a:lnTo>
                <a:close/>
                <a:moveTo>
                  <a:pt x="4364736" y="4632960"/>
                </a:moveTo>
                <a:lnTo>
                  <a:pt x="4367784" y="4632960"/>
                </a:lnTo>
                <a:lnTo>
                  <a:pt x="4367784" y="4636008"/>
                </a:lnTo>
                <a:lnTo>
                  <a:pt x="4364736" y="4636008"/>
                </a:lnTo>
                <a:lnTo>
                  <a:pt x="4364736" y="4632960"/>
                </a:lnTo>
                <a:close/>
                <a:moveTo>
                  <a:pt x="4370831" y="4632960"/>
                </a:moveTo>
                <a:lnTo>
                  <a:pt x="4373879" y="4632960"/>
                </a:lnTo>
                <a:lnTo>
                  <a:pt x="4373879" y="4636008"/>
                </a:lnTo>
                <a:lnTo>
                  <a:pt x="4370831" y="4636008"/>
                </a:lnTo>
                <a:lnTo>
                  <a:pt x="4370831" y="4632960"/>
                </a:lnTo>
                <a:close/>
                <a:moveTo>
                  <a:pt x="4376928" y="4632960"/>
                </a:moveTo>
                <a:lnTo>
                  <a:pt x="4379975" y="4632960"/>
                </a:lnTo>
                <a:lnTo>
                  <a:pt x="4379975" y="4636008"/>
                </a:lnTo>
                <a:lnTo>
                  <a:pt x="4376928" y="4636008"/>
                </a:lnTo>
                <a:lnTo>
                  <a:pt x="4376928" y="4632960"/>
                </a:lnTo>
                <a:close/>
                <a:moveTo>
                  <a:pt x="4383024" y="4632960"/>
                </a:moveTo>
                <a:lnTo>
                  <a:pt x="4386072" y="4632960"/>
                </a:lnTo>
                <a:lnTo>
                  <a:pt x="4386072" y="4636008"/>
                </a:lnTo>
                <a:lnTo>
                  <a:pt x="4383024" y="4636008"/>
                </a:lnTo>
                <a:lnTo>
                  <a:pt x="4383024" y="4632960"/>
                </a:lnTo>
                <a:close/>
                <a:moveTo>
                  <a:pt x="4389119" y="4632960"/>
                </a:moveTo>
                <a:lnTo>
                  <a:pt x="4392167" y="4632960"/>
                </a:lnTo>
                <a:lnTo>
                  <a:pt x="4392167" y="4636008"/>
                </a:lnTo>
                <a:lnTo>
                  <a:pt x="4389119" y="4636008"/>
                </a:lnTo>
                <a:lnTo>
                  <a:pt x="4389119" y="4632960"/>
                </a:lnTo>
                <a:close/>
                <a:moveTo>
                  <a:pt x="4395216" y="4632960"/>
                </a:moveTo>
                <a:lnTo>
                  <a:pt x="4398264" y="4632960"/>
                </a:lnTo>
                <a:lnTo>
                  <a:pt x="4398264" y="4636008"/>
                </a:lnTo>
                <a:lnTo>
                  <a:pt x="4395216" y="4636008"/>
                </a:lnTo>
                <a:lnTo>
                  <a:pt x="4395216" y="4632960"/>
                </a:lnTo>
                <a:close/>
                <a:moveTo>
                  <a:pt x="4401312" y="4632960"/>
                </a:moveTo>
                <a:lnTo>
                  <a:pt x="4404360" y="4632960"/>
                </a:lnTo>
                <a:lnTo>
                  <a:pt x="4404360" y="4636008"/>
                </a:lnTo>
                <a:lnTo>
                  <a:pt x="4401312" y="4636008"/>
                </a:lnTo>
                <a:lnTo>
                  <a:pt x="4401312" y="4632960"/>
                </a:lnTo>
                <a:close/>
                <a:moveTo>
                  <a:pt x="4407407" y="4632960"/>
                </a:moveTo>
                <a:lnTo>
                  <a:pt x="4410455" y="4632960"/>
                </a:lnTo>
                <a:lnTo>
                  <a:pt x="4410455" y="4636008"/>
                </a:lnTo>
                <a:lnTo>
                  <a:pt x="4407407" y="4636008"/>
                </a:lnTo>
                <a:lnTo>
                  <a:pt x="4407407" y="4632960"/>
                </a:lnTo>
                <a:close/>
                <a:moveTo>
                  <a:pt x="4413504" y="4632960"/>
                </a:moveTo>
                <a:lnTo>
                  <a:pt x="4416552" y="4632960"/>
                </a:lnTo>
                <a:lnTo>
                  <a:pt x="4416552" y="4636008"/>
                </a:lnTo>
                <a:lnTo>
                  <a:pt x="4413504" y="4636008"/>
                </a:lnTo>
                <a:lnTo>
                  <a:pt x="4413504" y="4632960"/>
                </a:lnTo>
                <a:close/>
                <a:moveTo>
                  <a:pt x="4419599" y="4632960"/>
                </a:moveTo>
                <a:lnTo>
                  <a:pt x="4422647" y="4632960"/>
                </a:lnTo>
                <a:lnTo>
                  <a:pt x="4422647" y="4636008"/>
                </a:lnTo>
                <a:lnTo>
                  <a:pt x="4419599" y="4636008"/>
                </a:lnTo>
                <a:lnTo>
                  <a:pt x="4419599" y="4632960"/>
                </a:lnTo>
                <a:close/>
                <a:moveTo>
                  <a:pt x="4425695" y="4632960"/>
                </a:moveTo>
                <a:lnTo>
                  <a:pt x="4428743" y="4632960"/>
                </a:lnTo>
                <a:lnTo>
                  <a:pt x="4428743" y="4636008"/>
                </a:lnTo>
                <a:lnTo>
                  <a:pt x="4425695" y="4636008"/>
                </a:lnTo>
                <a:lnTo>
                  <a:pt x="4425695" y="4632960"/>
                </a:lnTo>
                <a:close/>
                <a:moveTo>
                  <a:pt x="4431792" y="4632960"/>
                </a:moveTo>
                <a:lnTo>
                  <a:pt x="4434840" y="4632960"/>
                </a:lnTo>
                <a:lnTo>
                  <a:pt x="4434840" y="4636008"/>
                </a:lnTo>
                <a:lnTo>
                  <a:pt x="4431792" y="4636008"/>
                </a:lnTo>
                <a:lnTo>
                  <a:pt x="4431792" y="4632960"/>
                </a:lnTo>
                <a:close/>
                <a:moveTo>
                  <a:pt x="4437887" y="4632960"/>
                </a:moveTo>
                <a:lnTo>
                  <a:pt x="4440935" y="4632960"/>
                </a:lnTo>
                <a:lnTo>
                  <a:pt x="4440935" y="4636008"/>
                </a:lnTo>
                <a:lnTo>
                  <a:pt x="4437887" y="4636008"/>
                </a:lnTo>
                <a:lnTo>
                  <a:pt x="4437887" y="4632960"/>
                </a:lnTo>
                <a:close/>
                <a:moveTo>
                  <a:pt x="4443983" y="4632960"/>
                </a:moveTo>
                <a:lnTo>
                  <a:pt x="4447031" y="4632960"/>
                </a:lnTo>
                <a:lnTo>
                  <a:pt x="4447031" y="4636008"/>
                </a:lnTo>
                <a:lnTo>
                  <a:pt x="4443983" y="4636008"/>
                </a:lnTo>
                <a:lnTo>
                  <a:pt x="4443983" y="4632960"/>
                </a:lnTo>
                <a:close/>
                <a:moveTo>
                  <a:pt x="4450080" y="4632960"/>
                </a:moveTo>
                <a:lnTo>
                  <a:pt x="4453128" y="4632960"/>
                </a:lnTo>
                <a:lnTo>
                  <a:pt x="4453128" y="4636008"/>
                </a:lnTo>
                <a:lnTo>
                  <a:pt x="4450080" y="4636008"/>
                </a:lnTo>
                <a:lnTo>
                  <a:pt x="4450080" y="4632960"/>
                </a:lnTo>
                <a:close/>
                <a:moveTo>
                  <a:pt x="4456175" y="4632960"/>
                </a:moveTo>
                <a:lnTo>
                  <a:pt x="4459223" y="4632960"/>
                </a:lnTo>
                <a:lnTo>
                  <a:pt x="4459223" y="4636008"/>
                </a:lnTo>
                <a:lnTo>
                  <a:pt x="4456175" y="4636008"/>
                </a:lnTo>
                <a:lnTo>
                  <a:pt x="4456175" y="4632960"/>
                </a:lnTo>
                <a:close/>
                <a:moveTo>
                  <a:pt x="4462272" y="4632960"/>
                </a:moveTo>
                <a:lnTo>
                  <a:pt x="4465320" y="4632960"/>
                </a:lnTo>
                <a:lnTo>
                  <a:pt x="4465320" y="4636008"/>
                </a:lnTo>
                <a:lnTo>
                  <a:pt x="4462272" y="4636008"/>
                </a:lnTo>
                <a:lnTo>
                  <a:pt x="4462272" y="4632960"/>
                </a:lnTo>
                <a:close/>
                <a:moveTo>
                  <a:pt x="4468368" y="4632960"/>
                </a:moveTo>
                <a:lnTo>
                  <a:pt x="4471416" y="4632960"/>
                </a:lnTo>
                <a:lnTo>
                  <a:pt x="4471416" y="4636008"/>
                </a:lnTo>
                <a:lnTo>
                  <a:pt x="4468368" y="4636008"/>
                </a:lnTo>
                <a:lnTo>
                  <a:pt x="4468368" y="4632960"/>
                </a:lnTo>
                <a:close/>
                <a:moveTo>
                  <a:pt x="4474463" y="4632960"/>
                </a:moveTo>
                <a:lnTo>
                  <a:pt x="4477511" y="4632960"/>
                </a:lnTo>
                <a:lnTo>
                  <a:pt x="4477511" y="4636008"/>
                </a:lnTo>
                <a:lnTo>
                  <a:pt x="4474463" y="4636008"/>
                </a:lnTo>
                <a:lnTo>
                  <a:pt x="4474463" y="4632960"/>
                </a:lnTo>
                <a:close/>
                <a:moveTo>
                  <a:pt x="4480560" y="4632960"/>
                </a:moveTo>
                <a:lnTo>
                  <a:pt x="4483608" y="4632960"/>
                </a:lnTo>
                <a:lnTo>
                  <a:pt x="4483608" y="4636008"/>
                </a:lnTo>
                <a:lnTo>
                  <a:pt x="4480560" y="4636008"/>
                </a:lnTo>
                <a:lnTo>
                  <a:pt x="4480560" y="4632960"/>
                </a:lnTo>
                <a:close/>
                <a:moveTo>
                  <a:pt x="4486656" y="4632960"/>
                </a:moveTo>
                <a:lnTo>
                  <a:pt x="4489704" y="4632960"/>
                </a:lnTo>
                <a:lnTo>
                  <a:pt x="4489704" y="4636008"/>
                </a:lnTo>
                <a:lnTo>
                  <a:pt x="4486656" y="4636008"/>
                </a:lnTo>
                <a:lnTo>
                  <a:pt x="4486656" y="4632960"/>
                </a:lnTo>
                <a:close/>
                <a:moveTo>
                  <a:pt x="4492751" y="4632960"/>
                </a:moveTo>
                <a:lnTo>
                  <a:pt x="4495799" y="4632960"/>
                </a:lnTo>
                <a:lnTo>
                  <a:pt x="4495799" y="4636008"/>
                </a:lnTo>
                <a:lnTo>
                  <a:pt x="4492751" y="4636008"/>
                </a:lnTo>
                <a:lnTo>
                  <a:pt x="4492751" y="4632960"/>
                </a:lnTo>
                <a:close/>
                <a:moveTo>
                  <a:pt x="4498848" y="4632960"/>
                </a:moveTo>
                <a:lnTo>
                  <a:pt x="4501896" y="4632960"/>
                </a:lnTo>
                <a:lnTo>
                  <a:pt x="4501896" y="4636008"/>
                </a:lnTo>
                <a:lnTo>
                  <a:pt x="4498848" y="4636008"/>
                </a:lnTo>
                <a:lnTo>
                  <a:pt x="4498848" y="4632960"/>
                </a:lnTo>
                <a:close/>
                <a:moveTo>
                  <a:pt x="4504943" y="4632960"/>
                </a:moveTo>
                <a:lnTo>
                  <a:pt x="4507991" y="4632960"/>
                </a:lnTo>
                <a:lnTo>
                  <a:pt x="4507991" y="4636008"/>
                </a:lnTo>
                <a:lnTo>
                  <a:pt x="4504943" y="4636008"/>
                </a:lnTo>
                <a:lnTo>
                  <a:pt x="4504943" y="4632960"/>
                </a:lnTo>
                <a:close/>
                <a:moveTo>
                  <a:pt x="4511039" y="4632960"/>
                </a:moveTo>
                <a:lnTo>
                  <a:pt x="4514087" y="4632960"/>
                </a:lnTo>
                <a:lnTo>
                  <a:pt x="4514087" y="4636008"/>
                </a:lnTo>
                <a:lnTo>
                  <a:pt x="4511039" y="4636008"/>
                </a:lnTo>
                <a:lnTo>
                  <a:pt x="4511039" y="4632960"/>
                </a:lnTo>
                <a:close/>
                <a:moveTo>
                  <a:pt x="4517136" y="4632960"/>
                </a:moveTo>
                <a:lnTo>
                  <a:pt x="4520184" y="4632960"/>
                </a:lnTo>
                <a:lnTo>
                  <a:pt x="4520184" y="4636008"/>
                </a:lnTo>
                <a:lnTo>
                  <a:pt x="4517136" y="4636008"/>
                </a:lnTo>
                <a:lnTo>
                  <a:pt x="4517136" y="4632960"/>
                </a:lnTo>
                <a:close/>
                <a:moveTo>
                  <a:pt x="4523231" y="4632960"/>
                </a:moveTo>
                <a:lnTo>
                  <a:pt x="4526279" y="4632960"/>
                </a:lnTo>
                <a:lnTo>
                  <a:pt x="4526279" y="4636008"/>
                </a:lnTo>
                <a:lnTo>
                  <a:pt x="4523231" y="4636008"/>
                </a:lnTo>
                <a:lnTo>
                  <a:pt x="4523231" y="4632960"/>
                </a:lnTo>
                <a:close/>
                <a:moveTo>
                  <a:pt x="4529328" y="4632960"/>
                </a:moveTo>
                <a:lnTo>
                  <a:pt x="4532375" y="4632960"/>
                </a:lnTo>
                <a:lnTo>
                  <a:pt x="4532375" y="4636008"/>
                </a:lnTo>
                <a:lnTo>
                  <a:pt x="4529328" y="4636008"/>
                </a:lnTo>
                <a:lnTo>
                  <a:pt x="4529328" y="4632960"/>
                </a:lnTo>
                <a:close/>
                <a:moveTo>
                  <a:pt x="4535424" y="4632960"/>
                </a:moveTo>
                <a:lnTo>
                  <a:pt x="4538472" y="4632960"/>
                </a:lnTo>
                <a:lnTo>
                  <a:pt x="4538472" y="4636008"/>
                </a:lnTo>
                <a:lnTo>
                  <a:pt x="4535424" y="4636008"/>
                </a:lnTo>
                <a:lnTo>
                  <a:pt x="4535424" y="4632960"/>
                </a:lnTo>
                <a:close/>
                <a:moveTo>
                  <a:pt x="4541519" y="4632960"/>
                </a:moveTo>
                <a:lnTo>
                  <a:pt x="4544567" y="4632960"/>
                </a:lnTo>
                <a:lnTo>
                  <a:pt x="4544567" y="4636008"/>
                </a:lnTo>
                <a:lnTo>
                  <a:pt x="4541519" y="4636008"/>
                </a:lnTo>
                <a:lnTo>
                  <a:pt x="4541519" y="4632960"/>
                </a:lnTo>
                <a:close/>
                <a:moveTo>
                  <a:pt x="4547616" y="4632960"/>
                </a:moveTo>
                <a:lnTo>
                  <a:pt x="4550664" y="4632960"/>
                </a:lnTo>
                <a:lnTo>
                  <a:pt x="4550664" y="4636008"/>
                </a:lnTo>
                <a:lnTo>
                  <a:pt x="4547616" y="4636008"/>
                </a:lnTo>
                <a:lnTo>
                  <a:pt x="4547616" y="4632960"/>
                </a:lnTo>
                <a:close/>
                <a:moveTo>
                  <a:pt x="4553712" y="4632960"/>
                </a:moveTo>
                <a:lnTo>
                  <a:pt x="4556760" y="4632960"/>
                </a:lnTo>
                <a:lnTo>
                  <a:pt x="4556760" y="4636008"/>
                </a:lnTo>
                <a:lnTo>
                  <a:pt x="4553712" y="4636008"/>
                </a:lnTo>
                <a:lnTo>
                  <a:pt x="4553712" y="4632960"/>
                </a:lnTo>
                <a:close/>
                <a:moveTo>
                  <a:pt x="4559807" y="4632960"/>
                </a:moveTo>
                <a:lnTo>
                  <a:pt x="4562855" y="4632960"/>
                </a:lnTo>
                <a:lnTo>
                  <a:pt x="4562855" y="4636008"/>
                </a:lnTo>
                <a:lnTo>
                  <a:pt x="4559807" y="4636008"/>
                </a:lnTo>
                <a:lnTo>
                  <a:pt x="4559807" y="4632960"/>
                </a:lnTo>
                <a:close/>
                <a:moveTo>
                  <a:pt x="4565904" y="4632960"/>
                </a:moveTo>
                <a:lnTo>
                  <a:pt x="4568952" y="4632960"/>
                </a:lnTo>
                <a:lnTo>
                  <a:pt x="4568952" y="4636008"/>
                </a:lnTo>
                <a:lnTo>
                  <a:pt x="4565904" y="4636008"/>
                </a:lnTo>
                <a:lnTo>
                  <a:pt x="4565904" y="4632960"/>
                </a:lnTo>
                <a:close/>
                <a:moveTo>
                  <a:pt x="4571999" y="4632960"/>
                </a:moveTo>
                <a:lnTo>
                  <a:pt x="4575047" y="4632960"/>
                </a:lnTo>
                <a:lnTo>
                  <a:pt x="4575047" y="4636008"/>
                </a:lnTo>
                <a:lnTo>
                  <a:pt x="4571999" y="4636008"/>
                </a:lnTo>
                <a:lnTo>
                  <a:pt x="4571999" y="4632960"/>
                </a:lnTo>
                <a:close/>
                <a:moveTo>
                  <a:pt x="4578095" y="4632960"/>
                </a:moveTo>
                <a:lnTo>
                  <a:pt x="4581143" y="4632960"/>
                </a:lnTo>
                <a:lnTo>
                  <a:pt x="4581143" y="4636008"/>
                </a:lnTo>
                <a:lnTo>
                  <a:pt x="4578095" y="4636008"/>
                </a:lnTo>
                <a:lnTo>
                  <a:pt x="4578095" y="4632960"/>
                </a:lnTo>
                <a:close/>
                <a:moveTo>
                  <a:pt x="4584192" y="4632960"/>
                </a:moveTo>
                <a:lnTo>
                  <a:pt x="4587240" y="4632960"/>
                </a:lnTo>
                <a:lnTo>
                  <a:pt x="4587240" y="4636008"/>
                </a:lnTo>
                <a:lnTo>
                  <a:pt x="4584192" y="4636008"/>
                </a:lnTo>
                <a:lnTo>
                  <a:pt x="4584192" y="4632960"/>
                </a:lnTo>
                <a:close/>
                <a:moveTo>
                  <a:pt x="4590287" y="4632960"/>
                </a:moveTo>
                <a:lnTo>
                  <a:pt x="4593335" y="4632960"/>
                </a:lnTo>
                <a:lnTo>
                  <a:pt x="4593335" y="4636008"/>
                </a:lnTo>
                <a:lnTo>
                  <a:pt x="4590287" y="4636008"/>
                </a:lnTo>
                <a:lnTo>
                  <a:pt x="4590287" y="4632960"/>
                </a:lnTo>
                <a:close/>
                <a:moveTo>
                  <a:pt x="4596383" y="4632960"/>
                </a:moveTo>
                <a:lnTo>
                  <a:pt x="4599431" y="4632960"/>
                </a:lnTo>
                <a:lnTo>
                  <a:pt x="4599431" y="4636008"/>
                </a:lnTo>
                <a:lnTo>
                  <a:pt x="4596383" y="4636008"/>
                </a:lnTo>
                <a:lnTo>
                  <a:pt x="4596383" y="4632960"/>
                </a:lnTo>
                <a:close/>
                <a:moveTo>
                  <a:pt x="4602480" y="4632960"/>
                </a:moveTo>
                <a:lnTo>
                  <a:pt x="4605528" y="4632960"/>
                </a:lnTo>
                <a:lnTo>
                  <a:pt x="4605528" y="4636008"/>
                </a:lnTo>
                <a:lnTo>
                  <a:pt x="4602480" y="4636008"/>
                </a:lnTo>
                <a:lnTo>
                  <a:pt x="4602480" y="4632960"/>
                </a:lnTo>
                <a:close/>
                <a:moveTo>
                  <a:pt x="4608575" y="4632960"/>
                </a:moveTo>
                <a:lnTo>
                  <a:pt x="4611623" y="4632960"/>
                </a:lnTo>
                <a:lnTo>
                  <a:pt x="4611623" y="4636008"/>
                </a:lnTo>
                <a:lnTo>
                  <a:pt x="4608575" y="4636008"/>
                </a:lnTo>
                <a:lnTo>
                  <a:pt x="4608575" y="4632960"/>
                </a:lnTo>
                <a:close/>
                <a:moveTo>
                  <a:pt x="4614672" y="4632960"/>
                </a:moveTo>
                <a:lnTo>
                  <a:pt x="4617720" y="4632960"/>
                </a:lnTo>
                <a:lnTo>
                  <a:pt x="4617720" y="4636008"/>
                </a:lnTo>
                <a:lnTo>
                  <a:pt x="4614672" y="4636008"/>
                </a:lnTo>
                <a:lnTo>
                  <a:pt x="4614672" y="4632960"/>
                </a:lnTo>
                <a:close/>
                <a:moveTo>
                  <a:pt x="4620768" y="4632960"/>
                </a:moveTo>
                <a:lnTo>
                  <a:pt x="4623816" y="4632960"/>
                </a:lnTo>
                <a:lnTo>
                  <a:pt x="4623816" y="4636008"/>
                </a:lnTo>
                <a:lnTo>
                  <a:pt x="4620768" y="4636008"/>
                </a:lnTo>
                <a:lnTo>
                  <a:pt x="4620768" y="4632960"/>
                </a:lnTo>
                <a:close/>
                <a:moveTo>
                  <a:pt x="4626863" y="4632960"/>
                </a:moveTo>
                <a:lnTo>
                  <a:pt x="4629911" y="4632960"/>
                </a:lnTo>
                <a:lnTo>
                  <a:pt x="4629911" y="4636008"/>
                </a:lnTo>
                <a:lnTo>
                  <a:pt x="4626863" y="4636008"/>
                </a:lnTo>
                <a:lnTo>
                  <a:pt x="4626863" y="4632960"/>
                </a:lnTo>
                <a:close/>
                <a:moveTo>
                  <a:pt x="4632960" y="4632960"/>
                </a:moveTo>
                <a:lnTo>
                  <a:pt x="4636008" y="4632960"/>
                </a:lnTo>
                <a:lnTo>
                  <a:pt x="4636008" y="4636008"/>
                </a:lnTo>
                <a:lnTo>
                  <a:pt x="4632960" y="4636008"/>
                </a:lnTo>
                <a:lnTo>
                  <a:pt x="4632960" y="4632960"/>
                </a:lnTo>
                <a:close/>
                <a:moveTo>
                  <a:pt x="4639056" y="4632960"/>
                </a:moveTo>
                <a:lnTo>
                  <a:pt x="4642104" y="4632960"/>
                </a:lnTo>
                <a:lnTo>
                  <a:pt x="4642104" y="4636008"/>
                </a:lnTo>
                <a:lnTo>
                  <a:pt x="4639056" y="4636008"/>
                </a:lnTo>
                <a:lnTo>
                  <a:pt x="4639056" y="4632960"/>
                </a:lnTo>
                <a:close/>
                <a:moveTo>
                  <a:pt x="4645151" y="4632960"/>
                </a:moveTo>
                <a:lnTo>
                  <a:pt x="4648199" y="4632960"/>
                </a:lnTo>
                <a:lnTo>
                  <a:pt x="4648199" y="4636008"/>
                </a:lnTo>
                <a:lnTo>
                  <a:pt x="4645151" y="4636008"/>
                </a:lnTo>
                <a:lnTo>
                  <a:pt x="4645151" y="4632960"/>
                </a:lnTo>
                <a:close/>
                <a:moveTo>
                  <a:pt x="4651248" y="4632960"/>
                </a:moveTo>
                <a:lnTo>
                  <a:pt x="4654296" y="4632960"/>
                </a:lnTo>
                <a:lnTo>
                  <a:pt x="4654296" y="4636008"/>
                </a:lnTo>
                <a:lnTo>
                  <a:pt x="4651248" y="4636008"/>
                </a:lnTo>
                <a:lnTo>
                  <a:pt x="4651248" y="4632960"/>
                </a:lnTo>
                <a:close/>
                <a:moveTo>
                  <a:pt x="4657343" y="4632960"/>
                </a:moveTo>
                <a:lnTo>
                  <a:pt x="4660391" y="4632960"/>
                </a:lnTo>
                <a:lnTo>
                  <a:pt x="4660391" y="4636008"/>
                </a:lnTo>
                <a:lnTo>
                  <a:pt x="4657343" y="4636008"/>
                </a:lnTo>
                <a:lnTo>
                  <a:pt x="4657343" y="4632960"/>
                </a:lnTo>
                <a:close/>
                <a:moveTo>
                  <a:pt x="4663439" y="4632960"/>
                </a:moveTo>
                <a:lnTo>
                  <a:pt x="4666487" y="4632960"/>
                </a:lnTo>
                <a:lnTo>
                  <a:pt x="4666487" y="4636008"/>
                </a:lnTo>
                <a:lnTo>
                  <a:pt x="4663439" y="4636008"/>
                </a:lnTo>
                <a:lnTo>
                  <a:pt x="4663439" y="4632960"/>
                </a:lnTo>
                <a:close/>
                <a:moveTo>
                  <a:pt x="4669536" y="4632960"/>
                </a:moveTo>
                <a:lnTo>
                  <a:pt x="4672584" y="4632960"/>
                </a:lnTo>
                <a:lnTo>
                  <a:pt x="4672584" y="4636008"/>
                </a:lnTo>
                <a:lnTo>
                  <a:pt x="4669536" y="4636008"/>
                </a:lnTo>
                <a:lnTo>
                  <a:pt x="4669536" y="4632960"/>
                </a:lnTo>
                <a:close/>
                <a:moveTo>
                  <a:pt x="4675631" y="4632960"/>
                </a:moveTo>
                <a:lnTo>
                  <a:pt x="4678679" y="4632960"/>
                </a:lnTo>
                <a:lnTo>
                  <a:pt x="4678679" y="4636008"/>
                </a:lnTo>
                <a:lnTo>
                  <a:pt x="4675631" y="4636008"/>
                </a:lnTo>
                <a:lnTo>
                  <a:pt x="4675631" y="4632960"/>
                </a:lnTo>
                <a:close/>
                <a:moveTo>
                  <a:pt x="4681728" y="4632960"/>
                </a:moveTo>
                <a:lnTo>
                  <a:pt x="4684775" y="4632960"/>
                </a:lnTo>
                <a:lnTo>
                  <a:pt x="4684775" y="4636008"/>
                </a:lnTo>
                <a:lnTo>
                  <a:pt x="4681728" y="4636008"/>
                </a:lnTo>
                <a:lnTo>
                  <a:pt x="4681728" y="4632960"/>
                </a:lnTo>
                <a:close/>
                <a:moveTo>
                  <a:pt x="4687824" y="4632960"/>
                </a:moveTo>
                <a:lnTo>
                  <a:pt x="4690872" y="4632960"/>
                </a:lnTo>
                <a:lnTo>
                  <a:pt x="4690872" y="4636008"/>
                </a:lnTo>
                <a:lnTo>
                  <a:pt x="4687824" y="4636008"/>
                </a:lnTo>
                <a:lnTo>
                  <a:pt x="4687824" y="4632960"/>
                </a:lnTo>
                <a:close/>
                <a:moveTo>
                  <a:pt x="4693919" y="4632960"/>
                </a:moveTo>
                <a:lnTo>
                  <a:pt x="4696967" y="4632960"/>
                </a:lnTo>
                <a:lnTo>
                  <a:pt x="4696967" y="4636008"/>
                </a:lnTo>
                <a:lnTo>
                  <a:pt x="4693919" y="4636008"/>
                </a:lnTo>
                <a:lnTo>
                  <a:pt x="4693919" y="4632960"/>
                </a:lnTo>
                <a:close/>
                <a:moveTo>
                  <a:pt x="4700016" y="4632960"/>
                </a:moveTo>
                <a:lnTo>
                  <a:pt x="4703064" y="4632960"/>
                </a:lnTo>
                <a:lnTo>
                  <a:pt x="4703064" y="4636008"/>
                </a:lnTo>
                <a:lnTo>
                  <a:pt x="4700016" y="4636008"/>
                </a:lnTo>
                <a:lnTo>
                  <a:pt x="4700016" y="4632960"/>
                </a:lnTo>
                <a:close/>
                <a:moveTo>
                  <a:pt x="4706112" y="4632960"/>
                </a:moveTo>
                <a:lnTo>
                  <a:pt x="4709160" y="4632960"/>
                </a:lnTo>
                <a:lnTo>
                  <a:pt x="4709160" y="4636008"/>
                </a:lnTo>
                <a:lnTo>
                  <a:pt x="4706112" y="4636008"/>
                </a:lnTo>
                <a:lnTo>
                  <a:pt x="4706112" y="4632960"/>
                </a:lnTo>
                <a:close/>
                <a:moveTo>
                  <a:pt x="4712207" y="4632960"/>
                </a:moveTo>
                <a:lnTo>
                  <a:pt x="4715255" y="4632960"/>
                </a:lnTo>
                <a:lnTo>
                  <a:pt x="4715255" y="4636008"/>
                </a:lnTo>
                <a:lnTo>
                  <a:pt x="4712207" y="4636008"/>
                </a:lnTo>
                <a:lnTo>
                  <a:pt x="4712207" y="4632960"/>
                </a:lnTo>
                <a:close/>
                <a:moveTo>
                  <a:pt x="4718304" y="4632960"/>
                </a:moveTo>
                <a:lnTo>
                  <a:pt x="4721352" y="4632960"/>
                </a:lnTo>
                <a:lnTo>
                  <a:pt x="4721352" y="4636008"/>
                </a:lnTo>
                <a:lnTo>
                  <a:pt x="4718304" y="4636008"/>
                </a:lnTo>
                <a:lnTo>
                  <a:pt x="4718304" y="4632960"/>
                </a:lnTo>
                <a:close/>
                <a:moveTo>
                  <a:pt x="4724399" y="4632960"/>
                </a:moveTo>
                <a:lnTo>
                  <a:pt x="4727447" y="4632960"/>
                </a:lnTo>
                <a:lnTo>
                  <a:pt x="4727447" y="4636008"/>
                </a:lnTo>
                <a:lnTo>
                  <a:pt x="4724399" y="4636008"/>
                </a:lnTo>
                <a:lnTo>
                  <a:pt x="4724399" y="4632960"/>
                </a:lnTo>
                <a:close/>
                <a:moveTo>
                  <a:pt x="4730495" y="4632960"/>
                </a:moveTo>
                <a:lnTo>
                  <a:pt x="4733543" y="4632960"/>
                </a:lnTo>
                <a:lnTo>
                  <a:pt x="4733543" y="4636008"/>
                </a:lnTo>
                <a:lnTo>
                  <a:pt x="4730495" y="4636008"/>
                </a:lnTo>
                <a:lnTo>
                  <a:pt x="4730495" y="4632960"/>
                </a:lnTo>
                <a:close/>
                <a:moveTo>
                  <a:pt x="4736592" y="4632960"/>
                </a:moveTo>
                <a:lnTo>
                  <a:pt x="4739640" y="4632960"/>
                </a:lnTo>
                <a:lnTo>
                  <a:pt x="4739640" y="4636008"/>
                </a:lnTo>
                <a:lnTo>
                  <a:pt x="4736592" y="4636008"/>
                </a:lnTo>
                <a:lnTo>
                  <a:pt x="4736592" y="4632960"/>
                </a:lnTo>
                <a:close/>
                <a:moveTo>
                  <a:pt x="4742687" y="4632960"/>
                </a:moveTo>
                <a:lnTo>
                  <a:pt x="4745735" y="4632960"/>
                </a:lnTo>
                <a:lnTo>
                  <a:pt x="4745735" y="4636008"/>
                </a:lnTo>
                <a:lnTo>
                  <a:pt x="4742687" y="4636008"/>
                </a:lnTo>
                <a:lnTo>
                  <a:pt x="4742687" y="4632960"/>
                </a:lnTo>
                <a:close/>
                <a:moveTo>
                  <a:pt x="4748783" y="4632960"/>
                </a:moveTo>
                <a:lnTo>
                  <a:pt x="4751831" y="4632960"/>
                </a:lnTo>
                <a:lnTo>
                  <a:pt x="4751831" y="4636008"/>
                </a:lnTo>
                <a:lnTo>
                  <a:pt x="4748783" y="4636008"/>
                </a:lnTo>
                <a:lnTo>
                  <a:pt x="4748783" y="4632960"/>
                </a:lnTo>
                <a:close/>
                <a:moveTo>
                  <a:pt x="4754880" y="4632960"/>
                </a:moveTo>
                <a:lnTo>
                  <a:pt x="4757928" y="4632960"/>
                </a:lnTo>
                <a:lnTo>
                  <a:pt x="4757928" y="4636008"/>
                </a:lnTo>
                <a:lnTo>
                  <a:pt x="4754880" y="4636008"/>
                </a:lnTo>
                <a:lnTo>
                  <a:pt x="4754880" y="4632960"/>
                </a:lnTo>
                <a:close/>
                <a:moveTo>
                  <a:pt x="4760975" y="4632960"/>
                </a:moveTo>
                <a:lnTo>
                  <a:pt x="4764023" y="4632960"/>
                </a:lnTo>
                <a:lnTo>
                  <a:pt x="4764023" y="4636008"/>
                </a:lnTo>
                <a:lnTo>
                  <a:pt x="4760975" y="4636008"/>
                </a:lnTo>
                <a:lnTo>
                  <a:pt x="4760975" y="4632960"/>
                </a:lnTo>
                <a:close/>
                <a:moveTo>
                  <a:pt x="4767072" y="4632960"/>
                </a:moveTo>
                <a:lnTo>
                  <a:pt x="4770120" y="4632960"/>
                </a:lnTo>
                <a:lnTo>
                  <a:pt x="4770120" y="4636008"/>
                </a:lnTo>
                <a:lnTo>
                  <a:pt x="4767072" y="4636008"/>
                </a:lnTo>
                <a:lnTo>
                  <a:pt x="4767072" y="4632960"/>
                </a:lnTo>
                <a:close/>
                <a:moveTo>
                  <a:pt x="4773168" y="4632960"/>
                </a:moveTo>
                <a:lnTo>
                  <a:pt x="4776216" y="4632960"/>
                </a:lnTo>
                <a:lnTo>
                  <a:pt x="4776216" y="4636008"/>
                </a:lnTo>
                <a:lnTo>
                  <a:pt x="4773168" y="4636008"/>
                </a:lnTo>
                <a:lnTo>
                  <a:pt x="4773168" y="4632960"/>
                </a:lnTo>
                <a:close/>
                <a:moveTo>
                  <a:pt x="4779263" y="4632960"/>
                </a:moveTo>
                <a:lnTo>
                  <a:pt x="4782311" y="4632960"/>
                </a:lnTo>
                <a:lnTo>
                  <a:pt x="4782311" y="4636008"/>
                </a:lnTo>
                <a:lnTo>
                  <a:pt x="4779263" y="4636008"/>
                </a:lnTo>
                <a:lnTo>
                  <a:pt x="4779263" y="4632960"/>
                </a:lnTo>
                <a:close/>
                <a:moveTo>
                  <a:pt x="4785360" y="4632960"/>
                </a:moveTo>
                <a:lnTo>
                  <a:pt x="4788408" y="4632960"/>
                </a:lnTo>
                <a:lnTo>
                  <a:pt x="4788408" y="4636008"/>
                </a:lnTo>
                <a:lnTo>
                  <a:pt x="4785360" y="4636008"/>
                </a:lnTo>
                <a:lnTo>
                  <a:pt x="4785360" y="4632960"/>
                </a:lnTo>
                <a:close/>
                <a:moveTo>
                  <a:pt x="4791456" y="4632960"/>
                </a:moveTo>
                <a:lnTo>
                  <a:pt x="4794504" y="4632960"/>
                </a:lnTo>
                <a:lnTo>
                  <a:pt x="4794504" y="4636008"/>
                </a:lnTo>
                <a:lnTo>
                  <a:pt x="4791456" y="4636008"/>
                </a:lnTo>
                <a:lnTo>
                  <a:pt x="4791456" y="4632960"/>
                </a:lnTo>
                <a:close/>
                <a:moveTo>
                  <a:pt x="4797551" y="4632960"/>
                </a:moveTo>
                <a:lnTo>
                  <a:pt x="4800599" y="4632960"/>
                </a:lnTo>
                <a:lnTo>
                  <a:pt x="4800599" y="4636008"/>
                </a:lnTo>
                <a:lnTo>
                  <a:pt x="4797551" y="4636008"/>
                </a:lnTo>
                <a:lnTo>
                  <a:pt x="4797551" y="4632960"/>
                </a:lnTo>
                <a:close/>
                <a:moveTo>
                  <a:pt x="4803648" y="4632960"/>
                </a:moveTo>
                <a:lnTo>
                  <a:pt x="4806696" y="4632960"/>
                </a:lnTo>
                <a:lnTo>
                  <a:pt x="4806696" y="4636008"/>
                </a:lnTo>
                <a:lnTo>
                  <a:pt x="4803648" y="4636008"/>
                </a:lnTo>
                <a:lnTo>
                  <a:pt x="4803648" y="4632960"/>
                </a:lnTo>
                <a:close/>
                <a:moveTo>
                  <a:pt x="4809743" y="4632960"/>
                </a:moveTo>
                <a:lnTo>
                  <a:pt x="4812791" y="4632960"/>
                </a:lnTo>
                <a:lnTo>
                  <a:pt x="4812791" y="4636008"/>
                </a:lnTo>
                <a:lnTo>
                  <a:pt x="4809743" y="4636008"/>
                </a:lnTo>
                <a:lnTo>
                  <a:pt x="4809743" y="4632960"/>
                </a:lnTo>
                <a:close/>
                <a:moveTo>
                  <a:pt x="4815839" y="4632960"/>
                </a:moveTo>
                <a:lnTo>
                  <a:pt x="4818887" y="4632960"/>
                </a:lnTo>
                <a:lnTo>
                  <a:pt x="4818887" y="4636008"/>
                </a:lnTo>
                <a:lnTo>
                  <a:pt x="4815839" y="4636008"/>
                </a:lnTo>
                <a:lnTo>
                  <a:pt x="4815839" y="4632960"/>
                </a:lnTo>
                <a:close/>
                <a:moveTo>
                  <a:pt x="4821936" y="4632960"/>
                </a:moveTo>
                <a:lnTo>
                  <a:pt x="4824984" y="4632960"/>
                </a:lnTo>
                <a:lnTo>
                  <a:pt x="4824984" y="4636008"/>
                </a:lnTo>
                <a:lnTo>
                  <a:pt x="4821936" y="4636008"/>
                </a:lnTo>
                <a:lnTo>
                  <a:pt x="4821936" y="4632960"/>
                </a:lnTo>
                <a:close/>
                <a:moveTo>
                  <a:pt x="4828031" y="4632960"/>
                </a:moveTo>
                <a:lnTo>
                  <a:pt x="4831079" y="4632960"/>
                </a:lnTo>
                <a:lnTo>
                  <a:pt x="4831079" y="4636008"/>
                </a:lnTo>
                <a:lnTo>
                  <a:pt x="4828031" y="4636008"/>
                </a:lnTo>
                <a:lnTo>
                  <a:pt x="4828031" y="4632960"/>
                </a:lnTo>
                <a:close/>
                <a:moveTo>
                  <a:pt x="4834128" y="4632960"/>
                </a:moveTo>
                <a:lnTo>
                  <a:pt x="4837175" y="4632960"/>
                </a:lnTo>
                <a:lnTo>
                  <a:pt x="4837175" y="4636008"/>
                </a:lnTo>
                <a:lnTo>
                  <a:pt x="4834128" y="4636008"/>
                </a:lnTo>
                <a:lnTo>
                  <a:pt x="4834128" y="4632960"/>
                </a:lnTo>
                <a:close/>
                <a:moveTo>
                  <a:pt x="4840224" y="4632960"/>
                </a:moveTo>
                <a:lnTo>
                  <a:pt x="4843272" y="4632960"/>
                </a:lnTo>
                <a:lnTo>
                  <a:pt x="4843272" y="4636008"/>
                </a:lnTo>
                <a:lnTo>
                  <a:pt x="4840224" y="4636008"/>
                </a:lnTo>
                <a:lnTo>
                  <a:pt x="4840224" y="4632960"/>
                </a:lnTo>
                <a:close/>
                <a:moveTo>
                  <a:pt x="4846319" y="4632960"/>
                </a:moveTo>
                <a:lnTo>
                  <a:pt x="4849367" y="4632960"/>
                </a:lnTo>
                <a:lnTo>
                  <a:pt x="4849367" y="4636008"/>
                </a:lnTo>
                <a:lnTo>
                  <a:pt x="4846319" y="4636008"/>
                </a:lnTo>
                <a:lnTo>
                  <a:pt x="4846319" y="4632960"/>
                </a:lnTo>
                <a:close/>
                <a:moveTo>
                  <a:pt x="4852416" y="4632960"/>
                </a:moveTo>
                <a:lnTo>
                  <a:pt x="4855464" y="4632960"/>
                </a:lnTo>
                <a:lnTo>
                  <a:pt x="4855464" y="4636008"/>
                </a:lnTo>
                <a:lnTo>
                  <a:pt x="4852416" y="4636008"/>
                </a:lnTo>
                <a:lnTo>
                  <a:pt x="4852416" y="4632960"/>
                </a:lnTo>
                <a:close/>
                <a:moveTo>
                  <a:pt x="4858512" y="4632960"/>
                </a:moveTo>
                <a:lnTo>
                  <a:pt x="4861560" y="4632960"/>
                </a:lnTo>
                <a:lnTo>
                  <a:pt x="4861560" y="4636008"/>
                </a:lnTo>
                <a:lnTo>
                  <a:pt x="4858512" y="4636008"/>
                </a:lnTo>
                <a:lnTo>
                  <a:pt x="4858512" y="4632960"/>
                </a:lnTo>
                <a:close/>
                <a:moveTo>
                  <a:pt x="4864607" y="4632960"/>
                </a:moveTo>
                <a:lnTo>
                  <a:pt x="4867655" y="4632960"/>
                </a:lnTo>
                <a:lnTo>
                  <a:pt x="4867655" y="4636008"/>
                </a:lnTo>
                <a:lnTo>
                  <a:pt x="4864607" y="4636008"/>
                </a:lnTo>
                <a:lnTo>
                  <a:pt x="4864607" y="4632960"/>
                </a:lnTo>
                <a:close/>
                <a:moveTo>
                  <a:pt x="4870704" y="4632960"/>
                </a:moveTo>
                <a:lnTo>
                  <a:pt x="4873752" y="4632960"/>
                </a:lnTo>
                <a:lnTo>
                  <a:pt x="4873752" y="4636008"/>
                </a:lnTo>
                <a:lnTo>
                  <a:pt x="4870704" y="4636008"/>
                </a:lnTo>
                <a:lnTo>
                  <a:pt x="4870704" y="4632960"/>
                </a:lnTo>
                <a:close/>
                <a:moveTo>
                  <a:pt x="4876799" y="4632960"/>
                </a:moveTo>
                <a:lnTo>
                  <a:pt x="4879847" y="4632960"/>
                </a:lnTo>
                <a:lnTo>
                  <a:pt x="4879847" y="4636008"/>
                </a:lnTo>
                <a:lnTo>
                  <a:pt x="4876799" y="4636008"/>
                </a:lnTo>
                <a:lnTo>
                  <a:pt x="4876799" y="4632960"/>
                </a:lnTo>
                <a:close/>
                <a:moveTo>
                  <a:pt x="4882895" y="4632960"/>
                </a:moveTo>
                <a:lnTo>
                  <a:pt x="4885943" y="4632960"/>
                </a:lnTo>
                <a:lnTo>
                  <a:pt x="4885943" y="4636008"/>
                </a:lnTo>
                <a:lnTo>
                  <a:pt x="4882895" y="4636008"/>
                </a:lnTo>
                <a:lnTo>
                  <a:pt x="4882895" y="4632960"/>
                </a:lnTo>
                <a:close/>
                <a:moveTo>
                  <a:pt x="4888992" y="4632960"/>
                </a:moveTo>
                <a:lnTo>
                  <a:pt x="4892040" y="4632960"/>
                </a:lnTo>
                <a:lnTo>
                  <a:pt x="4892040" y="4636008"/>
                </a:lnTo>
                <a:lnTo>
                  <a:pt x="4888992" y="4636008"/>
                </a:lnTo>
                <a:lnTo>
                  <a:pt x="4888992" y="4632960"/>
                </a:lnTo>
                <a:close/>
                <a:moveTo>
                  <a:pt x="4895087" y="4632960"/>
                </a:moveTo>
                <a:lnTo>
                  <a:pt x="4898135" y="4632960"/>
                </a:lnTo>
                <a:lnTo>
                  <a:pt x="4898135" y="4636008"/>
                </a:lnTo>
                <a:lnTo>
                  <a:pt x="4895087" y="4636008"/>
                </a:lnTo>
                <a:lnTo>
                  <a:pt x="4895087" y="4632960"/>
                </a:lnTo>
                <a:close/>
                <a:moveTo>
                  <a:pt x="4901183" y="4632960"/>
                </a:moveTo>
                <a:lnTo>
                  <a:pt x="4904231" y="4632960"/>
                </a:lnTo>
                <a:lnTo>
                  <a:pt x="4904231" y="4636008"/>
                </a:lnTo>
                <a:lnTo>
                  <a:pt x="4901183" y="4636008"/>
                </a:lnTo>
                <a:lnTo>
                  <a:pt x="4901183" y="4632960"/>
                </a:lnTo>
                <a:close/>
                <a:moveTo>
                  <a:pt x="4907280" y="4632960"/>
                </a:moveTo>
                <a:lnTo>
                  <a:pt x="4910328" y="4632960"/>
                </a:lnTo>
                <a:lnTo>
                  <a:pt x="4910328" y="4636008"/>
                </a:lnTo>
                <a:lnTo>
                  <a:pt x="4907280" y="4636008"/>
                </a:lnTo>
                <a:lnTo>
                  <a:pt x="4907280" y="4632960"/>
                </a:lnTo>
                <a:close/>
                <a:moveTo>
                  <a:pt x="4913375" y="4632960"/>
                </a:moveTo>
                <a:lnTo>
                  <a:pt x="4916423" y="4632960"/>
                </a:lnTo>
                <a:lnTo>
                  <a:pt x="4916423" y="4636008"/>
                </a:lnTo>
                <a:lnTo>
                  <a:pt x="4913375" y="4636008"/>
                </a:lnTo>
                <a:lnTo>
                  <a:pt x="4913375" y="4632960"/>
                </a:lnTo>
                <a:close/>
                <a:moveTo>
                  <a:pt x="4919472" y="4632960"/>
                </a:moveTo>
                <a:lnTo>
                  <a:pt x="4922520" y="4632960"/>
                </a:lnTo>
                <a:lnTo>
                  <a:pt x="4922520" y="4636008"/>
                </a:lnTo>
                <a:lnTo>
                  <a:pt x="4919472" y="4636008"/>
                </a:lnTo>
                <a:lnTo>
                  <a:pt x="4919472" y="4632960"/>
                </a:lnTo>
                <a:close/>
                <a:moveTo>
                  <a:pt x="4925568" y="4632960"/>
                </a:moveTo>
                <a:lnTo>
                  <a:pt x="4928616" y="4632960"/>
                </a:lnTo>
                <a:lnTo>
                  <a:pt x="4928616" y="4636008"/>
                </a:lnTo>
                <a:lnTo>
                  <a:pt x="4925568" y="4636008"/>
                </a:lnTo>
                <a:lnTo>
                  <a:pt x="4925568" y="4632960"/>
                </a:lnTo>
                <a:close/>
                <a:moveTo>
                  <a:pt x="4931663" y="4632960"/>
                </a:moveTo>
                <a:lnTo>
                  <a:pt x="4934711" y="4632960"/>
                </a:lnTo>
                <a:lnTo>
                  <a:pt x="4934711" y="4636008"/>
                </a:lnTo>
                <a:lnTo>
                  <a:pt x="4931663" y="4636008"/>
                </a:lnTo>
                <a:lnTo>
                  <a:pt x="4931663" y="4632960"/>
                </a:lnTo>
                <a:close/>
                <a:moveTo>
                  <a:pt x="4937760" y="4632960"/>
                </a:moveTo>
                <a:lnTo>
                  <a:pt x="4940808" y="4632960"/>
                </a:lnTo>
                <a:lnTo>
                  <a:pt x="4940808" y="4636008"/>
                </a:lnTo>
                <a:lnTo>
                  <a:pt x="4937760" y="4636008"/>
                </a:lnTo>
                <a:lnTo>
                  <a:pt x="4937760" y="4632960"/>
                </a:lnTo>
                <a:close/>
                <a:moveTo>
                  <a:pt x="4943856" y="4632960"/>
                </a:moveTo>
                <a:lnTo>
                  <a:pt x="4946904" y="4632960"/>
                </a:lnTo>
                <a:lnTo>
                  <a:pt x="4946904" y="4636008"/>
                </a:lnTo>
                <a:lnTo>
                  <a:pt x="4943856" y="4636008"/>
                </a:lnTo>
                <a:lnTo>
                  <a:pt x="4943856" y="4632960"/>
                </a:lnTo>
                <a:close/>
                <a:moveTo>
                  <a:pt x="4949951" y="4632960"/>
                </a:moveTo>
                <a:lnTo>
                  <a:pt x="4952999" y="4632960"/>
                </a:lnTo>
                <a:lnTo>
                  <a:pt x="4952999" y="4636008"/>
                </a:lnTo>
                <a:lnTo>
                  <a:pt x="4949951" y="4636008"/>
                </a:lnTo>
                <a:lnTo>
                  <a:pt x="4949951" y="4632960"/>
                </a:lnTo>
                <a:close/>
                <a:moveTo>
                  <a:pt x="4956048" y="4632960"/>
                </a:moveTo>
                <a:lnTo>
                  <a:pt x="4959096" y="4632960"/>
                </a:lnTo>
                <a:lnTo>
                  <a:pt x="4959096" y="4636008"/>
                </a:lnTo>
                <a:lnTo>
                  <a:pt x="4956048" y="4636008"/>
                </a:lnTo>
                <a:lnTo>
                  <a:pt x="4956048" y="4632960"/>
                </a:lnTo>
                <a:close/>
                <a:moveTo>
                  <a:pt x="4962143" y="4632960"/>
                </a:moveTo>
                <a:lnTo>
                  <a:pt x="4965191" y="4632960"/>
                </a:lnTo>
                <a:lnTo>
                  <a:pt x="4965191" y="4636008"/>
                </a:lnTo>
                <a:lnTo>
                  <a:pt x="4962143" y="4636008"/>
                </a:lnTo>
                <a:lnTo>
                  <a:pt x="4962143" y="4632960"/>
                </a:lnTo>
                <a:close/>
                <a:moveTo>
                  <a:pt x="4968239" y="4632960"/>
                </a:moveTo>
                <a:lnTo>
                  <a:pt x="4971287" y="4632960"/>
                </a:lnTo>
                <a:lnTo>
                  <a:pt x="4971287" y="4636008"/>
                </a:lnTo>
                <a:lnTo>
                  <a:pt x="4968239" y="4636008"/>
                </a:lnTo>
                <a:lnTo>
                  <a:pt x="4968239" y="4632960"/>
                </a:lnTo>
                <a:close/>
                <a:moveTo>
                  <a:pt x="4974336" y="4632960"/>
                </a:moveTo>
                <a:lnTo>
                  <a:pt x="4977384" y="4632960"/>
                </a:lnTo>
                <a:lnTo>
                  <a:pt x="4977384" y="4636008"/>
                </a:lnTo>
                <a:lnTo>
                  <a:pt x="4974336" y="4636008"/>
                </a:lnTo>
                <a:lnTo>
                  <a:pt x="4974336" y="4632960"/>
                </a:lnTo>
                <a:close/>
                <a:moveTo>
                  <a:pt x="4980431" y="4632960"/>
                </a:moveTo>
                <a:lnTo>
                  <a:pt x="4983479" y="4632960"/>
                </a:lnTo>
                <a:lnTo>
                  <a:pt x="4983479" y="4636008"/>
                </a:lnTo>
                <a:lnTo>
                  <a:pt x="4980431" y="4636008"/>
                </a:lnTo>
                <a:lnTo>
                  <a:pt x="4980431" y="4632960"/>
                </a:lnTo>
                <a:close/>
                <a:moveTo>
                  <a:pt x="4986528" y="4632960"/>
                </a:moveTo>
                <a:lnTo>
                  <a:pt x="4989575" y="4632960"/>
                </a:lnTo>
                <a:lnTo>
                  <a:pt x="4989575" y="4636008"/>
                </a:lnTo>
                <a:lnTo>
                  <a:pt x="4986528" y="4636008"/>
                </a:lnTo>
                <a:lnTo>
                  <a:pt x="4986528" y="4632960"/>
                </a:lnTo>
                <a:close/>
                <a:moveTo>
                  <a:pt x="4992624" y="4632960"/>
                </a:moveTo>
                <a:lnTo>
                  <a:pt x="4995672" y="4632960"/>
                </a:lnTo>
                <a:lnTo>
                  <a:pt x="4995672" y="4636008"/>
                </a:lnTo>
                <a:lnTo>
                  <a:pt x="4992624" y="4636008"/>
                </a:lnTo>
                <a:lnTo>
                  <a:pt x="4992624" y="4632960"/>
                </a:lnTo>
                <a:close/>
                <a:moveTo>
                  <a:pt x="4998719" y="4632960"/>
                </a:moveTo>
                <a:lnTo>
                  <a:pt x="5001767" y="4632960"/>
                </a:lnTo>
                <a:lnTo>
                  <a:pt x="5001767" y="4636008"/>
                </a:lnTo>
                <a:lnTo>
                  <a:pt x="4998719" y="4636008"/>
                </a:lnTo>
                <a:lnTo>
                  <a:pt x="4998719" y="4632960"/>
                </a:lnTo>
                <a:close/>
                <a:moveTo>
                  <a:pt x="5004816" y="4632960"/>
                </a:moveTo>
                <a:lnTo>
                  <a:pt x="5007864" y="4632960"/>
                </a:lnTo>
                <a:lnTo>
                  <a:pt x="5007864" y="4636008"/>
                </a:lnTo>
                <a:lnTo>
                  <a:pt x="5004816" y="4636008"/>
                </a:lnTo>
                <a:lnTo>
                  <a:pt x="5004816" y="4632960"/>
                </a:lnTo>
                <a:close/>
                <a:moveTo>
                  <a:pt x="5010912" y="4632960"/>
                </a:moveTo>
                <a:lnTo>
                  <a:pt x="5013960" y="4632960"/>
                </a:lnTo>
                <a:lnTo>
                  <a:pt x="5013960" y="4636008"/>
                </a:lnTo>
                <a:lnTo>
                  <a:pt x="5010912" y="4636008"/>
                </a:lnTo>
                <a:lnTo>
                  <a:pt x="5010912" y="4632960"/>
                </a:lnTo>
                <a:close/>
                <a:moveTo>
                  <a:pt x="5017007" y="4632960"/>
                </a:moveTo>
                <a:lnTo>
                  <a:pt x="5020055" y="4632960"/>
                </a:lnTo>
                <a:lnTo>
                  <a:pt x="5020055" y="4636008"/>
                </a:lnTo>
                <a:lnTo>
                  <a:pt x="5017007" y="4636008"/>
                </a:lnTo>
                <a:lnTo>
                  <a:pt x="5017007" y="4632960"/>
                </a:lnTo>
                <a:close/>
                <a:moveTo>
                  <a:pt x="5023104" y="4632960"/>
                </a:moveTo>
                <a:lnTo>
                  <a:pt x="5026152" y="4632960"/>
                </a:lnTo>
                <a:lnTo>
                  <a:pt x="5026152" y="4636008"/>
                </a:lnTo>
                <a:lnTo>
                  <a:pt x="5023104" y="4636008"/>
                </a:lnTo>
                <a:lnTo>
                  <a:pt x="5023104" y="4632960"/>
                </a:lnTo>
                <a:close/>
                <a:moveTo>
                  <a:pt x="5029199" y="4632960"/>
                </a:moveTo>
                <a:lnTo>
                  <a:pt x="5032247" y="4632960"/>
                </a:lnTo>
                <a:lnTo>
                  <a:pt x="5032247" y="4636008"/>
                </a:lnTo>
                <a:lnTo>
                  <a:pt x="5029199" y="4636008"/>
                </a:lnTo>
                <a:lnTo>
                  <a:pt x="5029199" y="4632960"/>
                </a:lnTo>
                <a:close/>
                <a:moveTo>
                  <a:pt x="5035295" y="4632960"/>
                </a:moveTo>
                <a:lnTo>
                  <a:pt x="5038343" y="4632960"/>
                </a:lnTo>
                <a:lnTo>
                  <a:pt x="5038343" y="4636008"/>
                </a:lnTo>
                <a:lnTo>
                  <a:pt x="5035295" y="4636008"/>
                </a:lnTo>
                <a:lnTo>
                  <a:pt x="5035295" y="4632960"/>
                </a:lnTo>
                <a:close/>
                <a:moveTo>
                  <a:pt x="5041392" y="4632960"/>
                </a:moveTo>
                <a:lnTo>
                  <a:pt x="5044440" y="4632960"/>
                </a:lnTo>
                <a:lnTo>
                  <a:pt x="5044440" y="4636008"/>
                </a:lnTo>
                <a:lnTo>
                  <a:pt x="5041392" y="4636008"/>
                </a:lnTo>
                <a:lnTo>
                  <a:pt x="5041392" y="4632960"/>
                </a:lnTo>
                <a:close/>
                <a:moveTo>
                  <a:pt x="5047487" y="4632960"/>
                </a:moveTo>
                <a:lnTo>
                  <a:pt x="5050535" y="4632960"/>
                </a:lnTo>
                <a:lnTo>
                  <a:pt x="5050535" y="4636008"/>
                </a:lnTo>
                <a:lnTo>
                  <a:pt x="5047487" y="4636008"/>
                </a:lnTo>
                <a:lnTo>
                  <a:pt x="5047487" y="4632960"/>
                </a:lnTo>
                <a:close/>
                <a:moveTo>
                  <a:pt x="5053583" y="4632960"/>
                </a:moveTo>
                <a:lnTo>
                  <a:pt x="5056631" y="4632960"/>
                </a:lnTo>
                <a:lnTo>
                  <a:pt x="5056631" y="4636008"/>
                </a:lnTo>
                <a:lnTo>
                  <a:pt x="5053583" y="4636008"/>
                </a:lnTo>
                <a:lnTo>
                  <a:pt x="5053583" y="4632960"/>
                </a:lnTo>
                <a:close/>
                <a:moveTo>
                  <a:pt x="5059680" y="4632960"/>
                </a:moveTo>
                <a:lnTo>
                  <a:pt x="5062728" y="4632960"/>
                </a:lnTo>
                <a:lnTo>
                  <a:pt x="5062728" y="4636008"/>
                </a:lnTo>
                <a:lnTo>
                  <a:pt x="5059680" y="4636008"/>
                </a:lnTo>
                <a:lnTo>
                  <a:pt x="5059680" y="4632960"/>
                </a:lnTo>
                <a:close/>
                <a:moveTo>
                  <a:pt x="5065775" y="4632960"/>
                </a:moveTo>
                <a:lnTo>
                  <a:pt x="5068823" y="4632960"/>
                </a:lnTo>
                <a:lnTo>
                  <a:pt x="5068823" y="4636008"/>
                </a:lnTo>
                <a:lnTo>
                  <a:pt x="5065775" y="4636008"/>
                </a:lnTo>
                <a:lnTo>
                  <a:pt x="5065775" y="4632960"/>
                </a:lnTo>
                <a:close/>
                <a:moveTo>
                  <a:pt x="5071872" y="4632960"/>
                </a:moveTo>
                <a:lnTo>
                  <a:pt x="5074920" y="4632960"/>
                </a:lnTo>
                <a:lnTo>
                  <a:pt x="5074920" y="4636008"/>
                </a:lnTo>
                <a:lnTo>
                  <a:pt x="5071872" y="4636008"/>
                </a:lnTo>
                <a:lnTo>
                  <a:pt x="5071872" y="4632960"/>
                </a:lnTo>
                <a:close/>
                <a:moveTo>
                  <a:pt x="5077968" y="4632960"/>
                </a:moveTo>
                <a:lnTo>
                  <a:pt x="5081016" y="4632960"/>
                </a:lnTo>
                <a:lnTo>
                  <a:pt x="5081016" y="4636008"/>
                </a:lnTo>
                <a:lnTo>
                  <a:pt x="5077968" y="4636008"/>
                </a:lnTo>
                <a:lnTo>
                  <a:pt x="5077968" y="4632960"/>
                </a:lnTo>
                <a:close/>
                <a:moveTo>
                  <a:pt x="5084063" y="4632960"/>
                </a:moveTo>
                <a:lnTo>
                  <a:pt x="5087111" y="4632960"/>
                </a:lnTo>
                <a:lnTo>
                  <a:pt x="5087111" y="4636008"/>
                </a:lnTo>
                <a:lnTo>
                  <a:pt x="5084063" y="4636008"/>
                </a:lnTo>
                <a:lnTo>
                  <a:pt x="5084063" y="4632960"/>
                </a:lnTo>
                <a:close/>
                <a:moveTo>
                  <a:pt x="5090160" y="4632960"/>
                </a:moveTo>
                <a:lnTo>
                  <a:pt x="5093208" y="4632960"/>
                </a:lnTo>
                <a:lnTo>
                  <a:pt x="5093208" y="4636008"/>
                </a:lnTo>
                <a:lnTo>
                  <a:pt x="5090160" y="4636008"/>
                </a:lnTo>
                <a:lnTo>
                  <a:pt x="5090160" y="4632960"/>
                </a:lnTo>
                <a:close/>
                <a:moveTo>
                  <a:pt x="5096256" y="4632960"/>
                </a:moveTo>
                <a:lnTo>
                  <a:pt x="5099304" y="4632960"/>
                </a:lnTo>
                <a:lnTo>
                  <a:pt x="5099304" y="4636008"/>
                </a:lnTo>
                <a:lnTo>
                  <a:pt x="5096256" y="4636008"/>
                </a:lnTo>
                <a:lnTo>
                  <a:pt x="5096256" y="4632960"/>
                </a:lnTo>
                <a:close/>
                <a:moveTo>
                  <a:pt x="5102351" y="4632960"/>
                </a:moveTo>
                <a:lnTo>
                  <a:pt x="5105399" y="4632960"/>
                </a:lnTo>
                <a:lnTo>
                  <a:pt x="5105399" y="4636008"/>
                </a:lnTo>
                <a:lnTo>
                  <a:pt x="5102351" y="4636008"/>
                </a:lnTo>
                <a:lnTo>
                  <a:pt x="5102351" y="4632960"/>
                </a:lnTo>
                <a:close/>
                <a:moveTo>
                  <a:pt x="5108448" y="4632960"/>
                </a:moveTo>
                <a:lnTo>
                  <a:pt x="5111496" y="4632960"/>
                </a:lnTo>
                <a:lnTo>
                  <a:pt x="5111496" y="4636008"/>
                </a:lnTo>
                <a:lnTo>
                  <a:pt x="5108448" y="4636008"/>
                </a:lnTo>
                <a:lnTo>
                  <a:pt x="5108448" y="4632960"/>
                </a:lnTo>
                <a:close/>
                <a:moveTo>
                  <a:pt x="5114543" y="4632960"/>
                </a:moveTo>
                <a:lnTo>
                  <a:pt x="5117591" y="4632960"/>
                </a:lnTo>
                <a:lnTo>
                  <a:pt x="5117591" y="4636008"/>
                </a:lnTo>
                <a:lnTo>
                  <a:pt x="5114543" y="4636008"/>
                </a:lnTo>
                <a:lnTo>
                  <a:pt x="5114543" y="4632960"/>
                </a:lnTo>
                <a:close/>
                <a:moveTo>
                  <a:pt x="5120639" y="4632960"/>
                </a:moveTo>
                <a:lnTo>
                  <a:pt x="5123687" y="4632960"/>
                </a:lnTo>
                <a:lnTo>
                  <a:pt x="5123687" y="4636008"/>
                </a:lnTo>
                <a:lnTo>
                  <a:pt x="5120639" y="4636008"/>
                </a:lnTo>
                <a:lnTo>
                  <a:pt x="5120639" y="4632960"/>
                </a:lnTo>
                <a:close/>
                <a:moveTo>
                  <a:pt x="5126736" y="4632960"/>
                </a:moveTo>
                <a:lnTo>
                  <a:pt x="5129784" y="4632960"/>
                </a:lnTo>
                <a:lnTo>
                  <a:pt x="5129784" y="4636008"/>
                </a:lnTo>
                <a:lnTo>
                  <a:pt x="5126736" y="4636008"/>
                </a:lnTo>
                <a:lnTo>
                  <a:pt x="5126736" y="4632960"/>
                </a:lnTo>
                <a:close/>
                <a:moveTo>
                  <a:pt x="5132831" y="4632960"/>
                </a:moveTo>
                <a:lnTo>
                  <a:pt x="5135879" y="4632960"/>
                </a:lnTo>
                <a:lnTo>
                  <a:pt x="5135879" y="4636008"/>
                </a:lnTo>
                <a:lnTo>
                  <a:pt x="5132831" y="4636008"/>
                </a:lnTo>
                <a:lnTo>
                  <a:pt x="5132831" y="4632960"/>
                </a:lnTo>
                <a:close/>
                <a:moveTo>
                  <a:pt x="5138928" y="4632960"/>
                </a:moveTo>
                <a:lnTo>
                  <a:pt x="5141975" y="4632960"/>
                </a:lnTo>
                <a:lnTo>
                  <a:pt x="5141975" y="4636008"/>
                </a:lnTo>
                <a:lnTo>
                  <a:pt x="5138928" y="4636008"/>
                </a:lnTo>
                <a:lnTo>
                  <a:pt x="5138928" y="4632960"/>
                </a:lnTo>
                <a:close/>
                <a:moveTo>
                  <a:pt x="5145024" y="4632960"/>
                </a:moveTo>
                <a:lnTo>
                  <a:pt x="5148072" y="4632960"/>
                </a:lnTo>
                <a:lnTo>
                  <a:pt x="5148072" y="4636008"/>
                </a:lnTo>
                <a:lnTo>
                  <a:pt x="5145024" y="4636008"/>
                </a:lnTo>
                <a:lnTo>
                  <a:pt x="5145024" y="4632960"/>
                </a:lnTo>
                <a:close/>
                <a:moveTo>
                  <a:pt x="5151119" y="4632960"/>
                </a:moveTo>
                <a:lnTo>
                  <a:pt x="5154167" y="4632960"/>
                </a:lnTo>
                <a:lnTo>
                  <a:pt x="5154167" y="4636008"/>
                </a:lnTo>
                <a:lnTo>
                  <a:pt x="5151119" y="4636008"/>
                </a:lnTo>
                <a:lnTo>
                  <a:pt x="5151119" y="4632960"/>
                </a:lnTo>
                <a:close/>
                <a:moveTo>
                  <a:pt x="5157216" y="4632960"/>
                </a:moveTo>
                <a:lnTo>
                  <a:pt x="5160264" y="4632960"/>
                </a:lnTo>
                <a:lnTo>
                  <a:pt x="5160264" y="4636008"/>
                </a:lnTo>
                <a:lnTo>
                  <a:pt x="5157216" y="4636008"/>
                </a:lnTo>
                <a:lnTo>
                  <a:pt x="5157216" y="4632960"/>
                </a:lnTo>
                <a:close/>
                <a:moveTo>
                  <a:pt x="5163312" y="4632960"/>
                </a:moveTo>
                <a:lnTo>
                  <a:pt x="5166360" y="4632960"/>
                </a:lnTo>
                <a:lnTo>
                  <a:pt x="5166360" y="4636008"/>
                </a:lnTo>
                <a:lnTo>
                  <a:pt x="5163312" y="4636008"/>
                </a:lnTo>
                <a:lnTo>
                  <a:pt x="5163312" y="4632960"/>
                </a:lnTo>
                <a:close/>
                <a:moveTo>
                  <a:pt x="5169407" y="4632960"/>
                </a:moveTo>
                <a:lnTo>
                  <a:pt x="5172455" y="4632960"/>
                </a:lnTo>
                <a:lnTo>
                  <a:pt x="5172455" y="4636008"/>
                </a:lnTo>
                <a:lnTo>
                  <a:pt x="5169407" y="4636008"/>
                </a:lnTo>
                <a:lnTo>
                  <a:pt x="5169407" y="4632960"/>
                </a:lnTo>
                <a:close/>
                <a:moveTo>
                  <a:pt x="5175504" y="4632960"/>
                </a:moveTo>
                <a:lnTo>
                  <a:pt x="5178552" y="4632960"/>
                </a:lnTo>
                <a:lnTo>
                  <a:pt x="5178552" y="4636008"/>
                </a:lnTo>
                <a:lnTo>
                  <a:pt x="5175504" y="4636008"/>
                </a:lnTo>
                <a:lnTo>
                  <a:pt x="5175504" y="4632960"/>
                </a:lnTo>
                <a:close/>
                <a:moveTo>
                  <a:pt x="5181599" y="4632960"/>
                </a:moveTo>
                <a:lnTo>
                  <a:pt x="5184647" y="4632960"/>
                </a:lnTo>
                <a:lnTo>
                  <a:pt x="5184647" y="4636008"/>
                </a:lnTo>
                <a:lnTo>
                  <a:pt x="5181599" y="4636008"/>
                </a:lnTo>
                <a:lnTo>
                  <a:pt x="5181599" y="4632960"/>
                </a:lnTo>
                <a:close/>
                <a:moveTo>
                  <a:pt x="5187695" y="4632960"/>
                </a:moveTo>
                <a:lnTo>
                  <a:pt x="5190743" y="4632960"/>
                </a:lnTo>
                <a:lnTo>
                  <a:pt x="5190743" y="4636008"/>
                </a:lnTo>
                <a:lnTo>
                  <a:pt x="5187695" y="4636008"/>
                </a:lnTo>
                <a:lnTo>
                  <a:pt x="5187695" y="4632960"/>
                </a:lnTo>
                <a:close/>
                <a:moveTo>
                  <a:pt x="5193792" y="4632960"/>
                </a:moveTo>
                <a:lnTo>
                  <a:pt x="5196840" y="4632960"/>
                </a:lnTo>
                <a:lnTo>
                  <a:pt x="5196840" y="4636008"/>
                </a:lnTo>
                <a:lnTo>
                  <a:pt x="5193792" y="4636008"/>
                </a:lnTo>
                <a:lnTo>
                  <a:pt x="5193792" y="4632960"/>
                </a:lnTo>
                <a:close/>
                <a:moveTo>
                  <a:pt x="5199887" y="4632960"/>
                </a:moveTo>
                <a:lnTo>
                  <a:pt x="5202935" y="4632960"/>
                </a:lnTo>
                <a:lnTo>
                  <a:pt x="5202935" y="4636008"/>
                </a:lnTo>
                <a:lnTo>
                  <a:pt x="5199887" y="4636008"/>
                </a:lnTo>
                <a:lnTo>
                  <a:pt x="5199887" y="4632960"/>
                </a:lnTo>
                <a:close/>
                <a:moveTo>
                  <a:pt x="5205983" y="4632960"/>
                </a:moveTo>
                <a:lnTo>
                  <a:pt x="5209031" y="4632960"/>
                </a:lnTo>
                <a:lnTo>
                  <a:pt x="5209031" y="4636008"/>
                </a:lnTo>
                <a:lnTo>
                  <a:pt x="5205983" y="4636008"/>
                </a:lnTo>
                <a:lnTo>
                  <a:pt x="5205983" y="4632960"/>
                </a:lnTo>
                <a:close/>
                <a:moveTo>
                  <a:pt x="5212080" y="4632960"/>
                </a:moveTo>
                <a:lnTo>
                  <a:pt x="5215128" y="4632960"/>
                </a:lnTo>
                <a:lnTo>
                  <a:pt x="5215128" y="4636008"/>
                </a:lnTo>
                <a:lnTo>
                  <a:pt x="5212080" y="4636008"/>
                </a:lnTo>
                <a:lnTo>
                  <a:pt x="5212080" y="4632960"/>
                </a:lnTo>
                <a:close/>
                <a:moveTo>
                  <a:pt x="5218175" y="4632960"/>
                </a:moveTo>
                <a:lnTo>
                  <a:pt x="5221223" y="4632960"/>
                </a:lnTo>
                <a:lnTo>
                  <a:pt x="5221223" y="4636008"/>
                </a:lnTo>
                <a:lnTo>
                  <a:pt x="5218175" y="4636008"/>
                </a:lnTo>
                <a:lnTo>
                  <a:pt x="5218175" y="4632960"/>
                </a:lnTo>
                <a:close/>
                <a:moveTo>
                  <a:pt x="5224272" y="4632960"/>
                </a:moveTo>
                <a:lnTo>
                  <a:pt x="5227320" y="4632960"/>
                </a:lnTo>
                <a:lnTo>
                  <a:pt x="5227320" y="4636008"/>
                </a:lnTo>
                <a:lnTo>
                  <a:pt x="5224272" y="4636008"/>
                </a:lnTo>
                <a:lnTo>
                  <a:pt x="5224272" y="4632960"/>
                </a:lnTo>
                <a:close/>
                <a:moveTo>
                  <a:pt x="5230368" y="4632960"/>
                </a:moveTo>
                <a:lnTo>
                  <a:pt x="5233416" y="4632960"/>
                </a:lnTo>
                <a:lnTo>
                  <a:pt x="5233416" y="4636008"/>
                </a:lnTo>
                <a:lnTo>
                  <a:pt x="5230368" y="4636008"/>
                </a:lnTo>
                <a:lnTo>
                  <a:pt x="5230368" y="4632960"/>
                </a:lnTo>
                <a:close/>
                <a:moveTo>
                  <a:pt x="5236463" y="4632960"/>
                </a:moveTo>
                <a:lnTo>
                  <a:pt x="5239511" y="4632960"/>
                </a:lnTo>
                <a:lnTo>
                  <a:pt x="5239511" y="4636008"/>
                </a:lnTo>
                <a:lnTo>
                  <a:pt x="5236463" y="4636008"/>
                </a:lnTo>
                <a:lnTo>
                  <a:pt x="5236463" y="4632960"/>
                </a:lnTo>
                <a:close/>
                <a:moveTo>
                  <a:pt x="5242560" y="4632960"/>
                </a:moveTo>
                <a:lnTo>
                  <a:pt x="5245608" y="4632960"/>
                </a:lnTo>
                <a:lnTo>
                  <a:pt x="5245608" y="4636008"/>
                </a:lnTo>
                <a:lnTo>
                  <a:pt x="5242560" y="4636008"/>
                </a:lnTo>
                <a:lnTo>
                  <a:pt x="5242560" y="4632960"/>
                </a:lnTo>
                <a:close/>
                <a:moveTo>
                  <a:pt x="5248656" y="4632960"/>
                </a:moveTo>
                <a:lnTo>
                  <a:pt x="5251704" y="4632960"/>
                </a:lnTo>
                <a:lnTo>
                  <a:pt x="5251704" y="4636008"/>
                </a:lnTo>
                <a:lnTo>
                  <a:pt x="5248656" y="4636008"/>
                </a:lnTo>
                <a:lnTo>
                  <a:pt x="5248656" y="4632960"/>
                </a:lnTo>
                <a:close/>
                <a:moveTo>
                  <a:pt x="5254751" y="4632960"/>
                </a:moveTo>
                <a:lnTo>
                  <a:pt x="5257799" y="4632960"/>
                </a:lnTo>
                <a:lnTo>
                  <a:pt x="5257799" y="4636008"/>
                </a:lnTo>
                <a:lnTo>
                  <a:pt x="5254751" y="4636008"/>
                </a:lnTo>
                <a:lnTo>
                  <a:pt x="5254751" y="4632960"/>
                </a:lnTo>
                <a:close/>
                <a:moveTo>
                  <a:pt x="5260848" y="4632960"/>
                </a:moveTo>
                <a:lnTo>
                  <a:pt x="5263896" y="4632960"/>
                </a:lnTo>
                <a:lnTo>
                  <a:pt x="5263896" y="4636008"/>
                </a:lnTo>
                <a:lnTo>
                  <a:pt x="5260848" y="4636008"/>
                </a:lnTo>
                <a:lnTo>
                  <a:pt x="5260848" y="4632960"/>
                </a:lnTo>
                <a:close/>
                <a:moveTo>
                  <a:pt x="5266943" y="4632960"/>
                </a:moveTo>
                <a:lnTo>
                  <a:pt x="5269991" y="4632960"/>
                </a:lnTo>
                <a:lnTo>
                  <a:pt x="5269991" y="4636008"/>
                </a:lnTo>
                <a:lnTo>
                  <a:pt x="5266943" y="4636008"/>
                </a:lnTo>
                <a:lnTo>
                  <a:pt x="5266943" y="4632960"/>
                </a:lnTo>
                <a:close/>
                <a:moveTo>
                  <a:pt x="5273039" y="4632960"/>
                </a:moveTo>
                <a:lnTo>
                  <a:pt x="5276087" y="4632960"/>
                </a:lnTo>
                <a:lnTo>
                  <a:pt x="5276087" y="4636008"/>
                </a:lnTo>
                <a:lnTo>
                  <a:pt x="5273039" y="4636008"/>
                </a:lnTo>
                <a:lnTo>
                  <a:pt x="5273039" y="4632960"/>
                </a:lnTo>
                <a:close/>
                <a:moveTo>
                  <a:pt x="5279136" y="4632960"/>
                </a:moveTo>
                <a:lnTo>
                  <a:pt x="5282184" y="4632960"/>
                </a:lnTo>
                <a:lnTo>
                  <a:pt x="5282184" y="4636008"/>
                </a:lnTo>
                <a:lnTo>
                  <a:pt x="5279136" y="4636008"/>
                </a:lnTo>
                <a:lnTo>
                  <a:pt x="5279136" y="4632960"/>
                </a:lnTo>
                <a:close/>
                <a:moveTo>
                  <a:pt x="5285231" y="4632960"/>
                </a:moveTo>
                <a:lnTo>
                  <a:pt x="5288279" y="4632960"/>
                </a:lnTo>
                <a:lnTo>
                  <a:pt x="5288279" y="4636008"/>
                </a:lnTo>
                <a:lnTo>
                  <a:pt x="5285231" y="4636008"/>
                </a:lnTo>
                <a:lnTo>
                  <a:pt x="5285231" y="4632960"/>
                </a:lnTo>
                <a:close/>
                <a:moveTo>
                  <a:pt x="5291328" y="4632960"/>
                </a:moveTo>
                <a:lnTo>
                  <a:pt x="5294375" y="4632960"/>
                </a:lnTo>
                <a:lnTo>
                  <a:pt x="5294375" y="4636008"/>
                </a:lnTo>
                <a:lnTo>
                  <a:pt x="5291328" y="4636008"/>
                </a:lnTo>
                <a:lnTo>
                  <a:pt x="5291328" y="4632960"/>
                </a:lnTo>
                <a:close/>
                <a:moveTo>
                  <a:pt x="5297424" y="4632960"/>
                </a:moveTo>
                <a:lnTo>
                  <a:pt x="5300472" y="4632960"/>
                </a:lnTo>
                <a:lnTo>
                  <a:pt x="5300472" y="4636008"/>
                </a:lnTo>
                <a:lnTo>
                  <a:pt x="5297424" y="4636008"/>
                </a:lnTo>
                <a:lnTo>
                  <a:pt x="5297424" y="4632960"/>
                </a:lnTo>
                <a:close/>
                <a:moveTo>
                  <a:pt x="5303519" y="4632960"/>
                </a:moveTo>
                <a:lnTo>
                  <a:pt x="5306567" y="4632960"/>
                </a:lnTo>
                <a:lnTo>
                  <a:pt x="5306567" y="4636008"/>
                </a:lnTo>
                <a:lnTo>
                  <a:pt x="5303519" y="4636008"/>
                </a:lnTo>
                <a:lnTo>
                  <a:pt x="5303519" y="4632960"/>
                </a:lnTo>
                <a:close/>
                <a:moveTo>
                  <a:pt x="5309616" y="4632960"/>
                </a:moveTo>
                <a:lnTo>
                  <a:pt x="5312664" y="4632960"/>
                </a:lnTo>
                <a:lnTo>
                  <a:pt x="5312664" y="4636008"/>
                </a:lnTo>
                <a:lnTo>
                  <a:pt x="5309616" y="4636008"/>
                </a:lnTo>
                <a:lnTo>
                  <a:pt x="5309616" y="4632960"/>
                </a:lnTo>
                <a:close/>
                <a:moveTo>
                  <a:pt x="5315712" y="4632960"/>
                </a:moveTo>
                <a:lnTo>
                  <a:pt x="5318760" y="4632960"/>
                </a:lnTo>
                <a:lnTo>
                  <a:pt x="5318760" y="4636008"/>
                </a:lnTo>
                <a:lnTo>
                  <a:pt x="5315712" y="4636008"/>
                </a:lnTo>
                <a:lnTo>
                  <a:pt x="5315712" y="4632960"/>
                </a:lnTo>
                <a:close/>
                <a:moveTo>
                  <a:pt x="5321807" y="4632960"/>
                </a:moveTo>
                <a:lnTo>
                  <a:pt x="5324855" y="4632960"/>
                </a:lnTo>
                <a:lnTo>
                  <a:pt x="5324855" y="4636008"/>
                </a:lnTo>
                <a:lnTo>
                  <a:pt x="5321807" y="4636008"/>
                </a:lnTo>
                <a:lnTo>
                  <a:pt x="5321807" y="4632960"/>
                </a:lnTo>
                <a:close/>
                <a:moveTo>
                  <a:pt x="5327904" y="4632960"/>
                </a:moveTo>
                <a:lnTo>
                  <a:pt x="5330952" y="4632960"/>
                </a:lnTo>
                <a:lnTo>
                  <a:pt x="5330952" y="4636008"/>
                </a:lnTo>
                <a:lnTo>
                  <a:pt x="5327904" y="4636008"/>
                </a:lnTo>
                <a:lnTo>
                  <a:pt x="5327904" y="4632960"/>
                </a:lnTo>
                <a:close/>
                <a:moveTo>
                  <a:pt x="5333999" y="4632960"/>
                </a:moveTo>
                <a:lnTo>
                  <a:pt x="5337047" y="4632960"/>
                </a:lnTo>
                <a:lnTo>
                  <a:pt x="5337047" y="4636008"/>
                </a:lnTo>
                <a:lnTo>
                  <a:pt x="5333999" y="4636008"/>
                </a:lnTo>
                <a:lnTo>
                  <a:pt x="5333999" y="4632960"/>
                </a:lnTo>
                <a:close/>
                <a:moveTo>
                  <a:pt x="5340095" y="4632960"/>
                </a:moveTo>
                <a:lnTo>
                  <a:pt x="5343143" y="4632960"/>
                </a:lnTo>
                <a:lnTo>
                  <a:pt x="5343143" y="4636008"/>
                </a:lnTo>
                <a:lnTo>
                  <a:pt x="5340095" y="4636008"/>
                </a:lnTo>
                <a:lnTo>
                  <a:pt x="5340095" y="4632960"/>
                </a:lnTo>
                <a:close/>
                <a:moveTo>
                  <a:pt x="5346192" y="4632960"/>
                </a:moveTo>
                <a:lnTo>
                  <a:pt x="5349240" y="4632960"/>
                </a:lnTo>
                <a:lnTo>
                  <a:pt x="5349240" y="4636008"/>
                </a:lnTo>
                <a:lnTo>
                  <a:pt x="5346192" y="4636008"/>
                </a:lnTo>
                <a:lnTo>
                  <a:pt x="5346192" y="4632960"/>
                </a:lnTo>
                <a:close/>
                <a:moveTo>
                  <a:pt x="5352287" y="4632960"/>
                </a:moveTo>
                <a:lnTo>
                  <a:pt x="5355335" y="4632960"/>
                </a:lnTo>
                <a:lnTo>
                  <a:pt x="5355335" y="4636008"/>
                </a:lnTo>
                <a:lnTo>
                  <a:pt x="5352287" y="4636008"/>
                </a:lnTo>
                <a:lnTo>
                  <a:pt x="5352287" y="4632960"/>
                </a:lnTo>
                <a:close/>
                <a:moveTo>
                  <a:pt x="5358383" y="4632960"/>
                </a:moveTo>
                <a:lnTo>
                  <a:pt x="5361431" y="4632960"/>
                </a:lnTo>
                <a:lnTo>
                  <a:pt x="5361431" y="4636008"/>
                </a:lnTo>
                <a:lnTo>
                  <a:pt x="5358383" y="4636008"/>
                </a:lnTo>
                <a:lnTo>
                  <a:pt x="5358383" y="4632960"/>
                </a:lnTo>
                <a:close/>
                <a:moveTo>
                  <a:pt x="5364480" y="4632960"/>
                </a:moveTo>
                <a:lnTo>
                  <a:pt x="5367528" y="4632960"/>
                </a:lnTo>
                <a:lnTo>
                  <a:pt x="5367528" y="4636008"/>
                </a:lnTo>
                <a:lnTo>
                  <a:pt x="5364480" y="4636008"/>
                </a:lnTo>
                <a:lnTo>
                  <a:pt x="5364480" y="4632960"/>
                </a:lnTo>
                <a:close/>
                <a:moveTo>
                  <a:pt x="5370575" y="4632960"/>
                </a:moveTo>
                <a:lnTo>
                  <a:pt x="5373623" y="4632960"/>
                </a:lnTo>
                <a:lnTo>
                  <a:pt x="5373623" y="4636008"/>
                </a:lnTo>
                <a:lnTo>
                  <a:pt x="5370575" y="4636008"/>
                </a:lnTo>
                <a:lnTo>
                  <a:pt x="5370575" y="4632960"/>
                </a:lnTo>
                <a:close/>
                <a:moveTo>
                  <a:pt x="5376672" y="4632960"/>
                </a:moveTo>
                <a:lnTo>
                  <a:pt x="5379720" y="4632960"/>
                </a:lnTo>
                <a:lnTo>
                  <a:pt x="5379720" y="4636008"/>
                </a:lnTo>
                <a:lnTo>
                  <a:pt x="5376672" y="4636008"/>
                </a:lnTo>
                <a:lnTo>
                  <a:pt x="5376672" y="4632960"/>
                </a:lnTo>
                <a:close/>
                <a:moveTo>
                  <a:pt x="5382768" y="4632960"/>
                </a:moveTo>
                <a:lnTo>
                  <a:pt x="5385816" y="4632960"/>
                </a:lnTo>
                <a:lnTo>
                  <a:pt x="5385816" y="4636008"/>
                </a:lnTo>
                <a:lnTo>
                  <a:pt x="5382768" y="4636008"/>
                </a:lnTo>
                <a:lnTo>
                  <a:pt x="5382768" y="4632960"/>
                </a:lnTo>
                <a:close/>
                <a:moveTo>
                  <a:pt x="5388863" y="4632960"/>
                </a:moveTo>
                <a:lnTo>
                  <a:pt x="5391911" y="4632960"/>
                </a:lnTo>
                <a:lnTo>
                  <a:pt x="5391911" y="4636008"/>
                </a:lnTo>
                <a:lnTo>
                  <a:pt x="5388863" y="4636008"/>
                </a:lnTo>
                <a:lnTo>
                  <a:pt x="5388863" y="4632960"/>
                </a:lnTo>
                <a:close/>
                <a:moveTo>
                  <a:pt x="5394960" y="4632960"/>
                </a:moveTo>
                <a:lnTo>
                  <a:pt x="5398008" y="4632960"/>
                </a:lnTo>
                <a:lnTo>
                  <a:pt x="5398008" y="4636008"/>
                </a:lnTo>
                <a:lnTo>
                  <a:pt x="5394960" y="4636008"/>
                </a:lnTo>
                <a:lnTo>
                  <a:pt x="5394960" y="4632960"/>
                </a:lnTo>
                <a:close/>
                <a:moveTo>
                  <a:pt x="5401056" y="4632960"/>
                </a:moveTo>
                <a:lnTo>
                  <a:pt x="5404104" y="4632960"/>
                </a:lnTo>
                <a:lnTo>
                  <a:pt x="5404104" y="4636008"/>
                </a:lnTo>
                <a:lnTo>
                  <a:pt x="5401056" y="4636008"/>
                </a:lnTo>
                <a:lnTo>
                  <a:pt x="5401056" y="4632960"/>
                </a:lnTo>
                <a:close/>
                <a:moveTo>
                  <a:pt x="5407151" y="4632960"/>
                </a:moveTo>
                <a:lnTo>
                  <a:pt x="5410199" y="4632960"/>
                </a:lnTo>
                <a:lnTo>
                  <a:pt x="5410199" y="4636008"/>
                </a:lnTo>
                <a:lnTo>
                  <a:pt x="5407151" y="4636008"/>
                </a:lnTo>
                <a:lnTo>
                  <a:pt x="5407151" y="4632960"/>
                </a:lnTo>
                <a:close/>
                <a:moveTo>
                  <a:pt x="5413248" y="4632960"/>
                </a:moveTo>
                <a:lnTo>
                  <a:pt x="5416296" y="4632960"/>
                </a:lnTo>
                <a:lnTo>
                  <a:pt x="5416296" y="4636008"/>
                </a:lnTo>
                <a:lnTo>
                  <a:pt x="5413248" y="4636008"/>
                </a:lnTo>
                <a:lnTo>
                  <a:pt x="5413248" y="4632960"/>
                </a:lnTo>
                <a:close/>
                <a:moveTo>
                  <a:pt x="5419343" y="4632960"/>
                </a:moveTo>
                <a:lnTo>
                  <a:pt x="5422391" y="4632960"/>
                </a:lnTo>
                <a:lnTo>
                  <a:pt x="5422391" y="4636008"/>
                </a:lnTo>
                <a:lnTo>
                  <a:pt x="5419343" y="4636008"/>
                </a:lnTo>
                <a:lnTo>
                  <a:pt x="5419343" y="4632960"/>
                </a:lnTo>
                <a:close/>
                <a:moveTo>
                  <a:pt x="5425439" y="4632960"/>
                </a:moveTo>
                <a:lnTo>
                  <a:pt x="5428487" y="4632960"/>
                </a:lnTo>
                <a:lnTo>
                  <a:pt x="5428487" y="4636008"/>
                </a:lnTo>
                <a:lnTo>
                  <a:pt x="5425439" y="4636008"/>
                </a:lnTo>
                <a:lnTo>
                  <a:pt x="5425439" y="4632960"/>
                </a:lnTo>
                <a:close/>
                <a:moveTo>
                  <a:pt x="5431536" y="4632960"/>
                </a:moveTo>
                <a:lnTo>
                  <a:pt x="5434584" y="4632960"/>
                </a:lnTo>
                <a:lnTo>
                  <a:pt x="5434584" y="4636008"/>
                </a:lnTo>
                <a:lnTo>
                  <a:pt x="5431536" y="4636008"/>
                </a:lnTo>
                <a:lnTo>
                  <a:pt x="5431536" y="4632960"/>
                </a:lnTo>
                <a:close/>
                <a:moveTo>
                  <a:pt x="5437631" y="4632960"/>
                </a:moveTo>
                <a:lnTo>
                  <a:pt x="5440679" y="4632960"/>
                </a:lnTo>
                <a:lnTo>
                  <a:pt x="5440679" y="4636008"/>
                </a:lnTo>
                <a:lnTo>
                  <a:pt x="5437631" y="4636008"/>
                </a:lnTo>
                <a:lnTo>
                  <a:pt x="5437631" y="4632960"/>
                </a:lnTo>
                <a:close/>
                <a:moveTo>
                  <a:pt x="5443728" y="4632960"/>
                </a:moveTo>
                <a:lnTo>
                  <a:pt x="5446775" y="4632960"/>
                </a:lnTo>
                <a:lnTo>
                  <a:pt x="5446775" y="4636008"/>
                </a:lnTo>
                <a:lnTo>
                  <a:pt x="5443728" y="4636008"/>
                </a:lnTo>
                <a:lnTo>
                  <a:pt x="5443728" y="4632960"/>
                </a:lnTo>
                <a:close/>
                <a:moveTo>
                  <a:pt x="5449824" y="4632960"/>
                </a:moveTo>
                <a:lnTo>
                  <a:pt x="5452872" y="4632960"/>
                </a:lnTo>
                <a:lnTo>
                  <a:pt x="5452872" y="4636008"/>
                </a:lnTo>
                <a:lnTo>
                  <a:pt x="5449824" y="4636008"/>
                </a:lnTo>
                <a:lnTo>
                  <a:pt x="5449824" y="4632960"/>
                </a:lnTo>
                <a:close/>
                <a:moveTo>
                  <a:pt x="5455919" y="4632960"/>
                </a:moveTo>
                <a:lnTo>
                  <a:pt x="5458967" y="4632960"/>
                </a:lnTo>
                <a:lnTo>
                  <a:pt x="5458967" y="4636008"/>
                </a:lnTo>
                <a:lnTo>
                  <a:pt x="5455919" y="4636008"/>
                </a:lnTo>
                <a:lnTo>
                  <a:pt x="5455919" y="4632960"/>
                </a:lnTo>
                <a:close/>
                <a:moveTo>
                  <a:pt x="5462016" y="4632960"/>
                </a:moveTo>
                <a:lnTo>
                  <a:pt x="5465064" y="4632960"/>
                </a:lnTo>
                <a:lnTo>
                  <a:pt x="5465064" y="4636008"/>
                </a:lnTo>
                <a:lnTo>
                  <a:pt x="5462016" y="4636008"/>
                </a:lnTo>
                <a:lnTo>
                  <a:pt x="5462016" y="4632960"/>
                </a:lnTo>
                <a:close/>
                <a:moveTo>
                  <a:pt x="5468112" y="4632960"/>
                </a:moveTo>
                <a:lnTo>
                  <a:pt x="5471160" y="4632960"/>
                </a:lnTo>
                <a:lnTo>
                  <a:pt x="5471160" y="4636008"/>
                </a:lnTo>
                <a:lnTo>
                  <a:pt x="5468112" y="4636008"/>
                </a:lnTo>
                <a:lnTo>
                  <a:pt x="5468112" y="4632960"/>
                </a:lnTo>
                <a:close/>
                <a:moveTo>
                  <a:pt x="5474207" y="4632960"/>
                </a:moveTo>
                <a:lnTo>
                  <a:pt x="5477255" y="4632960"/>
                </a:lnTo>
                <a:lnTo>
                  <a:pt x="5477255" y="4636008"/>
                </a:lnTo>
                <a:lnTo>
                  <a:pt x="5474207" y="4636008"/>
                </a:lnTo>
                <a:lnTo>
                  <a:pt x="5474207" y="4632960"/>
                </a:lnTo>
                <a:close/>
                <a:moveTo>
                  <a:pt x="5480304" y="4632960"/>
                </a:moveTo>
                <a:lnTo>
                  <a:pt x="5483352" y="4632960"/>
                </a:lnTo>
                <a:lnTo>
                  <a:pt x="5483352" y="4636008"/>
                </a:lnTo>
                <a:lnTo>
                  <a:pt x="5480304" y="4636008"/>
                </a:lnTo>
                <a:lnTo>
                  <a:pt x="5480304" y="4632960"/>
                </a:lnTo>
                <a:close/>
                <a:moveTo>
                  <a:pt x="5486399" y="4632960"/>
                </a:moveTo>
                <a:lnTo>
                  <a:pt x="5489447" y="4632960"/>
                </a:lnTo>
                <a:lnTo>
                  <a:pt x="5489447" y="4636008"/>
                </a:lnTo>
                <a:lnTo>
                  <a:pt x="5486399" y="4636008"/>
                </a:lnTo>
                <a:lnTo>
                  <a:pt x="5486399" y="4632960"/>
                </a:lnTo>
                <a:close/>
                <a:moveTo>
                  <a:pt x="5492495" y="4632960"/>
                </a:moveTo>
                <a:lnTo>
                  <a:pt x="5495543" y="4632960"/>
                </a:lnTo>
                <a:lnTo>
                  <a:pt x="5495543" y="4636008"/>
                </a:lnTo>
                <a:lnTo>
                  <a:pt x="5492495" y="4636008"/>
                </a:lnTo>
                <a:lnTo>
                  <a:pt x="5492495" y="4632960"/>
                </a:lnTo>
                <a:close/>
                <a:moveTo>
                  <a:pt x="5498592" y="4632960"/>
                </a:moveTo>
                <a:lnTo>
                  <a:pt x="5501640" y="4632960"/>
                </a:lnTo>
                <a:lnTo>
                  <a:pt x="5501640" y="4636008"/>
                </a:lnTo>
                <a:lnTo>
                  <a:pt x="5498592" y="4636008"/>
                </a:lnTo>
                <a:lnTo>
                  <a:pt x="5498592" y="4632960"/>
                </a:lnTo>
                <a:close/>
                <a:moveTo>
                  <a:pt x="5504687" y="4632960"/>
                </a:moveTo>
                <a:lnTo>
                  <a:pt x="5507735" y="4632960"/>
                </a:lnTo>
                <a:lnTo>
                  <a:pt x="5507735" y="4636008"/>
                </a:lnTo>
                <a:lnTo>
                  <a:pt x="5504687" y="4636008"/>
                </a:lnTo>
                <a:lnTo>
                  <a:pt x="5504687" y="4632960"/>
                </a:lnTo>
                <a:close/>
                <a:moveTo>
                  <a:pt x="5510783" y="4632960"/>
                </a:moveTo>
                <a:lnTo>
                  <a:pt x="5513831" y="4632960"/>
                </a:lnTo>
                <a:lnTo>
                  <a:pt x="5513831" y="4636008"/>
                </a:lnTo>
                <a:lnTo>
                  <a:pt x="5510783" y="4636008"/>
                </a:lnTo>
                <a:lnTo>
                  <a:pt x="5510783" y="4632960"/>
                </a:lnTo>
                <a:close/>
                <a:moveTo>
                  <a:pt x="5516880" y="4632960"/>
                </a:moveTo>
                <a:lnTo>
                  <a:pt x="5519928" y="4632960"/>
                </a:lnTo>
                <a:lnTo>
                  <a:pt x="5519928" y="4636008"/>
                </a:lnTo>
                <a:lnTo>
                  <a:pt x="5516880" y="4636008"/>
                </a:lnTo>
                <a:lnTo>
                  <a:pt x="5516880" y="4632960"/>
                </a:lnTo>
                <a:close/>
                <a:moveTo>
                  <a:pt x="5522975" y="4632960"/>
                </a:moveTo>
                <a:lnTo>
                  <a:pt x="5526023" y="4632960"/>
                </a:lnTo>
                <a:lnTo>
                  <a:pt x="5526023" y="4636008"/>
                </a:lnTo>
                <a:lnTo>
                  <a:pt x="5522975" y="4636008"/>
                </a:lnTo>
                <a:lnTo>
                  <a:pt x="5522975" y="4632960"/>
                </a:lnTo>
                <a:close/>
                <a:moveTo>
                  <a:pt x="5529072" y="4632960"/>
                </a:moveTo>
                <a:lnTo>
                  <a:pt x="5532120" y="4632960"/>
                </a:lnTo>
                <a:lnTo>
                  <a:pt x="5532120" y="4636008"/>
                </a:lnTo>
                <a:lnTo>
                  <a:pt x="5529072" y="4636008"/>
                </a:lnTo>
                <a:lnTo>
                  <a:pt x="5529072" y="4632960"/>
                </a:lnTo>
                <a:close/>
                <a:moveTo>
                  <a:pt x="5535168" y="4632960"/>
                </a:moveTo>
                <a:lnTo>
                  <a:pt x="5538216" y="4632960"/>
                </a:lnTo>
                <a:lnTo>
                  <a:pt x="5538216" y="4636008"/>
                </a:lnTo>
                <a:lnTo>
                  <a:pt x="5535168" y="4636008"/>
                </a:lnTo>
                <a:lnTo>
                  <a:pt x="5535168" y="4632960"/>
                </a:lnTo>
                <a:close/>
                <a:moveTo>
                  <a:pt x="5541263" y="4632960"/>
                </a:moveTo>
                <a:lnTo>
                  <a:pt x="5544311" y="4632960"/>
                </a:lnTo>
                <a:lnTo>
                  <a:pt x="5544311" y="4636008"/>
                </a:lnTo>
                <a:lnTo>
                  <a:pt x="5541263" y="4636008"/>
                </a:lnTo>
                <a:lnTo>
                  <a:pt x="5541263" y="4632960"/>
                </a:lnTo>
                <a:close/>
                <a:moveTo>
                  <a:pt x="5547360" y="4632960"/>
                </a:moveTo>
                <a:lnTo>
                  <a:pt x="5550408" y="4632960"/>
                </a:lnTo>
                <a:lnTo>
                  <a:pt x="5550408" y="4636008"/>
                </a:lnTo>
                <a:lnTo>
                  <a:pt x="5547360" y="4636008"/>
                </a:lnTo>
                <a:lnTo>
                  <a:pt x="5547360" y="4632960"/>
                </a:lnTo>
                <a:close/>
                <a:moveTo>
                  <a:pt x="5553456" y="4632960"/>
                </a:moveTo>
                <a:lnTo>
                  <a:pt x="5556504" y="4632960"/>
                </a:lnTo>
                <a:lnTo>
                  <a:pt x="5556504" y="4636008"/>
                </a:lnTo>
                <a:lnTo>
                  <a:pt x="5553456" y="4636008"/>
                </a:lnTo>
                <a:lnTo>
                  <a:pt x="5553456" y="4632960"/>
                </a:lnTo>
                <a:close/>
                <a:moveTo>
                  <a:pt x="5559551" y="4632960"/>
                </a:moveTo>
                <a:lnTo>
                  <a:pt x="5562599" y="4632960"/>
                </a:lnTo>
                <a:lnTo>
                  <a:pt x="5562599" y="4636008"/>
                </a:lnTo>
                <a:lnTo>
                  <a:pt x="5559551" y="4636008"/>
                </a:lnTo>
                <a:lnTo>
                  <a:pt x="5559551" y="4632960"/>
                </a:lnTo>
                <a:close/>
                <a:moveTo>
                  <a:pt x="5565648" y="4632960"/>
                </a:moveTo>
                <a:lnTo>
                  <a:pt x="5568696" y="4632960"/>
                </a:lnTo>
                <a:lnTo>
                  <a:pt x="5568696" y="4636008"/>
                </a:lnTo>
                <a:lnTo>
                  <a:pt x="5565648" y="4636008"/>
                </a:lnTo>
                <a:lnTo>
                  <a:pt x="5565648" y="4632960"/>
                </a:lnTo>
                <a:close/>
                <a:moveTo>
                  <a:pt x="5571743" y="4632960"/>
                </a:moveTo>
                <a:lnTo>
                  <a:pt x="5574791" y="4632960"/>
                </a:lnTo>
                <a:lnTo>
                  <a:pt x="5574791" y="4636008"/>
                </a:lnTo>
                <a:lnTo>
                  <a:pt x="5571743" y="4636008"/>
                </a:lnTo>
                <a:lnTo>
                  <a:pt x="5571743" y="4632960"/>
                </a:lnTo>
                <a:close/>
                <a:moveTo>
                  <a:pt x="5577839" y="4632960"/>
                </a:moveTo>
                <a:lnTo>
                  <a:pt x="5580887" y="4632960"/>
                </a:lnTo>
                <a:lnTo>
                  <a:pt x="5580887" y="4636008"/>
                </a:lnTo>
                <a:lnTo>
                  <a:pt x="5577839" y="4636008"/>
                </a:lnTo>
                <a:lnTo>
                  <a:pt x="5577839" y="4632960"/>
                </a:lnTo>
                <a:close/>
                <a:moveTo>
                  <a:pt x="5583936" y="4632960"/>
                </a:moveTo>
                <a:lnTo>
                  <a:pt x="5586984" y="4632960"/>
                </a:lnTo>
                <a:lnTo>
                  <a:pt x="5586984" y="4636008"/>
                </a:lnTo>
                <a:lnTo>
                  <a:pt x="5583936" y="4636008"/>
                </a:lnTo>
                <a:lnTo>
                  <a:pt x="5583936" y="4632960"/>
                </a:lnTo>
                <a:close/>
                <a:moveTo>
                  <a:pt x="5590031" y="4632960"/>
                </a:moveTo>
                <a:lnTo>
                  <a:pt x="5593079" y="4632960"/>
                </a:lnTo>
                <a:lnTo>
                  <a:pt x="5593079" y="4636008"/>
                </a:lnTo>
                <a:lnTo>
                  <a:pt x="5590031" y="4636008"/>
                </a:lnTo>
                <a:lnTo>
                  <a:pt x="5590031" y="4632960"/>
                </a:lnTo>
                <a:close/>
                <a:moveTo>
                  <a:pt x="5596128" y="4632960"/>
                </a:moveTo>
                <a:lnTo>
                  <a:pt x="5599175" y="4632960"/>
                </a:lnTo>
                <a:lnTo>
                  <a:pt x="5599175" y="4636008"/>
                </a:lnTo>
                <a:lnTo>
                  <a:pt x="5596128" y="4636008"/>
                </a:lnTo>
                <a:lnTo>
                  <a:pt x="5596128" y="4632960"/>
                </a:lnTo>
                <a:close/>
                <a:moveTo>
                  <a:pt x="5602224" y="4632960"/>
                </a:moveTo>
                <a:lnTo>
                  <a:pt x="5605272" y="4632960"/>
                </a:lnTo>
                <a:lnTo>
                  <a:pt x="5605272" y="4636008"/>
                </a:lnTo>
                <a:lnTo>
                  <a:pt x="5602224" y="4636008"/>
                </a:lnTo>
                <a:lnTo>
                  <a:pt x="5602224" y="4632960"/>
                </a:lnTo>
                <a:close/>
                <a:moveTo>
                  <a:pt x="5608319" y="4632960"/>
                </a:moveTo>
                <a:lnTo>
                  <a:pt x="5611367" y="4632960"/>
                </a:lnTo>
                <a:lnTo>
                  <a:pt x="5611367" y="4636008"/>
                </a:lnTo>
                <a:lnTo>
                  <a:pt x="5608319" y="4636008"/>
                </a:lnTo>
                <a:lnTo>
                  <a:pt x="5608319" y="4632960"/>
                </a:lnTo>
                <a:close/>
                <a:moveTo>
                  <a:pt x="5614416" y="4632960"/>
                </a:moveTo>
                <a:lnTo>
                  <a:pt x="5617464" y="4632960"/>
                </a:lnTo>
                <a:lnTo>
                  <a:pt x="5617464" y="4636008"/>
                </a:lnTo>
                <a:lnTo>
                  <a:pt x="5614416" y="4636008"/>
                </a:lnTo>
                <a:lnTo>
                  <a:pt x="5614416" y="4632960"/>
                </a:lnTo>
                <a:close/>
                <a:moveTo>
                  <a:pt x="5620512" y="4632960"/>
                </a:moveTo>
                <a:lnTo>
                  <a:pt x="5623560" y="4632960"/>
                </a:lnTo>
                <a:lnTo>
                  <a:pt x="5623560" y="4636008"/>
                </a:lnTo>
                <a:lnTo>
                  <a:pt x="5620512" y="4636008"/>
                </a:lnTo>
                <a:lnTo>
                  <a:pt x="5620512" y="4632960"/>
                </a:lnTo>
                <a:close/>
                <a:moveTo>
                  <a:pt x="5626607" y="4632960"/>
                </a:moveTo>
                <a:lnTo>
                  <a:pt x="5629655" y="4632960"/>
                </a:lnTo>
                <a:lnTo>
                  <a:pt x="5629655" y="4636008"/>
                </a:lnTo>
                <a:lnTo>
                  <a:pt x="5626607" y="4636008"/>
                </a:lnTo>
                <a:lnTo>
                  <a:pt x="5626607" y="4632960"/>
                </a:lnTo>
                <a:close/>
                <a:moveTo>
                  <a:pt x="5632704" y="4632960"/>
                </a:moveTo>
                <a:lnTo>
                  <a:pt x="5635752" y="4632960"/>
                </a:lnTo>
                <a:lnTo>
                  <a:pt x="5635752" y="4636008"/>
                </a:lnTo>
                <a:lnTo>
                  <a:pt x="5632704" y="4636008"/>
                </a:lnTo>
                <a:lnTo>
                  <a:pt x="5632704" y="4632960"/>
                </a:lnTo>
                <a:close/>
                <a:moveTo>
                  <a:pt x="5638799" y="4632960"/>
                </a:moveTo>
                <a:lnTo>
                  <a:pt x="5641847" y="4632960"/>
                </a:lnTo>
                <a:lnTo>
                  <a:pt x="5641847" y="4636008"/>
                </a:lnTo>
                <a:lnTo>
                  <a:pt x="5638799" y="4636008"/>
                </a:lnTo>
                <a:lnTo>
                  <a:pt x="5638799" y="4632960"/>
                </a:lnTo>
                <a:close/>
                <a:moveTo>
                  <a:pt x="5644895" y="4632960"/>
                </a:moveTo>
                <a:lnTo>
                  <a:pt x="5647943" y="4632960"/>
                </a:lnTo>
                <a:lnTo>
                  <a:pt x="5647943" y="4636008"/>
                </a:lnTo>
                <a:lnTo>
                  <a:pt x="5644895" y="4636008"/>
                </a:lnTo>
                <a:lnTo>
                  <a:pt x="5644895" y="4632960"/>
                </a:lnTo>
                <a:close/>
                <a:moveTo>
                  <a:pt x="5650992" y="4632960"/>
                </a:moveTo>
                <a:lnTo>
                  <a:pt x="5654040" y="4632960"/>
                </a:lnTo>
                <a:lnTo>
                  <a:pt x="5654040" y="4636008"/>
                </a:lnTo>
                <a:lnTo>
                  <a:pt x="5650992" y="4636008"/>
                </a:lnTo>
                <a:lnTo>
                  <a:pt x="5650992" y="4632960"/>
                </a:lnTo>
                <a:close/>
                <a:moveTo>
                  <a:pt x="5657087" y="4632960"/>
                </a:moveTo>
                <a:lnTo>
                  <a:pt x="5660135" y="4632960"/>
                </a:lnTo>
                <a:lnTo>
                  <a:pt x="5660135" y="4636008"/>
                </a:lnTo>
                <a:lnTo>
                  <a:pt x="5657087" y="4636008"/>
                </a:lnTo>
                <a:lnTo>
                  <a:pt x="5657087" y="4632960"/>
                </a:lnTo>
                <a:close/>
                <a:moveTo>
                  <a:pt x="5663183" y="4632960"/>
                </a:moveTo>
                <a:lnTo>
                  <a:pt x="5666231" y="4632960"/>
                </a:lnTo>
                <a:lnTo>
                  <a:pt x="5666231" y="4636008"/>
                </a:lnTo>
                <a:lnTo>
                  <a:pt x="5663183" y="4636008"/>
                </a:lnTo>
                <a:lnTo>
                  <a:pt x="5663183" y="4632960"/>
                </a:lnTo>
                <a:close/>
                <a:moveTo>
                  <a:pt x="5669280" y="4632960"/>
                </a:moveTo>
                <a:lnTo>
                  <a:pt x="5672328" y="4632960"/>
                </a:lnTo>
                <a:lnTo>
                  <a:pt x="5672328" y="4636008"/>
                </a:lnTo>
                <a:lnTo>
                  <a:pt x="5669280" y="4636008"/>
                </a:lnTo>
                <a:lnTo>
                  <a:pt x="5669280" y="4632960"/>
                </a:lnTo>
                <a:close/>
                <a:moveTo>
                  <a:pt x="5675375" y="4632960"/>
                </a:moveTo>
                <a:lnTo>
                  <a:pt x="5678423" y="4632960"/>
                </a:lnTo>
                <a:lnTo>
                  <a:pt x="5678423" y="4636008"/>
                </a:lnTo>
                <a:lnTo>
                  <a:pt x="5675375" y="4636008"/>
                </a:lnTo>
                <a:lnTo>
                  <a:pt x="5675375" y="4632960"/>
                </a:lnTo>
                <a:close/>
                <a:moveTo>
                  <a:pt x="5681472" y="4632960"/>
                </a:moveTo>
                <a:lnTo>
                  <a:pt x="5684520" y="4632960"/>
                </a:lnTo>
                <a:lnTo>
                  <a:pt x="5684520" y="4636008"/>
                </a:lnTo>
                <a:lnTo>
                  <a:pt x="5681472" y="4636008"/>
                </a:lnTo>
                <a:lnTo>
                  <a:pt x="5681472" y="4632960"/>
                </a:lnTo>
                <a:close/>
                <a:moveTo>
                  <a:pt x="5687568" y="4632960"/>
                </a:moveTo>
                <a:lnTo>
                  <a:pt x="5690616" y="4632960"/>
                </a:lnTo>
                <a:lnTo>
                  <a:pt x="5690616" y="4636008"/>
                </a:lnTo>
                <a:lnTo>
                  <a:pt x="5687568" y="4636008"/>
                </a:lnTo>
                <a:lnTo>
                  <a:pt x="5687568" y="4632960"/>
                </a:lnTo>
                <a:close/>
                <a:moveTo>
                  <a:pt x="5693663" y="4632960"/>
                </a:moveTo>
                <a:lnTo>
                  <a:pt x="5696711" y="4632960"/>
                </a:lnTo>
                <a:lnTo>
                  <a:pt x="5696711" y="4636008"/>
                </a:lnTo>
                <a:lnTo>
                  <a:pt x="5693663" y="4636008"/>
                </a:lnTo>
                <a:lnTo>
                  <a:pt x="5693663" y="4632960"/>
                </a:lnTo>
                <a:close/>
                <a:moveTo>
                  <a:pt x="5699760" y="4632960"/>
                </a:moveTo>
                <a:lnTo>
                  <a:pt x="5702808" y="4632960"/>
                </a:lnTo>
                <a:lnTo>
                  <a:pt x="5702808" y="4636008"/>
                </a:lnTo>
                <a:lnTo>
                  <a:pt x="5699760" y="4636008"/>
                </a:lnTo>
                <a:lnTo>
                  <a:pt x="5699760" y="4632960"/>
                </a:lnTo>
                <a:close/>
                <a:moveTo>
                  <a:pt x="5705856" y="4632960"/>
                </a:moveTo>
                <a:lnTo>
                  <a:pt x="5708904" y="4632960"/>
                </a:lnTo>
                <a:lnTo>
                  <a:pt x="5708904" y="4636008"/>
                </a:lnTo>
                <a:lnTo>
                  <a:pt x="5705856" y="4636008"/>
                </a:lnTo>
                <a:lnTo>
                  <a:pt x="5705856" y="4632960"/>
                </a:lnTo>
                <a:close/>
                <a:moveTo>
                  <a:pt x="5711951" y="4632960"/>
                </a:moveTo>
                <a:lnTo>
                  <a:pt x="5714999" y="4632960"/>
                </a:lnTo>
                <a:lnTo>
                  <a:pt x="5714999" y="4636008"/>
                </a:lnTo>
                <a:lnTo>
                  <a:pt x="5711951" y="4636008"/>
                </a:lnTo>
                <a:lnTo>
                  <a:pt x="5711951" y="4632960"/>
                </a:lnTo>
                <a:close/>
                <a:moveTo>
                  <a:pt x="5718048" y="4632960"/>
                </a:moveTo>
                <a:lnTo>
                  <a:pt x="5721096" y="4632960"/>
                </a:lnTo>
                <a:lnTo>
                  <a:pt x="5721096" y="4636008"/>
                </a:lnTo>
                <a:lnTo>
                  <a:pt x="5718048" y="4636008"/>
                </a:lnTo>
                <a:lnTo>
                  <a:pt x="5718048" y="4632960"/>
                </a:lnTo>
                <a:close/>
                <a:moveTo>
                  <a:pt x="5724143" y="4632960"/>
                </a:moveTo>
                <a:lnTo>
                  <a:pt x="5727191" y="4632960"/>
                </a:lnTo>
                <a:lnTo>
                  <a:pt x="5727191" y="4636008"/>
                </a:lnTo>
                <a:lnTo>
                  <a:pt x="5724143" y="4636008"/>
                </a:lnTo>
                <a:lnTo>
                  <a:pt x="5724143" y="4632960"/>
                </a:lnTo>
                <a:close/>
                <a:moveTo>
                  <a:pt x="5730239" y="4632960"/>
                </a:moveTo>
                <a:lnTo>
                  <a:pt x="5733287" y="4632960"/>
                </a:lnTo>
                <a:lnTo>
                  <a:pt x="5733287" y="4636008"/>
                </a:lnTo>
                <a:lnTo>
                  <a:pt x="5730239" y="4636008"/>
                </a:lnTo>
                <a:lnTo>
                  <a:pt x="5730239" y="4632960"/>
                </a:lnTo>
                <a:close/>
                <a:moveTo>
                  <a:pt x="5736336" y="4632960"/>
                </a:moveTo>
                <a:lnTo>
                  <a:pt x="5739384" y="4632960"/>
                </a:lnTo>
                <a:lnTo>
                  <a:pt x="5739384" y="4636008"/>
                </a:lnTo>
                <a:lnTo>
                  <a:pt x="5736336" y="4636008"/>
                </a:lnTo>
                <a:lnTo>
                  <a:pt x="5736336" y="4632960"/>
                </a:lnTo>
                <a:close/>
                <a:moveTo>
                  <a:pt x="5742431" y="4632960"/>
                </a:moveTo>
                <a:lnTo>
                  <a:pt x="5745479" y="4632960"/>
                </a:lnTo>
                <a:lnTo>
                  <a:pt x="5745479" y="4636008"/>
                </a:lnTo>
                <a:lnTo>
                  <a:pt x="5742431" y="4636008"/>
                </a:lnTo>
                <a:lnTo>
                  <a:pt x="5742431" y="4632960"/>
                </a:lnTo>
                <a:close/>
                <a:moveTo>
                  <a:pt x="5748528" y="4632960"/>
                </a:moveTo>
                <a:lnTo>
                  <a:pt x="5751575" y="4632960"/>
                </a:lnTo>
                <a:lnTo>
                  <a:pt x="5751575" y="4636008"/>
                </a:lnTo>
                <a:lnTo>
                  <a:pt x="5748528" y="4636008"/>
                </a:lnTo>
                <a:lnTo>
                  <a:pt x="5748528" y="4632960"/>
                </a:lnTo>
                <a:close/>
                <a:moveTo>
                  <a:pt x="5754624" y="4632960"/>
                </a:moveTo>
                <a:lnTo>
                  <a:pt x="5757672" y="4632960"/>
                </a:lnTo>
                <a:lnTo>
                  <a:pt x="5757672" y="4636008"/>
                </a:lnTo>
                <a:lnTo>
                  <a:pt x="5754624" y="4636008"/>
                </a:lnTo>
                <a:lnTo>
                  <a:pt x="5754624" y="4632960"/>
                </a:lnTo>
                <a:close/>
                <a:moveTo>
                  <a:pt x="5760719" y="4632960"/>
                </a:moveTo>
                <a:lnTo>
                  <a:pt x="5763767" y="4632960"/>
                </a:lnTo>
                <a:lnTo>
                  <a:pt x="5763767" y="4636008"/>
                </a:lnTo>
                <a:lnTo>
                  <a:pt x="5760719" y="4636008"/>
                </a:lnTo>
                <a:lnTo>
                  <a:pt x="5760719" y="4632960"/>
                </a:lnTo>
                <a:close/>
                <a:moveTo>
                  <a:pt x="5766816" y="4632960"/>
                </a:moveTo>
                <a:lnTo>
                  <a:pt x="5769864" y="4632960"/>
                </a:lnTo>
                <a:lnTo>
                  <a:pt x="5769864" y="4636008"/>
                </a:lnTo>
                <a:lnTo>
                  <a:pt x="5766816" y="4636008"/>
                </a:lnTo>
                <a:lnTo>
                  <a:pt x="5766816" y="4632960"/>
                </a:lnTo>
                <a:close/>
                <a:moveTo>
                  <a:pt x="5772912" y="4632960"/>
                </a:moveTo>
                <a:lnTo>
                  <a:pt x="5775960" y="4632960"/>
                </a:lnTo>
                <a:lnTo>
                  <a:pt x="5775960" y="4636008"/>
                </a:lnTo>
                <a:lnTo>
                  <a:pt x="5772912" y="4636008"/>
                </a:lnTo>
                <a:lnTo>
                  <a:pt x="5772912" y="4632960"/>
                </a:lnTo>
                <a:close/>
                <a:moveTo>
                  <a:pt x="5779007" y="4632960"/>
                </a:moveTo>
                <a:lnTo>
                  <a:pt x="5782055" y="4632960"/>
                </a:lnTo>
                <a:lnTo>
                  <a:pt x="5782055" y="4636008"/>
                </a:lnTo>
                <a:lnTo>
                  <a:pt x="5779007" y="4636008"/>
                </a:lnTo>
                <a:lnTo>
                  <a:pt x="5779007" y="4632960"/>
                </a:lnTo>
                <a:close/>
                <a:moveTo>
                  <a:pt x="5785104" y="4632960"/>
                </a:moveTo>
                <a:lnTo>
                  <a:pt x="5788152" y="4632960"/>
                </a:lnTo>
                <a:lnTo>
                  <a:pt x="5788152" y="4636008"/>
                </a:lnTo>
                <a:lnTo>
                  <a:pt x="5785104" y="4636008"/>
                </a:lnTo>
                <a:lnTo>
                  <a:pt x="5785104" y="4632960"/>
                </a:lnTo>
                <a:close/>
                <a:moveTo>
                  <a:pt x="5791199" y="4632960"/>
                </a:moveTo>
                <a:lnTo>
                  <a:pt x="5794247" y="4632960"/>
                </a:lnTo>
                <a:lnTo>
                  <a:pt x="5794247" y="4636008"/>
                </a:lnTo>
                <a:lnTo>
                  <a:pt x="5791199" y="4636008"/>
                </a:lnTo>
                <a:lnTo>
                  <a:pt x="5791199" y="4632960"/>
                </a:lnTo>
                <a:close/>
                <a:moveTo>
                  <a:pt x="5797295" y="4632960"/>
                </a:moveTo>
                <a:lnTo>
                  <a:pt x="5800343" y="4632960"/>
                </a:lnTo>
                <a:lnTo>
                  <a:pt x="5800343" y="4636008"/>
                </a:lnTo>
                <a:lnTo>
                  <a:pt x="5797295" y="4636008"/>
                </a:lnTo>
                <a:lnTo>
                  <a:pt x="5797295" y="4632960"/>
                </a:lnTo>
                <a:close/>
                <a:moveTo>
                  <a:pt x="5803392" y="4632960"/>
                </a:moveTo>
                <a:lnTo>
                  <a:pt x="5806440" y="4632960"/>
                </a:lnTo>
                <a:lnTo>
                  <a:pt x="5806440" y="4636008"/>
                </a:lnTo>
                <a:lnTo>
                  <a:pt x="5803392" y="4636008"/>
                </a:lnTo>
                <a:lnTo>
                  <a:pt x="5803392" y="4632960"/>
                </a:lnTo>
                <a:close/>
                <a:moveTo>
                  <a:pt x="5809487" y="4632960"/>
                </a:moveTo>
                <a:lnTo>
                  <a:pt x="5812535" y="4632960"/>
                </a:lnTo>
                <a:lnTo>
                  <a:pt x="5812535" y="4636008"/>
                </a:lnTo>
                <a:lnTo>
                  <a:pt x="5809487" y="4636008"/>
                </a:lnTo>
                <a:lnTo>
                  <a:pt x="5809487" y="4632960"/>
                </a:lnTo>
                <a:close/>
                <a:moveTo>
                  <a:pt x="5815583" y="4632960"/>
                </a:moveTo>
                <a:lnTo>
                  <a:pt x="5818631" y="4632960"/>
                </a:lnTo>
                <a:lnTo>
                  <a:pt x="5818631" y="4636008"/>
                </a:lnTo>
                <a:lnTo>
                  <a:pt x="5815583" y="4636008"/>
                </a:lnTo>
                <a:lnTo>
                  <a:pt x="5815583" y="4632960"/>
                </a:lnTo>
                <a:close/>
                <a:moveTo>
                  <a:pt x="5821680" y="4632960"/>
                </a:moveTo>
                <a:lnTo>
                  <a:pt x="5824728" y="4632960"/>
                </a:lnTo>
                <a:lnTo>
                  <a:pt x="5824728" y="4636008"/>
                </a:lnTo>
                <a:lnTo>
                  <a:pt x="5821680" y="4636008"/>
                </a:lnTo>
                <a:lnTo>
                  <a:pt x="5821680" y="4632960"/>
                </a:lnTo>
                <a:close/>
                <a:moveTo>
                  <a:pt x="5827775" y="4632960"/>
                </a:moveTo>
                <a:lnTo>
                  <a:pt x="5830823" y="4632960"/>
                </a:lnTo>
                <a:lnTo>
                  <a:pt x="5830823" y="4636008"/>
                </a:lnTo>
                <a:lnTo>
                  <a:pt x="5827775" y="4636008"/>
                </a:lnTo>
                <a:lnTo>
                  <a:pt x="5827775" y="4632960"/>
                </a:lnTo>
                <a:close/>
                <a:moveTo>
                  <a:pt x="5833872" y="4632960"/>
                </a:moveTo>
                <a:lnTo>
                  <a:pt x="5836920" y="4632960"/>
                </a:lnTo>
                <a:lnTo>
                  <a:pt x="5836920" y="4636008"/>
                </a:lnTo>
                <a:lnTo>
                  <a:pt x="5833872" y="4636008"/>
                </a:lnTo>
                <a:lnTo>
                  <a:pt x="5833872" y="4632960"/>
                </a:lnTo>
                <a:close/>
                <a:moveTo>
                  <a:pt x="5839968" y="4632960"/>
                </a:moveTo>
                <a:lnTo>
                  <a:pt x="5843016" y="4632960"/>
                </a:lnTo>
                <a:lnTo>
                  <a:pt x="5843016" y="4636008"/>
                </a:lnTo>
                <a:lnTo>
                  <a:pt x="5839968" y="4636008"/>
                </a:lnTo>
                <a:lnTo>
                  <a:pt x="5839968" y="4632960"/>
                </a:lnTo>
                <a:close/>
                <a:moveTo>
                  <a:pt x="5846063" y="4632960"/>
                </a:moveTo>
                <a:lnTo>
                  <a:pt x="5849111" y="4632960"/>
                </a:lnTo>
                <a:lnTo>
                  <a:pt x="5849111" y="4636008"/>
                </a:lnTo>
                <a:lnTo>
                  <a:pt x="5846063" y="4636008"/>
                </a:lnTo>
                <a:lnTo>
                  <a:pt x="5846063" y="4632960"/>
                </a:lnTo>
                <a:close/>
                <a:moveTo>
                  <a:pt x="5852160" y="4632960"/>
                </a:moveTo>
                <a:lnTo>
                  <a:pt x="5855208" y="4632960"/>
                </a:lnTo>
                <a:lnTo>
                  <a:pt x="5855208" y="4636008"/>
                </a:lnTo>
                <a:lnTo>
                  <a:pt x="5852160" y="4636008"/>
                </a:lnTo>
                <a:lnTo>
                  <a:pt x="5852160" y="4632960"/>
                </a:lnTo>
                <a:close/>
                <a:moveTo>
                  <a:pt x="5858256" y="4632960"/>
                </a:moveTo>
                <a:lnTo>
                  <a:pt x="5861304" y="4632960"/>
                </a:lnTo>
                <a:lnTo>
                  <a:pt x="5861304" y="4636008"/>
                </a:lnTo>
                <a:lnTo>
                  <a:pt x="5858256" y="4636008"/>
                </a:lnTo>
                <a:lnTo>
                  <a:pt x="5858256" y="4632960"/>
                </a:lnTo>
                <a:close/>
                <a:moveTo>
                  <a:pt x="5864351" y="4632960"/>
                </a:moveTo>
                <a:lnTo>
                  <a:pt x="5867399" y="4632960"/>
                </a:lnTo>
                <a:lnTo>
                  <a:pt x="5867399" y="4636008"/>
                </a:lnTo>
                <a:lnTo>
                  <a:pt x="5864351" y="4636008"/>
                </a:lnTo>
                <a:lnTo>
                  <a:pt x="5864351" y="4632960"/>
                </a:lnTo>
                <a:close/>
                <a:moveTo>
                  <a:pt x="5870448" y="4632960"/>
                </a:moveTo>
                <a:lnTo>
                  <a:pt x="5873496" y="4632960"/>
                </a:lnTo>
                <a:lnTo>
                  <a:pt x="5873496" y="4636008"/>
                </a:lnTo>
                <a:lnTo>
                  <a:pt x="5870448" y="4636008"/>
                </a:lnTo>
                <a:lnTo>
                  <a:pt x="5870448" y="4632960"/>
                </a:lnTo>
                <a:close/>
                <a:moveTo>
                  <a:pt x="5876543" y="4632960"/>
                </a:moveTo>
                <a:lnTo>
                  <a:pt x="5879591" y="4632960"/>
                </a:lnTo>
                <a:lnTo>
                  <a:pt x="5879591" y="4636008"/>
                </a:lnTo>
                <a:lnTo>
                  <a:pt x="5876543" y="4636008"/>
                </a:lnTo>
                <a:lnTo>
                  <a:pt x="5876543" y="4632960"/>
                </a:lnTo>
                <a:close/>
                <a:moveTo>
                  <a:pt x="5882639" y="4632960"/>
                </a:moveTo>
                <a:lnTo>
                  <a:pt x="5885687" y="4632960"/>
                </a:lnTo>
                <a:lnTo>
                  <a:pt x="5885687" y="4636008"/>
                </a:lnTo>
                <a:lnTo>
                  <a:pt x="5882639" y="4636008"/>
                </a:lnTo>
                <a:lnTo>
                  <a:pt x="5882639" y="4632960"/>
                </a:lnTo>
                <a:close/>
                <a:moveTo>
                  <a:pt x="5888736" y="4632960"/>
                </a:moveTo>
                <a:lnTo>
                  <a:pt x="5891784" y="4632960"/>
                </a:lnTo>
                <a:lnTo>
                  <a:pt x="5891784" y="4636008"/>
                </a:lnTo>
                <a:lnTo>
                  <a:pt x="5888736" y="4636008"/>
                </a:lnTo>
                <a:lnTo>
                  <a:pt x="5888736" y="4632960"/>
                </a:lnTo>
                <a:close/>
                <a:moveTo>
                  <a:pt x="5894831" y="4632960"/>
                </a:moveTo>
                <a:lnTo>
                  <a:pt x="5897879" y="4632960"/>
                </a:lnTo>
                <a:lnTo>
                  <a:pt x="5897879" y="4636008"/>
                </a:lnTo>
                <a:lnTo>
                  <a:pt x="5894831" y="4636008"/>
                </a:lnTo>
                <a:lnTo>
                  <a:pt x="5894831" y="4632960"/>
                </a:lnTo>
                <a:close/>
                <a:moveTo>
                  <a:pt x="5900928" y="4632960"/>
                </a:moveTo>
                <a:lnTo>
                  <a:pt x="5903975" y="4632960"/>
                </a:lnTo>
                <a:lnTo>
                  <a:pt x="5903975" y="4636008"/>
                </a:lnTo>
                <a:lnTo>
                  <a:pt x="5900928" y="4636008"/>
                </a:lnTo>
                <a:lnTo>
                  <a:pt x="5900928" y="4632960"/>
                </a:lnTo>
                <a:close/>
                <a:moveTo>
                  <a:pt x="5907024" y="4632960"/>
                </a:moveTo>
                <a:lnTo>
                  <a:pt x="5910072" y="4632960"/>
                </a:lnTo>
                <a:lnTo>
                  <a:pt x="5910072" y="4636008"/>
                </a:lnTo>
                <a:lnTo>
                  <a:pt x="5907024" y="4636008"/>
                </a:lnTo>
                <a:lnTo>
                  <a:pt x="5907024" y="4632960"/>
                </a:lnTo>
                <a:close/>
                <a:moveTo>
                  <a:pt x="5913119" y="4632960"/>
                </a:moveTo>
                <a:lnTo>
                  <a:pt x="5916167" y="4632960"/>
                </a:lnTo>
                <a:lnTo>
                  <a:pt x="5916167" y="4636008"/>
                </a:lnTo>
                <a:lnTo>
                  <a:pt x="5913119" y="4636008"/>
                </a:lnTo>
                <a:lnTo>
                  <a:pt x="5913119" y="4632960"/>
                </a:lnTo>
                <a:close/>
                <a:moveTo>
                  <a:pt x="5919216" y="4632960"/>
                </a:moveTo>
                <a:lnTo>
                  <a:pt x="5922264" y="4632960"/>
                </a:lnTo>
                <a:lnTo>
                  <a:pt x="5922264" y="4636008"/>
                </a:lnTo>
                <a:lnTo>
                  <a:pt x="5919216" y="4636008"/>
                </a:lnTo>
                <a:lnTo>
                  <a:pt x="5919216" y="4632960"/>
                </a:lnTo>
                <a:close/>
                <a:moveTo>
                  <a:pt x="5925312" y="4632960"/>
                </a:moveTo>
                <a:lnTo>
                  <a:pt x="5928360" y="4632960"/>
                </a:lnTo>
                <a:lnTo>
                  <a:pt x="5928360" y="4636008"/>
                </a:lnTo>
                <a:lnTo>
                  <a:pt x="5925312" y="4636008"/>
                </a:lnTo>
                <a:lnTo>
                  <a:pt x="5925312" y="4632960"/>
                </a:lnTo>
                <a:close/>
                <a:moveTo>
                  <a:pt x="5931407" y="4632960"/>
                </a:moveTo>
                <a:lnTo>
                  <a:pt x="5934455" y="4632960"/>
                </a:lnTo>
                <a:lnTo>
                  <a:pt x="5934455" y="4636008"/>
                </a:lnTo>
                <a:lnTo>
                  <a:pt x="5931407" y="4636008"/>
                </a:lnTo>
                <a:lnTo>
                  <a:pt x="5931407" y="4632960"/>
                </a:lnTo>
                <a:close/>
                <a:moveTo>
                  <a:pt x="5937504" y="4632960"/>
                </a:moveTo>
                <a:lnTo>
                  <a:pt x="5940552" y="4632960"/>
                </a:lnTo>
                <a:lnTo>
                  <a:pt x="5940552" y="4636008"/>
                </a:lnTo>
                <a:lnTo>
                  <a:pt x="5937504" y="4636008"/>
                </a:lnTo>
                <a:lnTo>
                  <a:pt x="5937504" y="4632960"/>
                </a:lnTo>
                <a:close/>
                <a:moveTo>
                  <a:pt x="5943599" y="4632960"/>
                </a:moveTo>
                <a:lnTo>
                  <a:pt x="5946647" y="4632960"/>
                </a:lnTo>
                <a:lnTo>
                  <a:pt x="5946647" y="4636008"/>
                </a:lnTo>
                <a:lnTo>
                  <a:pt x="5943599" y="4636008"/>
                </a:lnTo>
                <a:lnTo>
                  <a:pt x="5943599" y="4632960"/>
                </a:lnTo>
                <a:close/>
                <a:moveTo>
                  <a:pt x="5949695" y="4632960"/>
                </a:moveTo>
                <a:lnTo>
                  <a:pt x="5952743" y="4632960"/>
                </a:lnTo>
                <a:lnTo>
                  <a:pt x="5952743" y="4636008"/>
                </a:lnTo>
                <a:lnTo>
                  <a:pt x="5949695" y="4636008"/>
                </a:lnTo>
                <a:lnTo>
                  <a:pt x="5949695" y="4632960"/>
                </a:lnTo>
                <a:close/>
                <a:moveTo>
                  <a:pt x="5955792" y="4632960"/>
                </a:moveTo>
                <a:lnTo>
                  <a:pt x="5958840" y="4632960"/>
                </a:lnTo>
                <a:lnTo>
                  <a:pt x="5958840" y="4636008"/>
                </a:lnTo>
                <a:lnTo>
                  <a:pt x="5955792" y="4636008"/>
                </a:lnTo>
                <a:lnTo>
                  <a:pt x="5955792" y="4632960"/>
                </a:lnTo>
                <a:close/>
                <a:moveTo>
                  <a:pt x="5961887" y="4632960"/>
                </a:moveTo>
                <a:lnTo>
                  <a:pt x="5964935" y="4632960"/>
                </a:lnTo>
                <a:lnTo>
                  <a:pt x="5964935" y="4636008"/>
                </a:lnTo>
                <a:lnTo>
                  <a:pt x="5961887" y="4636008"/>
                </a:lnTo>
                <a:lnTo>
                  <a:pt x="5961887" y="4632960"/>
                </a:lnTo>
                <a:close/>
                <a:moveTo>
                  <a:pt x="5967983" y="4632960"/>
                </a:moveTo>
                <a:lnTo>
                  <a:pt x="5971031" y="4632960"/>
                </a:lnTo>
                <a:lnTo>
                  <a:pt x="5971031" y="4636008"/>
                </a:lnTo>
                <a:lnTo>
                  <a:pt x="5967983" y="4636008"/>
                </a:lnTo>
                <a:lnTo>
                  <a:pt x="5967983" y="4632960"/>
                </a:lnTo>
                <a:close/>
                <a:moveTo>
                  <a:pt x="5974080" y="4632960"/>
                </a:moveTo>
                <a:lnTo>
                  <a:pt x="5977128" y="4632960"/>
                </a:lnTo>
                <a:lnTo>
                  <a:pt x="5977128" y="4636008"/>
                </a:lnTo>
                <a:lnTo>
                  <a:pt x="5974080" y="4636008"/>
                </a:lnTo>
                <a:lnTo>
                  <a:pt x="5974080" y="4632960"/>
                </a:lnTo>
                <a:close/>
                <a:moveTo>
                  <a:pt x="5980175" y="4632960"/>
                </a:moveTo>
                <a:lnTo>
                  <a:pt x="5983223" y="4632960"/>
                </a:lnTo>
                <a:lnTo>
                  <a:pt x="5983223" y="4636008"/>
                </a:lnTo>
                <a:lnTo>
                  <a:pt x="5980175" y="4636008"/>
                </a:lnTo>
                <a:lnTo>
                  <a:pt x="5980175" y="4632960"/>
                </a:lnTo>
                <a:close/>
                <a:moveTo>
                  <a:pt x="5986272" y="4632960"/>
                </a:moveTo>
                <a:lnTo>
                  <a:pt x="5989320" y="4632960"/>
                </a:lnTo>
                <a:lnTo>
                  <a:pt x="5989320" y="4636008"/>
                </a:lnTo>
                <a:lnTo>
                  <a:pt x="5986272" y="4636008"/>
                </a:lnTo>
                <a:lnTo>
                  <a:pt x="5986272" y="4632960"/>
                </a:lnTo>
                <a:close/>
                <a:moveTo>
                  <a:pt x="5992368" y="4632960"/>
                </a:moveTo>
                <a:lnTo>
                  <a:pt x="5995416" y="4632960"/>
                </a:lnTo>
                <a:lnTo>
                  <a:pt x="5995416" y="4636008"/>
                </a:lnTo>
                <a:lnTo>
                  <a:pt x="5992368" y="4636008"/>
                </a:lnTo>
                <a:lnTo>
                  <a:pt x="5992368" y="4632960"/>
                </a:lnTo>
                <a:close/>
                <a:moveTo>
                  <a:pt x="5998463" y="4632960"/>
                </a:moveTo>
                <a:lnTo>
                  <a:pt x="6001511" y="4632960"/>
                </a:lnTo>
                <a:lnTo>
                  <a:pt x="6001511" y="4636008"/>
                </a:lnTo>
                <a:lnTo>
                  <a:pt x="5998463" y="4636008"/>
                </a:lnTo>
                <a:lnTo>
                  <a:pt x="5998463" y="4632960"/>
                </a:lnTo>
                <a:close/>
                <a:moveTo>
                  <a:pt x="6004560" y="4632960"/>
                </a:moveTo>
                <a:lnTo>
                  <a:pt x="6007608" y="4632960"/>
                </a:lnTo>
                <a:lnTo>
                  <a:pt x="6007608" y="4636008"/>
                </a:lnTo>
                <a:lnTo>
                  <a:pt x="6004560" y="4636008"/>
                </a:lnTo>
                <a:lnTo>
                  <a:pt x="6004560" y="4632960"/>
                </a:lnTo>
                <a:close/>
                <a:moveTo>
                  <a:pt x="6010656" y="4632960"/>
                </a:moveTo>
                <a:lnTo>
                  <a:pt x="6013704" y="4632960"/>
                </a:lnTo>
                <a:lnTo>
                  <a:pt x="6013704" y="4636008"/>
                </a:lnTo>
                <a:lnTo>
                  <a:pt x="6010656" y="4636008"/>
                </a:lnTo>
                <a:lnTo>
                  <a:pt x="6010656" y="4632960"/>
                </a:lnTo>
                <a:close/>
                <a:moveTo>
                  <a:pt x="6016751" y="4632960"/>
                </a:moveTo>
                <a:lnTo>
                  <a:pt x="6019799" y="4632960"/>
                </a:lnTo>
                <a:lnTo>
                  <a:pt x="6019799" y="4636008"/>
                </a:lnTo>
                <a:lnTo>
                  <a:pt x="6016751" y="4636008"/>
                </a:lnTo>
                <a:lnTo>
                  <a:pt x="6016751" y="4632960"/>
                </a:lnTo>
                <a:close/>
                <a:moveTo>
                  <a:pt x="6022848" y="4632960"/>
                </a:moveTo>
                <a:lnTo>
                  <a:pt x="6025896" y="4632960"/>
                </a:lnTo>
                <a:lnTo>
                  <a:pt x="6025896" y="4636008"/>
                </a:lnTo>
                <a:lnTo>
                  <a:pt x="6022848" y="4636008"/>
                </a:lnTo>
                <a:lnTo>
                  <a:pt x="6022848" y="4632960"/>
                </a:lnTo>
                <a:close/>
                <a:moveTo>
                  <a:pt x="6028943" y="4632960"/>
                </a:moveTo>
                <a:lnTo>
                  <a:pt x="6031991" y="4632960"/>
                </a:lnTo>
                <a:lnTo>
                  <a:pt x="6031991" y="4636008"/>
                </a:lnTo>
                <a:lnTo>
                  <a:pt x="6028943" y="4636008"/>
                </a:lnTo>
                <a:lnTo>
                  <a:pt x="6028943" y="4632960"/>
                </a:lnTo>
                <a:close/>
                <a:moveTo>
                  <a:pt x="6035039" y="4632960"/>
                </a:moveTo>
                <a:lnTo>
                  <a:pt x="6038087" y="4632960"/>
                </a:lnTo>
                <a:lnTo>
                  <a:pt x="6038087" y="4636008"/>
                </a:lnTo>
                <a:lnTo>
                  <a:pt x="6035039" y="4636008"/>
                </a:lnTo>
                <a:lnTo>
                  <a:pt x="6035039" y="4632960"/>
                </a:lnTo>
                <a:close/>
                <a:moveTo>
                  <a:pt x="6041136" y="4632960"/>
                </a:moveTo>
                <a:lnTo>
                  <a:pt x="6044184" y="4632960"/>
                </a:lnTo>
                <a:lnTo>
                  <a:pt x="6044184" y="4636008"/>
                </a:lnTo>
                <a:lnTo>
                  <a:pt x="6041136" y="4636008"/>
                </a:lnTo>
                <a:lnTo>
                  <a:pt x="6041136" y="4632960"/>
                </a:lnTo>
                <a:close/>
                <a:moveTo>
                  <a:pt x="6047231" y="4632960"/>
                </a:moveTo>
                <a:lnTo>
                  <a:pt x="6050279" y="4632960"/>
                </a:lnTo>
                <a:lnTo>
                  <a:pt x="6050279" y="4636008"/>
                </a:lnTo>
                <a:lnTo>
                  <a:pt x="6047231" y="4636008"/>
                </a:lnTo>
                <a:lnTo>
                  <a:pt x="6047231" y="4632960"/>
                </a:lnTo>
                <a:close/>
                <a:moveTo>
                  <a:pt x="6053328" y="4632960"/>
                </a:moveTo>
                <a:lnTo>
                  <a:pt x="6056375" y="4632960"/>
                </a:lnTo>
                <a:lnTo>
                  <a:pt x="6056375" y="4636008"/>
                </a:lnTo>
                <a:lnTo>
                  <a:pt x="6053328" y="4636008"/>
                </a:lnTo>
                <a:lnTo>
                  <a:pt x="6053328" y="4632960"/>
                </a:lnTo>
                <a:close/>
                <a:moveTo>
                  <a:pt x="6059424" y="4632960"/>
                </a:moveTo>
                <a:lnTo>
                  <a:pt x="6062472" y="4632960"/>
                </a:lnTo>
                <a:lnTo>
                  <a:pt x="6062472" y="4636008"/>
                </a:lnTo>
                <a:lnTo>
                  <a:pt x="6059424" y="4636008"/>
                </a:lnTo>
                <a:lnTo>
                  <a:pt x="6059424" y="4632960"/>
                </a:lnTo>
                <a:close/>
                <a:moveTo>
                  <a:pt x="6065519" y="4632960"/>
                </a:moveTo>
                <a:lnTo>
                  <a:pt x="6068567" y="4632960"/>
                </a:lnTo>
                <a:lnTo>
                  <a:pt x="6068567" y="4636008"/>
                </a:lnTo>
                <a:lnTo>
                  <a:pt x="6065519" y="4636008"/>
                </a:lnTo>
                <a:lnTo>
                  <a:pt x="6065519" y="4632960"/>
                </a:lnTo>
                <a:close/>
                <a:moveTo>
                  <a:pt x="6071616" y="4632960"/>
                </a:moveTo>
                <a:lnTo>
                  <a:pt x="6074664" y="4632960"/>
                </a:lnTo>
                <a:lnTo>
                  <a:pt x="6074664" y="4636008"/>
                </a:lnTo>
                <a:lnTo>
                  <a:pt x="6071616" y="4636008"/>
                </a:lnTo>
                <a:lnTo>
                  <a:pt x="6071616" y="4632960"/>
                </a:lnTo>
                <a:close/>
                <a:moveTo>
                  <a:pt x="6077712" y="4632960"/>
                </a:moveTo>
                <a:lnTo>
                  <a:pt x="6080760" y="4632960"/>
                </a:lnTo>
                <a:lnTo>
                  <a:pt x="6080760" y="4636008"/>
                </a:lnTo>
                <a:lnTo>
                  <a:pt x="6077712" y="4636008"/>
                </a:lnTo>
                <a:lnTo>
                  <a:pt x="6077712" y="4632960"/>
                </a:lnTo>
                <a:close/>
                <a:moveTo>
                  <a:pt x="6083807" y="4632960"/>
                </a:moveTo>
                <a:lnTo>
                  <a:pt x="6086855" y="4632960"/>
                </a:lnTo>
                <a:lnTo>
                  <a:pt x="6086855" y="4636008"/>
                </a:lnTo>
                <a:lnTo>
                  <a:pt x="6083807" y="4636008"/>
                </a:lnTo>
                <a:lnTo>
                  <a:pt x="6083807" y="4632960"/>
                </a:lnTo>
                <a:close/>
                <a:moveTo>
                  <a:pt x="6089904" y="4632960"/>
                </a:moveTo>
                <a:lnTo>
                  <a:pt x="6092952" y="4632960"/>
                </a:lnTo>
                <a:lnTo>
                  <a:pt x="6092952" y="4636008"/>
                </a:lnTo>
                <a:lnTo>
                  <a:pt x="6089904" y="4636008"/>
                </a:lnTo>
                <a:lnTo>
                  <a:pt x="6089904" y="4632960"/>
                </a:lnTo>
                <a:close/>
                <a:moveTo>
                  <a:pt x="6095999" y="4632960"/>
                </a:moveTo>
                <a:lnTo>
                  <a:pt x="6099047" y="4632960"/>
                </a:lnTo>
                <a:lnTo>
                  <a:pt x="6099047" y="4636008"/>
                </a:lnTo>
                <a:lnTo>
                  <a:pt x="6095999" y="4636008"/>
                </a:lnTo>
                <a:lnTo>
                  <a:pt x="6095999" y="4632960"/>
                </a:lnTo>
                <a:close/>
                <a:moveTo>
                  <a:pt x="6102095" y="4632960"/>
                </a:moveTo>
                <a:lnTo>
                  <a:pt x="6105143" y="4632960"/>
                </a:lnTo>
                <a:lnTo>
                  <a:pt x="6105143" y="4636008"/>
                </a:lnTo>
                <a:lnTo>
                  <a:pt x="6102095" y="4636008"/>
                </a:lnTo>
                <a:lnTo>
                  <a:pt x="6102095" y="4632960"/>
                </a:lnTo>
                <a:close/>
                <a:moveTo>
                  <a:pt x="6108192" y="4632960"/>
                </a:moveTo>
                <a:lnTo>
                  <a:pt x="6111240" y="4632960"/>
                </a:lnTo>
                <a:lnTo>
                  <a:pt x="6111240" y="4636008"/>
                </a:lnTo>
                <a:lnTo>
                  <a:pt x="6108192" y="4636008"/>
                </a:lnTo>
                <a:lnTo>
                  <a:pt x="6108192" y="4632960"/>
                </a:lnTo>
                <a:close/>
                <a:moveTo>
                  <a:pt x="6114287" y="4632960"/>
                </a:moveTo>
                <a:lnTo>
                  <a:pt x="6117335" y="4632960"/>
                </a:lnTo>
                <a:lnTo>
                  <a:pt x="6117335" y="4636008"/>
                </a:lnTo>
                <a:lnTo>
                  <a:pt x="6114287" y="4636008"/>
                </a:lnTo>
                <a:lnTo>
                  <a:pt x="6114287" y="4632960"/>
                </a:lnTo>
                <a:close/>
                <a:moveTo>
                  <a:pt x="6120383" y="4632960"/>
                </a:moveTo>
                <a:lnTo>
                  <a:pt x="6123431" y="4632960"/>
                </a:lnTo>
                <a:lnTo>
                  <a:pt x="6123431" y="4636008"/>
                </a:lnTo>
                <a:lnTo>
                  <a:pt x="6120383" y="4636008"/>
                </a:lnTo>
                <a:lnTo>
                  <a:pt x="6120383" y="4632960"/>
                </a:lnTo>
                <a:close/>
                <a:moveTo>
                  <a:pt x="6126480" y="4632960"/>
                </a:moveTo>
                <a:lnTo>
                  <a:pt x="6129528" y="4632960"/>
                </a:lnTo>
                <a:lnTo>
                  <a:pt x="6129528" y="4636008"/>
                </a:lnTo>
                <a:lnTo>
                  <a:pt x="6126480" y="4636008"/>
                </a:lnTo>
                <a:lnTo>
                  <a:pt x="6126480" y="4632960"/>
                </a:lnTo>
                <a:close/>
                <a:moveTo>
                  <a:pt x="6132575" y="4632960"/>
                </a:moveTo>
                <a:lnTo>
                  <a:pt x="6135623" y="4632960"/>
                </a:lnTo>
                <a:lnTo>
                  <a:pt x="6135623" y="4636008"/>
                </a:lnTo>
                <a:lnTo>
                  <a:pt x="6132575" y="4636008"/>
                </a:lnTo>
                <a:lnTo>
                  <a:pt x="6132575" y="4632960"/>
                </a:lnTo>
                <a:close/>
                <a:moveTo>
                  <a:pt x="6138672" y="4632960"/>
                </a:moveTo>
                <a:lnTo>
                  <a:pt x="6141720" y="4632960"/>
                </a:lnTo>
                <a:lnTo>
                  <a:pt x="6141720" y="4636008"/>
                </a:lnTo>
                <a:lnTo>
                  <a:pt x="6138672" y="4636008"/>
                </a:lnTo>
                <a:lnTo>
                  <a:pt x="6138672" y="4632960"/>
                </a:lnTo>
                <a:close/>
                <a:moveTo>
                  <a:pt x="6144768" y="4632960"/>
                </a:moveTo>
                <a:lnTo>
                  <a:pt x="6147816" y="4632960"/>
                </a:lnTo>
                <a:lnTo>
                  <a:pt x="6147816" y="4636008"/>
                </a:lnTo>
                <a:lnTo>
                  <a:pt x="6144768" y="4636008"/>
                </a:lnTo>
                <a:lnTo>
                  <a:pt x="6144768" y="4632960"/>
                </a:lnTo>
                <a:close/>
                <a:moveTo>
                  <a:pt x="6150863" y="4632960"/>
                </a:moveTo>
                <a:lnTo>
                  <a:pt x="6153911" y="4632960"/>
                </a:lnTo>
                <a:lnTo>
                  <a:pt x="6153911" y="4636008"/>
                </a:lnTo>
                <a:lnTo>
                  <a:pt x="6150863" y="4636008"/>
                </a:lnTo>
                <a:lnTo>
                  <a:pt x="6150863" y="4632960"/>
                </a:lnTo>
                <a:close/>
                <a:moveTo>
                  <a:pt x="6156959" y="4632960"/>
                </a:moveTo>
                <a:lnTo>
                  <a:pt x="6160007" y="4632960"/>
                </a:lnTo>
                <a:lnTo>
                  <a:pt x="6160007" y="4636008"/>
                </a:lnTo>
                <a:lnTo>
                  <a:pt x="6156959" y="4636008"/>
                </a:lnTo>
                <a:lnTo>
                  <a:pt x="6156959" y="4632960"/>
                </a:lnTo>
                <a:close/>
                <a:moveTo>
                  <a:pt x="6163056" y="4632960"/>
                </a:moveTo>
                <a:lnTo>
                  <a:pt x="6166104" y="4632960"/>
                </a:lnTo>
                <a:lnTo>
                  <a:pt x="6166104" y="4636008"/>
                </a:lnTo>
                <a:lnTo>
                  <a:pt x="6163056" y="4636008"/>
                </a:lnTo>
                <a:lnTo>
                  <a:pt x="6163056" y="4632960"/>
                </a:lnTo>
                <a:close/>
                <a:moveTo>
                  <a:pt x="6169151" y="4632960"/>
                </a:moveTo>
                <a:lnTo>
                  <a:pt x="6172199" y="4632960"/>
                </a:lnTo>
                <a:lnTo>
                  <a:pt x="6172199" y="4636008"/>
                </a:lnTo>
                <a:lnTo>
                  <a:pt x="6169151" y="4636008"/>
                </a:lnTo>
                <a:lnTo>
                  <a:pt x="6169151" y="4632960"/>
                </a:lnTo>
                <a:close/>
                <a:moveTo>
                  <a:pt x="6175247" y="4632960"/>
                </a:moveTo>
                <a:lnTo>
                  <a:pt x="6178295" y="4632960"/>
                </a:lnTo>
                <a:lnTo>
                  <a:pt x="6178295" y="4636008"/>
                </a:lnTo>
                <a:lnTo>
                  <a:pt x="6175247" y="4636008"/>
                </a:lnTo>
                <a:lnTo>
                  <a:pt x="6175247" y="4632960"/>
                </a:lnTo>
                <a:close/>
                <a:moveTo>
                  <a:pt x="6181344" y="4632960"/>
                </a:moveTo>
                <a:lnTo>
                  <a:pt x="6184392" y="4632960"/>
                </a:lnTo>
                <a:lnTo>
                  <a:pt x="6184392" y="4636008"/>
                </a:lnTo>
                <a:lnTo>
                  <a:pt x="6181344" y="4636008"/>
                </a:lnTo>
                <a:lnTo>
                  <a:pt x="6181344" y="4632960"/>
                </a:lnTo>
                <a:close/>
                <a:moveTo>
                  <a:pt x="6187439" y="4632960"/>
                </a:moveTo>
                <a:lnTo>
                  <a:pt x="6190487" y="4632960"/>
                </a:lnTo>
                <a:lnTo>
                  <a:pt x="6190487" y="4636008"/>
                </a:lnTo>
                <a:lnTo>
                  <a:pt x="6187439" y="4636008"/>
                </a:lnTo>
                <a:lnTo>
                  <a:pt x="6187439" y="4632960"/>
                </a:lnTo>
                <a:close/>
                <a:moveTo>
                  <a:pt x="6193535" y="4632960"/>
                </a:moveTo>
                <a:lnTo>
                  <a:pt x="6196583" y="4632960"/>
                </a:lnTo>
                <a:lnTo>
                  <a:pt x="6196583" y="4636008"/>
                </a:lnTo>
                <a:lnTo>
                  <a:pt x="6193535" y="4636008"/>
                </a:lnTo>
                <a:lnTo>
                  <a:pt x="6193535" y="4632960"/>
                </a:lnTo>
                <a:close/>
                <a:moveTo>
                  <a:pt x="6199632" y="4632960"/>
                </a:moveTo>
                <a:lnTo>
                  <a:pt x="6202680" y="4632960"/>
                </a:lnTo>
                <a:lnTo>
                  <a:pt x="6202680" y="4636008"/>
                </a:lnTo>
                <a:lnTo>
                  <a:pt x="6199632" y="4636008"/>
                </a:lnTo>
                <a:lnTo>
                  <a:pt x="6199632" y="4632960"/>
                </a:lnTo>
                <a:close/>
                <a:moveTo>
                  <a:pt x="6205728" y="4632960"/>
                </a:moveTo>
                <a:lnTo>
                  <a:pt x="6208775" y="4632960"/>
                </a:lnTo>
                <a:lnTo>
                  <a:pt x="6208775" y="4636008"/>
                </a:lnTo>
                <a:lnTo>
                  <a:pt x="6205728" y="4636008"/>
                </a:lnTo>
                <a:lnTo>
                  <a:pt x="6205728" y="4632960"/>
                </a:lnTo>
                <a:close/>
                <a:moveTo>
                  <a:pt x="6211823" y="4632960"/>
                </a:moveTo>
                <a:lnTo>
                  <a:pt x="6214871" y="4632960"/>
                </a:lnTo>
                <a:lnTo>
                  <a:pt x="6214871" y="4636008"/>
                </a:lnTo>
                <a:lnTo>
                  <a:pt x="6211823" y="4636008"/>
                </a:lnTo>
                <a:lnTo>
                  <a:pt x="6211823" y="4632960"/>
                </a:lnTo>
                <a:close/>
                <a:moveTo>
                  <a:pt x="6217920" y="4632960"/>
                </a:moveTo>
                <a:lnTo>
                  <a:pt x="6220968" y="4632960"/>
                </a:lnTo>
                <a:lnTo>
                  <a:pt x="6220968" y="4636008"/>
                </a:lnTo>
                <a:lnTo>
                  <a:pt x="6217920" y="4636008"/>
                </a:lnTo>
                <a:lnTo>
                  <a:pt x="6217920" y="4632960"/>
                </a:lnTo>
                <a:close/>
                <a:moveTo>
                  <a:pt x="6224016" y="4632960"/>
                </a:moveTo>
                <a:lnTo>
                  <a:pt x="6227064" y="4632960"/>
                </a:lnTo>
                <a:lnTo>
                  <a:pt x="6227064" y="4636008"/>
                </a:lnTo>
                <a:lnTo>
                  <a:pt x="6224016" y="4636008"/>
                </a:lnTo>
                <a:lnTo>
                  <a:pt x="6224016" y="4632960"/>
                </a:lnTo>
                <a:close/>
                <a:moveTo>
                  <a:pt x="6230111" y="4632960"/>
                </a:moveTo>
                <a:lnTo>
                  <a:pt x="6233159" y="4632960"/>
                </a:lnTo>
                <a:lnTo>
                  <a:pt x="6233159" y="4636008"/>
                </a:lnTo>
                <a:lnTo>
                  <a:pt x="6230111" y="4636008"/>
                </a:lnTo>
                <a:lnTo>
                  <a:pt x="6230111" y="4632960"/>
                </a:lnTo>
                <a:close/>
                <a:moveTo>
                  <a:pt x="6236208" y="4632960"/>
                </a:moveTo>
                <a:lnTo>
                  <a:pt x="6239256" y="4632960"/>
                </a:lnTo>
                <a:lnTo>
                  <a:pt x="6239256" y="4636008"/>
                </a:lnTo>
                <a:lnTo>
                  <a:pt x="6236208" y="4636008"/>
                </a:lnTo>
                <a:lnTo>
                  <a:pt x="6236208" y="4632960"/>
                </a:lnTo>
                <a:close/>
                <a:moveTo>
                  <a:pt x="6242304" y="4632960"/>
                </a:moveTo>
                <a:lnTo>
                  <a:pt x="6245352" y="4632960"/>
                </a:lnTo>
                <a:lnTo>
                  <a:pt x="6245352" y="4636008"/>
                </a:lnTo>
                <a:lnTo>
                  <a:pt x="6242304" y="4636008"/>
                </a:lnTo>
                <a:lnTo>
                  <a:pt x="6242304" y="4632960"/>
                </a:lnTo>
                <a:close/>
                <a:moveTo>
                  <a:pt x="6248399" y="4632960"/>
                </a:moveTo>
                <a:lnTo>
                  <a:pt x="6251447" y="4632960"/>
                </a:lnTo>
                <a:lnTo>
                  <a:pt x="6251447" y="4636008"/>
                </a:lnTo>
                <a:lnTo>
                  <a:pt x="6248399" y="4636008"/>
                </a:lnTo>
                <a:lnTo>
                  <a:pt x="6248399" y="4632960"/>
                </a:lnTo>
                <a:close/>
                <a:moveTo>
                  <a:pt x="6254496" y="4632960"/>
                </a:moveTo>
                <a:lnTo>
                  <a:pt x="6257544" y="4632960"/>
                </a:lnTo>
                <a:lnTo>
                  <a:pt x="6257544" y="4636008"/>
                </a:lnTo>
                <a:lnTo>
                  <a:pt x="6254496" y="4636008"/>
                </a:lnTo>
                <a:lnTo>
                  <a:pt x="6254496" y="4632960"/>
                </a:lnTo>
                <a:close/>
                <a:moveTo>
                  <a:pt x="6260592" y="4632960"/>
                </a:moveTo>
                <a:lnTo>
                  <a:pt x="6263640" y="4632960"/>
                </a:lnTo>
                <a:lnTo>
                  <a:pt x="6263640" y="4636008"/>
                </a:lnTo>
                <a:lnTo>
                  <a:pt x="6260592" y="4636008"/>
                </a:lnTo>
                <a:lnTo>
                  <a:pt x="6260592" y="4632960"/>
                </a:lnTo>
                <a:close/>
                <a:moveTo>
                  <a:pt x="6266687" y="4632960"/>
                </a:moveTo>
                <a:lnTo>
                  <a:pt x="6269735" y="4632960"/>
                </a:lnTo>
                <a:lnTo>
                  <a:pt x="6269735" y="4636008"/>
                </a:lnTo>
                <a:lnTo>
                  <a:pt x="6266687" y="4636008"/>
                </a:lnTo>
                <a:lnTo>
                  <a:pt x="6266687" y="4632960"/>
                </a:lnTo>
                <a:close/>
                <a:moveTo>
                  <a:pt x="6272784" y="4632960"/>
                </a:moveTo>
                <a:lnTo>
                  <a:pt x="6275832" y="4632960"/>
                </a:lnTo>
                <a:lnTo>
                  <a:pt x="6275832" y="4636008"/>
                </a:lnTo>
                <a:lnTo>
                  <a:pt x="6272784" y="4636008"/>
                </a:lnTo>
                <a:lnTo>
                  <a:pt x="6272784" y="4632960"/>
                </a:lnTo>
                <a:close/>
                <a:moveTo>
                  <a:pt x="6278880" y="4632960"/>
                </a:moveTo>
                <a:lnTo>
                  <a:pt x="6281928" y="4632960"/>
                </a:lnTo>
                <a:lnTo>
                  <a:pt x="6281928" y="4636008"/>
                </a:lnTo>
                <a:lnTo>
                  <a:pt x="6278880" y="4636008"/>
                </a:lnTo>
                <a:lnTo>
                  <a:pt x="6278880" y="4632960"/>
                </a:lnTo>
                <a:close/>
                <a:moveTo>
                  <a:pt x="6284975" y="4632960"/>
                </a:moveTo>
                <a:lnTo>
                  <a:pt x="6288023" y="4632960"/>
                </a:lnTo>
                <a:lnTo>
                  <a:pt x="6288023" y="4636008"/>
                </a:lnTo>
                <a:lnTo>
                  <a:pt x="6284975" y="4636008"/>
                </a:lnTo>
                <a:lnTo>
                  <a:pt x="6284975" y="4632960"/>
                </a:lnTo>
                <a:close/>
                <a:moveTo>
                  <a:pt x="6291071" y="4632960"/>
                </a:moveTo>
                <a:lnTo>
                  <a:pt x="6294119" y="4632960"/>
                </a:lnTo>
                <a:lnTo>
                  <a:pt x="6294119" y="4636008"/>
                </a:lnTo>
                <a:lnTo>
                  <a:pt x="6291071" y="4636008"/>
                </a:lnTo>
                <a:lnTo>
                  <a:pt x="6291071" y="4632960"/>
                </a:lnTo>
                <a:close/>
                <a:moveTo>
                  <a:pt x="6297168" y="4632960"/>
                </a:moveTo>
                <a:lnTo>
                  <a:pt x="6300216" y="4632960"/>
                </a:lnTo>
                <a:lnTo>
                  <a:pt x="6300216" y="4636008"/>
                </a:lnTo>
                <a:lnTo>
                  <a:pt x="6297168" y="4636008"/>
                </a:lnTo>
                <a:lnTo>
                  <a:pt x="6297168" y="4632960"/>
                </a:lnTo>
                <a:close/>
                <a:moveTo>
                  <a:pt x="6303263" y="4632960"/>
                </a:moveTo>
                <a:lnTo>
                  <a:pt x="6306311" y="4632960"/>
                </a:lnTo>
                <a:lnTo>
                  <a:pt x="6306311" y="4636008"/>
                </a:lnTo>
                <a:lnTo>
                  <a:pt x="6303263" y="4636008"/>
                </a:lnTo>
                <a:lnTo>
                  <a:pt x="6303263" y="4632960"/>
                </a:lnTo>
                <a:close/>
                <a:moveTo>
                  <a:pt x="6309359" y="4632960"/>
                </a:moveTo>
                <a:lnTo>
                  <a:pt x="6312407" y="4632960"/>
                </a:lnTo>
                <a:lnTo>
                  <a:pt x="6312407" y="4636008"/>
                </a:lnTo>
                <a:lnTo>
                  <a:pt x="6309359" y="4636008"/>
                </a:lnTo>
                <a:lnTo>
                  <a:pt x="6309359" y="4632960"/>
                </a:lnTo>
                <a:close/>
                <a:moveTo>
                  <a:pt x="6315456" y="4632960"/>
                </a:moveTo>
                <a:lnTo>
                  <a:pt x="6318504" y="4632960"/>
                </a:lnTo>
                <a:lnTo>
                  <a:pt x="6318504" y="4636008"/>
                </a:lnTo>
                <a:lnTo>
                  <a:pt x="6315456" y="4636008"/>
                </a:lnTo>
                <a:lnTo>
                  <a:pt x="6315456" y="4632960"/>
                </a:lnTo>
                <a:close/>
                <a:moveTo>
                  <a:pt x="6321551" y="4632960"/>
                </a:moveTo>
                <a:lnTo>
                  <a:pt x="6324599" y="4632960"/>
                </a:lnTo>
                <a:lnTo>
                  <a:pt x="6324599" y="4636008"/>
                </a:lnTo>
                <a:lnTo>
                  <a:pt x="6321551" y="4636008"/>
                </a:lnTo>
                <a:lnTo>
                  <a:pt x="6321551" y="4632960"/>
                </a:lnTo>
                <a:close/>
                <a:moveTo>
                  <a:pt x="6327647" y="4632960"/>
                </a:moveTo>
                <a:lnTo>
                  <a:pt x="6330695" y="4632960"/>
                </a:lnTo>
                <a:lnTo>
                  <a:pt x="6330695" y="4636008"/>
                </a:lnTo>
                <a:lnTo>
                  <a:pt x="6327647" y="4636008"/>
                </a:lnTo>
                <a:lnTo>
                  <a:pt x="6327647" y="4632960"/>
                </a:lnTo>
                <a:close/>
                <a:moveTo>
                  <a:pt x="6333744" y="4632960"/>
                </a:moveTo>
                <a:lnTo>
                  <a:pt x="6336792" y="4632960"/>
                </a:lnTo>
                <a:lnTo>
                  <a:pt x="6336792" y="4636008"/>
                </a:lnTo>
                <a:lnTo>
                  <a:pt x="6333744" y="4636008"/>
                </a:lnTo>
                <a:lnTo>
                  <a:pt x="6333744" y="4632960"/>
                </a:lnTo>
                <a:close/>
                <a:moveTo>
                  <a:pt x="6339839" y="4632960"/>
                </a:moveTo>
                <a:lnTo>
                  <a:pt x="6342887" y="4632960"/>
                </a:lnTo>
                <a:lnTo>
                  <a:pt x="6342887" y="4636008"/>
                </a:lnTo>
                <a:lnTo>
                  <a:pt x="6339839" y="4636008"/>
                </a:lnTo>
                <a:lnTo>
                  <a:pt x="6339839" y="4632960"/>
                </a:lnTo>
                <a:close/>
                <a:moveTo>
                  <a:pt x="6345935" y="4632960"/>
                </a:moveTo>
                <a:lnTo>
                  <a:pt x="6348983" y="4632960"/>
                </a:lnTo>
                <a:lnTo>
                  <a:pt x="6348983" y="4636008"/>
                </a:lnTo>
                <a:lnTo>
                  <a:pt x="6345935" y="4636008"/>
                </a:lnTo>
                <a:lnTo>
                  <a:pt x="6345935" y="4632960"/>
                </a:lnTo>
                <a:close/>
                <a:moveTo>
                  <a:pt x="6352032" y="4632960"/>
                </a:moveTo>
                <a:lnTo>
                  <a:pt x="6355080" y="4632960"/>
                </a:lnTo>
                <a:lnTo>
                  <a:pt x="6355080" y="4636008"/>
                </a:lnTo>
                <a:lnTo>
                  <a:pt x="6352032" y="4636008"/>
                </a:lnTo>
                <a:lnTo>
                  <a:pt x="6352032" y="4632960"/>
                </a:lnTo>
                <a:close/>
                <a:moveTo>
                  <a:pt x="6358128" y="4632960"/>
                </a:moveTo>
                <a:lnTo>
                  <a:pt x="6361175" y="4632960"/>
                </a:lnTo>
                <a:lnTo>
                  <a:pt x="6361175" y="4636008"/>
                </a:lnTo>
                <a:lnTo>
                  <a:pt x="6358128" y="4636008"/>
                </a:lnTo>
                <a:lnTo>
                  <a:pt x="6358128" y="4632960"/>
                </a:lnTo>
                <a:close/>
                <a:moveTo>
                  <a:pt x="6364223" y="4632960"/>
                </a:moveTo>
                <a:lnTo>
                  <a:pt x="6367271" y="4632960"/>
                </a:lnTo>
                <a:lnTo>
                  <a:pt x="6367271" y="4636008"/>
                </a:lnTo>
                <a:lnTo>
                  <a:pt x="6364223" y="4636008"/>
                </a:lnTo>
                <a:lnTo>
                  <a:pt x="6364223" y="4632960"/>
                </a:lnTo>
                <a:close/>
                <a:moveTo>
                  <a:pt x="6370320" y="4632960"/>
                </a:moveTo>
                <a:lnTo>
                  <a:pt x="6373368" y="4632960"/>
                </a:lnTo>
                <a:lnTo>
                  <a:pt x="6373368" y="4636008"/>
                </a:lnTo>
                <a:lnTo>
                  <a:pt x="6370320" y="4636008"/>
                </a:lnTo>
                <a:lnTo>
                  <a:pt x="6370320" y="4632960"/>
                </a:lnTo>
                <a:close/>
                <a:moveTo>
                  <a:pt x="6376416" y="4632960"/>
                </a:moveTo>
                <a:lnTo>
                  <a:pt x="6379464" y="4632960"/>
                </a:lnTo>
                <a:lnTo>
                  <a:pt x="6379464" y="4636008"/>
                </a:lnTo>
                <a:lnTo>
                  <a:pt x="6376416" y="4636008"/>
                </a:lnTo>
                <a:lnTo>
                  <a:pt x="6376416" y="4632960"/>
                </a:lnTo>
                <a:close/>
                <a:moveTo>
                  <a:pt x="6382511" y="4632960"/>
                </a:moveTo>
                <a:lnTo>
                  <a:pt x="6385559" y="4632960"/>
                </a:lnTo>
                <a:lnTo>
                  <a:pt x="6385559" y="4636008"/>
                </a:lnTo>
                <a:lnTo>
                  <a:pt x="6382511" y="4636008"/>
                </a:lnTo>
                <a:lnTo>
                  <a:pt x="6382511" y="4632960"/>
                </a:lnTo>
                <a:close/>
                <a:moveTo>
                  <a:pt x="6388608" y="4632960"/>
                </a:moveTo>
                <a:lnTo>
                  <a:pt x="6391656" y="4632960"/>
                </a:lnTo>
                <a:lnTo>
                  <a:pt x="6391656" y="4636008"/>
                </a:lnTo>
                <a:lnTo>
                  <a:pt x="6388608" y="4636008"/>
                </a:lnTo>
                <a:lnTo>
                  <a:pt x="6388608" y="4632960"/>
                </a:lnTo>
                <a:close/>
                <a:moveTo>
                  <a:pt x="6394704" y="4632960"/>
                </a:moveTo>
                <a:lnTo>
                  <a:pt x="6397752" y="4632960"/>
                </a:lnTo>
                <a:lnTo>
                  <a:pt x="6397752" y="4636008"/>
                </a:lnTo>
                <a:lnTo>
                  <a:pt x="6394704" y="4636008"/>
                </a:lnTo>
                <a:lnTo>
                  <a:pt x="6394704" y="4632960"/>
                </a:lnTo>
                <a:close/>
                <a:moveTo>
                  <a:pt x="6400799" y="4632960"/>
                </a:moveTo>
                <a:lnTo>
                  <a:pt x="6403847" y="4632960"/>
                </a:lnTo>
                <a:lnTo>
                  <a:pt x="6403847" y="4636008"/>
                </a:lnTo>
                <a:lnTo>
                  <a:pt x="6400799" y="4636008"/>
                </a:lnTo>
                <a:lnTo>
                  <a:pt x="6400799" y="4632960"/>
                </a:lnTo>
                <a:close/>
                <a:moveTo>
                  <a:pt x="6406896" y="4632960"/>
                </a:moveTo>
                <a:lnTo>
                  <a:pt x="6409944" y="4632960"/>
                </a:lnTo>
                <a:lnTo>
                  <a:pt x="6409944" y="4636008"/>
                </a:lnTo>
                <a:lnTo>
                  <a:pt x="6406896" y="4636008"/>
                </a:lnTo>
                <a:lnTo>
                  <a:pt x="6406896" y="4632960"/>
                </a:lnTo>
                <a:close/>
                <a:moveTo>
                  <a:pt x="6412992" y="4632960"/>
                </a:moveTo>
                <a:lnTo>
                  <a:pt x="6416040" y="4632960"/>
                </a:lnTo>
                <a:lnTo>
                  <a:pt x="6416040" y="4636008"/>
                </a:lnTo>
                <a:lnTo>
                  <a:pt x="6412992" y="4636008"/>
                </a:lnTo>
                <a:lnTo>
                  <a:pt x="6412992" y="4632960"/>
                </a:lnTo>
                <a:close/>
                <a:moveTo>
                  <a:pt x="6419087" y="4632960"/>
                </a:moveTo>
                <a:lnTo>
                  <a:pt x="6422135" y="4632960"/>
                </a:lnTo>
                <a:lnTo>
                  <a:pt x="6422135" y="4636008"/>
                </a:lnTo>
                <a:lnTo>
                  <a:pt x="6419087" y="4636008"/>
                </a:lnTo>
                <a:lnTo>
                  <a:pt x="6419087" y="4632960"/>
                </a:lnTo>
                <a:close/>
                <a:moveTo>
                  <a:pt x="6425184" y="4632960"/>
                </a:moveTo>
                <a:lnTo>
                  <a:pt x="6428232" y="4632960"/>
                </a:lnTo>
                <a:lnTo>
                  <a:pt x="6428232" y="4636008"/>
                </a:lnTo>
                <a:lnTo>
                  <a:pt x="6425184" y="4636008"/>
                </a:lnTo>
                <a:lnTo>
                  <a:pt x="6425184" y="4632960"/>
                </a:lnTo>
                <a:close/>
                <a:moveTo>
                  <a:pt x="6431280" y="4632960"/>
                </a:moveTo>
                <a:lnTo>
                  <a:pt x="6434328" y="4632960"/>
                </a:lnTo>
                <a:lnTo>
                  <a:pt x="6434328" y="4636008"/>
                </a:lnTo>
                <a:lnTo>
                  <a:pt x="6431280" y="4636008"/>
                </a:lnTo>
                <a:lnTo>
                  <a:pt x="6431280" y="4632960"/>
                </a:lnTo>
                <a:close/>
                <a:moveTo>
                  <a:pt x="6437375" y="4632960"/>
                </a:moveTo>
                <a:lnTo>
                  <a:pt x="6440423" y="4632960"/>
                </a:lnTo>
                <a:lnTo>
                  <a:pt x="6440423" y="4636008"/>
                </a:lnTo>
                <a:lnTo>
                  <a:pt x="6437375" y="4636008"/>
                </a:lnTo>
                <a:lnTo>
                  <a:pt x="6437375" y="4632960"/>
                </a:lnTo>
                <a:close/>
                <a:moveTo>
                  <a:pt x="6443471" y="4632960"/>
                </a:moveTo>
                <a:lnTo>
                  <a:pt x="6446519" y="4632960"/>
                </a:lnTo>
                <a:lnTo>
                  <a:pt x="6446519" y="4636008"/>
                </a:lnTo>
                <a:lnTo>
                  <a:pt x="6443471" y="4636008"/>
                </a:lnTo>
                <a:lnTo>
                  <a:pt x="6443471" y="4632960"/>
                </a:lnTo>
                <a:close/>
                <a:moveTo>
                  <a:pt x="6449568" y="4632960"/>
                </a:moveTo>
                <a:lnTo>
                  <a:pt x="6452616" y="4632960"/>
                </a:lnTo>
                <a:lnTo>
                  <a:pt x="6452616" y="4636008"/>
                </a:lnTo>
                <a:lnTo>
                  <a:pt x="6449568" y="4636008"/>
                </a:lnTo>
                <a:lnTo>
                  <a:pt x="6449568" y="4632960"/>
                </a:lnTo>
                <a:close/>
                <a:moveTo>
                  <a:pt x="6455663" y="4632960"/>
                </a:moveTo>
                <a:lnTo>
                  <a:pt x="6458711" y="4632960"/>
                </a:lnTo>
                <a:lnTo>
                  <a:pt x="6458711" y="4636008"/>
                </a:lnTo>
                <a:lnTo>
                  <a:pt x="6455663" y="4636008"/>
                </a:lnTo>
                <a:lnTo>
                  <a:pt x="6455663" y="4632960"/>
                </a:lnTo>
                <a:close/>
                <a:moveTo>
                  <a:pt x="6461759" y="4632960"/>
                </a:moveTo>
                <a:lnTo>
                  <a:pt x="6464807" y="4632960"/>
                </a:lnTo>
                <a:lnTo>
                  <a:pt x="6464807" y="4636008"/>
                </a:lnTo>
                <a:lnTo>
                  <a:pt x="6461759" y="4636008"/>
                </a:lnTo>
                <a:lnTo>
                  <a:pt x="6461759" y="4632960"/>
                </a:lnTo>
                <a:close/>
                <a:moveTo>
                  <a:pt x="6467856" y="4632960"/>
                </a:moveTo>
                <a:lnTo>
                  <a:pt x="6470904" y="4632960"/>
                </a:lnTo>
                <a:lnTo>
                  <a:pt x="6470904" y="4636008"/>
                </a:lnTo>
                <a:lnTo>
                  <a:pt x="6467856" y="4636008"/>
                </a:lnTo>
                <a:lnTo>
                  <a:pt x="6467856" y="4632960"/>
                </a:lnTo>
                <a:close/>
                <a:moveTo>
                  <a:pt x="6473951" y="4632960"/>
                </a:moveTo>
                <a:lnTo>
                  <a:pt x="6476999" y="4632960"/>
                </a:lnTo>
                <a:lnTo>
                  <a:pt x="6476999" y="4636008"/>
                </a:lnTo>
                <a:lnTo>
                  <a:pt x="6473951" y="4636008"/>
                </a:lnTo>
                <a:lnTo>
                  <a:pt x="6473951" y="4632960"/>
                </a:lnTo>
                <a:close/>
                <a:moveTo>
                  <a:pt x="6480047" y="4632960"/>
                </a:moveTo>
                <a:lnTo>
                  <a:pt x="6483095" y="4632960"/>
                </a:lnTo>
                <a:lnTo>
                  <a:pt x="6483095" y="4636008"/>
                </a:lnTo>
                <a:lnTo>
                  <a:pt x="6480047" y="4636008"/>
                </a:lnTo>
                <a:lnTo>
                  <a:pt x="6480047" y="4632960"/>
                </a:lnTo>
                <a:close/>
                <a:moveTo>
                  <a:pt x="6486144" y="4632960"/>
                </a:moveTo>
                <a:lnTo>
                  <a:pt x="6489192" y="4632960"/>
                </a:lnTo>
                <a:lnTo>
                  <a:pt x="6489192" y="4636008"/>
                </a:lnTo>
                <a:lnTo>
                  <a:pt x="6486144" y="4636008"/>
                </a:lnTo>
                <a:lnTo>
                  <a:pt x="6486144" y="4632960"/>
                </a:lnTo>
                <a:close/>
                <a:moveTo>
                  <a:pt x="6492239" y="4632960"/>
                </a:moveTo>
                <a:lnTo>
                  <a:pt x="6495287" y="4632960"/>
                </a:lnTo>
                <a:lnTo>
                  <a:pt x="6495287" y="4636008"/>
                </a:lnTo>
                <a:lnTo>
                  <a:pt x="6492239" y="4636008"/>
                </a:lnTo>
                <a:lnTo>
                  <a:pt x="6492239" y="4632960"/>
                </a:lnTo>
                <a:close/>
                <a:moveTo>
                  <a:pt x="6498335" y="4632960"/>
                </a:moveTo>
                <a:lnTo>
                  <a:pt x="6501383" y="4632960"/>
                </a:lnTo>
                <a:lnTo>
                  <a:pt x="6501383" y="4636008"/>
                </a:lnTo>
                <a:lnTo>
                  <a:pt x="6498335" y="4636008"/>
                </a:lnTo>
                <a:lnTo>
                  <a:pt x="6498335" y="4632960"/>
                </a:lnTo>
                <a:close/>
                <a:moveTo>
                  <a:pt x="6504432" y="4632960"/>
                </a:moveTo>
                <a:lnTo>
                  <a:pt x="6507480" y="4632960"/>
                </a:lnTo>
                <a:lnTo>
                  <a:pt x="6507480" y="4636008"/>
                </a:lnTo>
                <a:lnTo>
                  <a:pt x="6504432" y="4636008"/>
                </a:lnTo>
                <a:lnTo>
                  <a:pt x="6504432" y="4632960"/>
                </a:lnTo>
                <a:close/>
                <a:moveTo>
                  <a:pt x="6510528" y="4632960"/>
                </a:moveTo>
                <a:lnTo>
                  <a:pt x="6513575" y="4632960"/>
                </a:lnTo>
                <a:lnTo>
                  <a:pt x="6513575" y="4636008"/>
                </a:lnTo>
                <a:lnTo>
                  <a:pt x="6510528" y="4636008"/>
                </a:lnTo>
                <a:lnTo>
                  <a:pt x="6510528" y="4632960"/>
                </a:lnTo>
                <a:close/>
                <a:moveTo>
                  <a:pt x="6516623" y="4632960"/>
                </a:moveTo>
                <a:lnTo>
                  <a:pt x="6519671" y="4632960"/>
                </a:lnTo>
                <a:lnTo>
                  <a:pt x="6519671" y="4636008"/>
                </a:lnTo>
                <a:lnTo>
                  <a:pt x="6516623" y="4636008"/>
                </a:lnTo>
                <a:lnTo>
                  <a:pt x="6516623" y="4632960"/>
                </a:lnTo>
                <a:close/>
                <a:moveTo>
                  <a:pt x="6522720" y="4632960"/>
                </a:moveTo>
                <a:lnTo>
                  <a:pt x="6525768" y="4632960"/>
                </a:lnTo>
                <a:lnTo>
                  <a:pt x="6525768" y="4636008"/>
                </a:lnTo>
                <a:lnTo>
                  <a:pt x="6522720" y="4636008"/>
                </a:lnTo>
                <a:lnTo>
                  <a:pt x="6522720" y="4632960"/>
                </a:lnTo>
                <a:close/>
                <a:moveTo>
                  <a:pt x="6528816" y="4632960"/>
                </a:moveTo>
                <a:lnTo>
                  <a:pt x="6531864" y="4632960"/>
                </a:lnTo>
                <a:lnTo>
                  <a:pt x="6531864" y="4636008"/>
                </a:lnTo>
                <a:lnTo>
                  <a:pt x="6528816" y="4636008"/>
                </a:lnTo>
                <a:lnTo>
                  <a:pt x="6528816" y="4632960"/>
                </a:lnTo>
                <a:close/>
                <a:moveTo>
                  <a:pt x="6534911" y="4632960"/>
                </a:moveTo>
                <a:lnTo>
                  <a:pt x="6537959" y="4632960"/>
                </a:lnTo>
                <a:lnTo>
                  <a:pt x="6537959" y="4636008"/>
                </a:lnTo>
                <a:lnTo>
                  <a:pt x="6534911" y="4636008"/>
                </a:lnTo>
                <a:lnTo>
                  <a:pt x="6534911" y="4632960"/>
                </a:lnTo>
                <a:close/>
                <a:moveTo>
                  <a:pt x="6541008" y="4632960"/>
                </a:moveTo>
                <a:lnTo>
                  <a:pt x="6544056" y="4632960"/>
                </a:lnTo>
                <a:lnTo>
                  <a:pt x="6544056" y="4636008"/>
                </a:lnTo>
                <a:lnTo>
                  <a:pt x="6541008" y="4636008"/>
                </a:lnTo>
                <a:lnTo>
                  <a:pt x="6541008" y="4632960"/>
                </a:lnTo>
                <a:close/>
                <a:moveTo>
                  <a:pt x="6547104" y="4632960"/>
                </a:moveTo>
                <a:lnTo>
                  <a:pt x="6550152" y="4632960"/>
                </a:lnTo>
                <a:lnTo>
                  <a:pt x="6550152" y="4636008"/>
                </a:lnTo>
                <a:lnTo>
                  <a:pt x="6547104" y="4636008"/>
                </a:lnTo>
                <a:lnTo>
                  <a:pt x="6547104" y="4632960"/>
                </a:lnTo>
                <a:close/>
                <a:moveTo>
                  <a:pt x="6553199" y="4632960"/>
                </a:moveTo>
                <a:lnTo>
                  <a:pt x="6556247" y="4632960"/>
                </a:lnTo>
                <a:lnTo>
                  <a:pt x="6556247" y="4636008"/>
                </a:lnTo>
                <a:lnTo>
                  <a:pt x="6553199" y="4636008"/>
                </a:lnTo>
                <a:lnTo>
                  <a:pt x="6553199" y="4632960"/>
                </a:lnTo>
                <a:close/>
                <a:moveTo>
                  <a:pt x="6559296" y="4632960"/>
                </a:moveTo>
                <a:lnTo>
                  <a:pt x="6562344" y="4632960"/>
                </a:lnTo>
                <a:lnTo>
                  <a:pt x="6562344" y="4636008"/>
                </a:lnTo>
                <a:lnTo>
                  <a:pt x="6559296" y="4636008"/>
                </a:lnTo>
                <a:lnTo>
                  <a:pt x="6559296" y="4632960"/>
                </a:lnTo>
                <a:close/>
                <a:moveTo>
                  <a:pt x="6565392" y="4632960"/>
                </a:moveTo>
                <a:lnTo>
                  <a:pt x="6568440" y="4632960"/>
                </a:lnTo>
                <a:lnTo>
                  <a:pt x="6568440" y="4636008"/>
                </a:lnTo>
                <a:lnTo>
                  <a:pt x="6565392" y="4636008"/>
                </a:lnTo>
                <a:lnTo>
                  <a:pt x="6565392" y="4632960"/>
                </a:lnTo>
                <a:close/>
                <a:moveTo>
                  <a:pt x="6571487" y="4632960"/>
                </a:moveTo>
                <a:lnTo>
                  <a:pt x="6574535" y="4632960"/>
                </a:lnTo>
                <a:lnTo>
                  <a:pt x="6574535" y="4636008"/>
                </a:lnTo>
                <a:lnTo>
                  <a:pt x="6571487" y="4636008"/>
                </a:lnTo>
                <a:lnTo>
                  <a:pt x="6571487" y="4632960"/>
                </a:lnTo>
                <a:close/>
                <a:moveTo>
                  <a:pt x="6577584" y="4632960"/>
                </a:moveTo>
                <a:lnTo>
                  <a:pt x="6580632" y="4632960"/>
                </a:lnTo>
                <a:lnTo>
                  <a:pt x="6580632" y="4636008"/>
                </a:lnTo>
                <a:lnTo>
                  <a:pt x="6577584" y="4636008"/>
                </a:lnTo>
                <a:lnTo>
                  <a:pt x="6577584" y="4632960"/>
                </a:lnTo>
                <a:close/>
                <a:moveTo>
                  <a:pt x="6583680" y="4632960"/>
                </a:moveTo>
                <a:lnTo>
                  <a:pt x="6586728" y="4632960"/>
                </a:lnTo>
                <a:lnTo>
                  <a:pt x="6586728" y="4636008"/>
                </a:lnTo>
                <a:lnTo>
                  <a:pt x="6583680" y="4636008"/>
                </a:lnTo>
                <a:lnTo>
                  <a:pt x="6583680" y="4632960"/>
                </a:lnTo>
                <a:close/>
                <a:moveTo>
                  <a:pt x="6589775" y="4632960"/>
                </a:moveTo>
                <a:lnTo>
                  <a:pt x="6592823" y="4632960"/>
                </a:lnTo>
                <a:lnTo>
                  <a:pt x="6592823" y="4636008"/>
                </a:lnTo>
                <a:lnTo>
                  <a:pt x="6589775" y="4636008"/>
                </a:lnTo>
                <a:lnTo>
                  <a:pt x="6589775" y="4632960"/>
                </a:lnTo>
                <a:close/>
                <a:moveTo>
                  <a:pt x="6595871" y="4632960"/>
                </a:moveTo>
                <a:lnTo>
                  <a:pt x="6598919" y="4632960"/>
                </a:lnTo>
                <a:lnTo>
                  <a:pt x="6598919" y="4636008"/>
                </a:lnTo>
                <a:lnTo>
                  <a:pt x="6595871" y="4636008"/>
                </a:lnTo>
                <a:lnTo>
                  <a:pt x="6595871" y="4632960"/>
                </a:lnTo>
                <a:close/>
                <a:moveTo>
                  <a:pt x="6601968" y="4632960"/>
                </a:moveTo>
                <a:lnTo>
                  <a:pt x="6605016" y="4632960"/>
                </a:lnTo>
                <a:lnTo>
                  <a:pt x="6605016" y="4636008"/>
                </a:lnTo>
                <a:lnTo>
                  <a:pt x="6601968" y="4636008"/>
                </a:lnTo>
                <a:lnTo>
                  <a:pt x="6601968" y="4632960"/>
                </a:lnTo>
                <a:close/>
                <a:moveTo>
                  <a:pt x="6608063" y="4632960"/>
                </a:moveTo>
                <a:lnTo>
                  <a:pt x="6611111" y="4632960"/>
                </a:lnTo>
                <a:lnTo>
                  <a:pt x="6611111" y="4636008"/>
                </a:lnTo>
                <a:lnTo>
                  <a:pt x="6608063" y="4636008"/>
                </a:lnTo>
                <a:lnTo>
                  <a:pt x="6608063" y="4632960"/>
                </a:lnTo>
                <a:close/>
                <a:moveTo>
                  <a:pt x="6614159" y="4632960"/>
                </a:moveTo>
                <a:lnTo>
                  <a:pt x="6617207" y="4632960"/>
                </a:lnTo>
                <a:lnTo>
                  <a:pt x="6617207" y="4636008"/>
                </a:lnTo>
                <a:lnTo>
                  <a:pt x="6614159" y="4636008"/>
                </a:lnTo>
                <a:lnTo>
                  <a:pt x="6614159" y="4632960"/>
                </a:lnTo>
                <a:close/>
                <a:moveTo>
                  <a:pt x="6620256" y="4632960"/>
                </a:moveTo>
                <a:lnTo>
                  <a:pt x="6623304" y="4632960"/>
                </a:lnTo>
                <a:lnTo>
                  <a:pt x="6623304" y="4636008"/>
                </a:lnTo>
                <a:lnTo>
                  <a:pt x="6620256" y="4636008"/>
                </a:lnTo>
                <a:lnTo>
                  <a:pt x="6620256" y="4632960"/>
                </a:lnTo>
                <a:close/>
                <a:moveTo>
                  <a:pt x="6626351" y="4632960"/>
                </a:moveTo>
                <a:lnTo>
                  <a:pt x="6629399" y="4632960"/>
                </a:lnTo>
                <a:lnTo>
                  <a:pt x="6629399" y="4636008"/>
                </a:lnTo>
                <a:lnTo>
                  <a:pt x="6626351" y="4636008"/>
                </a:lnTo>
                <a:lnTo>
                  <a:pt x="6626351" y="4632960"/>
                </a:lnTo>
                <a:close/>
                <a:moveTo>
                  <a:pt x="6632447" y="4632960"/>
                </a:moveTo>
                <a:lnTo>
                  <a:pt x="6635495" y="4632960"/>
                </a:lnTo>
                <a:lnTo>
                  <a:pt x="6635495" y="4636008"/>
                </a:lnTo>
                <a:lnTo>
                  <a:pt x="6632447" y="4636008"/>
                </a:lnTo>
                <a:lnTo>
                  <a:pt x="6632447" y="4632960"/>
                </a:lnTo>
                <a:close/>
                <a:moveTo>
                  <a:pt x="6638544" y="4632960"/>
                </a:moveTo>
                <a:lnTo>
                  <a:pt x="6641592" y="4632960"/>
                </a:lnTo>
                <a:lnTo>
                  <a:pt x="6641592" y="4636008"/>
                </a:lnTo>
                <a:lnTo>
                  <a:pt x="6638544" y="4636008"/>
                </a:lnTo>
                <a:lnTo>
                  <a:pt x="6638544" y="4632960"/>
                </a:lnTo>
                <a:close/>
                <a:moveTo>
                  <a:pt x="6644639" y="4632960"/>
                </a:moveTo>
                <a:lnTo>
                  <a:pt x="6647687" y="4632960"/>
                </a:lnTo>
                <a:lnTo>
                  <a:pt x="6647687" y="4636008"/>
                </a:lnTo>
                <a:lnTo>
                  <a:pt x="6644639" y="4636008"/>
                </a:lnTo>
                <a:lnTo>
                  <a:pt x="6644639" y="4632960"/>
                </a:lnTo>
                <a:close/>
                <a:moveTo>
                  <a:pt x="6650735" y="4632960"/>
                </a:moveTo>
                <a:lnTo>
                  <a:pt x="6653783" y="4632960"/>
                </a:lnTo>
                <a:lnTo>
                  <a:pt x="6653783" y="4636008"/>
                </a:lnTo>
                <a:lnTo>
                  <a:pt x="6650735" y="4636008"/>
                </a:lnTo>
                <a:lnTo>
                  <a:pt x="6650735" y="4632960"/>
                </a:lnTo>
                <a:close/>
                <a:moveTo>
                  <a:pt x="6656832" y="4632960"/>
                </a:moveTo>
                <a:lnTo>
                  <a:pt x="6659880" y="4632960"/>
                </a:lnTo>
                <a:lnTo>
                  <a:pt x="6659880" y="4636008"/>
                </a:lnTo>
                <a:lnTo>
                  <a:pt x="6656832" y="4636008"/>
                </a:lnTo>
                <a:lnTo>
                  <a:pt x="6656832" y="4632960"/>
                </a:lnTo>
                <a:close/>
                <a:moveTo>
                  <a:pt x="6662928" y="4632960"/>
                </a:moveTo>
                <a:lnTo>
                  <a:pt x="6665975" y="4632960"/>
                </a:lnTo>
                <a:lnTo>
                  <a:pt x="6665975" y="4636008"/>
                </a:lnTo>
                <a:lnTo>
                  <a:pt x="6662928" y="4636008"/>
                </a:lnTo>
                <a:lnTo>
                  <a:pt x="6662928" y="4632960"/>
                </a:lnTo>
                <a:close/>
                <a:moveTo>
                  <a:pt x="6669023" y="4632960"/>
                </a:moveTo>
                <a:lnTo>
                  <a:pt x="6672071" y="4632960"/>
                </a:lnTo>
                <a:lnTo>
                  <a:pt x="6672071" y="4636008"/>
                </a:lnTo>
                <a:lnTo>
                  <a:pt x="6669023" y="4636008"/>
                </a:lnTo>
                <a:lnTo>
                  <a:pt x="6669023" y="4632960"/>
                </a:lnTo>
                <a:close/>
                <a:moveTo>
                  <a:pt x="6675120" y="4632960"/>
                </a:moveTo>
                <a:lnTo>
                  <a:pt x="6678168" y="4632960"/>
                </a:lnTo>
                <a:lnTo>
                  <a:pt x="6678168" y="4636008"/>
                </a:lnTo>
                <a:lnTo>
                  <a:pt x="6675120" y="4636008"/>
                </a:lnTo>
                <a:lnTo>
                  <a:pt x="6675120" y="4632960"/>
                </a:lnTo>
                <a:close/>
                <a:moveTo>
                  <a:pt x="6681216" y="4632960"/>
                </a:moveTo>
                <a:lnTo>
                  <a:pt x="6684264" y="4632960"/>
                </a:lnTo>
                <a:lnTo>
                  <a:pt x="6684264" y="4636008"/>
                </a:lnTo>
                <a:lnTo>
                  <a:pt x="6681216" y="4636008"/>
                </a:lnTo>
                <a:lnTo>
                  <a:pt x="6681216" y="4632960"/>
                </a:lnTo>
                <a:close/>
                <a:moveTo>
                  <a:pt x="6687311" y="4632960"/>
                </a:moveTo>
                <a:lnTo>
                  <a:pt x="6690359" y="4632960"/>
                </a:lnTo>
                <a:lnTo>
                  <a:pt x="6690359" y="4636008"/>
                </a:lnTo>
                <a:lnTo>
                  <a:pt x="6687311" y="4636008"/>
                </a:lnTo>
                <a:lnTo>
                  <a:pt x="6687311" y="4632960"/>
                </a:lnTo>
                <a:close/>
                <a:moveTo>
                  <a:pt x="6693408" y="4632960"/>
                </a:moveTo>
                <a:lnTo>
                  <a:pt x="6696456" y="4632960"/>
                </a:lnTo>
                <a:lnTo>
                  <a:pt x="6696456" y="4636008"/>
                </a:lnTo>
                <a:lnTo>
                  <a:pt x="6693408" y="4636008"/>
                </a:lnTo>
                <a:lnTo>
                  <a:pt x="6693408" y="4632960"/>
                </a:lnTo>
                <a:close/>
                <a:moveTo>
                  <a:pt x="6699504" y="4632960"/>
                </a:moveTo>
                <a:lnTo>
                  <a:pt x="6702552" y="4632960"/>
                </a:lnTo>
                <a:lnTo>
                  <a:pt x="6702552" y="4636008"/>
                </a:lnTo>
                <a:lnTo>
                  <a:pt x="6699504" y="4636008"/>
                </a:lnTo>
                <a:lnTo>
                  <a:pt x="6699504" y="4632960"/>
                </a:lnTo>
                <a:close/>
                <a:moveTo>
                  <a:pt x="6705599" y="4632960"/>
                </a:moveTo>
                <a:lnTo>
                  <a:pt x="6708647" y="4632960"/>
                </a:lnTo>
                <a:lnTo>
                  <a:pt x="6708647" y="4636008"/>
                </a:lnTo>
                <a:lnTo>
                  <a:pt x="6705599" y="4636008"/>
                </a:lnTo>
                <a:lnTo>
                  <a:pt x="6705599" y="4632960"/>
                </a:lnTo>
                <a:close/>
                <a:moveTo>
                  <a:pt x="6711696" y="4632960"/>
                </a:moveTo>
                <a:lnTo>
                  <a:pt x="6714744" y="4632960"/>
                </a:lnTo>
                <a:lnTo>
                  <a:pt x="6714744" y="4636008"/>
                </a:lnTo>
                <a:lnTo>
                  <a:pt x="6711696" y="4636008"/>
                </a:lnTo>
                <a:lnTo>
                  <a:pt x="6711696" y="4632960"/>
                </a:lnTo>
                <a:close/>
                <a:moveTo>
                  <a:pt x="6717792" y="4632960"/>
                </a:moveTo>
                <a:lnTo>
                  <a:pt x="6720840" y="4632960"/>
                </a:lnTo>
                <a:lnTo>
                  <a:pt x="6720840" y="4636008"/>
                </a:lnTo>
                <a:lnTo>
                  <a:pt x="6717792" y="4636008"/>
                </a:lnTo>
                <a:lnTo>
                  <a:pt x="6717792" y="4632960"/>
                </a:lnTo>
                <a:close/>
                <a:moveTo>
                  <a:pt x="6723887" y="4632960"/>
                </a:moveTo>
                <a:lnTo>
                  <a:pt x="6726935" y="4632960"/>
                </a:lnTo>
                <a:lnTo>
                  <a:pt x="6726935" y="4636008"/>
                </a:lnTo>
                <a:lnTo>
                  <a:pt x="6723887" y="4636008"/>
                </a:lnTo>
                <a:lnTo>
                  <a:pt x="6723887" y="4632960"/>
                </a:lnTo>
                <a:close/>
                <a:moveTo>
                  <a:pt x="6729984" y="4632960"/>
                </a:moveTo>
                <a:lnTo>
                  <a:pt x="6733032" y="4632960"/>
                </a:lnTo>
                <a:lnTo>
                  <a:pt x="6733032" y="4636008"/>
                </a:lnTo>
                <a:lnTo>
                  <a:pt x="6729984" y="4636008"/>
                </a:lnTo>
                <a:lnTo>
                  <a:pt x="6729984" y="4632960"/>
                </a:lnTo>
                <a:close/>
                <a:moveTo>
                  <a:pt x="6736080" y="4632960"/>
                </a:moveTo>
                <a:lnTo>
                  <a:pt x="6739128" y="4632960"/>
                </a:lnTo>
                <a:lnTo>
                  <a:pt x="6739128" y="4636008"/>
                </a:lnTo>
                <a:lnTo>
                  <a:pt x="6736080" y="4636008"/>
                </a:lnTo>
                <a:lnTo>
                  <a:pt x="6736080" y="4632960"/>
                </a:lnTo>
                <a:close/>
                <a:moveTo>
                  <a:pt x="6742175" y="4632960"/>
                </a:moveTo>
                <a:lnTo>
                  <a:pt x="6745223" y="4632960"/>
                </a:lnTo>
                <a:lnTo>
                  <a:pt x="6745223" y="4636008"/>
                </a:lnTo>
                <a:lnTo>
                  <a:pt x="6742175" y="4636008"/>
                </a:lnTo>
                <a:lnTo>
                  <a:pt x="6742175" y="4632960"/>
                </a:lnTo>
                <a:close/>
                <a:moveTo>
                  <a:pt x="6748271" y="4632960"/>
                </a:moveTo>
                <a:lnTo>
                  <a:pt x="6751319" y="4632960"/>
                </a:lnTo>
                <a:lnTo>
                  <a:pt x="6751319" y="4636008"/>
                </a:lnTo>
                <a:lnTo>
                  <a:pt x="6748271" y="4636008"/>
                </a:lnTo>
                <a:lnTo>
                  <a:pt x="6748271" y="4632960"/>
                </a:lnTo>
                <a:close/>
                <a:moveTo>
                  <a:pt x="6754368" y="4632960"/>
                </a:moveTo>
                <a:lnTo>
                  <a:pt x="6757416" y="4632960"/>
                </a:lnTo>
                <a:lnTo>
                  <a:pt x="6757416" y="4636008"/>
                </a:lnTo>
                <a:lnTo>
                  <a:pt x="6754368" y="4636008"/>
                </a:lnTo>
                <a:lnTo>
                  <a:pt x="6754368" y="4632960"/>
                </a:lnTo>
                <a:close/>
                <a:moveTo>
                  <a:pt x="6760463" y="4632960"/>
                </a:moveTo>
                <a:lnTo>
                  <a:pt x="6763511" y="4632960"/>
                </a:lnTo>
                <a:lnTo>
                  <a:pt x="6763511" y="4636008"/>
                </a:lnTo>
                <a:lnTo>
                  <a:pt x="6760463" y="4636008"/>
                </a:lnTo>
                <a:lnTo>
                  <a:pt x="6760463" y="4632960"/>
                </a:lnTo>
                <a:close/>
                <a:moveTo>
                  <a:pt x="6766559" y="4632960"/>
                </a:moveTo>
                <a:lnTo>
                  <a:pt x="6769607" y="4632960"/>
                </a:lnTo>
                <a:lnTo>
                  <a:pt x="6769607" y="4636008"/>
                </a:lnTo>
                <a:lnTo>
                  <a:pt x="6766559" y="4636008"/>
                </a:lnTo>
                <a:lnTo>
                  <a:pt x="6766559" y="4632960"/>
                </a:lnTo>
                <a:close/>
                <a:moveTo>
                  <a:pt x="6772656" y="4632960"/>
                </a:moveTo>
                <a:lnTo>
                  <a:pt x="6775704" y="4632960"/>
                </a:lnTo>
                <a:lnTo>
                  <a:pt x="6775704" y="4636008"/>
                </a:lnTo>
                <a:lnTo>
                  <a:pt x="6772656" y="4636008"/>
                </a:lnTo>
                <a:lnTo>
                  <a:pt x="6772656" y="4632960"/>
                </a:lnTo>
                <a:close/>
                <a:moveTo>
                  <a:pt x="6778751" y="4632960"/>
                </a:moveTo>
                <a:lnTo>
                  <a:pt x="6781799" y="4632960"/>
                </a:lnTo>
                <a:lnTo>
                  <a:pt x="6781799" y="4636008"/>
                </a:lnTo>
                <a:lnTo>
                  <a:pt x="6778751" y="4636008"/>
                </a:lnTo>
                <a:lnTo>
                  <a:pt x="6778751" y="4632960"/>
                </a:lnTo>
                <a:close/>
                <a:moveTo>
                  <a:pt x="6784847" y="4632960"/>
                </a:moveTo>
                <a:lnTo>
                  <a:pt x="6787895" y="4632960"/>
                </a:lnTo>
                <a:lnTo>
                  <a:pt x="6787895" y="4636008"/>
                </a:lnTo>
                <a:lnTo>
                  <a:pt x="6784847" y="4636008"/>
                </a:lnTo>
                <a:lnTo>
                  <a:pt x="6784847" y="4632960"/>
                </a:lnTo>
                <a:close/>
                <a:moveTo>
                  <a:pt x="6790944" y="4632960"/>
                </a:moveTo>
                <a:lnTo>
                  <a:pt x="6793992" y="4632960"/>
                </a:lnTo>
                <a:lnTo>
                  <a:pt x="6793992" y="4636008"/>
                </a:lnTo>
                <a:lnTo>
                  <a:pt x="6790944" y="4636008"/>
                </a:lnTo>
                <a:lnTo>
                  <a:pt x="6790944" y="4632960"/>
                </a:lnTo>
                <a:close/>
                <a:moveTo>
                  <a:pt x="6797039" y="4632960"/>
                </a:moveTo>
                <a:lnTo>
                  <a:pt x="6800087" y="4632960"/>
                </a:lnTo>
                <a:lnTo>
                  <a:pt x="6800087" y="4636008"/>
                </a:lnTo>
                <a:lnTo>
                  <a:pt x="6797039" y="4636008"/>
                </a:lnTo>
                <a:lnTo>
                  <a:pt x="6797039" y="4632960"/>
                </a:lnTo>
                <a:close/>
                <a:moveTo>
                  <a:pt x="6803135" y="4632960"/>
                </a:moveTo>
                <a:lnTo>
                  <a:pt x="6806183" y="4632960"/>
                </a:lnTo>
                <a:lnTo>
                  <a:pt x="6806183" y="4636008"/>
                </a:lnTo>
                <a:lnTo>
                  <a:pt x="6803135" y="4636008"/>
                </a:lnTo>
                <a:lnTo>
                  <a:pt x="6803135" y="4632960"/>
                </a:lnTo>
                <a:close/>
                <a:moveTo>
                  <a:pt x="6809232" y="4632960"/>
                </a:moveTo>
                <a:lnTo>
                  <a:pt x="6812280" y="4632960"/>
                </a:lnTo>
                <a:lnTo>
                  <a:pt x="6812280" y="4636008"/>
                </a:lnTo>
                <a:lnTo>
                  <a:pt x="6809232" y="4636008"/>
                </a:lnTo>
                <a:lnTo>
                  <a:pt x="6809232" y="4632960"/>
                </a:lnTo>
                <a:close/>
                <a:moveTo>
                  <a:pt x="6815328" y="4632960"/>
                </a:moveTo>
                <a:lnTo>
                  <a:pt x="6818375" y="4632960"/>
                </a:lnTo>
                <a:lnTo>
                  <a:pt x="6818375" y="4636008"/>
                </a:lnTo>
                <a:lnTo>
                  <a:pt x="6815328" y="4636008"/>
                </a:lnTo>
                <a:lnTo>
                  <a:pt x="6815328" y="4632960"/>
                </a:lnTo>
                <a:close/>
                <a:moveTo>
                  <a:pt x="6821423" y="4632960"/>
                </a:moveTo>
                <a:lnTo>
                  <a:pt x="6824471" y="4632960"/>
                </a:lnTo>
                <a:lnTo>
                  <a:pt x="6824471" y="4636008"/>
                </a:lnTo>
                <a:lnTo>
                  <a:pt x="6821423" y="4636008"/>
                </a:lnTo>
                <a:lnTo>
                  <a:pt x="6821423" y="4632960"/>
                </a:lnTo>
                <a:close/>
                <a:moveTo>
                  <a:pt x="6827520" y="4632960"/>
                </a:moveTo>
                <a:lnTo>
                  <a:pt x="6830568" y="4632960"/>
                </a:lnTo>
                <a:lnTo>
                  <a:pt x="6830568" y="4636008"/>
                </a:lnTo>
                <a:lnTo>
                  <a:pt x="6827520" y="4636008"/>
                </a:lnTo>
                <a:lnTo>
                  <a:pt x="6827520" y="4632960"/>
                </a:lnTo>
                <a:close/>
                <a:moveTo>
                  <a:pt x="6833616" y="4632960"/>
                </a:moveTo>
                <a:lnTo>
                  <a:pt x="6836664" y="4632960"/>
                </a:lnTo>
                <a:lnTo>
                  <a:pt x="6836664" y="4636008"/>
                </a:lnTo>
                <a:lnTo>
                  <a:pt x="6833616" y="4636008"/>
                </a:lnTo>
                <a:lnTo>
                  <a:pt x="6833616" y="4632960"/>
                </a:lnTo>
                <a:close/>
                <a:moveTo>
                  <a:pt x="6839711" y="4632960"/>
                </a:moveTo>
                <a:lnTo>
                  <a:pt x="6842759" y="4632960"/>
                </a:lnTo>
                <a:lnTo>
                  <a:pt x="6842759" y="4636008"/>
                </a:lnTo>
                <a:lnTo>
                  <a:pt x="6839711" y="4636008"/>
                </a:lnTo>
                <a:lnTo>
                  <a:pt x="6839711" y="4632960"/>
                </a:lnTo>
                <a:close/>
                <a:moveTo>
                  <a:pt x="6845808" y="4632960"/>
                </a:moveTo>
                <a:lnTo>
                  <a:pt x="6848856" y="4632960"/>
                </a:lnTo>
                <a:lnTo>
                  <a:pt x="6848856" y="4636008"/>
                </a:lnTo>
                <a:lnTo>
                  <a:pt x="6845808" y="4636008"/>
                </a:lnTo>
                <a:lnTo>
                  <a:pt x="6845808" y="4632960"/>
                </a:lnTo>
                <a:close/>
                <a:moveTo>
                  <a:pt x="6851904" y="4632960"/>
                </a:moveTo>
                <a:lnTo>
                  <a:pt x="6854952" y="4632960"/>
                </a:lnTo>
                <a:lnTo>
                  <a:pt x="6854952" y="4636008"/>
                </a:lnTo>
                <a:lnTo>
                  <a:pt x="6851904" y="4636008"/>
                </a:lnTo>
                <a:lnTo>
                  <a:pt x="6851904" y="4632960"/>
                </a:lnTo>
                <a:close/>
                <a:moveTo>
                  <a:pt x="6857999" y="4632960"/>
                </a:moveTo>
                <a:lnTo>
                  <a:pt x="6861047" y="4632960"/>
                </a:lnTo>
                <a:lnTo>
                  <a:pt x="6861047" y="4636008"/>
                </a:lnTo>
                <a:lnTo>
                  <a:pt x="6857999" y="4636008"/>
                </a:lnTo>
                <a:lnTo>
                  <a:pt x="6857999" y="4632960"/>
                </a:lnTo>
                <a:close/>
                <a:moveTo>
                  <a:pt x="6864096" y="4632960"/>
                </a:moveTo>
                <a:lnTo>
                  <a:pt x="6867144" y="4632960"/>
                </a:lnTo>
                <a:lnTo>
                  <a:pt x="6867144" y="4636008"/>
                </a:lnTo>
                <a:lnTo>
                  <a:pt x="6864096" y="4636008"/>
                </a:lnTo>
                <a:lnTo>
                  <a:pt x="6864096" y="4632960"/>
                </a:lnTo>
                <a:close/>
              </a:path>
            </a:pathLst>
          </a:custGeom>
          <a:solidFill>
            <a:srgbClr val="D9D9D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" name="Rectangle 226"/>
          <p:cNvSpPr/>
          <p:nvPr/>
        </p:nvSpPr>
        <p:spPr>
          <a:xfrm>
            <a:off x="2197607" y="318756"/>
            <a:ext cx="3058338" cy="276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uk-UA" sz="1799" b="1" i="0" spc="0" baseline="0" dirty="0" err="1" smtClean="0">
                <a:latin typeface="Times New Roman"/>
              </a:rPr>
              <a:t>Apple</a:t>
            </a:r>
            <a:r>
              <a:rPr lang="uk-UA" sz="1799" b="1" i="0" spc="0" baseline="0" dirty="0" smtClean="0">
                <a:latin typeface="Times New Roman"/>
              </a:rPr>
              <a:t> (1976) – </a:t>
            </a:r>
            <a:r>
              <a:rPr lang="uk-UA" sz="1799" b="0" i="0" spc="0" baseline="0" dirty="0" smtClean="0">
                <a:latin typeface="Times New Roman"/>
              </a:rPr>
              <a:t>т</a:t>
            </a:r>
            <a:r>
              <a:rPr lang="uk-UA" sz="1799" b="0" i="0" spc="-50" baseline="0" dirty="0" smtClean="0">
                <a:latin typeface="Times New Roman"/>
              </a:rPr>
              <a:t>р</a:t>
            </a:r>
            <a:r>
              <a:rPr lang="uk-UA" sz="1799" b="0" i="0" spc="0" baseline="0" dirty="0" smtClean="0">
                <a:latin typeface="Times New Roman"/>
              </a:rPr>
              <a:t>ет</a:t>
            </a:r>
            <a:r>
              <a:rPr lang="uk-UA" sz="1799" b="0" i="0" spc="-39" baseline="0" dirty="0" smtClean="0">
                <a:latin typeface="Times New Roman"/>
              </a:rPr>
              <a:t>є</a:t>
            </a:r>
            <a:r>
              <a:rPr lang="uk-UA" sz="1799" b="1" i="0" spc="0" baseline="0" dirty="0" smtClean="0">
                <a:latin typeface="Times New Roman"/>
              </a:rPr>
              <a:t> </a:t>
            </a:r>
            <a:r>
              <a:rPr lang="uk-UA" sz="1799" b="0" i="0" spc="0" baseline="0" dirty="0" smtClean="0">
                <a:latin typeface="Times New Roman"/>
              </a:rPr>
              <a:t>покоління</a:t>
            </a:r>
            <a:endParaRPr lang="uk-UA" sz="1799" b="0" i="0" spc="0" baseline="0" dirty="0">
              <a:latin typeface="Times New Roman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noFill/>
        <a:pattFill/>
        <a:grpFill/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</TotalTime>
  <Words>509</Words>
  <Application>Microsoft Office PowerPoint</Application>
  <PresentationFormat>Произвольный</PresentationFormat>
  <Paragraphs>79</Paragraphs>
  <Slides>21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3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21</vt:i4>
      </vt:variant>
    </vt:vector>
  </HeadingPairs>
  <TitlesOfParts>
    <vt:vector size="25" baseType="lpstr">
      <vt:lpstr>Symbol</vt:lpstr>
      <vt:lpstr>Times New Roman</vt:lpstr>
      <vt:lpstr>Calibri</vt:lpstr>
      <vt:lpstr>Office Theme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vnesvidomin@gmail.com</cp:lastModifiedBy>
  <cp:revision>10</cp:revision>
  <dcterms:modified xsi:type="dcterms:W3CDTF">2019-09-04T07:50:48Z</dcterms:modified>
</cp:coreProperties>
</file>